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8"/>
  </p:notesMasterIdLst>
  <p:sldIdLst>
    <p:sldId id="259" r:id="rId2"/>
    <p:sldId id="260" r:id="rId3"/>
    <p:sldId id="261" r:id="rId4"/>
    <p:sldId id="282" r:id="rId5"/>
    <p:sldId id="281" r:id="rId6"/>
    <p:sldId id="283" r:id="rId7"/>
    <p:sldId id="284" r:id="rId8"/>
    <p:sldId id="291" r:id="rId9"/>
    <p:sldId id="290" r:id="rId10"/>
    <p:sldId id="270" r:id="rId11"/>
    <p:sldId id="292" r:id="rId12"/>
    <p:sldId id="285" r:id="rId13"/>
    <p:sldId id="294" r:id="rId14"/>
    <p:sldId id="293" r:id="rId15"/>
    <p:sldId id="280" r:id="rId16"/>
    <p:sldId id="287" r:id="rId17"/>
  </p:sldIdLst>
  <p:sldSz cx="34559875" cy="19440525"/>
  <p:notesSz cx="6858000" cy="9144000"/>
  <p:embeddedFontLst>
    <p:embeddedFont>
      <p:font typeface="Battambang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relega One" panose="020B0604020202020204" charset="0"/>
      <p:regular r:id="rId25"/>
    </p:embeddedFont>
    <p:embeddedFont>
      <p:font typeface="Patua One" panose="020B0604020202020204" charset="0"/>
      <p:regular r:id="rId2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23" userDrawn="1">
          <p15:clr>
            <a:srgbClr val="A4A3A4"/>
          </p15:clr>
        </p15:guide>
        <p15:guide id="2" pos="10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A982E-D331-CE46-99E8-90F014C91DB8}" v="151" dt="2022-05-22T09:57:31.890"/>
    <p1510:client id="{89F35022-5C5F-4F0F-A8D6-97F171B05F57}" v="219" dt="2022-05-22T10:02:48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123"/>
        <p:guide pos="1088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ethahavya Kootanoor Sheshadrivasan" userId="9db5ee7e-b38d-4941-8afc-432f2833b99f" providerId="ADAL" clId="{69BA982E-D331-CE46-99E8-90F014C91DB8}"/>
    <pc:docChg chg="undo custSel modSld">
      <pc:chgData name="Veethahavya Kootanoor Sheshadrivasan" userId="9db5ee7e-b38d-4941-8afc-432f2833b99f" providerId="ADAL" clId="{69BA982E-D331-CE46-99E8-90F014C91DB8}" dt="2022-05-22T09:57:31.890" v="252"/>
      <pc:docMkLst>
        <pc:docMk/>
      </pc:docMkLst>
      <pc:sldChg chg="addSp delSp modSp addAnim delAnim">
        <pc:chgData name="Veethahavya Kootanoor Sheshadrivasan" userId="9db5ee7e-b38d-4941-8afc-432f2833b99f" providerId="ADAL" clId="{69BA982E-D331-CE46-99E8-90F014C91DB8}" dt="2022-05-22T09:57:31.890" v="252"/>
        <pc:sldMkLst>
          <pc:docMk/>
          <pc:sldMk cId="1924796332" sldId="285"/>
        </pc:sldMkLst>
        <pc:picChg chg="mod">
          <ac:chgData name="Veethahavya Kootanoor Sheshadrivasan" userId="9db5ee7e-b38d-4941-8afc-432f2833b99f" providerId="ADAL" clId="{69BA982E-D331-CE46-99E8-90F014C91DB8}" dt="2022-05-22T09:56:23.422" v="224" actId="1076"/>
          <ac:picMkLst>
            <pc:docMk/>
            <pc:sldMk cId="1924796332" sldId="285"/>
            <ac:picMk id="5" creationId="{D050ECE5-CE89-BA27-FA39-7884DD4AD476}"/>
          </ac:picMkLst>
        </pc:picChg>
        <pc:picChg chg="mod">
          <ac:chgData name="Veethahavya Kootanoor Sheshadrivasan" userId="9db5ee7e-b38d-4941-8afc-432f2833b99f" providerId="ADAL" clId="{69BA982E-D331-CE46-99E8-90F014C91DB8}" dt="2022-05-22T09:38:59.458" v="80" actId="1076"/>
          <ac:picMkLst>
            <pc:docMk/>
            <pc:sldMk cId="1924796332" sldId="285"/>
            <ac:picMk id="7" creationId="{58F713F0-5632-2C1C-F0CA-C7F90D66C41F}"/>
          </ac:picMkLst>
        </pc:picChg>
        <pc:inkChg chg="add">
          <ac:chgData name="Veethahavya Kootanoor Sheshadrivasan" userId="9db5ee7e-b38d-4941-8afc-432f2833b99f" providerId="ADAL" clId="{69BA982E-D331-CE46-99E8-90F014C91DB8}" dt="2022-05-22T09:14:46.996" v="0"/>
          <ac:inkMkLst>
            <pc:docMk/>
            <pc:sldMk cId="1924796332" sldId="285"/>
            <ac:inkMk id="4" creationId="{EE7D37C1-8B06-B8F7-CD60-BAFDE6087C8A}"/>
          </ac:inkMkLst>
        </pc:inkChg>
        <pc:inkChg chg="add">
          <ac:chgData name="Veethahavya Kootanoor Sheshadrivasan" userId="9db5ee7e-b38d-4941-8afc-432f2833b99f" providerId="ADAL" clId="{69BA982E-D331-CE46-99E8-90F014C91DB8}" dt="2022-05-22T09:14:47.752" v="1"/>
          <ac:inkMkLst>
            <pc:docMk/>
            <pc:sldMk cId="1924796332" sldId="285"/>
            <ac:inkMk id="8" creationId="{BE7DC2B8-0062-A693-02E7-FDF066C54C3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9" creationId="{1C60EA45-4EF0-4FA0-D09C-12D004036EF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35.182" v="19"/>
          <ac:inkMkLst>
            <pc:docMk/>
            <pc:sldMk cId="1924796332" sldId="285"/>
            <ac:inkMk id="9" creationId="{3E318D23-E971-2C2F-3F45-C75F748CD56E}"/>
          </ac:inkMkLst>
        </pc:inkChg>
        <pc:inkChg chg="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11" creationId="{77F3E9FC-F7B0-C5C8-7936-C671851F4C16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13" creationId="{3EDF66B3-A7D0-6319-E7A5-FA6420E8C66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35.178" v="18"/>
          <ac:inkMkLst>
            <pc:docMk/>
            <pc:sldMk cId="1924796332" sldId="285"/>
            <ac:inkMk id="13" creationId="{80B65343-D12B-0C81-2DAA-95ECEA8201D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03.819" v="9"/>
          <ac:inkMkLst>
            <pc:docMk/>
            <pc:sldMk cId="1924796332" sldId="285"/>
            <ac:inkMk id="14" creationId="{46FF4370-9680-D0DB-7581-552B0D2BFF0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14" creationId="{82935D90-73FC-0810-9FA2-437C6E5936A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1.239" v="106"/>
          <ac:inkMkLst>
            <pc:docMk/>
            <pc:sldMk cId="1924796332" sldId="285"/>
            <ac:inkMk id="15" creationId="{E6647E23-E5E6-377F-1815-FFE6FF870CB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03.664" v="8"/>
          <ac:inkMkLst>
            <pc:docMk/>
            <pc:sldMk cId="1924796332" sldId="285"/>
            <ac:inkMk id="15" creationId="{F60396AB-B09B-F459-E83F-E4A7553EEBF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2:22.273" v="109"/>
          <ac:inkMkLst>
            <pc:docMk/>
            <pc:sldMk cId="1924796332" sldId="285"/>
            <ac:inkMk id="16" creationId="{35BF3BBA-265D-9DC4-2BDF-52BE67ED071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35.173" v="17"/>
          <ac:inkMkLst>
            <pc:docMk/>
            <pc:sldMk cId="1924796332" sldId="285"/>
            <ac:inkMk id="16" creationId="{F27C6B6D-66FC-87B9-DF69-85096B25262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36.645" v="22"/>
          <ac:inkMkLst>
            <pc:docMk/>
            <pc:sldMk cId="1924796332" sldId="285"/>
            <ac:inkMk id="17" creationId="{C860EA8B-DB2E-452A-5367-85C7CA8FE0E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3.146" v="146"/>
          <ac:inkMkLst>
            <pc:docMk/>
            <pc:sldMk cId="1924796332" sldId="285"/>
            <ac:inkMk id="17" creationId="{D53654EB-62AF-FF84-D6A0-27D01AFA2B8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36.640" v="21"/>
          <ac:inkMkLst>
            <pc:docMk/>
            <pc:sldMk cId="1924796332" sldId="285"/>
            <ac:inkMk id="18" creationId="{00CD0E1B-05EE-E5DA-344E-180FFD7BE86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3.134" v="145"/>
          <ac:inkMkLst>
            <pc:docMk/>
            <pc:sldMk cId="1924796332" sldId="285"/>
            <ac:inkMk id="18" creationId="{BB842EA8-7E5F-9D48-6E8F-45A0AC698D8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36.636" v="20"/>
          <ac:inkMkLst>
            <pc:docMk/>
            <pc:sldMk cId="1924796332" sldId="285"/>
            <ac:inkMk id="19" creationId="{41A9B0A2-97B5-CB27-7678-80AD1A013CC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3.125" v="144"/>
          <ac:inkMkLst>
            <pc:docMk/>
            <pc:sldMk cId="1924796332" sldId="285"/>
            <ac:inkMk id="19" creationId="{70479CF7-6B4B-5ADC-7384-99B661CA9B5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555" v="154"/>
          <ac:inkMkLst>
            <pc:docMk/>
            <pc:sldMk cId="1924796332" sldId="285"/>
            <ac:inkMk id="20" creationId="{664AC276-DBCE-531B-BAAD-47D9B03037D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6.679" v="27"/>
          <ac:inkMkLst>
            <pc:docMk/>
            <pc:sldMk cId="1924796332" sldId="285"/>
            <ac:inkMk id="20" creationId="{E363B3BB-5D4A-2034-D54A-91633E8D7A5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0.815" v="24"/>
          <ac:inkMkLst>
            <pc:docMk/>
            <pc:sldMk cId="1924796332" sldId="285"/>
            <ac:inkMk id="21" creationId="{2561E85F-2DBF-9ED3-33ED-C2F9EF19173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539" v="153"/>
          <ac:inkMkLst>
            <pc:docMk/>
            <pc:sldMk cId="1924796332" sldId="285"/>
            <ac:inkMk id="21" creationId="{B711CE23-3F3C-7A70-3599-BEC4AB73737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524" v="152"/>
          <ac:inkMkLst>
            <pc:docMk/>
            <pc:sldMk cId="1924796332" sldId="285"/>
            <ac:inkMk id="22" creationId="{5D7616B7-8636-2C9B-2381-8224EA65793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0.808" v="23"/>
          <ac:inkMkLst>
            <pc:docMk/>
            <pc:sldMk cId="1924796332" sldId="285"/>
            <ac:inkMk id="22" creationId="{FC134FD4-1F3E-A9A3-A5F5-FC09BEE1F02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513" v="151"/>
          <ac:inkMkLst>
            <pc:docMk/>
            <pc:sldMk cId="1924796332" sldId="285"/>
            <ac:inkMk id="23" creationId="{1831B91C-0B9D-9833-860D-AE31B26F816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6.673" v="26"/>
          <ac:inkMkLst>
            <pc:docMk/>
            <pc:sldMk cId="1924796332" sldId="285"/>
            <ac:inkMk id="23" creationId="{8EDEBA64-15C0-7AA2-59E1-EC485D6D267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6.667" v="25"/>
          <ac:inkMkLst>
            <pc:docMk/>
            <pc:sldMk cId="1924796332" sldId="285"/>
            <ac:inkMk id="24" creationId="{C8ABA109-DA76-2F98-4A97-6C2590E1003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3.112" v="143"/>
          <ac:inkMkLst>
            <pc:docMk/>
            <pc:sldMk cId="1924796332" sldId="285"/>
            <ac:inkMk id="24" creationId="{CE3D328F-887C-44FF-0B96-D7AC4697F9D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9.455" v="30"/>
          <ac:inkMkLst>
            <pc:docMk/>
            <pc:sldMk cId="1924796332" sldId="285"/>
            <ac:inkMk id="25" creationId="{3E013FEE-53DA-175B-1DE9-EB205914A49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3:57.622" v="128"/>
          <ac:inkMkLst>
            <pc:docMk/>
            <pc:sldMk cId="1924796332" sldId="285"/>
            <ac:inkMk id="25" creationId="{54F6DCA5-1C76-CBD9-1FED-80C15DBF546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9.450" v="29"/>
          <ac:inkMkLst>
            <pc:docMk/>
            <pc:sldMk cId="1924796332" sldId="285"/>
            <ac:inkMk id="26" creationId="{19969CAB-CB5D-98EC-5DE0-240C101B04B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3:57.622" v="128"/>
          <ac:inkMkLst>
            <pc:docMk/>
            <pc:sldMk cId="1924796332" sldId="285"/>
            <ac:inkMk id="26" creationId="{DF59B6FA-7B70-2B6C-0962-819A8E73A01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6:49.445" v="28"/>
          <ac:inkMkLst>
            <pc:docMk/>
            <pc:sldMk cId="1924796332" sldId="285"/>
            <ac:inkMk id="27" creationId="{3A0EACAC-32DB-782C-A0A0-D47364873ECC}"/>
          </ac:inkMkLst>
        </pc:inkChg>
        <pc:inkChg chg="add">
          <ac:chgData name="Veethahavya Kootanoor Sheshadrivasan" userId="9db5ee7e-b38d-4941-8afc-432f2833b99f" providerId="ADAL" clId="{69BA982E-D331-CE46-99E8-90F014C91DB8}" dt="2022-05-22T09:53:51.926" v="120"/>
          <ac:inkMkLst>
            <pc:docMk/>
            <pc:sldMk cId="1924796332" sldId="285"/>
            <ac:inkMk id="27" creationId="{DE8330A0-3DB5-8383-0D1D-C24437800A47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26.849" v="35"/>
          <ac:inkMkLst>
            <pc:docMk/>
            <pc:sldMk cId="1924796332" sldId="285"/>
            <ac:inkMk id="28" creationId="{03FDD65E-67E2-3C09-9E90-DD3CC24B9CA7}"/>
          </ac:inkMkLst>
        </pc:inkChg>
        <pc:inkChg chg="add">
          <ac:chgData name="Veethahavya Kootanoor Sheshadrivasan" userId="9db5ee7e-b38d-4941-8afc-432f2833b99f" providerId="ADAL" clId="{69BA982E-D331-CE46-99E8-90F014C91DB8}" dt="2022-05-22T09:53:52.852" v="121"/>
          <ac:inkMkLst>
            <pc:docMk/>
            <pc:sldMk cId="1924796332" sldId="285"/>
            <ac:inkMk id="28" creationId="{0F1BF46C-3A1C-938C-607E-D2A6091EEEA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26.844" v="34"/>
          <ac:inkMkLst>
            <pc:docMk/>
            <pc:sldMk cId="1924796332" sldId="285"/>
            <ac:inkMk id="29" creationId="{666674C1-3DDF-3EBC-101E-EA1EDD15C6D1}"/>
          </ac:inkMkLst>
        </pc:inkChg>
        <pc:inkChg chg="add">
          <ac:chgData name="Veethahavya Kootanoor Sheshadrivasan" userId="9db5ee7e-b38d-4941-8afc-432f2833b99f" providerId="ADAL" clId="{69BA982E-D331-CE46-99E8-90F014C91DB8}" dt="2022-05-22T09:53:53.667" v="122"/>
          <ac:inkMkLst>
            <pc:docMk/>
            <pc:sldMk cId="1924796332" sldId="285"/>
            <ac:inkMk id="29" creationId="{9806C1D3-EE0D-6104-095E-394E5D29583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26.839" v="33"/>
          <ac:inkMkLst>
            <pc:docMk/>
            <pc:sldMk cId="1924796332" sldId="285"/>
            <ac:inkMk id="30" creationId="{58791A8E-EB50-C942-240C-2433687927AE}"/>
          </ac:inkMkLst>
        </pc:inkChg>
        <pc:inkChg chg="add">
          <ac:chgData name="Veethahavya Kootanoor Sheshadrivasan" userId="9db5ee7e-b38d-4941-8afc-432f2833b99f" providerId="ADAL" clId="{69BA982E-D331-CE46-99E8-90F014C91DB8}" dt="2022-05-22T09:53:54.263" v="123"/>
          <ac:inkMkLst>
            <pc:docMk/>
            <pc:sldMk cId="1924796332" sldId="285"/>
            <ac:inkMk id="30" creationId="{88F60610-1CEC-1BC6-2C48-5B8CFD60FEB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26.834" v="32"/>
          <ac:inkMkLst>
            <pc:docMk/>
            <pc:sldMk cId="1924796332" sldId="285"/>
            <ac:inkMk id="31" creationId="{63B12809-B878-543B-2574-450C09948236}"/>
          </ac:inkMkLst>
        </pc:inkChg>
        <pc:inkChg chg="add">
          <ac:chgData name="Veethahavya Kootanoor Sheshadrivasan" userId="9db5ee7e-b38d-4941-8afc-432f2833b99f" providerId="ADAL" clId="{69BA982E-D331-CE46-99E8-90F014C91DB8}" dt="2022-05-22T09:53:54.883" v="124"/>
          <ac:inkMkLst>
            <pc:docMk/>
            <pc:sldMk cId="1924796332" sldId="285"/>
            <ac:inkMk id="31" creationId="{9DFE740C-29FC-2EA9-1417-9FB4C3466B3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3.893" v="39"/>
          <ac:inkMkLst>
            <pc:docMk/>
            <pc:sldMk cId="1924796332" sldId="285"/>
            <ac:inkMk id="32" creationId="{3D778557-DA31-FB6A-011E-A8B7C63AD689}"/>
          </ac:inkMkLst>
        </pc:inkChg>
        <pc:inkChg chg="add">
          <ac:chgData name="Veethahavya Kootanoor Sheshadrivasan" userId="9db5ee7e-b38d-4941-8afc-432f2833b99f" providerId="ADAL" clId="{69BA982E-D331-CE46-99E8-90F014C91DB8}" dt="2022-05-22T09:53:55.555" v="125"/>
          <ac:inkMkLst>
            <pc:docMk/>
            <pc:sldMk cId="1924796332" sldId="285"/>
            <ac:inkMk id="32" creationId="{91F131DD-A2FC-BCE8-0E06-F55A8FB54B8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3:57.622" v="128"/>
          <ac:inkMkLst>
            <pc:docMk/>
            <pc:sldMk cId="1924796332" sldId="285"/>
            <ac:inkMk id="33" creationId="{52B1B66D-AB28-F5DF-A9A5-E55E3B6D579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3.887" v="38"/>
          <ac:inkMkLst>
            <pc:docMk/>
            <pc:sldMk cId="1924796332" sldId="285"/>
            <ac:inkMk id="33" creationId="{CDEFC779-F183-7E18-0BAA-01186D1B289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3:57.622" v="128"/>
          <ac:inkMkLst>
            <pc:docMk/>
            <pc:sldMk cId="1924796332" sldId="285"/>
            <ac:inkMk id="34" creationId="{0C6FA109-74B6-47C7-B1F2-FAD6CCFC93C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3.882" v="37"/>
          <ac:inkMkLst>
            <pc:docMk/>
            <pc:sldMk cId="1924796332" sldId="285"/>
            <ac:inkMk id="34" creationId="{95135DC3-8BB9-6D74-762E-D3CD8A689CA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3.877" v="36"/>
          <ac:inkMkLst>
            <pc:docMk/>
            <pc:sldMk cId="1924796332" sldId="285"/>
            <ac:inkMk id="35" creationId="{DFB596BD-DF1D-D39A-E402-570191B9A566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3:57.622" v="128"/>
          <ac:inkMkLst>
            <pc:docMk/>
            <pc:sldMk cId="1924796332" sldId="285"/>
            <ac:inkMk id="35" creationId="{E3B97D1A-146D-03A4-AD30-50A395FF774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36" creationId="{6311DC04-3033-13B8-18AD-E58425384A20}"/>
          </ac:inkMkLst>
        </pc:inkChg>
        <pc:inkChg chg="add del mod">
          <ac:chgData name="Veethahavya Kootanoor Sheshadrivasan" userId="9db5ee7e-b38d-4941-8afc-432f2833b99f" providerId="ADAL" clId="{69BA982E-D331-CE46-99E8-90F014C91DB8}" dt="2022-05-22T09:51:20.057" v="104"/>
          <ac:inkMkLst>
            <pc:docMk/>
            <pc:sldMk cId="1924796332" sldId="285"/>
            <ac:inkMk id="37" creationId="{12AEE189-2A0D-165F-0B25-CB98B09F7A7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0.053" v="103"/>
          <ac:inkMkLst>
            <pc:docMk/>
            <pc:sldMk cId="1924796332" sldId="285"/>
            <ac:inkMk id="38" creationId="{BBD839BE-991C-83D3-3D7B-9F06B6B92D1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5.709" v="40"/>
          <ac:inkMkLst>
            <pc:docMk/>
            <pc:sldMk cId="1924796332" sldId="285"/>
            <ac:inkMk id="39" creationId="{81B16D89-04EE-9129-9BE8-A3138C98B298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3:57.622" v="128"/>
          <ac:inkMkLst>
            <pc:docMk/>
            <pc:sldMk cId="1924796332" sldId="285"/>
            <ac:inkMk id="39" creationId="{C9B7A556-BFBE-BEE4-C95B-44B92AE699CE}"/>
          </ac:inkMkLst>
        </pc:inkChg>
        <pc:inkChg chg="add">
          <ac:chgData name="Veethahavya Kootanoor Sheshadrivasan" userId="9db5ee7e-b38d-4941-8afc-432f2833b99f" providerId="ADAL" clId="{69BA982E-D331-CE46-99E8-90F014C91DB8}" dt="2022-05-22T09:54:00.805" v="129"/>
          <ac:inkMkLst>
            <pc:docMk/>
            <pc:sldMk cId="1924796332" sldId="285"/>
            <ac:inkMk id="40" creationId="{3C788ACF-B294-0712-891C-DD754D5887C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6.699" v="41"/>
          <ac:inkMkLst>
            <pc:docMk/>
            <pc:sldMk cId="1924796332" sldId="285"/>
            <ac:inkMk id="40" creationId="{DCF0AEEE-C2A6-F6AB-36C4-1A9810F84CB7}"/>
          </ac:inkMkLst>
        </pc:inkChg>
        <pc:inkChg chg="add">
          <ac:chgData name="Veethahavya Kootanoor Sheshadrivasan" userId="9db5ee7e-b38d-4941-8afc-432f2833b99f" providerId="ADAL" clId="{69BA982E-D331-CE46-99E8-90F014C91DB8}" dt="2022-05-22T09:54:02.004" v="130"/>
          <ac:inkMkLst>
            <pc:docMk/>
            <pc:sldMk cId="1924796332" sldId="285"/>
            <ac:inkMk id="41" creationId="{27001D52-1590-7006-133E-4715A9A7A3E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37.931" v="42"/>
          <ac:inkMkLst>
            <pc:docMk/>
            <pc:sldMk cId="1924796332" sldId="285"/>
            <ac:inkMk id="41" creationId="{C01CD3D4-365E-085F-6D5A-50F44C114B97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42" creationId="{A2AF205D-A596-C361-AD81-4F43FA166443}"/>
          </ac:inkMkLst>
        </pc:inkChg>
        <pc:inkChg chg="add">
          <ac:chgData name="Veethahavya Kootanoor Sheshadrivasan" userId="9db5ee7e-b38d-4941-8afc-432f2833b99f" providerId="ADAL" clId="{69BA982E-D331-CE46-99E8-90F014C91DB8}" dt="2022-05-22T09:54:02.931" v="131"/>
          <ac:inkMkLst>
            <pc:docMk/>
            <pc:sldMk cId="1924796332" sldId="285"/>
            <ac:inkMk id="43" creationId="{C83F9FF5-E8D7-AE68-6B77-4242B05240E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57.745" v="49"/>
          <ac:inkMkLst>
            <pc:docMk/>
            <pc:sldMk cId="1924796332" sldId="285"/>
            <ac:inkMk id="43" creationId="{CB2C4246-8C2B-F872-7053-D8BD299EFFB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56.751" v="48"/>
          <ac:inkMkLst>
            <pc:docMk/>
            <pc:sldMk cId="1924796332" sldId="285"/>
            <ac:inkMk id="44" creationId="{20959E1D-A7B1-77BF-D573-A8835B22C595}"/>
          </ac:inkMkLst>
        </pc:inkChg>
        <pc:inkChg chg="add">
          <ac:chgData name="Veethahavya Kootanoor Sheshadrivasan" userId="9db5ee7e-b38d-4941-8afc-432f2833b99f" providerId="ADAL" clId="{69BA982E-D331-CE46-99E8-90F014C91DB8}" dt="2022-05-22T09:54:03.898" v="132"/>
          <ac:inkMkLst>
            <pc:docMk/>
            <pc:sldMk cId="1924796332" sldId="285"/>
            <ac:inkMk id="44" creationId="{A5795E63-6326-4410-E88D-B3BEFAE6A76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7:56.625" v="47"/>
          <ac:inkMkLst>
            <pc:docMk/>
            <pc:sldMk cId="1924796332" sldId="285"/>
            <ac:inkMk id="45" creationId="{3FF2D4B3-D8E4-3873-A1DF-F130A1840F43}"/>
          </ac:inkMkLst>
        </pc:inkChg>
        <pc:inkChg chg="add">
          <ac:chgData name="Veethahavya Kootanoor Sheshadrivasan" userId="9db5ee7e-b38d-4941-8afc-432f2833b99f" providerId="ADAL" clId="{69BA982E-D331-CE46-99E8-90F014C91DB8}" dt="2022-05-22T09:54:05.664" v="133"/>
          <ac:inkMkLst>
            <pc:docMk/>
            <pc:sldMk cId="1924796332" sldId="285"/>
            <ac:inkMk id="45" creationId="{4949E0E8-2B5E-E712-89C7-2F526CAC3E3A}"/>
          </ac:inkMkLst>
        </pc:inkChg>
        <pc:inkChg chg="add">
          <ac:chgData name="Veethahavya Kootanoor Sheshadrivasan" userId="9db5ee7e-b38d-4941-8afc-432f2833b99f" providerId="ADAL" clId="{69BA982E-D331-CE46-99E8-90F014C91DB8}" dt="2022-05-22T09:54:06.113" v="134"/>
          <ac:inkMkLst>
            <pc:docMk/>
            <pc:sldMk cId="1924796332" sldId="285"/>
            <ac:inkMk id="46" creationId="{85D897D4-F09C-98E8-F6B5-13F38E597E05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37:56.625" v="47"/>
          <ac:inkMkLst>
            <pc:docMk/>
            <pc:sldMk cId="1924796332" sldId="285"/>
            <ac:inkMk id="46" creationId="{B3DB77E6-E175-4B52-7131-FFF34CF34BA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31.921" v="58"/>
          <ac:inkMkLst>
            <pc:docMk/>
            <pc:sldMk cId="1924796332" sldId="285"/>
            <ac:inkMk id="47" creationId="{79C64BA1-A7C1-975D-2BE2-4523ED8D8052}"/>
          </ac:inkMkLst>
        </pc:inkChg>
        <pc:inkChg chg="add">
          <ac:chgData name="Veethahavya Kootanoor Sheshadrivasan" userId="9db5ee7e-b38d-4941-8afc-432f2833b99f" providerId="ADAL" clId="{69BA982E-D331-CE46-99E8-90F014C91DB8}" dt="2022-05-22T09:54:06.773" v="135"/>
          <ac:inkMkLst>
            <pc:docMk/>
            <pc:sldMk cId="1924796332" sldId="285"/>
            <ac:inkMk id="47" creationId="{FA3789BC-4408-67A8-0F46-4070AD200182}"/>
          </ac:inkMkLst>
        </pc:inkChg>
        <pc:inkChg chg="add">
          <ac:chgData name="Veethahavya Kootanoor Sheshadrivasan" userId="9db5ee7e-b38d-4941-8afc-432f2833b99f" providerId="ADAL" clId="{69BA982E-D331-CE46-99E8-90F014C91DB8}" dt="2022-05-22T09:54:07.388" v="136"/>
          <ac:inkMkLst>
            <pc:docMk/>
            <pc:sldMk cId="1924796332" sldId="285"/>
            <ac:inkMk id="48" creationId="{3FDB52DC-F5A9-E30C-C7ED-9472A1329AD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31.028" v="57"/>
          <ac:inkMkLst>
            <pc:docMk/>
            <pc:sldMk cId="1924796332" sldId="285"/>
            <ac:inkMk id="48" creationId="{A32DDFC6-8965-6AAE-524B-93297C7ED4ED}"/>
          </ac:inkMkLst>
        </pc:inkChg>
        <pc:inkChg chg="add">
          <ac:chgData name="Veethahavya Kootanoor Sheshadrivasan" userId="9db5ee7e-b38d-4941-8afc-432f2833b99f" providerId="ADAL" clId="{69BA982E-D331-CE46-99E8-90F014C91DB8}" dt="2022-05-22T09:54:08.008" v="137"/>
          <ac:inkMkLst>
            <pc:docMk/>
            <pc:sldMk cId="1924796332" sldId="285"/>
            <ac:inkMk id="49" creationId="{D2370D1E-2AD7-2998-F9FC-30A39BB8DCF3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38:31.028" v="57"/>
          <ac:inkMkLst>
            <pc:docMk/>
            <pc:sldMk cId="1924796332" sldId="285"/>
            <ac:inkMk id="49" creationId="{FA6B9F87-996A-EF89-2A5C-ED80AA446DBF}"/>
          </ac:inkMkLst>
        </pc:inkChg>
        <pc:inkChg chg="add">
          <ac:chgData name="Veethahavya Kootanoor Sheshadrivasan" userId="9db5ee7e-b38d-4941-8afc-432f2833b99f" providerId="ADAL" clId="{69BA982E-D331-CE46-99E8-90F014C91DB8}" dt="2022-05-22T09:54:08.594" v="138"/>
          <ac:inkMkLst>
            <pc:docMk/>
            <pc:sldMk cId="1924796332" sldId="285"/>
            <ac:inkMk id="50" creationId="{8937C736-B6E2-EB9C-37E4-3AFC3742ADA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30.820" v="56"/>
          <ac:inkMkLst>
            <pc:docMk/>
            <pc:sldMk cId="1924796332" sldId="285"/>
            <ac:inkMk id="50" creationId="{D1E7E2E5-AB6C-A6E3-A078-0F8E303CC0E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37.324" v="60"/>
          <ac:inkMkLst>
            <pc:docMk/>
            <pc:sldMk cId="1924796332" sldId="285"/>
            <ac:inkMk id="51" creationId="{14EF6F45-DD1B-A643-D687-434C040D7A6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10.736" v="141"/>
          <ac:inkMkLst>
            <pc:docMk/>
            <pc:sldMk cId="1924796332" sldId="285"/>
            <ac:inkMk id="51" creationId="{B3BEA508-D6E4-6132-C2B0-3870001E683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3.912" v="65"/>
          <ac:inkMkLst>
            <pc:docMk/>
            <pc:sldMk cId="1924796332" sldId="285"/>
            <ac:inkMk id="52" creationId="{3BF8B812-7729-6920-0F93-169FE750A32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10.736" v="141"/>
          <ac:inkMkLst>
            <pc:docMk/>
            <pc:sldMk cId="1924796332" sldId="285"/>
            <ac:inkMk id="52" creationId="{692EF1B1-B3A6-232F-8545-8EDA373C08B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3.912" v="65"/>
          <ac:inkMkLst>
            <pc:docMk/>
            <pc:sldMk cId="1924796332" sldId="285"/>
            <ac:inkMk id="53" creationId="{8BA9E9D3-3D88-A823-C0B7-9DAC0259A2F6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4:10.736" v="141"/>
          <ac:inkMkLst>
            <pc:docMk/>
            <pc:sldMk cId="1924796332" sldId="285"/>
            <ac:inkMk id="53" creationId="{ED924730-FEA6-C13F-FB86-848BAF56F41B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54" creationId="{A41385D9-B746-38D8-F187-64321F75426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6.976" v="163"/>
          <ac:inkMkLst>
            <pc:docMk/>
            <pc:sldMk cId="1924796332" sldId="285"/>
            <ac:inkMk id="55" creationId="{0D232546-70CE-DD0A-54F4-632D96360EF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6.466" v="68"/>
          <ac:inkMkLst>
            <pc:docMk/>
            <pc:sldMk cId="1924796332" sldId="285"/>
            <ac:inkMk id="55" creationId="{52C21A21-607C-3627-6846-C521CE858E8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6.466" v="68"/>
          <ac:inkMkLst>
            <pc:docMk/>
            <pc:sldMk cId="1924796332" sldId="285"/>
            <ac:inkMk id="56" creationId="{81AEC5CB-725F-243D-BFE4-D23EB015430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497" v="150"/>
          <ac:inkMkLst>
            <pc:docMk/>
            <pc:sldMk cId="1924796332" sldId="285"/>
            <ac:inkMk id="56" creationId="{F65B28D9-C6D0-AE61-9B4D-49091DC09B19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57" creationId="{E18D1736-36B5-347C-D307-4B818CBBBD6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485" v="149"/>
          <ac:inkMkLst>
            <pc:docMk/>
            <pc:sldMk cId="1924796332" sldId="285"/>
            <ac:inkMk id="58" creationId="{57E11B95-A01B-F95A-99CF-CB93607D7497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9.929" v="73"/>
          <ac:inkMkLst>
            <pc:docMk/>
            <pc:sldMk cId="1924796332" sldId="285"/>
            <ac:inkMk id="58" creationId="{C851C994-7A14-254E-55E7-C11ACA28F5B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9.929" v="73"/>
          <ac:inkMkLst>
            <pc:docMk/>
            <pc:sldMk cId="1924796332" sldId="285"/>
            <ac:inkMk id="59" creationId="{3FCAD6E7-674A-10B4-4C5B-3DF2938B3F26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474" v="148"/>
          <ac:inkMkLst>
            <pc:docMk/>
            <pc:sldMk cId="1924796332" sldId="285"/>
            <ac:inkMk id="59" creationId="{659CA3A4-B38B-C254-7D96-27D746EA6C8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4.463" v="147"/>
          <ac:inkMkLst>
            <pc:docMk/>
            <pc:sldMk cId="1924796332" sldId="285"/>
            <ac:inkMk id="60" creationId="{57B24329-4456-1BC3-B771-B93204C84427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9.929" v="73"/>
          <ac:inkMkLst>
            <pc:docMk/>
            <pc:sldMk cId="1924796332" sldId="285"/>
            <ac:inkMk id="60" creationId="{BE39C829-5484-0E1C-5472-B5EBBB4C33B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49.929" v="73"/>
          <ac:inkMkLst>
            <pc:docMk/>
            <pc:sldMk cId="1924796332" sldId="285"/>
            <ac:inkMk id="61" creationId="{6CC4FFD6-C6B7-3449-7BBE-F3AE1D284FE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856" v="172"/>
          <ac:inkMkLst>
            <pc:docMk/>
            <pc:sldMk cId="1924796332" sldId="285"/>
            <ac:inkMk id="61" creationId="{BFE249C0-A286-66B7-CF6F-C1047F2B0ADE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62" creationId="{88D817EC-B442-40BE-A9CA-94B63153752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845" v="171"/>
          <ac:inkMkLst>
            <pc:docMk/>
            <pc:sldMk cId="1924796332" sldId="285"/>
            <ac:inkMk id="63" creationId="{1F77617B-7FCF-38A4-D975-94B3C4BA3F0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52.223" v="77"/>
          <ac:inkMkLst>
            <pc:docMk/>
            <pc:sldMk cId="1924796332" sldId="285"/>
            <ac:inkMk id="63" creationId="{540DE9B7-0FEF-6A9E-DF9F-ECC44F451CD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837" v="170"/>
          <ac:inkMkLst>
            <pc:docMk/>
            <pc:sldMk cId="1924796332" sldId="285"/>
            <ac:inkMk id="64" creationId="{C21C31F5-A436-2440-69DA-DA914122477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52.223" v="77"/>
          <ac:inkMkLst>
            <pc:docMk/>
            <pc:sldMk cId="1924796332" sldId="285"/>
            <ac:inkMk id="64" creationId="{E160FE69-3D34-D2A6-6AF3-8E5D68A210C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8:52.223" v="77"/>
          <ac:inkMkLst>
            <pc:docMk/>
            <pc:sldMk cId="1924796332" sldId="285"/>
            <ac:inkMk id="65" creationId="{47FAF333-38F3-C7E2-5079-89B38C7A60A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827" v="169"/>
          <ac:inkMkLst>
            <pc:docMk/>
            <pc:sldMk cId="1924796332" sldId="285"/>
            <ac:inkMk id="65" creationId="{52355BC9-0FAB-0E00-787B-C4AF64975753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51:20.047" v="102"/>
          <ac:inkMkLst>
            <pc:docMk/>
            <pc:sldMk cId="1924796332" sldId="285"/>
            <ac:inkMk id="66" creationId="{E60CBAAA-DD43-5988-8885-B62F47F7787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5.334" v="158"/>
          <ac:inkMkLst>
            <pc:docMk/>
            <pc:sldMk cId="1924796332" sldId="285"/>
            <ac:inkMk id="67" creationId="{537D8136-9E52-6A4B-6110-96FACA08617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9:09.899" v="83"/>
          <ac:inkMkLst>
            <pc:docMk/>
            <pc:sldMk cId="1924796332" sldId="285"/>
            <ac:inkMk id="67" creationId="{91A31C30-88B6-2D9C-6094-06A80AD11BE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5.317" v="157"/>
          <ac:inkMkLst>
            <pc:docMk/>
            <pc:sldMk cId="1924796332" sldId="285"/>
            <ac:inkMk id="68" creationId="{3F36CA66-E706-BB38-BE86-150E2058322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9:21.043" v="88"/>
          <ac:inkMkLst>
            <pc:docMk/>
            <pc:sldMk cId="1924796332" sldId="285"/>
            <ac:inkMk id="68" creationId="{9B7E7371-0E9E-1C48-511D-4A3416F0D1D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5.305" v="156"/>
          <ac:inkMkLst>
            <pc:docMk/>
            <pc:sldMk cId="1924796332" sldId="285"/>
            <ac:inkMk id="69" creationId="{112BA815-8ECC-DA2D-1864-9F3D6EAA655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9:20.768" v="87"/>
          <ac:inkMkLst>
            <pc:docMk/>
            <pc:sldMk cId="1924796332" sldId="285"/>
            <ac:inkMk id="69" creationId="{82BC907C-16CC-01AE-8731-63C30F8D2DA8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39:20.768" v="87"/>
          <ac:inkMkLst>
            <pc:docMk/>
            <pc:sldMk cId="1924796332" sldId="285"/>
            <ac:inkMk id="70" creationId="{A0F484CA-05D6-19D7-4BA2-3A764D43E42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5.288" v="155"/>
          <ac:inkMkLst>
            <pc:docMk/>
            <pc:sldMk cId="1924796332" sldId="285"/>
            <ac:inkMk id="70" creationId="{F61E6BA9-E519-3EEC-431D-FE9FBB75686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6.957" v="162"/>
          <ac:inkMkLst>
            <pc:docMk/>
            <pc:sldMk cId="1924796332" sldId="285"/>
            <ac:inkMk id="71" creationId="{9759B979-D47A-AB00-FAA1-27FA59E7009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9:23.906" v="92"/>
          <ac:inkMkLst>
            <pc:docMk/>
            <pc:sldMk cId="1924796332" sldId="285"/>
            <ac:inkMk id="71" creationId="{ECA32BF1-3349-4BEB-256B-F65F8F154A1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6.943" v="161"/>
          <ac:inkMkLst>
            <pc:docMk/>
            <pc:sldMk cId="1924796332" sldId="285"/>
            <ac:inkMk id="72" creationId="{56F58B3A-6633-D5CE-1FF1-6609178A96F7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9:23.906" v="92"/>
          <ac:inkMkLst>
            <pc:docMk/>
            <pc:sldMk cId="1924796332" sldId="285"/>
            <ac:inkMk id="72" creationId="{BABFC524-FE76-4508-886D-BC0BCEE4D1E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6.929" v="160"/>
          <ac:inkMkLst>
            <pc:docMk/>
            <pc:sldMk cId="1924796332" sldId="285"/>
            <ac:inkMk id="73" creationId="{D35E54D4-D94C-9FDE-C72B-221EEDE6CC3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39:23.906" v="92"/>
          <ac:inkMkLst>
            <pc:docMk/>
            <pc:sldMk cId="1924796332" sldId="285"/>
            <ac:inkMk id="73" creationId="{DB36FA6E-49A1-8CA4-9463-F5B03826747B}"/>
          </ac:inkMkLst>
        </pc:inkChg>
        <pc:inkChg chg="add del reco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74" creationId="{E3CB6E47-F21C-88A0-16EF-4B43628D170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1:28.366" v="107" actId="478"/>
          <ac:inkMkLst>
            <pc:docMk/>
            <pc:sldMk cId="1924796332" sldId="285"/>
            <ac:inkMk id="75" creationId="{85C92572-A6D8-E345-2216-5E3D8EA33A5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4:56.919" v="159"/>
          <ac:inkMkLst>
            <pc:docMk/>
            <pc:sldMk cId="1924796332" sldId="285"/>
            <ac:inkMk id="76" creationId="{27455A28-7A9F-BFD6-C99C-B5797BEFC2F6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816" v="168"/>
          <ac:inkMkLst>
            <pc:docMk/>
            <pc:sldMk cId="1924796332" sldId="285"/>
            <ac:inkMk id="77" creationId="{CFA894EA-1B06-9BCC-2D64-D276FF0584A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804" v="167"/>
          <ac:inkMkLst>
            <pc:docMk/>
            <pc:sldMk cId="1924796332" sldId="285"/>
            <ac:inkMk id="78" creationId="{89EBE912-64FC-22F7-EE76-7EDA430580E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795" v="166"/>
          <ac:inkMkLst>
            <pc:docMk/>
            <pc:sldMk cId="1924796332" sldId="285"/>
            <ac:inkMk id="79" creationId="{F23C3A77-8FC5-0345-2F9C-0447259C536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781" v="165"/>
          <ac:inkMkLst>
            <pc:docMk/>
            <pc:sldMk cId="1924796332" sldId="285"/>
            <ac:inkMk id="80" creationId="{6A65544F-C206-9A23-E741-CD68C454C517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02.764" v="164"/>
          <ac:inkMkLst>
            <pc:docMk/>
            <pc:sldMk cId="1924796332" sldId="285"/>
            <ac:inkMk id="81" creationId="{0CD49C9F-157C-6D64-26C1-1CF187A97AE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2.312" v="210"/>
          <ac:inkMkLst>
            <pc:docMk/>
            <pc:sldMk cId="1924796332" sldId="285"/>
            <ac:inkMk id="82" creationId="{37A11E10-E5A8-D3D3-01A8-C53347DC42F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1.253" v="209"/>
          <ac:inkMkLst>
            <pc:docMk/>
            <pc:sldMk cId="1924796332" sldId="285"/>
            <ac:inkMk id="83" creationId="{3FE9D2F1-DF12-854B-4B8F-98FF97D8541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0.419" v="207"/>
          <ac:inkMkLst>
            <pc:docMk/>
            <pc:sldMk cId="1924796332" sldId="285"/>
            <ac:inkMk id="84" creationId="{B47BA328-10F1-2BC6-3987-2A744C9FCF6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9.426" v="204"/>
          <ac:inkMkLst>
            <pc:docMk/>
            <pc:sldMk cId="1924796332" sldId="285"/>
            <ac:inkMk id="85" creationId="{BC7E2765-2724-C178-55F3-2A9D7AE19D1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9.415" v="203"/>
          <ac:inkMkLst>
            <pc:docMk/>
            <pc:sldMk cId="1924796332" sldId="285"/>
            <ac:inkMk id="86" creationId="{28EFD5D0-4C8E-F82A-60CD-84DF5BE1218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9.400" v="202"/>
          <ac:inkMkLst>
            <pc:docMk/>
            <pc:sldMk cId="1924796332" sldId="285"/>
            <ac:inkMk id="87" creationId="{EE75929C-8531-6461-4BB9-D894073AE63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9.387" v="201"/>
          <ac:inkMkLst>
            <pc:docMk/>
            <pc:sldMk cId="1924796332" sldId="285"/>
            <ac:inkMk id="88" creationId="{F806C897-69B1-485F-E5A2-36CA0570EDD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9.371" v="200"/>
          <ac:inkMkLst>
            <pc:docMk/>
            <pc:sldMk cId="1924796332" sldId="285"/>
            <ac:inkMk id="89" creationId="{DF7D4D2D-28E1-25F4-0CB4-DFEEE0DF763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9.360" v="199"/>
          <ac:inkMkLst>
            <pc:docMk/>
            <pc:sldMk cId="1924796332" sldId="285"/>
            <ac:inkMk id="90" creationId="{F20B1058-6B19-EB1B-8CE7-58BCFDE9C87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7.955" v="190"/>
          <ac:inkMkLst>
            <pc:docMk/>
            <pc:sldMk cId="1924796332" sldId="285"/>
            <ac:inkMk id="91" creationId="{6804813A-4284-7D0B-248E-C4526E1F9E0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7.236" v="189"/>
          <ac:inkMkLst>
            <pc:docMk/>
            <pc:sldMk cId="1924796332" sldId="285"/>
            <ac:inkMk id="92" creationId="{EADB52DB-AE7B-1151-7575-29763D3DD30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6.198" v="188"/>
          <ac:inkMkLst>
            <pc:docMk/>
            <pc:sldMk cId="1924796332" sldId="285"/>
            <ac:inkMk id="93" creationId="{1AA80446-4D7B-09C1-A44A-C4CE5D46A9E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6.190" v="187"/>
          <ac:inkMkLst>
            <pc:docMk/>
            <pc:sldMk cId="1924796332" sldId="285"/>
            <ac:inkMk id="94" creationId="{5CBC3917-08D6-70FF-078C-D9A4238E5D6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5.610" v="186"/>
          <ac:inkMkLst>
            <pc:docMk/>
            <pc:sldMk cId="1924796332" sldId="285"/>
            <ac:inkMk id="95" creationId="{1D9C517E-01CF-3488-D253-E03D6AA1BC2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4.615" v="185"/>
          <ac:inkMkLst>
            <pc:docMk/>
            <pc:sldMk cId="1924796332" sldId="285"/>
            <ac:inkMk id="96" creationId="{59B4BCBD-0D56-6192-7AB4-07E7173B7DEF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4.033" v="184"/>
          <ac:inkMkLst>
            <pc:docMk/>
            <pc:sldMk cId="1924796332" sldId="285"/>
            <ac:inkMk id="97" creationId="{0EAD55F6-B334-8E2F-F4B2-6D2C0D752B3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3.280" v="183"/>
          <ac:inkMkLst>
            <pc:docMk/>
            <pc:sldMk cId="1924796332" sldId="285"/>
            <ac:inkMk id="98" creationId="{CBF018BA-FAAD-3C73-55EA-A738BE6C78F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20.861" v="182"/>
          <ac:inkMkLst>
            <pc:docMk/>
            <pc:sldMk cId="1924796332" sldId="285"/>
            <ac:inkMk id="99" creationId="{CD74D5A4-C0B8-F351-68B7-BA9B4791C8D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4.591" v="198"/>
          <ac:inkMkLst>
            <pc:docMk/>
            <pc:sldMk cId="1924796332" sldId="285"/>
            <ac:inkMk id="100" creationId="{124EE33E-4E75-B674-9D4D-C508C48E985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3.162" v="197"/>
          <ac:inkMkLst>
            <pc:docMk/>
            <pc:sldMk cId="1924796332" sldId="285"/>
            <ac:inkMk id="101" creationId="{1152D527-4FC9-6240-BB86-86A0ADF6CAC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42.578" v="196"/>
          <ac:inkMkLst>
            <pc:docMk/>
            <pc:sldMk cId="1924796332" sldId="285"/>
            <ac:inkMk id="102" creationId="{6723AC26-8F58-CA18-726F-77A64EFC9D9E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38.731" v="195"/>
          <ac:inkMkLst>
            <pc:docMk/>
            <pc:sldMk cId="1924796332" sldId="285"/>
            <ac:inkMk id="103" creationId="{0AE7917C-1499-8972-190D-EB6DE369C81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461" v="222"/>
          <ac:inkMkLst>
            <pc:docMk/>
            <pc:sldMk cId="1924796332" sldId="285"/>
            <ac:inkMk id="104" creationId="{56199658-BA16-FF0A-9844-C0C049CD8AB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448" v="221"/>
          <ac:inkMkLst>
            <pc:docMk/>
            <pc:sldMk cId="1924796332" sldId="285"/>
            <ac:inkMk id="105" creationId="{90D17D01-7B2C-2D87-EF78-FE621BA09F4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440" v="220"/>
          <ac:inkMkLst>
            <pc:docMk/>
            <pc:sldMk cId="1924796332" sldId="285"/>
            <ac:inkMk id="106" creationId="{141D356D-0DF6-C0D2-EE0A-4B4BC5A5903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429" v="219"/>
          <ac:inkMkLst>
            <pc:docMk/>
            <pc:sldMk cId="1924796332" sldId="285"/>
            <ac:inkMk id="107" creationId="{71168234-D4CB-A2FA-730C-4A214251546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0.399" v="206"/>
          <ac:inkMkLst>
            <pc:docMk/>
            <pc:sldMk cId="1924796332" sldId="285"/>
            <ac:inkMk id="108" creationId="{206A83E1-64AD-0929-DCA7-D3834118281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0.380" v="205"/>
          <ac:inkMkLst>
            <pc:docMk/>
            <pc:sldMk cId="1924796332" sldId="285"/>
            <ac:inkMk id="109" creationId="{62CAFA87-C7D2-0A9F-8426-0D9730DBEC8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418" v="218"/>
          <ac:inkMkLst>
            <pc:docMk/>
            <pc:sldMk cId="1924796332" sldId="285"/>
            <ac:inkMk id="110" creationId="{FAB931F0-3895-B4E9-5752-66EA6D607F8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4.582" v="213"/>
          <ac:inkMkLst>
            <pc:docMk/>
            <pc:sldMk cId="1924796332" sldId="285"/>
            <ac:inkMk id="111" creationId="{9C11779F-6C4A-7F0C-A585-A74DA2E5C2E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1.230" v="208"/>
          <ac:inkMkLst>
            <pc:docMk/>
            <pc:sldMk cId="1924796332" sldId="285"/>
            <ac:inkMk id="112" creationId="{1FB5C449-D2A6-CE07-F51F-9741DABBBB6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4.569" v="212"/>
          <ac:inkMkLst>
            <pc:docMk/>
            <pc:sldMk cId="1924796332" sldId="285"/>
            <ac:inkMk id="113" creationId="{8592DF8A-A831-8F2D-C80E-EDB9E88770D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5:54.555" v="211"/>
          <ac:inkMkLst>
            <pc:docMk/>
            <pc:sldMk cId="1924796332" sldId="285"/>
            <ac:inkMk id="114" creationId="{371C41D7-8E48-BED8-22ED-86FEBD47A86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407" v="217"/>
          <ac:inkMkLst>
            <pc:docMk/>
            <pc:sldMk cId="1924796332" sldId="285"/>
            <ac:inkMk id="115" creationId="{27080601-BAEC-B55B-3327-E36AC560D25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391" v="216"/>
          <ac:inkMkLst>
            <pc:docMk/>
            <pc:sldMk cId="1924796332" sldId="285"/>
            <ac:inkMk id="116" creationId="{779C93D5-1C76-7398-3620-DA2EF02ECA6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375" v="215"/>
          <ac:inkMkLst>
            <pc:docMk/>
            <pc:sldMk cId="1924796332" sldId="285"/>
            <ac:inkMk id="117" creationId="{7829E990-CBA3-446D-58A2-52128C0A9F2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08.360" v="214"/>
          <ac:inkMkLst>
            <pc:docMk/>
            <pc:sldMk cId="1924796332" sldId="285"/>
            <ac:inkMk id="118" creationId="{DD3C9EB5-FBFB-843E-D5FC-C523731D9169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360" v="214"/>
          <ac:inkMkLst>
            <pc:docMk/>
            <pc:sldMk cId="1924796332" sldId="285"/>
            <ac:inkMk id="119" creationId="{1E1C7CC7-51D7-0D45-B96C-3F6AEDDDF40C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375" v="215"/>
          <ac:inkMkLst>
            <pc:docMk/>
            <pc:sldMk cId="1924796332" sldId="285"/>
            <ac:inkMk id="120" creationId="{22BADFA0-4876-C038-8F51-D1A3C3D63F49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391" v="216"/>
          <ac:inkMkLst>
            <pc:docMk/>
            <pc:sldMk cId="1924796332" sldId="285"/>
            <ac:inkMk id="121" creationId="{CA2532DA-7BE5-22B4-DCCB-1AB3992F8EE1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407" v="217"/>
          <ac:inkMkLst>
            <pc:docMk/>
            <pc:sldMk cId="1924796332" sldId="285"/>
            <ac:inkMk id="122" creationId="{57952312-8024-1F87-7918-22294A705BE3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418" v="218"/>
          <ac:inkMkLst>
            <pc:docMk/>
            <pc:sldMk cId="1924796332" sldId="285"/>
            <ac:inkMk id="123" creationId="{170FBCB3-A899-857A-35B2-61E9D3023BAA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429" v="219"/>
          <ac:inkMkLst>
            <pc:docMk/>
            <pc:sldMk cId="1924796332" sldId="285"/>
            <ac:inkMk id="124" creationId="{DF801AAE-CEDD-3430-D290-AD607ADAAF83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440" v="220"/>
          <ac:inkMkLst>
            <pc:docMk/>
            <pc:sldMk cId="1924796332" sldId="285"/>
            <ac:inkMk id="125" creationId="{33AAB2DA-DC4F-7B14-3A32-4988EA71431F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448" v="221"/>
          <ac:inkMkLst>
            <pc:docMk/>
            <pc:sldMk cId="1924796332" sldId="285"/>
            <ac:inkMk id="126" creationId="{12A9D03F-A733-B21D-F968-1984D889B3F8}"/>
          </ac:inkMkLst>
        </pc:inkChg>
        <pc:inkChg chg="add">
          <ac:chgData name="Veethahavya Kootanoor Sheshadrivasan" userId="9db5ee7e-b38d-4941-8afc-432f2833b99f" providerId="ADAL" clId="{69BA982E-D331-CE46-99E8-90F014C91DB8}" dt="2022-05-22T09:56:08.461" v="222"/>
          <ac:inkMkLst>
            <pc:docMk/>
            <pc:sldMk cId="1924796332" sldId="285"/>
            <ac:inkMk id="127" creationId="{22BB22DF-A482-9643-64A7-8FC6434F0088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37.897" v="228"/>
          <ac:inkMkLst>
            <pc:docMk/>
            <pc:sldMk cId="1924796332" sldId="285"/>
            <ac:inkMk id="128" creationId="{DA441CD2-DF64-6236-77D0-6637999453F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37.897" v="228"/>
          <ac:inkMkLst>
            <pc:docMk/>
            <pc:sldMk cId="1924796332" sldId="285"/>
            <ac:inkMk id="129" creationId="{81E71E6D-F0D2-F03D-FB29-1D7E43E3EFCB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37.897" v="228"/>
          <ac:inkMkLst>
            <pc:docMk/>
            <pc:sldMk cId="1924796332" sldId="285"/>
            <ac:inkMk id="130" creationId="{1023BAD3-7668-DA22-CE97-F20468CF8B68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6:37.897" v="228"/>
          <ac:inkMkLst>
            <pc:docMk/>
            <pc:sldMk cId="1924796332" sldId="285"/>
            <ac:inkMk id="131" creationId="{872FA0FB-B3F8-13F0-6B06-CDACBFD4BCD6}"/>
          </ac:inkMkLst>
        </pc:inkChg>
        <pc:inkChg chg="add">
          <ac:chgData name="Veethahavya Kootanoor Sheshadrivasan" userId="9db5ee7e-b38d-4941-8afc-432f2833b99f" providerId="ADAL" clId="{69BA982E-D331-CE46-99E8-90F014C91DB8}" dt="2022-05-22T09:56:38.494" v="229"/>
          <ac:inkMkLst>
            <pc:docMk/>
            <pc:sldMk cId="1924796332" sldId="285"/>
            <ac:inkMk id="132" creationId="{1B3BF225-F8C6-FB30-42F8-964CC028E6FC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1.538" v="234"/>
          <ac:inkMkLst>
            <pc:docMk/>
            <pc:sldMk cId="1924796332" sldId="285"/>
            <ac:inkMk id="133" creationId="{0832E15B-BA56-3076-B89A-B2ACB2052CD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1.538" v="234"/>
          <ac:inkMkLst>
            <pc:docMk/>
            <pc:sldMk cId="1924796332" sldId="285"/>
            <ac:inkMk id="134" creationId="{A9D9A172-EE40-80DF-BE38-5F3BF3769F6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1.538" v="234"/>
          <ac:inkMkLst>
            <pc:docMk/>
            <pc:sldMk cId="1924796332" sldId="285"/>
            <ac:inkMk id="135" creationId="{2C05FEC1-BCE8-0E0D-2CBD-48F62FD2BBE9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1.538" v="234"/>
          <ac:inkMkLst>
            <pc:docMk/>
            <pc:sldMk cId="1924796332" sldId="285"/>
            <ac:inkMk id="136" creationId="{CCC61A1E-B57B-1024-5FEE-6B8F5DCC8B69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6:51.538" v="234"/>
          <ac:inkMkLst>
            <pc:docMk/>
            <pc:sldMk cId="1924796332" sldId="285"/>
            <ac:inkMk id="137" creationId="{73D60921-738A-FC7A-7315-14F2DDB8D46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9.108" v="238"/>
          <ac:inkMkLst>
            <pc:docMk/>
            <pc:sldMk cId="1924796332" sldId="285"/>
            <ac:inkMk id="138" creationId="{13FA347F-E9BA-17DA-1E5A-FA3BD5D0D436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9.108" v="238"/>
          <ac:inkMkLst>
            <pc:docMk/>
            <pc:sldMk cId="1924796332" sldId="285"/>
            <ac:inkMk id="139" creationId="{2B98EED7-562C-FBD4-7AA9-C47091C1670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6:59.108" v="238"/>
          <ac:inkMkLst>
            <pc:docMk/>
            <pc:sldMk cId="1924796332" sldId="285"/>
            <ac:inkMk id="140" creationId="{174F3046-359D-57D3-E544-563BA2A788C4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6:59.108" v="238"/>
          <ac:inkMkLst>
            <pc:docMk/>
            <pc:sldMk cId="1924796332" sldId="285"/>
            <ac:inkMk id="141" creationId="{943A3A00-6B13-6E05-9301-FD440B1B1765}"/>
          </ac:inkMkLst>
        </pc:inkChg>
        <pc:inkChg chg="add">
          <ac:chgData name="Veethahavya Kootanoor Sheshadrivasan" userId="9db5ee7e-b38d-4941-8afc-432f2833b99f" providerId="ADAL" clId="{69BA982E-D331-CE46-99E8-90F014C91DB8}" dt="2022-05-22T09:56:59.753" v="239"/>
          <ac:inkMkLst>
            <pc:docMk/>
            <pc:sldMk cId="1924796332" sldId="285"/>
            <ac:inkMk id="142" creationId="{CABFDCFD-BA0C-E583-0D48-F4F690DAE4E0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07.978" v="244"/>
          <ac:inkMkLst>
            <pc:docMk/>
            <pc:sldMk cId="1924796332" sldId="285"/>
            <ac:inkMk id="143" creationId="{9945AA04-CDBC-EFCC-26CB-D787FB4A58E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07.978" v="244"/>
          <ac:inkMkLst>
            <pc:docMk/>
            <pc:sldMk cId="1924796332" sldId="285"/>
            <ac:inkMk id="144" creationId="{CB4D7859-2613-57C5-0F10-1EC8801DA9E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07.978" v="244"/>
          <ac:inkMkLst>
            <pc:docMk/>
            <pc:sldMk cId="1924796332" sldId="285"/>
            <ac:inkMk id="145" creationId="{F04A19AF-CB0A-4CC1-626A-11BDA0BBD571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07.978" v="244"/>
          <ac:inkMkLst>
            <pc:docMk/>
            <pc:sldMk cId="1924796332" sldId="285"/>
            <ac:inkMk id="146" creationId="{1CDCA3FA-65DE-8E05-5771-EBB001E8DED8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7:07.978" v="244"/>
          <ac:inkMkLst>
            <pc:docMk/>
            <pc:sldMk cId="1924796332" sldId="285"/>
            <ac:inkMk id="147" creationId="{403D5F4C-551D-FB6F-BB7D-504CDCB9877B}"/>
          </ac:inkMkLst>
        </pc:inkChg>
        <pc:inkChg chg="add">
          <ac:chgData name="Veethahavya Kootanoor Sheshadrivasan" userId="9db5ee7e-b38d-4941-8afc-432f2833b99f" providerId="ADAL" clId="{69BA982E-D331-CE46-99E8-90F014C91DB8}" dt="2022-05-22T09:57:10.513" v="245"/>
          <ac:inkMkLst>
            <pc:docMk/>
            <pc:sldMk cId="1924796332" sldId="285"/>
            <ac:inkMk id="148" creationId="{A11621F6-F057-D141-A27B-82B8E6A237E8}"/>
          </ac:inkMkLst>
        </pc:inkChg>
        <pc:inkChg chg="add">
          <ac:chgData name="Veethahavya Kootanoor Sheshadrivasan" userId="9db5ee7e-b38d-4941-8afc-432f2833b99f" providerId="ADAL" clId="{69BA982E-D331-CE46-99E8-90F014C91DB8}" dt="2022-05-22T09:57:11.086" v="246"/>
          <ac:inkMkLst>
            <pc:docMk/>
            <pc:sldMk cId="1924796332" sldId="285"/>
            <ac:inkMk id="149" creationId="{EC35F1AE-69CE-59FA-B75C-C5C20BD3C1F3}"/>
          </ac:inkMkLst>
        </pc:inkChg>
        <pc:inkChg chg="add">
          <ac:chgData name="Veethahavya Kootanoor Sheshadrivasan" userId="9db5ee7e-b38d-4941-8afc-432f2833b99f" providerId="ADAL" clId="{69BA982E-D331-CE46-99E8-90F014C91DB8}" dt="2022-05-22T09:57:11.631" v="247"/>
          <ac:inkMkLst>
            <pc:docMk/>
            <pc:sldMk cId="1924796332" sldId="285"/>
            <ac:inkMk id="150" creationId="{9C3278DB-F193-64D6-2360-2DD60D74F0D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31.890" v="252"/>
          <ac:inkMkLst>
            <pc:docMk/>
            <pc:sldMk cId="1924796332" sldId="285"/>
            <ac:inkMk id="151" creationId="{187AB054-71B1-99CA-3F3E-308DF6DBB303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31.890" v="252"/>
          <ac:inkMkLst>
            <pc:docMk/>
            <pc:sldMk cId="1924796332" sldId="285"/>
            <ac:inkMk id="152" creationId="{4174D8C4-1A7D-8B77-E17A-A3972BC48C6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31.890" v="252"/>
          <ac:inkMkLst>
            <pc:docMk/>
            <pc:sldMk cId="1924796332" sldId="285"/>
            <ac:inkMk id="153" creationId="{9D68D0EB-F1BB-FDE9-F343-3A6F01650FFA}"/>
          </ac:inkMkLst>
        </pc:inkChg>
        <pc:inkChg chg="add del">
          <ac:chgData name="Veethahavya Kootanoor Sheshadrivasan" userId="9db5ee7e-b38d-4941-8afc-432f2833b99f" providerId="ADAL" clId="{69BA982E-D331-CE46-99E8-90F014C91DB8}" dt="2022-05-22T09:57:31.890" v="252"/>
          <ac:inkMkLst>
            <pc:docMk/>
            <pc:sldMk cId="1924796332" sldId="285"/>
            <ac:inkMk id="154" creationId="{47E624AC-12C7-41A7-B028-909CFA256AAF}"/>
          </ac:inkMkLst>
        </pc:inkChg>
        <pc:inkChg chg="add reco">
          <ac:chgData name="Veethahavya Kootanoor Sheshadrivasan" userId="9db5ee7e-b38d-4941-8afc-432f2833b99f" providerId="ADAL" clId="{69BA982E-D331-CE46-99E8-90F014C91DB8}" dt="2022-05-22T09:57:31.890" v="252"/>
          <ac:inkMkLst>
            <pc:docMk/>
            <pc:sldMk cId="1924796332" sldId="285"/>
            <ac:inkMk id="155" creationId="{8CB1312A-7CE5-DA4C-65BC-501ECA4A2805}"/>
          </ac:inkMkLst>
        </pc:inkChg>
      </pc:sldChg>
      <pc:sldChg chg="addSp delSp modSp addAnim delAnim">
        <pc:chgData name="Veethahavya Kootanoor Sheshadrivasan" userId="9db5ee7e-b38d-4941-8afc-432f2833b99f" providerId="ADAL" clId="{69BA982E-D331-CE46-99E8-90F014C91DB8}" dt="2022-05-22T09:43:48.972" v="101" actId="27696"/>
        <pc:sldMkLst>
          <pc:docMk/>
          <pc:sldMk cId="186971338" sldId="294"/>
        </pc:sldMkLst>
        <pc:inkChg chg="add mod">
          <ac:chgData name="Veethahavya Kootanoor Sheshadrivasan" userId="9db5ee7e-b38d-4941-8afc-432f2833b99f" providerId="ADAL" clId="{69BA982E-D331-CE46-99E8-90F014C91DB8}" dt="2022-05-22T09:42:24.082" v="98" actId="1076"/>
          <ac:inkMkLst>
            <pc:docMk/>
            <pc:sldMk cId="186971338" sldId="294"/>
            <ac:inkMk id="3" creationId="{4747566B-C8E9-AFD6-A09A-4D2CDCC40E5D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24.082" v="98" actId="1076"/>
          <ac:inkMkLst>
            <pc:docMk/>
            <pc:sldMk cId="186971338" sldId="294"/>
            <ac:inkMk id="19" creationId="{EEF5A5BA-BF4E-8920-066D-73A06EB55BC3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34.710" v="99" actId="1076"/>
          <ac:inkMkLst>
            <pc:docMk/>
            <pc:sldMk cId="186971338" sldId="294"/>
            <ac:inkMk id="21" creationId="{F6770344-386D-9A4D-7A1B-BE0ADAC3CAD3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34.710" v="99" actId="1076"/>
          <ac:inkMkLst>
            <pc:docMk/>
            <pc:sldMk cId="186971338" sldId="294"/>
            <ac:inkMk id="23" creationId="{39A83181-E740-A3FB-DBE0-87F860A7C45D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34.710" v="99" actId="1076"/>
          <ac:inkMkLst>
            <pc:docMk/>
            <pc:sldMk cId="186971338" sldId="294"/>
            <ac:inkMk id="25" creationId="{E9CF1DC4-F848-D2CD-AF43-2EB7919B947F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24.082" v="98" actId="1076"/>
          <ac:inkMkLst>
            <pc:docMk/>
            <pc:sldMk cId="186971338" sldId="294"/>
            <ac:inkMk id="27" creationId="{443265CB-886C-B01E-F2BA-5602C6A8F745}"/>
          </ac:inkMkLst>
        </pc:inkChg>
        <pc:inkChg chg="add del">
          <ac:chgData name="Veethahavya Kootanoor Sheshadrivasan" userId="9db5ee7e-b38d-4941-8afc-432f2833b99f" providerId="ADAL" clId="{69BA982E-D331-CE46-99E8-90F014C91DB8}" dt="2022-05-22T09:41:45.077" v="96"/>
          <ac:inkMkLst>
            <pc:docMk/>
            <pc:sldMk cId="186971338" sldId="294"/>
            <ac:inkMk id="29" creationId="{1C129B9A-FEBF-E540-96BF-E72E2A0A4534}"/>
          </ac:inkMkLst>
        </pc:inkChg>
        <pc:inkChg chg="add del">
          <ac:chgData name="Veethahavya Kootanoor Sheshadrivasan" userId="9db5ee7e-b38d-4941-8afc-432f2833b99f" providerId="ADAL" clId="{69BA982E-D331-CE46-99E8-90F014C91DB8}" dt="2022-05-22T09:41:45.077" v="96"/>
          <ac:inkMkLst>
            <pc:docMk/>
            <pc:sldMk cId="186971338" sldId="294"/>
            <ac:inkMk id="31" creationId="{6F667274-8E9A-8278-5743-05B4C620E684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34.710" v="99" actId="1076"/>
          <ac:inkMkLst>
            <pc:docMk/>
            <pc:sldMk cId="186971338" sldId="294"/>
            <ac:inkMk id="33" creationId="{4B7D6778-C051-22D2-0FE2-28AC959768B3}"/>
          </ac:inkMkLst>
        </pc:inkChg>
        <pc:inkChg chg="add mod">
          <ac:chgData name="Veethahavya Kootanoor Sheshadrivasan" userId="9db5ee7e-b38d-4941-8afc-432f2833b99f" providerId="ADAL" clId="{69BA982E-D331-CE46-99E8-90F014C91DB8}" dt="2022-05-22T09:42:34.710" v="99" actId="1076"/>
          <ac:inkMkLst>
            <pc:docMk/>
            <pc:sldMk cId="186971338" sldId="294"/>
            <ac:inkMk id="35" creationId="{B09A1558-5112-502E-4115-DAF15C323FD2}"/>
          </ac:inkMkLst>
        </pc:inkChg>
        <pc:inkChg chg="add del">
          <ac:chgData name="Veethahavya Kootanoor Sheshadrivasan" userId="9db5ee7e-b38d-4941-8afc-432f2833b99f" providerId="ADAL" clId="{69BA982E-D331-CE46-99E8-90F014C91DB8}" dt="2022-05-22T09:41:45.077" v="96"/>
          <ac:inkMkLst>
            <pc:docMk/>
            <pc:sldMk cId="186971338" sldId="294"/>
            <ac:inkMk id="37" creationId="{69B96DF9-7900-FBF9-CE01-68E96BC2A8CD}"/>
          </ac:inkMkLst>
        </pc:inkChg>
        <pc:inkChg chg="add del">
          <ac:chgData name="Veethahavya Kootanoor Sheshadrivasan" userId="9db5ee7e-b38d-4941-8afc-432f2833b99f" providerId="ADAL" clId="{69BA982E-D331-CE46-99E8-90F014C91DB8}" dt="2022-05-22T09:41:45.077" v="96"/>
          <ac:inkMkLst>
            <pc:docMk/>
            <pc:sldMk cId="186971338" sldId="294"/>
            <ac:inkMk id="39" creationId="{97D3994E-1F75-D892-F646-267A259A96CC}"/>
          </ac:inkMkLst>
        </pc:inkChg>
        <pc:inkChg chg="add mod reco">
          <ac:chgData name="Veethahavya Kootanoor Sheshadrivasan" userId="9db5ee7e-b38d-4941-8afc-432f2833b99f" providerId="ADAL" clId="{69BA982E-D331-CE46-99E8-90F014C91DB8}" dt="2022-05-22T09:42:24.082" v="98" actId="1076"/>
          <ac:inkMkLst>
            <pc:docMk/>
            <pc:sldMk cId="186971338" sldId="294"/>
            <ac:inkMk id="40" creationId="{A27F846D-0641-A60A-5445-D1B228A20AE7}"/>
          </ac:inkMkLst>
        </pc:inkChg>
        <pc:inkChg chg="add mod reco">
          <ac:chgData name="Veethahavya Kootanoor Sheshadrivasan" userId="9db5ee7e-b38d-4941-8afc-432f2833b99f" providerId="ADAL" clId="{69BA982E-D331-CE46-99E8-90F014C91DB8}" dt="2022-05-22T09:42:34.710" v="99" actId="1076"/>
          <ac:inkMkLst>
            <pc:docMk/>
            <pc:sldMk cId="186971338" sldId="294"/>
            <ac:inkMk id="41" creationId="{90581129-5516-4EDA-B096-A926A1CC5E98}"/>
          </ac:inkMkLst>
        </pc:inkChg>
      </pc:sldChg>
    </pc:docChg>
  </pc:docChgLst>
  <pc:docChgLst>
    <pc:chgData name="Veethahavya Kootanoor Sheshadrivasan" userId="9db5ee7e-b38d-4941-8afc-432f2833b99f" providerId="ADAL" clId="{89F35022-5C5F-4F0F-A8D6-97F171B05F57}"/>
    <pc:docChg chg="undo redo custSel addSld delSld modSld sldOrd">
      <pc:chgData name="Veethahavya Kootanoor Sheshadrivasan" userId="9db5ee7e-b38d-4941-8afc-432f2833b99f" providerId="ADAL" clId="{89F35022-5C5F-4F0F-A8D6-97F171B05F57}" dt="2022-05-22T10:02:48.057" v="3557"/>
      <pc:docMkLst>
        <pc:docMk/>
      </pc:docMkLst>
      <pc:sldChg chg="addSp delSp modSp del mod">
        <pc:chgData name="Veethahavya Kootanoor Sheshadrivasan" userId="9db5ee7e-b38d-4941-8afc-432f2833b99f" providerId="ADAL" clId="{89F35022-5C5F-4F0F-A8D6-97F171B05F57}" dt="2022-05-18T08:07:07.118" v="1203" actId="47"/>
        <pc:sldMkLst>
          <pc:docMk/>
          <pc:sldMk cId="770677078" sldId="258"/>
        </pc:sldMkLst>
        <pc:spChg chg="mod">
          <ac:chgData name="Veethahavya Kootanoor Sheshadrivasan" userId="9db5ee7e-b38d-4941-8afc-432f2833b99f" providerId="ADAL" clId="{89F35022-5C5F-4F0F-A8D6-97F171B05F57}" dt="2022-05-18T07:57:23.690" v="1090"/>
          <ac:spMkLst>
            <pc:docMk/>
            <pc:sldMk cId="770677078" sldId="258"/>
            <ac:spMk id="35" creationId="{FE26B7DB-8A10-1C96-D000-7031B7AF2352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49" creationId="{D58A54D6-51AB-9B64-BCF3-DDD270117D8D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50" creationId="{A40C4AFF-D6C7-E137-D198-1DF05AEC1364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54" creationId="{4BA882E4-6387-FFAB-2952-5BBAE7F69465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56" creationId="{20AD5481-C1D7-9283-747B-0AB340E05D27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0" creationId="{D41236C9-CA46-EB06-B1DA-09302745AD92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1" creationId="{CBAAA6F4-A38F-27EC-99E0-6BA6531F878D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2" creationId="{82F5564B-5788-C6F1-259F-8EA2CF77D579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3" creationId="{496886F3-4A9A-08BB-DCB6-034BFF230D2E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4" creationId="{396FB337-B650-EF46-F191-388D02EF0EEF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5" creationId="{E2C1616F-57AC-23AC-9FD4-51DFB1CA48E6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7" creationId="{CC7A411E-9063-ABEF-64A1-0020CA637B57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8" creationId="{09AC1BF8-098A-5D47-006A-A3C2EC89F029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69" creationId="{100E431B-CD09-2660-3F5C-D9CEB6391277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70" creationId="{94AB0FD8-EE0C-EC60-EF5C-596BA1ECA03D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72" creationId="{8DC34D5F-D357-5105-4340-98625421EC72}"/>
          </ac:spMkLst>
        </pc:spChg>
        <pc:spChg chg="mod">
          <ac:chgData name="Veethahavya Kootanoor Sheshadrivasan" userId="9db5ee7e-b38d-4941-8afc-432f2833b99f" providerId="ADAL" clId="{89F35022-5C5F-4F0F-A8D6-97F171B05F57}" dt="2022-05-18T07:55:19.136" v="1034"/>
          <ac:spMkLst>
            <pc:docMk/>
            <pc:sldMk cId="770677078" sldId="258"/>
            <ac:spMk id="76" creationId="{E5727703-7B53-D1AF-E09D-DB4761134526}"/>
          </ac:spMkLst>
        </pc:spChg>
        <pc:grpChg chg="add del mod">
          <ac:chgData name="Veethahavya Kootanoor Sheshadrivasan" userId="9db5ee7e-b38d-4941-8afc-432f2833b99f" providerId="ADAL" clId="{89F35022-5C5F-4F0F-A8D6-97F171B05F57}" dt="2022-05-18T07:57:12.627" v="1087" actId="478"/>
          <ac:grpSpMkLst>
            <pc:docMk/>
            <pc:sldMk cId="770677078" sldId="258"/>
            <ac:grpSpMk id="46" creationId="{14AD28B2-368B-B1FB-6B53-43C4073D2FA4}"/>
          </ac:grpSpMkLst>
        </pc:grpChg>
      </pc:sldChg>
      <pc:sldChg chg="addSp delSp modSp mod modTransition modNotesTx">
        <pc:chgData name="Veethahavya Kootanoor Sheshadrivasan" userId="9db5ee7e-b38d-4941-8afc-432f2833b99f" providerId="ADAL" clId="{89F35022-5C5F-4F0F-A8D6-97F171B05F57}" dt="2022-05-21T14:09:44.236" v="3197"/>
        <pc:sldMkLst>
          <pc:docMk/>
          <pc:sldMk cId="2243709025" sldId="259"/>
        </pc:sldMkLst>
        <pc:spChg chg="mod">
          <ac:chgData name="Veethahavya Kootanoor Sheshadrivasan" userId="9db5ee7e-b38d-4941-8afc-432f2833b99f" providerId="ADAL" clId="{89F35022-5C5F-4F0F-A8D6-97F171B05F57}" dt="2022-05-18T13:46:39.328" v="1480" actId="207"/>
          <ac:spMkLst>
            <pc:docMk/>
            <pc:sldMk cId="2243709025" sldId="259"/>
            <ac:spMk id="2" creationId="{95B532A8-6DAF-4BD1-ACEB-682E0F89B6E5}"/>
          </ac:spMkLst>
        </pc:spChg>
        <pc:spChg chg="mod">
          <ac:chgData name="Veethahavya Kootanoor Sheshadrivasan" userId="9db5ee7e-b38d-4941-8afc-432f2833b99f" providerId="ADAL" clId="{89F35022-5C5F-4F0F-A8D6-97F171B05F57}" dt="2022-05-18T12:53:30.495" v="1306" actId="14100"/>
          <ac:spMkLst>
            <pc:docMk/>
            <pc:sldMk cId="2243709025" sldId="259"/>
            <ac:spMk id="3" creationId="{8E5BFC26-42BD-4138-9C08-0A4C86D688B4}"/>
          </ac:spMkLst>
        </pc:spChg>
        <pc:spChg chg="mod topLvl">
          <ac:chgData name="Veethahavya Kootanoor Sheshadrivasan" userId="9db5ee7e-b38d-4941-8afc-432f2833b99f" providerId="ADAL" clId="{89F35022-5C5F-4F0F-A8D6-97F171B05F57}" dt="2022-05-18T12:56:47.001" v="1335" actId="207"/>
          <ac:spMkLst>
            <pc:docMk/>
            <pc:sldMk cId="2243709025" sldId="259"/>
            <ac:spMk id="7" creationId="{0A42A03B-447B-6CF8-1380-842C192F1505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2243709025" sldId="259"/>
            <ac:spMk id="9" creationId="{9C350C6C-7184-1DF7-5DCD-3A616C79161D}"/>
          </ac:spMkLst>
        </pc:spChg>
        <pc:grpChg chg="add mod">
          <ac:chgData name="Veethahavya Kootanoor Sheshadrivasan" userId="9db5ee7e-b38d-4941-8afc-432f2833b99f" providerId="ADAL" clId="{89F35022-5C5F-4F0F-A8D6-97F171B05F57}" dt="2022-05-18T12:52:42.304" v="1302" actId="164"/>
          <ac:grpSpMkLst>
            <pc:docMk/>
            <pc:sldMk cId="2243709025" sldId="259"/>
            <ac:grpSpMk id="5" creationId="{E512AD23-2021-0168-D22F-D1EBAFA9CE6F}"/>
          </ac:grpSpMkLst>
        </pc:grpChg>
        <pc:grpChg chg="add mod">
          <ac:chgData name="Veethahavya Kootanoor Sheshadrivasan" userId="9db5ee7e-b38d-4941-8afc-432f2833b99f" providerId="ADAL" clId="{89F35022-5C5F-4F0F-A8D6-97F171B05F57}" dt="2022-05-18T12:56:12.990" v="1333" actId="1076"/>
          <ac:grpSpMkLst>
            <pc:docMk/>
            <pc:sldMk cId="2243709025" sldId="259"/>
            <ac:grpSpMk id="8" creationId="{7A863324-ADE6-814B-1A30-C3299EF8E966}"/>
          </ac:grpSpMkLst>
        </pc:grpChg>
        <pc:grpChg chg="del mod">
          <ac:chgData name="Veethahavya Kootanoor Sheshadrivasan" userId="9db5ee7e-b38d-4941-8afc-432f2833b99f" providerId="ADAL" clId="{89F35022-5C5F-4F0F-A8D6-97F171B05F57}" dt="2022-05-18T12:51:38.905" v="1294" actId="165"/>
          <ac:grpSpMkLst>
            <pc:docMk/>
            <pc:sldMk cId="2243709025" sldId="259"/>
            <ac:grpSpMk id="12" creationId="{7EE154ED-918D-BBAD-023A-54C18FD436CD}"/>
          </ac:grpSpMkLst>
        </pc:grpChg>
        <pc:picChg chg="mod topLvl">
          <ac:chgData name="Veethahavya Kootanoor Sheshadrivasan" userId="9db5ee7e-b38d-4941-8afc-432f2833b99f" providerId="ADAL" clId="{89F35022-5C5F-4F0F-A8D6-97F171B05F57}" dt="2022-05-18T12:52:42.304" v="1302" actId="164"/>
          <ac:picMkLst>
            <pc:docMk/>
            <pc:sldMk cId="2243709025" sldId="259"/>
            <ac:picMk id="6" creationId="{E32372CF-370C-5105-729B-2BC1296BA1E7}"/>
          </ac:picMkLst>
        </pc:picChg>
        <pc:picChg chg="mod">
          <ac:chgData name="Veethahavya Kootanoor Sheshadrivasan" userId="9db5ee7e-b38d-4941-8afc-432f2833b99f" providerId="ADAL" clId="{89F35022-5C5F-4F0F-A8D6-97F171B05F57}" dt="2022-05-18T12:52:49.206" v="1303" actId="164"/>
          <ac:picMkLst>
            <pc:docMk/>
            <pc:sldMk cId="2243709025" sldId="259"/>
            <ac:picMk id="14" creationId="{E9AB7E75-6781-E3CB-789B-57191C983D3D}"/>
          </ac:picMkLst>
        </pc:picChg>
        <pc:picChg chg="mod">
          <ac:chgData name="Veethahavya Kootanoor Sheshadrivasan" userId="9db5ee7e-b38d-4941-8afc-432f2833b99f" providerId="ADAL" clId="{89F35022-5C5F-4F0F-A8D6-97F171B05F57}" dt="2022-05-18T12:52:49.206" v="1303" actId="164"/>
          <ac:picMkLst>
            <pc:docMk/>
            <pc:sldMk cId="2243709025" sldId="259"/>
            <ac:picMk id="17" creationId="{35442D43-86DB-44D4-D5F0-8DF2D47F435A}"/>
          </ac:picMkLst>
        </pc:picChg>
      </pc:sldChg>
      <pc:sldChg chg="addSp delSp modSp add del mod modTransition modShow">
        <pc:chgData name="Veethahavya Kootanoor Sheshadrivasan" userId="9db5ee7e-b38d-4941-8afc-432f2833b99f" providerId="ADAL" clId="{89F35022-5C5F-4F0F-A8D6-97F171B05F57}" dt="2022-05-21T14:39:09.901" v="3212" actId="478"/>
        <pc:sldMkLst>
          <pc:docMk/>
          <pc:sldMk cId="342808203" sldId="260"/>
        </pc:sldMkLst>
        <pc:spChg chg="mod">
          <ac:chgData name="Veethahavya Kootanoor Sheshadrivasan" userId="9db5ee7e-b38d-4941-8afc-432f2833b99f" providerId="ADAL" clId="{89F35022-5C5F-4F0F-A8D6-97F171B05F57}" dt="2022-05-18T16:47:16.317" v="2339" actId="20577"/>
          <ac:spMkLst>
            <pc:docMk/>
            <pc:sldMk cId="342808203" sldId="260"/>
            <ac:spMk id="3" creationId="{2A1C62BF-7380-929E-E390-6CD6443E7242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342808203" sldId="260"/>
            <ac:spMk id="5" creationId="{821676C7-8B6B-5F1C-6383-78AEF1D581A5}"/>
          </ac:spMkLst>
        </pc:spChg>
        <pc:spChg chg="del">
          <ac:chgData name="Veethahavya Kootanoor Sheshadrivasan" userId="9db5ee7e-b38d-4941-8afc-432f2833b99f" providerId="ADAL" clId="{89F35022-5C5F-4F0F-A8D6-97F171B05F57}" dt="2022-05-21T14:39:09.901" v="3212" actId="478"/>
          <ac:spMkLst>
            <pc:docMk/>
            <pc:sldMk cId="342808203" sldId="260"/>
            <ac:spMk id="6" creationId="{F5AB743E-ECA9-5FAD-9401-A8188F87F36C}"/>
          </ac:spMkLst>
        </pc:spChg>
        <pc:inkChg chg="add del">
          <ac:chgData name="Veethahavya Kootanoor Sheshadrivasan" userId="9db5ee7e-b38d-4941-8afc-432f2833b99f" providerId="ADAL" clId="{89F35022-5C5F-4F0F-A8D6-97F171B05F57}" dt="2022-05-18T14:36:46.131" v="1675" actId="9405"/>
          <ac:inkMkLst>
            <pc:docMk/>
            <pc:sldMk cId="342808203" sldId="260"/>
            <ac:inkMk id="4" creationId="{1B5EED7D-402F-D3CD-3429-63C130377CF9}"/>
          </ac:inkMkLst>
        </pc:inkChg>
      </pc:sldChg>
      <pc:sldChg chg="delSp modSp mod modTransition modNotesTx">
        <pc:chgData name="Veethahavya Kootanoor Sheshadrivasan" userId="9db5ee7e-b38d-4941-8afc-432f2833b99f" providerId="ADAL" clId="{89F35022-5C5F-4F0F-A8D6-97F171B05F57}" dt="2022-05-21T14:39:07.723" v="3211" actId="478"/>
        <pc:sldMkLst>
          <pc:docMk/>
          <pc:sldMk cId="4162864570" sldId="261"/>
        </pc:sldMkLst>
        <pc:spChg chg="mod">
          <ac:chgData name="Veethahavya Kootanoor Sheshadrivasan" userId="9db5ee7e-b38d-4941-8afc-432f2833b99f" providerId="ADAL" clId="{89F35022-5C5F-4F0F-A8D6-97F171B05F57}" dt="2022-05-18T07:35:49.150" v="512" actId="20577"/>
          <ac:spMkLst>
            <pc:docMk/>
            <pc:sldMk cId="4162864570" sldId="261"/>
            <ac:spMk id="3" creationId="{3A0EF38E-7A08-B5E3-1FB7-C5DFD90B4BF9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4162864570" sldId="261"/>
            <ac:spMk id="4" creationId="{4D62DED2-0B87-F3CC-5C33-CD34C5474EC6}"/>
          </ac:spMkLst>
        </pc:spChg>
        <pc:spChg chg="del">
          <ac:chgData name="Veethahavya Kootanoor Sheshadrivasan" userId="9db5ee7e-b38d-4941-8afc-432f2833b99f" providerId="ADAL" clId="{89F35022-5C5F-4F0F-A8D6-97F171B05F57}" dt="2022-05-21T14:39:07.723" v="3211" actId="478"/>
          <ac:spMkLst>
            <pc:docMk/>
            <pc:sldMk cId="4162864570" sldId="261"/>
            <ac:spMk id="5" creationId="{2417EB72-0CD7-E9AC-2480-65881AE0CEF6}"/>
          </ac:spMkLst>
        </pc:spChg>
      </pc:sldChg>
      <pc:sldChg chg="delSp modSp mod modNotesTx">
        <pc:chgData name="Veethahavya Kootanoor Sheshadrivasan" userId="9db5ee7e-b38d-4941-8afc-432f2833b99f" providerId="ADAL" clId="{89F35022-5C5F-4F0F-A8D6-97F171B05F57}" dt="2022-05-21T14:38:45.359" v="3204" actId="478"/>
        <pc:sldMkLst>
          <pc:docMk/>
          <pc:sldMk cId="2074353723" sldId="270"/>
        </pc:sldMkLst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2074353723" sldId="270"/>
            <ac:spMk id="3" creationId="{7274EED7-DE91-26CD-54A8-637E6B4A8E00}"/>
          </ac:spMkLst>
        </pc:spChg>
        <pc:spChg chg="del">
          <ac:chgData name="Veethahavya Kootanoor Sheshadrivasan" userId="9db5ee7e-b38d-4941-8afc-432f2833b99f" providerId="ADAL" clId="{89F35022-5C5F-4F0F-A8D6-97F171B05F57}" dt="2022-05-21T14:38:45.359" v="3204" actId="478"/>
          <ac:spMkLst>
            <pc:docMk/>
            <pc:sldMk cId="2074353723" sldId="270"/>
            <ac:spMk id="4" creationId="{487DAED6-A455-F188-CCB1-9C97B983D9FE}"/>
          </ac:spMkLst>
        </pc:spChg>
        <pc:picChg chg="mod">
          <ac:chgData name="Veethahavya Kootanoor Sheshadrivasan" userId="9db5ee7e-b38d-4941-8afc-432f2833b99f" providerId="ADAL" clId="{89F35022-5C5F-4F0F-A8D6-97F171B05F57}" dt="2022-05-21T13:08:59.438" v="2408" actId="14826"/>
          <ac:picMkLst>
            <pc:docMk/>
            <pc:sldMk cId="2074353723" sldId="270"/>
            <ac:picMk id="7" creationId="{97A19CB3-6317-440B-AF05-0D1C58B4E890}"/>
          </ac:picMkLst>
        </pc:picChg>
      </pc:sldChg>
      <pc:sldChg chg="delSp modSp add del mod ord">
        <pc:chgData name="Veethahavya Kootanoor Sheshadrivasan" userId="9db5ee7e-b38d-4941-8afc-432f2833b99f" providerId="ADAL" clId="{89F35022-5C5F-4F0F-A8D6-97F171B05F57}" dt="2022-05-21T14:38:31.683" v="3199" actId="478"/>
        <pc:sldMkLst>
          <pc:docMk/>
          <pc:sldMk cId="2808126287" sldId="280"/>
        </pc:sldMkLst>
        <pc:spChg chg="mod">
          <ac:chgData name="Veethahavya Kootanoor Sheshadrivasan" userId="9db5ee7e-b38d-4941-8afc-432f2833b99f" providerId="ADAL" clId="{89F35022-5C5F-4F0F-A8D6-97F171B05F57}" dt="2022-05-18T16:48:16.630" v="2399" actId="1035"/>
          <ac:spMkLst>
            <pc:docMk/>
            <pc:sldMk cId="2808126287" sldId="280"/>
            <ac:spMk id="2" creationId="{F793C861-35A8-49DA-90EB-01C442741D01}"/>
          </ac:spMkLst>
        </pc:spChg>
        <pc:spChg chg="mod">
          <ac:chgData name="Veethahavya Kootanoor Sheshadrivasan" userId="9db5ee7e-b38d-4941-8afc-432f2833b99f" providerId="ADAL" clId="{89F35022-5C5F-4F0F-A8D6-97F171B05F57}" dt="2022-05-18T16:48:19.657" v="2405" actId="1035"/>
          <ac:spMkLst>
            <pc:docMk/>
            <pc:sldMk cId="2808126287" sldId="280"/>
            <ac:spMk id="3" creationId="{2F1D6724-D6DD-4721-BB3D-A585BABAAEE1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2808126287" sldId="280"/>
            <ac:spMk id="4" creationId="{323EE2CF-62CE-3848-D39A-6CC369847F69}"/>
          </ac:spMkLst>
        </pc:spChg>
        <pc:spChg chg="del">
          <ac:chgData name="Veethahavya Kootanoor Sheshadrivasan" userId="9db5ee7e-b38d-4941-8afc-432f2833b99f" providerId="ADAL" clId="{89F35022-5C5F-4F0F-A8D6-97F171B05F57}" dt="2022-05-21T14:38:31.683" v="3199" actId="478"/>
          <ac:spMkLst>
            <pc:docMk/>
            <pc:sldMk cId="2808126287" sldId="280"/>
            <ac:spMk id="5" creationId="{38E68C36-A9CC-E96E-2B47-FB1C2A927095}"/>
          </ac:spMkLst>
        </pc:spChg>
      </pc:sldChg>
      <pc:sldChg chg="delSp modSp mod modTransition modNotesTx">
        <pc:chgData name="Veethahavya Kootanoor Sheshadrivasan" userId="9db5ee7e-b38d-4941-8afc-432f2833b99f" providerId="ADAL" clId="{89F35022-5C5F-4F0F-A8D6-97F171B05F57}" dt="2022-05-21T15:20:19.926" v="3491" actId="5793"/>
        <pc:sldMkLst>
          <pc:docMk/>
          <pc:sldMk cId="4086623811" sldId="281"/>
        </pc:sldMkLst>
        <pc:spChg chg="mod">
          <ac:chgData name="Veethahavya Kootanoor Sheshadrivasan" userId="9db5ee7e-b38d-4941-8afc-432f2833b99f" providerId="ADAL" clId="{89F35022-5C5F-4F0F-A8D6-97F171B05F57}" dt="2022-05-21T15:20:19.926" v="3491" actId="5793"/>
          <ac:spMkLst>
            <pc:docMk/>
            <pc:sldMk cId="4086623811" sldId="281"/>
            <ac:spMk id="3" creationId="{E89E956E-2434-01AA-E748-2C41368E7ED4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4086623811" sldId="281"/>
            <ac:spMk id="4" creationId="{AB689897-7C89-5473-0854-07E93D29589F}"/>
          </ac:spMkLst>
        </pc:spChg>
        <pc:spChg chg="del">
          <ac:chgData name="Veethahavya Kootanoor Sheshadrivasan" userId="9db5ee7e-b38d-4941-8afc-432f2833b99f" providerId="ADAL" clId="{89F35022-5C5F-4F0F-A8D6-97F171B05F57}" dt="2022-05-21T14:39:00.779" v="3209" actId="478"/>
          <ac:spMkLst>
            <pc:docMk/>
            <pc:sldMk cId="4086623811" sldId="281"/>
            <ac:spMk id="5" creationId="{DAEEFF2E-E48B-B845-CB34-CCC3C0DAA370}"/>
          </ac:spMkLst>
        </pc:spChg>
      </pc:sldChg>
      <pc:sldChg chg="delSp mod ord modTransition modNotesTx">
        <pc:chgData name="Veethahavya Kootanoor Sheshadrivasan" userId="9db5ee7e-b38d-4941-8afc-432f2833b99f" providerId="ADAL" clId="{89F35022-5C5F-4F0F-A8D6-97F171B05F57}" dt="2022-05-21T14:39:05.066" v="3210" actId="478"/>
        <pc:sldMkLst>
          <pc:docMk/>
          <pc:sldMk cId="3008977770" sldId="282"/>
        </pc:sldMkLst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3008977770" sldId="282"/>
            <ac:spMk id="4" creationId="{4E607142-B153-6CA4-594A-C24E7079CB95}"/>
          </ac:spMkLst>
        </pc:spChg>
        <pc:spChg chg="del">
          <ac:chgData name="Veethahavya Kootanoor Sheshadrivasan" userId="9db5ee7e-b38d-4941-8afc-432f2833b99f" providerId="ADAL" clId="{89F35022-5C5F-4F0F-A8D6-97F171B05F57}" dt="2022-05-21T14:39:05.066" v="3210" actId="478"/>
          <ac:spMkLst>
            <pc:docMk/>
            <pc:sldMk cId="3008977770" sldId="282"/>
            <ac:spMk id="5" creationId="{339F5324-AB96-E336-7381-FBF1571C7B6C}"/>
          </ac:spMkLst>
        </pc:spChg>
      </pc:sldChg>
      <pc:sldChg chg="delSp modSp mod modTransition">
        <pc:chgData name="Veethahavya Kootanoor Sheshadrivasan" userId="9db5ee7e-b38d-4941-8afc-432f2833b99f" providerId="ADAL" clId="{89F35022-5C5F-4F0F-A8D6-97F171B05F57}" dt="2022-05-21T15:15:56.171" v="3481" actId="20577"/>
        <pc:sldMkLst>
          <pc:docMk/>
          <pc:sldMk cId="3230700977" sldId="283"/>
        </pc:sldMkLst>
        <pc:spChg chg="mod">
          <ac:chgData name="Veethahavya Kootanoor Sheshadrivasan" userId="9db5ee7e-b38d-4941-8afc-432f2833b99f" providerId="ADAL" clId="{89F35022-5C5F-4F0F-A8D6-97F171B05F57}" dt="2022-05-18T14:02:30.952" v="1624" actId="207"/>
          <ac:spMkLst>
            <pc:docMk/>
            <pc:sldMk cId="3230700977" sldId="283"/>
            <ac:spMk id="2" creationId="{D5C06A0B-4E38-F8BF-12E4-BBCC117FB409}"/>
          </ac:spMkLst>
        </pc:spChg>
        <pc:spChg chg="mod">
          <ac:chgData name="Veethahavya Kootanoor Sheshadrivasan" userId="9db5ee7e-b38d-4941-8afc-432f2833b99f" providerId="ADAL" clId="{89F35022-5C5F-4F0F-A8D6-97F171B05F57}" dt="2022-05-21T15:15:56.171" v="3481" actId="20577"/>
          <ac:spMkLst>
            <pc:docMk/>
            <pc:sldMk cId="3230700977" sldId="283"/>
            <ac:spMk id="3" creationId="{8F22FFC1-C455-A612-3DC4-639B943CD280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3230700977" sldId="283"/>
            <ac:spMk id="4" creationId="{D7FCBC1B-D0F5-5DDF-FB19-D05B313D1339}"/>
          </ac:spMkLst>
        </pc:spChg>
        <pc:spChg chg="del">
          <ac:chgData name="Veethahavya Kootanoor Sheshadrivasan" userId="9db5ee7e-b38d-4941-8afc-432f2833b99f" providerId="ADAL" clId="{89F35022-5C5F-4F0F-A8D6-97F171B05F57}" dt="2022-05-21T14:38:58.867" v="3208" actId="478"/>
          <ac:spMkLst>
            <pc:docMk/>
            <pc:sldMk cId="3230700977" sldId="283"/>
            <ac:spMk id="5" creationId="{C24A3BF1-4560-D3C7-70B3-E2C9F7E1AC01}"/>
          </ac:spMkLst>
        </pc:spChg>
      </pc:sldChg>
      <pc:sldChg chg="delSp mod modTransition">
        <pc:chgData name="Veethahavya Kootanoor Sheshadrivasan" userId="9db5ee7e-b38d-4941-8afc-432f2833b99f" providerId="ADAL" clId="{89F35022-5C5F-4F0F-A8D6-97F171B05F57}" dt="2022-05-21T14:38:55.442" v="3207" actId="478"/>
        <pc:sldMkLst>
          <pc:docMk/>
          <pc:sldMk cId="3575572444" sldId="284"/>
        </pc:sldMkLst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3575572444" sldId="284"/>
            <ac:spMk id="3" creationId="{8B17053E-DF8F-9F8B-DD18-BD521180A9F2}"/>
          </ac:spMkLst>
        </pc:spChg>
        <pc:spChg chg="del">
          <ac:chgData name="Veethahavya Kootanoor Sheshadrivasan" userId="9db5ee7e-b38d-4941-8afc-432f2833b99f" providerId="ADAL" clId="{89F35022-5C5F-4F0F-A8D6-97F171B05F57}" dt="2022-05-21T13:00:18.502" v="2406" actId="478"/>
          <ac:spMkLst>
            <pc:docMk/>
            <pc:sldMk cId="3575572444" sldId="284"/>
            <ac:spMk id="4" creationId="{BD63B2B6-DDF6-460B-883E-99067D9B1495}"/>
          </ac:spMkLst>
        </pc:spChg>
        <pc:spChg chg="del">
          <ac:chgData name="Veethahavya Kootanoor Sheshadrivasan" userId="9db5ee7e-b38d-4941-8afc-432f2833b99f" providerId="ADAL" clId="{89F35022-5C5F-4F0F-A8D6-97F171B05F57}" dt="2022-05-21T14:38:55.442" v="3207" actId="478"/>
          <ac:spMkLst>
            <pc:docMk/>
            <pc:sldMk cId="3575572444" sldId="284"/>
            <ac:spMk id="5" creationId="{FBC76778-FF02-02A7-A3A8-05646C5A14EF}"/>
          </ac:spMkLst>
        </pc:spChg>
      </pc:sldChg>
      <pc:sldChg chg="addSp delSp modSp add del mod delAnim modAnim modNotesTx">
        <pc:chgData name="Veethahavya Kootanoor Sheshadrivasan" userId="9db5ee7e-b38d-4941-8afc-432f2833b99f" providerId="ADAL" clId="{89F35022-5C5F-4F0F-A8D6-97F171B05F57}" dt="2022-05-22T10:02:38.101" v="3556" actId="164"/>
        <pc:sldMkLst>
          <pc:docMk/>
          <pc:sldMk cId="1924796332" sldId="285"/>
        </pc:sldMkLst>
        <pc:spChg chg="mod">
          <ac:chgData name="Veethahavya Kootanoor Sheshadrivasan" userId="9db5ee7e-b38d-4941-8afc-432f2833b99f" providerId="ADAL" clId="{89F35022-5C5F-4F0F-A8D6-97F171B05F57}" dt="2022-05-21T15:10:35.410" v="3419" actId="207"/>
          <ac:spMkLst>
            <pc:docMk/>
            <pc:sldMk cId="1924796332" sldId="285"/>
            <ac:spMk id="6" creationId="{AD72BF26-B0A5-73F3-ACF7-6AAFC027D98A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1924796332" sldId="285"/>
            <ac:spMk id="8" creationId="{77423112-F677-AB2B-373B-D06EAE3EE9E0}"/>
          </ac:spMkLst>
        </pc:spChg>
        <pc:spChg chg="del">
          <ac:chgData name="Veethahavya Kootanoor Sheshadrivasan" userId="9db5ee7e-b38d-4941-8afc-432f2833b99f" providerId="ADAL" clId="{89F35022-5C5F-4F0F-A8D6-97F171B05F57}" dt="2022-05-21T14:38:37.237" v="3201" actId="478"/>
          <ac:spMkLst>
            <pc:docMk/>
            <pc:sldMk cId="1924796332" sldId="285"/>
            <ac:spMk id="9" creationId="{519478CE-057C-A4BC-6E8B-D351DD8BB479}"/>
          </ac:spMkLst>
        </pc:spChg>
        <pc:grpChg chg="mod">
          <ac:chgData name="Veethahavya Kootanoor Sheshadrivasan" userId="9db5ee7e-b38d-4941-8afc-432f2833b99f" providerId="ADAL" clId="{89F35022-5C5F-4F0F-A8D6-97F171B05F57}" dt="2022-05-22T10:02:38.101" v="3556" actId="164"/>
          <ac:grpSpMkLst>
            <pc:docMk/>
            <pc:sldMk cId="1924796332" sldId="285"/>
            <ac:grpSpMk id="9" creationId="{75319371-1412-8385-15CB-C038F2858BE8}"/>
          </ac:grpSpMkLst>
        </pc:grpChg>
        <pc:picChg chg="mod modCrop">
          <ac:chgData name="Veethahavya Kootanoor Sheshadrivasan" userId="9db5ee7e-b38d-4941-8afc-432f2833b99f" providerId="ADAL" clId="{89F35022-5C5F-4F0F-A8D6-97F171B05F57}" dt="2022-05-21T13:35:32.918" v="2434"/>
          <ac:picMkLst>
            <pc:docMk/>
            <pc:sldMk cId="1924796332" sldId="285"/>
            <ac:picMk id="5" creationId="{D050ECE5-CE89-BA27-FA39-7884DD4AD476}"/>
          </ac:picMkLst>
        </pc:picChg>
        <pc:picChg chg="add mod">
          <ac:chgData name="Veethahavya Kootanoor Sheshadrivasan" userId="9db5ee7e-b38d-4941-8afc-432f2833b99f" providerId="ADAL" clId="{89F35022-5C5F-4F0F-A8D6-97F171B05F57}" dt="2022-05-21T14:02:45.759" v="3159" actId="14100"/>
          <ac:picMkLst>
            <pc:docMk/>
            <pc:sldMk cId="1924796332" sldId="285"/>
            <ac:picMk id="7" creationId="{58F713F0-5632-2C1C-F0CA-C7F90D66C41F}"/>
          </ac:picMkLst>
        </pc:picChg>
        <pc:picChg chg="add del mod">
          <ac:chgData name="Veethahavya Kootanoor Sheshadrivasan" userId="9db5ee7e-b38d-4941-8afc-432f2833b99f" providerId="ADAL" clId="{89F35022-5C5F-4F0F-A8D6-97F171B05F57}" dt="2022-05-21T14:04:20.389" v="3170" actId="21"/>
          <ac:picMkLst>
            <pc:docMk/>
            <pc:sldMk cId="1924796332" sldId="285"/>
            <ac:picMk id="14" creationId="{81E89F1D-212D-2121-83F1-75A9DAA412F6}"/>
          </ac:picMkLst>
        </pc:picChg>
        <pc:inkChg chg="add del">
          <ac:chgData name="Veethahavya Kootanoor Sheshadrivasan" userId="9db5ee7e-b38d-4941-8afc-432f2833b99f" providerId="ADAL" clId="{89F35022-5C5F-4F0F-A8D6-97F171B05F57}" dt="2022-05-21T14:02:34.218" v="3157" actId="478"/>
          <ac:inkMkLst>
            <pc:docMk/>
            <pc:sldMk cId="1924796332" sldId="285"/>
            <ac:inkMk id="3" creationId="{A51941F5-4ED9-9BC8-A628-4F37ADFBEC1C}"/>
          </ac:inkMkLst>
        </pc:inkChg>
        <pc:inkChg chg="add del mod">
          <ac:chgData name="Veethahavya Kootanoor Sheshadrivasan" userId="9db5ee7e-b38d-4941-8afc-432f2833b99f" providerId="ADAL" clId="{89F35022-5C5F-4F0F-A8D6-97F171B05F57}" dt="2022-05-21T14:02:33.077" v="3156" actId="478"/>
          <ac:inkMkLst>
            <pc:docMk/>
            <pc:sldMk cId="1924796332" sldId="285"/>
            <ac:inkMk id="4" creationId="{4F71882D-43A5-45A5-5AB0-B6836376A947}"/>
          </ac:inkMkLst>
        </pc:inkChg>
        <pc:inkChg chg="add">
          <ac:chgData name="Veethahavya Kootanoor Sheshadrivasan" userId="9db5ee7e-b38d-4941-8afc-432f2833b99f" providerId="ADAL" clId="{89F35022-5C5F-4F0F-A8D6-97F171B05F57}" dt="2022-05-21T14:03:01.143" v="3160" actId="9405"/>
          <ac:inkMkLst>
            <pc:docMk/>
            <pc:sldMk cId="1924796332" sldId="285"/>
            <ac:inkMk id="10" creationId="{8A153E47-DD38-2EC8-A900-0ACC753AF44D}"/>
          </ac:inkMkLst>
        </pc:inkChg>
        <pc:inkChg chg="add">
          <ac:chgData name="Veethahavya Kootanoor Sheshadrivasan" userId="9db5ee7e-b38d-4941-8afc-432f2833b99f" providerId="ADAL" clId="{89F35022-5C5F-4F0F-A8D6-97F171B05F57}" dt="2022-05-21T14:03:09.704" v="3161" actId="9405"/>
          <ac:inkMkLst>
            <pc:docMk/>
            <pc:sldMk cId="1924796332" sldId="285"/>
            <ac:inkMk id="11" creationId="{77F3E9FC-F7B0-C5C8-7936-C671851F4C16}"/>
          </ac:inkMkLst>
        </pc:inkChg>
        <pc:inkChg chg="add">
          <ac:chgData name="Veethahavya Kootanoor Sheshadrivasan" userId="9db5ee7e-b38d-4941-8afc-432f2833b99f" providerId="ADAL" clId="{89F35022-5C5F-4F0F-A8D6-97F171B05F57}" dt="2022-05-21T14:03:18.222" v="3162" actId="9405"/>
          <ac:inkMkLst>
            <pc:docMk/>
            <pc:sldMk cId="1924796332" sldId="285"/>
            <ac:inkMk id="12" creationId="{21A5F6B8-5D38-71F7-8A90-CC99D9A4F400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27" creationId="{DE8330A0-3DB5-8383-0D1D-C24437800A47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28" creationId="{0F1BF46C-3A1C-938C-607E-D2A6091EEEA0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29" creationId="{9806C1D3-EE0D-6104-095E-394E5D29583B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30" creationId="{88F60610-1CEC-1BC6-2C48-5B8CFD60FEBD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31" creationId="{9DFE740C-29FC-2EA9-1417-9FB4C3466B3D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32" creationId="{91F131DD-A2FC-BCE8-0E06-F55A8FB54B8E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35" creationId="{E3B97D1A-146D-03A4-AD30-50A395FF7741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39" creationId="{C9B7A556-BFBE-BEE4-C95B-44B92AE699CE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0" creationId="{3C788ACF-B294-0712-891C-DD754D5887C4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1" creationId="{27001D52-1590-7006-133E-4715A9A7A3E0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3" creationId="{C83F9FF5-E8D7-AE68-6B77-4242B05240E1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4" creationId="{A5795E63-6326-4410-E88D-B3BEFAE6A762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5" creationId="{4949E0E8-2B5E-E712-89C7-2F526CAC3E3A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6" creationId="{85D897D4-F09C-98E8-F6B5-13F38E597E05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7" creationId="{FA3789BC-4408-67A8-0F46-4070AD200182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8" creationId="{3FDB52DC-F5A9-E30C-C7ED-9472A1329ADC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49" creationId="{D2370D1E-2AD7-2998-F9FC-30A39BB8DCF3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50" creationId="{8937C736-B6E2-EB9C-37E4-3AFC3742ADAD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53" creationId="{ED924730-FEA6-C13F-FB86-848BAF56F41B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19" creationId="{1E1C7CC7-51D7-0D45-B96C-3F6AEDDDF40C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0" creationId="{22BADFA0-4876-C038-8F51-D1A3C3D63F49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1" creationId="{CA2532DA-7BE5-22B4-DCCB-1AB3992F8EE1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2" creationId="{57952312-8024-1F87-7918-22294A705BE3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3" creationId="{170FBCB3-A899-857A-35B2-61E9D3023BAA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4" creationId="{DF801AAE-CEDD-3430-D290-AD607ADAAF83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5" creationId="{33AAB2DA-DC4F-7B14-3A32-4988EA71431F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6" creationId="{12A9D03F-A733-B21D-F968-1984D889B3F8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27" creationId="{22BB22DF-A482-9643-64A7-8FC6434F0088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31" creationId="{872FA0FB-B3F8-13F0-6B06-CDACBFD4BCD6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32" creationId="{1B3BF225-F8C6-FB30-42F8-964CC028E6FC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37" creationId="{73D60921-738A-FC7A-7315-14F2DDB8D460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41" creationId="{943A3A00-6B13-6E05-9301-FD440B1B1765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42" creationId="{CABFDCFD-BA0C-E583-0D48-F4F690DAE4E0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47" creationId="{403D5F4C-551D-FB6F-BB7D-504CDCB9877B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48" creationId="{A11621F6-F057-D141-A27B-82B8E6A237E8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49" creationId="{EC35F1AE-69CE-59FA-B75C-C5C20BD3C1F3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50" creationId="{9C3278DB-F193-64D6-2360-2DD60D74F0D3}"/>
          </ac:inkMkLst>
        </pc:inkChg>
        <pc:inkChg chg="add mod">
          <ac:chgData name="Veethahavya Kootanoor Sheshadrivasan" userId="9db5ee7e-b38d-4941-8afc-432f2833b99f" providerId="ADAL" clId="{89F35022-5C5F-4F0F-A8D6-97F171B05F57}" dt="2022-05-22T10:02:38.101" v="3556" actId="164"/>
          <ac:inkMkLst>
            <pc:docMk/>
            <pc:sldMk cId="1924796332" sldId="285"/>
            <ac:inkMk id="155" creationId="{8CB1312A-7CE5-DA4C-65BC-501ECA4A2805}"/>
          </ac:inkMkLst>
        </pc:inkChg>
      </pc:sldChg>
      <pc:sldChg chg="del">
        <pc:chgData name="Veethahavya Kootanoor Sheshadrivasan" userId="9db5ee7e-b38d-4941-8afc-432f2833b99f" providerId="ADAL" clId="{89F35022-5C5F-4F0F-A8D6-97F171B05F57}" dt="2022-05-18T14:30:03.684" v="1669" actId="47"/>
        <pc:sldMkLst>
          <pc:docMk/>
          <pc:sldMk cId="4266961199" sldId="286"/>
        </pc:sldMkLst>
      </pc:sldChg>
      <pc:sldChg chg="delSp modSp mod">
        <pc:chgData name="Veethahavya Kootanoor Sheshadrivasan" userId="9db5ee7e-b38d-4941-8afc-432f2833b99f" providerId="ADAL" clId="{89F35022-5C5F-4F0F-A8D6-97F171B05F57}" dt="2022-05-21T15:10:58.778" v="3421" actId="207"/>
        <pc:sldMkLst>
          <pc:docMk/>
          <pc:sldMk cId="319774826" sldId="287"/>
        </pc:sldMkLst>
        <pc:spChg chg="mod">
          <ac:chgData name="Veethahavya Kootanoor Sheshadrivasan" userId="9db5ee7e-b38d-4941-8afc-432f2833b99f" providerId="ADAL" clId="{89F35022-5C5F-4F0F-A8D6-97F171B05F57}" dt="2022-05-21T15:10:58.778" v="3421" actId="207"/>
          <ac:spMkLst>
            <pc:docMk/>
            <pc:sldMk cId="319774826" sldId="287"/>
            <ac:spMk id="3" creationId="{42A26E9E-D66E-D885-ED7E-343ACD8BBBE8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319774826" sldId="287"/>
            <ac:spMk id="4" creationId="{5077C1C2-A147-5D11-67C4-11E1B08B4CF5}"/>
          </ac:spMkLst>
        </pc:spChg>
        <pc:spChg chg="del">
          <ac:chgData name="Veethahavya Kootanoor Sheshadrivasan" userId="9db5ee7e-b38d-4941-8afc-432f2833b99f" providerId="ADAL" clId="{89F35022-5C5F-4F0F-A8D6-97F171B05F57}" dt="2022-05-21T14:38:29.328" v="3198" actId="478"/>
          <ac:spMkLst>
            <pc:docMk/>
            <pc:sldMk cId="319774826" sldId="287"/>
            <ac:spMk id="6" creationId="{F2BF41FA-D052-4E2E-C5D4-B96DD3AB856C}"/>
          </ac:spMkLst>
        </pc:spChg>
      </pc:sldChg>
      <pc:sldChg chg="modSp del mod ord modShow">
        <pc:chgData name="Veethahavya Kootanoor Sheshadrivasan" userId="9db5ee7e-b38d-4941-8afc-432f2833b99f" providerId="ADAL" clId="{89F35022-5C5F-4F0F-A8D6-97F171B05F57}" dt="2022-05-18T14:36:29.003" v="1670" actId="47"/>
        <pc:sldMkLst>
          <pc:docMk/>
          <pc:sldMk cId="1265734820" sldId="288"/>
        </pc:sldMkLst>
        <pc:spChg chg="mod">
          <ac:chgData name="Veethahavya Kootanoor Sheshadrivasan" userId="9db5ee7e-b38d-4941-8afc-432f2833b99f" providerId="ADAL" clId="{89F35022-5C5F-4F0F-A8D6-97F171B05F57}" dt="2022-05-18T11:31:08.187" v="1215" actId="947"/>
          <ac:spMkLst>
            <pc:docMk/>
            <pc:sldMk cId="1265734820" sldId="288"/>
            <ac:spMk id="2" creationId="{66CD534F-3D84-A84A-5AF9-83778CD2C9BF}"/>
          </ac:spMkLst>
        </pc:spChg>
      </pc:sldChg>
      <pc:sldChg chg="modSp del mod modShow">
        <pc:chgData name="Veethahavya Kootanoor Sheshadrivasan" userId="9db5ee7e-b38d-4941-8afc-432f2833b99f" providerId="ADAL" clId="{89F35022-5C5F-4F0F-A8D6-97F171B05F57}" dt="2022-05-18T14:36:30.520" v="1671" actId="47"/>
        <pc:sldMkLst>
          <pc:docMk/>
          <pc:sldMk cId="2424767866" sldId="289"/>
        </pc:sldMkLst>
        <pc:spChg chg="mod">
          <ac:chgData name="Veethahavya Kootanoor Sheshadrivasan" userId="9db5ee7e-b38d-4941-8afc-432f2833b99f" providerId="ADAL" clId="{89F35022-5C5F-4F0F-A8D6-97F171B05F57}" dt="2022-05-18T11:31:36.057" v="1217" actId="947"/>
          <ac:spMkLst>
            <pc:docMk/>
            <pc:sldMk cId="2424767866" sldId="289"/>
            <ac:spMk id="2" creationId="{EE9BFBD1-649E-6A32-7B01-021BC267EBF8}"/>
          </ac:spMkLst>
        </pc:spChg>
      </pc:sldChg>
      <pc:sldChg chg="addSp delSp modSp mod modTransition modAnim">
        <pc:chgData name="Veethahavya Kootanoor Sheshadrivasan" userId="9db5ee7e-b38d-4941-8afc-432f2833b99f" providerId="ADAL" clId="{89F35022-5C5F-4F0F-A8D6-97F171B05F57}" dt="2022-05-21T14:38:49.613" v="3205" actId="478"/>
        <pc:sldMkLst>
          <pc:docMk/>
          <pc:sldMk cId="2813544631" sldId="290"/>
        </pc:sldMkLst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2813544631" sldId="290"/>
            <ac:spMk id="2" creationId="{1FA9AAF7-E630-FC03-4737-279947383258}"/>
          </ac:spMkLst>
        </pc:spChg>
        <pc:spChg chg="del">
          <ac:chgData name="Veethahavya Kootanoor Sheshadrivasan" userId="9db5ee7e-b38d-4941-8afc-432f2833b99f" providerId="ADAL" clId="{89F35022-5C5F-4F0F-A8D6-97F171B05F57}" dt="2022-05-21T14:38:49.613" v="3205" actId="478"/>
          <ac:spMkLst>
            <pc:docMk/>
            <pc:sldMk cId="2813544631" sldId="290"/>
            <ac:spMk id="3" creationId="{213D9167-4010-705E-D088-26FDD0DE00BE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0" creationId="{AD352736-4120-9A02-ADF3-825B1143C5C7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1" creationId="{FF9AD693-B6E8-0144-E0C5-5969B1CE8F4B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2" creationId="{47102CF2-69D7-2BF6-2FFA-68964F7BBEA6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3" creationId="{ED8C7ABB-5879-EFFB-B121-E65D5D910CE9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4" creationId="{4E2CF904-113C-64AA-5FB4-A65046552848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5" creationId="{785D21AB-A1AC-E15D-C6FB-81D56845C31C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6" creationId="{93C93698-778A-D0E3-4F62-43100EB8034C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7" creationId="{5A565097-0AC0-69D4-65E9-DDE39AE10354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8" creationId="{7361789B-1F3A-C2DD-4EBD-16EA324F8822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19" creationId="{AFE59D52-F70B-A2EB-DDCD-B43F5F816A0F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20" creationId="{107B88D9-ACC4-DCFB-7D42-7ACB86A82D96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21" creationId="{2D2E7066-2B95-3D90-D7BD-7074AA118B09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22" creationId="{55C95EC0-9063-244B-4751-01EBB3A43E45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23" creationId="{92A0AEE7-0264-09F1-5FC3-1C899FCB3604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24" creationId="{CA7312D9-B213-97CC-C512-3BAB6488086A}"/>
          </ac:spMkLst>
        </pc:spChg>
        <pc:spChg chg="mod">
          <ac:chgData name="Veethahavya Kootanoor Sheshadrivasan" userId="9db5ee7e-b38d-4941-8afc-432f2833b99f" providerId="ADAL" clId="{89F35022-5C5F-4F0F-A8D6-97F171B05F57}" dt="2022-05-18T11:59:58.731" v="1276" actId="113"/>
          <ac:spMkLst>
            <pc:docMk/>
            <pc:sldMk cId="2813544631" sldId="290"/>
            <ac:spMk id="25" creationId="{BC8B3534-98B2-9683-DAA0-0F4AE2FB8ADF}"/>
          </ac:spMkLst>
        </pc:spChg>
        <pc:spChg chg="mod">
          <ac:chgData name="Veethahavya Kootanoor Sheshadrivasan" userId="9db5ee7e-b38d-4941-8afc-432f2833b99f" providerId="ADAL" clId="{89F35022-5C5F-4F0F-A8D6-97F171B05F57}" dt="2022-05-18T07:54:52.703" v="1030" actId="1076"/>
          <ac:spMkLst>
            <pc:docMk/>
            <pc:sldMk cId="2813544631" sldId="290"/>
            <ac:spMk id="34" creationId="{FDD1553F-341B-B4E1-2129-32CAD0C59F25}"/>
          </ac:spMkLst>
        </pc:spChg>
        <pc:spChg chg="mod">
          <ac:chgData name="Veethahavya Kootanoor Sheshadrivasan" userId="9db5ee7e-b38d-4941-8afc-432f2833b99f" providerId="ADAL" clId="{89F35022-5C5F-4F0F-A8D6-97F171B05F57}" dt="2022-05-21T13:46:41.042" v="2731"/>
          <ac:spMkLst>
            <pc:docMk/>
            <pc:sldMk cId="2813544631" sldId="290"/>
            <ac:spMk id="35" creationId="{FE26B7DB-8A10-1C96-D000-7031B7AF2352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49" creationId="{FB07A47C-EEA6-18FC-FD66-55BD33E0410F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50" creationId="{EB81238A-C2C2-8B4C-717F-19390F2A9A8B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54" creationId="{7C731337-A99C-B92C-96B1-40562EF31D59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56" creationId="{2F8D0193-1E8D-BFB8-E032-E8E23CE0BFCA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0" creationId="{573DBFB8-2390-E77A-DC22-CECA79BE868D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1" creationId="{580E24C0-6C00-EC94-5552-A0D6DCE07081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2" creationId="{368F98C6-A922-37AE-DCB1-BB5CC2316864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3" creationId="{851EEF72-2C75-062A-B9F4-7FEC7FA24BFB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4" creationId="{EA40F786-1A18-5C06-9A4A-95C61B7AAFB7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5" creationId="{C3F73F53-835A-2ADF-3A2D-636AE74472D0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7" creationId="{C9189E56-AE96-A3A0-8B56-270BBDF5DE12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8" creationId="{561903B8-9735-30E8-22FB-BD0AEA18879A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69" creationId="{FCE96506-6A2F-B8D4-4081-9720AF48C3D2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70" creationId="{38BDBFE6-E6BA-6236-CE9C-E2D59F50C1F6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72" creationId="{DB5AFACA-4849-A485-84B3-1B862409E941}"/>
          </ac:spMkLst>
        </pc:spChg>
        <pc:spChg chg="mod">
          <ac:chgData name="Veethahavya Kootanoor Sheshadrivasan" userId="9db5ee7e-b38d-4941-8afc-432f2833b99f" providerId="ADAL" clId="{89F35022-5C5F-4F0F-A8D6-97F171B05F57}" dt="2022-05-18T07:55:11.399" v="1033" actId="404"/>
          <ac:spMkLst>
            <pc:docMk/>
            <pc:sldMk cId="2813544631" sldId="290"/>
            <ac:spMk id="76" creationId="{C2AEF81A-56AA-FE0B-EE5C-659487F7C4D9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0" creationId="{D753545A-7CAF-3269-B00C-57EB794BF956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1" creationId="{EFF78570-0F92-E2E0-53A7-202BD444CC34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2" creationId="{2507F60C-0725-DEF7-CEC5-2BC0E0AD4FFA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3" creationId="{691914EF-DEED-3245-2889-23AA0A30DD88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4" creationId="{53BB49B0-BA70-F66B-39E9-C022893CBB91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5" creationId="{E3832E6B-CC88-A402-0C8F-FEC801E12745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6" creationId="{CC49F9F8-5478-C50D-682E-F677E85875B6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7" creationId="{CCE6AD00-C66A-8220-854D-9EE95B77BF88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8" creationId="{59671545-108D-4E20-71C8-429475AA23CC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89" creationId="{6F4BA432-86FA-CA8E-8995-628B80E0364E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90" creationId="{1D503A5E-D18E-52A1-32A9-C03A64C983C4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91" creationId="{FB92A490-9D50-B6F1-B1DB-2396546724D8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92" creationId="{DFE2342D-5F42-33B5-1F1F-7BF27D23093C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93" creationId="{C890C5A2-712E-E30D-A73B-78E6130F5798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94" creationId="{135FF2B0-CEF8-18BE-F418-76D4472F38CE}"/>
          </ac:spMkLst>
        </pc:spChg>
        <pc:spChg chg="mod">
          <ac:chgData name="Veethahavya Kootanoor Sheshadrivasan" userId="9db5ee7e-b38d-4941-8afc-432f2833b99f" providerId="ADAL" clId="{89F35022-5C5F-4F0F-A8D6-97F171B05F57}" dt="2022-05-18T11:59:56.081" v="1275" actId="113"/>
          <ac:spMkLst>
            <pc:docMk/>
            <pc:sldMk cId="2813544631" sldId="290"/>
            <ac:spMk id="95" creationId="{65069983-D8C1-2D52-64D9-59054E513DE8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97" creationId="{CD9EB5FB-8B1D-48AA-7B10-196DB92E20DE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98" creationId="{B66CA466-041F-1BBE-66FA-EAB1C59300B3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99" creationId="{DEB7AD26-B3BE-E243-5F9D-9714A7BE5B77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0" creationId="{0E2B6347-28DF-18D1-D3B2-84247B82CF4F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1" creationId="{495A0167-D560-92F8-5BF3-3444776EC90D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2" creationId="{F21DAFE5-7AFB-82AA-B792-6ABE65D31318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3" creationId="{C3D685EE-9219-2ED0-95F0-E809C6E49E01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4" creationId="{23496DE4-BFF1-CC4D-C67A-265C4D7EC72D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5" creationId="{5844A606-73D5-EBCD-1A5B-EE97763ECBEB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6" creationId="{14B86D14-AFF3-48E7-D6A8-7CB7E83F4D60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7" creationId="{305FFE1F-9D4C-3DEE-1B87-930F64D0EDC8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8" creationId="{3A72646D-A34C-E314-31DC-B0F7CFE737A0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09" creationId="{6DEB87B7-814F-60AB-7543-5B7CCCCD144C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10" creationId="{941BCB38-86B8-984C-7D9B-681B08A8AE5F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11" creationId="{34333DCC-F935-4CAE-16A7-D51F93BAB9A1}"/>
          </ac:spMkLst>
        </pc:spChg>
        <pc:spChg chg="mod">
          <ac:chgData name="Veethahavya Kootanoor Sheshadrivasan" userId="9db5ee7e-b38d-4941-8afc-432f2833b99f" providerId="ADAL" clId="{89F35022-5C5F-4F0F-A8D6-97F171B05F57}" dt="2022-05-18T08:06:28.803" v="1180"/>
          <ac:spMkLst>
            <pc:docMk/>
            <pc:sldMk cId="2813544631" sldId="290"/>
            <ac:spMk id="112" creationId="{ED358711-2DB6-7DA3-926E-75E9215C785F}"/>
          </ac:spMkLst>
        </pc:spChg>
        <pc:grpChg chg="add del mod">
          <ac:chgData name="Veethahavya Kootanoor Sheshadrivasan" userId="9db5ee7e-b38d-4941-8afc-432f2833b99f" providerId="ADAL" clId="{89F35022-5C5F-4F0F-A8D6-97F171B05F57}" dt="2022-05-18T07:57:14.332" v="1088" actId="478"/>
          <ac:grpSpMkLst>
            <pc:docMk/>
            <pc:sldMk cId="2813544631" sldId="290"/>
            <ac:grpSpMk id="46" creationId="{10730189-3104-B9E9-7D23-2F3336BDD60D}"/>
          </ac:grpSpMkLst>
        </pc:grpChg>
        <pc:grpChg chg="add mod">
          <ac:chgData name="Veethahavya Kootanoor Sheshadrivasan" userId="9db5ee7e-b38d-4941-8afc-432f2833b99f" providerId="ADAL" clId="{89F35022-5C5F-4F0F-A8D6-97F171B05F57}" dt="2022-05-18T08:06:44.940" v="1200" actId="1038"/>
          <ac:grpSpMkLst>
            <pc:docMk/>
            <pc:sldMk cId="2813544631" sldId="290"/>
            <ac:grpSpMk id="79" creationId="{2C790707-E4FC-8E7C-1311-F0A081DCA465}"/>
          </ac:grpSpMkLst>
        </pc:grpChg>
        <pc:grpChg chg="add mod">
          <ac:chgData name="Veethahavya Kootanoor Sheshadrivasan" userId="9db5ee7e-b38d-4941-8afc-432f2833b99f" providerId="ADAL" clId="{89F35022-5C5F-4F0F-A8D6-97F171B05F57}" dt="2022-05-18T08:06:44.940" v="1200" actId="1038"/>
          <ac:grpSpMkLst>
            <pc:docMk/>
            <pc:sldMk cId="2813544631" sldId="290"/>
            <ac:grpSpMk id="96" creationId="{EF1189D8-AE77-2357-1F47-BEFF80FC32AB}"/>
          </ac:grpSpMkLst>
        </pc:grpChg>
      </pc:sldChg>
      <pc:sldChg chg="addSp delSp modSp add mod modTransition modAnim modShow">
        <pc:chgData name="Veethahavya Kootanoor Sheshadrivasan" userId="9db5ee7e-b38d-4941-8afc-432f2833b99f" providerId="ADAL" clId="{89F35022-5C5F-4F0F-A8D6-97F171B05F57}" dt="2022-05-21T14:38:53.034" v="3206" actId="478"/>
        <pc:sldMkLst>
          <pc:docMk/>
          <pc:sldMk cId="1163012918" sldId="291"/>
        </pc:sldMkLst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1163012918" sldId="291"/>
            <ac:spMk id="2" creationId="{50E676AF-08D1-1BB6-FDE0-AA2BF1DB0B56}"/>
          </ac:spMkLst>
        </pc:spChg>
        <pc:spChg chg="del">
          <ac:chgData name="Veethahavya Kootanoor Sheshadrivasan" userId="9db5ee7e-b38d-4941-8afc-432f2833b99f" providerId="ADAL" clId="{89F35022-5C5F-4F0F-A8D6-97F171B05F57}" dt="2022-05-21T14:38:53.034" v="3206" actId="478"/>
          <ac:spMkLst>
            <pc:docMk/>
            <pc:sldMk cId="1163012918" sldId="291"/>
            <ac:spMk id="3" creationId="{F0A44B3D-BBD0-8112-C443-F6EA1523129D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0" creationId="{AD352736-4120-9A02-ADF3-825B1143C5C7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1" creationId="{FF9AD693-B6E8-0144-E0C5-5969B1CE8F4B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2" creationId="{47102CF2-69D7-2BF6-2FFA-68964F7BBEA6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3" creationId="{ED8C7ABB-5879-EFFB-B121-E65D5D910CE9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4" creationId="{4E2CF904-113C-64AA-5FB4-A65046552848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5" creationId="{785D21AB-A1AC-E15D-C6FB-81D56845C31C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6" creationId="{93C93698-778A-D0E3-4F62-43100EB8034C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7" creationId="{5A565097-0AC0-69D4-65E9-DDE39AE10354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8" creationId="{7361789B-1F3A-C2DD-4EBD-16EA324F8822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19" creationId="{AFE59D52-F70B-A2EB-DDCD-B43F5F816A0F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20" creationId="{107B88D9-ACC4-DCFB-7D42-7ACB86A82D96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21" creationId="{2D2E7066-2B95-3D90-D7BD-7074AA118B09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22" creationId="{55C95EC0-9063-244B-4751-01EBB3A43E45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23" creationId="{92A0AEE7-0264-09F1-5FC3-1C899FCB3604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24" creationId="{CA7312D9-B213-97CC-C512-3BAB6488086A}"/>
          </ac:spMkLst>
        </pc:spChg>
        <pc:spChg chg="mod">
          <ac:chgData name="Veethahavya Kootanoor Sheshadrivasan" userId="9db5ee7e-b38d-4941-8afc-432f2833b99f" providerId="ADAL" clId="{89F35022-5C5F-4F0F-A8D6-97F171B05F57}" dt="2022-05-18T12:00:13.368" v="1277" actId="113"/>
          <ac:spMkLst>
            <pc:docMk/>
            <pc:sldMk cId="1163012918" sldId="291"/>
            <ac:spMk id="25" creationId="{BC8B3534-98B2-9683-DAA0-0F4AE2FB8ADF}"/>
          </ac:spMkLst>
        </pc:spChg>
        <pc:spChg chg="mod">
          <ac:chgData name="Veethahavya Kootanoor Sheshadrivasan" userId="9db5ee7e-b38d-4941-8afc-432f2833b99f" providerId="ADAL" clId="{89F35022-5C5F-4F0F-A8D6-97F171B05F57}" dt="2022-05-18T08:05:41.063" v="1178" actId="207"/>
          <ac:spMkLst>
            <pc:docMk/>
            <pc:sldMk cId="1163012918" sldId="291"/>
            <ac:spMk id="64" creationId="{396FB337-B650-EF46-F191-388D02EF0EEF}"/>
          </ac:spMkLst>
        </pc:spChg>
        <pc:spChg chg="mod">
          <ac:chgData name="Veethahavya Kootanoor Sheshadrivasan" userId="9db5ee7e-b38d-4941-8afc-432f2833b99f" providerId="ADAL" clId="{89F35022-5C5F-4F0F-A8D6-97F171B05F57}" dt="2022-05-18T08:00:46.073" v="1110"/>
          <ac:spMkLst>
            <pc:docMk/>
            <pc:sldMk cId="1163012918" sldId="291"/>
            <ac:spMk id="80" creationId="{1A2210BF-E3A5-D649-82C9-EED4CECBDC39}"/>
          </ac:spMkLst>
        </pc:spChg>
        <pc:spChg chg="mod">
          <ac:chgData name="Veethahavya Kootanoor Sheshadrivasan" userId="9db5ee7e-b38d-4941-8afc-432f2833b99f" providerId="ADAL" clId="{89F35022-5C5F-4F0F-A8D6-97F171B05F57}" dt="2022-05-18T08:00:57.193" v="1119"/>
          <ac:spMkLst>
            <pc:docMk/>
            <pc:sldMk cId="1163012918" sldId="291"/>
            <ac:spMk id="81" creationId="{0E0182D5-0C0B-84E4-527D-B171A6F646C7}"/>
          </ac:spMkLst>
        </pc:spChg>
        <pc:spChg chg="mod">
          <ac:chgData name="Veethahavya Kootanoor Sheshadrivasan" userId="9db5ee7e-b38d-4941-8afc-432f2833b99f" providerId="ADAL" clId="{89F35022-5C5F-4F0F-A8D6-97F171B05F57}" dt="2022-05-18T08:01:00.483" v="1122"/>
          <ac:spMkLst>
            <pc:docMk/>
            <pc:sldMk cId="1163012918" sldId="291"/>
            <ac:spMk id="82" creationId="{7FDC924D-0147-05F3-33D6-29EA0DE2D7A0}"/>
          </ac:spMkLst>
        </pc:spChg>
        <pc:spChg chg="mod">
          <ac:chgData name="Veethahavya Kootanoor Sheshadrivasan" userId="9db5ee7e-b38d-4941-8afc-432f2833b99f" providerId="ADAL" clId="{89F35022-5C5F-4F0F-A8D6-97F171B05F57}" dt="2022-05-18T08:01:13.283" v="1134"/>
          <ac:spMkLst>
            <pc:docMk/>
            <pc:sldMk cId="1163012918" sldId="291"/>
            <ac:spMk id="83" creationId="{512245DE-DA9D-E87C-FC69-6B163710F620}"/>
          </ac:spMkLst>
        </pc:spChg>
        <pc:spChg chg="mod">
          <ac:chgData name="Veethahavya Kootanoor Sheshadrivasan" userId="9db5ee7e-b38d-4941-8afc-432f2833b99f" providerId="ADAL" clId="{89F35022-5C5F-4F0F-A8D6-97F171B05F57}" dt="2022-05-18T08:00:41.267" v="1109"/>
          <ac:spMkLst>
            <pc:docMk/>
            <pc:sldMk cId="1163012918" sldId="291"/>
            <ac:spMk id="84" creationId="{3740B414-FBEF-780C-57D6-B049060FEBC6}"/>
          </ac:spMkLst>
        </pc:spChg>
        <pc:spChg chg="mod">
          <ac:chgData name="Veethahavya Kootanoor Sheshadrivasan" userId="9db5ee7e-b38d-4941-8afc-432f2833b99f" providerId="ADAL" clId="{89F35022-5C5F-4F0F-A8D6-97F171B05F57}" dt="2022-05-18T08:01:21.283" v="1140"/>
          <ac:spMkLst>
            <pc:docMk/>
            <pc:sldMk cId="1163012918" sldId="291"/>
            <ac:spMk id="85" creationId="{521A2FC2-ACC0-05B3-CCE8-0E9F68CA09A4}"/>
          </ac:spMkLst>
        </pc:spChg>
        <pc:spChg chg="mod">
          <ac:chgData name="Veethahavya Kootanoor Sheshadrivasan" userId="9db5ee7e-b38d-4941-8afc-432f2833b99f" providerId="ADAL" clId="{89F35022-5C5F-4F0F-A8D6-97F171B05F57}" dt="2022-05-18T08:01:03.403" v="1125"/>
          <ac:spMkLst>
            <pc:docMk/>
            <pc:sldMk cId="1163012918" sldId="291"/>
            <ac:spMk id="86" creationId="{BA601668-9C44-BC82-C175-86A7A05180CE}"/>
          </ac:spMkLst>
        </pc:spChg>
        <pc:spChg chg="mod">
          <ac:chgData name="Veethahavya Kootanoor Sheshadrivasan" userId="9db5ee7e-b38d-4941-8afc-432f2833b99f" providerId="ADAL" clId="{89F35022-5C5F-4F0F-A8D6-97F171B05F57}" dt="2022-05-18T08:01:06.177" v="1128"/>
          <ac:spMkLst>
            <pc:docMk/>
            <pc:sldMk cId="1163012918" sldId="291"/>
            <ac:spMk id="87" creationId="{CCB25F8C-372A-AA3C-3658-1BB55AD0957D}"/>
          </ac:spMkLst>
        </pc:spChg>
        <pc:spChg chg="mod">
          <ac:chgData name="Veethahavya Kootanoor Sheshadrivasan" userId="9db5ee7e-b38d-4941-8afc-432f2833b99f" providerId="ADAL" clId="{89F35022-5C5F-4F0F-A8D6-97F171B05F57}" dt="2022-05-18T08:05:44.193" v="1179" actId="207"/>
          <ac:spMkLst>
            <pc:docMk/>
            <pc:sldMk cId="1163012918" sldId="291"/>
            <ac:spMk id="88" creationId="{5D8BE78C-9ECE-0A3B-61FA-72483251575A}"/>
          </ac:spMkLst>
        </pc:spChg>
        <pc:spChg chg="mod">
          <ac:chgData name="Veethahavya Kootanoor Sheshadrivasan" userId="9db5ee7e-b38d-4941-8afc-432f2833b99f" providerId="ADAL" clId="{89F35022-5C5F-4F0F-A8D6-97F171B05F57}" dt="2022-05-18T08:00:51.234" v="1113"/>
          <ac:spMkLst>
            <pc:docMk/>
            <pc:sldMk cId="1163012918" sldId="291"/>
            <ac:spMk id="89" creationId="{8A360ED4-D5CA-6579-BC2C-3C82A3C41937}"/>
          </ac:spMkLst>
        </pc:spChg>
        <pc:spChg chg="mod">
          <ac:chgData name="Veethahavya Kootanoor Sheshadrivasan" userId="9db5ee7e-b38d-4941-8afc-432f2833b99f" providerId="ADAL" clId="{89F35022-5C5F-4F0F-A8D6-97F171B05F57}" dt="2022-05-18T08:00:53.536" v="1116"/>
          <ac:spMkLst>
            <pc:docMk/>
            <pc:sldMk cId="1163012918" sldId="291"/>
            <ac:spMk id="90" creationId="{1FBC520D-FE89-D1F3-0C7F-F781F8A33AF5}"/>
          </ac:spMkLst>
        </pc:spChg>
        <pc:spChg chg="mod">
          <ac:chgData name="Veethahavya Kootanoor Sheshadrivasan" userId="9db5ee7e-b38d-4941-8afc-432f2833b99f" providerId="ADAL" clId="{89F35022-5C5F-4F0F-A8D6-97F171B05F57}" dt="2022-05-18T08:01:10.065" v="1131"/>
          <ac:spMkLst>
            <pc:docMk/>
            <pc:sldMk cId="1163012918" sldId="291"/>
            <ac:spMk id="91" creationId="{EF0B0DD6-AC95-DE22-87A6-A44B6995AE82}"/>
          </ac:spMkLst>
        </pc:spChg>
        <pc:spChg chg="mod">
          <ac:chgData name="Veethahavya Kootanoor Sheshadrivasan" userId="9db5ee7e-b38d-4941-8afc-432f2833b99f" providerId="ADAL" clId="{89F35022-5C5F-4F0F-A8D6-97F171B05F57}" dt="2022-05-18T08:01:16.943" v="1137"/>
          <ac:spMkLst>
            <pc:docMk/>
            <pc:sldMk cId="1163012918" sldId="291"/>
            <ac:spMk id="92" creationId="{24E1F83F-6311-EC41-CB2E-D7A5ACC1AA79}"/>
          </ac:spMkLst>
        </pc:spChg>
        <pc:spChg chg="mod">
          <ac:chgData name="Veethahavya Kootanoor Sheshadrivasan" userId="9db5ee7e-b38d-4941-8afc-432f2833b99f" providerId="ADAL" clId="{89F35022-5C5F-4F0F-A8D6-97F171B05F57}" dt="2022-05-18T08:01:24.084" v="1143"/>
          <ac:spMkLst>
            <pc:docMk/>
            <pc:sldMk cId="1163012918" sldId="291"/>
            <ac:spMk id="93" creationId="{DBCA1DD7-7909-7CD6-B21B-2A5FE1D7EDEC}"/>
          </ac:spMkLst>
        </pc:spChg>
        <pc:spChg chg="mod">
          <ac:chgData name="Veethahavya Kootanoor Sheshadrivasan" userId="9db5ee7e-b38d-4941-8afc-432f2833b99f" providerId="ADAL" clId="{89F35022-5C5F-4F0F-A8D6-97F171B05F57}" dt="2022-05-18T08:00:08.463" v="1093"/>
          <ac:spMkLst>
            <pc:docMk/>
            <pc:sldMk cId="1163012918" sldId="291"/>
            <ac:spMk id="94" creationId="{3C9668EB-D455-B0D4-825B-BEBC11BC059B}"/>
          </ac:spMkLst>
        </pc:spChg>
        <pc:spChg chg="mod">
          <ac:chgData name="Veethahavya Kootanoor Sheshadrivasan" userId="9db5ee7e-b38d-4941-8afc-432f2833b99f" providerId="ADAL" clId="{89F35022-5C5F-4F0F-A8D6-97F171B05F57}" dt="2022-05-18T08:01:27.714" v="1146"/>
          <ac:spMkLst>
            <pc:docMk/>
            <pc:sldMk cId="1163012918" sldId="291"/>
            <ac:spMk id="95" creationId="{26258966-2407-163A-D939-DF83A4C01803}"/>
          </ac:spMkLst>
        </pc:spChg>
        <pc:grpChg chg="mod">
          <ac:chgData name="Veethahavya Kootanoor Sheshadrivasan" userId="9db5ee7e-b38d-4941-8afc-432f2833b99f" providerId="ADAL" clId="{89F35022-5C5F-4F0F-A8D6-97F171B05F57}" dt="2022-05-18T08:03:03.822" v="1174" actId="1038"/>
          <ac:grpSpMkLst>
            <pc:docMk/>
            <pc:sldMk cId="1163012918" sldId="291"/>
            <ac:grpSpMk id="46" creationId="{14AD28B2-368B-B1FB-6B53-43C4073D2FA4}"/>
          </ac:grpSpMkLst>
        </pc:grpChg>
        <pc:grpChg chg="add mod">
          <ac:chgData name="Veethahavya Kootanoor Sheshadrivasan" userId="9db5ee7e-b38d-4941-8afc-432f2833b99f" providerId="ADAL" clId="{89F35022-5C5F-4F0F-A8D6-97F171B05F57}" dt="2022-05-18T08:03:10.465" v="1175" actId="14100"/>
          <ac:grpSpMkLst>
            <pc:docMk/>
            <pc:sldMk cId="1163012918" sldId="291"/>
            <ac:grpSpMk id="79" creationId="{DBAD36EC-AE82-1701-55CB-94F1A7984304}"/>
          </ac:grpSpMkLst>
        </pc:grpChg>
      </pc:sldChg>
      <pc:sldChg chg="addSp delSp modSp new mod modAnim">
        <pc:chgData name="Veethahavya Kootanoor Sheshadrivasan" userId="9db5ee7e-b38d-4941-8afc-432f2833b99f" providerId="ADAL" clId="{89F35022-5C5F-4F0F-A8D6-97F171B05F57}" dt="2022-05-21T14:38:41.529" v="3203" actId="478"/>
        <pc:sldMkLst>
          <pc:docMk/>
          <pc:sldMk cId="2724189190" sldId="292"/>
        </pc:sldMkLst>
        <pc:spChg chg="mod">
          <ac:chgData name="Veethahavya Kootanoor Sheshadrivasan" userId="9db5ee7e-b38d-4941-8afc-432f2833b99f" providerId="ADAL" clId="{89F35022-5C5F-4F0F-A8D6-97F171B05F57}" dt="2022-05-18T13:39:55.617" v="1469" actId="20577"/>
          <ac:spMkLst>
            <pc:docMk/>
            <pc:sldMk cId="2724189190" sldId="292"/>
            <ac:spMk id="2" creationId="{6FCDBF5B-8761-8A1A-7A52-0C39A8D44111}"/>
          </ac:spMkLst>
        </pc:spChg>
        <pc:spChg chg="del mod">
          <ac:chgData name="Veethahavya Kootanoor Sheshadrivasan" userId="9db5ee7e-b38d-4941-8afc-432f2833b99f" providerId="ADAL" clId="{89F35022-5C5F-4F0F-A8D6-97F171B05F57}" dt="2022-05-18T11:27:04.473" v="1208"/>
          <ac:spMkLst>
            <pc:docMk/>
            <pc:sldMk cId="2724189190" sldId="292"/>
            <ac:spMk id="3" creationId="{BC545F22-EA84-244A-358C-D1C7674E0318}"/>
          </ac:spMkLst>
        </pc:spChg>
        <pc:spChg chg="add mod">
          <ac:chgData name="Veethahavya Kootanoor Sheshadrivasan" userId="9db5ee7e-b38d-4941-8afc-432f2833b99f" providerId="ADAL" clId="{89F35022-5C5F-4F0F-A8D6-97F171B05F57}" dt="2022-05-18T13:51:32.189" v="1585" actId="122"/>
          <ac:spMkLst>
            <pc:docMk/>
            <pc:sldMk cId="2724189190" sldId="292"/>
            <ac:spMk id="10" creationId="{38992BFC-8470-74AE-B107-AD5548CFB798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2724189190" sldId="292"/>
            <ac:spMk id="13" creationId="{28E7DFFE-4202-CC8C-9FF2-28E9A2695C4E}"/>
          </ac:spMkLst>
        </pc:spChg>
        <pc:spChg chg="del mod">
          <ac:chgData name="Veethahavya Kootanoor Sheshadrivasan" userId="9db5ee7e-b38d-4941-8afc-432f2833b99f" providerId="ADAL" clId="{89F35022-5C5F-4F0F-A8D6-97F171B05F57}" dt="2022-05-21T14:38:41.529" v="3203" actId="478"/>
          <ac:spMkLst>
            <pc:docMk/>
            <pc:sldMk cId="2724189190" sldId="292"/>
            <ac:spMk id="14" creationId="{7ADD19E5-EC8E-BEA8-E566-5949868D1A18}"/>
          </ac:spMkLst>
        </pc:spChg>
        <pc:picChg chg="add mod">
          <ac:chgData name="Veethahavya Kootanoor Sheshadrivasan" userId="9db5ee7e-b38d-4941-8afc-432f2833b99f" providerId="ADAL" clId="{89F35022-5C5F-4F0F-A8D6-97F171B05F57}" dt="2022-05-18T13:36:16.727" v="1380" actId="1037"/>
          <ac:picMkLst>
            <pc:docMk/>
            <pc:sldMk cId="2724189190" sldId="292"/>
            <ac:picMk id="5" creationId="{37F512DF-DE03-D433-BE95-FE757E130DC4}"/>
          </ac:picMkLst>
        </pc:picChg>
        <pc:picChg chg="add mod">
          <ac:chgData name="Veethahavya Kootanoor Sheshadrivasan" userId="9db5ee7e-b38d-4941-8afc-432f2833b99f" providerId="ADAL" clId="{89F35022-5C5F-4F0F-A8D6-97F171B05F57}" dt="2022-05-18T13:36:20.690" v="1382" actId="1036"/>
          <ac:picMkLst>
            <pc:docMk/>
            <pc:sldMk cId="2724189190" sldId="292"/>
            <ac:picMk id="7" creationId="{BC962740-93D2-6B88-5FA4-707B14DB6893}"/>
          </ac:picMkLst>
        </pc:picChg>
        <pc:picChg chg="add mod">
          <ac:chgData name="Veethahavya Kootanoor Sheshadrivasan" userId="9db5ee7e-b38d-4941-8afc-432f2833b99f" providerId="ADAL" clId="{89F35022-5C5F-4F0F-A8D6-97F171B05F57}" dt="2022-05-18T13:49:32.331" v="1490" actId="1076"/>
          <ac:picMkLst>
            <pc:docMk/>
            <pc:sldMk cId="2724189190" sldId="292"/>
            <ac:picMk id="9" creationId="{8E6E54EE-226A-EEF9-C545-FC7B3B806BDE}"/>
          </ac:picMkLst>
        </pc:picChg>
        <pc:picChg chg="add mod">
          <ac:chgData name="Veethahavya Kootanoor Sheshadrivasan" userId="9db5ee7e-b38d-4941-8afc-432f2833b99f" providerId="ADAL" clId="{89F35022-5C5F-4F0F-A8D6-97F171B05F57}" dt="2022-05-18T13:52:14.088" v="1589" actId="1076"/>
          <ac:picMkLst>
            <pc:docMk/>
            <pc:sldMk cId="2724189190" sldId="292"/>
            <ac:picMk id="12" creationId="{B07291D6-9010-06A0-5006-F0973CB44CC7}"/>
          </ac:picMkLst>
        </pc:picChg>
      </pc:sldChg>
      <pc:sldChg chg="delSp modSp new add del mod">
        <pc:chgData name="Veethahavya Kootanoor Sheshadrivasan" userId="9db5ee7e-b38d-4941-8afc-432f2833b99f" providerId="ADAL" clId="{89F35022-5C5F-4F0F-A8D6-97F171B05F57}" dt="2022-05-21T15:19:44.669" v="3488" actId="207"/>
        <pc:sldMkLst>
          <pc:docMk/>
          <pc:sldMk cId="2918854080" sldId="293"/>
        </pc:sldMkLst>
        <pc:spChg chg="mod">
          <ac:chgData name="Veethahavya Kootanoor Sheshadrivasan" userId="9db5ee7e-b38d-4941-8afc-432f2833b99f" providerId="ADAL" clId="{89F35022-5C5F-4F0F-A8D6-97F171B05F57}" dt="2022-05-18T16:40:31.739" v="2105" actId="20577"/>
          <ac:spMkLst>
            <pc:docMk/>
            <pc:sldMk cId="2918854080" sldId="293"/>
            <ac:spMk id="2" creationId="{20BEB418-B399-6186-A8A7-703BE9F52DB5}"/>
          </ac:spMkLst>
        </pc:spChg>
        <pc:spChg chg="mod">
          <ac:chgData name="Veethahavya Kootanoor Sheshadrivasan" userId="9db5ee7e-b38d-4941-8afc-432f2833b99f" providerId="ADAL" clId="{89F35022-5C5F-4F0F-A8D6-97F171B05F57}" dt="2022-05-21T15:19:44.669" v="3488" actId="207"/>
          <ac:spMkLst>
            <pc:docMk/>
            <pc:sldMk cId="2918854080" sldId="293"/>
            <ac:spMk id="3" creationId="{5E85BBC9-0EFD-7A25-E839-68BDC3498084}"/>
          </ac:spMkLst>
        </pc:spChg>
        <pc:spChg chg="del">
          <ac:chgData name="Veethahavya Kootanoor Sheshadrivasan" userId="9db5ee7e-b38d-4941-8afc-432f2833b99f" providerId="ADAL" clId="{89F35022-5C5F-4F0F-A8D6-97F171B05F57}" dt="2022-05-21T13:01:04.956" v="2407"/>
          <ac:spMkLst>
            <pc:docMk/>
            <pc:sldMk cId="2918854080" sldId="293"/>
            <ac:spMk id="4" creationId="{189EEF77-BC13-A513-0E88-6699CCBAF4F5}"/>
          </ac:spMkLst>
        </pc:spChg>
        <pc:spChg chg="del">
          <ac:chgData name="Veethahavya Kootanoor Sheshadrivasan" userId="9db5ee7e-b38d-4941-8afc-432f2833b99f" providerId="ADAL" clId="{89F35022-5C5F-4F0F-A8D6-97F171B05F57}" dt="2022-05-21T14:38:33.591" v="3200" actId="478"/>
          <ac:spMkLst>
            <pc:docMk/>
            <pc:sldMk cId="2918854080" sldId="293"/>
            <ac:spMk id="5" creationId="{86F270F2-2235-1246-8291-BD70010A17E8}"/>
          </ac:spMkLst>
        </pc:spChg>
      </pc:sldChg>
      <pc:sldChg chg="addSp delSp modSp new mod modAnim">
        <pc:chgData name="Veethahavya Kootanoor Sheshadrivasan" userId="9db5ee7e-b38d-4941-8afc-432f2833b99f" providerId="ADAL" clId="{89F35022-5C5F-4F0F-A8D6-97F171B05F57}" dt="2022-05-22T10:02:48.057" v="3557"/>
        <pc:sldMkLst>
          <pc:docMk/>
          <pc:sldMk cId="186971338" sldId="294"/>
        </pc:sldMkLst>
        <pc:spChg chg="del">
          <ac:chgData name="Veethahavya Kootanoor Sheshadrivasan" userId="9db5ee7e-b38d-4941-8afc-432f2833b99f" providerId="ADAL" clId="{89F35022-5C5F-4F0F-A8D6-97F171B05F57}" dt="2022-05-21T14:04:25.897" v="3172" actId="478"/>
          <ac:spMkLst>
            <pc:docMk/>
            <pc:sldMk cId="186971338" sldId="294"/>
            <ac:spMk id="2" creationId="{E7D951EE-01D6-AD96-416E-D696CF1ED357}"/>
          </ac:spMkLst>
        </pc:spChg>
        <pc:spChg chg="del">
          <ac:chgData name="Veethahavya Kootanoor Sheshadrivasan" userId="9db5ee7e-b38d-4941-8afc-432f2833b99f" providerId="ADAL" clId="{89F35022-5C5F-4F0F-A8D6-97F171B05F57}" dt="2022-05-21T14:04:23.397" v="3171"/>
          <ac:spMkLst>
            <pc:docMk/>
            <pc:sldMk cId="186971338" sldId="294"/>
            <ac:spMk id="3" creationId="{A78629E6-5F66-C733-73F4-F98656697507}"/>
          </ac:spMkLst>
        </pc:spChg>
        <pc:grpChg chg="add del mod">
          <ac:chgData name="Veethahavya Kootanoor Sheshadrivasan" userId="9db5ee7e-b38d-4941-8afc-432f2833b99f" providerId="ADAL" clId="{89F35022-5C5F-4F0F-A8D6-97F171B05F57}" dt="2022-05-22T10:01:30.486" v="3547" actId="165"/>
          <ac:grpSpMkLst>
            <pc:docMk/>
            <pc:sldMk cId="186971338" sldId="294"/>
            <ac:grpSpMk id="5" creationId="{DB2050EA-FAB6-A6ED-62FB-45F40D633389}"/>
          </ac:grpSpMkLst>
        </pc:grpChg>
        <pc:grpChg chg="mod">
          <ac:chgData name="Veethahavya Kootanoor Sheshadrivasan" userId="9db5ee7e-b38d-4941-8afc-432f2833b99f" providerId="ADAL" clId="{89F35022-5C5F-4F0F-A8D6-97F171B05F57}" dt="2022-05-22T10:01:54.716" v="3550" actId="164"/>
          <ac:grpSpMkLst>
            <pc:docMk/>
            <pc:sldMk cId="186971338" sldId="294"/>
            <ac:grpSpMk id="6" creationId="{4F7464FC-A2BB-6493-AB81-296B26155A18}"/>
          </ac:grpSpMkLst>
        </pc:grpChg>
        <pc:picChg chg="add mod modCrop">
          <ac:chgData name="Veethahavya Kootanoor Sheshadrivasan" userId="9db5ee7e-b38d-4941-8afc-432f2833b99f" providerId="ADAL" clId="{89F35022-5C5F-4F0F-A8D6-97F171B05F57}" dt="2022-05-21T14:05:01.429" v="3185" actId="1036"/>
          <ac:picMkLst>
            <pc:docMk/>
            <pc:sldMk cId="186971338" sldId="294"/>
            <ac:picMk id="4" creationId="{41113D04-FA10-CE21-17A9-7240D2E5D8B6}"/>
          </ac:picMkLst>
        </pc:picChg>
        <pc:inkChg chg="del">
          <ac:chgData name="Veethahavya Kootanoor Sheshadrivasan" userId="9db5ee7e-b38d-4941-8afc-432f2833b99f" providerId="ADAL" clId="{89F35022-5C5F-4F0F-A8D6-97F171B05F57}" dt="2022-05-22T10:00:23.504" v="3534" actId="478"/>
          <ac:inkMkLst>
            <pc:docMk/>
            <pc:sldMk cId="186971338" sldId="294"/>
            <ac:inkMk id="3" creationId="{4747566B-C8E9-AFD6-A09A-4D2CDCC40E5D}"/>
          </ac:inkMkLst>
        </pc:inkChg>
        <pc:inkChg chg="add del mod topLvl">
          <ac:chgData name="Veethahavya Kootanoor Sheshadrivasan" userId="9db5ee7e-b38d-4941-8afc-432f2833b99f" providerId="ADAL" clId="{89F35022-5C5F-4F0F-A8D6-97F171B05F57}" dt="2022-05-22T10:01:32.580" v="3548" actId="478"/>
          <ac:inkMkLst>
            <pc:docMk/>
            <pc:sldMk cId="186971338" sldId="294"/>
            <ac:inkMk id="14" creationId="{93D89B3D-5588-752E-76E0-D37A6093E00B}"/>
          </ac:inkMkLst>
        </pc:inkChg>
        <pc:inkChg chg="add del mod topLvl">
          <ac:chgData name="Veethahavya Kootanoor Sheshadrivasan" userId="9db5ee7e-b38d-4941-8afc-432f2833b99f" providerId="ADAL" clId="{89F35022-5C5F-4F0F-A8D6-97F171B05F57}" dt="2022-05-22T10:01:33.724" v="3549" actId="478"/>
          <ac:inkMkLst>
            <pc:docMk/>
            <pc:sldMk cId="186971338" sldId="294"/>
            <ac:inkMk id="15" creationId="{71097DE8-DAC3-9ADA-6FBE-A72CEC5AE531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16" creationId="{74ABCCB2-C6DE-2D92-943F-6653919FEB2F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17" creationId="{7CE0488F-AF88-BFE6-327B-AF7E208CC75E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18" creationId="{AD2F144A-3351-6FAE-5FF3-6A31B97A12A8}"/>
          </ac:inkMkLst>
        </pc:inkChg>
        <pc:inkChg chg="del">
          <ac:chgData name="Veethahavya Kootanoor Sheshadrivasan" userId="9db5ee7e-b38d-4941-8afc-432f2833b99f" providerId="ADAL" clId="{89F35022-5C5F-4F0F-A8D6-97F171B05F57}" dt="2022-05-22T10:00:21.966" v="3533" actId="478"/>
          <ac:inkMkLst>
            <pc:docMk/>
            <pc:sldMk cId="186971338" sldId="294"/>
            <ac:inkMk id="19" creationId="{EEF5A5BA-BF4E-8920-066D-73A06EB55BC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20" creationId="{92378AC3-5382-D691-24D7-EB92BE8EA803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21" creationId="{F6770344-386D-9A4D-7A1B-BE0ADAC3CAD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22" creationId="{3CF8D678-1A47-20F3-2FD9-7BB3009DC321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23" creationId="{39A83181-E740-A3FB-DBE0-87F860A7C45D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24" creationId="{93BB2DC3-65F3-8DE6-D6DF-B7098B9FDB61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25" creationId="{E9CF1DC4-F848-D2CD-AF43-2EB7919B947F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26" creationId="{C7A3F221-5709-E5C3-70DF-69F71D1427F1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27" creationId="{443265CB-886C-B01E-F2BA-5602C6A8F745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28" creationId="{69D06A9D-E804-BDAB-9B41-CB4C7053D38D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29" creationId="{54F487DF-8EE3-D535-EBD2-FDA7D7FC93FB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0" creationId="{A10BA8BC-5885-3C3D-8F07-EE9BA332C0D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1" creationId="{C9DD9423-5B99-ED01-A5F5-CCE8CB578782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2" creationId="{EC066AF1-07F9-DE6D-4CDF-B4EACA04F089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33" creationId="{4B7D6778-C051-22D2-0FE2-28AC959768B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4" creationId="{3BD10C1D-5D3F-E7D7-F8C9-3B25421365C8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35" creationId="{B09A1558-5112-502E-4115-DAF15C323FD2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6" creationId="{D8924080-57BE-16EE-720B-E37C79C25278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7" creationId="{F3C0CEC7-C1C7-0F0C-E7F2-EF342102E005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8" creationId="{8F10C049-8B98-FB91-88B7-5A8E40B75B65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39" creationId="{54CB05BD-D885-A968-6846-00714539B8F5}"/>
          </ac:inkMkLst>
        </pc:inkChg>
        <pc:inkChg chg="del">
          <ac:chgData name="Veethahavya Kootanoor Sheshadrivasan" userId="9db5ee7e-b38d-4941-8afc-432f2833b99f" providerId="ADAL" clId="{89F35022-5C5F-4F0F-A8D6-97F171B05F57}" dt="2022-05-22T10:00:20.514" v="3532" actId="478"/>
          <ac:inkMkLst>
            <pc:docMk/>
            <pc:sldMk cId="186971338" sldId="294"/>
            <ac:inkMk id="40" creationId="{A27F846D-0641-A60A-5445-D1B228A20AE7}"/>
          </ac:inkMkLst>
        </pc:inkChg>
        <pc:inkChg chg="del">
          <ac:chgData name="Veethahavya Kootanoor Sheshadrivasan" userId="9db5ee7e-b38d-4941-8afc-432f2833b99f" providerId="ADAL" clId="{89F35022-5C5F-4F0F-A8D6-97F171B05F57}" dt="2022-05-22T10:00:30.975" v="3535" actId="478"/>
          <ac:inkMkLst>
            <pc:docMk/>
            <pc:sldMk cId="186971338" sldId="294"/>
            <ac:inkMk id="41" creationId="{90581129-5516-4EDA-B096-A926A1CC5E98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2" creationId="{9E614A42-937D-4508-E574-18B56A2173AC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3" creationId="{B195F697-1E52-558C-E706-3421C41B677C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4" creationId="{701AE8C3-2CD6-A09B-65E7-DBA7741AFFF6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5" creationId="{B18428F4-569C-3812-CE44-B5596906C2A0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6" creationId="{C52EE51C-FC5A-3ADA-ABCE-9DAAC32F997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7" creationId="{9DA21AD4-D43B-64DD-ACA3-2DA9C53A106B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8" creationId="{C7A5BA00-51C8-51F7-3C6E-A965AC59F215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49" creationId="{C8967D82-0198-AC9B-4DF6-751752274F7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0" creationId="{A6A7F134-8ECE-AD71-4571-0A546426BA43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1" creationId="{F4BFE208-93D9-EC46-166D-CCE3099A02EB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2" creationId="{4065084E-2843-0BD9-5138-A77B25E21F05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3" creationId="{239B33FE-E94D-E20C-08E1-A790730BE81C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4" creationId="{E0C5509F-C970-2868-130F-CE1A8B3830A2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5" creationId="{F2949599-58CE-604B-D181-F550CE2C446D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6" creationId="{F38080A1-0CFD-395C-F6BF-0C2D8BB47B48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7" creationId="{AC067722-9C20-C10E-F24D-017FD32959B1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8" creationId="{811568A3-510F-3E89-4D2D-8E677A665D32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59" creationId="{20BCC9E5-7F1D-CFED-ABD5-D79745170352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60" creationId="{AC97113A-6317-702B-55B9-7A0AD67AC37B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61" creationId="{F0EFE5FA-8AC7-4FFB-3C1F-C2815D22C1C0}"/>
          </ac:inkMkLst>
        </pc:inkChg>
        <pc:inkChg chg="add mod topLvl">
          <ac:chgData name="Veethahavya Kootanoor Sheshadrivasan" userId="9db5ee7e-b38d-4941-8afc-432f2833b99f" providerId="ADAL" clId="{89F35022-5C5F-4F0F-A8D6-97F171B05F57}" dt="2022-05-22T10:02:20.646" v="3555" actId="14100"/>
          <ac:inkMkLst>
            <pc:docMk/>
            <pc:sldMk cId="186971338" sldId="294"/>
            <ac:inkMk id="62" creationId="{8109AB51-CCF6-AE83-1436-4C108F4F2A5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1T14:03:01.1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5,'0'3,"1"-1,-1 0,1 0,-1 0,1 0,0 0,0 0,0 0,0 0,0 0,0 0,1 0,-1 0,0-1,1 1,-1-1,1 1,0-1,0 1,0-1,-1 0,1 0,0 0,4 1,56 17,-61-19,83 12,1-4,0-3,103-8,-73 1,1200 0,-1294 3,0-1,-1 0,1-2,0 0,-1-2,0 0,0-1,28-11,-48 16,1 0,0-1,0 1,0-1,0 1,0 0,0-1,-1 1,1-1,0 0,0 1,-1-1,1 0,0 1,-1-1,1 0,-1 0,1 0,-1 1,1-1,-1 0,0 0,1-1,-1 1,-1 0,1 1,0-1,-1 0,1 0,-1 1,1-1,-1 0,1 1,-1-1,0 1,1-1,-1 1,0-1,1 1,-1-1,0 1,1 0,-1-1,-1 1,-47-13,-78 2,-232 10,179 5,-1051-4,1178 4,-1 2,0 2,1 3,-75 25,121-34,1-1,0 1,0 0,0 1,0-1,0 1,0 1,1-1,-1 1,1 0,0 0,-9 9,14-12,-1 0,1-1,0 1,0 0,-1-1,1 1,0 0,0 0,0-1,0 1,0 0,0 0,0-1,0 1,0 0,0 0,0-1,0 1,1 0,-1-1,0 1,0 0,1 0,-1-1,0 1,1-1,-1 1,1 0,-1-1,1 1,-1-1,1 1,0-1,-1 1,2 0,27 11,18-3,-1-2,1-2,0-2,77-6,-52 2,-10 0,25-1,-1 3,0 4,103 19,-72-3,236 12,123-34,-194-3,94 4,-1088 0,661 3,1 2,0 3,-65 17,56-10,-111 11,-441-21,322-9,210 4,9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5.54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267 214 12230 224717 49866,'-6'-30'584'0'200,"-5"6"1"0"0,-13 7 0 0 0,-6-1 0 0 1,-11 6 377 450-155,-7 6 1-450 0,12 12-450 238-44,1 12-539-194-2,23-12-151-44 0,-12 41 199 0 0,24-41 0 0 0,0 24-136 0 0,0-12 0 0 0,0-7-815 0 0,0 25 632 0 0,0-24-15 0 0,24 12 0 0 0,6-24-19 0 6,23 0 0 0 0,-17-6 167 0 5,-1-12-69 0-6,-23 12 1 0 1,30-41 191 0 0,-24 11 1 0 0,-1 6 254 0-6,-17-5 0 0 1,0 17 516 0-1,0-18-555 0 0,0 24 0 0 0,0-17-17 69 0,0 11-2-11 0,-23 12 0-58 0,11-18 342 17 0,-24 24-291-17 0,24 0 0 0 0,-17 0-36 0 0,11 0 0 0 0,12 6 27 0 0,-12 12 1 0 0,12-6-1599 0 0,6 23 745 0 0,0 1-375 0 0,0 17 1 0 0,6-5-841 0 0,12-12 1870 0 0,-12 11 0 0 0,41-41 0 0 0,-17 18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6.01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268 160 12179 227491 51360,'-30'0'-355'0'31,"-18"0"781"0"-31,43 0 1 0 0,-25 0 545 0 0,12 0-384 0 0,12 0 0 0 0,-24 0 41 0 0,13 0-509 0 0,11 0 0 0 0,-24 0-90 0 0,12 0 1 0 0,12 6 0 0 0,-12 12-1 0 0,18 12 1 0 0,18 0-909 0 0,18-13 1 0 0,-6-11 389 0 0,5-6 480 0 0,1 0 1 0 0,-7-6-30 0 0,-11-11 1 0 0,6 5-143 0 0,-6-24-16 0 0,0 24 526 0 0,-18-35 192 0 0,0 17 1 0 0,-24 0-34 0 0,-12 13 1 0 0,7 11 49 0 0,-7 6-548 0 0,24 0 103 0 0,-35 0 1 0 0,35 0-92 0 0,-24 0 0 0 0,24 6-303 0 0,-6 11 0 0 0,12-5 270 0 0,6 24 0 0 0,0-18 93 0 0,0 17 0 0 0,0-17-425 0 0,0 18 0 0 0,6-18-1391 0 0,12 17 1752 0 0,12-23 0 0 0,23 12 0 0 0,1-24 0 0 0</inkml:trace>
  <inkml:trace contextRef="#ctx0" brushRef="#br0" timeOffset="638">375 214 12119 228405 53284,'-30'0'-1393'0'0,"6"0"1483"0"0,24 0 0 0 0,-6-18 269 0 0,-12 0 233 0 0,12 0-334 0 0,-17 18 1 0 0,17 0 710 0 0,-12 0-451 0 0,12 0-188 0 0,-18 0 178 0 0,24 0 0 0 0,-6 0 256 0 0,-12 0-459 0 0,13 0 0 0 0,-19 6 172 0 0,24 12-836 0 0,-24 12 1 0 0,18 6 306 0 0,-12-1-322 0 0,12-23 1 0 0,6 18-248 0 0,0-12 539 0 0,0-12 61 0 0,0 17 0 0 0,0-29-30 0 0,0-11 1 0 0,6 5-29 0 0,12-24-25 0 0,-12 24 283 0 0,18-35 375 0 0,-24 17-414 0 0,0-24 1 0 0,0 19 465 0 0,0-1-466 0 0,0 24 0 0 0,0-17-53 0 0,0 11 0 0 0,-6 12 28 0 0,-12-12 44 0 0,12 12 88 0 0,-18 6-236 0 0,24 24 1 0 0,-17-12-1 0 0,-1 23-533 0 0,6 7 481 0 0,6-18 0 0 0,6 5-156 0 0,0-11 0 0 0,6-12 51 0 0,12 12-224 0 0,-12-12 48 0 0,41-6 171 0 0,-41 0 1 0 0,24 0-79 0 0,-12 0 1 0 0,-13-6 105 0 0,13-12 1 0 0,-12 6-112 0 0,-6-23 25 0 0,0 23-245 0 0,0-36-481 0 0,0 42 579 0 0,0-17 356 0 0,24 23 0 0 0,-18 0 0 0 0,18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0.10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54 214 12131 229951 52882,'30'0'9884'0'0,"-6"0"-10483"0"0,-24 0-623 0 0,0 0 0 0 0,24 0 0 0 0,5 0 0 0 0</inkml:trace>
  <inkml:trace contextRef="#ctx0" brushRef="#br0" timeOffset="788">215 160 12113 229508 53465,'-24'-29'3240'0'0,"-12"11"-3225"0"0,13 12 0 0 0,-1 12-97 0 0,24 12 24 0 0,-24-12 71 0 0,18 41 0 0 0,-18-35-165 0 0,24 24 97 0 0,0-1 108 0 0,0-5 0 0 0,0 0-84 0 0,0-12-398 0 0,0-13 303 0 0,0 19-42 0 0,0-24-217 0 0,0-24 355 0 0,0-5 0 0 0,6-7 0 0 0,6 1-44 0 0,6-7 1 0 0,0 12-28 0 0,-18-5-22 0 0,0 23 285 0 0,0-36 344 0 0,0 42-380 0 0,0-41 0 0 0,-6 41 464 0 0,-12-12-209 0 0,12 12 1 0 0,-24 6-22 0 0,13 0-357 0 0,11 0 0 0 0,-18 6 137 0 0,24 12 1 0 0,0-6 43 0 0,0 23 1 0 0,0-17-750 0 0,0 18 311 0 0,0-24 1 0 0,0 17-843 0 0,0-11-192 0 0,0-12-421 0 0,24 18 1709 0 0,5-24 0 0 0,25-24 0 0 0,-1-6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0.80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214 215 12058 228198 55438,'-30'0'1686'0'0,"1"0"-335"0"0,11 0-1173 0 0,12 23-249 0 0,-18 7 49 0 0,24 23 1 0 0,0-17-135 0 0,0 0 413 0 0,0-24-216 0 0,0 11-170 0 0,0-23 112 0 0,24 0 0 0 0,-12 0 71 0 0,23 0 114 0 0,-23-23 1 0 0,12 11 77 0 0,-24-24-102 0 0,0 0 1 0 0,18 1 169 0 0,0-1 278 0 0,-1 24-429 0 0,-17-35 1 0 0,-17 35-24 0 0,-1-24 1 0 0,-6 24 37 0 0,6-5 1 0 0,6 11 179 0 0,-23 6-410 0 0,23 0 95 0 0,-36 0 94 0 0,19 23-102 0 0,-1 7 0 0 0,6 6-148 0 0,24-1 0 0 0,0-17 185 0 0,0 18-42 0 0,0-24-376 0 0,0 35-523 0 0,0-41 347 0 0,0 18 330 0 0,24-24 1 0 0,-12 0-69 0 0,23 0 56 0 0,-23 0 35 0 0,12 0 175 0 0,0-24 0 0 0,-18-6-147 0 0,12-23 1 0 0,-13 17-81 0 0,-5 1 740 0 0,0-1 254 0 0,0-17 0 0 0,-17 17-482 0 0,-1 0 0 0 0,-6 25 190 0 0,6-7-880 0 0,12 12 0 0 0,-23 6 103 0 0,11 0 1 0 0,12 24-304 0 0,-12 11 1 0 0,12 30 598 0 0,6 7 0 0 0,0 23 0 0 0,0-12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1.99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321 161 12082 223930 54567,'-30'0'1449'0'0,"-17"0"-1227"0"0,41 0 0 0 0,-24 0 390 0 0,12 0-84 0 0,12 0-187 0 0,-18 0 1 0 0,19 0 164 0 0,-13 0-55 0 0,12 0-275 0 0,-18 0-353 0 0,24 0 444 0 0,0 0-407 0 0,0 23-233 0 0,0-17 0 0 0,6 18-57 0 0,12-24 78 0 0,-12 24 0 0 0,23-18 100 0 0,-11 12 48 0 0,-12-12 1 0 0,24-6-102 0 0,-12 0 425 0 0,-12-24-9 0 0,17 18 54 0 0,-23-42 713 0 0,0 19-543 0 0,0-25 1 0 0,0 19 182 0 0,0-1 249 0 0,-23 24-500 0 0,-7-12 0 0 0,-24 30-13 0 0,1 12 0 0 0,23-6 23 0 0,13 24-448 0 0,-13-1 0 0 0,24 19-18 0 0,-12-1 1 0 0,12-17-317 0 0,6-1 0 0 0,0-17 162 0 0,0 18 1 0 0,6-24 171 0 0,12 6 0 0 0,-6 5-117 0 0,23-5-428 0 0,1 0 128 0 0,17-18 0 0 0,-5-6 331 0 0,-12-12 0 0 0,-13 6 291 0 0,-23-23 0 0 0,6-1 22 0 0,12-17 0 0 0,-12 17 521 0 0,12 0-473 0 0,-12 1 1 0 0,-12-13 316 0 0,-12 13 699 0 0,12 11-436 0 0,-41 0-505 0 0,17 18 1 0 0,-6-18-9 0 0,1 24-228 0 0,23 24-1 0 0,-12 6-486 0 0,24 23 1 0 0,0 1-855 0 0,0-1 944 0 0,0-23 1 0 0,6 11 453 0 0,12-23 0 0 0,11 24 0 0 0,25-13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2.92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161 268 12118 225651 53312,'-30'-24'608'0'0,"7"18"1"0"0,17-18 248 0 0,-12 24 54 0 0,12-24-567 0 0,-18 19 113 0 0,24-19-114 0 0,-24 24 82 0 0,18 0-332 0 0,-17 0 1 0 0,23 6 249 0 0,0 12-619 0 0,0-13 259 0 0,0 43-223 0 0,0-18 212 0 0,0-1-123 0 0,0-5 0 0 0,6-6-528 0 0,11 0 314 0 0,-11 0 105 0 0,42-18 0 0 0,-24-6 132 0 0,11-12 0 0 0,-11 6 70 0 0,-24-24 1 0 0,18 18 49 0 0,0-17 1 0 0,-1 17 175 0 0,-17-18 1 0 0,0 19-17 0 0,0-19 0 0 0,-5 24 1 0 0,-7-12 248 0 0,-6 1-112 0 0,0 17 51 0 0,-6-18-68 0 0,-5 24-149 0 0,-1 0-55 0 0,-18 24-221 0 0,42 5 1 0 0,-17 25 95 0 0,23-1 0 0 0,0-17-23 0 0,0-1 0 0 0,6-5-776 0 0,11 6 677 0 0,-11-12 0 0 0,24-7-352 0 0,-12 1 355 0 0,-12 0 0 0 0,35-24 77 0 0,-23-12 1 0 0,18-11-105 0 0,-18-25 84 0 0,-1 1 0 0 0,-17 17 401 0 0,0 0 0 0 0,0 1 784 0 0,0-19 0 0 0,0 19-203 0 0,0-1-443 0 0,0 24 113 0 0,-23-12-689 0 0,17 24 0 0 0,-24 24-522 0 0,12 12 0 0 0,12 29 506 0 0,-11 6 172 0 0,11 1 0 0 0,29 5 0 0 0,7 6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3.89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161 214 12051 228346 55676,'0'-30'1277'0'0,"0"-17"-821"0"0,0 41 255 0 0,0-18-205 0 0,0 24-126 0 0,-24 0-233 0 0,18 0 1 0 0,-24 0-49 0 0,12 0 99 0 0,13 24 1 0 0,-19 5 23 0 0,24 25 1 0 0,0-19-201 0 0,0 1 0 0 0,0-18-679 0 0,0 18 262 0 0,0-25-247 0 0,0 13 171 0 0,0-24 349 0 0,24 0 0 0 0,-13-6 45 0 0,25-12 0 0 0,-24 7 67 0 0,6-25 28 0 0,-12 0-130 0 0,-6-17 18 0 0,0-1 249 0 0,0 1 92 0 0,0 23 0 0 0,-18 1 0 0 0,-6 17 394 0 0,-6-6-532 0 0,19 0 0 0 0,-19 36-35 0 0,12 0 1 0 0,12 23 8 0 0,-12-5-190 0 0,12 11 1 0 0,6 7 68 0 0,0-1 1 0 0,0 1-417 0 0,0-1 200 0 0,0 1-334 0 0,0-1 204 0 0,24-23 0 0 0,6-6 157 0 0,23-24 1 0 0,-17 0 48 0 0,0 0 1 0 0,-7-24 58 0 0,7-12 0 0 0,5-11 155 0 0,-23-7 0 0 0,0 1 18 0 0,-18-1 1 0 0,0 1 668 0 0,0-1-183 0 0,0 1-343 0 0,-24 0 1 0 0,12 23 56 0 0,-23 12 0 0 0,-1 18-408 0 0,-17 18 0 0 0,23 12 84 0 0,12 23 0 0 0,12 18 70 0 0,6 0 0 0 0,0 25 0 0 0,0-13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5.66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268 322 12011 230111 57280,'-24'-30'-222'0'0,"18"6"1"0"0,-18 18 960 0 0,24-12-275 0 0,0 13 418 0 0,0-19 244 0 0,-24 0-172 0 0,18 18-687 0 0,-41-18 0 0 0,35 24-35 0 0,-24 0 0 0 0,25 6-89 0 0,-7 12 1 0 0,-6-6-147 0 0,6 24 1 0 0,0-19 1 0 0,18 19 0 0 0,0-18-214 0 0,0 17 0 0 0,0-17-5 0 0,0 18 0 0 0,6-24-685 0 0,12 6 377 0 0,-12-12 411 0 0,42-6 0 0 0,-25-6 23 0 0,13-12 43 0 0,11-12 0 0 0,-41-23-19 0 0,12-1 160 0 0,12 1 134 0 0,-24-1 1 0 0,12 7-46 0 0,-36 11 0 0 0,6 12 76 0 0,-24 24 0 0 0,18-17-14 0 0,-17-1 0 0 0,17 0-140 0 0,-18 18 0 0 0,19 18-281 0 0,-19 0 1 0 0,24 23 0 0 0,-6-5 0 0 0,12 11 0 0 0,6 7 0 0 0,6-7 0 0 0,12-5 0 0 0,18-12 0 0 0,11-13 0 0 0,1-23 0 0 0,-13-23 0 0 0,-17-19 0 0 0,-12-5 0 0 0,-6 11 179 0 0,0 24 0 0 0,24 24 0 0 0,6 48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6.1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374 166 12038 231934 56209,'-23'-29'84'0'0,"-13"11"1"0"0,-12 12-1 0 0,-5 6 1 0 0,5 6-1 0 0,7 12 1 0 0,5 17-1 0 0,1 13 1 0 0,5 5-1 0 0,18-5 1 0 0,24-13 0 0 0,18-23-1 0 0,5-18 1 0 0,-5-17-1 0 0,0-7 1 0 0,-7-12-1 0 0,1-5 1 0 0,-12-7-1 0 0,-6 1 1 0 0,-12 5 0 0 0,-12 13-1 0 0,-17 17 1 0 0,-13 12-1 0 0,1 12 1 0 0,11 12-1 0 0,18 17 1 0 0,12 13-1 0 0,6 5 1 0 0,6-5 0 0 0,12-13-1 0 0,18-17 1 0 0,11-12-1 0 0,7-12 1 0 0,-7-12-1 0 0,-11-17 1 0 0,-18-13-1 0 0,-13-5 1 0 0,-5-1 0 0 0,0 13-1 0 0,0 23 1 0 0,0 36-1 0 0,0 23-84 0 0,0 13 0 0 0,-23-1 0 0 0,-7 1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6.77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268 321 12072 231236 54921,'0'-30'294'0'0,"0"6"127"0"0,0 24 111 0 0,0 0 191 0 0,0-23-115 0 0,0 17 1 0 0,0-24-179 0 0,0 12 1 0 0,-6 12-161 0 0,-12-12 1 0 0,6 13 244 0 0,-23 5-243 0 0,23 23-266 0 0,-36 7 51 0 0,42 23 0 0 0,-17-17-320 0 0,23 0-67 0 0,0-24-407 0 0,0 35 289 0 0,0-41 239 0 0,0 18 8 0 0,23-24 0 0 0,-11 0 160 0 0,24 0 1 0 0,-24-24 104 0 0,6-12 0 0 0,-13 7-18 0 0,-5-7 0 0 0,18 18 214 0 0,0-17 0 0 0,0 17-55 0 0,-18-18 0 0 0,-6 6 725 0 0,-12-5-127 0 0,12-13-349 0 0,-41 42-101 0 0,17-17-276 0 0,-23 23 0 0 0,5 6-257 0 0,12 11 81 0 0,13 13 1 0 0,23 24-727 0 0,0-1 152 0 0,0 0 1 0 0,0 1 352 0 0,0-1 1 0 0,23-23 0 0 0,13-12 0 0 0,12-12 0 0 0,5-6-1 0 0,0-6 366 0 0,1-12 1 0 0,-18 6 0 0 0,-7-24 0 0 0,-5-5-1 0 0,-12-7 1 0 0,-6-5 0 0 0,-6 0 0 0 0,0-1 1814 0 0,0 1-1605 0 0,-24 23 1 0 0,12 6-80 0 0,-23 24 1 0 0,17 0-159 0 0,-18 0 0 0 0,24 6-109 0 0,-6 12 0 0 0,7 12 0 0 0,-1 23 0 0 0,-6 1-1052 0 0,6-1-1188 0 0,6 0 2330 0 0,30 1 0 0 0,5-1 0 0 0,25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1T14:03:18.2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848 0,'0'49,"-2"-1,-12 67,7-75,4-19,-1 1,-1-1,-8 24,-8 19,-25 133,20-74,4 22,18-97,-14 53,8-46,-8 109,17-159,-3 27,-1 1,-11 33,8-36,1 0,-4 50,-2 30,7-73,-2 56,8-4,2-28,-3-1,-15 101,8-96,2 0,7 130,2-71,-3 63,-2-203,0 0,-1 0,0 1,-2-1,0 1,0 0,-10-16,6 11,1-1,1 1,-5-27,-23-143,-3 71,9 37,19 53,-1 0,-2 1,-1 1,-1 0,-1 0,-1 2,-2 0,-26-28,32 37,1-1,1-1,0 0,1-1,-12-35,-18-31,22 36,15 129,4-52,1 69,-20 184,12-214,2 0,5 83,-3 78,-11-157,9-51,0 0,-1 28,6 165,-1-235,-1-15,2-1,1 0,11-53,-6 53,-3 1,-1-1,-4-75,-1 71,2 1,1 0,8-43,-2 36,-3 1,-1-70,0-21,0 110,1 0,1 1,1-1,13-34,-19 62,0 0,0 0,0-1,0 1,0 0,0 0,0 0,0-1,0 1,0 0,0 0,0 0,0 0,0-1,0 1,0 0,1 0,-1 0,0 0,0-1,0 1,0 0,0 0,1 0,-1 0,0 0,0 0,0 0,1-1,-1 1,0 0,0 0,0 0,1 0,-1 0,0 0,0 0,0 0,1 0,-1 0,0 0,0 0,0 0,1 0,-1 0,0 0,0 1,0-1,1 0,-1 0,0 0,0 0,0 0,0 0,0 0,1 1,-1-1,0 0,0 0,0 0,0 0,0 1,0-1,1 0,-1 0,0 0,0 1,0-1,0 0,10 27,3 36,-6-13,-3-1,-3 55,-1-47,8 61,6 50,-10 248,-6-209,2 248,-3-583,6-147,10 188,-7 55,2-49,-8-221,-3 485,6 199,-2-375,0 0,0 1,0-1,1 0,0 0,1 0,-1 0,6 8,-8-14,1 1,0-1,0 0,-1 0,1 0,0 0,0 0,0-1,0 1,0 0,0 0,0 0,0-1,1 1,-1-1,0 1,0-1,0 1,1-1,1 0,-1 0,0 0,0-1,0 1,0-1,0 1,-1-1,1 0,0 0,0 0,-1 0,1 0,0-1,-1 1,1 0,-1-1,0 1,0-1,2-1,12-16,-1-1,-1 0,-1-1,-1 0,10-27,35-118,-33 89,85-214,-64 185,-5-2,48-214,-49 149,-21 109,-4-1,7-73,-10-5,7-210,-18 316,-3 23,-2 22,-37 164,-22 81,50-188,8-31,-18 50,-233 548,225-538,22-56,-2-1,-2 0,-29 52,44-89,0 1,0-1,-1 1,1-1,0 0,0 1,0-1,-1 1,1-1,0 0,0 1,-1-1,1 0,0 1,-1-1,1 0,0 1,-1-1,1 0,-1 0,1 0,0 1,-1-1,1 0,-1 0,1 0,-1 0,1 0,0 0,-1 0,0 0,-3-13,6-23,64-278,-14 29,-21-12,-13 103,-12 142,28-287,-33 178,0-6,24 21,-24 162,0-1,1 0,5 20,4 33,0 41,11 189,-22-263,15 375,-3-270,11 85,-22-222,0 0,-1 0,1 0,0 0,1 0,-1 0,0 0,1 0,0 0,0-1,3 5,-4-6,-1-1,1 1,0-1,0 1,-1-1,1 0,0 1,0-1,0 0,0 0,-1 1,1-1,0 0,0 0,0 0,0 0,0 0,0 0,-1 0,1-1,0 1,0 0,0 0,0-1,0 1,-1 0,1-1,0 1,0-1,-1 1,1-1,0 0,-1 1,1-1,0 1,-1-1,1 0,-1 0,1 1,-1-1,0 0,1 0,-1 0,0 1,1-1,-1-1,12-23,-2-1,0 0,-2 0,6-30,-6 20,54-241,-55 232,4-69,-8 69,13-70,-4 63,4-18,8-78,-21 81,-4 863,-13-609,0 5,14-116,1-154,15-123,-6 99,-4-1,-8-113,-1 55,3-648,2 1029,-5 247,-23-143,-1-120,15-133,-4 126,15-133,-2 1,-11 66,11-117,0 6,2-36,2-909,0 899,2 0,6-30,3-26,-7 62,2 32,3 32,-7-21,12 88,0 128,-16 281,1-516,0 0,0 0,0-1,0 1,-1 0,1 0,-1 0,0 0,0 0,-1-1,1 1,-1-1,1 1,-1-1,-1 1,1-1,0 0,-1 0,1 0,-5 4,-10 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7.38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374 214 12059 233145 55391,'-30'-24'555'0'0,"7"18"-193"0"0,-1-17 1 0 0,12 23 41 0 0,-24 0 0 0 0,25-6 0 0 0,-13-6 0 0 0,0-6 0 0 0,-12 12 0 0 0,-5 18 0 0 0,-1 23 672 0 0,7 13-1081 0 0,23 5 0 0 0,-12-17 1 0 0,30-6-559 0 0,12-7 224 0 0,-12-5 256 0 0,41-18 1 0 0,-17 0-319 0 0,23 0 1 0 0,-17 0-42 0 0,0 0 263 0 0,-1-23 1 0 0,13-7 0 0 0,-7-18-195 0 0,-5 13 747 0 0,-24-13-278 0 0,12 42 1 0 0,-24-41 52 0 0,0 11 229 0 0,0 12 0 0 0,-6-17 474 0 0,-12 23-609 0 0,12 0-45 0 0,-42 18 1 0 0,37 0 280 0 0,-25 0-202 0 0,24 0-221 0 0,-35 0 0 0 0,41 6-188 0 0,-12 12 0 0 0,-6-6 419 0 0,6 23-117 0 0,0 1 1 0 0,18 18-1510 0 0,0-1-947 0 0,0-23 2286 0 0,24 17 0 0 0,6-17 0 0 0,23 23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8.00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374 268 12025 236280 56697,'0'-30'803'0'0,"0"6"-415"0"0,0 24 54 0 0,-23-23 276 0 0,17 17-150 0 0,-18-18-204 0 0,0 24 0 0 0,12 0-138 0 0,-23 0 1 0 0,17 0 0 0 0,-18 0 267 0 0,-5 0 0 0 0,11 0-193 0 0,-6 0 1 0 0,18 18 168 0 0,-17 0-777 0 0,23 23 12 0 0,-12-35-152 0 0,24 42 1 0 0,24-25 258 0 0,12 13 1 0 0,11-12-17 0 0,6-24 1 0 0,1-18-38 0 0,-1 0 1 0 0,-17-18 0 0 0,0 13-471 0 0,5-7 553 0 0,-17 18 1 0 0,18-35 153 0 0,-25 11 0 0 0,1 6-175 0 0,-18-5 0 0 0,0 17-112 0 0,0-18 1340 0 0,0 24 0 0 0,-6-11-542 0 0,-12 23 1 0 0,7 0-24 0 0,-25 0 20 0 0,0 0-208 0 0,-17 0 1 0 0,5 23 155 0 0,13 13-1313 0 0,11-12 570 0 0,24 23-1153 0 0,0-17 417 0 0,0 23 1 0 0,6-23-1 0 0,6-6-1188 0 0,6 0 2215 0 0,23-18 0 0 0,-11 17 0 0 0,23-23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8.5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422 214 11979 240813 58605,'-29'0'-202'0'0,"-19"0"488"0"0,42 0 110 0 0,-18 0 1 0 0,19-6 216 0 0,-13-12-143 0 0,12 12 1 0 0,-24-18 163 0 0,12 24 134 0 0,12 0-285 0 0,-41 0-213 0 0,17 0 0 0 0,-17 24-74 0 0,11 12-54 0 0,12 11-298 0 0,0-17 150 0 0,19 18 1 0 0,-13-43-185 0 0,35 13 1 0 0,-5-12-63 0 0,24-6 47 0 0,0 0 0 0 0,17-6 0 0 0,1-6 13 0 0,-1-5 0 0 0,-17-25 331 0 0,-1 6-183 0 0,-23 13 1 0 0,12-25-25 0 0,-24 12 1 0 0,0 7-27 0 0,0-7 18 0 0,0 24 1483 0 0,0-35-898 0 0,0 41 1 0 0,-6-18 86 0 0,-12 24-357 0 0,-12 0-96 0 0,-23 0-194 0 0,23 0 0 0 0,-11 24-260 0 0,23 11 45 0 0,0 13 1 0 0,0-12-175 0 0,0-1 0 0 0,1-17-440 0 0,17 18 1 0 0,6-7 75 0 0,11 7 1 0 0,-5-6 803 0 0,24-12 0 0 0,0-13 0 0 0,17 19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09.19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267 481 12037 238434 56243,'0'-29'722'0'0,"0"5"1"0"0,0 18 108 0 0,0-12-465 0 0,0 12 1 0 0,-17-24 117 0 0,-1 13-264 0 0,0 11 1 0 0,12-18 935 0 0,-12 24-324 0 0,-12 0-157 0 0,1 0-268 0 0,-19 0-182 0 0,19 0-463 0 0,-1 24 70 0 0,6 5-344 0 0,24 25 0 0 0,18-19 29 0 0,0 1 1 0 0,23-24 239 0 0,-5 6 0 0 0,11-12-184 0 0,7-6 330 0 0,-1-24 0 0 0,1 0-3 0 0,-1-11 0 0 0,-5-13-72 0 0,-13 12 0 0 0,-5-11 33 0 0,-12-7 1 0 0,-12 19 370 0 0,12-1 0 0 0,-12 1 708 0 0,-6-19 1 0 0,-6 24 279 0 0,-12 13-957 0 0,-12-13 0 0 0,-5 24 160 0 0,-1-12 1 0 0,0 12-72 0 0,-17 6 0 0 0,-1 6-207 0 0,1 12 1 0 0,17-6 53 0 0,1 23 1 0 0,23 1-773 0 0,-6 18 0 0 0,12-1-238 0 0,6 0 1 0 0,0 1-1769 0 0,0-1 1528 0 0,0 1 0 0 0,24-1 1051 0 0,11 1 0 0 0,13-25 0 0 0,5-5 0 0 0</inkml:trace>
  <inkml:trace contextRef="#ctx0" brushRef="#br0" timeOffset="954">428 374 11989 241262 58165,'0'-35'1074'0'0,"0"-1"-537"0"0,0 24 1 0 0,-6-12 171 0 0,-12 24 136 0 0,12 0-645 0 0,-18 0 1 0 0,18 0-185 0 0,-11 0 1 0 0,11 6-221 0 0,-12 12 318 0 0,12-12 318 0 0,6 42-216 0 0,0-19 0 0 0,0 7-920 0 0,0 0 274 0 0,0-25 300 0 0,0 13 91 0 0,0-24 176 0 0,0 0-122 0 0,24-24 144 0 0,-18-5 0 0 0,17-1 280 0 0,-23-17-315 0 0,0 17 1 0 0,0-6 153 0 0,0 1-135 0 0,0 23 1 0 0,-18-18 173 0 0,1 12 0 0 0,-7 12 12 0 0,6-12-118 0 0,12 13-206 0 0,-18 28 0 0 0,24-11 2 0 0,0 24 0 0 0,0-18-93 0 0,0 17 0 0 0,0-17-2 0 0,0 18 14 0 0,0-24 0 0 0,6 11 34 0 0,12-23 0 0 0,-6 0-355 0 0,24 0 276 0 0,-24 0 1 0 0,29-6-92 0 0,-23-11 0 0 0,18 5 115 0 0,-19-24-31 0 0,1 24-243 0 0,-18-35-15 0 0,0 17 195 0 0,0 0-2 0 0,0-17 56 0 0,0 41-1752 0 0,0 6 838 0 0,0 6 1049 0 0,0 41 0 0 0,24-17 0 0 0,6 23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35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47328 18347 162679 53985,'0'-22'12'0'0,"0"-73"38"0"0,0-1-1 0 0,0-2 1 0 0,0 0-1 0 0,0 10 0 0 0,0-1 1 0 0,0 0-1 0 0,0-2 1 0 0,0 0-1 0 0,0-2-37 0 0,0 9 1 0 0,0-1 0 0 0,0-2 0 0 0,0 1 0 0 0,0-2-1 0 0,0 1 1 0 0,0-1 0 0 0,0-3 0 0 0,0-1 0 0 0,0 0-1 0 0,0 0 1 0 0,0-1 0 0 0,0 0 0 0 0,0-2-2 0 0,0 8 0 0 0,0-1 0 0 0,0-1 0 0 0,0 0 0 0 0,0-1 1 0 0,0 0-1 0 0,0 1 0 0 0,0-1 0 0 0,0-2 0 0 0,0 1 1 0 0,0-1-1 0 0,0 1 0 0 0,0-1 0 0 0,0-1 0 0 0,0 0 1 0 0,0 0-15 281 0,0-3 1-281 0,1-2 0 0 0,-1 1 0 0 0,0-1 0 0 0,0 0-1 0 0,0-1 1 0 0,0 0 0 0 0,0 0 0 0 0,0 9 0 0 0,0-1 0 0 0,0 0-1 0 0,0 0 1 0 0,0 0 0 0 0,0-1 0 0 0,0-1 0 0 0,0 0-1 0 0,0 0-1 1046 0,0 4 0-1046 0,0-1 0 0 0,0-1 1 0 0,0 1-1 0 0,0-2 0 0 0,0 1 1 0 0,0-1-1 0 0,0 1 0 0 0,0-1 1 0 0,0 1-1 0 0,0 0 0 0 0,0 0 1 0 0,0 0-1 0 0,0 0 0 0 0,0-1 1 0 0,0 1-1 0 0,0 0 0 0 0,0-1 1 0 0,0 0-1 0 0,0-1-21 1322 0,0-2 1-1322 0,1 0 0 0 0,-1-1-1 0 0,0 0 1 0 0,0-1 0 0 0,0 1 0 0 0,0-1-1 0 0,0 1 1 0 0,0-1 0 0 0,0 0 0 0 0,0 0-1 0 0,0 0 1 0 0,0-1 0 0 0,0 0 0 0 0,0 1-1 0 0,0-1 1 0 0,0 1 0 0 0,0-1 0 0 0,0 1-1 0 0,0 0 12 1142 0,0 3 1-1142 0,0-1 0 0 0,0 1 0 0 0,0 1 0 0 0,0-1-1 0 0,0 0 1 0 0,0 0 0 0 0,0-1 0 0 0,1 0 0 0 0,-1-1 0 0 0,0 4-1 0 0,0 0 1 0 0,0-1 0 0 0,0-1 0 0 0,0 1 0 0 0,0-1 0 0 0,0 0-1 0 0,0 0 1 0 0,0 0 0 0 0,0 0 0 0 0,0 1-7 929 0,0 0 0-929 0,0 1 0 0 0,0 0 0 0 0,0 0 0 0 0,0 0 0 0 0,0 0 0 0 0,0 0 0 0 0,0 0 0 0 0,0-1 0 0 0,0 0 0 0 0,0 0 0 0 0,0-3 0 0 0,0-1 0 0 0,0 0 0 0 0,0 0 0 0 0,0 0 0 0 0,0-1 0 0 0,0 1 0 0 0,0-1 0 0 0,0 1 0 0 0,1-1 0 0 0,-1 1 4 988 0,0 0 1-988 0,0 0 0 0 0,0 0-1 0 0,0 0 1 0 0,0 0 0 0 0,0 0 0 0 0,0 0-1 0 0,0-1 1 0 0,0 1 0 0 0,0 0 0 0 0,0-1-1 0 0,0-1 1 0 0,0 0 0 0 0,0 0 0 0 0,0 0-1 0 0,0 0 1 0 0,0 0 0 0 0,0-1-1 0 0,0 1 1 0 0,0-1 0 0 0,0 0 0 0 0,0 0-10 927 0,0 7 1-927 0,0 0-1 0 0,0 0 1 0 0,0 0-1 0 0,0-1 1 0 0,0 1-1 0 0,0-1 1 0 0,0 0-1 0 0,0 1 1 0 0,0-1-1 0 0,0 0 1 0 0,1 0-1 0 0,-1-1 1 0 0,0-1-1 0 0,0 1 1 0 0,0 0-1 0 0,0-1 1 0 0,0 1-1 0 0,0-1 1 0 0,0 0-1 0 0,0 1 1 0 0,0-1-1 0 0,0 0 1 0 0,0 1 1 757 0,0-2 0-757 0,0 1 1 0 0,0 0-1 0 0,0 0 1 0 0,0-1-1 0 0,0 1 0 0 0,0-1 1 0 0,0 1-1 0 0,0-1 1 0 0,0 0-1 0 0,0 1 0 0 0,0-2 1 0 0,0 0-1 0 0,0-1 1 0 0,0-1-1 0 0,0 1 1 0 0,0 0-1 0 0,0-1 0 0 0,0 1 1 0 0,0-1-1 0 0,0 0 1 0 0,0 0-1 0 0,0 0 0 0 0,0 1 13 1139 0,0 6 1-1139 0,0 0 0 0 0,0 0 0 0 0,1 0-1 0 0,-1 0 1 0 0,0-1 0 0 0,0 1 0 0 0,0 0-1 0 0,0 0 1 0 0,0-1 0 0 0,0 1 0 0 0,0 0-1 0 0,0-1 1 0 0,0 0 0 0 0,0 0 0 0 0,0 0 0 0 0,0 0-1 0 0,0 0 1 0 0,0 0 0 0 0,0 0 0 0 0,0 0-1 0 0,0 0 1 0 0,0-1 0 0 0,0 1 0 0 0,0 0-1 0 0,0 0 12 1356 0,0-1 0-1356 0,0 1 0 0 0,0-1 0 0 0,0 1 0 0 0,0-1 0 0 0,0 1 0 0 0,1-1 0 0 0,-1 1 0 0 0,0-1 0 0 0,0 1 0 0 0,0-1 1 0 0,0 0-1 0 0,0 0 0 0 0,0 0 0 0 0,0-1 0 0 0,0 0 0 0 0,0 0 0 0 0,0 0 0 0 0,0 0 0 0 0,0 0 0 0 0,0 0 0 0 0,0 0 0 0 0,0 0 1 0 0,0 0-1 0 0,0 0 0 0 0,0 0-2 1031 0,0 0 1-1031 0,0 0-1 0 0,0 0 1 0 0,0 1-1 0 0,0-1 1 0 0,0 0-1 0 0,0 0 1 0 0,0 0 0 0 0,0 0-1 0 0,1 0 1 0 0,-1 0-1 0 0,0 0 1 0 0,0 0-1 0 0,0-1 1 0 0,0 0 0 0 0,0-1-1 0 0,0 1 1 0 0,0 0-1 0 0,0-1 1 0 0,0 1-1 0 0,0-1 1 0 0,0 1 0 0 0,0-1-1 0 0,0 1 1 0 0,0 0-1 0 0,0 0 18 1125 0,0 1 0-1125 0,0 0 0 0 0,0-1 0 0 0,0 1 0 0 0,0 1 0 0 0,0-1 0 0 0,0 0 0 0 0,0 0 0 0 0,0 0 0 0 0,0 0 0 0 0,0 0 0 0 0,0 1 0 0 0,0-1 0 0 0,0 0 0 0 0,1 0 0 0 0,-1 0 0 0 0,0 0 0 0 0,0 0 0 0 0,0 0 0 0 0,0 0 0 0 0,0 0 0 0 0,0 0 0 0 0,0 0 0 0 0,0 0 0 0 0,0 0 0 0 0,0 0-18 1058 0,0 2 0-1058 0,0-1 1 0 0,0 0-1 0 0,0 0 0 0 0,0 0 1 0 0,0 1-1 0 0,0-1 0 0 0,0 1 1 0 0,0-1-1 0 0,0 1 1 0 0,0 0-1 0 0,0-1 0 0 0,0 1 1 0 0,0 1-1 0 0,0 0 0 0 0,0 0 1 0 0,0 0-1 0 0,0 0 1 0 0,1 1-1 0 0,-1-1 0 0 0,0 0 1 0 0,0 1-1 0 0,0-1 0 0 0,0 1 1 0 0,0-1-1 0 0,0 0-2 1171 0,0-6 1-1171 0,0-1 0 0 0,0 0 0 0 0,0 0 0 0 0,0 1 0 0 0,0-1 0 0 0,0 0 0 0 0,0 1 0 0 0,0 0 0 0 0,0-1 0 0 0,0 1 0 0 0,0 1 0 0 0,0 1 0 0 0,0 0 0 0 0,0 1 0 0 0,0 0 0 0 0,0-1 0 0 0,0 1 0 0 0,0 1 0 0 0,1-1 0 0 0,-1 0-1 0 0,0 1 1 0 0,0-1 0 0 0,0 1 32 867 0,0 0 1-867 0,0 1 0 0 0,0 0 0 0 0,0 0 0 0 0,0 0 0 0 0,0 1 0 0 0,0-1 0 0 0,0 0 0 0 0,0 1 0 0 0,0 0 0 0 0,0 1 0 0 0,0-1 0 0 0,0-5 0 0 0,0 1 0 0 0,0-1 0 0 0,0 1 0 0 0,0 0-1 0 0,0 0 1 0 0,0 1 0 0 0,0 0 0 0 0,0 0 0 0 0,0 0 0 0 0,0 1 15 302 0,0-6 0-302 0,0 0 0 0 0,0 1 1 0 0,0 1-1 0 0,0-1 0 0 0,0 1 0 0 0,0 0 1 0 0,0-1-1 0 0,0 1 0 0 0,0-1 1 0 0,0 0-1 0 0,0 0 0 0 0,0 0 0 0 0,0 0 1 0 0,1 0-1 0 0,-1 0 0 0 0,0 0 0 0 0,0 0 1 0 0,0 1-1 0 0,0 1-31 863 0,0 2 1-863 0,0 1 0 0 0,0 0 0 0 0,0 0 0 0 0,0 0 0 0 0,0 74-14 0 0</inkml:trace>
  <inkml:trace contextRef="#ctx0" brushRef="#br0" timeOffset="-71439">14 8092 16069 179929 53985,'0'4'1'0'0,"0"88"8"0"0,0 1 1 0 0,0 0-1 0 0,0 0 0 0 0,0 1 1 0 0,0 0-1 0 0,0-1 0 0 0,0 1 1 0 0,0 0-1 0 0,0 0 0 0 0,0 1 1 0 0,0-1-1 0 0,0 0-6 0 0,0 1 0 0 0,0 1 0 0 0,0-1 0 0 0,0 0 0 0 0,0 1 0 0 0,0-1 0 0 0,0 1 0 0 0,0 0 0 0 0,0 0 0 0 0,0 0 1 0 0,0 1-1 0 0,0 0 0 0 0,0 0 0 0 0,0-3 0 0 0,0 1 0 0 0,0 0 0 0 0,0 0 0 0 0,0 0 0 0 0,0 1 0 0 0,0 0 1 0 0,0-1-1 0 0,0 1 0 0 0,0 0 0 0 0,0 0 0 0 0,0 0 0 0 0,0 0 0 0 0,0 0 5-365 0,0-1 1 365 0,0 0 0 0 0,0 0 0 0 0,0-1-1 0 0,0 1 1 0 0,0-1 0 0 0,0 1 0 0 0,0 0 0 0 0,0 0-1 0 0,0 1 1 0 0,0-1 0 0 0,0 2 0 0 0,0 0-1 0 0,0 1 1 0 0,0-1 0 0 0,0 1 0 0 0,0 1 0 0 0,0 0-1 0 0,0 1 1 0 0,0 0 0 0 0,0 1 0 0 0,0-1-1 0 0,0 1 1 0 0,0 0 0 0 0,0-1 0 0 0,0 1 0 0 0,0-1-1 0 0,0 0 1 0 0,0-1-5-388 0,0-1 0 388 0,0 0 0 0 0,0-1 1 0 0,0 0-1 0 0,0 0 0 0 0,0 0 1 0 0,0 0-1 0 0,0 0 0 0 0,-1 0 1 0 0,1 0-1 0 0,0 0 0 0 0,0 1 0 0 0,0 0 1 0 0,0 0-1 0 0,0 0 0 0 0,0-2 1 0 0,0-1-1 0 0,0 1 0 0 0,0 1 1 0 0,0-1-1 0 0,0 1 0 0 0,0-1 0 0 0,0 1 1 0 0,0 0-1 0 0,0 0 0 0 0,0 0 1 0 0,0 0-1 0 0,0 0 0 0 0,0 0 1 0 0,0-1-1 0 0,0 1-6-1694 0,0-1 0 1694 0,0-1 0 0 0,0 1 0 0 0,0 0 1 0 0,0 0-1 0 0,0-1 0 0 0,0 1 0 0 0,0 0 0 0 0,0-1 1 0 0,0 1-1 0 0,0 0 0 0 0,-1-1 0 0 0,1 1 1 0 0,0 0-1 0 0,0 0 0 0 0,0 0 0 0 0,0 1 0 0 0,0-1 1 0 0,0 1-1 0 0,0 0 0 0 0,0 0 0 0 0,0 0 1 0 0,0 0-1 0 0,0 0 0 0 0,0 0 0 0 0,0 0 0 0 0,0 0 1 0 0,0 0-1 0 0,0 0 0 0 0,0 0 0 0 0,0-1 0 0 0,0 1 0-1199 0,0-1 0 1199 0,0 0 0 0 0,0-1 0 0 0,0 1 0 0 0,0-1 0 0 0,-1 0 0 0 0,1 1 0 0 0,0-1 0 0 0,0 1 0 0 0,0-1 0 0 0,0 1 0 0 0,0 0 0 0 0,0 0 0 0 0,0 0 0 0 0,0 0 0 0 0,0 1 0 0 0,0-3 0 0 0,0 0 0 0 0,0 1 0 0 0,0 0 0 0 0,0 0 0 0 0,0 0 0 0 0,0 0 0 0 0,0 0 0 0 0,0 1 0 0 0,0-1 0 0 0,0 1 0 0 0,0-1 0 0 0,0 1 0 0 0,0-1 0 0 0,0 0 0 0 0,0 0 0 0 0,0 0 6-1315 0,0 4 1 1315 0,0 1 0 0 0,0-1-1 0 0,0 0 1 0 0,-1 0 0 0 0,1 0-1 0 0,0 1 1 0 0,0-1 0 0 0,0 0-1 0 0,0 0 1 0 0,0 0 0 0 0,0-1-1 0 0,0 1 1 0 0,0 0 0 0 0,0 0-1 0 0,0 0 1 0 0,0 0 0 0 0,0 0-1 0 0,0 0 1 0 0,0 0 0 0 0,0 0 0 0 0,0 0-1 0 0,0 0 1 0 0,0-1 0 0 0,0 1-1 0 0,0 0 1 0 0,0 0 0 0 0,0-1-1 0 0,0 1 1 0 0,0-1 0 0 0,0 1-1 0 0,-1-1 0-2026 0,1-1 1 2026 0,0 1 0 0 0,0-1 0 0 0,0 0 0 0 0,0 1 0 0 0,0-1-1 0 0,0 0 1 0 0,0 0 0 0 0,0 0 0 0 0,0 0 0 0 0,0 0 0 0 0,0-1-1 0 0,0 1 1 0 0,0-1 0 0 0,0 0 0 0 0,0 0 0 0 0,0 4 0 0 0,0 1 0 0 0,0-1-1 0 0,0-1 1 0 0,-1 1 0 0 0,1 0 0 0 0,0-1 0 0 0,0 1 0 0 0,0-1-1 0 0,0 0 1 0 0,0 0 0 0 0,0 0 0 0 0,0 0 0 0 0,0-1 0 0 0,0 1-3-1473 0,0-2 1 1473 0,0-1 0 0 0,0 1 0 0 0,0-1-1 0 0,0 0 1 0 0,0 0 0 0 0,0 0 0 0 0,0 0 0 0 0,0-1-1 0 0,0 1 1 0 0,0 0 0 0 0,0 1 0 0 0,0-1 0 0 0,0 0-1 0 0,-1 1 1 0 0,1 2 0 0 0,0-1 0 0 0,0 1 0 0 0,0 1-1 0 0,0-1 1 0 0,0 0 0 0 0,0 1 0 0 0,0-1 0 0 0,0 1-1 0 0,0-1 1 0 0,0 0 0 0 0,0 0 0 0 0,0 0 0 0 0,0-1-1 0 0,0 0 0-1448 0,0-3 0 1448 0,0 0 1 0 0,0-1-1 0 0,0 1 1 0 0,0-1-1 0 0,0 0 1 0 0,0 0-1 0 0,0 0 1 0 0,0 0-1 0 0,0-1 1 0 0,0 0-1 0 0,0 1 1 0 0,-1-1-1 0 0,1 0 1 0 0,0-1-1 0 0,0 5 0 0 0,0 0 1 0 0,0 0-1 0 0,0-1 1 0 0,0 1-1 0 0,0-1 1 0 0,0 0-1 0 0,0 0 1 0 0,0-1-1 0 0,0 1 1 0 0,0-1-1 0 0,0 0 1 0 0,0 0-1 0 0,0 0-1-1078 0,0 3 0 1078 0,0 1 1 0 0,0-1-1 0 0,0 0 0 0 0,0-1 1 0 0,0 1-1 0 0,0-1 0 0 0,0 0 1 0 0,0 0-1 0 0,0 0 0 0 0,0-1 1 0 0,0 0-1 0 0,0 1 0 0 0,0-4 1 0 0,0 1-1 0 0,0-1 0 0 0,-1 1 1 0 0,1-1-1 0 0,0-1 0 0 0,0 1 1 0 0,0 0-1 0 0,0-1 0 0 0,0 0 1 0 0,0 0-1 0 0,0 0 0 0 0,0 0-1-1098 0,0 6 1 1098 0,0-1-1 0 0,0 0 1 0 0,0-1 0 0 0,0 1-1 0 0,0-1 1 0 0,0 1-1 0 0,0-1 1 0 0,0 0 0 0 0,0 0-1 0 0,0 0 1 0 0,0 0-1 0 0,0 0 1 0 0,0 0 0 0 0,0-1-1 0 0,0 1 1 0 0,0 0 0 0 0,0 0-1 0 0,0-1 1 0 0,0 0-1 0 0,0 0 1 0 0,0-1 0 0 0,0 0-1 0 0,0-1 11-841 0,-1 3 1 841 0,1-1 0 0 0,0 0-1 0 0,0 0 1 0 0,0-1 0 0 0,0 0 0 0 0,0 0-1 0 0,0-1 1 0 0,0-1 0 0 0,0 1 0 0 0,0-1-1 0 0,0 5 1 0 0,0-1 0 0 0,0 1 0 0 0,0-2-1 0 0,0 1 1 0 0,0-1 0 0 0,0-1-1 0 0,0 0 1 0 0,0-1 0 0 0,0 0 1-590 0,0 5 0 590 0,0-1 1 0 0,0-1-1 0 0,0 0 0 0 0,0-1 1 0 0,0 0-1 0 0,0-1 0 0 0,0-1 1 0 0,0-2-1 0 0,0 4 1 0 0,0-2-1 0 0,0 0 0 0 0,0-2 1 0 0,0 0-1 0 0,0-1 0 0 0,0-1 1 0 0,0 0 22-444 0,0 5 1 444 0,0 0 0 0 0,0-1 0 0 0,0-1-1 0 0,0-1 1 0 0,0-2 0 0 0,0-1 0 0 0,-1 5 0 0 0,1-1-1 0 0,0-2 1 0 0,0-1 0 0 0,0-2 0 0 0,0-3-1-147 0,0 2 0 147 0,0-1 1 0 0,0-3-1 0 0,0-2 1 0 0,0-3-1 0 0,0 28 1 0 0,0-6-1 0 0,0-6 238-2 0,0 10 0 2 0,0-10-303 0 0,0-14 0 0 0,0-34 0 0 0,0-104-88 0 0,0-20 1 0 0,0-20-1 0 0,0 22 1 0 0,0-7-1 0 0,0-6 1 0 0,0-4 96 0 0,0 15 1 0 0,0-4 0 0 0,0-3 0 0 0,0-2 0 0 0,0-2-1 0 0,0 0 1 0 0,0 4 0 0 0,0-2 0 0 0,0 0 0 0 0,0-2-1 0 0,0-1 1 0 0,0-2 0 0 0,0-1 5 0 0,0 1 1 0 0,0-2-1 0 0,0-2 1 0 0,0 0-1 0 0,0-2 1 0 0,0-1-1 0 0,0-1 1 0 0,0-1-1 0 0,0 12 1 0 0,0 0-1 0 0,0-2 1 0 0,0 0 0 0 0,0-1-1 0 0,0-1 1 0 0,0 0-1 0 0,0-1 1 0 0,0-1-1 0 0,0 0 23 0 0,0 2 1 0 0,0-1 0 0 0,0-1 0 0 0,0 0 0 0 0,0-1 0 0 0,0 0 0 0 0,0-1 0 0 0,0 0 0 0 0,0-1 0 0 0,0-1 0 0 0,0 1 0 0 0,0 1 0 0 0,0 0 0 0 0,0 0 0 0 0,0-1 0 0 0,0 0 0 0 0,0-1 0 0 0,0-1 0 0 0,0 1 0 0 0,0-1 0 0 0,0-1 0 0 0,0 0 0 0 0,0 0-2 0 0,0 10 0 0 0,0-1 1 0 0,0 0-1 0 0,0-1 0 0 0,0 1 1 0 0,0-2-1 0 0,0 1 0 0 0,0-1 1 0 0,0 1-1 0 0,0-1 1 0 0,0 0-1 0 0,0 0 0 0 0,0 0 1 0 0,0 0-1 0 0,0-2 0 0 0,0 1 1 0 0,0-1-1 0 0,0 1 1 0 0,0-1-1 0 0,0 0 0 0 0,0 0 1 0 0,0 0-1 0 0,0 0 0 0 0,0 0 1 0 0,0-1-1 0 0,0 0 1 0 0,0 0-1 0 0,0 0 13 0 0,0 3 1 0 0,0 0 0 0 0,0 0-1 0 0,0-1 1 0 0,0 1 0 0 0,0-1-1 0 0,0 0 1 0 0,0 0 0 0 0,0 0-1 0 0,0-1 1 0 0,0 0 0 0 0,0 0-1 0 0,0 0 1 0 0,0-1 0 0 0,0 0-1 0 0,0 3 1 0 0,0-1 0 0 0,0-1-1 0 0,0 1 1 0 0,0-1 0 0 0,0 0-1 0 0,0-1 1 0 0,0 1 0 0 0,0-1-1 0 0,0 0 1 0 0,0 1 0 0 0,0-1-1 0 0,0 0 1 0 0,0 0 0 0 0,0 0-1 0 0,0 0-19 138 0,0 0 1-138 0,0-1 0 0 0,0 0 0 0 0,0 1 0 0 0,0-1-1 0 0,0 0 1 0 0,0 0 0 0 0,0 1 0 0 0,0-1 0 0 0,0-1-1 0 0,0 1 1 0 0,0 0 0 0 0,0-1 0 0 0,0 1 0 0 0,0-1-1 0 0,0 0 1 0 0,0 3 0 0 0,0 0 0 0 0,0 1 0 0 0,0-1-1 0 0,0-1 1 0 0,1 1 0 0 0,-1 0 0 0 0,0-1 0 0 0,0 1-1 0 0,0-1 1 0 0,0 0 0 0 0,0 0 0 0 0,0 0 0 0 0,0 1-1 0 0,0-1 1 0 0,0 0 0 0 0,0 0-5 1617 0,0-1 1-1617 0,0-1-1 0 0,0 1 1 0 0,0 0-1 0 0,0-1 1 0 0,0 1-1 0 0,0-1 1 0 0,0 0-1 0 0,0 1 1 0 0,0-1-1 0 0,0 0 1 0 0,0 0-1 0 0,0 1 1 0 0,0-1-1 0 0,0 0 1 0 0,0 1-1 0 0,0-1 1 0 0,0 0-1 0 0,0 1 1 0 0,0 0-1 0 0,0-1 1 0 0,0 1-1 0 0,0-1 1 0 0,0 1-1 0 0,0 0 1 0 0,0-1-1 0 0,1 1 1 0 0,-1-1-1 0 0,0 1 1 0 0,0-1-1 0 0,0 0 1 0 0,0 0-1 0 0,0 0 1 0 0,0 0 20 1726 0,0 5 1-1726 0,0-1-1 0 0,0 0 1 0 0,0 0-1 0 0,0 0 1 0 0,0 0 0 0 0,0 0-1 0 0,0 0 1 0 0,0-1-1 0 0,0 1 1 0 0,0 0 0 0 0,0 0-1 0 0,0-1 1 0 0,0 1-1 0 0,0 0 1 0 0,0 0-1 0 0,0 1 1 0 0,0-1 0 0 0,0-4-1 0 0,0 0 1 0 0,0 0-1 0 0,0 0 1 0 0,1 1 0 0 0,-1-1-1 0 0,0 0 1 0 0,0 1-1 0 0,0-1 1 0 0,0 1-1 0 0,0 0 1 0 0,0-1 0 0 0,0 1-1 0 0,0-1 1 0 0,0 1-1 0 0,0 0 1 0 0,0 0 24 1109 0,0 0 0-1109 0,0 0 1 0 0,0 0-1 0 0,0 1 1 0 0,0-1-1 0 0,0 0 1 0 0,0 1-1 0 0,0-1 1 0 0,0 1-1 0 0,0-1 1 0 0,0 1-1 0 0,0-1 1 0 0,0 1-1 0 0,0 0 1 0 0,0-1-1 0 0,0 1 1 0 0,0 0-1 0 0,0 0 1 0 0,0 0-1 0 0,0 1 1 0 0,0-1-1 0 0,0 0 1 0 0,0 1-1 0 0,0-1 1 0 0,0 1-1 0 0,0-1 1 0 0,0 1-1 0 0,0 0 1 0 0,1-1-1 0 0,-1 1 1 0 0,0-1-1 0 0,0 1 0 0 0,0 0 1 0 0,0 0-21 831 0,0 0 1-831 0,0 0-1 0 0,0 1 1 0 0,0-1 0 0 0,0 0-1 0 0,0 1 1 0 0,0-1 0 0 0,0 1-1 0 0,0-1 1 0 0,0 1-1 0 0,0-1 1 0 0,0 1 0 0 0,0 0-1 0 0,0 0 1 0 0,0 0 0 0 0,0-1-1 0 0,0 2 1 0 0,0 0-1 0 0,0 0 1 0 0,0 0 0 0 0,0 0-1 0 0,0 1 1 0 0,0-1 0 0 0,0 0-1 0 0,0 1 1 0 0,0-1-1 0 0,0 1 1 0 0,0 0 0 0 0,0-1-1 0 0,0 1 1 0 0,0 1 0 0 0,0-1-1 0 0,0 0 1 0 0,0 1-8 832 0,0-4 1-832 0,0 1 0 0 0,0 0 0 0 0,0 0 0 0 0,0 0 0 0 0,0 1 0 0 0,0-1 0 0 0,0 1 0 0 0,0 0 0 0 0,0-1 0 0 0,0 1 0 0 0,0-1 0 0 0,0 1 0 0 0,0-1 0 0 0,0 0 0 0 0,1 0 0 0 0,-1-2 0 0 0,0 0 0 0 0,0-1 0 0 0,0 1 0 0 0,0-1 0 0 0,0 0 0 0 0,0 0 0 0 0,0 0 0 0 0,0 0 0 0 0,0 0 0 0 0,0 1 0 0 0,0-1-1 0 0,0 1 1 0 0,0 0 0 0 0,0 1 0 0 0,0 0-14 1631 0,0-3 1-1631 0,0 0 0 0 0,0 1 0 0 0,0-1 0 0 0,0 1 0 0 0,0 0 0 0 0,0 1 0 0 0,0-1 0 0 0,0 1 0 0 0,0 0 0 0 0,0 0 0 0 0,0 0 0 0 0,0 0 0 0 0,0 1 0 0 0,1-1 0 0 0,-1 3 0 0 0,0 0 0 0 0,0-1 0 0 0,0 1-1 0 0,0 0 1 0 0,0 1 0 0 0,0-1 0 0 0,0 0 0 0 0,0 1 0 0 0,0 0 0 0 0,0 0 0 0 0,0 1 0 0 0,0 0 0 0 0,0 0 0 0 0,0 1-16 794 0,0-3 0-794 0,0 1 0 0 0,0 0 0 0 0,0 0 0 0 0,0 0 1 0 0,0 1-1 0 0,0 0 0 0 0,0 1 0 0 0,0-1 0 0 0,0 1 1 0 0,0 0-1 0 0,0 0 0 0 0,0 1 0 0 0,0-1 0 0 0,0-3 1 0 0,0 0-1 0 0,0 0 0 0 0,0 0 0 0 0,1 1 0 0 0,-1 0 0 0 0,0 0 1 0 0,0 0-1 0 0,0 1 0 0 0,0-1 0 0 0,0 1 0 0 0,0-1 1 0 0,0 1-38 1166 0,0-8 1-1166 0,0 1 0 0 0,0 0 0 0 0,0 0 0 0 0,0 0-1 0 0,0 0 1 0 0,0 0 0 0 0,0 1 0 0 0,0 0 0 0 0,0 0-1 0 0,0 1 1 0 0,0 0 0 0 0,0 4 0 0 0,0 1 0 0 0,0 0-1 0 0,0 0 1 0 0,0 1 0 0 0,0-1 0 0 0,0 83 41 0 0</inkml:trace>
  <inkml:trace contextRef="#ctx0" brushRef="#br0" timeOffset="-1">14 8092 12606 180249 53985,'0'87'42'0'0,"0"9"3"0"0,0 1 0 0 0,0 0 0 0 0,0-1 0 0 0,0 2 0 0 0,0-1 0 0 0,0 1 0 0 0,0 0 0 0 0,0 1 1 0 0,0 0-1 0 0,0 1 0 0 0,0 1 0 0 0,0-10 0 0 0,0 2 0 0 0,0 0 0 0 0,0 0 0 0 0,0 1 0 0 0,0 0 0 0 0,0 0 1 0 0,0 1-1 0 0,0 0 0 0 0,0 0 0 0 0,0 0 0 0 0,0 0 0 0 0,0 1 0 0 0,0-1 8 0 0,0 3 0 0 0,0 1 0 0 0,0-1 0 0 0,0 1 0 0 0,0 0 1 0 0,0 0-1 0 0,0 0 0 0 0,0 1 0 0 0,0-1 0 0 0,0 1 1 0 0,0 0-1 0 0,0 0 0 0 0,0 0 0 0 0,0 0 0 0 0,0-5 1 0 0,0 0-1 0 0,0 0 0 0 0,0 1 0 0 0,0-1 0 0 0,0 1 1 0 0,0 0-1 0 0,0-1 0 0 0,0 1 0 0 0,0 0 0 0 0,0 1 1 0 0,0-1-1 0 0,0 0 0 0 0,0 1 0 0 0,0-1 0 0 0,0 2 1 0 0,0 1-1 0 0,0-1 0 0 0,0 1 0 0 0,0-1 0 0 0,0 1 1 0 0,0 0-1 0 0,0 0 0 0 0,0 0 0 0 0,0 0 0 0 0,0 0 1 0 0,0 1-1 0 0,0-1 0 0 0,0 1 0 0 0,0 0 74 0 0,0-5 1 0 0,0 1 0 0 0,0 0 0 0 0,0 0-1 0 0,0 0 1 0 0,0 1 0 0 0,0-1 0 0 0,0 1-1 0 0,0-1 1 0 0,0 1 0 0 0,0 0 0 0 0,0 0-1 0 0,0 0 1 0 0,0 0 0 0 0,0 0 0 0 0,0 0-89 0 0,0 1 1 0 0,0 1 0 0 0,0-1 0 0 0,0 0 0 0 0,0 0 0 0 0,0 1 0 0 0,0-1-1 0 0,0 1 1 0 0,0 0 0 0 0,0 0 0 0 0,0 0 0 0 0,0 1 0 0 0,0 0 0 0 0,0 0 0 0 0,0 1-1 0 0,0 0 1 0 0,0-7 0 0 0,0 2 0 0 0,0-1 0 0 0,0 1 0 0 0,0 0 0 0 0,0 1 0 0 0,0 0-1 0 0,0 0 1 0 0,0 0 0 0 0,0 0 0 0 0,0 1 0 0 0,0-1 0 0 0,0 1 0 0 0,0-1 0 0 0,0 0-1 0 0,0 0 1 0 0,0 0 0 0 0,0 0-15-223 0,0-1 1 223 0,0 0 0 0 0,0 0-1 0 0,0 0 1 0 0,0 0 0 0 0,0 0-1 0 0,0 0 1 0 0,0 0 0 0 0,0 0-1 0 0,0-1 1 0 0,0 1 0 0 0,0 0-1 0 0,0 0 1 0 0,0 0 0 0 0,0 0-1 0 0,0 1 1 0 0,0-1 0 0 0,0 0 0 0 0,0 1-1 0 0,0 0 1 0 0,0 0 0 0 0,0 0-1 0 0,0 0 1 0 0,0 0 0 0 0,0 0-1 0 0,0 1 1 0 0,0-1 0 0 0,0 0-1 0 0,0 1 1 0 0,0-1 0 0 0,0 0-1 0 0,0 1 1 0 0,0 0 0 0 0,0-1 0 0 0,0 1-1 0 0,0 0-11-1411 0,0 1 0 1411 0,0 1 0 0 0,0-1 0 0 0,-1 1 0 0 0,1 0 0 0 0,0 0 0 0 0,0 0 0 0 0,0 0 0 0 0,0 0 0 0 0,0 0 0 0 0,0 0 0 0 0,0 0 0 0 0,0 0 0 0 0,0 0 0 0 0,0 1 0 0 0,0-1 0 0 0,0 0 0 0 0,0 1 0 0 0,0-6 0 0 0,0 1 0 0 0,0 0 0 0 0,0-1 0 0 0,0 1 0 0 0,0 0 0 0 0,0-1 0 0 0,0 1 0 0 0,0 0 0 0 0,0 0 0 0 0,0 0 0 0 0,0 0 0 0 0,0 0 0 0 0,0 0 0 0 0,0 0 0 0 0,0 1 0 0 0,0-1 0 0 0,0 0 0 0 0,0 1-29-1727 0,-1 1 0 1727 0,1 0 1 0 0,0 0-1 0 0,0 0 1 0 0,0 0-1 0 0,0 1 1 0 0,0-1-1 0 0,0 1 0 0 0,0-1 1 0 0,0 1-1 0 0,0 0 1 0 0,0-1-1 0 0,0 1 1 0 0,0 0-1 0 0,0-1 0 0 0,0 1 1 0 0,0 0-1 0 0,0-1 1 0 0,0 1-1 0 0,0-1 1 0 0,0 1-1 0 0,0-1 0 0 0,0 1 1 0 0,0-1-1 0 0,0 0 1 0 0,-1 1-1 0 0,1-1 1 0 0,0 1-1 0 0,0-1 0 0 0,0 1 1 0 0,0-1-1 0 0,0 1 1 0 0,0-1-1 0 0,0 1 1 0 0,0-1-1 0 0,0 1 0 0 0,0-1 1 0 0,0 0 7-2208 0,0 1 1 2208 0,0-1 0 0 0,0 1 0 0 0,0 0 0 0 0,0-1 0 0 0,0 1 0 0 0,0-1 0 0 0,0 1 0 0 0,0 0 0 0 0,0-1-1 0 0,-1 1 1 0 0,1-1 0 0 0,0 1 0 0 0,0-1 0 0 0,0 0 0 0 0,0 1 0 0 0,0-1 0 0 0,0 0 0 0 0,0 0 0 0 0,0 0-1 0 0,0-1 1 0 0,0 0 0 0 0,0 0 0 0 0,0 0 0 0 0,0 0 0 0 0,0 0 0 0 0,0 0 0 0 0,0 0 0 0 0,0 0 0 0 0,0 0 0 0 0,0 0-1 0 0,0-1 1 0 0,-1 1 0 0 0,1 0 0 0 0,0-1 0 0 0,0 1 0 0 0,0 0 0 0 0,0-1 0-2004 0,0 0 0 2004 0,0 0 0 0 0,0 0 0 0 0,0 0 0 0 0,0 0 0 0 0,0 0 0 0 0,0 0 1 0 0,0-1-1 0 0,0 1 0 0 0,0 0 0 0 0,0-1 0 0 0,0 1 0 0 0,0 0 0 0 0,0-1 0 0 0,0 0 1 0 0,0 1-1 0 0,0-1 0 0 0,0 0 0 0 0,-1 1 0 0 0,1 3 0 0 0,0 1 0 0 0,0-1 1 0 0,0 0-1 0 0,0 1 0 0 0,0-1 0 0 0,0 0 0 0 0,0 0 0 0 0,0 0 0 0 0,0 0 0 0 0,0 0 1 0 0,0 0-1 0 0,0 0 0 0 0,0 0 0 0 0,0-1 0 0 0,0 1 0 0 0,0-1 0 0 0,0 0-5-1537 0,0-1 0 1537 0,0 0 0 0 0,0-1 1 0 0,0 1-1 0 0,0-1 0 0 0,0 0 1 0 0,0 0-1 0 0,0 0 0 0 0,0 0 0 0 0,0 0 1 0 0,-1 0-1 0 0,1 0 0 0 0,0-1 1 0 0,0 1-1 0 0,0 0 0 0 0,0-1 1 0 0,0 1-1 0 0,0 0 0 0 0,0 4 0 0 0,0 0 1 0 0,0 1-1 0 0,0-1 0 0 0,0 0 1 0 0,0 0-1 0 0,0 1 0 0 0,0-1 1 0 0,0 0-1 0 0,0 0 0 0 0,0 0 0 0 0,0-1 1 0 0,0 1-1 0 0,0-1 0 0 0,0 1 1 0 0,0-1-1 0 0,0 0-27-1768 0,0-2 1 1768 0,0 1 0 0 0,0-1 0 0 0,-1 0 0 0 0,1 0-1 0 0,0 0 1 0 0,0 0 0 0 0,0 0 0 0 0,0-1 0 0 0,0 1 0 0 0,0-1-1 0 0,0 0 1 0 0,0 0 0 0 0,0 0 0 0 0,0-1 0 0 0,0 0 0 0 0,0 0-1 0 0,0 3 1 0 0,0-1 0 0 0,0 1 0 0 0,0-1 0 0 0,0-1 0 0 0,0 1-1 0 0,0-1 1 0 0,0 1 0 0 0,0-1 0 0 0,0 0 0 0 0,0-1 0 0 0,0 1-1 0 0,0-1 1 0 0,0 0 0 0 0,0 0 0 0 0,0 0 9-1159 0,-1 2 1 1159 0,1 1-1 0 0,0-1 1 0 0,0 0-1 0 0,0-1 1 0 0,0 1 0 0 0,0-1-1 0 0,0 0 1 0 0,0 0-1 0 0,0 0 1 0 0,0-1 0 0 0,0 1-1 0 0,0-1 1 0 0,0 1-1 0 0,0-1 1 0 0,0 5 0 0 0,0-1-1 0 0,0 1 1 0 0,0 0-1 0 0,0-1 1 0 0,0 1 0 0 0,0-1-1 0 0,0 0 1 0 0,0-1-1 0 0,0 1 1 0 0,0-1 0 0 0,0 0-1 0 0,0-17 5 0 0</inkml:trace>
  <inkml:trace contextRef="#ctx0" brushRef="#br0" timeOffset="-2">1 47328 17836 161868 53985,'0'-43'18'0'0,"0"-57"25"0"0,0 0-1 0 0,0-1 0 0 0,0 0 30 0 0,0 4 1 0 0,0 0 0 0 0,0-1 0 0 0,0 0 0 0 0,0-1 0 0 0,0 1 0 0 0,0-1 0 0 0,0 0 0 0 0,0 0 0 0 0,0 0 0 0 0,0 0 0 0 0,0 0 0 0 0,0 0 0 0 0,0 0 0 0 0,0-1-54 131 0,0 7 1-131 0,0-1 0 0 0,0 1 0 0 0,0-1 0 0 0,0 1 0 0 0,0-1 0 0 0,0 0 0 0 0,0 0-1 0 0,0 0 1 0 0,0 0 0 0 0,0 0 0 0 0,0 0 0 0 0,0 0 0 0 0,0 0 0 0 0,0-1 0 0 0,0 1 0 0 0,0-2-1 0 0,0 0 1 0 0,0 0 0 0 0,0-1 0 0 0,0 1 0 0 0,0 0 0 0 0,0-1 0 0 0,0 0 0 0 0,0 1 0 0 0,0-1-1 0 0,0 0 1 0 0,0 1 0 0 0,0-1 0 0 0,0 0 0 0 0,0 0 0 0 0,0 1 0 0 0,0-1 0 0 0,0 0 0 0 0,0 0-1 0 0,0 0 1 0 0,0 0 0 0 0,0 0 0 0 0,0 1 0 0 0,0-1 0 0 0,0 0 0 0 0,0 0 0 0 0,0 0 0 0 0,0 0-1 0 0,0 0 1 0 0,0 0 0 0 0,1 0 0 0 0,-1 1 1 1534 0,0-1 1-1534 0,0 1 0 0 0,0 1-1 0 0,0-1 1 0 0,0 0 0 0 0,0 1-1 0 0,0-1 1 0 0,0 0 0 0 0,0 1-1 0 0,0-1 1 0 0,0 0 0 0 0,0-1-1 0 0,0 1 1 0 0,0-1 0 0 0,0 0-1 0 0,0-1 1 0 0,0 3 0 0 0,0 0-1 0 0,0-1 1 0 0,0 0 0 0 0,0 0 0 0 0,0-1-1 0 0,0 1 1 0 0,0-1 0 0 0,0 0-1 0 0,0 0 1 0 0,0 0 0 0 0,0 0-1 0 0,0 0 1 0 0,0 0 0 0 0,0 1-1 0 0,0-1 1 0 0,0 1 0 0 0,0 1-1 0 0,0 0 1 0 0,1 1 0 0 0,-1-1-1 0 0,0 0 1 0 0,0 1 0 0 0,0-1 0 0 0,0 1-1 0 0,0-1 1 0 0,0 1 0 0 0,0-1-1 0 0,0 1 1 0 0,0-1 0 0 0,0 1-1 0 0,0-1 1 0 0,0 0 0 0 0,0 0 2 2252 0,0-1 0-2252 0,0 0 1 0 0,0 0-1 0 0,0 0 0 0 0,0-1 1 0 0,0 1-1 0 0,0 0 1 0 0,0-1-1 0 0,0 1 0 0 0,0 0 1 0 0,0-1-1 0 0,0 1 0 0 0,0-1 1 0 0,0 0-1 0 0,0 0 1 0 0,0 1-1 0 0,0-1-14 1463 0,0-1 1-1463 0,0 0 0 0 0,0-1 0 0 0,0 1 0 0 0,0 0 0 0 0,0-1-1 0 0,1 1 1 0 0,-1-1 0 0 0,0 0 0 0 0,0 1 0 0 0,0-1 0 0 0,0 0 0 0 0,0 1-1 0 0,0-1 1 0 0,0 0 0 0 0,0 1 0 0 0,0-1 0 0 0,0 0 0 0 0,0 0 0 0 0,0 0-1 0 0,0 0 1 0 0,0 0 0 0 0,0-1 0 0 0,0 1 0 0 0,0 0 0 0 0,0 0 0 0 0,0 0-1 0 0,0 0 1 0 0,0-1 0 0 0,0 1 0 0 0,0 0 0 0 0,0-1 0 0 0,0 1 0 0 0,0-1-6 1421 0,0 5 1-1421 0,0 1 0 0 0,0-1 0 0 0,0 0 0 0 0,0 0 0 0 0,1 0 0 0 0,-1 0 0 0 0,0 0 0 0 0,0 0 0 0 0,0-1 0 0 0,0 1-1 0 0,0 0 1 0 0,0 0 0 0 0,0 0 0 0 0,0 0 0 0 0,0 0 0 0 0,0 0 0 0 0,0 0 0 0 0,0 0 0 0 0,0 0 0 0 0,0 0 0 0 0,0 1-1 0 0,0-1 1 0 0,0 0 0 0 0,0 0 0 0 0,0 1 0 0 0,0-1 0 0 0,0 0 0 0 0,0 1 0 0 0,0-1 0 0 0,0 0 0 0 0,0 1 0 0 0,0-1-1 0 0,0 0 1 0 0,0 1 0 0 0,0-1-13 1624 0,1-4 1-1624 0,-1-1-1 0 0,0 0 1 0 0,0 0-1 0 0,0 1 1 0 0,0-1-1 0 0,0 0 1 0 0,0 1 0 0 0,0-1-1 0 0,0 1 1 0 0,0-1-1 0 0,0 1 1 0 0,0-1-1 0 0,0 1 1 0 0,0-1-1 0 0,0 1 1 0 0,0 0 0 0 0,0 0-1 0 0,0 0 1 0 0,0 0-1 0 0,0 1 1 0 0,0-1-1 0 0,0 0 1 0 0,0 0-1 0 0,0 1 1 0 0,0-1 0 0 0,0 1-1 0 0,0-1 1 0 0,0 1-1 0 0,1-1 1 0 0,-1 1-1 0 0,0 0 1 0 0,0 0-1 0 0,0 0-3 1581 0,0 1 0-1581 0,0 0 0 0 0,0 0 0 0 0,0 1 0 0 0,0-1 0 0 0,0 0 0 0 0,0 1 0 0 0,0-1 0 0 0,0 1 0 0 0,0-1 0 0 0,0 1 0 0 0,0 0 0 0 0,0 0 0 0 0,0 0 0 0 0,0 0 0 0 0,0 0 0 0 0,0 0 0 0 0,0 1 0 0 0,0 0 0 0 0,0 0 0 0 0,0 1 1 0 0,0-1-1 0 0,0 0 0 0 0,0 1 0 0 0,0-1 0 0 0,1 1 0 0 0,-1 0 0 0 0,0 0 0 0 0,0-1 0 0 0,0 1 0 0 0,0 0 0 0 0,0 1 0 0 0,0-1 0 0 0,0 0 0 0 0,0-4 0 0 0,0 0 0 0 0,0 1 0 0 0,0-1 0 0 0,0 1 0 0 0,0-1 0 0 0,0 1 0 0 0,0 0 0 0 0,0 0 1 0 0,0 0-1 0 0,0 0 0 0 0,0 0 0 0 0,0 0 0 0 0,0 0 0 0 0,0 0 0 0 0,0 0-38 2170 0,1 1 0-2170 0,-1 0 0 0 0,0 0 0 0 0,0-1 0 0 0,0 1 0 0 0,0 0 0 0 0,0 0 0 0 0,0 0 0 0 0,0 0 0 0 0,0 0 0 0 0,0 1 0 0 0,0-1 0 0 0,0 1 0 0 0,0 0 0 0 0,0 0 0 0 0,0 0 17 1836 0,0-4 0-1836 0,0 1 1 0 0,0 0-1 0 0,0 0 1 0 0,0 0-1 0 0,0 1 0 0 0,0-1 1 0 0,1 1-1 0 0,-1 0 1 0 0,0 0-1 0 0,0 0 0 0 0,0 0 1 0 0,0 0-1 0 0,0 0 1 0 0,0 1-1 0 0,0 1 1 0 0,0 0-1 0 0,0 0 0 0 0,0-1 1 0 0,0 1-1 0 0,0 0 1 0 0,0 1-1 0 0,0-1 0 0 0,0 1 1 0 0,0 0-1 0 0,0 0 1 0 0,0 0-1 0 0,0 1 0 0 0,0 1 1 0 0,0-1 8 917 0,1-8 0-917 0,-1 1 0 0 0,0 0 0 0 0,0 0 1 0 0,0 1-1 0 0,0 0 0 0 0,0 0 0 0 0,0 1 0 0 0,0 0 1 0 0,0 0-1 0 0,0 1 0 0 0,0 0 0 0 0,0 1 1 0 0,0-4-1 0 0,0 0 0 0 0,0 1 0 0 0,0 0 0 0 0,0 0 1 0 0,0 1-1 0 0,0 0 0 0 0,0 1 0 0 0,0-1 0 0 0,0 2 1 0 0,1-1-1 0 0,-1 2-4 1058 0,0-5 0-1058 0,0 2 0 0 0,0-1 0 0 0,0 2 0 0 0,0-1 1 0 0,0 1-1 0 0,0 0 0 0 0,0 1 0 0 0,0 0 0 0 0,0 0 0 0 0,0 1 1 0 0,0-7-1 0 0,0 1 0 0 0,0 0 0 0 0,0 0 0 0 0,0 0 0 0 0,0 1 1 0 0,0 1-1 0 0,0 1 0 0 0,0 0 0 0 0,0 1-7 819 0,0-3 0-819 0,0 1 1 0 0,1 1-1 0 0,-1 0 1 0 0,0 1-1 0 0,0 1 0 0 0,0 0 1 0 0,0 1-1 0 0,0 1 1 0 0,0-6-1 0 0,0 1 0 0 0,0 0 1 0 0,0 1-1 0 0,0 1 1 0 0,0 1-1 0 0,0 1 0 0 0,0 1-35 538 0,0-4 1-538 0,0 2 0 0 0,0 1 0 0 0,0 0 0 0 0,0 2-1 0 0,0 1 1 0 0,0 2 0 0 0,0-7 0 0 0,0 89 61 0 0</inkml:trace>
  <inkml:trace contextRef="#ctx0" brushRef="#br0" timeOffset="-3">13 8092 16274 180843 53985,'0'94'-11'0'0,"0"6"-1"0"0,0-8 1 0 0,0 0-1 0 0,0 2 0 0 0,0 0 1 0 0,0 0-1 0 0,0 2 0 0 0,0-1 1 0 0,0 2 2 29 0,0-6 1-29 0,0 0 0 0 0,0 0 0 0 0,0 1 0 0 0,0 1-1 0 0,0 1 1 0 0,0 0 0 0 0,0 1 0 0 0,0 1 0 0 0,0-1 0 0 0,0 0-1 0 0,0 2 1 0 0,0 0 0 0 0,0 1 0 0 0,0 0 0 0 0,0 1-1 0 0,0 1 1 0 0,0 1 0 0 0,0-1 0 0 0,0-10 0 0 0,0 0 0 0 0,0 0 1 0 0,0 1-1 0 0,0 1 0 0 0,0 0 0 0 0,0 0 1 0 0,0 1-1 0 0,0 0 0 0 0,0 1 0 0 0,0 0 1 0 0,0 0-1 0 0,0-2 0 0 0,0 1 1 0 0,0 0-1 0 0,0 1 0 0 0,0 0 0 0 0,0 0 1 0 0,0 1-1 0 0,0 0 0 0 0,0 0 0 0 0,0 1 1 0 0,0 0-1 0 0,0 0 0 0 0,0 0 1 0 0,0-2 1 0 0,0 0-1 0 0,0 1 1 0 0,0-1-1 0 0,0 2 1 0 0,0-1-1 0 0,0 1 1 0 0,0-1-1 0 0,0 1 1 0 0,0 1 0 0 0,0-1-1 0 0,0 0 1 0 0,0 0-1 0 0,0 1 1 0 0,0 0-1 0 0,0 1 1 0 0,0 0-1 0 0,0-1 1 0 0,0 1-1 0 0,0 0 1 0 0,0 1 0 0 0,0-1-1 0 0,0 0 1 0 0,0 1-1 0 0,0 0 1 0 0,0 0-1 0 0,0 1 1 0 0,0-1 10 0 0,0-3 1 0 0,0 1 0 0 0,0-1 0 0 0,0 0 0 0 0,0 1 0 0 0,0 0 0 0 0,0 0 0 0 0,0 0 0 0 0,0 0 0 0 0,0 1 0 0 0,0 0 0 0 0,0 0 0 0 0,0 1 0 0 0,0 0 0 0 0,0 0 0 0 0,0-1-1 0 0,0 1 1 0 0,0-1 0 0 0,0 2 0 0 0,0-1 0 0 0,0 1 0 0 0,0 0 0 0 0,0 1 0 0 0,0-1 0 0 0,0 1 0 0 0,0-1 0 0 0,0 1 0 0 0,0-1 0 0 0,0 1 0 0 0,0-1 0 0 0,0 0 13 0 0,0-6 1 0 0,0 0 0 0 0,0 0-1 0 0,0 0 1 0 0,0 0 0 0 0,0 0 0 0 0,0 0-1 0 0,0 0 1 0 0,0 0 0 0 0,0 1-1 0 0,0-1 1 0 0,0 0 0 0 0,0 1 0 0 0,0-1-1 0 0,0 1 1 0 0,0 0 0 0 0,0 1 0 0 0,0 1-1 0 0,0 1 1 0 0,0 0 0 0 0,0 0-1 0 0,0 0 1 0 0,0 0 0 0 0,0 1 0 0 0,0-1-1 0 0,0 1 1 0 0,0 0 0 0 0,0-1-1 0 0,0 1 1 0 0,0 0 0 0 0,0 0 0 0 0,0 0-1 0 0,0 0 1 0 0,0 0-3 0 0,0-4 1 0 0,0-1 0 0 0,0 1 0 0 0,0 0 0 0 0,0 0 0 0 0,0-1 0 0 0,0 1 0 0 0,0 0 0 0 0,0 0 0 0 0,0 0 0 0 0,0 0 0 0 0,0 0 0 0 0,0 1 0 0 0,0-1 0 0 0,0 0 0 0 0,0 1 0 0 0,0-1 0 0 0,0 1 0 0 0,0 1 0 0 0,0-1 0 0 0,0 1 0 0 0,0 0 0 0 0,0 0 0 0 0,0 0 0 0 0,0 0 0 0 0,0 0 0 0 0,0 0 0 0 0,0 1 0 0 0,0-1 0 0 0,0 1 0 0 0,0-1 0 0 0,0 1 0 0 0,0 0 0 0 0,0 0 0 0 0,0 0 0 0 0,0 0 8-929 0,0-3 1 929 0,0 0 0 0 0,0 0 0 0 0,0 0 0 0 0,0 0 0 0 0,0 0 0 0 0,0 1 0 0 0,0-1 0 0 0,0 1 0 0 0,1 0 0 0 0,-1-1 0 0 0,0 1 0 0 0,0 0 0 0 0,0 0 0 0 0,0 0 0 0 0,0 0 0 0 0,0 1 0 0 0,0-1 0 0 0,0 0 0 0 0,0 2 0 0 0,0 0 0 0 0,0 0 0 0 0,-1 0 0 0 0,1 0 0 0 0,0 0 0 0 0,0 0 0 0 0,0 1 0 0 0,0-1 0 0 0,0 0 0 0 0,0 1 0 0 0,0 0 0 0 0,0-1 0 0 0,0 1 0 0 0,0 0 0 0 0,0 0 0 0 0,0 0 0 0 0,0 0 0 0 0,0 0-10-2123 0,0-4 1 2123 0,0 1 0 0 0,0 0 0 0 0,0 0 0 0 0,0 0 0 0 0,0 0 0 0 0,0 0-1 0 0,0 1 1 0 0,0-1 0 0 0,0 0 0 0 0,0 1 0 0 0,0-1 0 0 0,0 1 0 0 0,0-1-1 0 0,0 0 1 0 0,0 1 0 0 0,0-1 0 0 0,0 1 0 0 0,0-1 0 0 0,0 0 0 0 0,0 0 0 0 0,-1 1-1 0 0,1-1 1 0 0,0 0 0 0 0,0 0 0 0 0,0 0 0 0 0,0 0 0 0 0,0 0 0 0 0,0 1-1 0 0,0-1 1 0 0,0 0 0 0 0,0 0 0 0 0,0 0 0 0 0,0 0 0 0 0,0 1 0 0 0,0-1-1 0 0,0 0 1 0 0,0 1 0 0 0,0-1 0 0 0,0 0-7-2269 0,0 1 1 2269 0,0 0-1 0 0,0 0 1 0 0,0 0-1 0 0,0 0 1 0 0,-1 1 0 0 0,1-1-1 0 0,0 0 1 0 0,0 0-1 0 0,0 0 1 0 0,0 0-1 0 0,0 1 1 0 0,0-1 0 0 0,0 0-1 0 0,0 0 1 0 0,0 0-1 0 0,0 0 1 0 0,0 0 0 0 0,0 0-1 0 0,0 0 1 0 0,0 0-1 0 0,0 0 1 0 0,0-1-1 0 0,0 1 1 0 0,0-1 0 0 0,0 1-1 0 0,0 0 1 0 0,0-1-1 0 0,-1 1 1 0 0,1-1 0 0 0,0 1-1 0 0,0-1 1 0 0,0 1-1 0 0,0-1 1 0 0,0 0-1 0 0,0 1 1 0 0,0-1 0 0 0,0 1-1 0 0,0-1 1 0 0,0 1-10-1409 0,0-1 1 1409 0,0 0-1 0 0,0 1 1 0 0,0-1-1 0 0,0 0 1 0 0,0 1-1 0 0,0-1 1 0 0,0 0-1 0 0,0 1 1 0 0,0-1-1 0 0,0 0 1 0 0,0 0 0 0 0,0 1-1 0 0,0-1 1 0 0,0 0-1 0 0,0 0 1 0 0,0 0-1 0 0,0 0 1 0 0,0 0-1 0 0,-1 0 1 0 0,1 4-1 0 0,0 0 1 0 0,0 0 0 0 0,0 0-1 0 0,0 0 1 0 0,0 0-1 0 0,0-1 1 0 0,0 1-1 0 0,0 0 1 0 0,0 0-1 0 0,0-1 1 0 0,0 1-1 0 0,0 0 1 0 0,0-1 0 0 0,0 1-1 0 0,0-1 1 0 0,0 1-1 0 0,0-1 1 0 0,0 0 7-1660 0,0 0 0 1660 0,0 0 0 0 0,0 0 1 0 0,0 0-1 0 0,0-1 0 0 0,0 1 0 0 0,0 0 1 0 0,0-1-1 0 0,0 1 0 0 0,0 0 0 0 0,0-1 1 0 0,0 0-1 0 0,-1 1 0 0 0,1-1 0 0 0,0 0 1 0 0,0 0-1 0 0,0 0 0 0 0,0 0 0 0 0,0 0 1 0 0,0-1-1 0 0,0-1 0 0 0,0 0 0 0 0,0 0 1 0 0,0 0-1 0 0,0 0 0 0 0,0 0 1 0 0,0 0-1 0 0,0-1 0 0 0,0 1 0 0 0,0 0 1 0 0,0-1-1 0 0,0 1 0 0 0,0-1 0 0 0,0 0 1 0 0,0 0-1 0 0,0 1 0 0 0,0-1 0 0 0,-1 0 2-2505 0,1 3 0 2505 0,0 1 0 0 0,0 0 0 0 0,0-1 0 0 0,0 1 0 0 0,0-1 0 0 0,0 1 0 0 0,0-1 0 0 0,0 0 0 0 0,0 0 0 0 0,0 0 1 0 0,0 0-1 0 0,0 0 0 0 0,0-1 0 0 0,0 1 0 0 0,0-1 0 0 0,0 0 0 0 0,0-1 0 0 0,0 4 0 0 0,0-1 0 0 0,-1 0 0 0 0,1-1 1 0 0,0 1-1 0 0,0-1 0 0 0,0 1 0 0 0,0-1 0 0 0,0 0 0 0 0,0-42-5 0 0</inkml:trace>
  <inkml:trace contextRef="#ctx0" brushRef="#br0" timeOffset="-4">4 47328 14760 167370 53985,'0'-18'8'0'0,"0"-77"32"0"0,0-1 0 0 0,0-1 0 0 0,0 1 0 0 0,0 0 0 0 0,0-3 0 0 0,0 1-1 0 0,0-1 1 0 0,0-1 0 0 0,0 1 0 0 0,0 0 0 0 0,0-1 0 0 0,0 1-1 0 0,0-1 1 0 0,0 0 0 0 0,0 0 0 0 0,0 0 0 0 0,1 0 0 0 0,-1 0-1 0 0,0 0 1 0 0,0 0 0 0 0,0 0 12 1957 0,0 5 1-1957 0,0-1-1 0 0,0 1 1 0 0,0-1 0 0 0,0 0-1 0 0,0 1 1 0 0,0-1-1 0 0,0 0 1 0 0,0 0 0 0 0,0 0-1 0 0,0 0 1 0 0,0 0 0 0 0,0 0-1 0 0,0 0 1 0 0,0-1-1 0 0,0 1 1 0 0,0-1 0 0 0,0 0-1 0 0,0-2 1 0 0,0 0-1 0 0,0-1 1 0 0,0 1 0 0 0,1-1-1 0 0,-1 0 1 0 0,0 1 0 0 0,0-1-1 0 0,0 0 1 0 0,0-1-1 0 0,0 1 1 0 0,0 0 0 0 0,0 0-1 0 0,0-1 1 0 0,0 1 0 0 0,0-1-1 0 0,0 1 1 0 0,0-1-16 1781 0,0 5 1-1781 0,0 0 0 0 0,0 0-1 0 0,0 0 1 0 0,0-1 0 0 0,0 1-1 0 0,0-1 1 0 0,0 1 0 0 0,0-1-1 0 0,0 0 1 0 0,0 1 0 0 0,0-1-1 0 0,0 0 1 0 0,0 1 0 0 0,0-1-1 0 0,1 0 1 0 0,-1 0 0 0 0,0 0-1 0 0,0 0 1 0 0,0 0 0 0 0,0-1-1 0 0,0 1 1 0 0,0-1 0 0 0,0 0-1 0 0,0 0 1 0 0,0 1 0 0 0,0-1-1 0 0,0 0 1 0 0,0 0 0 0 0,0 0-1 0 0,0 0 1 0 0,0 0 0 0 0,0 0-1 0 0,0 0 1 0 0,0 0 0 0 0,0 0-1 0 0,0 0 1 0 0,0 0 5 1634 0,0 0 0-1634 0,0 0 0 0 0,0-1 0 0 0,0 1 0 0 0,0 0 0 0 0,0-1 0 0 0,0 1 0 0 0,0 0 0 0 0,1-1 0 0 0,-1 1 0 0 0,0-1 0 0 0,0 1 0 0 0,0-1 0 0 0,0 1 0 0 0,0-1 0 0 0,0 1 0 0 0,0-1 0 0 0,0 0 0 0 0,0 1 0 0 0,0-2 0 0 0,0 1 0 0 0,0-1 0 0 0,0 1 0 0 0,0-1 0 0 0,0 0 0 0 0,0 1 0 0 0,0-1 0 0 0,0 0 0 0 0,0 1 0 0 0,0-1 0 0 0,0 0 0 0 0,0 0 0 0 0,0 0 0 0 0,0 1 0 0 0,0-1 0 0 0,0 0 0 0 0,0 0 0 0 0,0 0-22 1296 0,0 5 0-1296 0,0 0 0 0 0,0 0 0 0 0,1-1 0 0 0,-1 1 0 0 0,0 0 0 0 0,0 0 0 0 0,0 0 0 0 0,0-1 0 0 0,0 1 0 0 0,0 0 0 0 0,0 0 0 0 0,0-1 0 0 0,0 1 0 0 0,0-1 0 0 0,0 1 1 0 0,0-1-1 0 0,0 1 0 0 0,0-1 0 0 0,0 1 0 0 0,0-2 0 0 0,0 1 0 0 0,0-1 0 0 0,0 0 0 0 0,0 1 0 0 0,0-1 0 0 0,0 0 0 0 0,0 0 0 0 0,0 1 0 0 0,0-1 0 0 0,0 0 0 0 0,0 0 0 0 0,0 0 1 0 0,0 0-1 0 0,0 0 0 0 0,0 0 0 0 0,0 0 0 0 0,0 0 0 0 0,0 0 0 0 0,1 1-3 1747 0,-1-2 0-1747 0,0 1 0 0 0,0 0 1 0 0,0 0-1 0 0,0 0 0 0 0,0-1 1 0 0,0 1-1 0 0,0 0 0 0 0,0-1 0 0 0,0 1 1 0 0,0 0-1 0 0,0 0 0 0 0,0 0 1 0 0,0-1-1 0 0,0 1 0 0 0,0 0 0 0 0,0 0 1 0 0,0 1-1 0 0,0-1 0 0 0,0 0 1 0 0,0-3-1 0 0,0 0 0 0 0,0 0 0 0 0,0 0 1 0 0,0 0-1 0 0,0 0 0 0 0,0 0 1 0 0,1 0-1 0 0,-1 0 0 0 0,0 1 1 0 0,0-1-1 0 0,0 0 0 0 0,0 1 0 0 0,0-1 1 0 0,0 1-1 0 0,0 0 0 0 0,0-1 1 0 0,0 1-1 0 0,0 0-5 2340 0,0 1 0-2340 0,0 0 0 0 0,0 0 0 0 0,0 0 0 0 0,0 0 0 0 0,0 0 0 0 0,0 1 0 0 0,0-1 0 0 0,0 0 0 0 0,1 1 0 0 0,-1-1 0 0 0,0 1 0 0 0,0-1 0 0 0,0 1 0 0 0,0 0 0 0 0,0 0 0 0 0,0 0 0 0 0,0 0 0 0 0,0 0 0 0 0,0-4 0 0 0,0 1 0 0 0,0-1 0 0 0,0 1 0 0 0,0 0 0 0 0,0-1 0 0 0,0 1 1 0 0,0 0-1 0 0,0 0 0 0 0,0 1 0 0 0,0-1 0 0 0,1 0 0 0 0,-1 0 0 0 0,0 1 0 0 0,0-1 0 0 0,0 0 0 0 0,0 1 0 0 0,0-1-1 1729 0,0 2 1-1729 0,0-1 0 0 0,0 1 0 0 0,0-1 0 0 0,0 1 0 0 0,0 0 0 0 0,0-1 0 0 0,0 1 0 0 0,0 0 0 0 0,0 0 0 0 0,0 0 0 0 0,0 0 0 0 0,0 0 0 0 0,0 0 0 0 0,0 1 0 0 0,0 0 0 0 0,0 0 0 0 0,0 0 0 0 0,0-4 0 0 0,0 1 0 0 0,0 0 0 0 0,0 0 0 0 0,0 1 0 0 0,1-1 0 0 0,-1 1 0 0 0,0-1 0 0 0,0 1 0 0 0,0 0 0 0 0,0 0 0 0 0,0 0 0 0 0,0 1 0 0 0,0-1 0 0 0,0 1 0 0 0,0-1 0 0 0,0 1-17 1268 0,0 2 1-1268 0,0-1-1 0 0,0 1 1 0 0,0 0-1 0 0,-1 0 1 0 0,1 0-1 0 0,0 1 1 0 0,0-1 0 0 0,0 1-1 0 0,0-1 1 0 0,0 1-1 0 0,0 0 1 0 0,0 0-1 0 0,0 0 1 0 0,0 1 0 0 0,0 0-1 0 0,0-1 1 0 0,0-2-1 0 0,0 0 1 0 0,0 1-1 0 0,0-1 1 0 0,0 1 0 0 0,0-1-1 0 0,0 1 1 0 0,0 0-1 0 0,0 0 1 0 0,0 1-1 0 0,0-1 1 0 0,0 1 0 0 0,0 0-1 0 0,0 1 1 0 0,0-1-1 0 0,0 1-14 1294 0,0-2 0-1294 0,0-1 0 0 0,0 1 1 0 0,0 1-1 0 0,0-1 0 0 0,0 1 0 0 0,0 0 1 0 0,0 0-1 0 0,0 0 0 0 0,-1 1 0 0 0,1-1 1 0 0,0 1-1 0 0,0 0 0 0 0,0 0 1 0 0,0 0-1 0 0,0-4 0 0 0,0-1 0 0 0,0 1 1 0 0,0 0-1 0 0,0 0 0 0 0,0 0 0 0 0,0 0 1 0 0,0 1-1 0 0,0-1 0 0 0,0 2 1 0 0,0-1-1 0 0,0 2 0 0 0,0-1 0 0 0,0 2-60 1411 0,0-2 1-1411 0,0 1 0 0 0,0 1 0 0 0,0-1 0 0 0,-1 2 0 0 0,1-1 0 0 0,0 2 0 0 0,0-1 0 0 0,0 1-1 0 0,0-1 1 0 0,0 2 0 0 0,0-1 0 0 0,0 0 0 0 0,0-3 0 0 0,0-1 0 0 0,0 1 0 0 0,0 0 0 0 0,0 0-1 0 0,0 1 1 0 0,0 0 0 0 0,0 0 0 0 0,0 1 0 0 0,0 0 0 0 0,0 1 0 0 0,0 0-12 1220 0,0-3 1-1220 0,0 1 0 0 0,-1 0 0 0 0,1 1-1 0 0,0-1 1 0 0,0 2 0 0 0,0 0 0 0 0,0 1-1 0 0,0 0 1 0 0,0 1 0 0 0,0 0 0 0 0,0-11 0 0 0,0 1-1 0 0,0 1 1 0 0,0 0 0 0 0,0 2 0 0 0,0 0-1 0 0,0 1 1 0 0,0 1 0 0 0,0 0-77 910 0,0-1 0-910 0,0 0 0 0 0,0 1 0 0 0,-1 1 0 0 0,1 1 0 0 0,0 1 0 0 0,0 1 0 0 0,0 0 1 0 0,0-6-1 0 0,0 1 0 0 0,0 0 0 0 0,0 31 52 0 0</inkml:trace>
  <inkml:trace contextRef="#ctx0" brushRef="#br0" timeOffset="-6">7 8092 12694 188207 53985,'0'47'11'0'0,"0"53"11"0"0,0 0 84 0 0,0-14 1 0 0,0 1 0 0 0,0 1 0 0 0,0 1 0 0 0,0 0 0 0 0,0 1 0 0 0,0 1-1 0 0,0 0 1 0 0,0 0 0 0 0,0 4 0 0 0,0 2 0 0 0,0-1 0 0 0,0 1 0 0 0,0 1 0 0 0,0 0-1 0 0,0 0 1 0 0,0 2 0 0 0,0 0-29 0 0,0-4 1 0 0,0 0 0 0 0,0 1 0 0 0,0 0 0 0 0,0 1 0 0 0,0 1 0 0 0,0 0 0 0 0,0 0 0 0 0,0 0 0 0 0,0 1 0 0 0,0-7 0 0 0,0 1 0 0 0,0 1 0 0 0,0-1 0 0 0,0 1 0 0 0,0 0 0 0 0,0 0 0 0 0,0 1 0 0 0,0 0-1 0 0,0 0 1 0 0,0 0 21 0 0,0-5 0 0 0,0 0 0 0 0,0 0 1 0 0,0 0-1 0 0,0 1 0 0 0,0-1 1 0 0,0 1-1 0 0,0 1 0 0 0,0-1 1 0 0,0 1-1 0 0,0 1 0 0 0,0 0 1 0 0,0-3-1 0 0,0 0 0 0 0,0 0 1 0 0,0 1-1 0 0,0 0 0 0 0,0 1 1 0 0,0 0-1 0 0,0 0 0 0 0,0 0 1 0 0,0 1-1 0 0,0 0 0 0 0,0 0 1 0 0,0 0-58 0 0,0-2 0 0 0,0-1 0 0 0,0 1 0 0 0,0 0 0 0 0,0 1 0 0 0,0 0 0 0 0,0 0 0 0 0,0 0 0 0 0,0 0 0 0 0,0 1 0 0 0,0-1 0 0 0,0 1 0 0 0,0 0 0 0 0,0 0 0 0 0,0 2 0 0 0,0 0 0 0 0,0 1 0 0 0,0-1 0 0 0,0 1 0 0 0,0 0 0 0 0,0 0 0 0 0,0 0 0 0 0,0 0 0 0 0,0 1 0 0 0,0-1 0 0 0,0 1 0 0 0,0 1 0 0 0,0-1-5 0 0,0-3 1 0 0,0 0 0 0 0,0 1 0 0 0,0 0-1 0 0,0 0 1 0 0,0 0 0 0 0,0 0 0 0 0,0 1-1 0 0,0 0 1 0 0,0-1 0 0 0,0 1 0 0 0,0 0 0 0 0,0-1-1 0 0,0 1 1 0 0,0-1 0 0 0,0 1 0 0 0,0-1-1 0 0,0 1 1 0 0,0 0 0 0 0,0-1 0 0 0,0 1-1 0 0,0 0 1 0 0,0 0 0 0 0,0-1 0 0 0,0 1 0 0 0,0 0-1 0 0,0-1 1 0 0,0 1 0 0 0,0-1 0 0 0,0 0-28 0 0,0 0 0 0 0,0-2 1 0 0,0 1-1 0 0,0 0 0 0 0,0-1 1 0 0,0 0-1 0 0,0 1 1 0 0,0-1-1 0 0,0 1 0 0 0,0-1 1 0 0,0 1-1 0 0,0 1 1 0 0,0 0-1 0 0,0 0 0 0 0,0 1 1 0 0,0-2-1 0 0,0 1 1 0 0,0 0-1 0 0,0 1 0 0 0,0 0 1 0 0,0 0-1 0 0,0 1 1 0 0,0 0-1 0 0,0-1 0 0 0,0 1 1 0 0,0 0-1 0 0,0 0 1 0 0,0 0-1 0 0,0 0 0 0 0,0-1 1 0 0,0 1-19-237 0,0-1 0 237 0,0-1 1 0 0,0 1-1 0 0,0 0 1 0 0,1 0-1 0 0,-1-1 1 0 0,0 1-1 0 0,0 0 1 0 0,0-1-1 0 0,0 1 1 0 0,0 0-1 0 0,0 0 1 0 0,0 0-1 0 0,0 0 1 0 0,0 0-1 0 0,0 1 1 0 0,0 1-1 0 0,0 0 1 0 0,0 0-1 0 0,0 0 1 0 0,0 1-1 0 0,0-1 1 0 0,0 1-1 0 0,0-1 1 0 0,0 1-1 0 0,0 0 1 0 0,0 0-1 0 0,0-1 1 0 0,0 1-1 0 0,0-1 1 0 0,0 1-1 0 0,0-1 8-1186 0,0 1 1 1186 0,0-1 0 0 0,0 0-1 0 0,0 0 1 0 0,0 0 0 0 0,0 0-1 0 0,0 1 1 0 0,0-1 0 0 0,0 0-1 0 0,0 0 1 0 0,0 0 0 0 0,0 0-1 0 0,0 0 1 0 0,0 0 0 0 0,0 0-1 0 0,0 0 1 0 0,0 0 0 0 0,0 0-1 0 0,0 0 1 0 0,0 0 0 0 0,0 0-1 0 0,1-1 1 0 0,-1 1 0 0 0,0 0-1 0 0,0 0 1 0 0,0 0 0 0 0,0-1-1 0 0,0 1 1 0 0,0 0 0 0 0,0-1-1 0 0,0 1 1 0 0,0-1-8-1972 0,0-1 0 1972 0,0 0 1 0 0,0 0-1 0 0,0-1 0 0 0,0 1 1 0 0,0-1-1 0 0,0 1 1 0 0,0-1-1 0 0,0 1 0 0 0,0-1 1 0 0,0 1-1 0 0,0 0 0 0 0,1 0 1 0 0,-1 0-1 0 0,0 1 1 0 0,0 0-1 0 0,0-3 0 0 0,0 1 1 0 0,0 0-1 0 0,0 0 0 0 0,0 1 1 0 0,0 0-1 0 0,0 0 1 0 0,0 0-1 0 0,0 0 0 0 0,0 0 1 0 0,0 0-1 0 0,0 0 1 0 0,0 0-1 0 0,0-1 0 0 0,0 0 1 0 0,0 0-1 0 0,0-1-29-1617 0,0 3 0 1617 0,0 0 0 0 0,1-1 0 0 0,-1 1 0 0 0,0-2 1 0 0,0 1-1 0 0,0 0 0 0 0,0-1 0 0 0,0 1 0 0 0,0-1 0 0 0,0 1 1 0 0,0-1-1 0 0,0 1 0 0 0,0-1 0 0 0,0 1 0 0 0,0 0 0 0 0,0 1 1 0 0,0 0-1 0 0,0 0 0 0 0,0 1 0 0 0,0-1 0 0 0,0 1 0 0 0,0-1 1 0 0,0 1-1 0 0,0-1 0 0 0,0 0 0 0 0,0 0 0 0 0,0 0 0 0 0,0 0 1 0 0,0-1-1 0 0,0 0 0 0 0,1 0 0 0 0,-1 3 0 0 0,0-1 0 0 0,0 0 1 0 0,0 0-1 0 0,0-1 0 0 0,0 0 0 0 0,0 0 0 0 0,0 0 0 0 0,0 0 1 0 0,0 0-1 0 0,0 0 0 0 0,0-1 0 0 0,0 1 0 0 0,0-1 0 0 0,0 1-61-1336 0,0-1 1 1336 0,0 0-1 0 0,0-1 1 0 0,0 1 0 0 0,0 0-1 0 0,0 0 1 0 0,0-1-1 0 0,0 1 1 0 0,0-1 0 0 0,0 0-1 0 0,0 0 1 0 0,0 0 0 0 0,0-1-1 0 0,1 0 1 0 0,-1 0 65-1885 0,0 3 1 1885 0,0-1 0 0 0,0 0 0 0 0,0 0 0 0 0,0 0 0 0 0,0-1 0 0 0,0 0 0 0 0,0 0 0 0 0,0 0 0 0 0,0 0 0 0 0,0-1 0 0 0,0 1 0 0 0,0 0 0 0 0,0-1 0 0 0,0 0 0 0 0,0-1 0 0 0,0 1 0 0 0,0-1 0 0 0,0 0 0 0 0,0 0 0 0 0,0 0 0 0 0,0 0 0 0 0,0 0 0 0 0,0 0-1 0 0,0-1 1 0 0,0 0 0 0 0,1 0 0 0 0,-1-1-6-716 0,0 4 0 716 0,0 0 1 0 0,0-1-1 0 0,0 0 0 0 0,0 0 1 0 0,0 0-1 0 0,0 0 1 0 0,0-1-1 0 0,0 0 0 0 0,0 0 1 0 0,0 0-1 0 0,0-1 1 0 0,0 0-1 0 0,0 5 0 0 0,-1 0 1 0 0,1-1-1 0 0,0 1 0 0 0,0-1 1 0 0,0-1-1 0 0,0 1 1 0 0,0-1-1 0 0,0 0 0 0 0,0-1 1 0 0,0 1-1 0 0,0-2-10-539 0,0 5 0 539 0,0 0 0 0 0,0 0 0 0 0,0-1 0 0 0,0 0 0 0 0,0 0 1 0 0,0-1-1 0 0,0-1 0 0 0,0 0 0 0 0,0-1 0 0 0,0-1 0 0 0,0 3 0 0 0,0-1 1 0 0,0-1-1 0 0,0 0 0 0 0,0-1 0 0 0,0 0 0 0 0,0-1 0 0 0,0-1 0 0 0,0 0 1 0 0,0-1 21-534 0,0 3 1 534 0,0-1-1 0 0,0-1 1 0 0,0 0 0 0 0,0-1-1 0 0,0-1 1 0 0,0 0-1 0 0,0-1 1 0 0,0-1 0 0 0,0 5-1 0 0,0-1 1 0 0,0-1-1 0 0,-1-1 1 0 0,1 0 0 0 0,0-1-1 0 0,0-2 1 0 0,0 0 26-701 0,0 3 0 701 0,0-1 0 0 0,0-2 0 0 0,0-39-2 0 0</inkml:trace>
  <inkml:trace contextRef="#ctx0" brushRef="#br0" timeOffset="-5">11 47328 15815 176167 53985,'0'-55'41'0'0,"0"-44"31"0"0,0 12 1 0 0,0-2-1 0 0,0-1 1 0 0,0-2 0 0 0,0 0-1 0 0,0-1 1 0 0,0-1-1 0 0,0 0 1 0 0,0 0-30 0 0,0 4 0 0 0,0-1 0 0 0,0 0 1 0 0,0-1-1 0 0,0 0 0 0 0,0-1 0 0 0,0-1 1 0 0,0 0-1 0 0,0 0 0 0 0,0-2 0 0 0,0 3 1 0 0,0 0-1 0 0,0-1 0 0 0,0-1 0 0 0,0-1 1 0 0,0 1-1 0 0,0-2 0 0 0,0 1 1 0 0,0-1-1 0 0,0 0 0 0 0,0-1 18 0 0,0 5 0 0 0,0-1 0 0 0,0 1 0 0 0,0-1 0 0 0,0-1 0 0 0,0 1 0 0 0,0-1 0 0 0,0-1 0 0 0,0 0 0 0 0,0 0 1 0 0,0-1-1 0 0,0 0 0 0 0,0 1 0 0 0,0 0 0 0 0,0 0 0 0 0,0-1 0 0 0,0 0 0 0 0,0-1 0 0 0,0 0 0 0 0,0 0 0 0 0,0-1 1 0 0,0 0-1 0 0,0 0 0 0 0,0 0 0 0 0,0 0-28 0 0,0 4 1 0 0,0-1 0 0 0,0 1 0 0 0,0-1 0 0 0,0 0 0 0 0,0 0 0 0 0,0 0 0 0 0,0-1 0 0 0,0 0 0 0 0,0 0 0 0 0,0-1 0 0 0,0 0 0 0 0,0 0 0 0 0,0-1 0 0 0,0 7 0 0 0,0 0 0 0 0,0-1 0 0 0,0-1 0 0 0,0 1 0 0 0,0-1 0 0 0,0-1 0 0 0,0 1 0 0 0,0-1 0 0 0,0 0 0 0 0,0 0 0 0 0,0 1 0 0 0,0-1 0 0 0,0 1 0 0 0,0 0 0 0 0,0 0 6 0 0,0-5 0 0 0,0 1 0 0 0,0-1 1 0 0,0 1-1 0 0,0 0 0 0 0,0 0 0 0 0,0 0 1 0 0,0-1-1 0 0,0 1 0 0 0,0 0 0 0 0,0-1 1 0 0,0 1-1 0 0,0-2 0 0 0,0 1 0 0 0,0-1 1 0 0,0 4-1 0 0,0-1 0 0 0,0 0 0 0 0,0 0 1 0 0,0 0-1 0 0,0-1 0 0 0,0 0 0 0 0,0 0 1 0 0,0 0-1 0 0,0 0 0 0 0,0 0 0 0 0,0 0 1 0 0,0 0-1 0 0,0 0 0 0 0,0 0 1 0 0,0 0-15 0 0,0 1 0 0 0,0-1 1 0 0,0 0-1 0 0,0 0 1 0 0,0 0-1 0 0,0 0 1 0 0,0 1-1 0 0,0-1 0 0 0,0 0 1 0 0,0 0-1 0 0,0 0 1 0 0,0 0-1 0 0,0 0 1 0 0,0-1-1 0 0,0 1 1 0 0,0 0-1 0 0,0 4 0 0 0,0 0 1 0 0,0 0-1 0 0,0 0 1 0 0,0 0-1 0 0,0 0 1 0 0,0 0-1 0 0,0 0 0 0 0,0-1 1 0 0,0 1-1 0 0,0 0 1 0 0,0-1-1 0 0,0 0 1 0 0,0 1-1 0 0,0-1 1 0 0,0 0-1 0 0,0 0-9 0 0,0-2 0 0 0,0 0 0 0 0,0 0 0 0 0,0 0 0 0 0,0 0 0 0 0,0 0 0 0 0,0-1 1 0 0,0 1-1 0 0,0-1 0 0 0,0 0 0 0 0,0 1 0 0 0,0-1 0 0 0,0 0 0 0 0,0 0 0 0 0,0 1 1 0 0,0-1-1 0 0,0 0 0 0 0,0-1 0 0 0,0 1 0 0 0,0-1 0 0 0,0 0 0 0 0,0 1 0 0 0,0-1 1 0 0,0 0-1 0 0,0 0 0 0 0,0 0 0 0 0,0 0 0 0 0,0 0 0 0 0,0 0 0 0 0,0 0 0 0 0,0 0 1 0 0,0 0-1 0 0,0 0 0 0 0,0 0-11 518 0,0 0 0-518 0,0-1 0 0 0,0 1 0 0 0,0-1 1 0 0,0 1-1 0 0,0-1 0 0 0,0 0 0 0 0,0 1 1 0 0,0-1-1 0 0,0 0 0 0 0,0 1 0 0 0,0-1 1 0 0,0 1-1 0 0,0-1 0 0 0,0 1 0 0 0,0-1 1 0 0,0 1-1 0 0,0 0 0 0 0,0 0 0 0 0,0 0 0 0 0,0 0 1 0 0,0 0-1 0 0,0 0 0 0 0,0 0 0 0 0,0 0 1 0 0,0 0-1 0 0,0 0 0 0 0,0 1 0 0 0,0-1 1 0 0,0 0-1 0 0,0 0 0 0 0,0 0 0 0 0,0 1 1 0 0,0-1-7 1107 0,0 0 0-1107 0,1 1 0 0 0,-1-1 0 0 0,0 0 1 0 0,0 1-1 0 0,0-1 0 0 0,0 0 0 0 0,0 0 0 0 0,0 1 1 0 0,0-1-1 0 0,0 1 0 0 0,0-1 0 0 0,0 1 0 0 0,0 0 1 0 0,0-1-1 0 0,0 1 0 0 0,0 0 0 0 0,0 1 0 0 0,0 0 1 0 0,0 0-1 0 0,0 1 0 0 0,0-1 0 0 0,0 0 1 0 0,0 1-1 0 0,0-1 0 0 0,0 0 0 0 0,0 1 0 0 0,0 0 1 0 0,0-1-1 0 0,0 1 0 0 0,0 0 0 0 0,0 0 0 0 0,0 1 1 0 0,0-1-14 1169 0,0-4 1-1169 0,1 1 0 0 0,-1 0-1 0 0,0 0 1 0 0,0 0 0 0 0,0 0 0 0 0,0 0-1 0 0,0 1 1 0 0,0-1 0 0 0,0 0-1 0 0,0 1 1 0 0,0-1 0 0 0,0-1 0 0 0,0 1-1 0 0,0-1 1 0 0,0 0 0 0 0,0 3 0 0 0,0 0-1 0 0,0 0 1 0 0,0-1 0 0 0,0 0-1 0 0,0 0 1 0 0,0 0 0 0 0,0-1 0 0 0,0 1-1 0 0,0 0 1 0 0,0 0 0 0 0,0-1 0 0 0,0 1-1 0 0,0 0 1 0 0,0 1 0 0 0,0-1-1 0 0,0 1 0 1237 0,0 2 1-1237 0,0 0 0 0 0,0 1 0 0 0,0-1 0 0 0,0 1-1 0 0,0 0 1 0 0,0 0 0 0 0,0-1 0 0 0,1 1 0 0 0,-1 0-1 0 0,0 0 1 0 0,0 0 0 0 0,0 0 0 0 0,0 0 0 0 0,0 0-1 0 0,0-1 1 0 0,0 1 0 0 0,0-2 0 0 0,0 1 0 0 0,0-1-1 0 0,0 0 1 0 0,0 0 0 0 0,0 0 0 0 0,0 0 0 0 0,0 0-1 0 0,0 0 1 0 0,0 0 0 0 0,0 0 0 0 0,0 0 0 0 0,0 1-1 0 0,0-1 1 0 0,0 1 0 0 0,0-1 0 0 0,0 1-20 1261 0,0-3 1-1261 0,-1-1 0 0 0,1 0 0 0 0,0 1 0 0 0,0 0 0 0 0,0-1 0 0 0,0 1 0 0 0,0 0 0 0 0,0 0 0 0 0,0 0 0 0 0,0 1 0 0 0,0-1 0 0 0,0 1 0 0 0,0-1 0 0 0,0 1 0 0 0,0 0 0 0 0,0 1 0 0 0,0 0 0 0 0,0 0 0 0 0,0 1 0 0 0,0-1 0 0 0,0 1 0 0 0,0-1 0 0 0,0 1 0 0 0,0 0 0 0 0,0 0 0 0 0,0 0 0 0 0,0 0 0 0 0,0 1 0 0 0,0 0 0 0 0,0 0 0 0 0,0 0 19 1173 0,0-2 1-1173 0,0 0 0 0 0,-1 0 0 0 0,1 1 0 0 0,0 0 0 0 0,0 0 0 0 0,0 0-1 0 0,0 1 1 0 0,0-1 0 0 0,0 1 0 0 0,0-1 0 0 0,0 1 0 0 0,0-1 0 0 0,0 0-1 0 0,0 0 1 0 0,0-1 0 0 0,0 0 0 0 0,0 0 0 0 0,0-1 0 0 0,0 1 0 0 0,0-1 0 0 0,0 1-1 0 0,0-1 1 0 0,0 1 0 0 0,0 0 0 0 0,0 1 0 0 0,0-1 0 0 0,0 1 0 0 0,0 1-1 0 0,0 0 1 1253 0,0-2 0-1253 0,-1 0 0 0 0,1 1 1 0 0,0 1-1 0 0,0-1 0 0 0,0 1 0 0 0,0 1 1 0 0,0-1-1 0 0,0 0 0 0 0,0 1 0 0 0,0-1 1 0 0,0 1-1 0 0,0-1 0 0 0,0 0 0 0 0,0 0 1 0 0,0 0-1 0 0,0 0 0 0 0,0-1 0 0 0,0 1 1 0 0,0-1-1 0 0,0 1 0 0 0,0 0 0 0 0,0 0 1 0 0,0 0-1 0 0,0 11 1 0 0</inkml:trace>
  <inkml:trace contextRef="#ctx0" brushRef="#br0" timeOffset="-71447">7 8092 18408 189467 53985,'0'41'7'0'0,"0"52"8"0"0,0 1 0 0 0,0-1-1 0 0,0 1 1 0 0,0 0 0 0 0,0 0-1 0 0,0 1 1 0 0,0-2 0 0 0,0 0 0 0 0,0 0-1 0 0,0 1 1 0 0,0 0 0 0 0,0 0-1 0 0,0 1 1 0 0,0-1 0 0 0,0 1-1 0 0,0 0 1 0 0,0 0 0 0 0,0 0-1 0 0,0-1 1 0 0,0 1-19 0 0,0 0 0 0 0,0 0 1 0 0,0-1-1 0 0,0 1 1 0 0,0 0-1 0 0,0-1 1 0 0,0 1-1 0 0,0 0 0 0 0,0 0 1 0 0,0 1-1 0 0,0 0 1 0 0,0 1-1 0 0,0 0 1 0 0,0 0-1 0 0,0 0 0 0 0,0 0 1 0 0,0 1-1 0 0,0 1 1 0 0,0-1-1 0 0,0 1 1 0 0,0 1-1 0 0,0 0 1 0 0,0-1-1 0 0,0 1 0 0 0,0 0 1 0 0,0 0-1 0 0,0-1 1 0 0,0 1-1 0 0,0-1 1 0 0,0 0-1 0 0,0 0 0 0 0,0-1 1 0 0,0 1-1 0 0,0 0 1 0 0,0-1-1 0 0,0 1 1 0 0,0 0-1 0 0,0-1 0 0 0,0 1 1 0 0,0 0-1 0 0,0 1 1 0 0,0-1-1 0 0,0 1 1 0 0,0 0-5 0 0,0-4 1 0 0,0 0 0 0 0,0 0 0 0 0,0 0 0 0 0,0 1 0 0 0,0 0 0 0 0,0 0 0 0 0,0 0 0 0 0,0 0-1 0 0,0 0 1 0 0,0 0 0 0 0,0 0 0 0 0,0 1 0 0 0,0-1 0 0 0,0 0 0 0 0,0 1 2 0 0,0 0 1 0 0,0 1 0 0 0,0 0 0 0 0,0-1 0 0 0,0 1 0 0 0,0 0-1 0 0,0 0 1 0 0,0 0 0 0 0,0 0 0 0 0,0 0 0 0 0,0 0 0 0 0,0 0 0 0 0,0 1-1 0 0,0 0 1 0 0,0-1 0 0 0,0 1 0 0 0,0-3 0 0 0,0-1 0 0 0,0 1-1 0 0,0-1 1 0 0,0 1 0 0 0,0 0 0 0 0,0 0 0 0 0,0 1 0 0 0,0-1 0 0 0,0 0-1 0 0,0 1 1 0 0,0-1 0 0 0,0 1 0 0 0,0-1 0 0 0,0 1 0 0 0,0-1 0 0 0,0 1 1 0 0,0 0 1 0 0,0 0-1 0 0,0 0 1 0 0,0 0 0 0 0,0 1-1 0 0,0-1 1 0 0,0 0-1 0 0,0 1 1 0 0,0-1 0 0 0,0 0-1 0 0,0 1 1 0 0,0 0-1 0 0,0-1 1 0 0,0 1 0 0 0,0 0-1 0 0,0 0 1 0 0,0 0 0 0 0,0-4-1 0 0,0 1 1 0 0,0-1-1 0 0,0 0 1 0 0,0 1 0 0 0,0-1-1 0 0,0 1 1 0 0,0 0-1 0 0,0-1 1 0 0,0 1 0 0 0,0 0-1 0 0,0 0 1 0 0,0 0-1 0 0,0 0 1 0 0,0 0 0 0 0,0 0-1 0 0,0 0 1 0 0,0 0-9-13 0,0 0 0 13 0,0 1 0 0 0,0 0 1 0 0,0 0-1 0 0,0-1 0 0 0,0 1 0 0 0,0 0 1 0 0,0 0-1 0 0,0 0 0 0 0,0 0 0 0 0,0 0 1 0 0,0 0-1 0 0,0 0 0 0 0,0 0 0 0 0,0 1 1 0 0,0-1-1 0 0,0 0 0 0 0,0 1 0 0 0,0 0 1 0 0,0 1-1 0 0,0 0 0 0 0,0-1 0 0 0,0 1 1 0 0,0 0-1 0 0,0 0 0 0 0,0 0 0 0 0,0 0 1 0 0,0 0-1 0 0,0 0 0 0 0,0 0 0 0 0,0 0 1 0 0,0 1-1 0 0,0-1 0 0 0,0 0 0 0 0,0 0 1 0 0,0 0-12-1596 0,0 1 0 1596 0,0 0 1 0 0,0 0-1 0 0,0 0 1 0 0,0 0-1 0 0,0 0 0 0 0,0-1 1 0 0,0 1-1 0 0,0 0 1 0 0,0 0-1 0 0,0 1 1 0 0,0-1-1 0 0,0 0 0 0 0,0 0 1 0 0,0 0-1 0 0,0 0 1 0 0,0 0-1 0 0,0 0 1 0 0,0-5-1 0 0,0 0 0 0 0,0 0 1 0 0,1 0-1 0 0,-1 0 1 0 0,0 0-1 0 0,0 0 1 0 0,0 0-1 0 0,0 0 0 0 0,0 0 1 0 0,0 0-1 0 0,0 0 1 0 0,0 0-1 0 0,0 0 1 0 0,0 0-1 0 0,0 0 0 0 0,0 0 1 0 0,0 0-1 0 0,0 0-21-1707 0,0 5 0 1707 0,0 1 0 0 0,0-1 0 0 0,0 0 0 0 0,0 0 0 0 0,0 0 0 0 0,0 0 0 0 0,0 0 0 0 0,0 0 1 0 0,0 1-1 0 0,0-1 0 0 0,0 0 0 0 0,0-1 0 0 0,1 1 0 0 0,-1 0 0 0 0,0 0 0 0 0,0-1 0 0 0,0 1 1 0 0,0-2-1 0 0,0 1 0 0 0,0-1 0 0 0,0 0 0 0 0,0 1 0 0 0,0-1 0 0 0,0 0 0 0 0,0 0 0 0 0,0 0 0 0 0,0 0 1 0 0,0 0-1 0 0,0 0 0 0 0,0 0 0 0 0,0-1 0 0 0,0 1 0 0 0,0 0 0 0 0,0-1 0 0 0,0 1-43-1398 0,0-2 0 1398 0,0 1 0 0 0,0-1 0 0 0,0 0 0 0 0,0 1 0 0 0,0-1 0 0 0,0 0 1 0 0,1 0-1 0 0,-1 0 0 0 0,0 0 0 0 0,0 0 0 0 0,0 0 0 0 0,0 0 0 0 0,0 0 1 0 0,0-1-1 0 0,0 1 0 0 0,0 0 0 0 0,0-1 0 0 0,0 5 0 0 0,0 0 0 0 0,0-1 0 0 0,0 1 1 0 0,0-1-1 0 0,0 1 0 0 0,0-1 0 0 0,0 0 0 0 0,0 0 0 0 0,0 0 0 0 0,0 0 1 0 0,0 0-1 0 0,0 0 0 0 0,0 0 0 0 0,0 0 0 0 0,0 0 0 0 0,0 0 86-1641 0,0-1 0 1641 0,1-1 0 0 0,-1 1 0 0 0,0 0 0 0 0,0 0 0 0 0,0-1 0 0 0,0 1 0 0 0,0-1 0 0 0,0 1 0 0 0,0-1 0 0 0,0 0 0 0 0,0 1 0 0 0,0-1 0 0 0,0 0 0 0 0,0 0 0 0 0,0 1 0 0 0,0-1 0 0 0,0-1 0 0 0,0 1 0 0 0,0-1 0 0 0,0 0 0 0 0,0 0 0 0 0,0 1 0 0 0,0-1 0 0 0,0 0 0 0 0,0 0 0 0 0,0 0 0 0 0,1 0 0 0 0,-1 0 0 0 0,0 0 0 0 0,0 0 0 0 0,0 0 0 0 0,0-1 0 0 0,0 1 0 0 0,0-2 0 0 0,0 1 0 0 0,0-1 0 0 0,0 0 0 0 0,0 1 0 0 0,0-1 0 0 0,0 0 0 0 0,0 1 0 0 0,0-1 0 0 0,0 0 0 0 0,0 1 0 0 0,0-1 0 0 0,0 0 0 0 0,0 1 0 0 0,0-1 0 0 0,0 0 0 0 0,0 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36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 47679 11990 171413 58162,'0'54'25'0'0,"0"-1"1"0"0,0 0 0 0 0,0 1 0 0 0,0 2-1 0 0,0 0 0 0 0</inkml:trace>
  <inkml:trace contextRef="#ctx0" brushRef="#br0" timeOffset="1">3 48005 15138 171413 58162,'0'-56'54'0'0,"0"-22"19"0"0,0-1-45 0 0,0-4 1 0 0,0-1 0 0 0,0-1 0 0 0,0-2 0 0 0,0-6 0 0 0,0-1 0 0 0,0-2 0 0 0,0-1 46 0 0,0 13 1 0 0,0-1-1 0 0,0-1 1 0 0,0 0-1 0 0,0 0 1 0 0,0 0-1 0 0,0 0 1 0 0,0-1-1 0 0,0 0 1 0 0,0-1 16 0 0,0-6 0 0 0,0-1 0 0 0,0-1 0 0 0,0-1 0 0 0,0-2 0 0 0,0 9 0 0 0,0-1 0 0 0,0-1 1 0 0,0-1-1 0 0,0 0 0 0 0,0 0-64 0 0,0-1 1 0 0,0 0 0 0 0,0-1 0 0 0,0 0 0 0 0,0 0 0 0 0,0-2 0 0 0,0 7 0 0 0,0 0-1 0 0,0-2 1 0 0,0 0 0 0 0,0 0 0 0 0,0-1 0 0 0,0 0 1 125 0,0-2 1-125 0,0-1 0 0 0,0-1 0 0 0,0 1 0 0 0,0-1 0 0 0,0-1 0 0 0,0 0-1 0 0,0 9 1 0 0,0 0 0 0 0,0 0 0 0 0,0-1 0 0 0,0 0 0 0 0,0 0 0 0 0,0-1-1 0 0,0 1-36 682 0,0-3 0-682 0,0 0 0 0 0,0 0 0 0 0,0-1 1 0 0,0 1-1 0 0,0-1 0 0 0,0 0 0 0 0,0-1 1 0 0,0-1-1 0 0,0-1 0 0 0,0 0 0 0 0,0 0 0 0 0,0 0 1 0 0,0-1-1 0 0,0 1 0 0 0,0-2 0 773 0,0 9 0-773 0,0 0 1 0 0,0-1-1 0 0,1 0 1 0 0,-1 0-1 0 0,0-1 0 0 0,0 1 1 0 0,0-1-1 0 0,0 1 1 0 0,0-2-1 0 0,0-1 1 0 0,0 1-1 0 0,0 0 0 0 0,0-1 1 0 0,0 1-1 0 0,0-2 1 0 0,0 1-1 0 0,0-1 2 1116 0,0-3 1-1116 0,0 0-1 0 0,0-1 1 0 0,0 0-1 0 0,0-1 1 0 0,0 1-1 0 0,0 0 1 0 0,0-1-1 0 0,0 1 1 0 0,1 1 0 0 0,-1 0-1 0 0,0 0 1 0 0,0 0-1 0 0,0-1 1 0 0,0 1-1 0 0,0 0 1 0 0,0-1-1 0 0,0 1 11 1053 0,0 7 1-1053 0,0 1 0 0 0,0 0 0 0 0,0-1 0 0 0,0 1 0 0 0,0-1 0 0 0,0 0 0 0 0,0 0 0 0 0,0-1 0 0 0,0 0 0 0 0,0-4 0 0 0,0 0 0 0 0,0 0 0 0 0,0-1 0 0 0,1 0 0 0 0,-1-1 0 0 0,0 1 0 0 0,0 0 0 0 0,0 0 0 0 0,0 0-2 1185 0,0 1 0-1185 0,0-1 0 0 0,0 2 1 0 0,0-1-1 0 0,0 0 0 0 0,0 0 0 0 0,0 0 1 0 0,0-1-1 0 0,0 1 0 0 0,0-1 0 0 0,0 6 1 0 0,0 0-1 0 0,0 0 0 0 0,0 0 0 0 0,0-1 1 0 0,0 1-1 0 0,1-1 0 0 0,-1 0 1 0 0,0 1-1 0 0,0 0 0 0 0,0 0-36 1335 0,0-7 1-1335 0,0-1-1 0 0,0 1 1 0 0,0 0-1 0 0,0 0 1 0 0,0 1-1 0 0,0-1 1 0 0,0 0-1 0 0,0 0 1 0 0,0 0-1 0 0,0-1 1 0 0,0 1-1 0 0,0-1 1 0 0,0 0-1 0 0,1 0 1 0 0,-1 0 0 0 0,0 0-1 0 0,0 1 1 0 0,0 0-1 0 0,0 0 8 873 0,0 3 1-873 0,0 1-1 0 0,0 0 1 0 0,0 0 0 0 0,0 0-1 0 0,0 0 1 0 0,0 0 0 0 0,0 0-1 0 0,0-1 1 0 0,0-1 0 0 0,0 4-1 0 0,0 0 1 0 0,0 0-1 0 0,0-2 1 0 0,0 1 0 0 0,0-1-1 0 0,0 1 1 0 0,0-1 0 0 0,0 1-1 0 0,0 1 1 0 0,0-1 18 826 0,1-5 1-826 0,-1-1 0 0 0,0 2 0 0 0,0-1 0 0 0,0 0 0 0 0,0 1 0 0 0,0-1-1 0 0,0 0 1 0 0,0 0 0 0 0,0-1 0 0 0,0 7 0 0 0,0 0 0 0 0,0-1 0 0 0,0 0 0 0 0,0-1-1 0 0,0 1 1 0 0,0 0 0 0 0,0 0 0 0 0,0 0 0 0 0,0 0 0 0 0,0 1 3 691 0,0-7 0-691 0,0 1 0 0 0,0-1 1 0 0,0 1-1 0 0,0 0 0 0 0,0 1 1 0 0,0-1-1 0 0,0 0 0 0 0,0 1 1 0 0,0-1-1 0 0,0 1 0 0 0,0 0 0 0 0,0-1 1 0 0,0 1-1 0 0,0 0 0 0 0,0 0 1 0 0,0 1-1 0 0,0-1 0 0 0,0 1 1 0 0,0 0-1 926 0,0 3 1-926 0,0 0 0 0 0,0 0 0 0 0,0 1 0 0 0,0 0 0 0 0,0 0-1 0 0,0 0 1 0 0,0-1 0 0 0,0 0 0 0 0,0-1 0 0 0,0-3 0 0 0,0 0-1 0 0,0-1 1 0 0,0 0 0 0 0,0-1 0 0 0,0 0 0 0 0,0 1 0 0 0,0 0-1 0 0,0 0 1 0 0,0 0 1 762 0,-1 3 1-762 0,1 0 0 0 0,0 1-1 0 0,0-1 1 0 0,0 1 0 0 0,0 0 0 0 0,0 0-1 0 0,0 0 1 0 0,0 0 0 0 0,0-1 0 0 0,0 1-1 0 0,0-1 1 0 0,0 0 0 0 0,0 0 0 0 0,0 0-1 0 0,0 0 1 0 0,0 0 0 0 0,0 1 0 0 0,0 1-1 0 0,0 0 3 298 0,0-6 0-298 0,0 1 0 0 0,0 1 0 0 0,0 0 1 0 0,0 1-1 0 0,0-1 0 0 0,0 1 0 0 0,0 0 0 0 0,0-1 1 0 0,0 0-1 0 0,0 0 0 0 0,0 1 0 0 0,0-1 0 0 0,0 0 1 0 0,0 1-1 0 0,0 0 0 0 0,0 0 0 0 0,0 1-3 621 0,0 3 1-621 0,0 0 0 0 0,0 1 0 0 0,0 0-1 0 0,0 1 1 0 0,-1-1 0 0 0,1 0 0 0 0,0 0-1 0 0,0 0 1 0 0,0-2 0 0 0,0 0 0 0 0,0 0-1 0 0,0 0 1 0 0,0 0 0 0 0,0 0 0 0 0,0-1-1 0 0,0 1 1 0 0,0 1 0 574 0,0 0 0-574 0,0 1 0 0 0,0 0 0 0 0,0 0 0 0 0,0 0 0 0 0,0 0 0 0 0,0 0 0 0 0,0 0 1 0 0,0 0-1 0 0,0 1 0 0 0,0-1 0 0 0,0 0 0 0 0,0 0 0 0 0,0 1 0 0 0,0-1 0 0 0,0 1 1 0 0,0 0-1 0 0,0 1-2 402 0,0-10 0-402 0,0 0 0 0 0,0 1 0 0 0,0-1 0 0 0,0 1 0 0 0,0 1 0 0 0,0-1 1 0 0,0 2-1 0 0,0 2 0 0 0,0 0 0 0 0,-1 1 0 0 0,1 0 0 0 0,0 0 0 0 0,0 1 1 0 0,0 0-1 0 0,0 0 1 221 0,0-8 0-221 0,0 0 0 0 0,0 1 0 0 0,0 0 0 0 0,0 1 0 0 0,0-1 0 0 0,0-1 0 0 0,0 12 0 0 0,0 0 0 0 0,0-1 0 0 0,0 0 0 0 0,0 1 0 0 0,0-1 0 0 0,0 1 0 0 0,0 1-47 778 0,0-11 1-778 0,0 0 0 0 0,0 1 0 0 0,0 0-1 0 0,0 1 1 0 0,0 0 0 0 0,0 1 0 0 0,0 2-1 0 0,0 2 1 0 0,0-1 0 0 0,0 2 0 0 0,0-1 0 0 0,0 1-1 0 0,0 1 10 566 0,0-11 1-566 0,-1 1-1 0 0,1 1 1 0 0,0 0-1 0 0,0 1 1 0 0,0 1-1 0 0,0 6 1 0 0,0 2-1 0 0,0 0 1 0 0,0 0 0 0 0,0 1-1 0 0,0 0 4 469 0,0 0 0-469 0,0 0 0 0 0,0 0 1 0 0,0 1-1 0 0,0 0 0 0 0,0 2 1 0 0,0-11-1 0 0,0 2 0 0 0,0 0 1 0 0,0 2-1 0 0,0 0 5 148 0,0 3 0-148 0,0 2 1 0 0,0 0-1 0 0,0 1 0 0 0,0 2 1 0 0,0-13-1 0 0,0 2 0 0 0,0 1 1 0 0,0 2-10 217 0,0 8 0-217 0,0 2 0 0 0,0 2 1 0 0,0 1-1 0 0,0-15 0 0 0,0 1 0 0 0,0 4-9 56 0,0 8 1-56 0,0 3 0 0 0,0 2 0 0 0,0-22 0 0 0,0 4-15 0 0,0 10 0 0 0,0 32 19 0 0</inkml:trace>
  <inkml:trace contextRef="#ctx0" brushRef="#br0" timeOffset="-1">4 8769 17164 186173 58162,'0'52'-142'0'0,"0"12"-22"0"0,0 28 0 0 0,0 6 63 480 0,0-28 1-480 0,0 0 0 0 0,0 4 0 0 0,0 20 0 0 0,0 4 0 0 0,0 1 8 400 0,0-24 1-400 0,0 0-1 0 0,0 1 1 0 0,0 1-1 0 0,0 10 1 0 0,0 2-1 0 0,0 1 1 0 0,0 1 45 107 0,0 1 0-107 0,0 1 1 0 0,0 0-1 0 0,0 3 0 0 0,0-14 1 0 0,0 2-1 0 0,0 0 0 0 0,0 1 1 0 0,0 1 9 1 0,0 5 1-1 0,0 2-1 0 0,0 0 1 0 0,0 0 0 0 0,0 1-1 0 0,0 1 1 0 0,0 1 0 0 0,0 0-1 0 0,0 1 1 0 0,0 0 1 0 0,0 2 0 0 0,0 0 1 0 0,0 1-1 0 0,0 0 0 0 0,0 1 1 0 0,0-17-1 0 0,0 1 0 0 0,0 0 1 0 0,0 0-1 0 0,0 0 1 0 0,0 1 2 0 0,0 3 1 0 0,0-1 0 0 0,0 1-1 0 0,0 0 1 0 0,0 1 0 0 0,0 0-1 0 0,0 2 1 0 0,0 1 0 0 0,0 0-1 0 0,0 0 1 0 0,0 1 0 0 0,0-1 40 0 0,0 1 1 0 0,0 1-1 0 0,0-1 1 0 0,0 1-1 0 0,0 1 1 0 0,0 0 0 0 0,0-8-1 0 0,0 0 1 0 0,0 1-1 0 0,0 0 1 0 0,0 1 0 0 0,0 0-1 0 0,0 0-9 0 0,0 1 0 0 0,0 0 0 0 0,0 0 1 0 0,0 1-1 0 0,0 0 0 0 0,0 0 0 0 0,0 0 1 0 0,0 3-1 0 0,0 0 0 0 0,0 0 0 0 0,0 1 1 0 0,0-1-1 0 0,0 0 0 0 0,0-1 10 0 0,0-2 0 0 0,0-1 1 0 0,0 0-1 0 0,0 0 1 0 0,0 0-1 0 0,0 1 0 0 0,0 2 1 0 0,0-6-1 0 0,0 1 1 0 0,0 0-1 0 0,0 2 1 0 0,0-1-1 0 0,0 1 0 0 0,0-1 1 0 0,0 0 1 0 0,0-1 0 0 0,0 0 0 0 0,0 0 0 0 0,0-1 1 0 0,0 1-1 0 0,0 0 0 0 0,0 1 0 0 0,0 0 1 0 0,0 5-1 0 0,0 0 0 0 0,0 1 0 0 0,0 1 1 0 0,0 0-1 0 0,0 0 0 0 0,0 0 0 0 0,0 1-12 0 0,0-8 1 0 0,0 0 0 0 0,0 1-1 0 0,0 0 1 0 0,0 1 0 0 0,0-1 0 0 0,0 1-1 0 0,0-1 1 0 0,0 1 0 0 0,0 0 0 0 0,0 1-1 0 0,0-1 1 0 0,0 0 0 0 0,0 1 0 0 0,0 0-1 0 0,0 1 1 0 0,0 0 0 0 0,0 0-4 0 0,0-5 0 0 0,0 1 1 0 0,0-1-1 0 0,0 2 1 0 0,0-1-1 0 0,0 1 1 0 0,0 0-1 0 0,0 1 1 0 0,0 1-1 0 0,0 0 1 0 0,0-3-1 0 0,0 1 1 0 0,0 0-1 0 0,0 2 1 0 0,0-1-1 0 0,0 1 1 0 0,0 0-1 0 0,0 0 0 0 0,0 0 1 0 0,0 1-1 0 0,0-2 2 0 0,0 2 1 0 0,0-1 0 0 0,0 0 0 0 0,0 0 0 0 0,0 1 0 0 0,0-1 0 0 0,0 1 0 0 0,0 0 0 0 0,0 1 0 0 0,0 0 0 0 0,0 1 0 0 0,0-4 0 0 0,0 2 0 0 0,0-1 0 0 0,0 2 0 0 0,0-1 0 0 0,0 1 0 0 0,0 0 0 0 0,0 0-1 0 0,0 0 1 0 0,0 1 0 0 0,0-1 0 0 0,0 0-5 0 0,0 1 1 0 0,0 0 0 0 0,0 0-1 0 0,0 0 1 0 0,0 0 0 0 0,0 0-1 0 0,0 1 1 0 0,0-1 0 0 0,0 1-1 0 0,0 0 1 0 0,0 1 0 0 0,0-1 0 0 0,0-4-1 0 0,0 0 1 0 0,0 1 0 0 0,0-1-1 0 0,0 1 1 0 0,0 0 0 0 0,0 0-1 0 0,0 1 1 0 0,0-1 0 0 0,0 1 0 0 0,0 0-1 0 0,0 0 1 0 0,0 0-9 0 0,0 2 1 0 0,0 1-1 0 0,0 0 1 0 0,0 0-1 0 0,0 0 1 0 0,0 1 0 0 0,0-1-1 0 0,0 1 1 0 0,0 0-1 0 0,0 0 1 0 0,0 1-1 0 0,0 0 1 0 0,0 0 0 0 0,0-5-1 0 0,0 2 1 0 0,0-1-1 0 0,0 1 1 0 0,0 0 0 0 0,0 0-1 0 0,0 0 1 0 0,0 1-1 0 0,0-1 1 0 0,0 1-1 0 0,0-1 1 0 0,0 1 0 0 0,0 0-1 0 0,0 0 17 0 0,0 0 1 0 0,0 1 0 0 0,0 1 0 0 0,0-1 0 0 0,0 0 0 0 0,0 1 0 0 0,0-1 0 0 0,0 1-1 0 0,0-1 1 0 0,0 0 0 0 0,0 1 0 0 0,0-1 0 0 0,0 0 0 0 0,0 0 0 0 0,0 0 0 0 0,0-1-1 0 0,0 0 1 0 0,0 0 0 0 0,0 0 0 0 0,0 0 0 0 0,0 0 0 0 0,0 0 0 0 0,0 0 0 0 0,0 0-1 0 0,0 0 1 0 0,1 0 0 0 0,-1 0 0 0 0,0-1-6-4336 0,0 0 0 4336 0,0 0 0 0 0,0 0 1 0 0,0 1-1 0 0,0-1 0 0 0,0 0 0 0 0,0 0 1 0 0,1-1-1 0 0,-1 1 0 0 0,0 0 0 0 0,0-1 1 0 0,0 0-1 0 0,0 0 0 0 0,0 0 0 0 0,0-2 1 0 0,0-1-1 0 0,1 0 0 0 0,-1 0 0 0 0,0 0 1 0 0,0 0-1 0 0,0-1 0 0 0,0 1 1 0 0,0-1-1 0 0,0 1 0 0 0,0 0 0 0 0,0-1 1 0 0,0 2-1 0 0,0-1 31-1739 0,0 2 1 1739 0,1 0 0 0 0,-1 0 0 0 0,0 1 0 0 0,0-1 0 0 0,0 1 0 0 0,0 0 0 0 0,0 0 0 0 0,0-1 0 0 0,0 1 0 0 0,0 0 0 0 0,0-1-1 0 0,0 0 1 0 0,0 0 0 0 0,0-1 0 0 0,0 0 0 0 0,0 0 0 0 0,0 0 0 0 0,0 0 0 0 0,0-1 0 0 0,0 1 0 0 0,1-1 0 0 0,-1 1 0 0 0,0-1 0 0 0,0 0-1 0 0,0-1 1 0 0,0 1 0 0 0,0-1-4 0 0,0 4 1 0 0,0-1-1 0 0,0 0 1 0 0,0 0 0 0 0,0-1-1 0 0,0 1 1 0 0,0-1 0 0 0,0 0-1 0 0,0 0 1 0 0,0 0-1 0 0,0 0 1 0 0,0 1 0 0 0,0-1-1 0 0,0 1 1 0 0,0 0 0 0 0,0 0-1 0 0,0 0 1 0 0,0 1 0 0 0,0-1-1 0 0,0 0 1 0 0,0 0-1 0 0,0 0 1 0 0,0 0 0 0 0,0 0-1 0 0,0 0 1 0 0,0 0 7 0 0,0-2 0 0 0,0 1 0 0 0,0-1 0 0 0,0 1 0 0 0,0-1 0 0 0,0 1 0 0 0,0-1 0 0 0,0 0 0 0 0,0 0 0 0 0,0 0 0 0 0,0 0 0 0 0,0-1 0 0 0,0 1 0 0 0,0 6 0 0 0,0-1 0 0 0,0 1 0 0 0,0 0 0 0 0,0-1 0 0 0,0 0 0 0 0,0 1 0 0 0,0-2 0 0 0,0 1 0 0 0,0-1 0 0 0,0 0 0 0 0,0 0-14-67 0,0-4 0 67 0,0 0 1 0 0,0 0-1 0 0,0-1 0 0 0,0 0 1 0 0,0-1-1 0 0,0 1 1 0 0,0-1-1 0 0,0 1 0 0 0,0 0 1 0 0,0 0-1 0 0,0 0 0 0 0,0 0 1 0 0,0 1-1 0 0,0 0 1 0 0,0 0-1 0 0,0 1 0 0 0,0-1 1 0 0,0 0-1 0 0,0 0 1 0 0,0-1-1 0 0,0 0 0 0 0,0-1 1 0 0,0 0-4-241 0,0 3 0 241 0,0 0 1 0 0,0-1-1 0 0,0-1 1 0 0,0 1-1 0 0,0-1 1 0 0,0-1-1 0 0,0 1 1 0 0,0 0-1 0 0,0-1 1 0 0,0 1-1 0 0,0 8 1 0 0,0 0-1 0 0,0 0 1 0 0,0 0-1 0 0,0 0 1 0 0,0-1-1 0 0,0 0 1 0 0,0 0-1 0 0,0-1 1 0 0,0-1 0-358 0,0 4 0 358 0,0-1 1 0 0,0 0-1 0 0,0-1 0 0 0,0-1 1 0 0,0 0-1 0 0,0-24-5 0 0</inkml:trace>
  <inkml:trace contextRef="#ctx0" brushRef="#br0" timeOffset="-2">8 48005 15257 178005 58162,'0'-72'28'0'0,"0"-22"8"0"0,0 1-1 0 0,0 0 1 0 0,0 0 30 0 0,0-1 0 0 0,0 0 1 0 0,0 0-1 0 0,0 0 1 0 0,0-1-1 0 0,0 1 1 0 0,0-1-1 0 0,0 0 1 0 0,0-1-1 0 0,0 0 1 0 0,0 0-1 0 0,0-1 0 0 0,0 3 1 0 0,0-1-1 0 0,0 0 1 0 0,0-1-1 0 0,0 1 1 0 0,0-2-1 0 0,0 1 1 0 0,0-1-1 0 0,0 0 1 0 0,0 0-1 0 0,0-1 1 0 0,0 0-1 0 0,0 0-22 0 0,0 3 0 0 0,0-1 0 0 0,0 0 0 0 0,0 0 0 0 0,0-1 1 0 0,0 1-1 0 0,0-2 0 0 0,0 1 0 0 0,0 0 0 0 0,0 0 1 0 0,0-1-1 0 0,0 1 0 0 0,0 0 0 0 0,0 0 0 0 0,0-1 0 0 0,0 1 1 0 0,0 0-1 0 0,0 0 0 0 0,0 0 0 0 0,0 0 0 0 0,0 0 1 0 0,0-1-1 0 0,0 1 0 0 0,0-1 0 0 0,0 0 0 0 0,0 0 1 0 0,0 0-1 0 0,0-1 1 0 0,0 4 0 0 0,0 0 0 0 0,0-1 0 0 0,0 1 0 0 0,0-1 0 0 0,0 0 1 0 0,0 0-1 0 0,0 0 0 0 0,0 0 0 0 0,0-1 0 0 0,0 0 0 0 0,0 0 0 0 0,0 0 1 0 0,0 0-1 0 0,0 0 0 0 0,0 3 0 0 0,0-1 0 0 0,0 1 0 0 0,0-1 0 0 0,0 0 1 0 0,0 0-1 0 0,0 0 0 0 0,0-1 0 0 0,0 1 0 0 0,0-1 0 0 0,0 1 0 0 0,0-1 1 0 0,0 1-1 0 0,0 0 0 0 0,0 0 0 0 0,0 0-22 0 0,0-5 1 0 0,0 0 0 0 0,0 1 0 0 0,0-1 0 0 0,0 1-1 0 0,0 0 1 0 0,0-1 0 0 0,0 1 0 0 0,0 0 0 0 0,0-1-1 0 0,0 0 1 0 0,0 0 0 0 0,0 0 0 0 0,0 0 0 0 0,0-1-1 0 0,0 3 1 0 0,0 0 0 0 0,0 0 0 0 0,0 0 0 0 0,0-1-1 0 0,0 0 1 0 0,0 0 0 0 0,0 0 0 0 0,0 0 0 0 0,0 0-1 0 0,0 0 1 0 0,0-1 0 0 0,0 1 0 0 0,0 0 0 0 0,0 0-1 0 0,0 1-3 0 0,0 0 0 0 0,0 0 1 0 0,0 0-1 0 0,0 0 0 0 0,0 0 1 0 0,0 1-1 0 0,0-1 1 0 0,0 0-1 0 0,0 0 0 0 0,0 1 1 0 0,0-1-1 0 0,0 0 1 0 0,0-1-1 0 0,0 1 0 0 0,0 0 1 0 0,0-1-1 0 0,0 4 1 0 0,0 1-1 0 0,0-1 0 0 0,0 0 1 0 0,0 0-1 0 0,0-1 0 0 0,0 1 1 0 0,0 0-1 0 0,0-1 1 0 0,0 1-1 0 0,0-1 0 0 0,0 1 1 0 0,0-1-1 0 0,0 0 1 0 0,0 0-1 0 0,0 0 0 0 0,0 1-7 616 0,0-2 1-616 0,0 0-1 0 0,0 0 1 0 0,0-1-1 0 0,0 1 1 0 0,0 0-1 0 0,0 0 1 0 0,0-1-1 0 0,0 1 1 0 0,0-1-1 0 0,0 1 1 0 0,0-1-1 0 0,0 0 1 0 0,0 0-1 0 0,0 1 1 0 0,0-1-1 0 0,0 0 1 0 0,0-2-1 0 0,0 1 1 0 0,0-1 0 0 0,0 1-1 0 0,0-1 1 0 0,0 0-1 0 0,0 0 1 0 0,0 1-1 0 0,0-1 1 0 0,0 0-1 0 0,0-1 1 0 0,0 1-1 0 0,1 0 1 0 0,-1 0-1 0 0,0 0 1 0 0,0-1-1 0 0,0 1-1 1443 0,0 4 0-1443 0,0 1 0 0 0,0-1 0 0 0,0 0 0 0 0,0 0 0 0 0,0 0 0 0 0,0 0 0 0 0,0 0 0 0 0,0 0 0 0 0,0 0 0 0 0,0 0 0 0 0,0 0 0 0 0,0 0 0 0 0,0 0 0 0 0,0 0 0 0 0,0-1 0 0 0,0 1 0 0 0,0 0 0 0 0,0-1 0 0 0,0 0 0 0 0,0 0 0 0 0,0 0 0 0 0,0 0 0 0 0,0 0 0 0 0,0 0 0 0 0,0 0 0 0 0,0 0 0 0 0,0 0 0 0 0,0-1 0 0 0,0 1 0 0 0,0 0 0 0 0,0 0 0 0 0,0 0 0 0 0,0 0 0 0 0,0 1 0 0 0,0-1-9 1400 0,0 0 1-1400 0,0 1 0 0 0,0 0 0 0 0,0 0-1 0 0,0 0 1 0 0,0 0 0 0 0,0 0 0 0 0,0 0 0 0 0,0 0-1 0 0,0 0 1 0 0,0 0 0 0 0,0 0 0 0 0,0 0 0 0 0,0 0-1 0 0,0 0 1 0 0,0 0 0 0 0,0 0 0 0 0,0 0 0 0 0,0 0-1 0 0,-1 0 1 0 0,1 0 0 0 0,0 0 0 0 0,0 0 0 0 0,0 0-1 0 0,0 0 1 0 0,0 0 0 0 0,0 0 0 0 0,0 0 0 0 0,0 0-1 0 0,0 0 1 0 0,0 0 0 0 0,0 0 0 0 0,0 0 0 0 0,0 0-1 0 0,0 0 1 0 0,0 0-12 1139 0,0 1 0-1139 0,0 0 1 0 0,0 0-1 0 0,0-1 0 0 0,0 1 1 0 0,0 0-1 0 0,0 0 0 0 0,0 0 1 0 0,0 0-1 0 0,0 0 0 0 0,0 0 1 0 0,0 0-1 0 0,0 0 1 0 0,0 0-1 0 0,0 0 0 0 0,0 0 1 0 0,0 1-1 0 0,0-1 0 0 0,0-5 1 0 0,0 0-1 0 0,-1 0 0 0 0,1-1 1 0 0,0 1-1 0 0,0 0 1 0 0,0 0-1 0 0,0 0 0 0 0,0 0 1 0 0,0 0-1 0 0,0 1 0 0 0,0-1 1 0 0,0 0-1 0 0,0 0 0 0 0,0 0 1 0 0,0 1-1 0 0,0-1-16 1362 0,0 1 1-1362 0,0 1 0 0 0,0-1 0 0 0,0 0 0 0 0,0 0 0 0 0,0 1 0 0 0,0-1 0 0 0,0 0 0 0 0,0 1 0 0 0,0-1 0 0 0,0 1 0 0 0,0 0 0 0 0,0-1 0 0 0,0 1 0 0 0,0 0 0 0 0,0 0 0 0 0,-1-1 0 0 0,1 2 0 0 0,0 0 0 0 0,0 0 0 0 0,0 0 0 0 0,0 0 0 0 0,0-1 0 0 0,0 1 0 0 0,0 0 0 0 0,0 1 0 0 0,0-1-1 0 0,0 0 1 0 0,0 0 0 0 0,0 1 0 0 0,0 0 0 0 0,0-1 0 0 0,0 1 0 0 0,0 0 11 1561 0,0-4 0-1561 0,0 0 0 0 0,0 1 1 0 0,0-1-1 0 0,0 0 0 0 0,0 1 0 0 0,0-1 1 0 0,0 1-1 0 0,0 0 0 0 0,0 0 1 0 0,-1 0-1 0 0,1 0 0 0 0,0 1 0 0 0,0 0 1 0 0,0-1-1 0 0,0 2 0 0 0,0 1 1 0 0,0 1-1 0 0,0 1 0 0 0,0-1 0 0 0,0 0 1 0 0,0 1-1 0 0,0 0 0 0 0,0 0 1 0 0,0 0-1 0 0,0 0 0 0 0,0 1 0 0 0,0-1 1 0 0,0 1-1 0 0,0 0 0 0 0,0 0 1 0 0,0 1 4 881 0,0-3 0-881 0,0 0 0 0 0,0 0 0 0 0,0 1 0 0 0,0 0 0 0 0,0 0 0 0 0,0 0 0 0 0,0 0 0 0 0,0 1 0 0 0,0 0 0 0 0,0-1 0 0 0,0 1 0 0 0,-1 0 0 0 0,1 0 0 0 0,0-1 0 0 0,0-4 0 0 0,0-1 0 0 0,0 0 0 0 0,0 1 0 0 0,0-1 0 0 0,0 0 0 0 0,0 1 0 0 0,0 0 0 0 0,0 0 0 0 0,0 0 0 0 0,0 1 1 0 0,0-1-1 0 0,0 2 0 0 0,0 0-24 1015 0,0-4 0-1015 0,0 2 1 0 0,0 0-1 0 0,0 0 1 0 0,0 0-1 0 0,0 1 1 0 0,0 0-1 0 0,0 0 1 0 0,0 1-1 0 0,0-1 0 0 0,0 1 1 0 0,0-1-1 0 0,0 1 1 0 0,0 0-1 0 0,0 1 1 0 0,0 0-1 0 0,0 80 26 0 0</inkml:trace>
  <inkml:trace contextRef="#ctx0" brushRef="#br0" timeOffset="-71435">1 8769 17260 190721 58162,'0'85'21'0'0,"0"14"3"0"0,0 1 0 0 0,0 0-15 0 0,0-8 0 0 0,0 0 0 0 0,0 0 0 0 0,0 1 0 0 0,0-1 0 0 0,0 1 0 0 0,0-1 0 0 0,0 1 0 0 0,0 0 0 0 0,0-1 0 0 0,0 1 0 0 0,0 0 0 0 0,0 1 0 0 0,0 0 0 0 0,0 1 0 0 0,0-1 0 0 0,0 0 0 0 0,0 1 0 0 0,0 0 0 0 0,0-1 0 0 0,0 1 0 0 0,0 0 0 0 0,0 0 0 0 0,0 0 2 0 0,0 1 1 0 0,0 0 0 0 0,0 0 0 0 0,0 1 0 0 0,0-1 0 0 0,0 1 0 0 0,0-1-1 0 0,0 1 1 0 0,0 0 0 0 0,0-1 0 0 0,0 1 0 0 0,0 0 0 0 0,0 0 0 0 0,0-1 0 0 0,0 1-1 0 0,0 0 1 0 0,0-1 0 0 0,0 1 0 0 0,0 0 0 0 0,0 0 0 0 0,0 0 0 0 0,0 0 0 0 0,0 1-1 0 0,0 0-15 0 0,0-6 0 0 0,0 1 0 0 0,0-1 0 0 0,0 1 0 0 0,0 0 0 0 0,0 1 1 0 0,0-1-1 0 0,0 0 0 0 0,0 1 0 0 0,0-1 0 0 0,0 1 0 0 0,0 0 1 0 0,0-1-1 0 0,0 2 0 0 0,0 0 0 0 0,0-1 0 0 0,0 1 0 0 0,0 0 0 0 0,0 0 1 0 0,0 0-1 0 0,0 0 0 0 0,0 0 0 0 0,0 0 0 0 0,0 1 0 0 0,0-1 1 0 0,0 1-23 0 0,0 0 0 0 0,0 1 1 0 0,0 0-1 0 0,0 0 0 0 0,0 0 1 0 0,0 1-1 0 0,0-1 0 0 0,0 0 1 0 0,0 1-1 0 0,0-1 1 0 0,0 1-1 0 0,0 0 0 0 0,0 0 1 0 0,0 1-1 0 0,0 0 0 0 0,0 0 1 0 0,0 1-1 0 0,0-1 1 0 0,0 1-1 0 0,0 0 0 0 0,0 0 1 0 0,0-1-1 0 0,0 1 0 0 0,0 0 1 0 0,0 0-1 0 0,0-1 17-491 0,0-6 1 491 0,0 0 0 0 0,0 0 0 0 0,0-1-1 0 0,0 1 1 0 0,0 0 0 0 0,0 0 0 0 0,0 0-1 0 0,0 0 1 0 0,0-1 0 0 0,0 1 0 0 0,0 1-1 0 0,0-1 1 0 0,0 0 0 0 0,0 1 0 0 0,0 1-1 0 0,0-1 1 0 0,0 1 0 0 0,0-1 0 0 0,0 1-1 0 0,0 0 1 0 0,1-1 0 0 0,-1 1 0 0 0,0 0-1 0 0,0 0 1 0 0,0-1 0 0 0,0 1 0 0 0,0-1 6-978 0,0 1 0 978 0,0-1 1 0 0,0 0-1 0 0,0 0 0 0 0,0 0 1 0 0,0-1-1 0 0,0 1 0 0 0,0 0 1 0 0,0 0-1 0 0,0 1 1 0 0,0-1-1 0 0,0 0 0 0 0,0 1 1 0 0,0 0-1 0 0,0 2 0 0 0,0 0 1 0 0,0 0-1 0 0,0 1 0 0 0,0 0 1 0 0,0-1-1 0 0,0 1 1 0 0,0 0-1 0 0,0 0 0 0 0,0 0 1 0 0,0 0-1 0 0,0-1 0 0 0,0 1 1 0 0,0-1-11-1127 0,0-1 0 1127 0,0-1 1 0 0,0 1-1 0 0,0-1 1 0 0,0 0-1 0 0,1 0 1 0 0,-1 0-1 0 0,0 0 1 0 0,0 0-1 0 0,0 0 1 0 0,0 1-1 0 0,0 0 1 0 0,0 0-1 0 0,0 0 1 0 0,0-3-1 0 0,0 0 1 0 0,0 1-1 0 0,0 1 1 0 0,0-1-1 0 0,0 1 1 0 0,0-1-1 0 0,0 1 1 0 0,0 0-1 0 0,0-1 1 0 0,0 0-1 0 0,0 0 1 0 0,0-1-1 0 0,0 0 1 0 0,0-1-11-1494 0,0 8 1 1494 0,0 0 0 0 0,0-1 0 0 0,0 0-1 0 0,0-1 1 0 0,1 0 0 0 0,-1 0 0 0 0,0 0-1 0 0,0-1 1 0 0,0 2 0 0 0,0-1 0 0 0,0 1 0 0 0,0 1-1 0 0,0-5 1 0 0,0 1 0 0 0,0 0 0 0 0,0 1-1 0 0,0-1 1 0 0,0 1 0 0 0,0 0 0 0 0,0 0 0 0 0,0 0-1 0 0,0 0 1 0 0,0-1 0 0 0,0 0 0 0 0,0 0-1 0 0,0-1 12-1764 0,1 3 0 1764 0,-1 1 0 0 0,0-2 0 0 0,0 1 1 0 0,0-1-1 0 0,0 0 0 0 0,0 0 0 0 0,0 0 0 0 0,0 0 1 0 0,0 0-1 0 0,0-1 0 0 0,0 1 0 0 0,0 1 1 0 0,0-1-1 0 0,0 0 0 0 0,0 1 0 0 0,0-1 0 0 0,0 1 1 0 0,0-1-1 0 0,0 0 0 0 0,0 1 0 0 0,1-1 1 0 0,-1 0-1 0 0,0 1 0 0 0,0-1 0 0 0,0 0 3-1216 0,0-1 0 1216 0,0 0 0 0 0,0 1 0 0 0,0-1 0 0 0,0 0 1 0 0,0 1-1 0 0,0-1 0 0 0,0 0 0 0 0,0 0 0 0 0,0-1 0 0 0,0 1 1 0 0,0-1-1 0 0,0 0 0 0 0,0 5 0 0 0,0 0 0 0 0,0 0 0 0 0,0-1 1 0 0,0 1-1 0 0,0-1 0 0 0,0 0 0 0 0,1-1 0 0 0,-1 1 0 0 0,0-1 1 0 0,0 0-1 0 0,0 0 9-1083 0,0-4 1 1083 0,0 1 0 0 0,0-2 0 0 0,0 1 0 0 0,0-1 0 0 0,0 1 0 0 0,0-1 0 0 0,0 0 0 0 0,0 0 0 0 0,0 0 0 0 0,0 1-1 0 0,0-1 1 0 0,0 2 0 0 0,0-1 0 0 0,0 2 0 0 0,0-1 0 0 0,0 0 0 0 0,0 0 0 0 0,0 0 0 0 0,0 0 0 0 0,1-1 0 0 0,-1 0 0 0 0,0 0-1 0 0,0-1-4-1392 0,0 2 0 1392 0,0 1 0 0 0,0-1 0 0 0,0 0 0 0 0,0-1 0 0 0,0 0 1 0 0,0-1-1 0 0,0 1 0 0 0,0-2 0 0 0,0 1 0 0 0,0-1 0 0 0,0 5 0 0 0,0-1 1 0 0,0 0-1 0 0,0 0 0 0 0,0 0 0 0 0,1-1 0 0 0,-1-1 0 0 0,0 0 0 0 0,0-1 1 0 0,0 0 12-967 0,0 4 0 967 0,0 0 1 0 0,0 0-1 0 0,0-2 0 0 0,0 0 1 0 0,0 0-1 0 0,0-1 0 0 0,0-1 1 0 0,0-1-1 0 0,0 5 0 0 0,0-1 1 0 0,0-2-1 0 0,0 0 0 0 0,0 0 1 0 0,0-1-1 0 0,0 0 0 0 0,0 1-16-885 0,0-2 1 885 0,0 0 0 0 0,0 0-1 0 0,0 0 1 0 0,0 0 0 0 0,0-1 0 0 0,0-1-1 0 0,0-1 1 0 0,0 7 0 0 0,0-2 0 0 0,0 0-1 0 0,0 0 1 0 0,0-2 0 0 0,0 0 0 0 0,0-1 2-1054 0,0 10 1 1054 0,0-1 0 0 0,0-1 0 0 0,-1-1 0 0 0,1-2 0 0 0,0-2 0 0 0,0 6 0 0 0,0-1-1 0 0,0-3 1 0 0,0-2 0 0 0,0-2 28-712 0,0 10 0 712 0,0-2 0 0 0,0-4 0 0 0,0-2 0 0 0,0-11 0 0 0,0-2 0 0 0,-1-3 1 0 0,1-5 149-272 0,0 2 0 272 0,0-4 0 0 0,0-3-155-103 0,0 34 0 103 0,0-26 1 0 0,0-58-121-201 0,0-71 1 201 0,0-27 0 0 0,0-19 86-395 0,0 31 1 395 0,0-6-1 0 0,0-5 1 0 0,0-3 0 0 0,0-1-1 0 0,0-5 1 0 0,0-3-1 0 0,0-3 1 0 0,0-1 17-49 0,0 5 1 49 0,0-3 0 0 0,0-1 0 0 0,0-2 0 0 0,0-2 0 0 0,0-1 0 0 0,0 4 0 0 0,0-2 0 0 0,0-1 0 0 0,0-1 0 0 0,0-2 0 0 0,0-1 0 0 0,0-1 5 0 0,0 14 0 0 0,0-2 0 0 0,0-1 1 0 0,0-1-1 0 0,0-1 0 0 0,0-1 0 0 0,0 1 1 0 0,0-1-1 0 0,0 1 0 0 0,0-3 0 0 0,0-1 1 0 0,0 1-1 0 0,0-1 0 0 0,0 0 0 0 0,0-1 1 0 0,0 0-1 0 0,0 0 0 0 0,0-1-14 0 0,0 5 0 0 0,0 1 1 0 0,0-1-1 0 0,0-1 1 0 0,0 0-1 0 0,0 0 1 0 0,0-1-1 0 0,0 0 1 0 0,0-1-1 0 0,0 0 1 0 0,0 3-1 0 0,0-1 1 0 0,0 0-1 0 0,0-1 0 0 0,0 0 1 0 0,0-1-1 0 0,0 0 1 0 0,0 0-1 0 0,0 0 1 0 0,0 0-1 0 0,0 0-2 0 0,0 6 1 0 0,0 1 0 0 0,0 0 0 0 0,0-1-1 0 0,0 1 1 0 0,0-1 0 0 0,0 0 0 0 0,0 0-1 0 0,0 0 1 0 0,0-1 0 0 0,0 0 0 0 0,0-1-1 0 0,0-4 1 0 0,0 0 0 0 0,0-1 0 0 0,0 0-1 0 0,0-1 1 0 0,0 1 0 0 0,0-1 0 0 0,0 0-1 0 0,0-1 1 0 0,0 1 0 0 0,0 0 0 0 0,0 0 22 0 0,0 7 0 0 0,0 1 0 0 0,0-1 0 0 0,0 0 0 0 0,0 0 0 0 0,0 0 0 0 0,0 0 0 0 0,0 0 0 0 0,0 0 0 0 0,0-1 0 0 0,0 1 0 0 0,0-1 0 0 0,0 0 0 0 0,0-3 0 0 0,0 0 0 0 0,0 0 0 0 0,0 0 0 0 0,0-1 0 0 0,0 0 0 0 0,0 1 0 0 0,0-1 0 0 0,0-1 0 0 0,0 1 0 0 0,0 0 0 0 0,0-1 0 0 0,0 1 29 0 0,0 4 1 0 0,0 1 0 0 0,0 0-1 0 0,0-1 1 0 0,0 1 0 0 0,0-1-1 0 0,0 0 1 0 0,0 0 0 0 0,0 0-1 0 0,0-1 1 0 0,0 0 0 0 0,0 0-1 0 0,0 0 1 0 0,0-1 0 0 0,0 3-1 0 0,0 0 1 0 0,0 0 0 0 0,0-1 0 0 0,0 0-1 0 0,0 0 1 0 0,0 0 0 0 0,0-1-1 0 0,0 1 1 0 0,0-1 0 0 0,0 0-1 0 0,0 0 1 0 0,0 0 0 0 0,0 1-1 0 0,0-1-24 0 0,0-1 1 0 0,0 0 0 0 0,0 0-1 0 0,0 1 1 0 0,0-1 0 0 0,0 0 0 0 0,0-1-1 0 0,0 1 1 0 0,0 0 0 0 0,0 0 0 0 0,0-1-1 0 0,0 1 1 0 0,0-1 0 0 0,0 0 0 0 0,0 1-1 0 0,0-3 1 0 0,0 1 0 0 0,0-1 0 0 0,0 0-1 0 0,0 0 1 0 0,0 0 0 0 0,0-1 0 0 0,0 1-1 0 0,0 0 1 0 0,0 0 0 0 0,0-1 0 0 0,0 1-1 0 0,0 0 1 0 0,0 1 0 0 0,0-1-9 228 0,0 1 1-228 0,0 0-1 0 0,0 1 1 0 0,0-1-1 0 0,0 1 1 0 0,0 0-1 0 0,0-1 1 0 0,0 1 0 0 0,0 0-1 0 0,0-1 1 0 0,0 1-1 0 0,0 0 1 0 0,0 0-1 0 0,0-1 1 0 0,0 1 0 0 0,0-1-1 0 0,0 1 1 0 0,0-1-1 0 0,0 1 1 0 0,0-1-1 0 0,0 0 1 0 0,0 0-1 0 0,0 1 1 0 0,0-1 0 0 0,0 1-1 0 0,0-1 1 0 0,0 1-1 0 0,0 0 1 0 0,0 0-1 0 0,0 1-8 702 0,0 1 1-702 0,0 1 0 0 0,0 0 0 0 0,0 1-1 0 0,0-1 1 0 0,0 1 0 0 0,0 0 0 0 0,0-1-1 0 0,0 1 1 0 0,0 0 0 0 0,0-1 0 0 0,0 0-1 0 0,0 0 1 0 0,0-1 0 0 0,0 0 0 0 0,0-3-1 0 0,0-1 1 0 0,0-1 0 0 0,0 1 0 0 0,0-1-1 0 0,0 0 1 0 0,0-1 0 0 0,0 1 0 0 0,0 0-1 0 0,0-1 1 0 0,0 1 0 0 0,0 0 0 0 0,1 0-1 0 0,-1 1 1 0 0,0 0-2 779 0,0 2 0-779 0,0 0 0 0 0,0 1 0 0 0,0-1 0 0 0,0 1 0 0 0,0 0 0 0 0,0 0 0 0 0,0 0 0 0 0,0 1 0 0 0,0-1 0 0 0,0 0 0 0 0,0 0 0 0 0,0-1 0 0 0,0 1 0 0 0,0-1 0 0 0,0 0 0 0 0,0-1 0 0 0,0-1 0 0 0,0 1 0 0 0,0 0 0 0 0,0-1 0 0 0,0 1 0 0 0,0-1 0 0 0,0 1 0 0 0,0-1 0 0 0,0 1 0 0 0,0 0 0 0 0,0 0 0 0 0,0 0 0 0 0,0 1-14 821 0,0 1 0-821 0,0 0 0 0 0,0 1 1 0 0,0-1-1 0 0,0 1 0 0 0,0 0 1 0 0,0 0-1 0 0,0 0 0 0 0,0 0 1 0 0,0 0-1 0 0,0 0 0 0 0,1 1 1 0 0,-1-1-1 0 0,0 1 0 0 0,0-1 1 0 0,0-5-1 0 0,0 0 0 0 0,0 1 1 0 0,0-1-1 0 0,0 0 0 0 0,0 0 1 0 0,0 1-1 0 0,0 0 0 0 0,0-1 1 0 0,0 1-1 0 0,0 1 0 0 0,0-1 1 0 0,0 1-1 0 0,0-1 13 1074 0,0 4 0-1074 0,0 0 0 0 0,0 1 1 0 0,0-1-1 0 0,0 1 0 0 0,0 0 1 0 0,0 0-1 0 0,0 0 0 0 0,0 0 1 0 0,0 0-1 0 0,0 1 0 0 0,0-1 0 0 0,0 0 1 0 0,0 0-1 0 0,0 0 0 0 0,0 1 1 0 0,0-1-1 0 0,0 0 0 0 0,0 0 1 0 0,0 0-1 0 0,0 0 0 0 0,0 1 1 0 0,0-1-1 0 0,0 1 0 0 0,0 0 0 0 0,0 0 1 0 0,0 1-1 0 0,0 0 3 896 0,0-2 1-896 0,0 0 0 0 0,0 0 0 0 0,0 0-1 0 0,0 1 1 0 0,0 0 0 0 0,0 0 0 0 0,0 1-1 0 0,0-1 1 0 0,0 0 0 0 0,0 1 0 0 0,0-1-1 0 0,0 0 1 0 0,0 0 0 0 0,0 0 0 0 0,0 0-1 0 0,0 0 1 0 0,0 0 0 0 0,0 0 0 0 0,0 0-1 0 0,0 0 1 0 0,0 0 0 0 0,0 1 0 0 0,-1-1-1 0 0,1 1 1 0 0,0 0-35 1009 0,0-5 0-1009 0,0-1 1 0 0,0 1-1 0 0,0 0 1 0 0,0 0-1 0 0,0 0 1 0 0,0 1-1 0 0,0 0 1 0 0,0 0-1 0 0,0 0 1 0 0,0 0-1 0 0,0 1 0 0 0,0-5 1 0 0,0 0-1 0 0,0 0 1 0 0,0 1-1 0 0,0 0 1 0 0,0 0-1 0 0,0 0 1 0 0,0 1-1 0 0,0 69 17 0 0</inkml:trace>
  <inkml:trace contextRef="#ctx0" brushRef="#br0" timeOffset="-3">4 8769 15590 186320 58162,'0'77'18'0'0,"0"19"4"0"0,0-1 0 0 0,0 1-1 0 0,0 0 1 0 0,0 0 0 0 0,0 3 0 0 0,0 0-1 0 0,0 0 1 0 0,0 1 0 0 0,0-1 0 0 0,0 1-1 0 0,0 1 1 0 0,0-1 0 0 0,0 0-1 0 0,0 1 1 0 0,0 0 0 0 0,0 0 12 0 0,0-6 0 0 0,0 0 0 0 0,0 0 0 0 0,0 0 0 0 0,0 0 1 0 0,0 0-1 0 0,0 1 0 0 0,0 0 0 0 0,0 0 0 0 0,0 1 0 0 0,0 0 1 0 0,0 0-1 0 0,0 1 0 0 0,0-3 0 0 0,0 1 0 0 0,0 0 1 0 0,0 0-1 0 0,0 1 0 0 0,0 0 0 0 0,0 1 0 0 0,0-1 0 0 0,0 1 1 0 0,0 0-1 0 0,0 0 0 0 0,0 0 0 0 0,0 0 0 0 0,0 0-14 0 0,0-5 0 0 0,0 0 1 0 0,0 0-1 0 0,0 1 1 0 0,0-1-1 0 0,0 0 1 0 0,0 1-1 0 0,0 0 0 0 0,0 0 1 0 0,0 0-1 0 0,0 0 1 0 0,0 0-1 0 0,0 1 1 0 0,0-1-1 0 0,0 1 0 0 0,0 3 1 0 0,0 0-1 0 0,0 0 1 0 0,0 0-1 0 0,0 0 1 0 0,0 0-1 0 0,0 1 0 0 0,0 0 1 0 0,0 0-1 0 0,0 0 1 0 0,0 0-1 0 0,0 0 1 0 0,0 0-1 0 0,0 0 0 0 0,0 0-1 0 0,0-5 0 0 0,0 0 1 0 0,0 1-1 0 0,0-1 1 0 0,0 0-1 0 0,0 1 1 0 0,0-1-1 0 0,0 1 1 0 0,0-1-1 0 0,0 1 1 0 0,0 0-1 0 0,0 0 1 0 0,0 0-1 0 0,0 0 0 0 0,0 0 1 0 0,0 1-1 0 0,0 1 1 0 0,0 0-1 0 0,0 0 1 0 0,0 1-1 0 0,0-1 1 0 0,0 1-1 0 0,0-1 1 0 0,0 1-1 0 0,0 0 1 0 0,0 0-1 0 0,0 0 0 0 0,0 1 1 0 0,0-1-1 0 0,0 1 1 0 0,0 0-1 0 0,1 1-5-632 0,-1-4 0 632 0,0 0 1 0 0,0 1-1 0 0,0 0 1 0 0,0 0-1 0 0,0 0 1 0 0,0 1-1 0 0,0-1 1 0 0,0 1-1 0 0,0 0 1 0 0,0 0-1 0 0,0 0 1 0 0,0 0-1 0 0,0 0 1 0 0,0 0-1 0 0,0 0 1 0 0,0 0-1 0 0,0 0 1 0 0,0 1-1 0 0,0 0 1 0 0,0 0-1 0 0,0 0 1 0 0,0 0-1 0 0,0 0 1 0 0,0 0-1 0 0,0 0 1 0 0,0 0-1 0 0,0 0 1 0 0,0 1-1 0 0,0-1 1 0 0,0 1-1 0 0,0-1 1 0 0,0 1-1 0 0,0 0-3-236 0,0-4 1 236 0,0 1 0 0 0,0-1 0 0 0,0 1 0 0 0,0-1 0 0 0,0 1 0 0 0,0 0 0 0 0,0 0 0 0 0,0 0 0 0 0,0 0 0 0 0,0 0 0 0 0,0 0 0 0 0,0 0 0 0 0,0 1 0 0 0,0-1 0 0 0,0 1 0 0 0,0-1 0 0 0,0 1 0 0 0,0-3 0 0 0,0-1 0 0 0,0 1 0 0 0,0-1 0 0 0,0 1 0 0 0,0 0 0 0 0,0 0 0 0 0,0 0 0 0 0,0 0 0 0 0,0 0 0 0 0,0 1 0 0 0,0-1 0 0 0,0 0 0 0 0,0 0 0 0 0,0 1 0 0 0,0-1 0 0 0,0 0 0 0 0,0 1 0 0 0,0-1-6-1826 0,0 0 0 1826 0,0 1 0 0 0,1-1 0 0 0,-1 1 0 0 0,0-1 0 0 0,0 0 0 0 0,0 1 0 0 0,0-1 0 0 0,0 1 0 0 0,0 0 0 0 0,0-1 0 0 0,0 1 0 0 0,0-1 0 0 0,0 1 0 0 0,0 0 0 0 0,0 0 0 0 0,0 0 0 0 0,0 0 0 0 0,0 0 0 0 0,0 1 0 0 0,0 1 0 0 0,0-1 0 0 0,0 1 0 0 0,0-1 0 0 0,0 1 0 0 0,0 0 0 0 0,0 0 0 0 0,0-1 0 0 0,0 1 0 0 0,1 0 0 0 0,-1 0 0 0 0,0 0 0 0 0,0 0 0 0 0,0 0 0 0 0,0 0 0 0 0,0 1 0 0 0,0-1 0 0 0,0 0-10-1842 0,0 1 1 1842 0,0 0 0 0 0,0 0 0 0 0,0 1 0 0 0,0-1 0 0 0,0 0 0 0 0,0 1 0 0 0,0-1 0 0 0,0 1 0 0 0,0-1 0 0 0,0 1 0 0 0,0-1 0 0 0,0 1 0 0 0,0-1 0 0 0,0 1 0 0 0,1-1 0 0 0,-1 1 0 0 0,0-1 0 0 0,0 1 0 0 0,0-1 0 0 0,0 0 0 0 0,0 0-1 0 0,0 0 1 0 0,0 0 0 0 0,0 0 0 0 0,0 0 0 0 0,0 0 0 0 0,0 0 0 0 0,0 0 0 0 0,0 0 0 0 0,0 0 0 0 0,0 0 0 0 0,0 0 0 0 0,0 0 0 0 0,0 0 0 0 0,0 1 0 0 0,0-1 0 0 0,0 0-23-1908 0,0-4 0 1908 0,0 1 0 0 0,0-1 0 0 0,0 0 1 0 0,0 1-1 0 0,1-1 0 0 0,-1 0 0 0 0,0 1 0 0 0,0 0 1 0 0,0-1-1 0 0,0 1 0 0 0,0-1 0 0 0,0 1 1 0 0,0-1-1 0 0,0 0 0 0 0,0 1 0 0 0,0-1 0 0 0,0 0 1 0 0,0 0-1 0 0,0 0 0 0 0,0 3 0 0 0,0 1 1 0 0,0-1-1 0 0,0 1 0 0 0,0-1 0 0 0,0 0 0 0 0,0 0 1 0 0,0 0-1 0 0,0 0 0 0 0,0 0 0 0 0,0 0 1 0 0,0 0-1 0 0,0 0 0 0 0,0 0 0 0 0,0 0 0 0 0,0 0 1 0 0,0 0-1 0 0,0 0 0 0 0,0 1 10-1675 0,0-1 0 1675 0,0 0 0 0 0,0 1 0 0 0,0 0 0 0 0,0-1 0 0 0,0 1 0 0 0,0-1 0 0 0,0 1 0 0 0,0 0 0 0 0,0-1 0 0 0,0 1 0 0 0,0 0 0 0 0,0-1 0 0 0,-1 0 0 0 0,1 1 0 0 0,0-1 0 0 0,0 0 0 0 0,0 0 0 0 0,0 0 0 0 0,0-1 0 0 0,0 0 0 0 0,0-1 0 0 0,0 1 0 0 0,0-1 0 0 0,0 1 0 0 0,0-1 0 0 0,0 0 0 0 0,0 1 0 0 0,0-1 0 0 0,0 0 1 0 0,0 0-1 0 0,0 0 0 0 0,0 0 0 0 0,0 0 0 0 0,0 0 0 0 0,0 0 0 0 0,0 0 0 0 0,0 1-1-2210 0,-1-2 0 2210 0,1 1 0 0 0,0 0 0 0 0,0 0 0 0 0,0 0 0 0 0,0 0 0 0 0,0 0 0 0 0,0 0 0 0 0,0 0 0 0 0,0-1 0 0 0,0 1 0 0 0,0 0 0 0 0,0-1 0 0 0,0 1 0 0 0,0-1 0 0 0,0 1 0 0 0,0-1 0 0 0,0 0 0 0 0,0 0 1 0 0,0 3-1 0 0,0 1 0 0 0,-1-1 0 0 0,1 0 0 0 0,0 0 0 0 0,0 0 0 0 0,0 0 0 0 0,0 0 0 0 0,0 0 0 0 0,0-1 0 0 0,0 1 0 0 0,0-1 0 0 0,0 1 0 0 0,0-1 0 0 0,0 0 0 0 0,0 0 0 0 0,0 0 0 0 0,0 0 6-1651 0,0 3 1 1651 0,0 1 0 0 0,0-1-1 0 0,0 0 1 0 0,0 0 0 0 0,0 0-1 0 0,0 0 1 0 0,0 0 0 0 0,-1-1-1 0 0,1 1 1 0 0,0-1 0 0 0,0 0-1 0 0,0 0 1 0 0,0 0 0 0 0,0 0 0 0 0,0 0-1 0 0,0-1 1 0 0,0-1 0 0 0,0-1-1 0 0,0 0 1 0 0,0 0 0 0 0,0 0-1 0 0,0 0 1 0 0,0 0 0 0 0,0-1-1 0 0,0 1 1 0 0,0-1 0 0 0,0 0 0 0 0,0 0-1 0 0,0 0 1 0 0,0 0 0 0 0,0-1-1 0 0,0 1 1 0 0,0-1-3-1048 0,0 3 0 1048 0,0 0 1 0 0,0-90 11 0 0</inkml:trace>
  <inkml:trace contextRef="#ctx0" brushRef="#br0" timeOffset="-4">0 48005 16419 167814 58162,'0'-19'11'0'0,"0"-80"42"0"0,0 2 0 0 0,0-1 0 0 0,0 0 0 0 0,0-1 0 0 0,0 0 0 0 0,0 0 0 0 0,0-1 0 0 0,0 1 0 0 0,0-1 0 0 0,0 0 0 0 0,0 0 0 0 0,0 1 0 0 0,0 0 0 0 0,0 0 0 0 0,0 0 1 587 0,0 2 0-587 0,0 1 1 0 0,0 0-1 0 0,0 0 1 0 0,0 0-1 0 0,0 0 1 0 0,0 1-1 0 0,0-1 1 0 0,0 0-1 0 0,0 0 1 0 0,0 0-1 0 0,0 0 0 0 0,0-1 1 0 0,0 0-1 0 0,0 0 1 0 0,0 3-1 0 0,0-1 1 0 0,0 1-1 0 0,0-1 1 0 0,0-1-1 0 0,1 1 1 0 0,-1-1-1 0 0,0 1 1 0 0,0-1-1 0 0,0 0 0 0 0,0 0 1 0 0,0 0-1 0 0,0 1 1 0 0,0-1-1 0 0,0 0 1 0 0,0 1-20 1218 0,0-1 0-1218 0,0 0 0 0 0,0 1 0 0 0,0-1 0 0 0,0 0 0 0 0,0 1 0 0 0,0-1 0 0 0,0 0 0 0 0,0 0 0 0 0,0 1 0 0 0,0-1 0 0 0,0 0 0 0 0,0 0 0 0 0,0 0 0 0 0,0 0 0 0 0,0 0 0 0 0,0 0 0 0 0,0 0 0 0 0,0-1 0 0 0,0 0 0 0 0,0 1 0 0 0,0-1 0 0 0,0 0 0 0 0,0 1 0 0 0,0-1 0 0 0,0 0 0 0 0,0 1 0 0 0,0-1 0 0 0,0 1 1 0 0,1 0-1 0 0,-1-1 0 0 0,0 1-7 1321 0,0 1 1-1321 0,0 1 0 0 0,0-1 0 0 0,0 1-1 0 0,0-1 1 0 0,0 1 0 0 0,0 0 0 0 0,0 0 0 0 0,0 0-1 0 0,0-1 1 0 0,0 1 0 0 0,0-1 0 0 0,0 0-1 0 0,0 0 1 0 0,0 0 0 0 0,0-1 0 0 0,0 2 0 0 0,0 1-1 0 0,0-2 1 0 0,0 1 0 0 0,0-1 0 0 0,0 1-1 0 0,0-1 1 0 0,0-1 0 0 0,0 1 0 0 0,0 0 0 0 0,0 0-1 0 0,0 0 1 0 0,0 0 0 0 0,0 0 0 0 0,0 0 0 0 0,1 1-1 0 0,-1-1-15 1338 0,0-3 1-1338 0,0-1-1 0 0,0 1 1 0 0,0 0-1 0 0,0 0 1 0 0,0 0-1 0 0,0 0 1 0 0,0 0-1 0 0,0 1 1 0 0,0-1-1 0 0,0 0 1 0 0,0 0-1 0 0,0 0 1 0 0,0 0 0 0 0,0 0-1 0 0,0 0 1 0 0,0 0-1 0 0,0 0 1 0 0,0-1-1 0 0,0 1 1 0 0,0-1-1 0 0,0 1 1 0 0,0-1-1 0 0,0 1 1 0 0,0 0-1 0 0,0-1 1 0 0,0 1-1 0 0,0-1 1 0 0,0 1 0 0 0,0 0-1 0 0,0 0 1 0 0,0 0-9 1101 0,1 0 0-1101 0,-1 1 1 0 0,0 0-1 0 0,0-1 0 0 0,0 1 1 0 0,0 0-1 0 0,0 0 0 0 0,0-1 1 0 0,0 1-1 0 0,0 0 0 0 0,0 1 1 0 0,0-1-1 0 0,0 1 0 0 0,0-1 1 0 0,0 1-1 0 0,0 1 0 0 0,0-5 1 0 0,0 1-1 0 0,0 0 0 0 0,0 0 1 0 0,0 1-1 0 0,0 0 0 0 0,0-1 1 0 0,0 1-1 0 0,0 0 0 0 0,0 0 1 0 0,0 1-1 0 0,0-1 0 0 0,0 1 1 0 0,0-1-1 0 0,0 1 10 1122 0,0 1 0-1122 0,0 0 0 0 0,0 1 1 0 0,0 0-1 0 0,0 0 0 0 0,0 0 1 0 0,1 0-1 0 0,-1 0 0 0 0,0 0 1 0 0,0 0-1 0 0,0 1 0 0 0,0-1 1 0 0,0 0-1 0 0,0 0 0 0 0,0 0 1 0 0,0 0-1 0 0,0 0 0 0 0,0 0 0 0 0,0 0 1 0 0,0 0-1 0 0,0-1 0 0 0,0 1 1 0 0,0 0-1 0 0,0 0 0 0 0,0 0 1 0 0,0 1-1 0 0,0 0 0 0 0,0 0 1 0 0,0 1-1 0 0,0 0 0 1746 0,0-2 0-1746 0,0 1 1 0 0,0 0-1 0 0,1 1 1 0 0,-1 0-1 0 0,0 1 1 0 0,0-1-1 0 0,0 1 1 0 0,0 0-1 0 0,0-1 0 0 0,0 1 1 0 0,0 0-1 0 0,0-1 1 0 0,0 0-1 0 0,0 0 1 0 0,0-1-1 0 0,0 0 0 0 0,0 0 1 0 0,0 0-1 0 0,0 0 1 0 0,0 0-1 0 0,0 0 1 0 0,0 0-1 0 0,0 1 1 0 0,0 0-1 0 0,0 1 0 0 0,0 0 1 0 0,0 1-23 654 0,1-10 0-654 0,-1 2 1 0 0,0 0-1 0 0,0 0 1 0 0,0 1-1 0 0,0 0 0 0 0,0 1 1 0 0,0-1-1 0 0,0 1 1 0 0,0 0-1 0 0,0 1 1 0 0,0-1-1 0 0,0 2 0 0 0,0 1 1 0 0,0-1-1 0 0,0 1 1 0 0,0 0-1 0 0,0 1 1 0 0,0-1-1 0 0,0 1 0 0 0,0 0 1 0 0,0 0-1 0 0,0 0 1 0 0,0 1-40 679 0,0-5 1-679 0,0 1-1 0 0,0-1 1 0 0,0 2 0 0 0,0-1-1 0 0,0 0 1 0 0,0 1 0 0 0,0 0-1 0 0,0 0 1 0 0,0 1 0 0 0,0-1-1 0 0,0 2 1 0 0,0 0 0 0 0,0 0-1 0 0,0 1 1 0 0,0-1 0 0 0,0 1-1 0 0,1 0 1 0 0,-1 1 0 0 0,0 0-1 0 0,0 1 1 0 0,0 0-59 690 0,0-11 0-690 0,0 0 0 0 0,0 1 0 0 0,0 1 0 0 0,0 1 0 0 0,0 0 0 0 0,0 0 0 0 0,0 0 0 0 0,0 1 0 0 0,0 1 1 0 0,0 1-1 0 0,0 0 0 0 0,0 0 0 0 0,0 1 0 0 0,0 0 0 0 0,0 1 0 0 0,0 2 0 0 0,0 0 4 892 0,0-1 1-892 0,0 0 0 0 0,0 2 0 0 0,0 0 0 0 0,0 2-1 0 0,1 0 1 0 0,-1 1 0 0 0,0 2 0 0 0,0-5 0 0 0,0 1 0 0 0,0 1-1 0 0,0 2 1 0 0,0 0 0 0 0,0 2 0 0 0,0 1-101 681 0,0-21 0-681 0,0 2 1 0 0,0 2-1 0 0,0 2 0 0 0,0 3 1 0 0,0-9-1 0 0,0 2 1 0 0,0 4-1 0 0,0 4 7 617 0,0-6 0-617 0,0 5 1 0 0,0 5-1 0 0,0 16 0 0 0,0 3 1 0 0,0 8-246 454 0,0 5 1-454 0,0 9-1 0 0,0 2 190 531 0,-1 64 1-531 0,1 48-1 0 0,0 25 194 487 0,0-9 0-487 0,0 9 0 0 0,0 6 0 0 0,0-19 0 0 0,0 3 0 0 0,0 4 0 0 0,0 3 0 0 0,0 1 59 266 0,0-4 0-266 0,0 3 0 0 0,0 2 0 0 0,0 1 0 0 0,0 2 0 0 0,0 0 0 0 0,0-4 0 0 0,0 0 0 0 0,0 2 1 0 0,0 1-1 0 0,0 1 0 0 0,0 1 0 0 0,0 1 37 27 0,0-4 0-27 0,0 1 1 0 0,0 1-1 0 0,0 1 1 0 0,0 1-1 0 0,0 1 1 0 0,0 1-1 0 0,0 1 1 0 0,0-2-1 0 0,0 2 1 0 0,0 1-1 0 0,0 0 1 0 0,0 2-1 0 0,0 0 1 0 0,0 1-1 0 0,0 0 1 0 0,0 0 33 0 0,0-5 0 0 0,0 0 0 0 0,0 1 1 0 0,0 1-1 0 0,0-1 0 0 0,0 2 0 0 0,0-1 1 0 0,0 1-1 0 0,0 1 0 0 0,0 0 0 0 0,0-5 1 0 0,0 1-1 0 0,0 0 0 0 0,0 1 0 0 0,0 0 1 0 0,0 1-1 0 0,0-1 0 0 0,0 1 0 0 0,0 0 1 0 0,0 1-1 0 0,0-1-24 0 0,0-6 0 0 0,0 1 0 0 0,0 0 0 0 0,0 0 0 0 0,0 0 0 0 0,0 0 0 0 0,0 1 0 0 0,0-1 0 0 0,0 2 0 0 0,0-1 0 0 0,0 0 0 0 0,0 1 0 0 0,0 4 0 0 0,0 0 0 0 0,0 0 1 0 0,0 0-1 0 0,0 1 0 0 0,0 0 0 0 0,0 0 0 0 0,0 0 0 0 0,0 1 0 0 0,0 0 0 0 0,0 0 0 0 0,0 0 10 0 0,0-5 1 0 0,0 0 0 0 0,0 1-1 0 0,0-1 1 0 0,0 1 0 0 0,0-1 0 0 0,0 2-1 0 0,0-1 1 0 0,0 1 0 0 0,0 0-1 0 0,0 0 1 0 0,0 1 0 0 0,0 0 0 0 0,0-2-1 0 0,0 0 1 0 0,0 1 0 0 0,0 0-1 0 0,0 1 1 0 0,0-1 0 0 0,0 1 0 0 0,0 1-1 0 0,0-1 1 0 0,0 1 0 0 0,0-1 0 0 0,0 1-1 0 0,0 0 1 0 0,0 0-37 0 0,0-5 0 0 0,0 1 0 0 0,0-1 0 0 0,0 1 0 0 0,0-1 0 0 0,0 1 0 0 0,0 0 0 0 0,0 1 0 0 0,0-1 0 0 0,0 0 0 0 0,0 1 0 0 0,0 0 0 0 0,0 0 0 0 0,0 0 1 0 0,0 0-1 0 0,0-3 0 0 0,0 0 0 0 0,0 0 0 0 0,0 0 0 0 0,0 1 0 0 0,0-1 0 0 0,0 1 0 0 0,0 0 0 0 0,0 0 0 0 0,0 0 0 0 0,0 0 0 0 0,0 0 0 0 0,0 0 1 0 0,0 0-1 0 0,0 0 0 0 0,0 0 0 0 0,0-1 1 0 0,0 1-1 0 0,0-1 1 0 0,0 1-1 0 0,0-1 1 0 0,0 1-1 0 0,0-1 1 0 0,0 1 0 0 0,0-1-1 0 0,0 1 1 0 0,0 0-1 0 0,0-1 1 0 0,0 1-1 0 0,0 0 1 0 0,0 0 0 0 0,0 0-1 0 0,0 1 1 0 0,0 0-1 0 0,0 1 1 0 0,0-1-1 0 0,0 1 1 0 0,0-1 0 0 0,0 1-1 0 0,0-1 1 0 0,0 1-1 0 0,0 0 1 0 0,0 0-1 0 0,0-1 1 0 0,0 1 0 0 0,0-1-1 0 0,0 1 1 0 0,0-1-11-483 0,0 0 1 483 0,0 0 0 0 0,0-1-1 0 0,0 1 1 0 0,0-1 0 0 0,0 0-1 0 0,0 1 1 0 0,0-1 0 0 0,0 1-1 0 0,0-1 1 0 0,0 1 0 0 0,0 0 0 0 0,0 0-1 0 0,0 0 1 0 0,0 1 0 0 0,0-1-1 0 0,0-2 1 0 0,0 1 0 0 0,0-1-1 0 0,0 1 1 0 0,0 0 0 0 0,0 0 0 0 0,0 0-1 0 0,0 1 1 0 0,0-1 0 0 0,0 1-1 0 0,0-1 1 0 0,0 0 0 0 0,0 1-1 0 0,0-1 1 0 0,0 0 0 0 0,0 0 0 0 0,0 0-4-1451 0,0 4 0 1451 0,0 1 0 0 0,0-1 0 0 0,0 0 0 0 0,1 0 0 0 0,-1 0 0 0 0,0 0 0 0 0,0 0 0 0 0,0 0 0 0 0,0 0 1 0 0,0 0-1 0 0,0 0 0 0 0,0 0 0 0 0,0 0 0 0 0,0 0 0 0 0,0 1 0 0 0,0-6 0 0 0,0 0 0 0 0,0 1 0 0 0,0 0 0 0 0,0 0 1 0 0,0 0-1 0 0,0-1 0 0 0,0 1 0 0 0,0 0 0 0 0,0 0 0 0 0,0 0 0 0 0,0 0 0 0 0,0-1 0 0 0,0 1 0 0 0,0 0 0 0 0,0-1 1 0 0,0 0-13-1393 0,0 5 1 1393 0,0-1-1 0 0,0 1 1 0 0,0-1-1 0 0,0 0 1 0 0,0 1 0 0 0,0-1-1 0 0,0 0 1 0 0,0 0-1 0 0,0 0 1 0 0,0-1-1 0 0,0 1 1 0 0,0 0 0 0 0,0-1-1 0 0,0 1 1 0 0,0-1-1 0 0,0-1 1 0 0,0-1 0 0 0,0 1-1 0 0,0 0 1 0 0,0-1-1 0 0,0 1 1 0 0,0-1-1 0 0,0 1 1 0 0,0-1 0 0 0,-1 0-1 0 0,1 0 1 0 0,0-1-1 0 0,0 1 1 0 0,0-1 0 0 0,0 0-1 0 0,0-1-17-1362 0,0 4 1 1362 0,0-1 0 0 0,0-1-1 0 0,0 1 1 0 0,0-1 0 0 0,0 0-1 0 0,0-1 1 0 0,0 1 0 0 0,0-1-1 0 0,0 1 1 0 0,0 0 0 0 0,0-1 0 0 0,0 1-1 0 0,0 0 1 0 0,0 0 0 0 0,0 0-1 0 0,0 1 1 0 0,0 0 0 0 0,0 0-1 0 0,0 0 1 0 0,0 0 0 0 0,0 0-1 0 0,-1 0 1 0 0,1 0 0 0 0,0 0 0 0 0,0-1-1 0 0,0 0 1 0 0,0 0 0 0 0,0-1-1 0 0,0-1-22-860 0,0 2 0 860 0,0-1 0 0 0,0 0 1 0 0,0-1-1 0 0,0 0 0 0 0,0-1 1 0 0,0 1-1 0 0,0-1 0 0 0,0 0 0 0 0,0 0 1 0 0,0 0-1 0 0,0 1 0 0 0,0 0 1 0 0,0 0-1 0 0,0 1 0 0 0,0 0 1 0 0,0 1-1 0 0,0 0 0 0 0,0 0 0 0 0,0 0 1 0 0,0 0-1 0 0,0 0 0 0 0,0-1 1 0 0,0 1-1 0 0,0-2 0 0 0,0-77 31 0 0</inkml:trace>
  <inkml:trace contextRef="#ctx0" brushRef="#br0" timeOffset="-6">2 48005 18369 170556 58162,'0'-30'9'0'0,"0"-69"17"0"0,0 1 1 0 0,0-1 0 0 0,0 4-1 0 0,0 0 1 0 0,0 0 0 0 0,0 0-1 0 0,0 0 1 0 0,0-1 0 0 0,0 0 0 0 0,0 1-1 0 0,0-1 1 0 0,0 0 0 0 0,0-1-1 0 0,0 1 1 0 0,0 0 0 0 0,0 0-1 0 0,0-1 1 0 0,0 1 0 0 0,0-2 0 0 0,0 0-1 0 0,0 0 1 0 0,0 1 0 0 0,0-1-1 0 0,0-1 1 0 0,0 1 0 0 0,0 0-1 0 0,0 0 1 0 0,0-1 0 0 0,0 1-1 0 0,0-1 1 0 0,0 0 0 0 0,0 0 0 0 0,0 0-1 0 0,0 0 44 680 0,0 4 0-680 0,0-1 0 0 0,0 1 0 0 0,0 0 0 0 0,0-1 0 0 0,0 1 0 0 0,0-1 0 0 0,0 0 0 0 0,0 0 0 0 0,0 0 0 0 0,0 0 0 0 0,0-1 0 0 0,0 1 0 0 0,0-1 0 0 0,1 0 0 0 0,-1 0 0 0 0,0 0-53 1746 0,0 2 0-1746 0,0 0 0 0 0,0 1 1 0 0,0-2-1 0 0,0 1 0 0 0,0 0 1 0 0,0-1-1 0 0,0 0 0 0 0,0 0 0 0 0,0 0 1 0 0,0 0-1 0 0,0 0 0 0 0,0 0 1 0 0,0 0-1 0 0,0 0 0 0 0,0 0 0 0 0,0 0 1 0 0,0-1-1 0 0,0 1 0 0 0,0-1 1 0 0,0 0-1 0 0,0 0 0 0 0,0 0 1 0 0,0-1-1 0 0,0 1 0 0 0,0 0 0 0 0,0 0 1 0 0,1 0-1 0 0,-1-1 0 0 0,0 1 1 0 0,0-1-1 0 0,0 1 0 0 0,0-1 0 0 0,0 0 1 0 0,0 0-1 0 0,0 0-2 1660 0,0-1 0-1660 0,0 0 1 0 0,0-1-1 0 0,0 0 1 0 0,0 1-1 0 0,0-1 1 0 0,0 0-1 0 0,0 0 1 0 0,0 0-1 0 0,0 0 1 0 0,0 0-1 0 0,0 0 1 0 0,0-1-1 0 0,0 1 0 0 0,1 0 1 0 0,-1-1-1 0 0,0 1 1 0 0,0 0-1 0 0,0 4 1 0 0,0 1-1 0 0,0-1 1 0 0,0 0-1 0 0,0 0 1 0 0,0 1-1 0 0,0-1 1 0 0,0 0-1 0 0,0 0 1 0 0,0 0-1 0 0,0 0 0 0 0,0 0 1 0 0,0 0-1 0 0,0 0 1 0 0,0 0-1 0 0,0-1 1 0 0,0 1-1 0 0,0 0 1 0 0,0 0-1 1372 0,0-2 1-1372 0,0 1 0 0 0,0 0-1 0 0,0 0 1 0 0,1-1 0 0 0,-1 1-1 0 0,0 0 1 0 0,0-1 0 0 0,0 1-1 0 0,0-1 1 0 0,0 1 0 0 0,0-1-1 0 0,0 0 1 0 0,0 1 0 0 0,0-1-1 0 0,0 0 1 0 0,0 0 0 0 0,0 1-1 0 0,0-1 1 0 0,0-1 0 0 0,0 0-1 0 0,0 0 1 0 0,0 0 0 0 0,0 0 0 0 0,0 0-1 0 0,0 0 1 0 0,0 0 0 0 0,0 0-1 0 0,0 0 1 0 0,0 0 0 0 0,0-1-1 0 0,0 1 1 0 0,0 0 0 0 0,0 0-1 0 0,0 0 1 0 0,0-1 0 0 0,0 1-1 0 0,0 0 5 1416 0,1 0 1-1416 0,-1-1-1 0 0,0 1 1 0 0,0 0-1 0 0,0-1 1 0 0,0 1-1 0 0,0 0 1 0 0,0-1-1 0 0,0 1 1 0 0,0 0 0 0 0,0-1-1 0 0,0 1 1 0 0,0-1-1 0 0,0 1 1 0 0,0-1-1 0 0,0 1 1 0 0,0-1-1 0 0,0 1 1 0 0,0-1 0 0 0,0 5-1 0 0,0 0 1 0 0,0 0-1 0 0,0 0 1 0 0,0 0-1 0 0,0 0 1 0 0,0 0-1 0 0,0 0 1 0 0,0 0 0 0 0,0 0-1 0 0,0-1 1 0 0,0 1-1 0 0,1 0 1 0 0,-1 0-1 0 0,0 0 1 0 0,0 0-1 0 0,0 0 1 0 0,0 0 0 0 0,0 1-1 0 0,0-1-26 1971 0,0-4 1-1971 0,0 0-1 0 0,0 1 1 0 0,0-1-1 0 0,0 0 1 0 0,0 1-1 0 0,0-1 1 0 0,0 1-1 0 0,0-1 1 0 0,0 1-1 0 0,0 0 1 0 0,0-1-1 0 0,0 1 1 0 0,0 0-1 0 0,0-1 1 0 0,0 1 0 0 0,1 0-1 0 0,-1-1 1 0 0,0 1-1 0 0,0 0 1 0 0,0 0-1 0 0,0 0 1 0 0,0 0-1 0 0,0 0 1 0 0,0 0-1 0 0,0 0 1 0 0,0 0-1 0 0,0 0 1 0 0,0 0-1 0 0,0 0 1 0 0,0 0-1 0 0,0 0 1 0 0,0 1 0 0 0,0-1-1 0 0,0 0 1 0 0,0 1-1 0 0,0 0 1 0 0,0-1-1 1291 0,0 2 0-1291 0,0 0 0 0 0,0 0 0 0 0,0 0 0 0 0,0 0 0 0 0,0 0 0 0 0,0 0 0 0 0,0 1 0 0 0,0-1 0 0 0,0 0 0 0 0,0 1 0 0 0,0-1 0 0 0,0 1 0 0 0,0-1 0 0 0,0 1 0 0 0,0 0 0 0 0,0-1 0 0 0,0 1 1 0 0,0 0-1 0 0,0-5 0 0 0,0 1 0 0 0,0 0 0 0 0,0-1 0 0 0,0 1 0 0 0,0 0 0 0 0,0 0 0 0 0,0 0 0 0 0,0 0 0 0 0,0 0 0 0 0,0 0 0 0 0,0 0 0 0 0,0 0 0 0 0,0 1 0 0 0,0-1 0 0 0,0 0 0 0 0,0 1 0 0 0,0-1-9 1502 0,0 2 1-1502 0,0-1 0 0 0,0 1-1 0 0,-1-1 1 0 0,1 1 0 0 0,0 0 0 0 0,0-1-1 0 0,0 1 1 0 0,0 0 0 0 0,0 0 0 0 0,0 0-1 0 0,0 0 1 0 0,0 0 0 0 0,0 1-1 0 0,0-1 1 0 0,0 1 0 0 0,0-1 0 0 0,0 1-1 0 0,0-4 1 0 0,0 1 0 0 0,0-1 0 0 0,0 1-1 0 0,0-1 1 0 0,0 1 0 0 0,0 0-1 0 0,0 0 1 0 0,0 0 0 0 0,0 0 0 0 0,0 0-1 0 0,-1 1 1 0 0,1-1 0 0 0,0 1 0 0 0,0 0-1 0 0,0 0 1 0 0,0 0-5 1769 0,0 3 1-1769 0,0 0-1 0 0,0 0 1 0 0,0 0 0 0 0,0 0-1 0 0,0 0 1 0 0,0 0-1 0 0,0 1 1 0 0,0-1 0 0 0,0 1-1 0 0,0 0 1 0 0,0 0-1 0 0,0 0 1 0 0,0 1 0 0 0,0-1-1 0 0,0 1 1 0 0,0 0-1 0 0,0-3 1 0 0,-1 0 0 0 0,1 0-1 0 0,0 0 1 0 0,0 0-1 0 0,0 1 1 0 0,0 0 0 0 0,0 0-1 0 0,0 0 1 0 0,0 0-1 0 0,0 0 1 0 0,0 1 0 0 0,0-1-1 0 0,0 1 1 0 0,0 0-1 0 0,0 0-28 1540 0,0-3 0-1540 0,0 0 0 0 0,0-1 1 0 0,0 1-1 0 0,0 0 0 0 0,0 0 1 0 0,0 0-1 0 0,0 1 0 0 0,0 0 0 0 0,-1 0 1 0 0,1 0-1 0 0,0 1 0 0 0,0 0 1 0 0,0 0-1 0 0,0 1 0 0 0,0-1 1 0 0,0 0-1 0 0,0 0 0 0 0,0 1 0 0 0,0 0 1 0 0,0 0-1 0 0,0 1 0 0 0,0 0 1 0 0,0 0-1 0 0,0 0 0 0 0,0 1 1 0 0,0 0-1 0 0,0 0 0 0 0,0 1 23 752 0,0-4 1-752 0,0 0 0 0 0,0 1 0 0 0,0-1 0 0 0,0 1 0 0 0,0 1 0 0 0,0-1 0 0 0,0 1 0 0 0,0 1 0 0 0,0-1 0 0 0,0 2 0 0 0,0-1-1 0 0,0 1 1 0 0,0-11 0 0 0,-1 2 0 0 0,1-1 0 0 0,0 1 0 0 0,0 1 0 0 0,0 0 0 0 0,0 0 0 0 0,0 1 0 0 0,0-1 0 0 0,0 1 0 0 0,0 0 1 969 0,0 3 0-969 0,0 0 0 0 0,0-1 1 0 0,0 1-1 0 0,0 1 0 0 0,0-1 0 0 0,0 50 11 0 0</inkml:trace>
  <inkml:trace contextRef="#ctx0" brushRef="#br0" timeOffset="-7">2 8769 16349 189843 58162,'0'17'1'0'0,"0"81"4"0"0,0 1 0 0 0,0-1 0 0 0,0-4 0 0 0,0 0 0 0 0,0 0 0 0 0,0 0 0 0 0,0 1 0 0 0,0 0 0 0 0,0 0 0 0 0,0 1 1 0 0,0-1-1 0 0,0 1 0 0 0,0 0 0 0 0,0 1 27 0 0,0-5 1 0 0,0 0-1 0 0,0 0 1 0 0,0 0-1 0 0,0 1 1 0 0,0-1-1 0 0,0 1 1 0 0,0 1-1 0 0,0-1 1 0 0,0 1 0 0 0,0 1-1 0 0,0-1 1 0 0,0 1-1 0 0,0-2 1 0 0,0 0-1 0 0,0 1 1 0 0,0 0-1 0 0,0 0 1 0 0,0 1-1 0 0,0-1 1 0 0,0 1 0 0 0,0 1-1 0 0,0-1 1 0 0,0 0-1 0 0,0 1 1 0 0,0-1-1 0 0,0 1 24 0 0,0 1 0 0 0,0 0 1 0 0,0 0-1 0 0,0 0 0 0 0,0 0 1 0 0,0 0-1 0 0,0 0 0 0 0,0 1 1 0 0,0 0-1 0 0,0 0 0 0 0,0 1 1 0 0,0 0-1 0 0,0 1 0 0 0,0 1 1 0 0,0-8-1 0 0,0 1 0 0 0,0 1 1 0 0,0 0-1 0 0,0 0 0 0 0,0 1 1 0 0,0 1-1 0 0,0-1 0 0 0,0 1 1 0 0,0-1-1 0 0,0 1 0 0 0,0-1 1 0 0,0 1-1 0 0,0-1 0 0 0,0 0 1 0 0,0 0-34 0 0,0-1 0 0 0,0-1 0 0 0,0 1 1 0 0,0-1-1 0 0,0 0 0 0 0,0 0 0 0 0,0 1 1 0 0,0-1-1 0 0,0 0 0 0 0,0 0 1 0 0,0 1-1 0 0,0 0 0 0 0,0 0 0 0 0,0 0 1 0 0,0 0-1 0 0,0 1 0 0 0,0-2 0 0 0,0-1 1 0 0,0 1-1 0 0,0 0 0 0 0,0 1 1 0 0,0-1-1 0 0,0 1 0 0 0,0 0 0 0 0,0 0 1 0 0,0 0-1 0 0,0 0 0 0 0,0 0 0 0 0,0 0 1 0 0,0 0-1 0 0,0 0 0 0 0,0 1 1 0 0,0-1-7 0 0,0 1 1 0 0,0 0 0 0 0,0 0 0 0 0,0 0 0 0 0,0 0 0 0 0,0 0 0 0 0,0 0 0 0 0,0 1 0 0 0,0-1 0 0 0,0 0 0 0 0,0 1 0 0 0,0-1 0 0 0,0 1-1 0 0,0 0 1 0 0,0 0 0 0 0,0 0 0 0 0,0 0 0 0 0,0 2 0 0 0,0 0 0 0 0,0 0 0 0 0,0 0 0 0 0,0 0 0 0 0,0 1 0 0 0,0 0 0 0 0,0-1 0 0 0,0 1-1 0 0,0 0 1 0 0,0-1 0 0 0,0 1 0 0 0,0 0 0 0 0,0 0 0 0 0,0 0 0 0 0,0 0 0 0 0,0 0-22-20 0,0-6 1 20 0,0 1-1 0 0,0 0 1 0 0,0 0-1 0 0,0-1 1 0 0,0 1-1 0 0,0 0 1 0 0,0 0-1 0 0,0 0 1 0 0,0-1 0 0 0,0 1-1 0 0,0 1 1 0 0,0-1-1 0 0,0 0 1 0 0,0 0-1 0 0,0 1 1 0 0,0-1-1 0 0,0 1 1 0 0,0 1 0 0 0,0 1-1 0 0,0-1 1 0 0,0 1-1 0 0,0 0 1 0 0,0 0-1 0 0,0 0 1 0 0,0 0-1 0 0,0 0 1 0 0,0 0 0 0 0,0 1-1 0 0,0-1 1 0 0,0 0-1 0 0,0 0 1 0 0,0 1-1 0 0,0-1 1 0 0,0 0-1 0 0,0 0-5-1152 0,0 0 0 1152 0,0 0 1 0 0,0 0-1 0 0,0 0 0 0 0,0-1 1 0 0,0 1-1 0 0,0 0 1 0 0,0 0-1 0 0,0 0 0 0 0,0 0 1 0 0,0 0-1 0 0,0-1 1 0 0,0 2-1 0 0,0-1 0 0 0,0 0 1 0 0,0 0-1 0 0,0 0 1 0 0,0 1-1 0 0,0 0 0 0 0,0 1 1 0 0,0 0-1 0 0,0-1 1 0 0,1 1-1 0 0,-1 0 0 0 0,0 0 1 0 0,0 0-1 0 0,0 0 1 0 0,0 1-1 0 0,0-1 0 0 0,0 0 1 0 0,0 0-1 0 0,0 0 0 0 0,0 0 1 0 0,0 0-1 0 0,0 0 1 0 0,0 0-6-2088 0,0 0 0 2088 0,0 0 1 0 0,0 0-1 0 0,0 0 1 0 0,0 0-1 0 0,0 0 1 0 0,0 0-1 0 0,0 0 1 0 0,0 0-1 0 0,0 0 1 0 0,0 0-1 0 0,0 0 1 0 0,1 0-1 0 0,-1 0 1 0 0,0 0-1 0 0,0 0 1 0 0,0 0-1 0 0,0 0 1 0 0,0-5-1 0 0,0 0 1 0 0,0 0-1 0 0,0 1 1 0 0,0-1-1 0 0,0 0 1 0 0,0 1-1 0 0,0-1 1 0 0,0 0-1 0 0,0 1 1 0 0,0-1-1 0 0,0 0 1 0 0,0 1-1 0 0,0-1 1 0 0,0 1-1 0 0,0-1 1 0 0,0 0-1 0 0,0 1 1 0 0,0-1 10-1841 0,1 1 0 1841 0,-1-1 0 0 0,0 1 0 0 0,0 0 0 0 0,0 0 0 0 0,0-1 1 0 0,0 1-1 0 0,0 0 0 0 0,0 0 0 0 0,0-1 0 0 0,0 1 0 0 0,0 0 1 0 0,0-1-1 0 0,0 1 0 0 0,0 0 0 0 0,0-1 0 0 0,0 1 0 0 0,0-1 1 0 0,0 1-1 0 0,0 3 0 0 0,0 1 0 0 0,0 0 0 0 0,0 0 0 0 0,0 0 1 0 0,0 0-1 0 0,0-1 0 0 0,1 1 0 0 0,-1-1 0 0 0,0 1 0 0 0,0 0 0 0 0,0-1 1 0 0,0 1-1 0 0,0-1 0 0 0,0 1 0 0 0,0-1 0 0 0,0 1 0 0 0,0-1-1-1573 0,0 0 0 1573 0,0 0 0 0 0,0 1 1 0 0,0-1-1 0 0,0 0 0 0 0,0 0 0 0 0,0 0 1 0 0,0 0-1 0 0,0 0 0 0 0,0 1 1 0 0,0-1-1 0 0,0-1 0 0 0,0 1 0 0 0,0 0 1 0 0,0 0-1 0 0,0 0 0 0 0,0-1 1 0 0,1 1-1 0 0,-1-2 0 0 0,0 1 0 0 0,0-1 1 0 0,0 0-1 0 0,0 1 0 0 0,0-1 0 0 0,0 0 1 0 0,0 0-1 0 0,0 0 0 0 0,0 0 1 0 0,0 0-1 0 0,0 0 0 0 0,0-1 0 0 0,0 1 1 0 0,0 0-1 0 0,0 0 0 0 0,0-1 1 0 0,0 1-1 0 0,0-1 0 0 0,0-1 0 0 0,0 1 1 0 0,0 0-1 0 0,0-1 0 0 0,1 1 0 0 0,-1-1 1 0 0,0 1-1 0 0,0-1 0 0 0,0 1 1 0 0,0-1-1 0 0,0 0 0 0 0,0 0 0 0 0,0 0 1 0 0,0 0-1 0 0,0 0 0 0 0,0 0 1 0 0,0 0-61-2305 0,0 5 0 2305 0,0-1 0 0 0,0 1 0 0 0,0-1 0 0 0,0 1 0 0 0,0-1 0 0 0,0 1 1 0 0,0-1-1 0 0,0 0 0 0 0,0 0 0 0 0,1 0 0 0 0,-1 0 0 0 0,0-1 0 0 0,0 1 1 0 0,0-2-1 0 0,0 1 0 0 0,0-1 48-1287 0,0 2 1 1287 0,0-1-1 0 0,0 1 1 0 0,0-1-1 0 0,0-1 1 0 0,0 0-1 0 0,0 1 1 0 0,0-1-1 0 0,0-1 1 0 0,0 1-1 0 0,0 0 1 0 0,0-1-1 0 0,0 1 1 0 0,0 0-1 0 0,0-1 1 0 0,0 1-1 0 0,0-1 1 0 0,0 1-1 0 0,0-1 1 0 0,0 1-1 0 0,0-1 1 0 0,0 1-1 0 0,0-1 1 0 0,0 1-1 0 0,0-1 1 0 0,0 0-1 0 0,0-1 1 0 0,0 1-1 0 0,0-1 1 0 0,0-1-1 0 0,0 1 1 0 0,0-2-4-728 0,0 9 1 728 0,0-1 0 0 0,0-1 0 0 0,0 0 0 0 0,0 0 0 0 0,0-1 0 0 0,0 0 0 0 0,0 0 0 0 0,0 0 0 0 0,0-1 0 0 0,0 0 0 0 0,0 1-1 0 0,0-1 1 0 0,0 0 0 0 0,0-2 0 0 0,0 1 0 0 0,0-65 12 0 0</inkml:trace>
  <inkml:trace contextRef="#ctx0" brushRef="#br0" timeOffset="-8">6 48005 16744 176129 58162,'0'-35'-12'0'0,"1"-62"-23"0"0,-1 0 0 0 0,0 0-1 0 0,0 0 1 0 0,0 0 0 0 0,0 0-1 0 0,0 0 1 0 0,0 0 0 0 0,0 0-28 2345 0,0-1 0-2345 0,0-1 0 0 0,0 0 0 0 0,0 1 0 0 0,0-1 0 0 0,0 0 0 0 0,0 1 0 0 0,0-1 0 0 0,0-1 0 0 0,0 1 0 0 0,0-1 0 0 0,1 0 0 0 0,-1 0 0 0 0,0-1 0 0 0,0 1 0 0 0,0-2 0 0 0,0 0 0 0 0,0 6 0 0 0,0 0 0 0 0,0-1 0 0 0,0 0 0 0 0,0 0 0 0 0,0 0 0 0 0,0-1 0 0 0,0 0 0 0 0,0-1 0 0 0,0 1 1 0 0,0-1-1 0 0,0 0 0 0 0,0 0 0 0 0,0 0 0 0 0,0 0 0 0 0,0 0 0 0 0,0 0 0 0 0,0 0 0 0 0,0 0 24 3298 0,0 2 0-3298 0,0 1 0 0 0,0 0 0 0 0,0-1 1 0 0,0 0-1 0 0,0 1 0 0 0,0-1 0 0 0,0 0 1 0 0,0 0-1 0 0,0 0 0 0 0,0-1 0 0 0,0 1 0 0 0,0 0 1 0 0,0-1-1 0 0,0 1 0 0 0,0-1 0 0 0,0 1 1 0 0,0-1-1 0 0,0 0 0 0 0,0 1 0 0 0,0-3 0 0 0,0 1 1 0 0,0 0-1 0 0,0 0 0 0 0,0-1 0 0 0,0 1 1 0 0,0-1-1 0 0,0 1 0 0 0,0-1 0 0 0,0 0 1 0 0,0 0-1 0 0,0 0 0 0 0,0 0 0 0 0,0 0 0 0 0,0 0 1 0 0,0 0-1 0 0,0 0 0 0 0,0 0 0 0 0,-1-1 1 0 0,1 1 6 3004 0,0 3 0-3004 0,0 0 0 0 0,0 0 1 0 0,0 0-1 0 0,0-1 0 0 0,0 1 1 0 0,0 0-1 0 0,0-1 0 0 0,0 1 1 0 0,0-1-1 0 0,0 0 0 0 0,0 1 1 0 0,0-1-1 0 0,0 0 0 0 0,0 0 1 0 0,-1 1-1 0 0,1-1 0 0 0,0 0 1 0 0,0 0-1 0 0,0 0 0 0 0,0 0 1 0 0,0-1-1 0 0,0 1 0 0 0,0-1 1 0 0,0 0-1 0 0,0 0 0 0 0,0 1 1 0 0,0-1-1 0 0,0 0 0 0 0,0 0 1 0 0,0 0-1 0 0,0 0 0 0 0,-1 0 1 0 0,1 0-1 0 0,0 0 0 0 0,0 0 1 0 0,0-1-1 0 0,0 1 0 0 0,0 0 1 0 0,0 0-1 0 0,0 0 0 0 0,0-1 4 2871 0,0 5 0-2871 0,0 0 0 0 0,0-1 0 0 0,0 1 0 0 0,0 0 0 0 0,0-1 0 0 0,0 1 0 0 0,0-1 0 0 0,0 1 1 0 0,-1-1-1 0 0,1 1 0 0 0,0-1 0 0 0,0 1 0 0 0,0-1 0 0 0,0 0 0 0 0,0 1 0 0 0,0-1 0 0 0,0 0 1 0 0,0 0-1 0 0,0 1 0 0 0,0-1 0 0 0,0 0 28 1692 0,0 0 0-1692 0,0-1 0 0 0,0 1 0 0 0,0-1 0 0 0,0 0 0 0 0,0 1 0 0 0,0-1 0 0 0,0 0 0 0 0,-1 1 0 0 0,1-1 0 0 0,0 0 0 0 0,0 1 0 0 0,0-1 0 0 0,0 0 0 0 0,0 0 0 0 0,0 1 0 0 0,0-1 0 0 0,0 0 0 0 0,0 1 0 0 0,0-1 0 0 0,0 0 0 0 0,0 1 0 0 0,0 0 0 0 0,0-1 0 0 0,0 1 0 0 0,0 0 0 0 0,0 0 0 0 0,0 0 0 0 0,0 0 0 0 0,0 0 0 0 0,0 0 0 0 0,0 0 0 0 0,0 0 0 0 0,-1 0 0 0 0,1 0 0 0 0,0 0 0 0 0,0 0 0 0 0,0 0 0 0 0,0 0 0 0 0,0 0 0 0 0,0-1 0 0 0,0 1 0 0 0,0 0 0 0 0,0 0 0 0 0,0-2 0 0 0,0 1 0 0 0,0 0 0 0 0,0 0 0 0 0,0 0 0 0 0,0-1 0 0 0,0 1 0 0 0,0 0 0 0 0,0 0 0 0 0,0 0 0 0 0,0 0 0 0 0,0-1 0 0 0,0 1 0 0 0,0 0 0 0 0,0 0 0 0 0,0 0 0 0 0,0-1 0 0 0,-1 1 0 0 0,1 0 0 0 0,0 0 0 0 0,0 0 0 0 0,0-1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38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 48625 13878 163268 55678,'0'-13'0'0'0,"0"-73"1"0"0,0-2 0 0 0,0 0 0 0 0,0-7-1 0 0,0 0 1 0 0,0-1 0 0 0,0-2 0 0 0,0 0-1 0 0,0-2-24 1038 0,0 6 1-1038 0,0-1 0 0 0,0-2 0 0 0,0 0 0 0 0,0-1 0 0 0,0 0 0 0 0,0 0 0 0 0,0 10 0 0 0,0 0 0 0 0,0 0 0 0 0,0-1-1 0 0,0 0 1 0 0,0 0 0 0 0,1-2 0 0 0,-1 0 27 1257 0,0 4 0-1257 0,0 0 0 0 0,0-1 0 0 0,0-1 0 0 0,0 0 0 0 0,0-1 0 0 0,0 0 0 0 0,0-1 0 0 0,0 0 1 0 0,0-4-1 0 0,0-2 0 0 0,0 1 0 0 0,0-2 0 0 0,0 0 0 0 0,0 0 0 0 0,0 0 0 0 0,0-1 0 0 0,0-1 4 1531 0,0 7 0-1531 0,1 0 1 0 0,-1-1-1 0 0,0 0 1 0 0,0-1-1 0 0,0 1 1 0 0,0-1-1 0 0,0 0 1 0 0,0-1-1 0 0,0 1 1 0 0,0-2-1 0 0,0 0 1 0 0,0-1-1 0 0,0 1 0 0 0,0-1 1 0 0,0 0-1 0 0,0 0 1 0 0,0-1-1 0 0,0 0 1 0 0,0 0-27 1588 0,0 6 1-1588 0,1 0 0 0 0,-1-1-1 0 0,0 0 1 0 0,0 0 0 0 0,0 0 0 0 0,0 0-1 0 0,0-1 1 0 0,0 1 0 0 0,0 0 0 0 0,0 0-1 0 0,0 0 1 0 0,0 1 0 0 0,0 0-1 0 0,0 0 1 0 0,0-1 0 0 0,0 1 0 0 0,0 0-1 0 0,0-2 1 0 0,0 1 0 0 0,0-1 0 0 0,0-2-31 1637 0,1 3 1-1637 0,-1-1-1 0 0,0-1 1 0 0,0 0 0 0 0,0-1-1 0 0,0 0 1 0 0,0 0-1 0 0,0 0 1 0 0,0-1 0 0 0,0 1-1 0 0,0 0 1 0 0,0 0-1 0 0,0 1 1 0 0,0 0 0 0 0,0 1-1 0 0,0-1 1 0 0,0 0-1 0 0,0 0 1 0 0,0 1 0 0 0,0-1-1 0 0,1 0 1 0 0,-1-1 0 0 0,0 1-1 0 0,0-1 23 1568 0,0-2 1-1568 0,0 1-1 0 0,0-2 1 0 0,0 1-1 0 0,0 0 1 0 0,0-1-1 0 0,0 0 1 0 0,0 1-1 0 0,0-1 1 0 0,0 0-1 0 0,0 0 1 0 0,0 0 0 0 0,0 8-1 0 0,0-1 1 0 0,0 0-1 0 0,0 0 1 0 0,0 0-1 0 0,0 0 1 0 0,1 0-1 0 0,-1 0 1 0 0,0-1-1 0 0,0 1 1 0 0,0-1-1 0 0,0 1 1 0 0,0-1 13 1431 0,0-1 1-1431 0,0-1-1 0 0,0 1 1 0 0,0-1 0 0 0,0 1-1 0 0,0-1 1 0 0,0 0 0 0 0,0 0-1 0 0,0 0 1 0 0,0-1 0 0 0,0 1-1 0 0,0-1 1 0 0,0 1-1 0 0,0-3 1 0 0,0 0 0 0 0,0 0-1 0 0,0 0 1 0 0,1 0 0 0 0,-1-1-1 0 0,0 1 1 0 0,0-1 0 0 0,0 0-1 0 0,0 0 1 0 0,0 0 0 0 0,0 0-1 0 0,0-1 28 1349 0,0 5 1-1349 0,0 0-1 0 0,0 0 1 0 0,0-1 0 0 0,0 1-1 0 0,0-1 1 0 0,0 0 0 0 0,0 0-1 0 0,0 0 1 0 0,0 0 0 0 0,0 0-1 0 0,0 0 1 0 0,0 0 0 0 0,0 0-1 0 0,0-1 1 0 0,0 1-1 0 0,0 0 1 0 0,1 0 0 0 0,-1-1-1 0 0,0 1 1 0 0,0-1 0 0 0,0 1-1 0 0,0-1 1 0 0,0 1 0 0 0,0-1-1 0 0,0 0 1 0 0,0 0 0 0 0,0 0 2 1491 0,0 5 0-1491 0,0-1 1 0 0,0 1-1 0 0,0-1 1 0 0,0 0-1 0 0,0 0 0 0 0,0 0 1 0 0,0 0-1 0 0,0-1 1 0 0,0 1-1 0 0,0 0 0 0 0,0 0 1 0 0,0 1-1 0 0,0-1 1 0 0,1 0-1 0 0,-1-5 0 0 0,0 0 1 0 0,0 0-1 0 0,0 1 1 0 0,0-1-1 0 0,0 1 0 0 0,0-1 1 0 0,0 0-1 0 0,0 1 1 0 0,0-1-1 0 0,0 0 0 0 0,0 0 1 0 0,0 0-1 0 0,0 0 14 1237 0,0 4 1-1237 0,0 0 0 0 0,0 1 0 0 0,0-1 0 0 0,0 0 0 0 0,0-1 0 0 0,0 1 0 0 0,0 0 0 0 0,0-1 0 0 0,0 1 0 0 0,0 0 0 0 0,0 0 0 0 0,1 0 0 0 0,-1 0 0 0 0,0 0 0 0 0,0 1 0 0 0,0 1 0 0 0,0 0-1 0 0,0 0 1 0 0,0 0 0 0 0,0 0 0 0 0,0 0 0 0 0,0 0 0 0 0,0 0 0 0 0,0 0 0 0 0,0-1 0 0 0,0 1 0 0 0,0-1 0 0 0,0-1 0 0 0,0 1-20 1175 0,0-5 0-1175 0,0 0 0 0 0,0 0 0 0 0,0-1 0 0 0,0 0 0 0 0,0 0 1 0 0,0 0-1 0 0,0-1 0 0 0,0 1 0 0 0,0 0 0 0 0,0-1 0 0 0,0 1 0 0 0,0 0 1 0 0,1 1-1 0 0,-1 0 0 0 0,0 2 0 0 0,0 0 0 0 0,0 0 0 0 0,0 1 0 0 0,0 0 1 0 0,0-1-1 0 0,0 1 0 0 0,0 0 0 0 0,0 0 0 0 0,0 0 0 0 0,0 0 0 0 0,0 0 1 0 0,0 1-1 0 0,0-1 0 0 0,0 0-7 1067 0,0 0 1-1067 0,0 1-1 0 0,0 0 1 0 0,0-1-1 0 0,0 1 1 0 0,0 0-1 0 0,0 0 1 0 0,0-1 0 0 0,0 1-1 0 0,0 0 1 0 0,0 0-1 0 0,0 1 1 0 0,0-1-1 0 0,0 1 1 0 0,1-1-1 0 0,-1-4 1 0 0,0 0 0 0 0,0 1-1 0 0,0-1 1 0 0,0 1-1 0 0,0 0 1 0 0,0 0-1 0 0,0 0 1 0 0,0 0 0 0 0,0 0-1 0 0,0-1 1 0 0,0 1-1 0 0,0-1 1 0 0,0 1 28 1045 0,0 4 1-1045 0,0 0 0 0 0,0 0 0 0 0,0 0-1 0 0,0 0 1 0 0,0 0 0 0 0,0-1 0 0 0,0 1-1 0 0,0 0 1 0 0,0 0 0 0 0,0 0 0 0 0,0 0 0 0 0,0 1-1 0 0,0 0 1 0 0,0 0 0 0 0,0-3 0 0 0,-1 0-1 0 0,1 0 1 0 0,0 1 0 0 0,0 0 0 0 0,0 0 0 0 0,0 1-1 0 0,0-1 1 0 0,0 0 0 0 0,0 1 0 0 0,0-1-1 0 0,0 0 1 0 0,0 1 0 0 0,0-1 40 1169 0,0-1 0-1169 0,0 1 1 0 0,0-1-1 0 0,0 1 0 0 0,0-1 1 0 0,0 0-1 0 0,0 1 0 0 0,0-1 1 0 0,0 0-1 0 0,0 1 0 0 0,0 0 1 0 0,0-1-1 0 0,0 1 0 0 0,0 0 1 0 0,0 2-1 0 0,0-1 0 0 0,0 1 1 0 0,0-1-1 0 0,0 1 0 0 0,0-1 1 0 0,-1 1-1 0 0,1 0 0 0 0,0 0 1 0 0,0 0-1 0 0,0 1 0 0 0,0 0 1 0 0,0 0-1 0 0,0 1-60 1092 0,0-4 0-1092 0,0 1 1 0 0,0 0-1 0 0,0 1 1 0 0,0-1-1 0 0,0 1 1 0 0,0 1-1 0 0,0-1 0 0 0,0 0 1 0 0,0 1-1 0 0,0-1 1 0 0,0 0-1 0 0,0 0 1 0 0,0 0-1 0 0,0 0 0 0 0,0 0 1 0 0,0 0-1 0 0,0 0 1 0 0,0 0-1 0 0,0 0 1 0 0,0 0-1 0 0,-1 1 1 0 0,1-1-1 0 0,0 1 0 0 0,0-1 1 0 0,0 2-1 1053 0,0-7 1-1053 0,0 1-1 0 0,0 0 1 0 0,0 0-1 0 0,0 0 1 0 0,0 1-1 0 0,0-1 1 0 0,0 1-1 0 0,0 0 1 0 0,0 0-1 0 0,0 0 1 0 0,0 0-1 0 0,0 3 1 0 0,0-1-1 0 0,0 0 1 0 0,0 1-1 0 0,0 0 1 0 0,0-1 0 0 0,0 1-1 0 0,0 0 1 0 0,0 1-1 0 0,0-1 1 0 0,0 1-1 0 0,0 88-18 971 0</inkml:trace>
  <inkml:trace contextRef="#ctx0" brushRef="#br0" timeOffset="-1">7 9389 14431 189229 55678,'0'80'39'0'0,"0"17"9"0"0,0 0-1 0 0,0 0 1 0 0,0 0 0 0 0,0 0-1 0 0,0-1 1 0 0,0 1-1 0 0,0 0 1 0 0,0 0-1 0 0,0 0 1 0 0,0 0-1 0 0,0 0 1 0 0,0 1-1 0 0,0-1-45 0 0,0 2 0 0 0,0 0 0 0 0,0 0 0 0 0,0 0 0 0 0,0 1 1 0 0,0-1-1 0 0,0 1 0 0 0,0-1 0 0 0,0 1 0 0 0,0 0 1 0 0,0 0-1 0 0,0 0 0 0 0,0-6 0 0 0,0 0 0 0 0,0 0 0 0 0,0 0 1 0 0,0 1-1 0 0,0-1 0 0 0,0 1 0 0 0,0-1 0 0 0,0 1 1 0 0,0 0-1 0 0,0 0 0 0 0,0 0 0 0 0,0 0 1-272 0,0 2 1 272 0,0-1 0 0 0,0 1 0 0 0,0 0 0 0 0,0-1 0 0 0,0 1 0 0 0,0 0-1 0 0,0 1 1 0 0,0-1 0 0 0,0 1 0 0 0,0 0 0 0 0,0 0 0 0 0,0 1 0 0 0,0-3 0 0 0,0 0-1 0 0,0 0 1 0 0,0 1 0 0 0,0 0 0 0 0,0 0 0 0 0,0 0 0 0 0,0 1 0 0 0,0 0 0 0 0,0-1-1 0 0,0 1 1 0 0,0 0 0 0 0,0 0 0 0 0,0-1-24-1304 0,0 2 1 1304 0,0 0-1 0 0,0 0 1 0 0,0-1-1 0 0,0 1 1 0 0,0 0 0 0 0,0 0-1 0 0,0 0 1 0 0,0 1-1 0 0,0-1 1 0 0,0 1-1 0 0,1 0 1 0 0,-1 0 0 0 0,0 0-1 0 0,0-4 1 0 0,0 1-1 0 0,0 0 1 0 0,0 0-1 0 0,0 0 1 0 0,0 1 0 0 0,0-1-1 0 0,0 1 1 0 0,0 0-1 0 0,0 0 1 0 0,0 0-1 0 0,0-1 1 0 0,0 1 0 0 0,0 0-1 0 0,0-1 1-1452 0,0 0 0 1452 0,0 1 1 0 0,0-1-1 0 0,0 0 1 0 0,0 1-1 0 0,0-1 0 0 0,0 0 1 0 0,0 1-1 0 0,0-1 1 0 0,0 0-1 0 0,1 1 1 0 0,-1-1-1 0 0,0 1 0 0 0,0-1 1 0 0,0 1-1 0 0,0 0 1 0 0,0 1-1 0 0,0-1 1 0 0,0 0-1 0 0,0 0 0 0 0,0 0 1 0 0,0 1-1 0 0,0-1 1 0 0,0 0-1 0 0,0 1 1 0 0,0 0-1 0 0,0 0 0 0 0,0 0 1 0 0,0 0-1 0 0,0 1-7-1393 0,0-4 1 1393 0,0 0-1 0 0,0 0 1 0 0,0 1-1 0 0,0 0 1 0 0,0 0-1 0 0,0 0 1 0 0,0 0 0 0 0,1 0-1 0 0,-1 0 1 0 0,0 1-1 0 0,0-1 1 0 0,0 0-1 0 0,0 0 1 0 0,0 0-1 0 0,0 0 1 0 0,0-1 0 0 0,0 1-1 0 0,0-1 1 0 0,0 0-1 0 0,0 0 1 0 0,0 0-1 0 0,0-1 1 0 0,0 1-1 0 0,0 0 1 0 0,0 1 0 0 0,0-1-1 0 0,0 1 1 0 0,0 0-1 0 0,0 0 1 0 0,0 1-1 0 0,0 0 15-1870 0,0-1 1 1870 0,1 0-1 0 0,-1 1 1 0 0,0 0 0 0 0,0 0-1 0 0,0 1 1 0 0,0 0-1 0 0,0 0 1 0 0,0 0 0 0 0,0 0-1 0 0,0 0 1 0 0,0 0-1 0 0,0 0 1 0 0,0 0 0 0 0,0 0-1 0 0,0 0 1 0 0,0-1-1 0 0,0-1 1 0 0,0 1 0 0 0,0-1-1 0 0,0 0 1 0 0,0 0-1 0 0,0 0 1 0 0,1 0 0 0 0,-1 1-1 0 0,0-1 1 0 0,0 0-1 0 0,0 0 1 0 0,0 0 0 0 0,0 0-1 0 0,0 0 1 0 0,0 0-1 0 0,0 0 1 0 0,0 0-1-1984 0,0 0 1 1984 0,0 1-1 0 0,0-1 1 0 0,0 1-1 0 0,0 0 1 0 0,0-1-1 0 0,0 1 1 0 0,0 0 0 0 0,0-1-1 0 0,0 1 1 0 0,1-1-1 0 0,-1 1 1 0 0,0-1-1 0 0,0 1 1 0 0,0-1 0 0 0,0 0-1 0 0,0 0 1 0 0,0-1-1 0 0,0-1 1 0 0,0 1-1 0 0,0-1 1 0 0,0 1 0 0 0,0-1-1 0 0,0 0 1 0 0,0 0-1 0 0,0 0 1 0 0,0 0-1 0 0,0 0 1 0 0,0 1 0 0 0,0-1-1 0 0,0 0 1 0 0,0 1-1 0 0,0 0 1 0 0,0-1-2-1718 0,0 2 1 1718 0,0 1 0 0 0,0-1-1 0 0,0 0 1 0 0,0 1 0 0 0,0 0 0 0 0,0-1-1 0 0,0 1 1 0 0,0 0 0 0 0,0 0-1 0 0,0-1 1 0 0,0 1 0 0 0,0 0 0 0 0,0-1-1 0 0,0 0 1 0 0,0 0 0 0 0,0 0-1 0 0,0-1 1 0 0,0-1 0 0 0,0 0 0 0 0,0 0-1 0 0,0 0 1 0 0,0-1 0 0 0,0 1 0 0 0,0 0-1 0 0,0-1 1 0 0,0 1 0 0 0,0 0-1 0 0,0-1 1 0 0,0 1 0 0 0,0 1 0 0 0,0-1-1 0 0,0 1 1 0 0,0 0 1-1848 0,0 2 1 1848 0,0 1-1 0 0,0 1 1 0 0,0-1 0 0 0,0 1-1 0 0,0 0 1 0 0,0 0 0 0 0,0 0-1 0 0,0 0 1 0 0,0 0 0 0 0,0 0-1 0 0,-1 0 1 0 0,1 0 0 0 0,0-1-1 0 0,0 1 1 0 0,0-1 0 0 0,0-1-1 0 0,0-1 1 0 0,0-1 0 0 0,0 0-1 0 0,0 0 1 0 0,0 0-1 0 0,0-1 1 0 0,0 1 0 0 0,0-1-1 0 0,0 1 1 0 0,0-1 0 0 0,0 0-1 0 0,0 0 1 0 0,0 0 0 0 0,0 0-1 0 0,0-1 1 0 0,0 1 0 0 0,-1 0 31-1663 0,1 4 1 1663 0,0-1-1 0 0,0 1 1 0 0,0 0-1 0 0,0-1 1 0 0,0 0-1 0 0,0 1 1 0 0,0-1-1 0 0,0 0 1 0 0,0 0-1 0 0,0 0 1 0 0,0-1-1 0 0,0 1 1 0 0,0-1-1 0 0,0 0 1 0 0,0 0-1 0 0,0 3 1 0 0,0 0-1 0 0,0-1 1 0 0,0 1-1 0 0,0-1 1 0 0,0 0-1 0 0,0-1 1 0 0,-1 1-1 0 0,1 0 1 0 0,0-1-1 0 0,0 1 1 0 0,0-1-1 0 0,0 1 1 0 0,0 0-1 0 0,0-1-11-1520 0,0 1 0 1520 0,0 0 0 0 0,0 0 0 0 0,0 0 0 0 0,0 0 0 0 0,0 1 0 0 0,0-1 0 0 0,0 0 0 0 0,0 0 0 0 0,0-1 0 0 0,0 1 0 0 0,0-1 1 0 0,0 0-1 0 0,0-1 0 0 0,0 0 0 0 0,0 3 0 0 0,-1 0 0 0 0,1-1 0 0 0,0 0 0 0 0,0-1 0 0 0,0 1 0 0 0,0-1 0 0 0,0 0 0 0 0,0 0 0 0 0,0 0 1 0 0,0-1-1 0 0,0 1 0 0 0,0 0 0 0 0,0 0 12-1311 0,0-1 1 1311 0,0 0-1 0 0,0 1 1 0 0,0-1 0 0 0,0 0-1 0 0,0 0 1 0 0,0 0-1 0 0,0 0 1 0 0,0-1 0 0 0,0 1-1 0 0,0-1 1 0 0,0 0 0 0 0,0 0-1 0 0,0 0 1 0 0,-1 5-1 0 0,1 0 1 0 0,0-1 0 0 0,0 1-1 0 0,0-1 1 0 0,0 1 0 0 0,0-1-1 0 0,0-1 1 0 0,0 1-1 0 0,0-1 1 0 0,0-1 0 0 0,0 0-1 0 0,0-1 2-773 0,0 2 1 773 0,0-1 0 0 0,0 0 0 0 0,0-1 0 0 0,0 0 0 0 0,0-1 0 0 0,0 0-1 0 0,0 0 1 0 0,0-1 0 0 0,0 0 0 0 0,0 1 0 0 0,0-1 0 0 0,0 6 0 0 0,0 0-1 0 0,0-1 1 0 0,0 1 0 0 0,0-1 0 0 0,0 0 0 0 0,0-1 0 0 0,0 1 0 0 0,0-1-1 0 0,0-42-11 0 0</inkml:trace>
  <inkml:trace contextRef="#ctx0" brushRef="#br0" timeOffset="-2">5 48625 14599 167927 55678,'0'-33'-2'0'0,"0"-62"-5"0"0,0 1 1 0 0,0-1-1 0 0,0-3 1 0 0,0 0-1 0 0,0-1 1 0 0,0 1-1 0 0,0-1 1 0 0,0-1-1 0 0,0 1 1 0 0,0-1-1 0 0,0 0 0 0 0,0-1 1 0 0,0 1-1 0 0,0-1 1 0 0,0 0 20 1426 0,0 3 0-1426 0,0 0 0 0 0,0-1 0 0 0,0 1 0 0 0,0-1 0 0 0,0-1 0 0 0,0 1 0 0 0,0-1 0 0 0,0 0 0 0 0,0 0 0 0 0,0 1 1 0 0,0-1-1 0 0,0 0 0 0 0,0 0 0 0 0,0 6 0 0 0,1 0 0 0 0,-1 0 0 0 0,0 0 0 0 0,0 0 0 0 0,0 0 0 0 0,0 0 0 0 0,0-1 0 0 0,0 1 1 0 0,0-1-1 0 0,0 0 0 0 0,0 0 0 0 0,0 0 0 0 0,0-1 0 0 0,0-1 29 1551 0,0 3 0-1551 0,0 0 0 0 0,0-1 0 0 0,0-1 0 0 0,0 1 0 0 0,0-1 0 0 0,0 0 0 0 0,0 0 0 0 0,0 0 1 0 0,0-1-1 0 0,0 1 0 0 0,0-1 0 0 0,0 1 0 0 0,0 0 0 0 0,0 0 0 0 0,0 0 0 0 0,0 1 0 0 0,0-1 1 0 0,1 1-1 0 0,-1 0 0 0 0,0 0 0 0 0,0 0 0 0 0,0 0 0 0 0,0 0 0 0 0,0 0 0 0 0,0-1 0 0 0,0 1 1 0 0,0-1-1 0 0,0 1 0 0 0,0-1 0 0 0,0 0 0 0 0,0 0-25 0 0,0-2 0 0 0,0-1 0 0 0,0 0 0 0 0,0 0 0 0 0,0 0 0 0 0,0 0 1 0 0,0-1-1 0 0,0 1 0 0 0,0 0 0 0 0,0-1 0 0 0,0 1 0 0 0,0-1 1 0 0,0 1-1 0 0,0 0 0 0 0,0 0 0 0 0,0 0 0 0 0,0 2 0 0 0,0-1 0 0 0,0 1 1 0 0,0 0-1 0 0,0 0 0 0 0,0 0 0 0 0,0 0 0 0 0,0 0 0 0 0,0 0 1 0 0,0 0-1 0 0,0 0 0 0 0,0 0 0 0 0,0 0 0 0 0,0-1 0 0 0,0 0 0 0 0,0 0-4 192 0,0 4 0-192 0,0-1 0 0 0,0 0 0 0 0,0 0 0 0 0,0-1 1 0 0,0 1-1 0 0,0-1 0 0 0,0 1 0 0 0,0-1 0 0 0,0 0 1 0 0,0 1-1 0 0,0-1 0 0 0,0 0 0 0 0,0 1 0 0 0,0-1 0 0 0,0 1 1 0 0,0 0-1 0 0,0 0 0 0 0,0 1 0 0 0,0 0 0 0 0,0 0 1 0 0,0 0-1 0 0,0 1 0 0 0,0-1 0 0 0,0 0 0 0 0,0 0 0 0 0,0 0 1 0 0,0 0-1 0 0,0 0 0 0 0,0 0 0 0 0,0-1 0 0 0,0 0 1 0 0,0-1-1 0 0,0 0 14 1189 0,0 2 0-1189 0,0-1 0 0 0,0 0 0 0 0,0-1 1 0 0,0 0-1 0 0,0 0 0 0 0,0 0 0 0 0,0 0 0 0 0,0-1 1 0 0,0 1-1 0 0,0-1 0 0 0,0 0 0 0 0,0 1 0 0 0,0-1 1 0 0,0 1-1 0 0,1 0 0 0 0,-1 0 0 0 0,0 0 0 0 0,0-4 1 0 0,0-1-1 0 0,0 1 0 0 0,0 0 0 0 0,0 0 1 0 0,0 0-1 0 0,0 0 0 0 0,0 1 0 0 0,0-1 0 0 0,0 0 1 0 0,0 0-1 0 0,0 0 0 0 0,0 1 0 0 0,0-1 0 0 0,0 0 1 0 0,0 0-1 0 0,0 0-4 1174 0,0 1 0-1174 0,0-1 0 0 0,0 1 0 0 0,0-1 0 0 0,0 0 0 0 0,0 1 0 0 0,0-1 0 0 0,0 0 0 0 0,0 1 0 0 0,0-1 0 0 0,0 1 0 0 0,0-1 0 0 0,0 1 1 0 0,0-1-1 0 0,0 1 0 0 0,0-1 0 0 0,0 1 0 0 0,0 0 0 0 0,1 0 0 0 0,-1 0 0 0 0,0 0 0 0 0,0 0 0 0 0,0 0 0 0 0,0 0 0 0 0,0 0 0 0 0,0 0 0 0 0,0 0 1 0 0,0 0-1 0 0,0 0 0 0 0,0 1 0 0 0,0-1 0 0 0,0 0 0 0 0,0 1 0 0 0,0-1-4 1450 0,0 1 0-1450 0,0 1 0 0 0,0-1 1 0 0,0 0-1 0 0,0 0 0 0 0,0 1 0 0 0,0-1 1 0 0,0 1-1 0 0,0-1 0 0 0,0 1 0 0 0,0-1 1 0 0,0 1-1 0 0,0 0 0 0 0,0-1 0 0 0,0 1 1 0 0,1 0-1 0 0,-1 0 0 0 0,0 1 1 0 0,0 0-1 0 0,0 0 0 0 0,0 0 0 0 0,0 0 1 0 0,0 0-1 0 0,0 0 0 0 0,0 1 0 0 0,0-1 1 0 0,0 0-1 0 0,0 1 0 0 0,0-1 0 0 0,0 1 1 0 0,0-1-1 0 0,0 1 0 0 0,0-1 0 0 0,0 1-7 1280 0,0 0 0-1280 0,0 1 1 0 0,0-1-1 0 0,0 0 1 0 0,0 1-1 0 0,0-1 1 0 0,0 1-1 0 0,0 0 1 0 0,0-1-1 0 0,0 1 1 0 0,0 0-1 0 0,0-1 1 0 0,0 1-1 0 0,0 0 1 0 0,1 0-1 0 0,-1 0 1 0 0,0 0-1 0 0,0-5 1 0 0,0 1-1 0 0,0-1 1 0 0,0 0-1 0 0,0 1 1 0 0,0-1-1 0 0,0 1 1 0 0,0-1-1 0 0,0 1 1 0 0,0-1-1 0 0,0 1 1 0 0,0 0-1 0 0,0 0 1 0 0,0 0-1 0 0,0 0 1 0 0,0 0 2 1165 0,0 2 0-1165 0,0 0 0 0 0,0-1 0 0 0,0 1 0 0 0,0 0 0 0 0,0-1 0 0 0,0 1 1 0 0,0 0-1 0 0,0 0 0 0 0,0 1 0 0 0,0-1 0 0 0,0 1 0 0 0,0 0 0 0 0,0 0 1 0 0,1 0-1 0 0,-1 0 0 0 0,0-3 0 0 0,0 1 0 0 0,0 0 0 0 0,0 0 0 0 0,0 0 1 0 0,0 0-1 0 0,0 1 0 0 0,0-1 0 0 0,0 1 0 0 0,0 0 0 0 0,0 0 0 0 0,0-1 1 0 0,0 1-1 0 0,0 0 0 0 0,0 0-41 1150 0,0 1 0-1150 0,0-1 1 0 0,0 0-1 0 0,0 0 1 0 0,0 0-1 0 0,0 1 1 0 0,0-1-1 0 0,0 0 1 0 0,0 1-1 0 0,0 0 1 0 0,0 0-1 0 0,0 1 1 0 0,0 0-1 0 0,0 1 1 0 0,1 0-1 0 0,-1-9 1 0 0,0 2-1 0 0,0 0 1 0 0,0 1-1 0 0,0 0 1 0 0,0 0-1 0 0,0 0 1 0 0,0 1-1 0 0,0 0 1 0 0,0-1-1 0 0,0 1 1 0 0,0-1-1 0 0,0 0-27 1083 0,0 6 1-1083 0,0 0 0 0 0,0-1 0 0 0,0 1 0 0 0,0-1 0 0 0,0 1 0 0 0,0-1 0 0 0,0 1 0 0 0,0-1 0 0 0,0 2 0 0 0,0-1 0 0 0,0 1-1 0 0,0 0 1 0 0,0 1 0 0 0,0-9 0 0 0,1 0 0 0 0,-1 0 0 0 0,0 1 0 0 0,0 0 0 0 0,0 1 0 0 0,0 0 0 0 0,0 0 0 0 0,0 0 0 0 0,0 1-1 0 0,0 0 1 0 0,0-1-45 999 0,0 4 1-999 0,0-1 0 0 0,0 0-1 0 0,0 1 1 0 0,0-1 0 0 0,0 1 0 0 0,0 1-1 0 0,0-1 1 0 0,0 1 0 0 0,0 1 0 0 0,0 0-1 0 0,0 1 1 0 0,0-3 0 0 0,0 1 0 0 0,0 1-1 0 0,0 0 1 0 0,0 0 0 0 0,-1 1 0 0 0,1 0-1 0 0,0 1 1 0 0,0 0 0 0 0,0 0 0 0 0,0 1 38 836 0,0-4 1-836 0,0 1 0 0 0,0 0 0 0 0,0 1-1 0 0,0 0 1 0 0,0 0 0 0 0,0 1 0 0 0,0 0 0 0 0,0 1-1 0 0,0 0 1 0 0,0-6 0 0 0,0 2 0 0 0,0-1 0 0 0,0 2-1 0 0,0-1 1 0 0,0 1 0 0 0,0 1 0 0 0,0 0 0 0 0,0 0-35 662 0,0 7 13-662 0</inkml:trace>
  <inkml:trace contextRef="#ctx0" brushRef="#br0" timeOffset="-3">11 9389 11542 183416 55678,'0'31'21'0'0,"0"70"46"0"0,0-7 0 0 0,0 2 0 0 0,0-1 0 0 0,0 2 0 0 0,0 0-1 0 0,0 0 1 0 0,0 1 0 0 0,0 1 0 0 0,0 1-48 0 0,0-5 0 0 0,0 1 0 0 0,0 1 0 0 0,0 1 0 0 0,0 0 1 0 0,0 0-1 0 0,0 1 0 0 0,0 0 0 0 0,0 1 0 0 0,0 0 1 0 0,0-6-1 0 0,0 1 0 0 0,0 1 0 0 0,0-1 0 0 0,0 1 0 0 0,0 0 1 0 0,0 1-1 0 0,0 1 0 0 0,0 0 0 0 0,0 0 0 0 0,0 2 10 0 0,0-10 0 0 0,0 1 1 0 0,0 1-1 0 0,0 0 1 0 0,0 1-1 0 0,0 0 1 0 0,0 0-1 0 0,0 1 1 0 0,0 0-1 0 0,0 1 1 0 0,0 0-1 0 0,0-1 1 0 0,0 1-1 0 0,0-3 1 0 0,0 0-1 0 0,0 0 1 0 0,0 1-1 0 0,0 0 1 0 0,0 0-1 0 0,0 0 0 0 0,0 0 1 0 0,0 1-1 0 0,0 0 1 0 0,0 0-1 0 0,0 1 1 0 0,0-1-1 0 0,0 1-2 0 0,0 3 0 0 0,0 0 1 0 0,0 0-1 0 0,0 1 1 0 0,0 0-1 0 0,0 0 1 0 0,0 0-1 0 0,0 1 0 0 0,0 0 1 0 0,0-1-1 0 0,0 1 1 0 0,0 0-1 0 0,0 0 1 0 0,0 1-1 0 0,0-6 1 0 0,0 0-1 0 0,0 1 0 0 0,0-1 1 0 0,0 1-1 0 0,0 0 1 0 0,0 0-1 0 0,0 0 1 0 0,0 0-1 0 0,0 0 1 0 0,0 1-1 0 0,0 0 0 0 0,0 0 1 0 0,0 0-1 0 0,0 1 1 0 0,0-4 0 0 0,0 1 1 0 0,0 0-1 0 0,0 0 1 0 0,0 1-1 0 0,0-1 0 0 0,0 1 1 0 0,0 0-1 0 0,0 0 1 0 0,0 0-1 0 0,0 1 0 0 0,0-1 1 0 0,0 0-1 0 0,0 0 1 0 0,0 1-1 0 0,0-1 0 0 0,0 1 1 0 0,0 0-1 0 0,0 0 1 0 0,0 0-1 0 0,0 0 0 0 0,0 0 1 0 0,0 0-1 0 0,0 0 1 0 0,0 0-1 0 0,0 0 0 0 0,0 1 1 0 0,0 0-1 0 0,0 0 1 0 0,0 1-1 0 0,0 0 1 0 0,0 1-11 0 0,0-7 0 0 0,0 1 1 0 0,0-1-1 0 0,0 2 1 0 0,0-1-1 0 0,0 1 1 0 0,0 0-1 0 0,0 0 1 0 0,0 0-1 0 0,0 1 1 0 0,0-1-1 0 0,0 1 1 0 0,0 0-1 0 0,0 0 1 0 0,0-1-1 0 0,0 1 1 0 0,0 0-1 0 0,0-1 0 0 0,0 2 1 0 0,0 0-1 0 0,0-1 1 0 0,0 1-1 0 0,0 0 1 0 0,0-1-1 0 0,0 1 1 0 0,0 0-1 0 0,0 0 1 0 0,0 0-1 0 0,0 0 1 0 0,0 0-1 0 0,0 1 1 0 0,0-1-1 0 0,0 0 1 0 0,0 1-1 0 0,0-1 0 0 0,0 0 2-164 0,0 2 0 164 0,0-1 1 0 0,0 1-1 0 0,0 0 1 0 0,0-1-1 0 0,0 1 1 0 0,0-1-1 0 0,0 1 0 0 0,0 0 1 0 0,0 0-1 0 0,0 0 1 0 0,0 0-1 0 0,0 0 1 0 0,0 1-1 0 0,0-1 0 0 0,0 1 1 0 0,0-1-1 0 0,0 1 1 0 0,0-3-1 0 0,0 0 1 0 0,0 0-1 0 0,0 0 1 0 0,0 0-1 0 0,0 0 0 0 0,0 0 1 0 0,0 1-1 0 0,0-1 1 0 0,0 1-1 0 0,0 0 1 0 0,0 0-1 0 0,1-1 0 0 0,-1 1 1 0 0,0 0-1 0 0,0 0 1 0 0,0 0-1 0 0,0 0 1 0 0,0 0-23-1626 0,0 1 0 1626 0,0 0 0 0 0,0 0 1 0 0,0 0-1 0 0,0 1 0 0 0,0-1 1 0 0,0 0-1 0 0,0 0 0 0 0,0 1 1 0 0,0-1-1 0 0,0 1 0 0 0,0-1 1 0 0,0 1-1 0 0,0-1 0 0 0,0 1 1 0 0,0 0-1 0 0,0-1 0 0 0,0 1 1 0 0,0 0-1 0 0,0-5 0 0 0,0 0 1 0 0,0 1-1 0 0,0-1 0 0 0,0 1 1 0 0,1-1-1 0 0,-1 1 0 0 0,0 0 1 0 0,0-1-1 0 0,0 1 0 0 0,0-1 1 0 0,0 1-1 0 0,0 0 0 0 0,0 0 0 0 0,0-1 1 0 0,0 1-1 0 0,0 0 0 0 0,0 0 1 0 0,0-1-1 0 0,0 1-18-1963 0,0 0 0 1963 0,0 0 0 0 0,0 0 1 0 0,0 0-1 0 0,0 0 0 0 0,0 1 0 0 0,0-1 1 0 0,0 0-1 0 0,0 0 0 0 0,0 0 0 0 0,0 0 1 0 0,0 1-1 0 0,0-1 0 0 0,0 0 0 0 0,0 0 1 0 0,0 1-1 0 0,0-1 0 0 0,0 0 0 0 0,0 1 1 0 0,0-1-1 0 0,0 1 0 0 0,0 1 0 0 0,0-1 1 0 0,0 0-1 0 0,0 0 0 0 0,0 1 0 0 0,0-1 1 0 0,0 0-1 0 0,0 1 0 0 0,0-1 0 0 0,0 1 1 0 0,0-1-1 0 0,0 1 0 0 0,0-1 0 0 0,0 1 1 0 0,0-1-1 0 0,0 1 0 0 0,0-1 0 0 0,0 1 1 0 0,0-1 5-1939 0,0 1 0 1939 0,0 0 0 0 0,0 0 1 0 0,0 0-1 0 0,0 0 0 0 0,0 0 1 0 0,0 0-1 0 0,0 0 0 0 0,0 0 1 0 0,0 0-1 0 0,0 1 0 0 0,0-1 1 0 0,0 0-1 0 0,0 0 0 0 0,0 0 1 0 0,0 0-1 0 0,0 0 0 0 0,0 0 1 0 0,0-1-1 0 0,-1 1 0 0 0,1 0 1 0 0,0-1-1 0 0,0 0 0 0 0,0 0 0 0 0,0 1 1 0 0,0-1-1 0 0,0 0 0 0 0,0 0 1 0 0,0 0-1 0 0,0 0 0 0 0,0 0 1 0 0,0 1-1 0 0,0-1 0 0 0,0 0 1 0 0,0 0-1 0 0,0 0 0 0 0,0 0 1 0 0,0-1-1 0 0,0 1 0 0 0,0 0 5-1866 0,0 0 1 1866 0,0-1-1 0 0,0 1 1 0 0,0-1-1 0 0,0 0 1 0 0,-1 1 0 0 0,1-1-1 0 0,0 1 1 0 0,0-1-1 0 0,0 0 1 0 0,0 0-1 0 0,0 1 1 0 0,0-1 0 0 0,0 0-1 0 0,0 0 1 0 0,0 0-1 0 0,0 0 1 0 0,0 0 0 0 0,0 0-1 0 0,0 0 1 0 0,0 3-1 0 0,0 1 1 0 0,0 0-1 0 0,0 0 1 0 0,0-1 0 0 0,0 1-1 0 0,0 0 1 0 0,0-1-1 0 0,0 1 1 0 0,0-1-1 0 0,0 1 1 0 0,-1-1 0 0 0,1 0-1 0 0,0 1 1 0 0,0-1-1 0 0,0 0 1 0 0,0 0 0 0 0,0-1-1 0 0,0 1 10-1885 0,0-2 0 1885 0,0 1 0 0 0,0-1 0 0 0,0 0 1 0 0,0 0-1 0 0,0 0 0 0 0,0-1 0 0 0,0 1 0 0 0,0 0 1 0 0,0-1-1 0 0,0 1 0 0 0,0-1 0 0 0,0 1 0 0 0,0-1 1 0 0,0 0-1 0 0,0 0 0 0 0,0 0 0 0 0,0 0 1 0 0,-1 0-1 0 0,1 4 0 0 0,0 0 0 0 0,0-1 0 0 0,0 1 1 0 0,0-1-1 0 0,0 1 0 0 0,0-1 0 0 0,0 0 0 0 0,0 0 1 0 0,0 0-1 0 0,0 0 0 0 0,0 0 0 0 0,0-1 1 0 0,0 1-1 0 0,0-1 0 0 0,0 1 0 0 0,0-1 0 0 0,0 0-4-1204 0,0-2 1 1204 0,0 0 0 0 0,0 0 0 0 0,0 0 0 0 0,0-1 0 0 0,0 1 0 0 0,0 0-1 0 0,0-1 1 0 0,0 0 0 0 0,0 0 0 0 0,0 0 0 0 0,0 0 0 0 0,0 0 0 0 0,-1-1-1 0 0,1 0 1 0 0,0 0 0 0 0,0 0 0 0 0,0-64 1 0 0</inkml:trace>
  <inkml:trace contextRef="#ctx0" brushRef="#br0" timeOffset="-4">4 48625 13922 168362 55678,'0'-36'9'0'0,"0"-59"15"0"0,0-1 0 0 0,0 0 0 0 0,0 0 0 0 0,0 0 0 0 0,0 0 0 0 0,1 0 1 0 0,-1 0-1 0 0,0 0 0 0 0,0-1 0 0 0,0 0 0 0 0,0 0 0 0 0,0 0 0 0 0,0 0 0 0 0,0 0 0 0 0,0 0 0 0 0,0-1 0 0 0,0 1 0 0 0,0-1 0 0 0,0 0 0 0 0,0 0 0 0 0,0 0 0 0 0,0-1 1 0 0,0 0-1 0 0,0 0 0 0 0,0-1 0 0 0,0 7 0 0 0,0 0 0 0 0,0-1 0 0 0,0-1 0 0 0,0 1 0 0 0,0-1 0 0 0,1 0 0 0 0,-1 0 0 0 0,0 0 0 0 0,0-1 0 0 0,0 1 0 0 0,0-1 0 0 0,0 0 1 0 0,0 1-1 0 0,0-1 0 0 0,0 0 0 0 0,0 1 0 0 0,0-1 0 0 0,0 1 69 2059 0,0-1 0-2059 0,0 0 0 0 0,0 1 0 0 0,0-1 0 0 0,0 0 0 0 0,0 0 0 0 0,0 0 0 0 0,0 0 0 0 0,0 0 0 0 0,0 0 0 0 0,0 0 0 0 0,0 0 1 0 0,0 0-1 0 0,0 0 0 0 0,0 0 0 0 0,0 0 0 0 0,0 0 0 0 0,0 0 0 0 0,0 0-63 1463 0,0-1 1-1463 0,0 0 0 0 0,1 1 0 0 0,-1-1 0 0 0,0 0 0 0 0,0 1 0 0 0,0-1 0 0 0,0 0 0 0 0,0 1 0 0 0,0-1 0 0 0,0 0 0 0 0,0 0 0 0 0,0 0-1 0 0,0 0 1 0 0,0 0 0 0 0,0 0 0 0 0,0-1 0 0 0,0 1 0 0 0,0 0 0 0 0,0-2 0 0 0,0 0 0 0 0,0 0 0 0 0,0 0 0 0 0,0-1 0 0 0,0 1 0 0 0,0 0-1 0 0,0-1 1 0 0,0 1 0 0 0,0-1 0 0 0,0 0 0 0 0,0 1 0 0 0,0-1 0 0 0,0 1 0 0 0,0-1 0 0 0,0 0 0 0 0,0 1 0 0 0,0-1 0 0 0,1 1-10 1115 0,-1 0 0-1115 0,0-1 0 0 0,0 1 1 0 0,0 0-1 0 0,0-1 0 0 0,0 1 1 0 0,0 0-1 0 0,0-1 0 0 0,0 1 1 0 0,0 0-1 0 0,0-1 0 0 0,0 1 1 0 0,0-1-1 0 0,0 1 0 0 0,0 0 1 0 0,0-1-1 0 0,0 1 0 0 0,0-1 1 0 0,0 0-1 0 0,0 5 0 0 0,0 0 1 0 0,0 0-1 0 0,0 0 0 0 0,0-1 1 0 0,0 1-1 0 0,0-1 0 0 0,0 1 1 0 0,0 0-1 0 0,0-1 0 0 0,0 1 1 0 0,0-1-1 0 0,0 1 0 0 0,0-1 1 0 0,0 1-1 0 0,0 0 0 0 0,1-1 1 0 0,-1 1-1 0 0,0 0 0 0 0,0 0-5 1399 0,0-5 0-1399 0,0 1 0 0 0,0-1 0 0 0,0 1 0 0 0,0-1 0 0 0,0 1 0 0 0,0-1 1 0 0,0 1-1 0 0,0-1 0 0 0,0 1 0 0 0,0 0 0 0 0,0-1 0 0 0,0 1 0 0 0,0 0 0 0 0,0-1 1 0 0,0 1-1 0 0,0 0 0 0 0,0 0 0 0 0,0-1 0 0 0,0 1 0 0 0,0 0 0 0 0,0 0 0 0 0,0 0 1 0 0,0 0-1 0 0,0 1 0 0 0,0-1 0 0 0,0 0 0 0 0,0 0 0 0 0,0 0 0 0 0,0 0 0 0 0,0 0 1 0 0,1 0-1 0 0,-1 1 0 0 0,0-1 0 0 0,0 1 0 0 0,0-1 0 0 0,0 1 0 0 0,0 0-5 1358 0,0 0 0-1358 0,0 1 0 0 0,0 0 0 0 0,0 0 0 0 0,0 0 0 0 0,0 1 0 0 0,0-1 0 0 0,0 0 0 0 0,0 0 0 0 0,0 1 0 0 0,0-1 0 0 0,0 1 0 0 0,0-1 0 0 0,0 1 0 0 0,0 0 0 0 0,0-1 0 0 0,0 1 0 0 0,0 0 0 0 0,0 0 0 0 0,0-3 1 0 0,0-1-1 0 0,0 1 0 0 0,0-1 0 0 0,0 1 0 0 0,0-1 0 0 0,0 1 0 0 0,0 0 0 0 0,1 0 0 0 0,-1 0 0 0 0,0 0 0 0 0,0 0 0 0 0,0 0 0 0 0,0 1 0 0 0,0-1 0 0 0,0 1 0 0 0,0 0 0 0 0,0 0-1 1477 0,0 2 0-1477 0,0 0 0 0 0,0 0 0 0 0,0 1 0 0 0,0-1 0 0 0,0 1 0 0 0,0-1 0 0 0,0 1 0 0 0,0 0 0 0 0,0 0 0 0 0,0 0 1 0 0,0 0-1 0 0,0 1 0 0 0,0-1 0 0 0,0 1 0 0 0,0-1 0 0 0,0 1 0 0 0,0 0 0 0 0,0-3 0 0 0,0 0 0 0 0,0 0 0 0 0,1 1 1 0 0,-1-1-1 0 0,0 1 0 0 0,0-1 0 0 0,0 1 0 0 0,0 0 0 0 0,0 0 0 0 0,0 1 0 0 0,0-1 0 0 0,0 0 0 0 0,0 1 0 0 0,0-1 1 0 0,0 1-1 0 0,0 0 4 1096 0,0-4 0-1096 0,0 0 1 0 0,0 1-1 0 0,0-1 0 0 0,0 1 1 0 0,0-1-1 0 0,0 1 0 0 0,0 0 1 0 0,0 0-1 0 0,0 0 0 0 0,0 0 1 0 0,0 1-1 0 0,0-1 0 0 0,0 1 1 0 0,0 0-1 0 0,0 0 0 0 0,0-4 1 0 0,0 1-1 0 0,0-1 0 0 0,1 1 1 0 0,-1-1-1 0 0,0 1 0 0 0,0 0 1 0 0,0 1-1 0 0,0-1 0 0 0,0 0 1 0 0,0 1-1 0 0,0 0 0 0 0,0 0 1 0 0,0 0-1 0 0,0 1 3 1000 0,0 1 0-1000 0,0 1 0 0 0,0 0 1 0 0,0 0-1 0 0,0 0 0 0 0,0 1 0 0 0,0-1 1 0 0,0 1-1 0 0,0 0 0 0 0,0 0 0 0 0,0 1 1 0 0,0-1-1 0 0,0 2 0 0 0,0-1 0 0 0,0 1 1 0 0,0-2-1 0 0,0 1 0 0 0,0 0 0 0 0,0 0 1 0 0,0 0-1 0 0,0 1 0 0 0,0 0 0 0 0,0 1 1 0 0,0-1-1 0 0,1 1 0 0 0,-1 0 0 0 0,0 0 1 0 0,0 1-1 0 0,0 0-56 918 0,0-4 1-918 0,0 0 0 0 0,0 1 0 0 0,0 0 0 0 0,0 1 0 0 0,0-1 0 0 0,0 1-1 0 0,0 0 1 0 0,0 0 0 0 0,0 1 0 0 0,0 0 0 0 0,0 0 0 0 0,0 0 0 0 0,0-4-1 0 0,0 0 1 0 0,0 1 0 0 0,0 0 0 0 0,0 0 0 0 0,0 1 0 0 0,0 0 0 0 0,0 0-1 0 0,0 0 1 0 0,0 0 0 0 0,0 0 0 0 0,0 1-102 916 0,0-7 0-916 0,0 0 0 0 0,0-1 1 0 0,0 1-1 0 0,-1 1 0 0 0,1-1 1 0 0,0 1-1 0 0,0 1 0 0 0,0 0 1 0 0,0 2-1 0 0,0 0 0 0 0,0-2 0 0 0,0 2 1 0 0,0-1-1 0 0,0 2 0 0 0,0 0 1 0 0,0 1-1 0 0,0 1 0 0 0,0 0 1 0 0,0 1-1 0 0,0 0-36 752 0,0-2 0-752 0,0 1 0 0 0,0 0 0 0 0,0 2 0 0 0,0-1 0 0 0,0 2 0 0 0,0 0 0 0 0,0 2 0 0 0,0 0 0 0 0,0-15 0 0 0,-1 2 0 0 0,1 1 0 0 0,0 1 0 0 0,0 1 0 0 0,0 1 0 0 0,0 0 55 642 0,0 6 0-642 0,0-1 0 0 0,0 2 1 0 0,0 0-1 0 0,0 1 0 0 0,0 2 0 0 0,0 2 1 0 0,0-18-1 0 0,0 2 0 0 0,0 3 1 0 0,0 2-1 0 0,0 1-56 564 0,0-7 0-564 0,0 1 0 0 0,0 4 0 0 0,0 5 0 0 0,-1-5 0 0 0,1 5 0 0 0,0 8-47 334 0,0-4 1-334 0,0 16 0 0 0,0 24 252 270 0,0 120 1-270 0,0-10-1 0 0,0 13 1 0 0,0 7-64 146 0,0 4 1-146 0,0 5 0 0 0,0 6 0 0 0,0 4 0 0 0,0-20 0 0 0,0 3 0 0 0,0 3-1 0 0,0 1 1 0 0,0 3 0 0 0,0 0-1 0 0,0-1 1 0 0,0 1 0 0 0,0 3-1 0 0,0 0 1 0 0,0 2 0 0 0,0 1 0 0 0,0 0-1 0 0,0-3 1 0 0,0 1 0 0 0,0 1-1 0 0,0 1 1 0 0,0 1 0 0 0,0 1 0 0 0,0 0-1 0 0,0 1 70 0 0,0-3 1 0 0,0 0-1 0 0,0 1 1 0 0,0 0-1 0 0,0 2 1 0 0,0-1-1 0 0,0 2 1 0 0,0-1-1 0 0,0 1 1 0 0,0-6-1 0 0,0 0 1 0 0,0 1-1 0 0,0 0 1 0 0,0 0-1 0 0,0 1 1 0 0,0 1-1 0 0,0 0 1 0 0,0 0 0 0 0,0 1 61 0 0,0-2 1 0 0,0 0-1 0 0,0 0 1 0 0,0 1 0 0 0,0 0-1 0 0,0 1 1 0 0,0 1 0 0 0,0 0-1 0 0,0 0 1 0 0,0 0 0 0 0,0 1-1 0 0,0-4 1 0 0,0 1 0 0 0,0-1-1 0 0,0 2 1 0 0,0-1 0 0 0,0 1-1 0 0,0 0 1 0 0,0 1 0 0 0,0 0-1 0 0,0 0 1 0 0,0 0 0 0 0,0 1-14 0 0,0-4 0 0 0,0 1 0 0 0,0 0 0 0 0,0 0 0 0 0,0 0 0 0 0,0 1 0 0 0,0 0 0 0 0,0 1 0 0 0,0-1 0 0 0,0 0 1 0 0,0 1-1 0 0,0-1 0 0 0,0 0 0 0 0,0-7 0 0 0,0 1 0 0 0,0-1 0 0 0,0 0 0 0 0,0 0 0 0 0,0 1 0 0 0,0-1 0 0 0,0 0 1 0 0,0 1-1 0 0,0 0 0 0 0,0 1 0 0 0,0 0 0 0 0,0 0 0 0 0,0 1-43 0 0,0-2 1 0 0,0 0 0 0 0,0 1 0 0 0,0 1 0 0 0,0 0 0 0 0,0 0 0 0 0,0 1-1 0 0,0-1 1 0 0,0 1 0 0 0,0 0 0 0 0,0-1 0 0 0,0 1 0 0 0,0-1 0 0 0,0 1-1 0 0,0-1 1 0 0,0-1 0 0 0,0 1 0 0 0,0-1 0 0 0,0 0 0 0 0,0 0 0 0 0,0 0 0 0 0,0 0-1 0 0,0 0 1 0 0,0 0 0 0 0,0 1 0 0 0,0-1 0 0 0,0 1 0 0 0,0 1 0 0 0,0 0-1 0 0,0 0-23 0 0,0-1 1 0 0,0 1 0 0 0,0 0 0 0 0,0 0 0 0 0,0 0 0 0 0,0 1-1 0 0,0 0 1 0 0,0 1 0 0 0,0-1 0 0 0,0 0 0 0 0,0 1 0 0 0,0 0-1 0 0,0-1 1 0 0,0 1 0 0 0,0-1 0 0 0,0 0 0 0 0,0 1 0 0 0,0 0-1 0 0,0 0 1 0 0,0-1 0 0 0,0 1 0 0 0,0 0 0 0 0,0 0 0 0 0,0 0 0 0 0,0 0-1 0 0,0 0 1 0 0,0 0 0 0 0,0 0 0 0 0,0 0 0 0 0,0 0 0 0 0,0 1-1 0 0,0-1-18 0 0,0-4 0 0 0,0 0 1 0 0,0 0-1 0 0,0 0 0 0 0,0 0 1 0 0,0 0-1 0 0,0 0 0 0 0,0 0 1 0 0,0 0-1 0 0,0 1 0 0 0,0-1 1 0 0,0 1-1 0 0,0-1 0 0 0,0 1 1 0 0,0 0-1 0 0,0 0 1 0 0,0 0-1 0 0,0 2 0 0 0,0-1 1 0 0,0 1-1 0 0,0 0 0 0 0,0 0 1 0 0,0 1-1 0 0,0-1 0 0 0,0 0 1 0 0,0 1-1 0 0,0-1 0 0 0,0 1 1 0 0,0 0-1 0 0,0 0 0 0 0,0-1 1 0 0,0 2-1 0 0,0-1 1 0 0,0 0-19-318 0,0-4 1 318 0,0 1 0 0 0,0-1 0 0 0,0 1 0 0 0,0 0 0 0 0,0 0 0 0 0,0 0 0 0 0,0 0 0 0 0,0 0 0 0 0,0 0 0 0 0,0 1 0 0 0,0-1-1 0 0,0 0 1 0 0,0 0 0 0 0,0 1 0 0 0,0-1 0 0 0,0 0 0 0 0,0 0 0 0 0,0 1 0 0 0,0-1 0 0 0,0 0 0 0 0,0 0 0 0 0,0 0 0 0 0,0 1-1 0 0,0-1 1 0 0,0 0 0 0 0,0 0 0 0 0,0 1 0 0 0,0-1 0 0 0,0 0 0 0 0,0 1 0 0 0,0-1 0 0 0,0 1 0 0 0,0-1 0 0 0,0 1 0 0 0,0 0 18-1637 0,0 0 1 1637 0,0 1 0 0 0,0 0 0 0 0,1 0 0 0 0,-1 0 0 0 0,0 0 0 0 0,0 0-1 0 0,0 0 1 0 0,0 0 0 0 0,0 1 0 0 0,0-1 0 0 0,0 0 0 0 0,0 0 0 0 0,0 0 0 0 0,0 0-1 0 0,0 0 1 0 0,0 0 0 0 0,0 0 0 0 0,0-1 0 0 0,0 0 0 0 0,0-1 0 0 0,0 1 0 0 0,0 0-1 0 0,0 0 1 0 0,0-1 0 0 0,0 1 0 0 0,0-1 0 0 0,0 1 0 0 0,0 0 0 0 0,1-1 0 0 0,-1 1-1 0 0,0-1 1 0 0,0 1 0 0 0,0 0 0 0 0,0-1 0 0 0,0 1 10-1612 0,0 0 1 1612 0,0 0 0 0 0,0 0 0 0 0,0 0 0 0 0,0 0 0 0 0,0 0 0 0 0,0 0 0 0 0,0 1 0 0 0,0-1-1 0 0,0 0 1 0 0,0 0 0 0 0,0 0 0 0 0,0 0 0 0 0,0 0 0 0 0,0 0 0 0 0,0 0 0 0 0,0 0 0 0 0,0-1 0 0 0,0 0-1 0 0,0 0 1 0 0,0 0 0 0 0,0 0 0 0 0,0 0 0 0 0,0 0 0 0 0,0 0 0 0 0,0-1 0 0 0,0 1 0 0 0,0 0 0 0 0,0 0-1 0 0,0-1 1 0 0,0 1 0 0 0,0-1 0 0 0,0 1 0 0 0,0-1 0 0 0,0 0 0 0 0,0 1-28-1643 0,0 4 0 1643 0,0 0 0 0 0,0-1 0 0 0,0 1 0 0 0,0 0 0 0 0,0-1 0 0 0,0 1 0 0 0,0-1 0 0 0,0 1 0 0 0,0-1 0 0 0,0 1 0 0 0,0-1 0 0 0,0 0 0 0 0,0 1 0 0 0,0-1 0 0 0,0 0 0 0 0,0 1 0 0 0,0-1 0 0 0,0 0 0 0 0,0 0 0 0 0,0 0 0 0 0,0 0 0 0 0,0 0 0 0 0,0 0 0 0 0,0 0 0 0 0,0 0 0 0 0,0 0 0 0 0,0 0 0 0 0,0 0 0 0 0,0-1 0 0 0,0 1 0 0 0,0-1 0 0 0,0 0 0 0 0,0 0-44-1329 0,0-1 1 1329 0,0-1 0 0 0,0 0-1 0 0,-1 0 1 0 0,1-1 0 0 0,0 1 0 0 0,0 0-1 0 0,0-1 1 0 0,0 0 0 0 0,0 1-1 0 0,0-1 1 0 0,0 0 0 0 0,0 0 0 0 0,0-1-1 0 0,0 1 1 0 0,0 0 0 0 0,0-1-1 0 0,0 4 1 0 0,0 0 0 0 0,0 0 0 0 0,0 0-1 0 0,0-1 1 0 0,0 1 0 0 0,0-1-1 0 0,0 1 1 0 0,0-1 0 0 0,0 0 0 0 0,0 0-1 0 0,0-1 1 0 0,0 1 0 0 0,0-1-1 0 0,0 0 1 0 0,0 0 18-1105 0,0 4 1 1105 0,-1 0 0 0 0,1-1 0 0 0,0 1-1 0 0,0-1 1 0 0,0 0 0 0 0,0 0 0 0 0,0 0 0 0 0,0-1-1 0 0,0 0 1 0 0,0 0 0 0 0,0 0 0 0 0,0-1 0 0 0,0-1-1 0 0,0 0 1 0 0,0 1 0 0 0,0 0 0 0 0,0-1 0 0 0,0 0-1 0 0,0-1 1 0 0,0 0 0 0 0,0 0 0 0 0,0-1 0 0 0,0 0-1 0 0,0 0 1 0 0,0 0 0 0 0,0-1 0 0 0,0 1 0 0 0,0-35 25-1053 0</inkml:trace>
  <inkml:trace contextRef="#ctx0" brushRef="#br0" timeOffset="-6">7 48625 14932 171238 55678,'0'-43'16'0'0,"0"-55"18"0"0,0 0 0 0 0,0 0-1 0 0,0 0 1 0 0,0 0 0 0 0,0-1 0 0 0,0 0-1 0 0,0 1 1 0 0,0-1 0 0 0,0 0-1 0 0,0 0 1 0 0,0 0 0 0 0,0 0 0 0 0,0 0-1 0 0,0 0-7 0 0,0-1 1 0 0,0 1 0 0 0,0 0 0 0 0,0 0 0 0 0,0 0-1 0 0,0 1 1 0 0,0-2 0 0 0,0 1 0 0 0,0 0 0 0 0,0-1-1 0 0,0 0 1 0 0,0 0 0 0 0,0-1 0 0 0,0-1 0 0 0,0 0-1 0 0,0 7 1 0 0,0-1 0 0 0,0-1 0 0 0,0 0 0 0 0,0 0-1 0 0,0-1 1 0 0,0 0 0 0 0,0 0 0 0 0,0 0 0 0 0,0-1 0 0 0,0 1-1 0 0,0-1 1 0 0,0 0 0 0 0,0 1 0 0 0,0-1 0 0 0,0 1-1 0 0,0-1 2 982 0,0 0 0-982 0,0 0 0 0 0,0 0 0 0 0,0 0 0 0 0,0 0 0 0 0,0 0 0 0 0,0 0 1 0 0,0-1-1 0 0,0 1 0 0 0,0 0 0 0 0,0-1 0 0 0,0 0 0 0 0,0 0 0 0 0,1 0 0 0 0,-1 0 1 0 0,0-1-1 0 0,0 1 0 0 0,0 1 0 0 0,0 1 0 0 0,0 0 0 0 0,0-1 0 0 0,0 0 1 0 0,0 0-1 0 0,0-1 0 0 0,0 1 0 0 0,0-1 0 0 0,0 1 0 0 0,0-1 0 0 0,0 0 0 0 0,0 0 1 0 0,0 1-1 0 0,0-1 0 0 0,0 0 0 0 0,0 0 0 0 0,0 1-10 1460 0,0-1 0-1460 0,0 0 0 0 0,0 0 0 0 0,0 1 0 0 0,0-1 0 0 0,0 0 0 0 0,0 0 0 0 0,0 0 0 0 0,0 0 0 0 0,0 0 0 0 0,0 0 0 0 0,0 0 0 0 0,0 0 0 0 0,0 0 0 0 0,0 0 0 0 0,1 0 0 0 0,-1 0 0 0 0,0-1 0 0 0,0 6 0 0 0,0 0 0 0 0,0 0 0 0 0,0-1 0 0 0,0 1 0 0 0,0 0 0 0 0,0 0 0 0 0,0-1 0 0 0,0 1 0 0 0,0 0 0 0 0,0-1 0 0 0,0 1 0 0 0,0-1 0 0 0,0 1 0 0 0,0 0 1 0 0,0-1-1 0 0,0 1 0 0 0,0-1 0 0 0,0 1-1 1515 0,0-1 1-1515 0,0 1 0 0 0,0-1-1 0 0,0 1 1 0 0,0-1 0 0 0,0 1 0 0 0,0-1-1 0 0,0 1 1 0 0,0-1 0 0 0,0 0-1 0 0,1 1 1 0 0,-1-1 0 0 0,0 1 0 0 0,0-1-1 0 0,0 0 1 0 0,0 0 0 0 0,0 0-1 0 0,0 1 1 0 0,0-1 0 0 0,0-1 0 0 0,0 0-1 0 0,0 1 1 0 0,0-1 0 0 0,0 0 0 0 0,0 0-1 0 0,0 0 1 0 0,0 1 0 0 0,0-1-1 0 0,0 0 1 0 0,0 0 0 0 0,0 0 0 0 0,0 0-1 0 0,0 0 1 0 0,0 0 0 0 0,0 0-1 0 0,0 0 1 0 0,0 0 0 0 0,0 0-6 1341 0,0-1 1-1341 0,0 1-1 0 0,0-1 1 0 0,0 1-1 0 0,0-1 1 0 0,0 1-1 0 0,1-1 1 0 0,-1 1-1 0 0,0-1 1 0 0,0 1-1 0 0,0-1 1 0 0,0 1-1 0 0,0-1 1 0 0,0 1 0 0 0,0-1-1 0 0,0 0 1 0 0,0 1-1 0 0,0-1 1 0 0,0 1-1 0 0,0-1 1 0 0,0 0-1 0 0,0 0 1 0 0,0 0-1 0 0,0 1 1 0 0,0-1-1 0 0,0 0 1 0 0,0 0-1 0 0,0 0 1 0 0,0 0 0 0 0,0 0-1 0 0,0 0 1 0 0,0 1-1 0 0,0-1 1 0 0,0 0-1 0 0,0 0 1 0 0,0 0-1 0 0,0 0 1 0 0,0 1 0 1215 0,0-1 0-1215 0,0 0 1 0 0,0 1-1 0 0,0-1 0 0 0,1 0 1 0 0,-1 1-1 0 0,0-1 0 0 0,0 0 1 0 0,0 1-1 0 0,0-1 1 0 0,0 0-1 0 0,0 1 0 0 0,0-1 1 0 0,0 1-1 0 0,0-1 0 0 0,0 1 1 0 0,0 0-1 0 0,0 0 1 0 0,0 0-1 0 0,0 1 0 0 0,0 0 1 0 0,0 0-1 0 0,0 1 0 0 0,0-1 1 0 0,0 0-1 0 0,0 1 1 0 0,0-1-1 0 0,0 1 0 0 0,0 0 1 0 0,0-1-1 0 0,0 1 0 0 0,0 0 1 0 0,0 0-1 0 0,0 0 1 0 0,0 0-1 0 0,0 0 0 0 0,0 0 1 0 0,0 0-12 1488 0,0-3 0-1488 0,1-1 1 0 0,-1 1-1 0 0,0-1 1 0 0,0 1-1 0 0,0 0 1 0 0,0 0-1 0 0,0 0 1 0 0,0 0-1 0 0,0 0 0 0 0,0 0 1 0 0,0 0-1 0 0,0 1 1 0 0,0-1-1 0 0,0 0 1 0 0,0 1-1 0 0,0-1 1 0 0,0 0-1 0 0,0 2 1 0 0,0-1-1 0 0,0 0 0 0 0,0 1 1 0 0,0-1-1 0 0,0 0 1 0 0,0 1-1 0 0,0-1 1 0 0,0 1-1 0 0,0 0 1 0 0,0-1-1 0 0,0 1 1 0 0,0 0-1 0 0,0 0 0 0 0,0 0 1 0 0,0 0-1 0 0,0 0 1 0 0,0 0 3 1251 0,0-4 0-1251 0,0 0 0 0 0,0 0 1 0 0,0 0-1 0 0,0 0 0 0 0,0 0 1 0 0,1 1-1 0 0,-1-1 0 0 0,0 0 0 0 0,0 1 1 0 0,0-1-1 0 0,0 1 0 0 0,0 0 1 0 0,0 0-1 0 0,0-1 0 0 0,0 1 1 0 0,0 1-1 0 0,0 0 0 0 0,0 1 0 0 0,0-1 1 0 0,0 1-1 0 0,-1 0 0 0 0,1 0 1 0 0,0 0-1 0 0,0 0 0 0 0,0 0 1 0 0,0 1-1 0 0,0-1 0 0 0,0 0 0 0 0,0 1 1 0 0,0 0-1 0 0,0-1 0 0 0,0 1 1 0 0,0 0-35 1361 0,0-4 1-1361 0,0 1-1 0 0,0-1 1 0 0,0 0 0 0 0,0 0-1 0 0,0 0 1 0 0,0 1 0 0 0,0 0-1 0 0,0-1 1 0 0,0 1 0 0 0,0 0-1 0 0,0 1 1 0 0,0-1 0 0 0,0 1-1 0 0,0 0 1 0 0,0 1 0 0 0,0-4-1 0 0,0 1 1 0 0,0 0 0 0 0,0 0-1 0 0,0 0 1 0 0,0 1 0 0 0,-1-1-1 0 0,1 1 1 0 0,0 0 0 0 0,0 1-1 0 0,0-1 1 0 0,0 1 0 0 0,0 1-1 0 0,0-1 1 0 0,0 1-12 1310 0,0-3 1-1310 0,0 1 0 0 0,0 0 0 0 0,0 0 0 0 0,0 0 0 0 0,0 1 0 0 0,0 0 0 0 0,0 0 0 0 0,0 1 0 0 0,0 0 0 0 0,0-1 0 0 0,0 2-1 0 0,0-1 1 0 0,0 0 0 0 0,0-4 0 0 0,0 0 0 0 0,0 0 0 0 0,-1 1 0 0 0,1 0 0 0 0,0-1 0 0 0,0 2 0 0 0,0-1 0 0 0,0 1 0 0 0,0 0-1 0 0,0 1 1 0 0,0 0 0 0 0,0 0-39 1144 0,0-2 0-1144 0,0 1 1 0 0,0-1-1 0 0,0 2 1 0 0,0-1-1 0 0,0 1 1 0 0,0 1-1 0 0,0-1 1 0 0,0 1-1 0 0,0 0 1 0 0,0 1-1 0 0,0-1 0 0 0,0-4 1 0 0,0 0-1 0 0,0 1 1 0 0,0-1-1 0 0,-1 1 1 0 0,1 0-1 0 0,0 1 1 0 0,0 1-1 0 0,0 0 1 0 0,0 0-1 0 0,0 2 45 983 0,0-3 0-983 0,0 0 0 0 0,0 2 0 0 0,0 0 1 0 0,0 0-1 0 0,0 2 0 0 0,0-1 0 0 0,0 2 1 0 0,0-1-1 0 0,0 2 0 0 0,0-6 0 0 0,0 1 1 0 0,0 1-1 0 0,0 0 0 0 0,0 1 0 0 0,0 1 1 0 0,0 52 16 0 0</inkml:trace>
  <inkml:trace contextRef="#ctx0" brushRef="#br0" timeOffset="-7">8 9389 12168 186872 55678,'0'64'25'0'0,"0"31"11"0"0,0 1 0 0 0,0 0 23 0 0,0-4 0 0 0,0 1 0 0 0,0 0 0 0 0,0 1 0 0 0,0 1 0 0 0,0-1 0 0 0,0 2 0 0 0,0-1 1 0 0,0 1-1 0 0,0 1 0 0 0,0-5 0 0 0,0 0 0 0 0,0 1 0 0 0,0 1 0 0 0,0-1 0 0 0,0 1 1 0 0,0 1-1 0 0,0-1 0 0 0,0 1 0 0 0,0 1 0 0 0,0-1-48 0 0,0-4 1 0 0,0 0 0 0 0,0 0-1 0 0,0 0 1 0 0,0 1 0 0 0,0 0 0 0 0,0 0-1 0 0,0 0 1 0 0,0 1 0 0 0,0 0-1 0 0,0 0 1 0 0,0 1 0 0 0,0 3 0 0 0,0 0-1 0 0,0 0 1 0 0,0 1 0 0 0,0 0-1 0 0,0 0 1 0 0,0 1 0 0 0,0 0 0 0 0,0 0-1 0 0,0 0 1 0 0,0 1 0 0 0,0 1 3 0 0,0-5 0 0 0,0 1 0 0 0,0 1 1 0 0,0-1-1 0 0,0 1 0 0 0,0 0 1 0 0,0 0-1 0 0,0 1 0 0 0,0 1 1 0 0,0-1-1 0 0,0 2 0 0 0,0-1 1 0 0,0 1-1 0 0,0-7 0 0 0,0 0 1 0 0,0 0-1 0 0,0 1 0 0 0,0 0 0 0 0,0 1 1 0 0,0 0-1 0 0,0 0 0 0 0,0 0 1 0 0,0 1-1 0 0,0 0 0 0 0,0-1 1 0 0,0 2-1 0 0,0-1 0 0 0,0 0 8 0 0,0-4 1 0 0,0 1 0 0 0,0 0-1 0 0,0 0 1 0 0,0 0 0 0 0,0 0 0 0 0,0 0-1 0 0,0 1 1 0 0,0 0 0 0 0,0 0 0 0 0,0 0-1 0 0,0 0 1 0 0,0 0 0 0 0,0 1 0 0 0,0-1-1 0 0,0 1 1 0 0,0 2 0 0 0,0 1 0 0 0,0 0-1 0 0,0 0 1 0 0,0 0 0 0 0,0 1 0 0 0,0-1-1 0 0,0 1 1 0 0,0 0 0 0 0,0 0 0 0 0,0 0-1 0 0,0 0 1 0 0,0-1 0 0 0,0 1 0 0 0,0 0-1 0 0,0 0 26 0 0,0-6 0 0 0,0 0 0 0 0,0 0 0 0 0,0 0 1 0 0,0 0-1 0 0,0 0 0 0 0,0 0 0 0 0,0 1 1 0 0,0-1-1 0 0,0 0 0 0 0,0 0 0 0 0,0 1 0 0 0,0-1 1 0 0,0 1-1 0 0,0 0 0 0 0,0-1 0 0 0,0 1 1 0 0,0 2-1 0 0,0-1 0 0 0,0 1 0 0 0,0 0 0 0 0,0 0 1 0 0,0-1-1 0 0,0 1 0 0 0,0 0 0 0 0,0 1 1 0 0,0-1-1 0 0,0 0 0 0 0,0 1 0 0 0,0-1 0 0 0,0 0 1 0 0,0 1-1 0 0,0 0 0 0 0,0-1-45 0 0,0 2 1 0 0,0 0 0 0 0,0 1-1 0 0,0-1 1 0 0,0 0 0 0 0,0 0-1 0 0,0 1 1 0 0,0-1 0 0 0,0 1-1 0 0,0-1 1 0 0,0 1 0 0 0,0 0-1 0 0,0 0 1 0 0,0 0 0 0 0,0 0 0 0 0,0 0-1 0 0,0 0 1 0 0,0-4 0 0 0,0 0-1 0 0,0 0 1 0 0,0 0 0 0 0,0 0-1 0 0,0 0 1 0 0,0 0 0 0 0,0 0-1 0 0,0 1 1 0 0,0-1 0 0 0,0 1-1 0 0,1-1 1 0 0,-1 1 0 0 0,0-1 0 0 0,0 1-1 0 0,0 0 1 0 0,0-1 0 0 0,0 1-1 0 0,0 1 1 0 0,0-1 0 0 0,0 1-1 0 0,0 0 1 0 0,0 0 0 0 0,0-1-1 0 0,0 1 1 0 0,0 0 0 0 0,0 0-1 0 0,0 0 1 0 0,0 0 0 0 0,0 0 0 0 0,0 1-1 0 0,0-1 1 0 0,0 0 0 0 0,0 0-1 0 0,0 1 1 0 0,0-1 11-1212 0,0 1 0 1212 0,0 1 0 0 0,0-1 0 0 0,0 0 0 0 0,0 1 1 0 0,0-1-1 0 0,0 1 0 0 0,0 0 0 0 0,0-1 0 0 0,0 1 1 0 0,0 0-1 0 0,0 0 0 0 0,0-1 0 0 0,0 1 0 0 0,0 0 0 0 0,0 0 1 0 0,0 0-1 0 0,0 0-42-1876 0,0-5 0 1876 0,1 0 0 0 0,-1 0 0 0 0,0 0 1 0 0,0 0-1 0 0,0 1 0 0 0,0-1 0 0 0,0 0 1 0 0,0 0-1 0 0,0 1 0 0 0,0-1 0 0 0,0 0 1 0 0,0 1-1 0 0,0-1 0 0 0,0 1 0 0 0,0-1 1 0 0,0 1-1 0 0,0-1 0 0 0,0 1 0 0 0,0 0 0 0 0,0 1 1 0 0,0-1-1 0 0,0 1 0 0 0,0-1 0 0 0,0 1 1 0 0,0-1-1 0 0,0 1 0 0 0,0 0 0 0 0,1-1 1 0 0,-1 1-1 0 0,0 0 0 0 0,0-1 0 0 0,0 1 1 0 0,0 0-1 0 0,0-1 0 0 0,0 1 0 0 0,0 0 0 0 0,0-1 6-1353 0,0 1 1 1353 0,0-1 0 0 0,0 1 0 0 0,0 0-1 0 0,0-1 1 0 0,0 1 0 0 0,0 0 0 0 0,0-1-1 0 0,0 1 1 0 0,0 0 0 0 0,0-1 0 0 0,0 1-1 0 0,0 0 1 0 0,0-1 0 0 0,0 1 0 0 0,0-1 0 0 0,1 1-1 0 0,-1-1 1 0 0,0 0 0 0 0,0 0 0 0 0,0 0-1 0 0,0-1 1 0 0,0 1 0 0 0,0-1 0 0 0,0 1-1 0 0,0-1 1 0 0,0 1 0 0 0,0-1 0 0 0,0 0 0 0 0,0 1-1 0 0,0-1 1 0 0,0 0 0 0 0,0 0 0 0 0,0 1-1 0 0,0-1 1 0 0,0 0 0 0 0,0 0 0 0 0,0 0-9-1724 0,0 4 1 1724 0,0 0 0 0 0,0 1 0 0 0,1-1-1 0 0,-1 0 1 0 0,0 0 0 0 0,0 1 0 0 0,0-1-1 0 0,0 0 1 0 0,0 0 0 0 0,0 0 0 0 0,0-1-1 0 0,0 1 1 0 0,0 0 0 0 0,0 0 0 0 0,0-1-1 0 0,0 1 1 0 0,0-1 0 0 0,0 0 0 0 0,0-1-1 0 0,0 1 1 0 0,0-1 0 0 0,0 0 0 0 0,0 0-1 0 0,0 0 1 0 0,0 0 0 0 0,0 0 0 0 0,0 0-1 0 0,0 0 1 0 0,0 0 0 0 0,0 0 0 0 0,0-1-1 0 0,0 1 1 0 0,0 0 0 0 0,0 0 0 0 0,0 0 13-1725 0,0-1 0 1725 0,0 0 1 0 0,0 0-1 0 0,0 1 0 0 0,0-1 1 0 0,0 0-1 0 0,0 1 0 0 0,0-1 1 0 0,0 0-1 0 0,0 0 1 0 0,0 1-1 0 0,0-2 0 0 0,0 1 1 0 0,0 0-1 0 0,0 0 0 0 0,0-1 1 0 0,0 1-1 0 0,0-1 0 0 0,0 3 1 0 0,0 1-1 0 0,0 0 1 0 0,0-1-1 0 0,0 0 0 0 0,0 1 1 0 0,0-1-1 0 0,0 0 0 0 0,0 0 1 0 0,0-1-1 0 0,0 1 0 0 0,0-1 1 0 0,0 1-1 0 0,0-1 1 0 0,0 0-1 0 0,0 0 0 0 0,0 0-3-1262 0,0 3 1 1262 0,0 0 0 0 0,0-1 0 0 0,0 1 0 0 0,0-1 0 0 0,0 0 0 0 0,0 0 0 0 0,0 0 0 0 0,0 0 0 0 0,0 0 0 0 0,0-1 0 0 0,0 1 0 0 0,-1 0 0 0 0,1 0 0 0 0,0-1 0 0 0,0 1 0 0 0,0 0 0 0 0,0 1 0 0 0,0-1 0 0 0,0 0 0 0 0,0 1 0 0 0,0-1 0 0 0,0 1 0 0 0,0-1 0 0 0,0 0-1 0 0,0 0 1 0 0,0 0 0 0 0,0-1 0 0 0,0 0 0 0 0,0 0 0 0 0,0-1 0 0 0,0 0 6-1229 0,0 1 1 1229 0,0 0 0 0 0,0 0 0 0 0,0-1-1 0 0,0 0 1 0 0,0 0 0 0 0,0-1 0 0 0,0 0 0 0 0,0 0-1 0 0,0 0 1 0 0,-1-1 0 0 0,1 0 0 0 0,0-76 7 0 0</inkml:trace>
  <inkml:trace contextRef="#ctx0" brushRef="#br0" timeOffset="-8">7 48625 15322 171055 55678,'0'-31'7'0'0,"0"-68"12"0"0,0 0 0 0 0,0 0 0 0 0,0 0 0 0 0,0 0 0 0 0,0 0 0 0 0,0-1 1 0 0,0 0-1 0 0,0-1 0 0 0,0 0 0 0 0,0-1 0 0 0,0 0 0 0 0,0 5 0 0 0,0 0 0 0 0,0 0 0 0 0,0-2 0 0 0,0 1 0 0 0,0-1 1 0 0,0 0-1 0 0,0-1 0 0 0,0 1 0 0 0,0-1 0 0 0,0 0 0 0 0,0-1 0 0 0,0 1 0 0 0,0 0 0 0 0,0-1 0 0 0,0 1 0 0 0,0 0-12 1550 0,0 4 0-1550 0,0 0 0 0 0,0-1 1 0 0,0 1-1 0 0,0 0 0 0 0,0-1 0 0 0,0 0 1 0 0,0 1-1 0 0,0-1 0 0 0,0 0 0 0 0,1 0 1 0 0,-1 0-1 0 0,0-1 0 0 0,0 1 0 0 0,0-1 1 0 0,0 0-1 0 0,0 0 0 0 0,0 0 0 0 0,0 2 1 0 0,0 0-1 0 0,0 0 0 0 0,0 0 0 0 0,0-1 1 0 0,0 0-1 0 0,0 1 0 0 0,0-1 0 0 0,0-1 1 0 0,0 1-1 0 0,0 0 0 0 0,0 0 0 0 0,0-1 1 0 0,0 1-1 0 0,0 0 0 0 0,0-1 0 0 0,0 1 1 0 0,0 0-1 0 0,0 0 19 1838 0,0 0 1-1838 0,0-1 0 0 0,0 1-1 0 0,1-1 1 0 0,-1 1 0 0 0,0 0-1 0 0,0-1 1 0 0,0 1 0 0 0,0 0-1 0 0,0-1 1 0 0,0 1 0 0 0,0-1-1 0 0,0 1 1 0 0,0-1 0 0 0,0 0-1 0 0,0 1 1 0 0,0-1 0 0 0,0 0-1 0 0,0 0 1 0 0,0-1 0 0 0,0 0 0 0 0,0 0-1 0 0,0 0 1 0 0,0-1 0 0 0,0 1-1 0 0,0 0 1 0 0,0-1 0 0 0,0 1-1 0 0,0 0 1 0 0,0-1 0 0 0,1 1-1 0 0,-1-1 1 0 0,0 0 0 0 0,0 1-1 0 0,0-1 1 0 0,0 1 0 0 0,0-1-1 0 0,0 0-5 1526 0,0 5 0-1526 0,0 0 0 0 0,0 0 0 0 0,0 0 0 0 0,0-1 1 0 0,0 1-1 0 0,0 0 0 0 0,0 0 0 0 0,0-1 0 0 0,0 1 1 0 0,0 0-1 0 0,0-1 0 0 0,0 1 0 0 0,0 0 0 0 0,0-1 1 0 0,0 1-1 0 0,0-1 0 0 0,0 1 0 0 0,0-1 0 0 0,0 1 1 0 0,0-1-1 0 0,0 0 0 0 0,0 0 0 0 0,0 1 0 0 0,1-1 1 0 0,-1 0-1 0 0,0 0 0 0 0,0 0 0 0 0,0 0 0 0 0,0 0 1 0 0,0 0-1 0 0,0 0 0 0 0,0 0 0 0 0,0 0 0 0 0,0 1 1 0 0,0-1-1 0 0,0 0 0 0 0,0 0 0 0 0,0 0 0 0 0,0 0 0 1551 0,0-1 1-1551 0,0 1 0 0 0,0 0 0 0 0,0 0 0 0 0,0 0 0 0 0,0-1-1 0 0,0 1 1 0 0,0 0 0 0 0,0 0 0 0 0,0-1 0 0 0,0 1 0 0 0,0 0 0 0 0,0 0-1 0 0,0-1 1 0 0,0 1 0 0 0,0 0 0 0 0,1 0 0 0 0,-1 0 0 0 0,0-1-1 0 0,0 1 1 0 0,0 0 0 0 0,0 0 0 0 0,0 0 0 0 0,0 0 0 0 0,0 0 0 0 0,0 0-1 0 0,0 0 1 0 0,0 1 0 0 0,0-1 0 0 0,0 0 0 0 0,0 0 0 0 0,0 0-1 0 0,0 0 1 0 0,0 0 0 0 0,0 0 0 0 0,0 0 0 0 0,0 0 0 0 0,0 1 0 0 0,0-1-1 0 0,0 0-7 1539 0,0 1 1-1539 0,0-1 0 0 0,0 1 0 0 0,0-1 0 0 0,0 1-1 0 0,0 0 1 0 0,0-1 0 0 0,1 1 0 0 0,-1 0 0 0 0,0-1 0 0 0,0 1-1 0 0,0 0 1 0 0,0 0 0 0 0,0-1 0 0 0,0 1 0 0 0,0 0-1 0 0,0 0 1 0 0,0-1 0 0 0,0 1 0 0 0,0 0 0 0 0,0-1 0 0 0,0 1-1 0 0,0-1 1 0 0,0 1 0 0 0,0 0 0 0 0,0-1 0 0 0,0 1-1 0 0,0-1 1 0 0,0 1 0 0 0,0-1 0 0 0,0 1 0 0 0,0-1 0 0 0,0 1-1 0 0,0 0 1 0 0,0 0 0 0 0,0-1 0 0 0,0 1 0 0 0,0 0-1 0 0,0 0 1 0 0,0 0-3 1511 0,0-4 0-1511 0,0 0 1 0 0,0 1-1 0 0,0-1 1 0 0,0 0-1 0 0,0 1 1 0 0,0-1-1 0 0,0 1 1 0 0,0 0-1 0 0,0-1 0 0 0,0 1 1 0 0,0-1-1 0 0,0 1 1 0 0,0 0-1 0 0,0 0 1 0 0,0-1-1 0 0,0 1 1 0 0,0 0-1 0 0,0-1 0 0 0,0 1 1 0 0,0 0-1 0 0,0 0 1 0 0,0 0-1 0 0,0 0 1 0 0,0 0-1 0 0,0 0 1 0 0,0 0-1 0 0,0 0 0 0 0,0 0 1 0 0,0 0-1 0 0,0 1 1 0 0,0-1-1 0 0,0 0 1 0 0,0 0-1 0 0,0 1 1 0 0,0-1-1 0 0,0 1 0 0 0,0-1-13 1285 0,0 2 1-1285 0,0 0 0 0 0,0 0 0 0 0,0 0 0 0 0,0 0 0 0 0,0 0 0 0 0,0 0 0 0 0,0 1 0 0 0,0-1 0 0 0,0 0 0 0 0,0 1 0 0 0,0-1 0 0 0,0 1-1 0 0,0-1 1 0 0,0 1 0 0 0,0 0 0 0 0,0-1 0 0 0,0 1 0 0 0,0 0 0 0 0,0-4 0 0 0,0 0 0 0 0,0 1 0 0 0,0-1 0 0 0,0 0 0 0 0,0 1 0 0 0,0 0-1 0 0,-1-1 1 0 0,1 1 0 0 0,0 0 0 0 0,0 0 0 0 0,0 0 0 0 0,0-1 0 0 0,0 1 0 0 0,0 0 0 0 0,0 0 0 0 0,0 0 0 0 0,0 0-17 1391 0,0 1 1-1391 0,0 0-1 0 0,0-1 1 0 0,0 1 0 0 0,0-1-1 0 0,0 1 1 0 0,0-1 0 0 0,0 1-1 0 0,0-1 1 0 0,0 1-1 0 0,0 0 1 0 0,0 0 0 0 0,0 0-1 0 0,0 1 1 0 0,0-1 0 0 0,0 1-1 0 0,0 0 1 0 0,0 0-1 0 0,0-2 1 0 0,0 0 0 0 0,-1 0-1 0 0,1 0 1 0 0,0 0 0 0 0,0 0-1 0 0,0 1 1 0 0,0 0 0 0 0,0 0-1 0 0,0 0 1 0 0,0 0-1 0 0,0 0 1 0 0,0 1 0 0 0,0-1-1 0 0,0 1 1 0 0,0 0 0 0 0,0 0 18 1660 0,0-3 0-1660 0,0 0 0 0 0,0 0 0 0 0,0 1 0 0 0,0 0 0 0 0,0-1 0 0 0,0 1 1 0 0,0 1-1 0 0,0-1 0 0 0,0 0 0 0 0,0 1 0 0 0,-1-1 0 0 0,1 1 0 0 0,0-1 1 0 0,0 1-1 0 0,0-1 0 0 0,0 2 0 0 0,0-1 0 0 0,0 1 0 0 0,0-1 0 0 0,0 1 0 0 0,0-1 1 0 0,0 1-1 0 0,0-1 0 0 0,0 1 0 0 0,0 0 0 0 0,0 1 0 0 0,0-1 0 0 0,0 1 1 0 0,0 1-1 0 0,0 0 0 0 0,0 0-13 1450 0,0-7 0-1450 0,0 0 1 0 0,0 0-1 0 0,0 1 0 0 0,-1 1 1 0 0,1-1-1 0 0,0 1 1 0 0,0 0-1 0 0,0 1 0 0 0,0-1 1 0 0,0 1-1 0 0,0 0 1 0 0,0 0-1 0 0,0-1 0 0 0,0 3 1 0 0,0-1-1 0 0,0 1 0 0 0,0-1 1 0 0,0 0-1 0 0,0 1 1 0 0,0 0-1 0 0,0 0 0 0 0,0 1 1 0 0,0 0-1 0 0,0 0 1 0 0,0 1-1 0 0,0 1 0 0 0,0 0 1 0 0,0-7-1 0 0,-1 0 1 0 0,1 1-1 0 0,0 1 0 0 0,0 0 1 0 0,0 1-1 0 0,0 0 0 0 0,0 1 1 0 0,0-1-1 0 0,0 10 1 0 0</inkml:trace>
  <inkml:trace contextRef="#ctx0" brushRef="#br0" timeOffset="-9">6 9389 13202 189826 55678,'0'4'1'0'0,"0"90"5"0"0,0 0-1 0 0,0 1 1 0 0,0-1-1 0 0,0 1 21 0 0,0 2 1 0 0,0 0-1 0 0,0 0 1 0 0,0 0-1 0 0,0 0 1 0 0,0 1-1 0 0,0 0 1 0 0,0 0 0 0 0,0 1-1 0 0,0 0 1 0 0,0 0-1 0 0,0 1 1 0 0,0-3-1 0 0,0 1 1 0 0,0 0 0 0 0,0 0-1 0 0,0 1 1 0 0,0 1-1 0 0,0-1 1 0 0,0 1-1 0 0,0 0 1 0 0,0 0-1 0 0,0 0 1 0 0,0 0 0 0 0,0 0 2 0 0,0-6 0 0 0,0 1 0 0 0,0-1 1 0 0,0 1-1 0 0,0-1 0 0 0,0 1 0 0 0,0 0 1 0 0,0 0-1 0 0,0 0 0 0 0,0 1 1 0 0,0 0-1 0 0,0 1 0 0 0,0 0 0 0 0,0 1 1 0 0,0-1-1 0 0,0 1 0 0 0,0 1 0 0 0,0 1 1 0 0,0-1-1 0 0,0 1 0 0 0,0 1 1 0 0,0 0-1 0 0,0-1 0 0 0,0 1 0 0 0,0 0 1 0 0,0-1-1 0 0,0 0 0 0 0,0 0 1 0 0,0 0 16 0 0,0-3 0 0 0,0 1 1 0 0,0-1-1 0 0,0 0 1 0 0,0 0-1 0 0,0 0 1 0 0,0-1-1 0 0,0 1 1 0 0,0 0-1 0 0,0 0 1 0 0,0 1-1 0 0,0-1 0 0 0,0 1 1 0 0,0 1-1 0 0,0 0 1 0 0,0-3-1 0 0,0 2 1 0 0,0-1-1 0 0,0 1 1 0 0,0 0-1 0 0,0 0 1 0 0,0 1-1 0 0,0 0 0 0 0,0-1 1 0 0,0 1-1 0 0,0 0 1 0 0,0 0-1 0 0,0 0 1 0 0,0 0-1 0 0,0 0 1 0 0,0 0-25 0 0,0-1 1 0 0,0 1 0 0 0,0 0-1 0 0,0 0 1 0 0,0 0 0 0 0,0-1-1 0 0,0 1 1 0 0,0 0 0 0 0,0 0 0 0 0,0 0-1 0 0,0 0 1 0 0,0 1 0 0 0,0-1-1 0 0,0 1 1 0 0,0-1 0 0 0,0 1-1 0 0,0-4 1 0 0,0 0 0 0 0,0 0 0 0 0,0 1-1 0 0,0-1 1 0 0,0 1 0 0 0,0-1-1 0 0,0 1 1 0 0,0 0 0 0 0,0 0-1 0 0,0 0 1 0 0,0 0 0 0 0,0 0 0 0 0,0 0-1 0 0,0 1 1 0 0,0-1 0 0 0,0 0-4 0 0,0 2 1 0 0,0 0-1 0 0,0 0 1 0 0,0 1-1 0 0,0-1 1 0 0,0 0 0 0 0,0 1-1 0 0,0-1 1 0 0,0 1-1 0 0,0-1 1 0 0,0 1-1 0 0,0 0 1 0 0,0 0 0 0 0,0 0-1 0 0,0 0 1 0 0,0 0-1 0 0,0 0 1 0 0,0-4-1 0 0,0 0 1 0 0,0 0 0 0 0,0 0-1 0 0,0 0 1 0 0,0 0-1 0 0,0 0 1 0 0,0 0-1 0 0,0 1 1 0 0,0-1 0 0 0,0 1-1 0 0,0-1 1 0 0,0 1-1 0 0,0-1 1 0 0,0 1-1 0 0,0 0 1 0 0,0-1 0 0 0,1 1-11-1176 0,-1 1 1 1176 0,0-1 0 0 0,0 1 0 0 0,0 0 0 0 0,0 0 0 0 0,0 0 0 0 0,0-1 0 0 0,0 1 0 0 0,0 0-1 0 0,0 0 1 0 0,0 1 0 0 0,0-1 0 0 0,0 0 0 0 0,0 0 0 0 0,0 0 0 0 0,0 0 0 0 0,0 1 0 0 0,0-1-1 0 0,0 1 1 0 0,0 0 0 0 0,0 0 0 0 0,0 0 0 0 0,0 0 0 0 0,0 1 0 0 0,0-1 0 0 0,0 0 0 0 0,0 0 0 0 0,0 1-1 0 0,0-1 1 0 0,0 0 0 0 0,0 1 0 0 0,0-1 0 0 0,0 1 0 0 0,0-1 0 0 0,0 1 0 0 0,0 0-18-1549 0,0-5 1 1549 0,0 0 0 0 0,0 1-1 0 0,0-1 1 0 0,1 1 0 0 0,-1-1-1 0 0,0 1 1 0 0,0 0 0 0 0,0-1 0 0 0,0 1-1 0 0,0 0 1 0 0,0-1 0 0 0,0 1-1 0 0,0 0 1 0 0,0 0 0 0 0,0 0-1 0 0,0-1 1 0 0,0 1 0 0 0,0 0 0 0 0,0 0-1 0 0,0 0 1 0 0,0 1 0 0 0,0-1-1 0 0,0 0 1 0 0,0 0 0 0 0,0 1 0 0 0,0-1-1 0 0,0 0 1 0 0,0 1 0 0 0,0-1-1 0 0,0 1 1 0 0,0-1 0 0 0,0 0-1 0 0,0 0 1 0 0,0 1 0 0 0,1-1 0 0 0,-1 0-1 0 0,0 0-5-1700 0,0 0 0 1700 0,0 0 0 0 0,0 0 0 0 0,0-1 0 0 0,0 1 0 0 0,0 0 0 0 0,0-1 0 0 0,0 1 0 0 0,0-1 0 0 0,0 1 0 0 0,0 0 0 0 0,0-1 0 0 0,0 1 0 0 0,0 0 0 0 0,0-1 0 0 0,0 1 0 0 0,0-1 0 0 0,0 1 0 0 0,0 0 0 0 0,0-1 0 0 0,0 1 0 0 0,0 0 0 0 0,0 0 0 0 0,0 0 0 0 0,0-1 0 0 0,0 1 0 0 0,1 0 0 0 0,-1 0 0 0 0,0 0 0 0 0,0 0 0 0 0,0-1 0 0 0,0 1 0 0 0,0 0 0 0 0,0-1 0 0 0,0 1 0 0 0,0-1 0 0 0,0 0 0 0 0,0 0 9-1617 0,0 4 1 1617 0,0-1 0 0 0,0 1 0 0 0,0-1 0 0 0,0 0 0 0 0,0 1 0 0 0,0-1 0 0 0,0 0-1 0 0,0 0 1 0 0,0 0 0 0 0,0-1 0 0 0,0 1 0 0 0,0 0 0 0 0,0 0 0 0 0,0-1 0 0 0,0 1-1 0 0,1-1 1 0 0,-1 1 0 0 0,0-2 0 0 0,0 1 0 0 0,0-1 0 0 0,0 1 0 0 0,0-1 0 0 0,0 0 0 0 0,0 0-1 0 0,0 1 1 0 0,0-1 0 0 0,0 0 0 0 0,0 0 0 0 0,0 0 0 0 0,0-1 0 0 0,0 1 0 0 0,0 0-1 0 0,0-1 1 0 0,0 1 0 0 0,0-1 1-1481 0,0 4 0 1481 0,0 1 0 0 0,0-1 0 0 0,0 0 0 0 0,0 0 0 0 0,0 0 0 0 0,0 0 0 0 0,0-1 1 0 0,0 1-1 0 0,1 0 0 0 0,-1-1 0 0 0,0 0 0 0 0,0 0 0 0 0,0 0 0 0 0,0 0 0 0 0,0 0 1 0 0,0-1-1 0 0,0 4 0 0 0,0-1 0 0 0,0 0 0 0 0,0 1 0 0 0,0-1 0 0 0,0-1 0 0 0,0 1 1 0 0,0 0-1 0 0,0-1 0 0 0,0 0 0 0 0,0 0 0 0 0,0 0 0 0 0,0 0 0 0 0,0 0 0 0 0,0-1 1 0 0,0 1-5-1333 0,0-4 1 1333 0,0 1 0 0 0,0-1-1 0 0,1 0 1 0 0,-1 0 0 0 0,0 0 0 0 0,0-1-1 0 0,0 1 1 0 0,0-1 0 0 0,0 1-1 0 0,0-1 1 0 0,0 0 0 0 0,0 0 0 0 0,0 1-1 0 0,0-1 1 0 0,0 0 0 0 0,0 6-1 0 0,0 0 1 0 0,0 0 0 0 0,0 0 0 0 0,0 1-1 0 0,0-1 1 0 0,0 0 0 0 0,0 0-1 0 0,0 0 1 0 0,0-1 0 0 0,0 0 0 0 0,0 0-1 0 0,0-1 1 0 0,0 0 0 0 0,0-1-27-856 0,0 0 0 856 0,0 1 0 0 0,0-2 0 0 0,1 0 0 0 0,-1 0 1 0 0,0-1-1 0 0,0 1 0 0 0,0-2 0 0 0,0 1 0 0 0,0 0 0 0 0,0-1 1 0 0,0 1-1 0 0,0-1 0 0 0,0 1 0 0 0,0-1 0 0 0,0 0 0 0 0,0 0 1 0 0,0 0-1 0 0,0 0 0 0 0,0 0 0 0 0,0-1 0 0 0,0 1 0 0 0,0-1 1 0 0,0-1-1 0 0,0 1 0 0 0,0-2 0 0 0,0 0 0 0 0,0-1 9-606 0,0 6 1 606 0,0 0-1 0 0,0-1 1 0 0,0-1 0 0 0,0 0-1 0 0,0-33 8 0 0</inkml:trace>
  <inkml:trace contextRef="#ctx0" brushRef="#br0" timeOffset="-10">11 48625 14813 176254 55678,'0'-59'0'0'0,"0"-34"1"0"0,0-1-1 0 0,0-1 1 0 0,0 0-1 0 0,0 0 1 0 0,0-1-1 0 0,0 0 1 0 0,0 0-1 0 0,0-1 1 0 0,0 1-1 0 0,0-1 1 0 0,0 0 0 0 0,0 0-2 0 0,0 5 1 0 0,0-1-1 0 0,0 1 1 0 0,0-1-1 0 0,0 0 1 0 0,0 0 0 0 0,0 0-1 0 0,0 0 1 0 0,0-1-1 0 0,0 0 1 0 0,0 0-1 0 0,0-1 1 0 0,0-1 0 0 0,0 0-1 0 0,0 0 1 0 0,0-1-1 0 0,0-1 1 0 0,0 0 0 0 0,0-1-1 0 0,0-1 1 0 0,0 0-1 0 0,0 0 1 0 0,0-1-1 0 0,0 0 1 0 0,0 0 0 0 0,0 1-1 0 0,0-1 1 0 0,0 0-1 0 0,0 0 1 0 0,0 1 0 0 0,0 0 21 19 0,0 1 0-19 0,0 0 0 0 0,0 0 0 0 0,0 1 0 0 0,0-1 1 0 0,0 1-1 0 0,0-1 0 0 0,0 1 0 0 0,0-1 0 0 0,0 0 0 0 0,0 0 1 0 0,0 0-1 0 0,0-1 0 0 0,0 1 0 0 0,0-2 0 0 0,0 1 0 0 0,0 6 1 0 0,0 1-1 0 0,0-1 0 0 0,0 0 0 0 0,0 0 0 0 0,0-1 1 0 0,0 1-1 0 0,0-1 0 0 0,0 0 0 0 0,0 0 0 0 0,0 0 0 0 0,0-1 1 0 0,0 1-1 0 0,0 0 0 0 0,0 0 0 0 0,0-1 0 0 0,0 1 0 0 0,0 0 28 1658 0,0-1 0-1658 0,0 1 0 0 0,0-1 0 0 0,0 0 0 0 0,0 0 0 0 0,0 0 0 0 0,1 0 0 0 0,-1 0 0 0 0,0 0 1 0 0,0 0-1 0 0,0 0 0 0 0,0 0 0 0 0,0 0 0 0 0,0 0 0 0 0,0 0 0 0 0,0-1 0 0 0,0 1 0 0 0,0 0 0 0 0,0-1 1 0 0,0 0-1 0 0,0 0 0 0 0,0 0 0 0 0,0 0 0 0 0,0 1 0 0 0,0-2 0 0 0,0 1 0 0 0,0 0 0 0 0,0 0 0 0 0,0 0 1 0 0,0 0-1 0 0,0 0 0 0 0,0 0 0 0 0,1 0 0 0 0,-1 0 0 0 0,0 0 0 0 0,0 0-21 1972 0,0 0 0-1972 0,0 0 0 0 0,0 0 0 0 0,0 0 1 0 0,0 0-1 0 0,0 0 0 0 0,0 0 0 0 0,0 0 1 0 0,0 0-1 0 0,0 0 0 0 0,0 0 0 0 0,0 0 0 0 0,0 0 1 0 0,0 0-1 0 0,0 0 0 0 0,0 0 0 0 0,0 0 1 0 0,0 0-1 0 0,0-1 0 0 0,0 1 0 0 0,0-1 0 0 0,0 0 1 0 0,0 1-1 0 0,0-1 0 0 0,0 0 0 0 0,0 0 1 0 0,0 1-1 0 0,0-1 0 0 0,0 0 0 0 0,0 1 1 0 0,0-1-1 0 0,0 0 0 0 0,0 0 0 0 0,0 1 0 0 0,0-1 1 0 0,0 1-9 1612 0,0 0 1-1612 0,0-1 0 0 0,0 1 0 0 0,0 0 0 0 0,0 0-1 0 0,0 0 1 0 0,0 0 0 0 0,0 0 0 0 0,0 0 0 0 0,0 0-1 0 0,0 0 1 0 0,0 0 0 0 0,0 0 0 0 0,0 0 0 0 0,0 0-1 0 0,0 0 1 0 0,0 1 0 0 0,0-1 0 0 0,0 0 0 0 0,0 1-1 0 0,0-1 1 0 0,0 1 0 0 0,0-1 0 0 0,0 1 0 0 0,0 0 0 0 0,0-1-1 0 0,0 1 1 0 0,0 0 0 0 0,0-1 0 0 0,0 1 0 0 0,0 0-1 0 0,0 0 1 0 0,0-1 0 0 0,0 1 0 0 0,0 0 0 0 0,-1 0-33 1251 0,1-1 0-1251 0,0 1 1 0 0,0 0-1 0 0,0 0 0 0 0,0 0 1 0 0,0 0-1 0 0,0 0 1 0 0,0 0-1 0 0,0 0 0 0 0,0 0 1 0 0,0 0-1 0 0,0 0 1 0 0,0 0-1 0 0,0 0 0 0 0,0 0 1 0 0,0 0-1 0 0,0 0 0 0 0,0 0 1 0 0,0 1-1 0 0,0 0 1 0 0,0 0-1 0 0,0-1 0 0 0,0 1 1 0 0,0 0-1 0 0,0 0 1 0 0,0 0-1 0 0,0 0 0 0 0,0 0 1 0 0,0 0-1 0 0,0 0 1 0 0,0 0-1 0 0,0 0 0 0 0,0 0 1 0 0,0 0-1 0 0,0 1 0 0 0,-1-1-2 1046 0,1-5 1-1046 0,0 0 0 0 0,0 1-1 0 0,0-1 1 0 0,0 1 0 0 0,0-1 0 0 0,0 1-1 0 0,0-1 1 0 0,0 1 0 0 0,0-1-1 0 0,0 1 1 0 0,0-1 0 0 0,0 1 0 0 0,0-1-1 0 0,0 1 1 0 0,0-1 0 0 0,0 0-1 0 0,0 6 1 0 0,0-1 0 0 0,0 0 0 0 0,0 1-1 0 0,0-1 1 0 0,0 0 0 0 0,0 0-1 0 0,0 1 1 0 0,0-1 0 0 0,0 0 0 0 0,0 0-1 0 0,0 1 1 0 0,0-1 0 0 0,0 0-1 0 0,0 0 1 0 0,0 1 0 0 0,0-1 0 0 0,0 1-13 906 0,0-6 0-906 0,0 0 1 0 0,0 1-1 0 0,0-1 0 0 0,0 1 1 0 0,0-1-1 0 0,0 1 0 0 0,-1-1 1 0 0,1 1-1 0 0,0-1 1 0 0,0 1-1 0 0,0-1 0 0 0,0 1 1 0 0,0-1-1 0 0,0 0 0 0 0,0 1 1 0 0,0-1-1 0 0,0 6 1 0 0,0-1-1 0 0,0 0 0 0 0,0 1 1 0 0,0-1-1 0 0,0 0 0 0 0,0 1 1 0 0,0-1-1 0 0,0 0 0 0 0,0 1 1 0 0,0-1-1 0 0,0 0 1 0 0,0 0-1 0 0,0 1 0 0 0,0-1 1 0 0,0 0-1 0 0,0 0 0 0 0,0 1 19 895 0,0-1 0-895 0,0 0 1 0 0,0 0-1 0 0,0 0 1 0 0,0 0-1 0 0,0 0 1 0 0,0 0-1 0 0,0 0 1 0 0,0 0-1 0 0,0-1 0 0 0,0 1 1 0 0,0 0-1 0 0,0 0 1 0 0,0 0-1 0 0,0 0 1 0 0,0 0-1 0 0,0 0 1 0 0,0 0 6 1094 0,0 0 0-1094 0,0 0 0 0 0,-1 0 0 0 0,1 0 0 0 0,0 0 0 0 0,0 0 0 0 0,0 1 0 0 0,0-1 0 0 0,0 0 0 0 0,0 0 0 0 0,0 0 0 0 0,0 0 0 0 0,0 0 0 0 0,0 0 0 0 0,0-1 0 0 0,0 1 0 0 0,0 0 0 0 0,0 0 0 0 0,0-1 0 0 0,0 0 0 0 0,0-1 0 0 0,0 1 0 0 0,0 0 0 0 0,0 0 0 0 0,0-1 0 0 0,0 1 0 0 0,0 0 0 0 0,0-1 0 0 0,0 1 0 0 0,0-1 0 0 0,0 1 0 0 0,0-1 0 0 0,0 1 0 0 0,0-1 0 0 0,0 1 0 0 0,0 0 0 0 0,0-1 0 0 0,-1 0 0 0 0,1 0 0 0 0,0 1 0 0 0,0-1 0 0 0,0 0 0 0 0,0 1 0 0 0,0-1 0 0 0,0 0 0 0 0,0 1 0 0 0,0-1 0 0 0,0 0 0 0 0,0 1 0 0 0,0-1 0 0 0,0 0 0 0 0,0 1 0 0 0,0-1 0 0 0,0 0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56.98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 10444 15775 185380 45624,'0'27'0'0'0,"0"42"-2"0"0,0 1 1 0 0,0-1 3 0 0,0 30 1 0 0,0-2 0 0 0,0-2 0 0 0,0 0-7 0 0,0 4 0 0 0,0-2 0 0 0,0-8 1 0 0,0 0 29 0 0,0 10 1 0 0,0-2 0 0 0,0-10 0 0 0,0-1 2 0 0,0 3 1 0 0,0 0-1 0 0,0-6 1 0 0,0 0-24 0 0,0-3 0 0 0,0 0 0 0 0,0 9 0 0 0,0 1 2 0 0,0-1 1 0 0,0 0-1 0 0,0 0 1 0 0,0 0 13 0 0,0-8 0 0 0,0-2 0 0 0,0-1 0 0 0,0-1 3 0 0,0-6 1 0 0,0 0-1 0 0,0 6 1 0 0,0 1 76 0 0,0-6 1 0 0,0-2 0 0 0,0-4 0 0 0,0-1-47 0 0,0-2 0 0 0,0-1 1 0 0,0-8-1 0 0,0-2-46 0 0,0 38-5 0 0,0-39 1 0 0,0-1-12 0 0,0 9 58 0 0,0-6 0 0 0,0-59-6 0 0,0-47 1 0 0,0-30-127 0 0,0 22 1 0 0,0-3 0 0 0,0-3-1 0 0,0-2-148 0 0,0-11 1 0 0,0-1 0 0 0,0 1 0 0 0,0 0 136 0 0,0 0 1 0 0,0-1 0 0 0,0 1-1 0 0,0 0 45 0 0,0 0 0 0 0,0 0 1 0 0,0 0-1 0 0,0-1 100 0 0,0 1 0 0 0,0 0 0 0 0,0 0 1 0 0,0 0-37 0 0,0 0 1 0 0,0-1-1 0 0,0-7 1 0 0,0-2 23 0 0,0 2 0 0 0,0-2 0 0 0,0 24 0 0 0,0-2 0 0 0,0 0-57 0 0,0-30 0 0 0,0 0 1 0 0,0 28-1 0 0,0-1 0 0 0,0-2 16 0 0,0-3 1 0 0,0-1 0 0 0,0-1 0 0 0,0-3 0 0 0,0 0 0 0 0,0-1 34 0 0,0-6 0 0 0,0-2 1 0 0,0 1-1 0 0,0 1 0 0 0,0 1 1 0 0,0 1-22 0 0,0 82-15 0 0</inkml:trace>
  <inkml:trace contextRef="#ctx0" brushRef="#br0" timeOffset="-2">5 10444 16464 185380 45624,'0'25'-1'0'0,"0"55"-1"0"0,0-1 1 0 0,0 0 0 0 0,0 2-1 0 0,0 0 1 0 0,0 8 0 0 0,0 2 0 0 0,0 0-1 0 0,0 1 12 0 0,0 0 1 0 0,0 2 0 0 0,0-1 0 0 0,0 2 0 0 0,0 2 0 0 0,0 1 0 0 0,0 0 0 0 0,0 1 33 0 0,0-1 1 0 0,0 0 0 0 0,0 0 0 0 0,0 0 0 0 0,0 0 0 0 0,0 0 0 0 0,0 0 0 0 0,0 0-44 0 0,0 0 1 0 0,0 0 0 0 0,0 0 0 0 0,0 0 0 0 0,0-5 0 0 0,0 0 0 0 0,0-1-1 0 0,0-2 5 0 0,0-8 0 0 0,0 0 0 0 0,0-3 0 0 0,0-1 1 0 0,0 9-1 0 0,0-2 0 0 0,0-2 62 0 0,0-3 1 0 0,0-2 0 0 0,0-4-1 0 0,0 8 1 0 0,0-4 165 0 0,0-5 0 0 0,0-4 1 0 0,0 26 322 0 0,0-23-395 0 0,0-37 0 0 0,0-70-94 0 0,0-14 0 0 0,0-9 0 0 0,0-19 0 0 0,0-7-107 0 0,0 11 0 0 0,0-4 1 0 0,0-4-1 0 0,0-13 0 0 0,0-3 1 0 0,0-3-86 0 0,0 17 1 0 0,0-1-1 0 0,0-1 1 0 0,0-2-1 0 0,0-6 1 0 0,0-2-1 0 0,0-1 1 0 0,0 0 85 0 0,0-1 0 0 0,0 0 0 0 0,0-1 0 0 0,0-2 1 0 0,0 16-1 0 0,0-1 0 0 0,0-1 0 0 0,0 0 1 0 0,0 0 29 0 0,0-3 1 0 0,0 0-1 0 0,0 0 1 0 0,0-1 0 0 0,0 1-1 0 0,0 1 1 0 0,0 1 0 0 0,0 0-1 0 0,0-1 1 0 0,0-1 6 0 0,0-6 0 0 0,0-2 0 0 0,0 0 0 0 0,0 0 0 0 0,0 2 0 0 0,0 4 0 0 0,0 2 0 0 0,0 1 1 0 0,0-1-1 0 0,0 0 7 0 0,0 1 1 0 0,0-1 0 0 0,0 31-3 0 0</inkml:trace>
  <inkml:trace contextRef="#ctx0" brushRef="#br0" timeOffset="-6">5 10444 18388 185380 45624,'0'75'-8'0'0,"0"14"-2"0"0,0-1 0 0 0,0 1 0 0 0,0 0 0 0 0,0 1 0 0 0,0-1 0 0 0,0 4-1 0 0,0-1 1 0 0,0 1 0 0 0,0 1 0 0 0,0-1 0 0 0,0 0 0 0 0,0 0 0 0 0,0-1 14 0 0,0-3 0 0 0,0 1 0 0 0,0-1 0 0 0,0-1 0 0 0,0 1 1 0 0,0 0-1 0 0,0 0 0 0 0,0 0 0 0 0,0 2 0 0 0,0 1 1 0 0,0-1-1 0 0,0 1 0 0 0,0-1 0 0 0,0 1 0 0 0,0-1 0 0 0,0 0 5 0 0,0-2 0 0 0,0 0 1 0 0,0-1-1 0 0,0 1 1 0 0,0-1-1 0 0,0 1 1 0 0,0 1-1 0 0,0 1 0 0 0,0 4 1 0 0,0 2-1 0 0,0 0 1 0 0,0 0-1 0 0,0 1 1 0 0,0 0-1 0 0,0 0 1 0 0,0 0 10 0 0,0-1 1 0 0,0 1-1 0 0,0 0 1 0 0,0 0-1 0 0,0 0 1 0 0,0 0-1 0 0,0 0 1 0 0,0 1 0 0 0,0-10-1 0 0,0 0 1 0 0,0 1-1 0 0,0 0 1 0 0,0 0-1 0 0,0 0 1 0 0,0 0-1 0 0,0 0 1 0 0,0-1-10 0 0,0 0 0 0 0,0 0 0 0 0,0 0 0 0 0,0 0 0 0 0,0 0 1 0 0,0 0-1 0 0,0 0 0 0 0,0 1 0 0 0,0-1 0 0 0,0 2 1 0 0,0 0-1 0 0,0 0 0 0 0,0 0 0 0 0,0 0 0 0 0,0 0 0 0 0,0 0 1 0 0,0 1-1 0 0,0-1 19 0 0,0 0 1 0 0,0 0 0 0 0,0 0 0 0 0,0 0 0 0 0,0 0 0 0 0,0 0 0 0 0,0 0 0 0 0,0 0 0 0 0,0 0 0 0 0,0 0 0 0 0,0 0 0 0 0,0-1 0 0 0,0 1 0 0 0,0-1 0 0 0,0 1 0 0 0,0-1 0 0 0,0 0 0 0 0,0 0 4 0 0,0 8 1 0 0,0 1-1 0 0,0-1 1 0 0,0-1-1 0 0,0 1 1 0 0,0 0 0 0 0,0 0-1 0 0,0 0-22 0 0,0 1 1 0 0,0 1 0 0 0,0 0 0 0 0,0 0 0 0 0,0-1 0 0 0,0 1 0 0 0,0-1 0 0 0,0 0-3 0 0,0-4 1 0 0,0 0-1 0 0,0-1 1 0 0,0 1 0 0 0,0-1-1 0 0,0 0 1 0 0,0-1-1 0 0,0 1 1 0 0,0-2 0 0 0,0 0-1 0 0,0 0 1 0 0,0 0 0 0 0,0 0-1 0 0,0-1 1 0 0,0-1-1 0 0,0-1-6 0 0,0 8 0 0 0,0-2 0 0 0,0-1 0 0 0,0 0 0 0 0,0 0 0 0 0,0-1 0 0 0,0 0 0 0 0,0-4 0 0 0,0 1 0 0 0,0 0 1 0 0,0-2-1 0 0,0 0 0 0 0,0-1 0 0 0,0-2 8-13 0,0 4 0 13 0,0-1 1 0 0,0-2-1 0 0,0-1 1 0 0,0 0-1 0 0,0-1 1 0 0,0 13-1 0 0,0 0 1 0 0,0-1-1 0 0,0-2 1 0 0,0-3-19-466 0,0 6 1 466 0,0-3-1 0 0,0-2 1 0 0,0-1 0 0 0,0-1-1 0 0,0-1 1 0 0,0-1-1 0 0,0-4 37-152 0,0 9 1 152 0,0-4 0 0 0,0-4 0 0 0,0-12 0 0 0,0-4 0 0 0,0-3 36 0 0,0 8 0 0 0,0-6-230 0 0,0-4 1 0 0,0-9-1 0 0,0-7-502 0 0,0-48 1 0 0,0-84 507 0 0,0 1 1 0 0,0-12 0 0 0,0 23-1 0 0,0-3 1 0 0,0-3 75 0 0,0 5 1 0 0,0-2 0 0 0,0-2 0 0 0,0-1 0 0 0,0-5-1 0 0,0 0 1 0 0,0-2 0 0 0,0-3 18 0 0,0 9 0 0 0,0-2 0 0 0,0-1 0 0 0,0-1 0 0 0,0-2 0 0 0,0-5 0 0 0,0-1 1 0 0,0-2-1 0 0,0-1 0 0 0,0-1 28 0 0,0 9 1 0 0,0-2 0 0 0,0-1 0 0 0,0 0 0 0 0,0-2 0 0 0,0 0 0 0 0,0-7 0 0 0,0-1 0 0 0,0-1 0 0 0,0 0 0 0 0,0-2-1 0 0,0 1 0 0 0,0 10 1 0 0,0 1 0 0 0,0-2-1 0 0,0 1 1 0 0,0-1 0 0 0,0-1-1 0 0,0 0 1 0 0,0-2 0 0 0,0-2-1 0 0,0 0 1 0 0,0 0 0 0 0,0 0-1 0 0,0 0 1 0 0,0 0 7 0 0,0 1 0 0 0,0 0 0 0 0,0 0 0 0 0,0 0 0 0 0,0-1 0 0 0,0 0 0 0 0,0-2 0 0 0,0 8 0 0 0,0-2 0 0 0,0 0 0 0 0,0-1 0 0 0,0 0 0 0 0,0 0 1 0 0,0-1-1 0 0,0 1 0 0 0,0-2 0 0 0,0-1 0 0 0,0 0 0 0 0,0 0 0 0 0,0-1 0 0 0,0 1 0 0 0,0-1 0 0 0,0 0-22 0 0,0 9 1 0 0,0 1-1 0 0,0-2 1 0 0,0 1-1 0 0,0 0 1 0 0,0 0-1 0 0,0-1 1 0 0,0 1-1 0 0,0 0 42 0 0,0-10 1 0 0,0-1-1 0 0,0 1 1 0 0,0-1 0 0 0,0 1-1 0 0,0-1 1 0 0,0 1-1 0 0,0-1 1 0 0,0 1 0 0 0,0-1-1 0 0,0 0 1 0 0,0 0-1 0 0,0 0 1 0 0,0 1 0 0 0,0 0-1 0 0,0 1 23 0 0,0 3 1 0 0,0 1 0 0 0,0 0 0 0 0,0 1 0 0 0,0 0 0 0 0,0 0 0 0 0,0 0 0 0 0,0-1 0 0 0,0-1 0 0 0,0 0 0 0 0,0 0 0 0 0,0 0 0 0 0,0-1 0 0 0,0 1 0 0 0,0 0 0 0 0,0 1 14 0 0,0 2 1 0 0,0 0 0 0 0,0 0 0 0 0,0 1 0 0 0,0 0 0 0 0,0 0 0 0 0,0 0 0 0 0,0 1 0 0 0,0 1-1 0 0,0 1 1 0 0,0-1 0 0 0,0 1 0 0 0,0 1 0 0 0,0-1 0 0 0,0 2 0 0 0,0 0-12 0 0,0-8 1 0 0,0 2-1 0 0,0 0 1 0 0,0 0-1 0 0,0 1 1 0 0,0 0-1 0 0,0 1 1 0 0,0-10 0 0 0,0 0-1 0 0,0 1 1 0 0,0 0-1 0 0,0 1 1 0 0,0 0-6 0 0,0 5 0 0 0,0 0 0 0 0,0 1 0 0 0,0 0 0 0 0,0 1 0 0 0,0 0 0 0 0,0 3 0 0 0,0 0 0 0 0,0 0 1 0 0,0 2-1 0 0,0-1 0 0 0,0 1-12 0 0,0-11 1 0 0,0-1 0 0 0,0 2 0 0 0,0 1 0 0 0,0 0 0 0 0,0 6 0 0 0,0 1 0 0 0,0 0 0 0 0,0 3 0 0 0,0 2 45 0 0,0-6 1 0 0,0 4 0 0 0,0 2-1 0 0,0 1 1 0 0,0-15 0 0 0,0 4 0 0 0,0 4-12 0 0,0-12 0 0 0,0 62-23 0 0</inkml:trace>
  <inkml:trace contextRef="#ctx0" brushRef="#br0" timeOffset="-8">5 10444 17652 184749 45624,'0'23'45'0'0,"0"52"84"0"0,0 5 1 0 0,0 1-58 0 0,0 14 1 0 0,0 4 0 0 0,0 2-1 0 0,0 2 45 0 0,0-14 1 0 0,0 1-1 0 0,0 2 1 0 0,0 2-1 0 0,0 4-65 0 0,0-13 0 0 0,0 3 0 0 0,0 2 0 0 0,0 2 0 0 0,0 0 0 0 0,0 0 0 0 0,0-1 0 0 0,0-2 0 0 0,0 0 0 0 0,0-1 0 0 0,0 1 0 0 0,0 1 0 0 0,0 1 0 0 0,0 2-26 0 0,0-1 1 0 0,0 2-1 0 0,0 2 1 0 0,0 0-1 0 0,0 1 1 0 0,0 1-1 0 0,0-1 1 0 0,0-1-42 0 0,0 1 0 0 0,0-1 1 0 0,0-1-1 0 0,0 1 0 0 0,0 1 1 0 0,0 0-1 0 0,0 2 1 0 0,0 2 33 0 0,0-10 0 0 0,0 2 0 0 0,0 1 0 0 0,0 1 0 0 0,0 1 0 0 0,0 0 1 0 0,0 0-1 0 0,0 1 0 0 0,0 0 0 0 0,0-1-3 0 0,0 1 0 0 0,0-1 0 0 0,0 1 0 0 0,0 0 0 0 0,0 0 0 0 0,0 0 1 0 0,0 2-1 0 0,0 0 0 0 0,0 0 0 0 0,0 3-39 0 0,0-11 1 0 0,0 2 0 0 0,0 1-1 0 0,0 1 1 0 0,0 0 0 0 0,0 1-1 0 0,0 0 1 0 0,0 0 0 0 0,0 0-1 0 0,0 0 1 0 0,0 0 0 0 0,0 0 17 0 0,0-1 0 0 0,0 1 0 0 0,0 0 0 0 0,0-1 0 0 0,0 1 0 0 0,0-1 0 0 0,0 1 0 0 0,0 0 0 0 0,0 0 0 0 0,0 1 0 0 0,0 0 1 0 0,0 0 3 0 0,0-4 1 0 0,0 1 0 0 0,0-1-1 0 0,0 1 1 0 0,0 1 0 0 0,0-1-1 0 0,0 1 1 0 0,0 0 0 0 0,0 0-1 0 0,0 0 1 0 0,0 0 0 0 0,0 1-1 0 0,0-1 13 0 0,0 3 0 0 0,0 0 0 0 0,0 0 0 0 0,0-1 0 0 0,0 2 0 0 0,0-1 0 0 0,0 0 0 0 0,0 1 0 0 0,0 0 0 0 0,0 0 0 0 0,0 1 0 0 0,0 0 0 0 0,0 0 0 0 0,0-3 1 0 0,0 1-1 0 0,0 1 1 0 0,0-1 0 0 0,0 1-1 0 0,0 0 1 0 0,0 1 0 0 0,0-1-1 0 0,0 1 1 0 0,0-1-1 0 0,0 0 1 0 0,0 1 0 0 0,0-2-1 0 0,0 1-1 0 0,0-2 0 0 0,0 0 1 0 0,0-1-1 0 0,0 1 1 0 0,0-1-1 0 0,0 0 1 0 0,0 1-1 0 0,0-1 1 0 0,0 0-1 0 0,0 1 1 0 0,0 0-1 0 0,0 0 1 0 0,0 0-1 0 0,0 1-1 0 0,0-4 1 0 0,0 1 0 0 0,0 0 0 0 0,0 0 0 0 0,0 1-1 0 0,0 0 1 0 0,0 0 0 0 0,0 0 0 0 0,0-1 0 0 0,0 1 0 0 0,0 0-1 0 0,0 0 1 0 0,0-1 0 0 0,0 0 0 0 0,0 0-14 0 0,0 5 0 0 0,0 0 1 0 0,0-1-1 0 0,0 1 0 0 0,0-1 1 0 0,0 0-1 0 0,0 0 0 0 0,0 0 1 0 0,0 0-1 0 0,0 0 0 0 0,0 0 1 0 0,0 0-1 0 0,0 1 0 0 0,0-1 1 0 0,0-5-1 0 0,0-1 0 0 0,0 1 1 0 0,0 0-1 0 0,0 0 0 0 0,0-1 1 0 0,0 1-1 0 0,0 0 0 0 0,0 0 1 0 0,0 0-1 0 0,0 0 0 0 0,0 0 1 0 0,0 0-1 0 0,0 0 0 0 0,0 0-15 0 0,0-1 0 0 0,0 1 1 0 0,0 0-1 0 0,0-1 1 0 0,0 0-1 0 0,0 1 1 0 0,0-1-1 0 0,0 1 1 0 0,0-1-1 0 0,0 1 1 0 0,0 0-1 0 0,0 0 1 0 0,0 1-1 0 0,0-1 1 0 0,0 1-1 0 0,0 3 1 0 0,0 0-1 0 0,0 1 1 0 0,0 0-1 0 0,-1 0 1 0 0,1 0-1 0 0,0 0 1 0 0,0 1-1 0 0,0-1 1 0 0,0 0-1 0 0,0 1 1 0 0,0-1-1 0 0,0 0 1 0 0,0 0-1 0 0,0 0 3-1269 12,0-1 1 1269-1,0-1 0 0 1,0 1 0 0-1,0 0-1 0 1,0 0 1 0-1,0-1 0 0 1,0 1 0 0 0,0-1 0 0-1,0 1-1 0 1,0-1 1 0-1,0 0 0 0 1,0 0 0 0-1,0 0-1 0 1,0 0 1 0-1,0 0 0 0 1,0-2 0 0 0,0 1 0 0-1,0-1-1 0 1,0 0 1 0-1,0 1 0 0 1,0-1 0 0-1,-1 0 0 0 1,1 0-1 0-1,0-1 1 0 1,0 1 0 0 0,0-1 0 0-1,0 0-1 0 1,0 0 1 0-1,0-1 0 0 1,0 0 1-2571 11,0 3 1 2571 0,0-1 0 0 0,0 0 0 0 0,0 0 0 0 0,0-1 0 0 0,0 0 0 0 0,-1 0 0 0 0,1 0 0 0 0,0 0 0 0 0,0-1-1 0 0,0 1 1 0 0,0-1 0 0 0,0 1 0 0 0,0 0 0 0 0,0-1 0 0 0,0 0 0 0 0,0 1 0 0 0,0-1 0 0 0,0 1 0 0 0,0-1 0 0 0,0 0-1 0 0,0 0 1 0 0,0 0 0 0 0,0 0 0 0 0,0-1 0 0 0,0 1 0 0 0,0-1 0 0 0,0-1 2-2457-2,0 5 1 2457-1,0 0 0 0 1,0-1-1 0 0,0 0 1 0-1,0 0 0 0 1,0-1 0 0 0,0 1-1 0-1,0-1 1 0 1,0 0 0 0-1,0 0 0 0 1,0 0-1 0 0,0 0 1 0-1,0 0 0 0 1,0 6 0 0 0,0 0-1 0-1,0 0 1 0 1,0 0 0 0-1,0-1 0 0 1,0 1-1 0 0,0-1 1 0-1,0 1 0 0 1,0-1 0 0 0,0 0-1 0-1,0 0 1 0 1,0 0 5-1604-2,0-2 1 1604 1,0 0 0 0 0,0 0 0 0-1,0 0 0 0 1,1 0 0 0-1,-1 0 0 0 1,0-1 0 0 0,0 1 0 0-1,0-1 0 0 1,0 0 0 0-1,0-1 0 0 1,0 1 0 0 0,0 5 0 0-1,0 0 0 0 1,0-1 0 0-1,0 0 0 0 1,0 0 0 0 0,0 0 0 0-1,0 0 0 0 1,0-1 0 0-1,0 1 0 0 1,0-1 0 0 0,1-1 0-1539-3,-1-1 1 1539 0,0-1-1 0 0,0 1 1 0 0,0-1 0 0 0,0 0-1 0 0,0-1 1 0 0,0 1 0 0 0,0-1-1 0 0,0 0 1 0 0,0-1 0 0 0,0 1-1 0 0,0 5 1 0 0,0 1 0 0 0,0-1-1 0 0,0 0 1 0 0,0 0-1 0 0,1-1 1 0 0,-1 0 0 0 0,0-1-1 0 1,0 0 1 0-1,0-2-1-1297-5,0 6 0 1297 1,0-2 0 0 0,0 0 0 0 0,0-1 0 0 0,0-1 0 0 0,0 1 0 0-1,0-1 0 0 1,0 0 0 0 0,0-1 0 0 0,0-1 0 0 0,0 0 0 0-1,0-1 0 0 1,0 1 0 0 0,0-1 0 0 0,1-1 0 0 0,-1 0 0 0 0,0-2 0 0-1,0 0 0-630-3,0 2 0 630 0,0-1 0 0-1,0-1 0 0 1,0 0 0 0 0,0-1 1 0 0,0-1-1 0-1,0-1 0 0 1,0 0 0 0 0,0 7 0 0-1,0-1 1 0 1,0-1-1 0 0,0 0 0 0-1,0-1 0 0 1,0-2 0 0 0,0-1-9-202-6,0 6 0 202 0,0-2 0 0 0,0-1 1 0 0,0-2-1 0 0,0-1 0 0 0,0-1 0 0 1,0 6 1 0-1,0-2-1 0 0,0-2 0 0 0,0-1 0 0 0,0-2-9-119-3,0 9 1 119 0,0-2 0 0 0,0-2 0 0 0,0-4 0 0 0,0 14 0 0 0,0-3 0 0 0,0-6-28-169 0,0-18 0 169 0,0-5 0 0 0,0-4 0 0 0,0 8 1 0 0,0-8-194-140 0,0 23 1 140 0,1-79-103-361 0,-1-46 1 361 0,0-31 0 0 0,0-17 248-328 0,0 11 0 328 0,0-5 0 0 0,0-5 0 0 0,0 4 1 0 0,0-5-1 0 0,0-2 0 0 0,0-2 17-285 0,0 9 1 285 0,0-3 0 0 0,0-1-1 0 0,0-1 1 0 0,0-3 0 0 0,0-10 0 0 0,0-2-1 0 0,0-2 1 0 0,0-2 0 0 0,0-1 35-464 0,0 11 1 464 0,0-1-1 0 0,0-2 1 0 0,0 0-1 0 0,0-2 1 0 0,0-1-1 0 0,0 7 1 0 0,1-2 0 0 0,-1 0-1 0 0,0-2 1 0 0,0 0-1 0 0,0-1 1 0 0,0 0 9-157 0,0 7 1 157 0,0-1-1 0 0,0 0 1 0 0,0 0-1 0 0,0-2 1 0 0,0 0-1 0 0,0-1 1 0 0,0-1 0 0 0,0 2-1 0 0,0-1 1 0 0,0-1-1 0 0,0-1 1 0 0,0-1-1 0 0,0 0 1 0 0,0 0 0 0 0,0-1-1 0 0,0 0 1-38 0,0 6 1 38 0,0 0 0 0 0,0-1 0 0 0,0 0-1 0 0,0-1 1 0 0,0 1 0 0 0,0-2 0 0 0,0 1-1 0 0,0-1 1 0 0,0 0 0 0 0,0-4 0 0 0,0 0-1 0 0,0 0 1 0 0,0-1 0 0 0,0 0 0 0 0,0-1-1 0 0,0 1 1 0 0,0-1 0 0 0,0 0 0 0 0,0-1 21 0 0,0 7 1 0 0,0-1 0 0 0,0 0 0 0 0,0 0-1 0 0,0-1 1 0 0,0 1 0 0 0,0-1 0 0 0,0 0 0 0 0,0 0-1 0 0,0-1 1 0 0,0 1 0 0 0,0-3 0 0 0,0 1-1 0 0,0 0 1 0 0,0-1 0 0 0,0 1 0 0 0,0-1-1 0 0,0-1 1 0 0,0 1 0 0 0,0-2 0 0 0,0 1 0 0 0,0-2 20 0 0,0 11 1 0 0,0-1 0 0 0,0 0 0 0 0,0-1-1 0 0,0-1 1 0 0,0 1 0 0 0,0-1 0 0 0,0 0 0 0 0,0 0-1 0 0,0 0 1 0 0,0 0 0 0 0,0 1 0 0 0,0-1 0 0 0,0 2-1 0 0,0-1 1 0 0,0 0 0 0 0,0 0 0 0 0,0 1 0 0 0,0-1-1 0 0,0 0 1 0 0,0 1 0 0 0,0-1 0 0 0,0 0 0 0 0,0 0-1 0 0,0 1 1 0 0,0-1-2 0 0,0 0 0 0 0,0 0 0 0 0,0 0 0 0 0,0-1 0 0 0,0 1 1 0 0,0 0-1 0 0,0 0 0 0 0,0 0 0 0 0,0-1 0 0 0,0 1 0 0 0,0 0 1 0 0,0 0-1 0 0,0-1 0 0 0,0 1 0 0 0,0-1 0 0 0,0 0 0 0 0,0 1 1 0 0,0-1-1 0 0,0 0 0 0 0,0 0 0 0 0,0 0 0 0 0,0 1 0 0 0,0-1 1 0 0,0 0-1 0 0,0 1 0 0 0,0 0 15 0 0,0-7 1 0 0,0 0 0 0 0,0 0 0 0 0,0 1-1 0 0,0-1 1 0 0,0 1 0 0 0,0-1 0 0 0,0 1-1 0 0,0 0 1 0 0,0 0 0 0 0,0-1 0 0 0,0 1 0 0 0,0 0-1 0 0,0 1 1 0 0,0-1 0 0 0,0 0 0 0 0,0 0-1 0 0,0 0 1 0 0,0 1 0 0 0,0-1 0 0 0,0 1 0 0 0,0 0-1 0 0,0 0 1 0 0,0 0-20 0 0,0 2 0 0 0,0 1 1 0 0,0-1-1 0 0,0 1 1 0 0,0 0-1 0 0,0 0 0 0 0,0 0 1 0 0,0 0-1 0 0,0 1 1 0 0,0-1-1 0 0,0 0 1 0 0,0 1-1 0 0,0 0 0 0 0,0 1 1 0 0,0-1-1 0 0,0 1 1 0 0,0 0-1 0 0,0-1 1 0 0,0 1-1 0 0,0 0 0 0 0,0 1 1 0 0,0-1-1 0 0,0 1 1 0 0,0-1-4 0 0,0-5 0 0 0,0 0 0 0 0,0 1 0 0 0,0-1 0 0 0,0 1 0 0 0,0 0 0 0 0,0 0 0 0 0,0 0 0 0 0,0 0 0 0 0,0 1 0 0 0,0-1 0 0 0,0 2 0 0 0,0 1 0 0 0,0-1 0 0 0,0 1 0 0 0,0-1 0 0 0,0 1 0 0 0,0 0 0 0 0,0 0 0 0 0,0-1 0 0 0,0 1 0 0 0,0-1 4 0 0,0 0 1 0 0,0-1 0 0 0,0 1 0 0 0,0-1 0 0 0,0 0 0 0 0,0 1 0 0 0,0-1 0 0 0,0 0 0 0 0,0 1 0 0 0,0-1 0 0 0,0 1 9 0 0,0 0 0 0 0,0 1 0 0 0,0-1 0 0 0,0 1 1 0 0,0 0-1 0 0,0 0 0 0 0,0-1 0 0 0,0 1 1 0 0,0-1-1 0 0,0 0 0 0 0,0 0 10 0 0,0-1 1 0 0,0-1 0 0 0,0 0 0 0 0,0-1-1 0 0,0 1 1 0 0,0-1 0 0 0,0 1 0 0 0,0-1-1 0 0,0 1 1 0 0,0 0 0 0 0,0 0-28 0 0,0 2 0 0 0,0 0 0 0 0,0 1 1 0 0,0-1-1 0 0,0 0 0 0 0,0 1 1 0 0,0 0-1 0 0,0-1 0 0 0,0 1 1 0 0,0 0-1 0 0,0 0 16 0 0,0 1 1 0 0,0 0-1 0 0,0 1 1 0 0,0-1 0 0 0,0 0-1 0 0,0 1 1 0 0,0 0 0 0 0,0-1-1 0 0,0 2 1 0 0,0-1 0 0 0,0 1-57 0 0,0-7 0 0 0,0 1 0 0 0,0 0 0 0 0,0 1 0 0 0,0 0 1 0 0,0 0-1 0 0,0-1 0 0 0,0 1 0 0 0,0-2 0 0 0,0 1 22 0 0,0 4 1 0 0,0 0-1 0 0,0-1 1 0 0,0 0-1 0 0,0 0 1 0 0,0 0-1 0 0,0 0 1 0 0,0 0-1 0 0,0 1 1 0 0,0 0 0 0 0,0 1-3 0 0,0-4 1 0 0,0 0 0 0 0,0 1 0 0 0,0 1 0 0 0,0-1 0 0 0,0 1 0 0 0,0 0 0 0 0,0-1 0 0 0,0 0 0 0 0,0-1-3 0 0,0 5 1 0 0,0 0 0 0 0,0-1 0 0 0,0-1 0 0 0,0 1 0 0 0,0-1 0 0 0,0 1 0 0 0,0 0 0 0 0,0 0 0 0 0,0 1 0 0 0,0 0 20 0 0,0-4 0 0 0,0 0 1 0 0,0 0-1 0 0,0 1 0 0 0,0 0 1 0 0,0 1-1 0 0,0-1 1 0 0,0 1-1 0 0,0 0 0 0 0,0 1-4 0 0,0-8 0 0 0,0 1 0 0 0,0 1 0 0 0,0-1 0 0 0,0 1 0 0 0,0 0 0 0 0,0 1 1 0 0,0-1-1 0 0,0 0 3 0 0,0 1 1 0 0,0-1-1 0 0,0 1 1 0 0,0-1-1 0 0,0 1 1 0 0,0 0-1 0 0,0 0 1 0 0,0 1-1 0 0,0 0-28 0 0,0 3 1 0 0,0 0-1 0 0,0 0 1 0 0,0 1-1 0 0,0 0 1 0 0,0 0-1 0 0,0 0 1 0 0,0 0 0 0 0,0-1-1 0 0,0 1 1 0 0,0 1-1 0 0,0-1 1 0 0,0 0-1 0 0,0 0 1 0 0,0 0-1 0 0,0 0 1 0 0,0 1 0 0 0,0 0-4 0 0,0 1 1 0 0,0 1 0 0 0,0 0 0 0 0,0-1 0 0 0,0 1 0 0 0,0 0 0 0 0,0 1 0 0 0,0-1 0 0 0,0 0 0 0 0,0-10 0 0 0,0 0 0 0 0,0 0 0 0 0,0-1 0 0 0,0 2 0 0 0,0-1 0 0 0,0 1 0 0 0,0 0 11 0 0,0 3 1 0 0,0 1 0 0 0,0-1 0 0 0,0 1 0 0 0,0 0 0 0 0,0 1 0 0 0,0 1 0 0 0,0 1 0 0 0,0-7 0 0 0,0 2 0 0 0,0 0 0 0 0,0 1 0 0 0,0 1 0 0 0,0 0 0 0 0,0 2-2 0 0,0-9 1 0 0,0 1 0 0 0,0 1 0 0 0,0 1 0 0 0,0 2-1 0 0,0 2 1 0 0,0-5 0 0 0,0 2 0 0 0,0 3 0 0 0,0 1 0 0 0,0 1-12 0 0,0 7 0 0 0,0 0 0 0 0,0 2 1 0 0,0 47 16 0 0</inkml:trace>
  <inkml:trace contextRef="#ctx0" brushRef="#br0" timeOffset="71411">8 10444 15220 171119 48335,'0'77'26'0'0,"0"15"4"0"0,0 4 42 0 0,0-7 1 0 0,0 2 0 0 0,0 2 0 0 0,0 2 0 0 0,0 0-1 0 0,0-9 1 0 0,0 0 0 0 0,0 1 0 0 0,0 1 0 0 0,0 2 0 0 0,0 2-27 0 0,0-4 0 0 0,0 2 0 0 0,0 1 0 0 0,0 1 0 0 0,0 1 1 0 0,0 0-1 0 0,0 1 0 0 0,0-8 0 0 0,0 0 0 0 0,0 1 1 0 0,0 1-1 0 0,0-1 0 0 0,0 2 0 0 0,0 0 0 0 0,0 0-16 0 0,0 5 0 0 0,0 0 0 0 0,0 1 1 0 0,0 0-1 0 0,0 1 0 0 0,0 0 0 0 0,0 2 1 0 0,0 0-1 0 0,0-4 0 0 0,0 0 0 0 0,0 1 1 0 0,0 1-1 0 0,0 0 0 0 0,0 1 0 0 0,0 1 1 0 0,0 0-1 0 0,0 1-13 0 0,0-3 1 0 0,0 0 0 0 0,0 0 0 0 0,0 2-1 0 0,0 0 1 0 0,0 0 0 0 0,0 1 0 0 0,0 0 0 0 0,0 1-1 0 0,0 0 1 0 0,0-5 0 0 0,0 1 0 0 0,0 0-1 0 0,0 0 1 0 0,0 1 0 0 0,0 0 0 0 0,0 1 0 0 0,0 0-1 0 0,0 0 1 0 0,0 1 0 0 0,0 0-3 0 0,0-3 0 0 0,0 0 0 0 0,0 1 1 0 0,0 0-1 0 0,0 1 0 0 0,0-1 0 0 0,0 2 1 0 0,0-1-1 0 0,0 1 0 0 0,0 0 1 0 0,0 1-1 0 0,0 0 0 0 0,0-3 0 0 0,0 0 1 0 0,0 1-1 0 0,0 0 0 0 0,0 0 1 0 0,0 1-1 0 0,0 0 0 0 0,0 0 0 0 0,0 0 1 0 0,0 1-1 0 0,0 0 0 0 0,0-1 0 0 0,0 1-7 0 0,0-6 0 0 0,0 1 1 0 0,0 0-1 0 0,0 0 0 0 0,0 0 1 0 0,0 0-1 0 0,0 1 0 0 0,0-1 1 0 0,0 1-1 0 0,0 0 0 0 0,0 0 1 0 0,0 0-1 0 0,0 0 1 0 0,0 0-1 0 0,0 3 0 0 0,0-1 1 0 0,0 1-1 0 0,0 0 0 0 0,0 0 1 0 0,0 0-1 0 0,0 0 0 0 0,0 1 1 0 0,0-1-1 0 0,0 1 1 0 0,0-1-1 0 0,0 1 0 0 0,0 0 1 0 0,0 0-15 0 0,0-6 1 0 0,0 1 0 0 0,0 0 0 0 0,0-1 0 0 0,0 1 0 0 0,0 0 0 0 0,0 0 0 0 0,0 0 0 0 0,0 0 0 0 0,0 0 0 0 0,0 1 0 0 0,0-1 0 0 0,0 0 0 0 0,0 1 0 0 0,0-1 0 0 0,0 2 0 0 0,0-1 0 0 0,0 1 0 0 0,0-1 0 0 0,0 0 0 0 0,0 1 0 0 0,0 0 0 0 0,0-1 0 0 0,0 1 0 0 0,0 0 0 0 0,0 1 0 0 0,0-1 0 0 0,0 1 0 0 0,0 0 0 0 0,0 0 10 0 0,0-2 1 0 0,0 0-1 0 0,0 0 1 0 0,0 1 0 0 0,0-1-1 0 0,0 2 1 0 0,0-1 0 0 0,0 0-1 0 0,0 0 1 0 0,0 1-1 0 0,0-1 1 0 0,0 1 0 0 0,0-1-1 0 0,0 0 1 0 0,0 0 0 0 0,0-1-1 0 0,0 0 1 0 0,0 0-1 0 0,0 0 1 0 0,0-1 0 0 0,0 1-1 0 0,0-1 1 0 0,0 1 0 0 0,0-1-1 0 0,0 1 1 0 0,0-1-1 0 0,0 0 1 0 0,0 0 0 0 0,0 1-1 0 0,0-1 1 0 0,0 0 0 0 0,0 0-2 0 0,0 5 0 0 0,0 0 0 0 0,0 0 0 0 0,0 1 0 0 0,0-1 0 0 0,0 0 0 0 0,0 0 1 0 0,0-1-1 0 0,0 1 0 0 0,0 0 0 0 0,0-1 0 0 0,0 1 0 0 0,0-1 0 0 0,0 0 1 0 0,0 0-1 0 0,0-1 0 0 0,0-1 0 0 0,0 0 0 0 0,0-1 0 0 0,0 1 0 0 0,0-1 1 0 0,0 1-1 0 0,0-1 0 0 0,0 1 0 0 0,0-1 0 0 0,0 0 0 0 0,0 1 0 0 0,0-1 1 0 0,0 1-1 0 0,0-1-18 147 0,0 2 1-147 0,0-1 0 0 0,0 1 0 0 0,0 0 0 0 0,0 0-1 0 0,0 0 1 0 0,0 0 0 0 0,0 0 0 0 0,0 0 0 0 0,0-1-1 0 0,0 1 1 0 0,0-1 0 0 0,0-1 0 0 0,0 1 0 0 0,0-2 0 0 0,0 4-1 0 0,0-1 1 0 0,0-1 0 0 0,0 0 0 0 0,0 0 0 0 0,0 0-1 0 0,0-1 1 0 0,0 1 0 0 0,0-1 0 0 0,0 0 0 0 0,0 0-1 0 0,0 0 1 0 0,0 0 0 0 0,0 1 14 0 0,0-2 1 0 0,0 1 0 0 0,0 0-1 0 0,0 0 1 0 0,0 0 0 0 0,0 0-1 0 0,0 0 1 0 0,0 0 0 0 0,0-1-1 0 0,0 0 1 0 0,0 1 0 0 0,0-2-1 0 0,0 1 1 0 0,0-1 0 0 0,0 4 0 0 0,0 0-1 0 0,0-1 1 0 0,0 1 0 0 0,0-1-1 0 0,0 0 1 0 0,0 0 0 0 0,0-1-1 0 0,0 0 1 0 0,0-1 0 0 0,0 0-1 0 0,0 0 1 0 0,0-1 7 0 0,0 2 0 0 0,0-1 1 0 0,0 0-1 0 0,0-1 0 0 0,0-1 1 0 0,0 1-1 0 0,0-1 0 0 0,0-1 1 0 0,0 1-1 0 0,0-1 0 0 0,0 1 1 0 0,0-1-1 0 0,0 7 0 0 0,0 0 1 0 0,0-1-1 0 0,0 0 0 0 0,0 0 1 0 0,0 0-1 0 0,0-1 1 0 0,0 0-1 0 0,0 1 0 0 0,0-1 1 0 0,0-1-6 0 0,0-1 1 0 0,0 0 0 0 0,0-1 0 0 0,0 0 0 0 0,0 0-1 0 0,0 0 1 0 0,0 0 0 0 0,0 0 0 0 0,0-1 0 0 0,0 0-1 0 0,0 1 1 0 0,0-2 0 0 0,0-1 0 0 0,0 0 0 0 0,0 1-1 0 0,0-1 1 0 0,0 0 0 0 0,0 0 0 0 0,0 0 0 0 0,0 0-1 0 0,0 0 1 0 0,0 1-1 0 0,0 0 0 0 0,0 0 0 0 0,0 0 0 0 0,0 0 0 0 0,0 1 1 0 0,0-1-1 0 0,0 1 0 0 0,0-1 0 0 0,0 1 0 0 0,0-1 1 0 0,0 0-1 0 0,0 0 0 0 0,0 0 0 0 0,0 0 0 0 0,0 0 0 0 0,0 0 1 0 0,0 0-1 0 0,0 0 0 0 0,0 0 0 0 0,0-1 0 0 0,0 0 1 0 0,0 1 13 0 0,0 6 0 0 0,0 1 0 0 0,0-1 0 0 0,0 0 0 0 0,0 0 0 0 0,0 0 0 0 0,0 0 0 0 0,0 0 0 0 0,0-1 0 0 0,0 1 0 0 0,0-2 0 0 0,0 0 0 0 0,0-1 0 0 0,0 1 0 0 0,0-1 0 0 0,0 1 0 0 0,0-1 0 0 0,0 1 0 0 0,0-1 0 0 0,0 1 24 0 0,0 0 1 0 0,0 0-1 0 0,0 1 1 0 0,0 0-1 0 0,0-1 1 0 0,0 1 0 0 0,0-1-1 0 0,0 0 1 0 0,0 0-1 0 0,0-1 1 0 0,0-3 0 0 0,0 0-1 0 0,0-1 1 0 0,0 0-1 0 0,0 0 1 0 0,0 0 0 0 0,0 0-1 0 0,0 1 1 0 0,0-1-1 0 0,0 2-41 0 0,0 2 1 0 0,0 1-1 0 0,0 1 1 0 0,0 0-1 0 0,0 1 1 0 0,0-1-1 0 0,0-1 1 0 0,0 0-1 0 0,0 0 1 0 0,0-2-1 0 0,0 3 1 0 0,0 0-1 0 0,0-1 1 0 0,0-1 0 0 0,0-1-1 0 0,0 1 1 0 0,0-1-1 0 0,0-1 1 0 0,0 1-1 0 8,0-4 1 0 0,0 1-1 0 0,0-1 1 0-1,0 0-1 0 1,0-1 1 0 0,0 0-1 0 0,0-1 1 0 0,0 0-1 0-1,0-1 1 0 1,0 4-1 0 0,0-1 1 0 0,0 0-1 0-1,0-1 1 0 1,0 0-1 0 0,0-1 1 0 0,0 0-1 0 0,0-49-7 0 6</inkml:trace>
  <inkml:trace contextRef="#ctx0" brushRef="#br0" timeOffset="71412">11 49573 16687 166984 48888,'0'-41'-17'0'0,"0"-53"-22"0"0,0 0-1 0 0,0-1 1 0 0,0-1 0 0 0,0 0-1 0 0,0 5 1 0 0,0-1-1 0 0,0-1 1 0 0,0 0 0 0 0,0-1-1 0 0,0-1 1 0 0,0 0 0 0 0,0 0-1 0 0,0 0 26 0 0,0 5 1 0 0,0 1 0 0 0,0-1 0 0 0,0-1 0 0 0,0 1 0 0 0,0-1-1 0 0,0-1 1 0 0,0 1 0 0 0,0-1 0 0 0,0-1 0 0 0,0-3 0 0 0,0-1-1 0 0,0 0 1 0 0,0 0 0 0 0,0-1 0 0 0,0 0 0 0 0,0-1 0 0 0,0 0-1 0 0,0 0 1 0 0,0-1 3 0 0,0 5 1 0 0,0-1 0 0 0,0 0 0 0 0,0-1 0 0 0,0 0 0 0 0,0-1 0 0 0,0 1 0 0 0,0-1 0 0 0,0 0-1 0 0,0 0 1 0 0,0-1 0 0 0,0 7 0 0 0,0-1 0 0 0,0 1 0 0 0,0 0 0 0 0,0-1 0 0 0,0 0 0 0 0,0 0 0 0 0,0-1-1 0 0,0 0 1 0 0,0-1 0 0 0,0 0 0 0 0,0-1 1 0 0,0 1 1 0 0,0 0 0 0 0,0-1-1 0 0,0-1 1 0 0,0 0 0 0 0,0 0-1 0 0,0-1 1 0 0,0 0 0 0 0,0 0-1 0 0,0-1 1 0 0,0 1 0 0 0,0-1-1 0 0,0 1 1 0 0,0 4 0 0 0,0 0-1 0 0,0 0 1 0 0,0-1 0 0 0,0 1-1 0 0,0-1 1 0 0,0 0 0 0 0,0 0-1 0 0,0 0 1 0 0,0 0 0 0 0,0 0-1 0 0,0 1 1 0 0,0-1 0 0 0,0 0 9 0 0,0 1 0 0 0,0 0 1 0 0,0 0-1 0 0,0 1 1 0 0,0-1-1 0 0,0 1 1 0 0,0-1-1 0 0,0 0 0 0 0,0 0 1 0 0,0 0-1 0 0,0 0 1 0 0,0-1-1 0 0,0 0 1 0 0,0-1-1 0 0,0 2 0 0 0,0 0 1 0 0,0 0-1 0 0,0-1 1 0 0,0 0-1 0 0,0 0 1 0 0,0-1-1 0 0,0 1 1 0 0,0-1-1 0 0,0 0 0 0 0,0 1 1 0 0,0-1-1 0 0,0 1 1 0 0,0 0-1 0 0,0 0-9 0 0,0-4 0 0 0,0-1 1 0 0,0 1-1 0 0,0-1 1 0 0,0 1-1 0 0,0 0 1 0 0,0 0-1 0 0,0 0 1 0 0,0 0-1 0 0,0 0 0 0 0,0 0 1 0 0,0 0-1 0 0,0-1 1 0 0,0 1-1 0 0,0 5 1 0 0,0 1-1 0 0,0-1 1 0 0,0 1-1 0 0,0-1 0 0 0,0 1 1 0 0,0-1-1 0 0,0 0 1 0 0,0 1-1 0 0,0-1 1 0 0,0 0-1 0 0,0 0 1 0 0,0-1-1 0 0,0 1 1 0 0,0-1-3 0 0,0-1 0 0 0,0-1 0 0 0,0-1 0 0 0,0 1 1 0 0,0-1-1 0 0,0 1 0 0 0,0-1 0 0 0,0 0 1 0 0,0 0-1 0 0,0 0 0 0 0,0 1 0 0 0,0-1 0 0 0,0 1 1 0 0,0 0-1 0 0,0 0 0 0 0,0 2 0 0 0,0 1 1 0 0,0-1-1 0 0,0 0 0 0 0,0 1 0 0 0,0 0 1 0 0,0 0-1 0 0,0 0 0 0 0,0 0 0 0 0,0 0 0 0 0,0 0 1 0 0,0 0-1 0 0,0 0 0 0 0,0 0 0 0 0,0 0 21 0 0,0 0 1 0 0,0 0 0 0 0,0 0 0 0 0,0-1 0 0 0,0 1 0 0 0,0 0 0 0 0,0 0-1 0 0,0 0 1 0 0,0 0 0 0 0,0 0 0 0 0,0 0 0 0 0,0 1 0 0 0,0-1 0 0 0,0 1-1 0 0,0 0 1 0 0,0-4 0 0 0,0 0 0 0 0,0 0 0 0 0,0 0 0 0 0,0 1 0 0 0,0 0 0 0 0,0-1-1 0 0,0 1 1 0 0,0 0 0 0 0,0 0 0 0 0,0 0 0 0 0,0 1 0 0 0,0-1 0 0 0,0 0 14 0 0,0 1 0 0 0,0 1 1 0 0,0-1-1 0 0,0 1 0 0 0,0 0 1 0 0,0 0-1 0 0,0 0 0 0 0,0 0 1 0 0,0 0-1 0 0,0 0 0 0 0,0 0 1 0 0,0 0-1 0 0,0 0 1 0 0,0 0-1 0 0,0 0 0 0 0,0 0 1 0 0,0 0-1 0 0,0 0 0 0 0,0 0 1 0 0,0 0-1 0 0,0 1 0 0 0,0-1 1 0 0,0 0-1 0 0,0 0 0 0 0,0 1 1 0 0,0-1-1 0 0,0 1 1 0 0,0-1-16 0 0,0 1 0 0 0,0 0 1 0 0,0 0-1 0 0,0 0 1 0 0,0 0-1 0 0,0 0 1 0 0,0 0-1 0 0,0 0 1 0 0,0 0-1 0 0,0 0 0 0 0,0 0 1 0 0,0 1-1 0 0,0-1 1 0 0,0 0-1 0 0,0-6 1 0 0,0 0-1 0 0,0 1 1 0 0,0-1-1 0 0,0 0 1 0 0,0 0-1 0 0,0 0 0 0 0,0 1 1 0 0,0-1-1 0 0,0 1 1 0 0,0-1-1 0 0,0 1 1 0 0,0 0-8 0 0,0 0 1 0 0,0 0-1 0 0,0 1 1 0 0,0 0 0 0 0,0-1-1 0 0,0 1 1 0 0,0 0 0 0 0,0 0-1 0 0,0-1 1 0 0,0 1 0 0 0,0 0-1 0 0,0 0 1 0 0,0 0 0 0 0,0-1-1 0 0,0 1 1 0 0,0 0 0 0 0,0 0-1 0 0,0-1 1 0 0,0 1 0 0 0,0 0-1 0 0,0 0 1 0 0,0-1 0 0 0,0 1-1 0 0,0 0 1 0 0,0-1 0 0 0,0 1-3 0 0,0-2 0 0 0,0 0 0 0 0,0 1 0 0 0,0-1 0 0 0,0 0 0 0 0,0 0 0 0 0,0 0 0 0 0,0 0 0 0 0,0 1 0 0 0,0-1 0 0 0,0 0 0 0 0,0 1 0 0 0,0 0 1 0 0,0 1-1 0 0,0 0 0 0 0,0 0 0 0 0,0 1 0 0 0,0-1 0 0 0,0 1 0 0 0,0-1 0 0 0,0 1 0 0 0,0 0 0 0 0,0 0 0 0 0,0 0 0 0 0,0 0 0 0 0,0 0-4 0 0,0 1 1 0 0,0 0 0 0 0,0 0 0 0 0,0 0 0 0 0,0 0 0 0 0,0 0-1 0 0,0 0 1 0 0,0 1 0 0 0,0-1 0 0 0,0 1 0 0 0,0 0 0 0 0,0 0 0 0 0,0 0-1 0 0,0-5 1 0 0,0 0 0 0 0,0 0 0 0 0,0 0 0 0 0,0 0 0 0 0,0 0 0 0 0,0 1-1 0 0,0 0 1 0 0,0 0 0 0 0,0 0 0 0 0,0 0 0 0 0,0 0-8 0 0,0 2 0 0 0,0 1 0 0 0,0-1 0 0 0,0 0 0 0 0,0 1 0 0 0,0-1 0 0 0,0 1 0 0 0,0 0 0 0 0,0 1 0 0 0,0-1 0 0 0,0 1 0 0 0,0 1 0 0 0,0-5 0 0 0,0 1 0 0 0,0 1 0 0 0,0 0 0 0 0,0 0 0 0 0,0 0 0 0 0,0 0 0 0 0,0 1 0 0 0,0-1 0 0 0,0 1 0 0 0,0-1 9 0 0,0 0 0 0 0,0 0 0 0 0,0 0 0 0 0,0-1 0 0 0,0 1 0 0 0,0 0 0 0 0,0 0 0 0 0,0 1 0 0 0,0 0 0 0 0,0 0 0 0 0,0 2 0 0 0,0-5 1 0 0,0 2-1 0 0,0 0 0 0 0,0 0 0 0 0,0 1 0 0 0,0 1 0 0 0,0-1 0 0 0,0 0 0 0 0,0-1 0 0 0,0 0-2 0 0,0-1 1 0 0,0-2 0 0 0,0 0 0 0 0,0 0 0 0 0,0-1 0 0 0,0 2-1 0 0,0-1 1 0 0,0 2 0 0 0,0 0 0 0 0,0 3 0 0 0,0-3 0 0 0,0 2 0 0 0,0 1-1 0 0,0 1 1 0 0,0 0 0 0 0,0 1 0 0 0,0 0 0 0 0,0 1 0 0 0,0 0-9 0 0,0-7 0 0 0,0 1 0 0 0,0 0 0 0 0,0 0 0 0 0,0 1 0 0 0,0 1 0 0 0,0 1 0 0 0,0 2 0 0 0,0-4 0 0 0,0 2 0 0 0,0 1 0 0 0,0 1 0 0 0,0 18 1 0 0</inkml:trace>
  <inkml:trace contextRef="#ctx0" brushRef="#br0" timeOffset="71409">11 10444 17786 166984 48888,'0'80'12'0'0,"0"8"0"0"0,0 1 1 0 0,0 1-1 0 0,0 1 1 0 0,0 0-1 0 0,0 2 1 0 0,0 1 1 0 0,0 0 0 0 0,0 0 1 0 0,0 3-1 0 0,0 0 1 0 0,0 1-1 0 0,0 0 0 0 0,0 1 1 0 0,0-1-1 0 0,0 0 1 0 0,0-8-1 0 0,0 0 0 0 0,0 0 1 0 0,0 0-1 0 0,0 0 1 0 0,0 1-1 0 0,0 0 0 0 0,0 1 1 0 0,0 0-1 0 0,0 1 3 0 0,0-3 1 0 0,0 1 0 0 0,0 0 0 0 0,0 1 0 0 0,0 0-1 0 0,0 1 1 0 0,0 0 0 0 0,0 0 0 0 0,0 1 0 0 0,0-1-1 0 0,0 1 1 0 0,0 1 0 0 0,0 1 0 0 0,0 0 0 0 0,0 0 0 0 0,0 0-1 0 0,0 1 1 0 0,0-1 0 0 0,0 1 0 0 0,0 1 0 0 0,0-1-1 0 0,0 2 5 0 0,0-6 1 0 0,0 1-1 0 0,0-1 1 0 0,0 1 0 0 0,0 1-1 0 0,0-1 1 0 0,0 1 0 0 0,0 0-1 0 0,0 1 1 0 0,0 1 0 0 0,0-1-1 0 0,0 2 1 0 0,0-2 0 0 0,0 1-1 0 0,0 0 1 0 0,0 1 0 0 0,0 0-1 0 0,0 0 1 0 0,0 1-1 0 0,0 1 1 0 0,0-1 0 0 0,0 1-1 0 0,0 0 1 0 0,0 0 0 0 0,0 1-19 0 0,0-5 1 0 0,0 1 0 0 0,0 0 0 0 0,0 0 0 0 0,0 1 0 0 0,0-1 0 0 0,0 1 0 0 0,0 0 0 0 0,0 1 0 0 0,0-1 0 0 0,0 1 0 0 0,0 0 0 0 0,0 0 0 0 0,0 1 0 0 0,0-4 0 0 0,0 0 0 0 0,0 1 0 0 0,0 0 0 0 0,0 0 0 0 0,0 0 0 0 0,0 1 0 0 0,-1 0 0 0 0,1-1 0 0 0,0 1 0 0 0,0 0 0 0 0,0 0 0 0 0,0 0 0 0 0,0 0 0 0 0,0 0 0 953 0,0 0 0-953 0,0 0 1 0 0,0 1-1 0 0,0-1 0 0 0,0 0 1 0 0,0 1-1 0 0,0-1 0 0 0,0 1 1 0 0,0-1-1 0 0,0 1 0 0 0,0 0 1 0 0,0 0-1 0 0,0-1 0 0 0,0 1 1 0 0,0 0-1 0 0,0-5 0 0 0,0 0 1 0 0,0 0-1 0 0,0-1 0 0 0,0 1 1 0 0,0 0-1 0 0,0 0 0 0 0,0 0 1 0 0,0 0-1 0 0,0 0 0 0 0,0 1 1 0 0,0-1-1 0 0,0 1 0 0 0,0 0 1 0 0,0 0-1 0 0,0 1-11 777 0,0-3 1-777 0,0 0 0 0 0,0 1 0 0 0,0 0 0 0 0,0 0-1 0 0,0 1 1 0 0,0-1 0 0 0,0 1 0 0 0,0 0 0 0 0,0-1 0 0 0,0 1-1 0 0,0 0 1 0 0,0 0 0 0 0,0-1 0 0 0,0 1 0 0 0,0-1 0 0 0,0 1-1 0 0,0 4 1 0 0,0 0 0 0 0,-1 0 0 0 0,1-1 0 0 0,0 1 0 0 0,0 0-1 0 0,0-1 1 0 0,0 1 0 0 0,0-1 0 0 0,0 1 0 0 0,0 0-1 0 0,0 0 1 0 0,0 1 0 0 0,0 0 0 0 0,0 0 0 0 0,0 0 8 1121 0,0-2 0-1121 0,0 1 0 0 0,0 0 0 0 0,0 0 1 0 0,0 1-1 0 0,0-1 0 0 0,0 1 0 0 0,0 0 0 0 0,0 0 1 0 0,0 1-1 0 0,0-1 0 0 0,0 0 0 0 0,0 0 0 0 0,0 0 1 0 0,0-1-1 0 0,0 1 0 0 0,0-1 0 0 0,0-1 0 0 0,0-1 1 0 0,0 1-1 0 0,0-1 0 0 0,0 0 0 0 0,0 1 0 0 0,0-1 1 0 0,0 0-1 0 0,0 0 0 0 0,0 0 0 0 0,0 0 1 0 0,0 0-1 0 0,0 0 0 0 0,0 0 0 0 0,0-1 0 0 0,0 1 1 0 0,0 0-9 421 0,0-1 1-421 0,0 0 0 0 0,0-1 0 0 0,0 1 0 0 0,0 0 0 0 0,0 0 0 0 0,0 0 0 0 0,-1-1 0 0 0,1 1 0 0 0,0-1 0 0 0,0 1 0 0 0,0-1 0 0 0,0 0 0 0 0,0 0 0 0 0,0 0 0 0 0,0-1 0 0 0,0 0 0 0 0,0 3 0 0 0,0 0 0 0 0,0 0 0 0 0,0 0 0 0 0,0-1 0 0 0,0 0-1 0 0,0 0 1 0 0,0 0 0 0 0,0-1 0 0 0,0 1 0 0 0,0 0 0 0 0,0-1 0 0 0,0 1 0 0 0,0 0 0 0 0,0 0 0 0 0,0 0 6 189 0,0 1 1-189 0,0 0-1 0 0,0 1 1 0 0,0-1 0 0 0,0 1-1 0 0,0-1 1 0 0,0 1 0 0 0,0-1-1 0 0,0 1 1 0 0,0-1 0 0 0,0 0-1 0 0,0-1 1 0 0,0 1-1 0 0,0-1 1 0 0,0-1 0 0 0,0 1-1 0 0,0 0 1 0 0,0 1 0 0 0,0-1-1 0 0,0-1 1 0 0,0 0 0 0 0,0 0-1 0 0,0 0 1 0 0,0 0-1 0 0,0-1 1 0 0,0 1 0 0 0,0-1-1 0 0,0 0 1 0 0,0 1 0 0 0,0-1-1 0 0,0 1-1 73 0,0-1 1-73 0,0 0 0 0 0,0 1-1 0 0,0-1 1 0 0,0 0 0 0 0,0 1-1 0 0,0-1 1 0 0,0 0 0 0 0,0 0-1 0 0,0 0 1 0 0,0-1 0 0 0,0 1-1 0 0,0-1 1 0 0,0 0 0 0 0,0-1-1 0 0,0 4 1 0 0,0 0 0 0 0,0 0-1 0 0,0-1 1 0 0,0 0 0 0 0,0 0-1 0 0,0 0 1 0 0,0 0 0 0 0,0-1-1 0 0,0 0 1 0 0,0 0 0 0 0,0 0-1 0 0,0-1 1 0 0,0 0-3 577 0,0 3 0-577 0,0 0 0 0 0,0-1 0 0 0,0 1 1 0 0,0-1-1 0 0,0 0 0 0 0,0-1 0 0 0,0 0 0 0 0,0 0 1 0 0,0 0-1 0 0,0 0 0 0 0,0-1 0 0 0,0 0 1 0 0,0 5-1 0 0,0-2 0 0 0,0 1 0 0 0,0-1 0 0 0,0 0 1 0 0,0 0-1 0 0,0 0 0 0 0,0-1 0 0 0,0 1 0 0 0,0-1 1 0 0,0 1-1 0 0,0-1-11 0 0,0 1 1 0 0,0-1 0 0 0,0 1 0 0 0,0 0-1 0 0,0-1 1 0 0,0 1 0 0 0,0-1 0 0 0,0 0 0 0 0,0 0-1 0 0,0 0 1 0 0,0-2 0 0 0,0 1 0 0 0,0 2 0 0 0,0 1-1 0 0,0-2 1 0 0,0 0 0 0 0,0 0 0 0 0,0 0-1 0 0,0-1 1 0 0,0 1 0 0 0,0-1 0 0 0,0 0 0 0 0,0 1 26 0 0,0-1 1 0 0,0 1-1 0 0,0 0 1 0 0,0-1 0 0 0,0 1-1 0 0,0 0 1 0 0,0-1 0 0 0,0 0-1 0 0,0-1 1 0 0,0-1-1 0 0,0 0 1 0 0,0 4 0 0 0,0-1-1 0 0,0-1 1 0 0,0 0 0 0 0,0-1-1 0 0,0 0 1 0 0,0 0-1 0 0,0-1 1 0 0,0-1 0 0 0,0 1-13 0 0,0 5 1 0 0,0-1-1 0 0,0 0 1 0 0,0 0-1 0 0,0-1 1 0 0,0-1 0 0 0,0 0-1 0 0,0 0 1 0 0,0-1-1 0 0,0 6 1 0 0,0-1 0 0 0,0 0-1 0 0,0-1 1 0 0,0-1-1 0 0,0 1 1 0 0,0-1 0 0 0,0 1-6 0 0,0-1 0 0 0,0 1 0 0 0,0 0 0 0 0,0 0 0 0 0,0-1 0 0 0,0 0 0 0 0,0-2 0 0 0,0-1 0 0 0,0 5 0 0 0,0-2 0 0 0,0 0 0 0 0,0-2 0 0 0,0 0 1 0 0,0 0-1 0 0,0-1 8 0 0,0-2 0 0 0,0-1 1 0 0,0 1-1 0 0,0-2 1 0 0,0 0-1 0 0,0-1 1 0 0,0-2-1 0 0,0 5 1 0 0,0-1-1 0 0,0-2 0 0 0,0-1 1 0 0,0 0-1 0 0,0-2 8 0 9,0 11 0 0 0,0-32-5 0 0</inkml:trace>
  <inkml:trace contextRef="#ctx0" brushRef="#br0" timeOffset="71410">11 49573 17225 165901 49046,'0'-79'-37'0'0,"0"-23"-10"0"0,0-1 0 0 0,0 19 0 0 0,0-1 0 0 0,0-2 0 0 0,0-1 0 0 0,0-1 0 0 0,0 0 0 0 0,0-1 33-631 0,0-6 1 631 0,0-2 0 0 0,0 0 0 0 0,0-1 0 0 0,1-1 0 0 0,-1-1-1 0 0,0-2 1 0 0,0 16 0 0 0,0-1 0 0 0,0-1 0 0 0,0-1 0 0 0,0-1-1 0 0,0 0 1 0 0,0-1 0 0 0,0 0 0 0 0,0-1 12-10 0,0 2 0 10 0,0 1 1 0 0,0-2-1 0 0,0 0 1 0 0,0-1-1 0 0,0 0 1 0 0,0 0-1 0 0,0-1 1 0 0,0-1-1 0 0,0 1 0 0 0,0 4 1 0 0,0 0-1 0 0,0 0 1 0 0,0-1-1 0 0,0 0 1 0 0,0 0-1 0 0,0-1 1 0 0,0 0-1 0 0,0 0 1 0 0,0 0-1 0 0,0-1 0 0 0,0-2 1 0 0,0-1-1 0 0,0 0 1 0 0,0 0-1 0 0,0 0 1 0 0,0-1-1 0 0,0 0 1 0 0,0 0-1 0 0,0 0 0 0 0,0-1 1 0 0,0 0 15 0 0,0 6 1 0 0,0-1 0 0 0,0-1 0 0 0,0 1-1 0 0,0-1 1 0 0,0 0 0 0 0,0 0 0 0 0,0 0-1 0 0,0-1 1 0 0,0 0 0 0 0,0 0 0 0 0,0 0-24 0 0,0-4 0 0 0,0 1 0 0 0,0-1 0 0 0,0 1 0 0 0,0-1 0 0 0,0-1 0 0 0,0 0 0 0 0,0 0 0 0 0,0-1 0 0 0,0 0 0 0 0,0-1 0 0 0,0-1 0 0 0,0 8 0 0 0,0 0 0 0 0,0-1 0 0 0,0-1 0 0 0,0 0 0 0 0,0-1 0 0 0,0 1 0 0 0,0-2 0 0 0,0 1 0 0 0,0-1 0 0 0,0 0 0 0 0,0 1 0 0 0,0-1 0 0 0,0 0-2 0 0,0 5 1 0 0,0 0 0 0 0,0-1-1 0 0,0 1 1 0 0,0-1 0 0 0,0 0-1 0 0,0 1 1 0 0,0-1 0 0 0,0-1-1 0 0,0 1 1 0 0,0 0 0 0 0,0-1 0 0 0,0 0-1 0 0,0 1 1 0 0,0-1 0 0 0,0-2-1 0 0,0 0 1 0 0,0 0 0 0 0,0-1-1 0 0,0 1 1 0 0,0-1 0 0 0,0 0-1 0 0,0 0 1 0 0,0 0 0 0 0,0 0 0 0 0,0 0-1 0 0,0 1 1 0 0,0-1 0 0 0,0 0-1 0 0,0 1 18 0 0,0 0 0 0 0,0 1 1 0 0,0-1-1 0 0,0 1 1 0 0,0-1-1 0 0,0 1 1 0 0,0 0-1 0 0,0-1 1 0 0,0 1-1 0 0,0 0 1 0 0,0 0-1 0 0,0-1 1 0 0,0 1-1 0 0,0-1 1 0 0,0 1-1 0 0,0-1 1 0 0,0 1-1 0 0,0-1 1 0 0,0 0-1 0 0,0 1 1 0 0,0-1-1 0 0,0 0 1 0 0,0 1-1 0 0,0-1 1 0 0,0 0-1 0 0,0 0 1 0 0,0 0-1 0 0,0 0 1 0 0,0 0-1 0 0,0 0 30 0 0,0-1 0 0 0,0-1 0 0 0,0 0 1 0 0,0 1-1 0 0,0-1 0 0 0,0 0 0 0 0,0 0 1 0 0,0 0-1 0 0,0 0 0 0 0,0 0 1 0 0,0 0-1 0 0,0 0 0 0 0,0 0 0 0 0,0 1 1 0 0,0-1-1 0 0,0 2 0 0 0,0 0 0 0 0,0 1 1 0 0,0-1-1 0 0,0 1 0 0 0,0-1 1 0 0,0 1-1 0 0,0-1 0 0 0,0 1 0 0 0,0-1 1 0 0,0 1-1 0 0,0-1 0 0 0,0 0 1 0 0,0-1-1 0 0,0 1-22 0 0,0 3 1 0 0,0-1-1 0 0,0 1 1 0 0,0-1 0 0 0,0 1-1 0 0,0-1 1 0 0,0-1-1 0 0,0 1 1 0 0,0 0 0 0 0,0 0-1 0 0,0 0 1 0 0,0 0-1 0 0,0 0 1 0 0,0 0 0 0 0,0 1-1 0 0,0-1 1 0 0,0-4 0 0 0,0 0-1 0 0,0-1 1 0 0,0 1-1 0 0,0 0 1 0 0,0 0 0 0 0,0 0-1 0 0,0 0 1 0 0,0 0-1 0 0,0 1 1 0 0,0-1 0 0 0,0 1-1 0 0,0 0 1 0 0,0 0 0 0 0,0 0-13 0 0,0 2 0 0 0,0 0 0 0 0,0 0 0 0 0,0 0 0 0 0,0 1 0 0 0,0 0 0 0 0,0 0 0 0 0,0-1 0 0 0,0 1 0 0 0,0 0 0 0 0,0 1 0 0 0,0-1 0 0 0,0 0 0 0 0,0 0 0 0 0,0 0 0 0 0,0 2 0 0 0,0-1 1 0 0,0 1-1 0 0,0-1 0 0 0,0 1 0 0 0,0 0 0 0 0,0 0 0 0 0,0 0 0 0 0,0-1 0 0 0,0 1 0 0 0,0 0 0 0 0,0 0 0 0 0,0 0 0 0 0,0 0 0 0 0,0 0-22 0 0,0 0 0 0 0,0 0 1 0 0,0 0-1 0 0,0 0 1 0 0,0 0-1 0 0,0 0 0 0 0,0 0 1 0 0,0 0-1 0 0,0 0 1 0 0,0 0-1 0 0,0 0 1 0 0,0 1-1 0 0,0-1 0 0 0,0 1 1 0 0,0-1 23 0 0,0-4 0 0 0,0 0 0 0 0,0 0 1 0 0,0 0-1 0 0,0 1 0 0 0,0-1 1 0 0,0 1-1 0 0,0 0 0 0 0,0-1 1 0 0,0 0-1 0 0,0 0 0 0 0,0 0 0 0 0,0-1 1 0 0,0-1-3 0 0,0 4 1 0 0,0-1 0 0 0,0 0-1 0 0,0-1 1 0 0,0 0 0 0 0,0-1 0 0 0,0 1-1 0 0,0-1 1 0 0,0 1 0 0 0,0 0-1 0 0,0 0 1 0 0,0 1 0 0 0,0 0 0 0 0,0 1-1 0 0,0 1-14 0 0,0-7 0 0 0,0 1 0 0 0,0 1 0 0 0,0 0 0 0 0,0 0 0 0 0,0 1 0 0 0,0 1 0 0 0,0-1 0 0 0,0 0 0 0 0,0 1 0 0 0,0-1 0 0 0,0 0 0 0 0,0-1 1 0 0,0 6 1 0 0,0 0-1 0 0,0-1 1 0 0,0 1 0 0 0,0-1-1 0 0,0 0 1 0 0,0 1 0 0 0,0-1-1 0 0,0 1 1 0 0,0-1 0 0 0,0 1-1 0 0,0 1 1 0 0,0-1-1 0 0,0 1 11 0 0,0-3 0 0 0,0 0 0 0 0,0 0 0 0 0,0 1 0 0 0,0 0 0 0 0,0 0 0 0 0,0 1 0 0 0,0-1 0 0 0,0 1 0 0 0,0-1 0 0 0,0 1 0 0 0,0-1 0 0 0,0 0 1 0 0,0 0 0 0 0,0 0 0 0 0,0 0 0 0 0,0 0 0 0 0,0 0 0 0 0,0 0 0 0 0,0-1 0 0 0,0 1 1 0 0,0 0-1 0 0,0 0 0 0 0,0 0 0 0 0,0 1 0 0 0,0-1-6 0 0,0 0 0 0 0,0 1 0 0 0,0-1 1 0 0,0 1-1 0 0,0 0 0 0 0,0-1 1 0 0,0 1-1 0 0,0 0 0 0 0,0 0 1 0 0,0 0-1 0 0,0 0 0 0 0,0 1 1 0 0,0-1 4 0 0,0-5 0 0 0,0 1 0 0 0,0-1 0 0 0,0 1 0 0 0,0 0 0 0 0,0 0 1 0 0,0 0-1 0 0,0 1 0 0 0,0-1 0 0 0,0 0 0 0 0,0 1 0 0 0,0-1-12 0 0,0 2 1 0 0,0-1 0 0 0,0 1 0 0 0,0 0 0 0 0,0 0 0 0 0,0 0 0 0 0,0 0 0 0 0,0 0 0 0 0,0 0 0 0 0,0 0 0 0 0,0 1 0 0 0,0-1 9 0 0,0 2 1 0 0,0 0 0 0 0,0 0-1 0 0,0-1 1 0 0,0 1 0 0 0,0 0 0 0 0,0 1-1 0 0,0-1 1 0 0,0 1 0 0 0,0 0 0 0 0,0 1-1 0 0,0 0-21 0 0,0-5 0 0 0,0 1 0 0 0,0 1 0 0 0,0 0 1 0 0,0 0-1 0 0,0 1 0 0 0,0-1 0 0 0,0 1 1 0 0,0-1-1 0 0,0 1 0 0 0,0-2 19 0 0,0 0 0 0 0,0 0 1 0 0,0-1-1 0 0,0 74 1 0 0</inkml:trace>
  <inkml:trace contextRef="#ctx0" brushRef="#br0" timeOffset="71408">12 10444 19082 165260 49046,'0'53'2'0'0,"0"40"1"0"0,0 0 1 0 0,0 0-1 0 0,0 0 1 0 0,0 3-1 0 0,0-1 0 0 0,0 0 1 0 0,0 0-1 0 0,0 0 0 0 0,0 1 1 0 0,0 0-1 0 0,0 1 1 0 0,0 0-1 0 0,0 1 0 0 0,0 1 1 0 0,0 0 3 0 0,0-5 1 0 0,0 0 0 0 0,0 2 0 0 0,0 0 0 0 0,0 0 0 0 0,0 1 0 0 0,0 1 0 0 0,0 0 0 0 0,0 0 0 0 0,0-1 0 0 0,0 1 0 0 0,0 0 0 0 0,0-1-1 0 0,0 0 1 0 0,0 0 0 0 0,0-1 0 0 0,0 1 0 0 0,0-1 0 0 0,0 0 0 0 0,0 0 0 0 0,0 0 0 0 0,-1 1 0 0 0,1-1 0 0 0,0 1 0 0 0,0 0 0 0 0,0 0-1 0 0,0 1 1 0 0,0 1 8 1773 0,0-4 0-1773 0,0 2 1 0 0,0-1-1 0 0,0 1 1 0 0,0 1-1 0 0,0-1 1 0 0,0 1-1 0 0,0 0 1 0 0,0 0-1 0 0,0 0 1 0 0,0 0-1 0 0,0 0 1 0 0,0-1-1 0 0,0 1 0 0 0,0 0 1 0 0,0-1-1 0 0,0-1 1 0 0,0 1-1 0 0,0 0 1 0 0,0-1-1 0 0,0 1 1 0 0,0-1-1 0 0,0 1 1 0 0,-1-1-1 0 0,1 1 1 0 0,0 0-1 0 0,0 1 1 0 0,0-1-1 0 0,0 1 0 0 0,0 1-15 1552 0,0-4 0-1552 0,0 1 0 0 0,0 0 1 0 0,0 1-1 0 0,0-1 0 0 0,0 1 0 0 0,0 0 1 0 0,0 0-1 0 0,0 0 0 0 0,0 1 1 0 0,0-1-1 0 0,0 1 0 0 0,0-1 0 0 0,0 0 1 0 0,0 1-1 0 0,0-1 0 0 0,0 0 0 0 0,0 0 1 0 0,0 0-1 0 0,0 0 0 0 0,0 0 1 0 0,0 0-1 0 0,0 0 0 0 0,0 0 0 0 0,0 1 1 0 0,0-1-1 0 0,0 1 0 0 0,0 0 0 0 0,0 0 1 0 0,0 0-1 0 0,0 1 0 0 0,-1 1 1 139 0,1-3 1-139 0,0 2 0 0 0,0-1 0 0 0,0 1 0 0 0,0 0 0 0 0,0 1 0 0 0,0-1 0 0 0,0 1 0 0 0,0 0 0 0 0,0 0 0 0 0,0 0 0 0 0,0 0 0 0 0,0 1 0 0 0,0-1 0 0 0,0 0 0 0 0,0 0 0 0 0,0 0 0 0 0,0-5 0 0 0,0 0 0 0 0,0 1 0 0 0,0-1 0 0 0,0 0 0 0 0,0 0 0 0 0,0 1 0 0 0,0-1 0 0 0,0 0 0 0 0,0 1 0 0 0,0-1 0 0 0,0 1 0 0 0,0-1 0 0 0,0 1 0 0 0,0-1 0 0 0,0 1 0 0 0,0-1 0 0 0,0 1 1 41 0,0 0 0-41 0,0-1 0 0 0,0 1 0 0 0,0 0 0 0 0,0 0 1 0 0,0 0-1 0 0,0 0 0 0 0,0 0 0 0 0,0 0 0 0 0,0 0 1 0 0,0 0-1 0 0,0 0 0 0 0,0 0 0 0 0,0 0 0 0 0,0 0 1 0 0,0 1-1 0 0,0-1 0 0 0,0 0 0 0 0,0 0 0 0 0,0 1 1 0 0,0-1-1 0 0,0 1 0 0 0,0 0 0 0 0,0-1 0 0 0,0 1 0 0 0,0-1 1 0 0,0 1-1 0 0,0 0 0 0 0,0-1 0 0 0,0 1 0 0 0,0 0 1 0 0,0-1-1 0 0,0 1 0 0 0,0 0 0 0 0,0 0 0 0 0,0 0-8 454 0,0 1 1-454 0,0 0-1 0 0,0-1 1 0 0,0 1 0 0 0,0 0-1 0 0,0 0 1 0 0,0 0 0 0 0,0 0-1 0 0,0 1 1 0 0,0-1-1 0 0,0 0 1 0 0,0 0 0 0 0,0 0-1 0 0,0 0 1 0 0,0 0 0 0 0,0 0-1 0 0,0 0 1 0 0,0 0-1 0 0,0-1 1 0 0,0 1 0 0 0,0-1-1 0 0,0 0 1 0 0,0 1 0 0 0,0-1-1 0 0,0 0 1 0 0,0 0 0 0 0,0 0-1 0 0,0 1 1 0 0,0-1-1 0 0,0 0 1 0 0,0 0 0 0 0,0 1-1 0 0,0-1 1 0 0,0 1 0 0 0,0-1-1 0 0,0 1-12 1220 0,0 1 1-1220 0,0-1 0 0 0,0 1 0 0 0,0 1 0 0 0,0-1-1 0 0,0 0 1 0 0,0 1 0 0 0,0-1 0 0 0,0 0 0 0 0,0 1-1 0 0,0-1 1 0 0,0 0 0 0 0,0 0 0 0 0,0 0 0 0 0,0 0 0 0 0,0-1-1 0 0,-1 1 1 0 0,1-1 0 0 0,0-3 0 0 0,0 1 0 0 0,0-1-1 0 0,0 0 1 0 0,0 0 0 0 0,0 0 0 0 0,0 0 0 0 0,0 0-1 0 0,0-1 1 0 0,0 1 0 0 0,0-1 0 0 0,0 0 0 0 0,0 1 0 0 0,0-1-1 0 0,0 0 1 0 0,0 1 0 0 0,0-1 0 0 0,0 0 2 1768 0,0 5 1-1768 0,0 0-1 0 0,0 0 1 0 0,0 1-1 0 0,0-1 1 0 0,0 0-1 0 0,0 0 1 0 0,0 0-1 0 0,0 0 1 0 0,0 0 0 0 0,-1 0-1 0 0,1-1 1 0 0,0 0-1 0 0,0 0 1 0 0,0-1-1 0 0,0 0 1 0 0,0 0-1 0 0,0 1 1 0 0,0-1-1 0 0,0 0 1 0 0,0 0 0 0 0,0 0-1 0 0,0-1 1 0 0,0 0-1 0 0,0-1 1 0 0,0 1-1 0 0,0-1 1 0 0,0 1-1 0 0,0-1 1 0 0,0 1-1 0 0,0-1 1 0 0,0 1 0 0 0,0 0 9 204 2,0 0 0-204 1,0 0 0 0-1,0 1 1 0 0,0 0-1 0 0,0-1 0 0 1,0 1 1 0-1,0 0-1 0 0,0-1 0 0 1,0 1 1 0-1,0-1-1 0 0,0-1 0 0 0,0 1 1 0 1,0-1-1 0-1,0-1 0 0 0,0 0 1 0 1,0-1-1 0-1,0 7 0 0 0,0-1 1 0 0,0-1-1 0 1,0 0 0 0-1,0-1 1 0 0,0 0-1 0 1,0-1 0 0-1,0 1 1 0 0,0-1-1 0 0,0 0 0 0 1,0 0 1 0-1,0 1-1 0 0,0-1 0 0 1,0 1 1 0-1,0 1-1 0 0,0 0 0 0 0,0 0 1 0 1,0 0-1 0-1,0 0 0 0 0,0 0 1 0 1,0 0-1 0-1,0 0 0 0 0,0-1 1 0 0,0 1-1 0 1,0-1 0 0-1,0 0 1 0 0,0 0-1 0 1,0-1 16 0 20,0 5 1 0 1,0-1 0 0 0,0 0 0 0 0,0 0 0 0 0,0 0-1 0 0,0-1 1 0 0,0 1 0 0 0,0-1 0 0-1,0-1 0 0 1,0 1-1 0 0,0-1 1 0 0,0 0 0 0 0,0-1-20 0-14,0 5 1 0 1,0-1 0 0 0,0 0 0 0-1,0 0 0 0 1,0-1-1 0-1,0 0 1 0 1,0 0 0 0-1,0-1 0 0 1,0 0 0 0-1,0 0-1 0 1,0 0 1 0-1,0 0 0 0 1,0-3 0 0 0,0-1 0 0-1,0 0-1 0 1,0 0 1 0-1,0 0 0 0 1,0 0 0 0-1,0-1 0 0 1,0 0 0 0-1,0 0-1 0 1,0 0 1 0-1,0 0 0 0 1,0-1-4 0 3,0 7 0 0 1,0 0 1 0-1,0-1-1 0 1,0 1 1 0-1,0-1-1 0 1,0 0 1 0-1,0 0-1 0 0,0-1 1 0 1,0 0-1 0-1,0 0 1 0 1,0-1-1 0-1,0-4 1 0 1,0-1-1 0-1,0 0 1 0 0,0-1-1 0 1,0 1 0 0-1,0-1 1 0 1,0-1-1 0-1,0 1 1 0 0,0 0-1 0 1,0-1 1 0-1,0 1 0 0-3,0 7 0 0 0,0 1 0 0 0,0 0 0 0 0,0 0 1 0 0,0 0-1 0 0,0-1 0 0 0,0 0 0 0-1,0-1 0 0 1,0 0 1 0 0,0-1-1 0 0,0 4 0 0 0,0 0 0 0 0,0 0 0 0 0,0-1 1 0 0,0-1-1 0-1,0 0 0 0 1,0-1 0 0 0,0-24 2 0 0</inkml:trace>
  <inkml:trace contextRef="#ctx0" brushRef="#br0" timeOffset="71407">12 49573 15574 164021 50415,'0'-64'-32'0'0,"0"-32"-15"0"0,0 0-1 0 0,0-1 1 0 0,0 0-1 0 0,0 0 1 0 0,0-1-1 0 0,0 1 1 0 0,0-1-1 0 0,0 0 121 0 0,0 0 0 0 0,0-1 0 0 0,0 1 0 0 0,0-1 0 0 0,0 0 0 0 0,0 0 0 0 0,0-1 0 0 0,0-1 0 0 0,0-1 0 0 0,0 0-49 0 0,0 9 0 0 0,0-2 0 0 0,0 0 0 0 0,0-1 1 0 0,0 0-1 0 0,0-1 0 0 0,0 0 0 0 0,0-1 1 0 0,0 1-1 0 0,0 0 0 0 0,0 1 0 0 0,0 1-18 0 0,0 1 0 0 0,0 1 1 0 0,0 1-1 0 0,0 0 1 0 0,0 0-1 0 0,0 0 1 0 0,0 0-1 0 0,0-1 1 0 0,0 0-1 0 0,0-1 1 0 0,0 0-1 0 0,0-2 2 0 0,0 1 1 0 0,0-2-1 0 0,0 0 1 0 0,0 0-1 0 0,0-1 1 0 0,0-1-1 0 0,0 0 1 0 0,0 0-1 0 0,0 0 1 0 0,0-1-1 0 0,0 1 1 0 0,0 0-1 0 0,0 0 1 0 0,0 7-1 0 0,0-1 1 0 0,0 1 0 0 0,0-1-1 0 0,0 1 1 0 0,0-1-1 0 0,0 1 1 0 0,0-1-1 0 0,0 0 1 0 0,0 0-1 0 0,0 0 1 0 0,0-1-1 0 0,0 0 1 0 0,0 0-1 84 0,0-2 1-84 0,0-2 0 0 0,0 1 0 0 0,0-1 0 0 0,0-1 0 0 0,0 1 0 0 0,0 0 0 0 0,0-1 0 0 0,0 1 0 0 0,0-1 0 0 0,0 1 0 0 0,0 0 0 0 0,0 0 0 0 0,0 1 0 0 0,0 1 0 0 0,0 0 0 0 0,0 1 0 0 0,0 0 0 0 0,0 0 0 0 0,0 0 0 0 0,0 0 0 0 0,0 0 0 0 0,0 0 0 0 0,0 0 0 0 0,0-1 0 0 0,0 0 0 0 0,0 0 0 0 0,0-1 3 1624 0,0 4 0-1624 0,0-2 1 0 0,0 1-1 0 0,0-1 0 0 0,0 0 1 0 0,0 0-1 0 0,0-1 1 0 0,0 1-1 0 0,0-1 0 0 0,0 0 1 0 0,0 1-1 0 0,0 0 1 0 0,0-1-1 0 0,0 2 0 0 0,0-1 1 0 0,0-5-1 0 0,0 1 0 0 0,0 0 1 0 0,0 0-1 0 0,-1 0 1 0 0,1 0-1 0 0,0 1 0 0 0,0-1 1 0 0,0 0-1 0 0,0 0 1 0 0,0 0-1 0 0,0-1 0 0 0,0 0 1 0 0,0-1-6 917 0,0 4 0-917 0,0-1 0 0 0,0 0 0 0 0,0 0 0 0 0,0 0 0 0 0,0-1 0 0 0,0 0 1 0 0,0 0-1 0 0,0 0 0 0 0,0 0 0 0 0,0 0 0 0 0,0 0 0 0 0,0 0 0 0 0,0 0 1 0 0,0 0-1 0 0,0 1 0 0 0,0-1 0 0 0,0 1 0 0 0,0-1 0 0 0,0 0 0 0 0,0 1 0 0 0,0-1 1 0 0,0 1-1 0 0,0-1 0 0 0,0 0 0 0 0,0 1 0 0 0,0-1 0 0 0,0 1 0 0 0,0-1 1 0 0,0 1-6 740 0,0-1 0-740 0,0 0 0 0 0,0 1 1 0 0,0-1-1 0 0,0 0 0 0 0,0 0 0 0 0,0 1 1 0 0,0-1-1 0 0,0 0 0 0 0,-1 1 0 0 0,1-1 1 0 0,0 1-1 0 0,0-1 0 0 0,0 1 0 0 0,0 0 1 0 0,0 1-1 0 0,0 0 0 0 0,0 0 0 0 0,0 1 1 0 0,0-1-1 0 0,0 1 0 0 0,0-1 0 0 0,0 1 1 0 0,0 0-1 0 0,0-1 0 0 0,0 1 1 0 0,0-1-1 0 0,0 0 0 0 0,0 1 0 0 0,0-1 0 1196 0,0-2 1-1196 0,0 1 0 0 1,0 0-1 0-1,0-1 1 0 0,0 0 0 0 0,0 0 0 0 0,0 0-1 0 1,0 1 1 0-1,0-1 0 0 0,0 0 0 0 0,0 0-1 0 0,0 1 1 0 1,0-1 0 0-1,0 1-1 0 0,0 0 1 0 0,0 1 0 0 0,0 1 0 0 0,0-1-1 0 1,0 1 1 0-1,0 0 0 0 0,0 1 0 0 0,0-1-1 0 0,0 0 1 0 1,0 0 0 0-1,0 0-1 0 0,0 0 1 0 0,0 0 0 0 0,-1-1 0 0 1,1 1-1 0-1,0-1 0 449 0,0-2 1-449 1,0-1-1 0 0,0 1 1 0-1,0-1 0 0 1,0 0-1 0 0,0 0 1 0-1,0 0 0 0 1,0 0-1 0 0,0 0 1 0-1,0 0 0 0 1,0 0-1 0 0,0 0 1 0-1,0 0 0 0 1,0 0-1 0 0,0 1 1 0-1,0 1 0 0 1,0-1-1 0 0,0 1 1 0-1,0 0 0 0 1,0 0-1 0 0,0 0 1 0-1,0 0 0 0 1,0 0-1 0-1,0 0 1 0 1,0 0 0 0 0,0 1-1 0-1,0-1 1 0 1,0 1 0 0 0,0 0-1 0-1,0 0 3 239 0,0 2 0-239 0,0 1 0 0 0,0-1 0 0 0,0 1 0 0 0,0 0 0 0 0,0 0 1 0 0,0 0-1 0 0,0 0 0 0 0,0 0 0 0 0,0 1 0 0 0,0-1 0 0 0,0 1 0 0 0,0 0 1 0 0,0 0-1 0 0,0 0-21 0 0,0-5 1 0 0,0 0 0 0 0,0 1 0 0 0,0 0 0 0 0,0 0 0 0 0,0 1 0 0 0,0-1 0 0 0,0 0 0 0 0,0 1 0 0 0,0-1 0 0 0,0 0 0 0 0,0-1 0 0 0,0 1 0 0 0,0-2 16 78 0,0 5 0-78 0,0-1 0 0 0,0 0 0 0 0,0-1 0 0 0,0 1 0 0 0,0-2 0 0 0,0 1 0 0 0,0 0 0 0 0,0 0 0 0 0,0 1 0 0 0,0 0 0 0 0,0 0 0 0 0,0 1 0 0 0,0 1 0 0 0,0 0 0 127 0,0-6 1-127 0,0 1-1 0 0,0 0 1 0 0,0 2-1 0 0,0-1 1 0 0,0 2-1 0 0,0-1 1 0 0,0 0 0 0 0,0 1-1 0 0,0-2 1 0 0,0 1-1 0 0,0-2 1 0 0,0 0-2 0 0,0 2 0 0 0,0-1 0 0 0,0-1 1 0 0,0 0-1 0 0,0-1 0 0 0,0 0 1 0 0,0 1-1 0 0,0-1 0 0 0,0 0 1 0 0,0 1-1 0 0,0 0 0 0 0,0 2 1 0 0,0 0-1 0 0,0 1 1 0 0,0-7 0 0 0,0 1 1 0 0,0 2-1 0 0,0 0 0 0 0,0 0 1 0 0,0 1-1 0 0,0 0 0 0 0,0 0 1 0 0,0 0-1 0 0,0 0 0 0 0,0 0 1 0 0,0-2-2 0 0,0 7 0 0 0,0-2 0 0 0,0 1 0 0 0,0-1 0 0 0,0 0 0 0 0,0 0 0 0 0,0 0 0 0 0,0 1 0 0 0,0-1 1 0 0,0 1-1 0 0,0 1 0 0 0,0 0 0 0 0,0 1 1 0 0,0-2 0 0 0,0 1 0 0 0,0 0 0 0 0,0 1 0 0 0,0 0 0 0 0,0 1 0 0 0,0 0 0 0 0,0-1 0 0 0,0 1 0 0 0,0-1 0 0 0,0 1 0 0 0,0-2-16 0 0,0-1 1 0 0,0-1 0 0 0,0 0 0 0 0,0 0-1 0 0,0 0 1 0 0,0-1 0 0 0,0 1 0 0 0,0 0 0 0 0,0 1-1 0 0,0 0 1 0 0,0 0 0 0 0,0 2-2 0 0,0-4 1 0 0,0 2-1 0 0,0 0 1 0 0,0 0-1 0 0,0 1 1 0 0,0 0-1 0 0,0 0 1 0 0,0 1-1 0 0,0-1 1 0 0,0 0-1 0 0,0 0 15 0 0,0 1 0 0 0,0-1 0 0 0,0-1 0 0 0,0 1 0 0 0,0 0 0 0 0,0 0 0 0 0,0 1 0 0 0,0 0 0 0 0,0 0 0 0 0,0 1 1 0 0,0 1-8 0 0,0-3 1 0 0,0 0 0 0 0,0 1 0 0 0,0 1 0 0 0,0 0 0 0 0,0 1 0 0 0,0 0 0 0 0,0 0 0 0 0,0 1 0 0 0,0-1 5 0 0,0-6 0 0 0,0 0 0 0 0,0 1 0 0 0,0-1 0 0 0,0 1 0 0 0,0 1 1 0 0,0 33-1 0 0</inkml:trace>
  <inkml:trace contextRef="#ctx0" brushRef="#br0" timeOffset="-20">8 10444 18907 170925 50496,'0'62'9'0'0,"0"34"3"0"0,0-6 0 0 0,0-1 1 0 0,0 1-1 0 0,0 0 1 0 0,-1 0-1 0 0,1 1 1 0 0,0 0-1 0 0,0 1 1 0 0,0 1-1 0 0,0 0-1 2048 0,0-3 0-2048 0,0 1 1 0 0,0 0-1 0 0,0 1 1 0 0,0 0-1 0 0,0 1 1 0 0,0 0-1 0 0,0 0 1 0 0,0 0-1 0 0,0 1 1 0 0,0-1-1 0 0,0 3 1 0 0,0 1-1 0 0,0-1 1 0 0,-1 1-1 0 0,1 0 1 0 0,0 1-1 0 0,0-1 1 0 0,0 1-1 0 0,0-1 1 0 0,0 1-1 0 0,0 0-2 0 0,0-6 1 0 0,0-1 0 0 0,0 0 0 0 0,0 1 0 0 0,0 0 0 0 0,0 0 0 0 0,0 0-1 0 0,0 0 1 0 0,0 0 0 0 0,0 1 0 0 0,0 0 0 0 0,0 0 0 0 0,0 3 0 0 0,0 0 0 0 0,0 0-1 0 0,0 1 1 0 0,0 0 0 0 0,0 0 0 0 0,0 0 0 0 0,0 0 0 0 0,0 1 0 0 0,0-1 0 0 0,0 1-1 0 0,0 0-9 111 0,0-6 0-111 0,0 0 0 0 0,0 1 0 0 0,0-1 1 0 0,0 0-1 0 0,0 1 0 0 0,0 0 0 0 0,0 0 0 0 0,0 0 1 0 0,0 1-1 0 0,0 0 0 0 0,0 1 0 0 0,0 1 1 0 0,0-3-1 0 0,0 2 0 0 0,0-1 0 0 0,0 2 0 0 0,0-1 1 0 0,0 1-1 0 0,0 0 0 0 0,0 1 0 0 0,0-1 1 0 0,0 1-1 0 0,0 0 0 0 0,0 0 0 0 0,0-1 0 0 0,0 1 2 110 0,0 0 1-110 0,0 1-1 0 0,0-1 1 0 0,0 1-1 0 0,0 0 1 0 0,0 0-1 0 0,0-1 1 0 0,0 1 0 0 0,0 1-1 0 0,0-1 1 0 0,0 0-1 0 0,0 0 1 0 0,0 1-1 0 0,0 0 1 0 0,0-6-1 0 0,0 1 1 0 0,0 0 0 0 0,0 0-1 0 0,0 0 1 0 0,0 0-1 0 0,0 1 1 0 0,0-1-1 0 0,0 0 1 0 0,0 1 0 0 0,0-1-1 0 0,0 1 1 0 0,0-1-1 0 0,0 1 1 0 0,0-1-2 0 0,0 1 1 0 0,0 0-1 0 0,0 0 1 0 0,0 0 0 0 0,0 0-1 0 0,0 0 1 0 0,0 0-1 0 0,0 0 1 0 0,0 0 0 0 0,0 0-1 0 0,0 0 1 0 0,0 1-1 0 0,0-1 1 0 0,0 0 0 0 0,0 0-1 0 0,0-1 1 0 0,0 0-1 0 0,0 1 1 0 0,0-1 0 0 0,0 0-1 0 0,0 0 1 0 0,0 0-1 0 0,0 0 1 0 0,0 0 0 0 0,0 1-1 0 0,0 0 1 0 0,0 0-1 0 0,0 0 1 0 0,0 1 0 0 0,0 0-1 0 0,0-2 0 0 0,0 1 1 0 0,0 0-1 0 0,0 0 0 0 0,0 1 1 0 0,0 0-1 0 0,0 1 1 0 0,0-1-1 0 0,0 0 0 0 0,0 1 1 0 0,0-1-1 0 0,0 0 1 0 0,0 1-1 0 0,0-2 0 0 0,0 1 1 0 0,0-1-1 0 0,0 5 0 0 0,0-1 1 0 0,0 1-1 0 0,0-1 1 0 0,0 1-1 0 0,0-1 0 0 0,0 0 1 0 0,0 0-1 0 0,0 0 1 0 0,0-1-1 0 0,0 1 0 0 0,0 0 1 0 0,0-1-1 0 0,0 1 0 0 0,0-1-10 0 0,0-1 1 0 0,0 0 0 0 0,0-1 0 0 0,0 1 0 0 0,0 0 0 0 0,0-1 0 0 0,0 1 0 0 0,0-1 0 0 0,0 0 0 0 0,0 0 0 0 0,0 0 0 0 0,0 0-1 0 0,0 0 1 0 0,0-1 0 0 0,0 0 0 0 0,0 5 0 0 0,0-1 0 0 0,0-1 0 0 0,0 1 0 0 0,0-1 0 0 0,0 1 0 0 0,0-1 0 0 0,0 0 0 0 0,0 0 0 0 0,0 0-1 0 0,0 0 1 0 0,0 0 0 0 0,0 0 0 0 0,0 1 10 0 0,0 0 0 0 0,0 1 0 0 0,0 0 0 0 0,0 0 0 0 0,0 0 0 0 0,0 0 0 0 0,0 0 1 0 0,0-1-1 0 0,0 1 0 0 0,0-1 0 0 0,0 0 0 0 0,0 0 0 0 0,0-2 0 0 0,0 1 0 0 0,0 1 1 0 0,0-1-1 0 0,0 0 0 0 0,0 0 0 0 0,0-1 0 0 0,0 0 0 0 0,0-1 0 0 0,0 1 1 0 0,0-1-1 0 0,0 1 0 0 0,0 0 0 0 0,0 0 0 0 0,0 1-2 0 0,0-6 0 0 0,0 1 1 0 0,0 0-1 0 0,0 0 1 0 0,0 0-1 0 0,0 1 1 0 0,0-1-1 0 0,0 0 1 0 0,0 1-1 0 0,0-1 1 0 0,0 0-1 0 0,0-1 1 0 0,0 0-1 0 0,0 0 1 0 0,0 4-1 0 0,0 0 1 0 0,0 0-1 0 0,0-1 1 0 0,0 0-1 0 0,0 0 1 0 0,0 0-1 0 0,0 0 1 0 0,0 0-1 0 0,0-1 1 0 0,0 1-1 0 0,0-1 1 0 0,0 1-8 0 0,0-2 0 0 0,0 1 1 0 0,0 0-1 0 0,0 0 1 0 0,0 0-1 0 0,0-1 0 0 0,0 1 1 0 0,0-1-1 0 0,0 0 1 0 0,0 0-1 0 0,0 0 0 0 0,0-1 1 0 0,0-1-1 0 0,0 4 1 0 0,0 0-1 0 0,0-1 0 0 0,0 0 1 0 0,0 0-1 0 0,0-1 1 0 0,0 0-1 0 0,0 0 1 0 0,0 0-1 0 0,0 0 0 0 0,0 0 1 0 0,0 0-8 0 0,0 6 0 0 0,0 1 0 0 0,0 0 0 0 0,0 0 1 0 0,0-1-1 0 0,0 0 0 0 0,0 0 0 0 0,0 0 1 0 0,0-1-1 0 0,0-1 0 0 0,0 0 0 0 0,0 3 0 0 0,0-1 1 0 0,0 0-1 0 0,0-1 0 0 0,0 0 0 0 0,0-1 1 0 0,0 0-1 0 0,0 0 0 0 0,0 0 0 0 0,0 1 25 0 0,0-3 0 0 0,0 0 0 0 0,0 1 0 0 0,0-1 1 0 0,0 0-1 0 0,0 0 0 0 0,0-1 0 0 0,0 0 1 0 0,0-1-1 0 0,0-1 0 0 0,0 4 0 0 0,0-1 0 0 0,0 0 1 0 0,0-1-1 0 0,0 0 0 0 0,0-1 0 0 0,0-2 1 0 0,0-1-1 0 0,0-1-7 0 0,0 12 0 0 0,0-2 0 0 0,0-2 0 0 0,0-1 0 0 0,0-1 0 0 0,0 0 0 0 0,0-1 0 0 0,0-3 1 0 0,0-1-1 0 0,0-1 0 0 0,0 0 0 0 0,0-1 0 0 0,0-2 0 0 0,0-1 4 0 0,0 19 0 0 0,0-3 0 0 0,0-1 0 0 0,0-3 0 0 0,0 0 0 0 0,0-9 0 0 0,0-1 0 0 0,0-1 0 0 0,0-2 0 0 0,0-2-6-165 0,0 11 0 165 0,0-2 0 0 0,0-2 0 0 0,0-5 0 0 0,0 5 0 0 0,0-4 1 0 0,0-4 12-634 0,1 21 0 634 0,-1-8 1 0 0,0-28-1 0 0,0-7 47-827 0,0 12 1 827 0,1-65 36-1387 0,-1-42 1 1387 0,0-22-1 0 0,1-14-153-2020 0,-1 6 0 2020 0,0-6 1 0 0,0-4-1 0 0,1 5 0 0 0,-1-3 1 0 0,0-4-1 0 0,0-2-73-1556 0,0 3 1 1556 0,0-4 0 0 0,0-1 0 0 0,0-2 0 0 0,1-2 0 0 0,-1-9 0 0 0,0-1 0 0 0,0-3 0 0 0,0-1 0 0 0,0-3 114-649 0,0 20 0 649 0,0-1 0 0 0,0-2 0 0 0,0-1 1 0 0,0-1-1 0 0,0-1 0 0 0,0 1 0 0 0,0-6 1 0 0,0-1-1 0 0,0 0 0 0 0,0-1 0 0 0,0 0 0 0 0,0-1 1 0 0,0-2-2 0 0,0 8 0 0 0,0-1 1 0 0,0 0-1 0 0,0-1 1 0 0,0-1-1 0 0,0-1 1 0 0,0 0-1 0 0,0-1 1 0 0,0 5-1 0 0,0-1 1 0 0,0-1-1 0 0,0 0 1 0 0,0 0-1 0 0,0-2 1 0 0,0 0-1 0 0,0 0 0 0 0,0-1 0 0 0,0 4 0 0 0,0-1 0 0 0,0-1 0 0 0,0 0 0 0 0,0 0 1 0 0,0-1-1 0 0,0 0 0 0 0,0-1 0 0 0,0 0 0 0 0,0 0 1 0 0,0 7-1 0 0,0-1 0 0 0,0-1 0 0 0,0 1 0 0 0,0-1 0 0 0,0 1 1 0 0,0-2-1 0 0,0 0 0 0 0,0 0 0 0 0,0-1 0 0 0,0 0 12 0 0,0 2 1 0 0,0-1 0 0 0,0-1 0 0 0,0 0 0 0 0,0 0-1 0 0,0-1 1 0 0,0 0 0 0 0,0-1 0 0 0,0 1 0 0 0,0-1-1 0 0,0 1 1 0 0,0-1 0 0 0,0-1 0 0 0,0 0 0 0 0,0 0-1 0 0,0-1 1 0 0,0 0 0 0 0,0 1 0 0 0,0-1 0 0 0,0-1 0 0 0,0 1-1 0 0,0-1 1 0 0,0 0 0 0 0,0 0 17 0 0,0 5 1 0 0,0-1 0 0 0,0 0-1 0 0,0 0 1 0 0,0 0 0 0 0,0 0 0 0 0,0-1-1 0 0,0 1 1 0 0,0-1 0 0 0,0-1 0 0 0,0 1-1 0 0,0 0 1 0 0,0-1 0 0 0,0-3 0 0 0,0 1-1 0 0,0-1 1 0 0,0 0 0 0 0,0 0 0 0 0,0 0-1 0 0,0-1 1 0 0,0 0 0 0 0,0 0 0 0 0,0 0-1 0 0,0 0 1 0 0,0-1 0 0 0,0 0-16 0 0,0 4 1 0 0,0 0 0 0 0,0 0 0 0 0,0-1 0 0 0,0 0 0 0 0,0 0 0 0 0,0 0 0 0 0,0-1 0 0 0,0 1-1 0 0,0-1 1 0 0,0 1 0 0 0,0 0 0 0 0,0-1 0 0 0,0 1 0 0 0,0 0 0 0 0,0 0 0 0 0,0 0 0 0 0,0 1-1 0 0,0-1 1 0 0,0 0 0 0 0,0 0 0 0 0,0 0 0 0 0,0 0 0 0 0,0 0 0 0 0,0 0 0 0 0,0 0 0 0 0,0 0-1 0 0,0-1 1 0 0,0 0 0 0 0,0 1 0 0 0,0-1 0 0 0,0 0 1 0 0,0 0-1 0 0,0 0 0 0 0,0 1 0 0 0,0-1 0 0 0,0-1 1 0 0,0 1-1 0 0,0-1 0 0 0,0 0 0 0 0,0 0 1 0 0,0 0-1 0 0,0 3 0 0 0,0-1 0 0 0,0 0 0 0 0,0 0 1 0 0,0 0-1 0 0,0-1 0 0 0,0 0 0 0 0,0 0 1 0 0,0 1-1 0 0,0-1 0 0 0,0 0 0 0 0,0 1 0 0 0,0 0 1 0 0,0 0-1 0 0,0 1 15 0 0,0 2 0 0 0,0 0 0 0 0,0 1 0 0 0,0 0 0 0 0,0 0 1 0 0,0 0-1 0 0,0 0 0 0 0,0 1 0 0 0,0-1 0 0 0,0 1 1 0 0,0-1-1 0 0,0 1 0 0 0,0-1 0 0 0,0 1 0 0 0,0-1-37 0 0,0-6 0 0 0,0 1 1 0 0,0-1-1 0 0,0 0 1 0 0,0 1-1 0 0,0-1 1 0 0,0 1-1 0 0,0-1 1 0 0,0 1-1 0 0,0-1 1 0 0,0 0-1 0 0,0 1 1 0 0,0-1-1 0 0,0 0 1 0 0,0 5 1 0 0,0 0 0 0 0,0 0-1 0 0,0 0 1 0 0,0-1 0 0 0,0 1-1 0 0,0-1 1 0 0,0 1 0 0 0,0-1-1 0 0,0 1 1 0 0,0 0 0 0 0,0 0-1 0 0,0 0 1 0 0,0 1 0 0 0,0 0 15 0 0,0-4 1 0 0,0 1-1 0 0,0 0 1 0 0,0 1 0 0 0,0-1-1 0 0,0 1 1 0 0,0 0-1 0 0,0 0 1 0 0,0-1 0 0 0,0 1-1 0 0,0 0 1 0 0,0-1 0 0 0,0 0-1 0 0,0-1 1 0 0,0 5 1 0 0,0-1 0 0 0,0 0 0 0 0,0 0 0 0 0,0-1-1 0 0,0 1 1 0 0,0-1 0 0 0,0 0 0 0 0,0 0 0 0 0,0 1-1 0 0,0-1 1 0 0,0 1 0 0 0,0 0 0 0 0,0 0 0 0 0,0 1-2 0 0,0-6 0 0 0,0 1 1 0 0,0 1-1 0 0,0-1 0 0 0,0 0 1 0 0,0 0-1 0 0,0 1 1 0 0,0 0-1 0 0,0 0 0 0 0,0 0 1 0 0,0 0-1 0 0,0 1 0 0 0,0 0 1 0 0,0 1-1 0 0,0-4 1 0 0,0 0-1 0 0,0 2 1 0 0,0-1-1 0 0,0 1 1 0 0,0 0-1 0 0,0 0 1 0 0,0 0-1 0 0,0 0 1 0 0,0 1-1 0 0,0-1 1 0 0,0 0-1 0 0,0 0-1 0 0,0-1 0 0 0,0 0 0 0 0,0-1 0 0 0,0 1 0 0 0,0 0 1 0 0,0-1-1 0 0,0 1 0 0 0,0 0 0 0 0,0 0 0 0 0,0 1 0 0 0,0 0 1 0 0,0 0-1 0 0,0 1-12 0 0,0-4 1 0 0,0 0 0 0 0,0 1 0 0 0,0 1 0 0 0,0 0 0 0 0,0 0 0 0 0,0 0 0 0 0,0 0 0 0 0,0 0 0 0 0,0 0-1 0 0,0-1 1 0 0,0 1 10 0 0,0-2 1 0 0,0 0 0 0 0,0 0 0 0 0,0 0 0 0 0,0 0 0 0 0,0 0-1 0 0,0-1 1 0 0,0 1 0 0 0,0 0 0 0 0,0 0 0 0 0,0 1 0 0 0,0-1 0 0 0,0 2 0 0 0,0-1 1 0 0,0 1-1 0 0,0 0 1 0 0,0 0-1 0 0,0 0 0 0 0,0 0 1 0 0,0 0-1 0 0,0 0 1 0 0,0 0-1 0 0,0 1 0 0 0,0-1-2 0 0,0 2 0 0 0,0-1 0 0 0,0 1 1 0 0,0 0-1 0 0,0 0 0 0 0,0 0 0 0 0,0 0 1 0 0,0 0-1 0 0,0 0 0 0 0,0 1 0 0 0,0-1 1 0 0,0 0 0 0 0,0 0 0 0 0,0 0 1 0 0,0 1-1 0 0,0-1 0 0 0,0 0 1 0 0,0 0-1 0 0,0 0 0 0 0,0 1 1 0 0,0-1-1 0 0,0 1 0 0 0,0 0 1 0 0,0 1-1 0 0,0-7 0 0 0,0 2 1 0 0,0-1-1 0 0,0 1 0 0 0,0 19 1 0 0</inkml:trace>
  <inkml:trace contextRef="#ctx0" brushRef="#br0" timeOffset="71406">10 10444 19828 168300 50496,'0'91'13'0'0,"0"8"1"0"0,0 0-9 164 0,0-6 0-164 0,0 1 0 0 0,0-1 0 0 0,0 1 0 0 0,0 0 0 0 0,0 0 1 0 0,0 0-1 0 0,0 1 0 0 0,0-1 0 0 0,0 2 0 0 0,0-1 0 0 0,0 1 1 0 0,0 1-3 50 0,0-2 0-50 0,0 0 0 0 0,0 1 1 0 0,0 0-1 0 0,0 1 0 0 0,0 0 0 0 0,0 0 1 0 0,0 0-1 0 0,0 1 0 0 0,0-1 1 0 0,0 1-1 0 0,0-1 0 0 0,0 0 0 0 0,0 0 1 0 0,0 0-1 0 0,0 0 0 0 0,0 0 1 0 0,0-1-1 0 0,0 1 0 0 0,0 0 0 0 0,0-1 1 0 0,-1 1-1 0 0,1 0 0 0 0,0 1 1 0 0,0-1-1 0 0,0 1 0 0 0,0 0 0 0 0,0 0 1 801 0,0-3 1-801 0,0 0 0 0 0,0 1 0 0 0,0 0 0 0 0,0 0 0 0 0,0 0 0 0 0,0 0 0 0 0,0 1 0 0 0,0-1 0 0 0,0 1 0 0 0,0 0 0 0 0,0-1 0 0 0,0 1 0 0 0,0 0 0 0 0,0-1 0 0 0,0 1 0 0 0,0 0 0 0 0,0 0 0 0 0,0 0 0 0 0,0 0 0 0 0,0 0 0 0 0,0 1 0 0 0,0-1 0 0 0,0 0 0 0 0,0 0 0 0 0,0 1 0 0 0,0 0 0 0 0,0 0 0 0 0,0 0 0 0 0,0 0-2 0 0,0-3 1 0 0,0 0 0 0 0,0 0 0 0 0,0 1 0 0 0,0-1-1 0 0,0 1 1 0 0,0 0 0 0 0,0-1 0 0 0,0 1 0 0 0,0 1-1 0 0,0-1 1 0 0,0 0 0 0 0,0 0 0 0 0,0 0 0 0 0,0 0-1 0 0,0 1 1 0 0,0-1 0 0 0,0 1 0 0 0,0 0 0 0 0,0-1-1 0 0,0 1 1 0 0,0 0 0 0 0,0-1 0 0 0,0 1 0 0 0,0 0 0 0 0,0 0-1 0 0,0 1 1 0 0,0-1 0 0 0,0 1 0 0 0,0 0 0 0 0,0 1-1 0 0,0 0 1 0 0,0-2 1 0 0,0 0 0 0 0,0 1-1 0 0,0 0 1 0 0,0 0 0 0 0,0 1-1 0 0,0-1 1 0 0,0 1 0 0 0,0 0-1 0 0,0 0 1 0 0,0 1 0 0 0,0-1-1 0 0,0 0 1 0 0,0 0 0 0 0,0-1 0 0 0,0 1-1 0 0,0-1 1 0 0,0 0 0 0 0,0 0-1 0 0,0-1 1 0 0,0 1 0 0 0,0-1-1 0 0,0 0 1 0 0,0 0 0 0 0,0 1-1 0 0,0-1 1 0 0,0 0 0 0 0,0 1-1 0 0,0-1 1 0 0,0 1 0 0 0,0-1 0 0 0,0 1-1 0 0,0-1 1 0 0,0 1-6 0 0,0 2 0 0 0,0-1 0 0 0,0 0 0 0 0,0 0 0 0 0,0 1 0 0 0,0-1 0 0 0,0 1 0 0 0,0 0 1 0 0,0-1-1 0 0,0 1 0 0 0,0 0 0 0 0,0-1 0 0 0,0 1 0 0 0,0 0 0 0 0,0 0 0 0 0,0-1 0 0 0,0 1 1 0 0,0 0-1 0 0,0 0 0 0 0,0-1 0 0 0,0 1 0 0 0,0 0 0 0 0,0 0 0 0 0,0-1 0 0 0,0 1 0 0 0,0 0 1 0 0,0 0-1 0 0,0 0 0 0 0,0 0 0 0 0,0 0 0 0 0,0 0 0 0 0,0 0 0 0 0,0 0 0 0 0,0 1-14 0 0,0-6 1 0 0,0 1-1 0 0,0 0 1 0 0,0 0 0 0 0,0-1-1 0 0,0 1 1 0 0,0 0-1 0 0,0 0 1 0 0,0 0 0 0 0,0 1-1 0 0,0-1 1 0 0,0 0-1 0 0,0 0 1 0 0,0 0 0 0 0,0 0-1 0 0,0 0 1 0 0,0 1 0 0 0,0-1-1 0 0,0 0 1 0 0,0 1-1 0 0,0-1 1 0 0,0 1 0 0 0,0-1-1 0 0,0 1 1 0 0,0 0-1 0 0,0-1 1 0 0,0 1 0 0 0,0-1-1 0 0,0 1 1 0 0,0 0-1 0 0,0 0 1 0 0,0-1 0 0 0,0 1-1 0 0,0 0 1 0 0,0 0 0 0 0,0 0 1 69 0,0 1 0-69 0,0-1 0 0 0,0 1 0 0 0,0 0 1 0 0,0 0-1 0 0,0 0 0 0 0,0 0 0 0 0,0 1 0 0 0,0-1 1 0 0,0 0-1 0 0,0 0 0 0 0,0 0 0 0 0,0 0 0 0 0,0 0 1 0 0,0 0-1 0 0,0 0 0 0 0,0 0 0 0 0,0 0 0 0 0,0-1 1 0 0,0 0-1 0 0,0 0 0 0 0,0 0 0 0 0,0 1 0 0 0,0-1 1 0 0,0 0-1 0 0,0 0 0 0 0,0-1 0 0 0,0 1 0 0 0,0 0 1 0 0,0 0-1 0 0,0 0 0 0 0,0 0 0 0 0,0 0 0 0 0,0 0 1 0 0,0 0-1 0 0,0 0 5 1388 0,0 0 0-1388 0,0 0 0 0 0,0 0 0 0 0,0 1 0 0 0,0-1 0 0 0,0 1 1 0 0,-1-1-1 0 0,1 0 0 0 0,0 1 0 0 0,0-1 0 0 0,0 0 0 0 0,0 0 0 0 0,0 0 1 0 0,0 0-1 0 0,0 0 0 0 0,0-1 0 0 0,0 0 0 0 0,0 0 0 0 0,0 3 1 0 0,0-1-1 0 0,0 0 0 0 0,0 0 0 0 0,0-1 0 0 0,0 1 0 0 0,0-1 0 0 0,0 0 1 0 0,0 0-1 0 0,0 0 0 0 0,0 0 0 0 0,0 0 0 0 0,0 0 0 0 0,0 1 0 0 0,0-1 1 0 0,0 0-1 0 0,0 1 1 81 0,0 0 1-81 0,0 1 0 0 0,0 0 0 0 0,0 0 0 0 0,0 0-1 0 0,0 0 1 0 0,0 0 0 0 0,0 0 0 0 0,0 0 0 0 0,0-1 0 0 0,0 1-1 0 0,0 0 1 0 0,0-1 0 0 0,0 0 0 0 0,0 0 0 0 0,0 0 0 0 0,0-1-1 0 0,0 2 1 0 0,0 1 0 0 0,0-1 0 0 0,0-1 0 0 0,0 1 0 0 0,0-1-1 0 0,0 0 1 0 0,0 0 0 0 0,0 0 0 0 0,0 0 0 0 0,0-1 0 0 0,0 1-1 0 0,0 0 1 0 0,0 1 0 0 0,0-1 0 0 0,0 1 2 0 4,0-5 1 0 0,0 0 0 0-1,0 1 0 0 1,0 0 0 0-1,0 0 0 0 1,0 1 0 0 0,0-1 0 0-1,0 0-1 0 1,0 0 1 0-1,0 0 0 0 1,0 0 0 0-1,0 0 0 0 1,0-1 0 0 0,0-1 0 0-1,0 0 0 0 1,0-1-1 0-1,0 0 1 0 1,0 5 0 0 0,0-1 0 0-1,0 0 0 0 1,0 0 0 0-1,0-1 0 0 1,0-1 0 0 0,0 1 0 0-1,0-2-1 0 1,0 1 1 0-1,0-1 0 0 1,0 1 0 0 0,0-1 0 0-1,0-1 0 0 1,0 1 0 0-1,0 0-3 0 4,0 2 1 0 0,0 1 0 0 0,0-1 0 0-1,0 1-1 0 1,0-1 1 0 0,0-1 0 0-1,0 1 0 0 1,0-1-1 0 0,0 0 1 0 0,0 0 0 0-1,0-1 0 0 1,0 0-1 0 0,0-1 1 0-1,0 0 0 0 1,0 10 0 0 0,0-1 0 0 0,0-1-1 0-1,0 0 1 0 1,0 0 0 0 0,0-1 0 0 0,0 0-1 0-1,0 0 1 0 1,0-1 0 0 0,0 1 0 0-1,0-1-1 0 1,0 1-1 0 0,0-2 1 0-1,0 1 0 0 0,0-1 0 0 0,0 0 0 0 1,0 0 0 0-1,0 0 0 0 0,0 0-1 0 1,0 0 1 0-1,0-1 0 0 0,0-1 0 0 1,0 0 0 0-1,0 0 0 0 0,0 3 0 0 1,0 0 0 0-1,0-1-1 0 0,0 0 1 0 0,0-1 0 0 1,0 0 0 0-1,0 0 0 0 0,0-1 0 0 1,0 0 0 0-1,0 0 0 0 0,0-1-2 0 0,0 6 0 0-1,0-1 0 0 0,0 1 0 0 0,0-2 1 0 1,0 1-1 0-1,0-1 0 0 0,0-1 0 0 0,0 0 1 0 1,0-78 5 0-1</inkml:trace>
  <inkml:trace contextRef="#ctx0" brushRef="#br0" timeOffset="71405">14 49573 15578 161744 51085,'0'-34'10'0'0,"0"-60"17"0"0,0-1-1 0 0,0-1 0 0 0,0-1 1 0 0,0 1-1 0 0,0-1 0 0 0,0 1 0 0 0,0 0 1 0 0,0 1-19 0 0,0 3 1 0 0,0 0 0 0 0,0 1-1 0 0,0 1 1 0 0,0-1 0 0 0,0 0-1 0 0,0 0 1 0 0,0 0 0 0 0,0-2 0 0 0,0 0-1 0 0,0-2 37 0 0,0 1 0 0 0,0-1 0 0 0,0-2 1 0 0,0 0-1 0 0,0 0 0 0 0,0-1 0 0 0,0-1 1 0 0,0 1-1 0 0,0-1 0 0 0,0 0 1 0 0,0 1-1 0 0,0-1-23 0 0,0 0 0 0 0,0 0 0 0 0,0-1 1 0 0,0 0-1 0 0,0 1 0 0 0,0-1 0 0 0,0 0 1 0 0,0-1-1 0 0,0 1 0 0 0,0 0 1 0 0,0-1-1 0 0,0 1-15 0 0,0 5 0 0 0,0 1 1 0 0,0 0-1 0 0,0-1 1 0 0,0 1-1 0 0,0-1 1 0 0,0 1-1 0 0,0-1 1 0 0,0-1-1 0 0,0 1 1 0 0,0-1-1 0 0,0 0 1 0 0,0-1 9 0 0,0 4 0 0 0,0-1 1 0 0,0 1-1 0 0,0-2 1 0 0,0 1-1 0 0,0-1 1 0 0,0 1-1 0 0,0-2 1 0 0,0 1-1 0 0,0-1 1 0 0,0 0-1 0 0,0 0 1 0 0,0 0-1 0 0,0-1-8 0 0,0 3 1 0 0,0-1-1 0 0,0 0 1 0 0,0 0-1 0 0,0 0 1 0 0,0-1-1 0 0,0 0 1 0 0,0 0-1 0 0,0-1 1 0 0,0 1 0 0 0,0 0-1 0 0,0-1 1 0 0,0 1-1 0 0,0-1 1 0 0,0 1-1 0 0,0-1 1 0 0,0-1-1 0 0,0 1 1 0 0,0 0 0 0 0,0-1-1 0 0,0 1 1 0 0,0 0-1 0 0,0-1 1 0 0,0 0-1 0 0,0 0 1 0 0,0 0-1 0 0,0 0 1 0 0,0 0-1 0 0,0-1 1 0 0,0 0-10 1531 0,-1 3 0-1531 0,1 0 0 0 0,0 0 1 0 0,0 0-1 0 0,0-1 0 0 0,0 0 1 0 0,0 0-1 0 0,0 0 0 0 0,0 0 0 0 0,0-1 1 0 0,0 1-1 0 0,0 0 0 0 0,0-1 1 0 0,0 1-1 0 0,0 0 0 0 0,0 0 1 0 0,0-1-1 0 0,0 1 0 0 0,0-1 0 0 0,0 1 1 0 0,0 0-1 0 0,0-1 0 0 0,0 1 1 0 0,0-1-1 0 0,0 0 0 0 0,0 1 1 0 0,0-1-1 0 0,0 0 0 0 0,0 1 0 0 0,0-1 1 0 0,-1 0-1 0 0,1 0-4 2844 0,0-1 0-2844 0,0 0 0 0 0,0 1 0 0 0,0-1 1 0 0,0 0-1 0 0,0 0 0 0 0,0 0 0 0 0,0 0 1 0 0,0 0-1 0 0,0 0 0 0 0,0-1 0 0 0,0 1 0 0 0,0 0 1 0 0,0-1-1 0 0,0 1 0 0 0,0-1 0 0 0,0 5 1 0 0,-1 0-1 0 0,1 0 0 0 0,0 0 0 0 0,0 0 0 0 0,0 0 1 0 0,0-1-1 0 0,0 1 0 0 0,0-1 0 0 0,0 1 1 0 0,0-1-1 0 0,0 1 0 0 0,0-1 0 0 0,0 1 0 0 0,0-1 1 0 0,0 0-1 0 0,0 1 7 1773 0,0-1 1-1773 0,0-1 0 0 0,0 1-1 0 0,0 0 1 0 0,0-1 0 0 0,0 1 0 0 0,0 0-1 0 0,0-1 1 0 0,0 1 0 0 0,-1-1 0 0 0,1 1-1 0 0,0-1 1 0 0,0 1 0 0 0,0-1 0 0 0,0 1-1 0 0,0-1 1 0 0,0 1 0 0 0,0-1 0 0 0,0 0-1 0 0,0 0 1 0 0,0 1 0 0 0,0-1 0 0 0,0 0-1 0 0,0 0 1 0 0,0 0 0 0 0,0 1 0 0 0,0-1-1 0 0,0 0 1 0 0,0 0 0 0 0,-1 0 0 0 0,1 1-1 0 0,0-1 1 0 0,0 0 0 0 0,0 1 0 0 0,0-1-1 0 0,0 0 1 0 0,0 1 0 0 0,0-1 0 0 0,0 1-1 0 0,0-1 1 0 0,0 1 0 0 0,0-1 0 0 0,0 1-1 0 0,-1 0 1 0 0,1-1 0 0 0,0 1 0 0 0,0-1-1 0 0,0 1 1 0 0,0 0 0 0 0,0 0 0 0 0,0-1 1 4852 0,0 2 1-4852 0,0-1 0 0 0,0 1 0 0 0,0-1 0 0 0,-1 1 0 0 0,1-1 0 0 0,0 1 0 0 0,0-1 0 0 0,0 1 0 0 0,0 0-1 0 0,0-1 1 0 0,0 1 0 0 0,0 0 0 0 0,0 0 0 0 0,0-1 0 0 0,0 1 0 0 0,0 0-2 2821 0,-1 0 1-2821 0,1 0 0 0 0,0 0 0 0 0,0 0-1 0 0,0 0 1 0 0,0-1 0 0 0,0 1 0 0 0,0 0 0 0 0,0 0-1 0 0,0 0 1 0 0,0 0 0 0 0,0 1 0 0 0,0-1 0 0 0,0 1-1 0 0,-1 0 1 0 0,1 1 0 0 0,0 0-42 0 0,0-3 0 0 0,0 1 0 0 0,0 0 0 0 0,0 1 0 0 0,0 0 1 0 0,0 1-1 0 0,0-1 0 0 0,0 1 0 0 0,0-1 0 0 0,0 1 1 0 0,0-1-1 0 0,0 0 0 0 0,0 0 0 0 0,0-1 0 0 0,0 0 0 0 0,0-1 24 0 0,0 2 1 0 0,0-1-1 0 0,0 0 1 0 0,0-1 0 0 0,0 0-1 0 0,0-1 1 0 0,0 1-1 0 0,-1-1 1 0 0,1 0 0 0 0,0 1-1 0 0,0-1 1 0 0,0 1 0 0 0,0 0-1 0 0,0 0 1 0 0,0 1-1 0 0,0 1 1 0 0,0 0 0 0 0,0-7-1 0 0,0 0 1 0 0,0 1 0 0 0,0 1-1 0 0,0 0 1 0 0,0 0-1 0 0,0 0 1 0 0,0 1 0 0 0,0-1-1 0 0,0 1 1 0 0,0-1 0 0 0,0 0-1 0 0,0 0 1 0 0,0-1-1 0 0,0-1-7 0 0,0 3 1 0 0,0 0 0 0 0,0-1 0 0 0,0 0-1 0 0,0 0 1 0 0,0-1 0 0 0,0 1 0 0 0,0-1 0 0 0,0 0-1 0 0,0 0 1 0 0,0 1 0 0 0,0-1 0 0 0,0 1 0 0 0,0 0-1 0 0,0 0 1 0 0,0 1 0 0 0,0 3 0 0 0,0 0 0 0 0,0 0-1 0 0,0 0 1 0 0,0 0 0 0 0,0 0 0 0 0,0 1 0 0 0,0 0-1 0 0,0-1 1 0 0,0 1 0 0 0,0 0 0 0 0,0 1 0 0 0,0-1-1 0 0,0 0 1 0 0,0 1 0 0 0,0 0 3 0 0,0-4 0 0 0,0 0 0 0 0,0 0 0 0 0,0 0 0 0 0,0 0 0 0 0,0 1 1 0 0,0 0-1 0 0,0-1 0 0 0,0 1 0 0 0,0 0 0 0 0,0 1 0 0 0,0-1 1 0 0,0 0-1 0 0,0 1 0 0 0,0 0 0 0 0,0-5 0 0 0,0 0 0 0 0,0 0 0 0 0,0 0 1 0 0,0 1-1 0 0,0 0 0 0 0,0 0 0 0 0,0-1 0 0 0,0 1 0 0 0,0 1 1 0 0,0-1-1 0 0,0 0 0 0 0,0 0 0 0 0,0 0 6 0 0,0 0 0 0 0,0 1 0 0 0,0-1 0 0 0,0 1 0 0 0,0-1 0 0 0,0 1 1 0 0,0-1-1 0 0,0 1 0 0 0,0 0 0 0 0,0 0 0 0 0,0 0 0 0 0,0 1 1 0 0,0 0-1 0 0,0 1 0 0 0,0-3 0 0 0,0 0 0 0 0,0 0 0 0 0,0 2 1 0 0,0-1-1 0 0,0 0 0 0 0,0 1 0 0 0,0 0 0 0 0,0 0 0 0 0,0 0 1 0 0,0-1-1 0 0,0 1 0 0 0,0-1 5 0 0,0-1 1 0 0,0 0 0 0 0,0 0 0 0 0,0 0 0 0 0,0 0 0 0 0,0 0 0 0 0,0-1 0 0 0,0 1 0 0 0,0 0-1 0 0,0 1 1 0 0,0 0 0 0 0,0 0 0 0 0,0 1 0 0 0,0-3 0 0 0,0-1 0 0 0,0 2 0 0 0,0-1 0 0 0,0 69 2 0 0</inkml:trace>
  <inkml:trace contextRef="#ctx0" brushRef="#br0" timeOffset="-28">4 10444 20803 184328 51085,'0'57'0'0'0,"0"34"0"0"0,0 1 0 0 0,0 1 0 0 0,0 1 0 0 0,0 1 0 0 0,0-1 0 0 0,0 2 0 0 0,0-1 0 0 0,0 0 0 0 0,0 0 0 0 0,0-1 0 0 0,0 0 5 0 0,0-1 1 0 0,0-1 0 0 0,0 0 0 0 0,0 0-1 0 0,0-1 1 0 0,0 1 0 0 0,0 0 0 0 0,0 0 0 0 0,0 1-1 0 0,0 0 1 0 0,0 1 0 0 0,0 1-5 0 0,0-1 0 0 0,0 1 0 0 0,0 0 0 0 0,0 1 0 0 0,0 0 0 0 0,0 1 0 0 0,0 0 0 0 0,0 1 0 0 0,0-1 0 0 0,0 0 0 0 0,0 0 0 0 0,0 0 0 0 0,0 0 3 0 0,0 0 1 0 0,0-1 0 0 0,0 0-1 0 0,0 0 1 0 0,0 1 0 0 0,0-1-1 0 0,0 0 1 0 0,0 1 0 0 0,0 0 0 0 0,0 0-1 0 0,0 0 1 0 0,0 2 0 0 0,0-1-2 0 0,0-1 0 0 0,0 0 0 0 0,0 1 0 0 0,0 0 0 0 0,0 1 0 0 0,0 0 0 0 0,0 1 1 0 0,0-1-1 0 0,0 0 0 0 0,0 0 0 0 0,0 0 0 0 0,0 0 0 0 0,0-1 0 0 0,0-1-11 0 0,0-3 0 0 0,0 0 0 0 0,0-2 0 0 0,0 1 1 0 0,0-1-1 0 0,0 0 0 0 0,0 0 0 0 0,0 0 1 0 0,0 0-1 0 0,0 1 0 0 0,0 1 0 0 0,0 1 1 0 0,0 0-1 0 0,0 2 9 0 0,0-4 0 0 0,0 1 1 0 0,0 1-1 0 0,0 1 1 0 0,0 1-1 0 0,0 0 1 0 0,0 1-1 0 0,0 0 0 0 0,0 0 1 0 0,0 0-1 0 0,0 0 1 0 0,0-1-1 0 0,0 0 1 0 0,0 0-1 0 0,0-1 1 0 0,0-1-1 0 0,0 1 0 0 0,0 0 1 0 0,0-1-1 0 0,0 0 1 0 0,0 0-1 0 0,0-1 1 0 0,0 0-1 0 0,0 0 1 0 0,0 0-1 0 0,0 0 0 0 0,0 1 1 0 0,0 0-1 0 0,0 0 1 0 0,0 1-1 0 0,0 1-12 0 0,0-1 1 0 0,0 1-1 0 0,0 0 1 0 0,0 0-1 0 0,0 1 1 0 0,0 0-1 0 0,0 0 1 0 0,0 1-1 0 0,0-1 1 0 0,0 1-1 0 0,0 0 1 0 0,0 0-1 0 0,0-1 1 0 0,0 1-1 0 0,0-1 1 0 0,0 0-1 0 0,0 0 1 0 0,0-1-1 0 0,0 1 1 0 0,0 0 0 0 0,0-1-1 0 0,0 1 1 0 0,0-1-1 0 0,0 1 1 0 0,0 0-1 0 0,0-1 1 0 0,0 1-1 0 0,0-1 1 0 0,0 1-1 0 0,0 0 1 0 0,0-1-1 0 0,0 1 7-116 0,0 0 0 116 0,0 0 1 0 0,0 0-1 0 0,0 0 1 0 0,0 0-1 0 0,0 0 1 0 0,0 0-1 0 0,0 0 1 0 0,0 0-1 0 0,0 0 1 0 0,0 0-1 0 0,0 0 1 0 0,0 0-1 0 0,0 0 1 0 0,0 0-1 0 0,0 0 1 0 0,0-1-1 0 0,0 1 1 0 0,0-1-1 0 0,0 0 1 0 0,0 0-1 0 0,0 0 1 0 0,0 0-1 0 0,0 0 0 0 0,0 1 1 0 0,0-1-1 0 0,0 0 1 0 0,0 0-1 0 0,0 0 1 0 0,0 1-1 0 0,0-1 1 0 0,0 1 3-1618 0,0 1 1 1618 0,0 0-1 0 0,0 0 1 0 0,0 0-1 0 0,0 0 1 0 0,0 0-1 0 0,0 0 1 0 0,-1 1-1 0 0,1-1 1 0 0,0 0-1 0 0,0 1 1 0 0,0-1 0 0 0,0 0-1 0 0,0 0 1 0 0,0 0-1 0 0,0 0 1 0 0,0-2-1 0 0,0 1 1 0 0,0-1-1 0 0,0 0 1 0 0,0 0-1 0 0,0 0 1 0 0,0-1-1 0 0,0 1 1 0 0,0 0 0 0 0,0 0-1 0 0,0 0 1 0 0,0 0-1 0 0,0 1 1 0 0,-1-1-1 0 0,1 1 1 0 0,0 1-1-2648 0,0-4 0 2648 0,0 1 0 0 0,0 0 1 0 0,0 0-1 0 0,0 0 0 0 0,0 1 1 0 0,0-1-1 0 0,0 1 0 0 0,0 0 1 0 0,0 0-1 0 0,0 0 0 0 0,0 0 0 0 0,0-1 1 0 0,0 1-1 0 0,0-1 0 0 0,0 1 1 0 0,0-1-1 0 0,0-1 0 0 0,0 0 1 0 0,0 0-1 0 0,0 0 0 0 0,0 0 0 0 0,0 0 1 0 0,0 0-1 0 0,0-1 0 0 0,0 1 1 0 0,0 0-1 0 0,0-1 0 0 0,0 1 1 0 0,0-1-1 0 0,0 1 0 0 0,0-1 0 0 0,0 0 1 0 0,0 0-1-2875 0,0 5 0 2875 0,0 0 1 0 0,0-1-1 0 0,0 1 0 0 0,0-1 1 0 0,0 0-1 0 0,0 1 1 0 0,0-1-1 0 0,0 0 0 0 0,0 0 1 0 0,0 0-1 0 0,0-1 1 0 0,0 1-1 0 0,1-1 0 0 0,-1 0 1 0 0,0 0-1 0 0,0 4 0 0 0,0 0 1 0 0,0-1-1 0 0,0 0 1 0 0,0 0-1 0 0,0 0 0 0 0,0 0 1 0 0,0-1-1 0 0,0 1 1 0 0,0-1-1 0 0,0 0 0 0 0,0 1 1 0 0,0-1-1 0 0,0 0 0 0 0,1 1-1-2472 0,-1-1 0 2472 0,0 0 0 0 0,0 0 1 0 0,0 1-1 0 0,0-1 0 0 0,0 0 0 0 0,0 1 1 0 0,0-1-1 0 0,0 0 0 0 0,0-1 1 0 0,0 1-1 0 0,0-1 0 0 0,1-1 0 0 0,-1 0 1 0 0,0 0-1 0 0,0 1 0 0 0,0-1 0 0 0,0 0 1 0 0,0-1-1 0 0,0 0 0 0 0,0-1 1 0 0,0 1-1 0 0,0-1 0 0 0,0 0 0 0 0,0 0 1 0 0,0 0-1 0 0,0 0 0 0 0,0 1 0 0 0,0 0-1-1378 0,0 1 1 1378 1,0 0 0 0-1,0 0 0 0 0,0 1-1 0 1,0-1 1 0-1,1 1 0 0 0,-1 0 0 0 1,0-1-1 0-1,0 0 1 0 0,0 0 0 0 1,0-1 0 0-1,0 0 0 0 1,0-1-1 0-1,0-1-1-435 11,0 9 1 435 1,0-1 0 0-1,0-1 0 0 1,0-1 0 0-1,0 1 0 0 1,0-2 0 0-1,0 1 0 0 1,0-1 0 0-1,0 0 0 0 0,0-1 0 0 1,0 1 0 0-1,0 0-77-500 0,0-3 0 500-1,0 1 0 0 1,0 0 0 0 0,0 0 1 0-1,0 0-1 0 1,0-1 0 0-1,0 0 0 0 1,1-1 0 0-1,-1-1 1 0 1,0-1-1 0-1,0-1 0 0 1,0-2-160-348 3,0 15 1 348 0,0-3 0 0 1,0 0-1 0-1,0-3 1 0 0,0 0 0 0 0,0-1 0 0 0,0-1-1 0 0,0 1 1 0 1,0-1 105-1091-3,0-4 0 1091 0,0 0 1 0 0,0 0-1 0-1,0 0 1 0 1,0-1-1 0 0,0-2 0 0 0,0-1 1 0 0,0-2-1 0 0,0-4 18-831-2,0 19 1 831-1,1-5 0 0 1,-1-2-1 0 0,0-2 1 0-1,0-1 0 0 1,0 0 114-449-10,0 11 0 449 0,0 1 0 0 0,0-3 0 0 0,0-3 0 0 0,0-6 0 0 0,1-5 0 0 0,-1-5 0 0 0,0-2 0 0 0,0-2 0 0 0,0 17 0 0 0,0 0 0 0 0,0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41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45457 15343 167918 52904,'0'-68'23'0'0,"0"-21"5"0"0,0-1 1 0 0,0-1 0 0 0,0-6-1 0 0,0-2 1 0 0,0-2 0 0 0,0 1-1 0 0,0-2-12 0 0,0 15 1 0 0,0-1 0 0 0,0-1 0 0 0,0 0-1 0 0,0-1 1 0 0,0-1 0 0 0,0 6 0 0 0,0 0-1 0 0,0-1 1 0 0,0-1 0 0 0,0 0 0 0 0,0-1 0 0 0,0 0 9 0 0,0-4 1 0 0,0-1-1 0 0,0-1 1 0 0,0 0-1 0 0,0-1 1 0 0,0 0 0 0 0,0-1-1 0 0,0 8 1 0 0,0-1-1 0 0,0 0 1 0 0,0-1 0 0 0,0 0-1 0 0,0-1 1 0 0,0 0-1 0 0,0 0-17 0 0,0-3 0 0 0,0-1 1 0 0,0 0-1 0 0,0 0 0 0 0,0-1 1 0 0,0-1-1 0 0,0 0 0 0 0,0 0 1 0 0,0 6-1 0 0,0 0 1 0 0,0-1-1 0 0,0 0 0 0 0,0-1 1 0 0,0 1-1 0 0,0-2 0 0 0,0 1 1 0 0,0 0-11 20 0,0-3 0-20 0,0 0 0 0 0,0 0 1 0 0,0 0-1 0 0,0 0 0 0 0,0-2 1 0 0,0 1-1 0 0,0-2 0 0 0,0 0 0 0 0,0 2 1 0 0,0-1-1 0 0,0-1 0 0 0,0 0 1 0 0,0-1-1 0 0,0 0 0 0 0,0 0 1 0 0,0 0-1 0 0,0 0 0 0 0,0 1 12 1116 0,0 1 0-1116 0,0 0 0 0 0,0 0 0 0 0,0 1 0 0 0,0 0 0 0 0,0-1 0 0 0,0 0 0 0 0,0 0 1 0 0,0-1-1 0 0,0 0 0 0 0,0 4 0 0 0,0 0 0 0 0,0 0 0 0 0,0-1 0 0 0,0-1 0 0 0,0 1 1 0 0,1-1-1 0 0,-1 0 0 0 0,0 1 0 0 0,0-1 0 0 0,0 1-1 1450 0,0-1 0-1450 0,0 0 0 0 0,0 0 0 0 0,0 0 1 0 0,0 0-1 0 0,0 0 0 0 0,0 0 0 0 0,0 0 0 0 0,0 0 1 0 0,0-1-1 0 0,0 0 0 0 0,0 6 0 0 0,0-1 0 0 0,0 1 1 0 0,0-1-1 0 0,0 0 0 0 0,0 0 0 0 0,0 0 0 0 0,1 0 1 0 0,-1-1-1 0 0,0 1 0 0 0,0-1 0 0 0,0 0-31 1296 0,0-2 0-1296 0,0 1 0 0 0,0-1 0 0 0,0 0 0 0 0,0 0 0 0 0,0-1 0 0 0,0 1 0 0 0,0-1 0 0 0,0 0 0 0 0,0 0 0 0 0,0 0 0 0 0,0-1 1 0 0,0 5-1 0 0,0 1 0 0 0,0-2 0 0 0,0 1 0 0 0,0 0 0 0 0,0-1 0 0 0,0 0 0 0 0,0 0 0 0 0,0 0 0 0 0,1 0 0 0 0,-1 0 0 0 0,0 0 1 0 0,0-1 5 1225 0,0 0 0-1225 0,0 0 1 0 0,0-1-1 0 0,0 0 1 0 0,0 1-1 0 0,0-1 0 0 0,0 0 1 0 0,0 0-1 0 0,0 0 1 0 0,0-1-1 0 0,0 1 0 0 0,0 0 1 0 0,0-1-1 0 0,0 0 1 0 0,0-1-1 0 0,0 0 1 0 0,0 0-1 0 0,0 0 0 0 0,0 0 1 0 0,0-1-1 0 0,0 1 1 0 0,0 0-1 0 0,0-1 0 0 0,0 1 1 0 0,1-1-1 0 0,-1 0 22 1187 0,0 7 1-1187 0,0-1 0 0 0,0 1 0 0 0,0-1 0 0 0,0 0-1 0 0,0 1 1 0 0,0-1 0 0 0,0 0 0 0 0,0 0 0 0 0,0 0-1 0 0,0 0 1 0 0,0 0 0 0 0,0-1 0 0 0,0 1 0 0 0,0-2-1 0 0,0 0 1 0 0,0 0 0 0 0,0-1 0 0 0,0 1 0 0 0,0-1-1 0 0,0 1 1 0 0,0-1 0 0 0,0 0 0 0 0,0 1 0 0 0,0-1-1 0 0,0 1 1 0 0,0-1 0 0 0,1 0-8 1329 0,-1 1 0-1329 0,0 0 0 0 0,0-1 0 0 0,0 1 0 0 0,0 0 0 0 0,0-1 0 0 0,0 1 1 0 0,0 0-1 0 0,0-1 0 0 0,0 1 0 0 0,0-1 0 0 0,0 1 0 0 0,0-1 0 0 0,0 0 0 0 0,0-1 1 0 0,0 0-1 0 0,0 0 0 0 0,0 0 0 0 0,0-1 0 0 0,0 1 0 0 0,0-1 0 0 0,0 1 0 0 0,0-1 1 0 0,0 1-1 0 0,0 0 0 0 0,0 0 0 0 0,0 0 0 0 0,1 1 36 1163 0,-1 2 0-1163 0,0 1 1 0 0,0 0-1 0 0,0-1 0 0 0,0 2 1 0 0,0-1-1 0 0,0 0 1 0 0,0 0-1 0 0,0 1 0 0 0,0-1 1 0 0,0 1-1 0 0,0-1 0 0 0,0 0 1 0 0,0 1-1 0 0,0-1 1 0 0,0 0-1 0 0,0 0 0 0 0,0 0 1 0 0,0 0-1 0 0,0 0 1 0 0,0 0-1 0 0,0 0 0 0 0,0 0 1 0 0,0 0-1 0 0,0 1 0 0 0,0-1 1 0 0,0 0-1 0 0,0 0 9 954 0,0 0 0-954 0,0 0 0 0 0,1 0 1 0 0,-1 0-1 0 0,0 0 0 0 0,0 0 1 0 0,0 0-1 0 0,0 0 0 0 0,0 0 1 0 0,0 0-1 0 0,0 0 0 0 0,0 1 1 0 0,0-1-1 0 0,0 0 0 0 0,0-6 1 0 0,0 0-1 0 0,0 0 0 0 0,0 1 1 0 0,0-1-1 0 0,0 0 0 0 0,0 0 1 0 0,0 1-1 0 0,0-1 0 0 0,0 1 1 0 0,0-1-1 0 0,0 1 0 0 0,0-1 26 754 0,0 2 0-754 0,0-1 0 0 0,0 1 1 0 0,0-1-1 0 0,0 1 0 0 0,0-1 1 0 0,0 1-1 0 0,0 0 0 0 0,0 0 1 0 0,0 0-1 0 0,0-1 0 0 0,0 1 1 0 0,1 0-1 0 0,-1 1 0 0 0,0 0 1 0 0,0 0-1 0 0,0-1 0 0 0,0 1 1 0 0,0 0-1 0 0,0 0 0 0 0,0 0 1 0 0,0 0-1 0 0,0 1 0 0 0,0-1 0 0 0,0 1 1 0 0,0-1-35 940 0,0 2 1-940 0,0 1-1 0 0,0-1 1 0 0,0 1-1 0 0,0 0 1 0 0,0-1 0 0 0,0 1-1 0 0,0 0 1 0 0,0 0-1 0 0,0 0 1 0 0,0 1-1 0 0,0-1 1 0 0,0 0 0 0 0,0-8-1 0 0,0 1 1 0 0,0 0-1 0 0,0 0 1 0 0,0 0-1 0 0,0 0 1 0 0,0 0 0 0 0,0 0-1 0 0,0 0 1 0 0,0 0-1 0 0,1 0 1 0 0,-1 1-6 988 0,0 0 0-988 0,0 1 1 0 0,0-1-1 0 0,0 1 0 0 0,0 0 1 0 0,0-1-1 0 0,0 1 0 0 0,0 0 1 0 0,0 1-1 0 0,0-1 0 0 0,0 1 1 0 0,0 0-1 0 0,0 3 0 0 0,0 0 1 0 0,0 0-1 0 0,0 1 0 0 0,0 0 1 0 0,0-1-1 0 0,0 2 0 0 0,0-1 1 0 0,0 0-1 0 0,0 1 0 0 0,0 0 1 0 0,0-1-37 898 0,0-5 0-898 0,-1 1 0 0 0,1-1 0 0 0,0 1 0 0 0,0 0 1 0 0,0 0-1 0 0,0 0 0 0 0,0 0 0 0 0,0 0 0 0 0,0 0 1 0 0,0 0-1 0 0,0 1 0 0 0,0-1 0 0 0,0 0 0 0 0,0 0 1 0 0,0 0-1 0 0,0 0 0 0 0,0 0 0 0 0,0 0 0 0 0,0 1 0 0 0,0 0 1 0 0,0 0 8 982 0,0 3 1-982 0,0 0-1 0 0,0 0 1 0 0,0 0-1 0 0,0 1 1 0 0,0-1-1 0 0,-1 1 1 0 0,1 0-1 0 0,0 1 1 0 0,0-1 0 0 0,0 1-1 0 0,0-7 1 0 0,0 0-1 0 0,0 1 1 0 0,0-1-1 0 0,0 1 1 0 0,0 1-1 0 0,0-1 1 0 0,0 1 0 0 0,0 0-1 0 0,0 1 20 848 0,0 3 1-848 0,0 0 0 0 0,0 0 0 0 0,0 1-1 0 0,0 0 1 0 0,0 0 0 0 0,0 1 0 0 0,0 0-1 0 0,0 0 1 0 0,0 0 0 0 0,0-7 0 0 0,0 1-1 0 0,-1-1 1 0 0,1 1 0 0 0,0 0 0 0 0,0 40-12 0 0</inkml:trace>
  <inkml:trace contextRef="#ctx0" brushRef="#br0" timeOffset="-2">5 6221 17275 186286 52904,'0'24'5'0'0,"0"69"14"0"0,0 0 0 0 0,0 1 1 0 0,0-1-1 0 0,0 1 0 0 0,0 1 0 0 0,0 1 0 0 0,0-1 0 0 0,0 1 0 0 0,0 0 0 0 0,0 1 1 0 0,0-1-1 0 0,0 1 0 0 0,0 0 0 0 0,0 0 1 0 0,0 2 0 0 0,0 0 1 0 0,0 0-1 0 0,0 0 1 0 0,0 1-1 0 0,0-1 1 0 0,0 1-1 0 0,0 1 1 0 0,0-1-1 0 0,0 1 1 0 0,0-6-1 0 0,0 0 1 0 0,0 0-1 0 0,0 1 1 0 0,0 0-1 0 0,0 0 0 0 0,0 0 1 0 0,0 1-1 0 0,0 0 1 0 0,0 0-1 0 0,0 1-67 0 0,0-5 0 0 0,0 1 0 0 0,0 0 1 0 0,0 0-1 0 0,0 1 0 0 0,0 0 1 0 0,0 0-1 0 0,0 0 0 0 0,0 1 1 0 0,0 0-1 0 0,0 0 0 0 0,0 1 1 0 0,0-5-1 0 0,0 1 0 0 0,0 0 0 0 0,0 0 1 0 0,0 1-1 0 0,0 0 0 0 0,0 0 1 0 0,0 0-1 0 0,0 0 0 0 0,0 1 1 0 0,0 1-1 0 0,0-1 0 0 0,0 1 4 0 0,0-2 0 0 0,0 0 0 0 0,0 1 0 0 0,0 0 0 0 0,0 0 0 0 0,0 0 0 0 0,0 1 0 0 0,0 0 0 0 0,0 0 0 0 0,0 0 0 0 0,0 1 0 0 0,0-1 0 0 0,0 0 0 0 0,0 0 0 0 0,0 0 0 0 0,0 0 0 0 0,0 0 0 0 0,0 1 0 0 0,0-1 0 0 0,0 0 0 0 0,0 0 0 0 0,0 1 0 0 0,0 0 0 0 0,0-1 0 0 0,0 2 0 0 0,0-1 0 0 0,0 1 0 0 0,0 0 20-719 0,0-3 1 719 0,0 0 0 0 0,0 1-1 0 0,0 0 1 0 0,0 0 0 0 0,0 0-1 0 0,0 1 1 0 0,0 0 0 0 0,0-1-1 0 0,0 1 1 0 0,0 0 0 0 0,0-1-1 0 0,0 1 1 0 0,0-1 0 0 0,0 0-1 0 0,0-1 1 0 0,0 0 0 0 0,0 0-1 0 0,0-1 1 0 0,0 1 0 0 0,0 0-1 0 0,0-1 1 0 0,1 1 0 0 0,-1 0-1 0 0,0-1 1 0 0,0 1 0 0 0,0-1-1 0 0,0 0 1 0 0,0 1 0 0 0,0-1 6-1454 1,0 0 0 1454 0,0 0 1 0 0,0 0-1 0 1,0-1 0 0-1,0 0 1 0 0,0 1-1 0 0,0-1 1 0 0,0 1-1 0 0,0-1 0 0 0,0 1 1 0 0,0 0-1 0 1,0 0 1 0-1,0 0-1 0 0,0 1 0 0 0,0 0 1 0 0,0 3-1 0 0,0 1 1 0 0,0-1-1 0 0,0 1 0 0 1,0 1 1 0-1,0-1-1 0 0,0 1 1 0 0,1 0-1 0 0,-1 0 0 0 0,0 0 1 0 0,0-1-1 0 0,0 1 1 0 1,0 0-1 0-1,0-1 0 0 0,0 1 15-913 4,0-2 1 913 1,0 1 0 0-1,0-1 0 0 1,0 1 0 0-1,0-1-1 0 1,0 1 1 0-1,0-1 0 0 1,0 0 0 0-1,0 1 0 0 0,0-1-1 0 1,0 1 1 0-1,0 0 0 0 1,0-1 0 0-1,0 1 0 0 1,0 0 0 0-1,0-4-1 0 1,0-1 1 0-1,0 0 0 0 1,0 1 0 0-1,0 0 0 0 1,0-1-1 0-1,0 1 1 0 1,1 0 0 0-1,-1 0 0 0 1,0 0 0 0-1,0 0 0 0 0,0-1-1 0 1,0 1 1 0-1,0 0 0 0 1,0-1 0 0-1,0 1-3-2920 9,0 5 0 2920 1,0 0 0 0-1,0 0 0 0 0,0 0 0 0 0,0 0 1 0 0,0 0-1 0 0,0-1 0 0 0,0 1 0 0 0,0 0 0 0 0,1 0 1 0 1,-1-1-1 0-1,0 1 0 0 0,0-1 0 0 0,0 1 0 0 0,0-1 1 0 0,0 0-1 0 0,0 0 0 0 0,0 0 0 0 0,0 0 0 0 0,0 0 1 0 1,0-1-1 0-1,0 1 0 0 0,0 0 0 0 0,0-1 0 0 0,0 1 0 0 0,0-1 1 0 0,0 1-1 0 0,0-1 0 0 0,0 0 0 0 1,0 0 15-2548-9,0-1 0 2548 1,0-1 0 0-1,0 1 0 0 1,0-1 0 0-1,0-1 0 0 1,0 1 1 0 0,0 0-1 0-1,0 0 0 0 1,0 0 0 0-1,0 0 0 0 1,0 0 0 0 0,0 0 1 0-1,0 1-1 0 1,0-1 0 0-1,-1 1 0 0 1,1-3 0 0-1,0 0 0 0 1,0 0 1 0 0,0 0-1 0-1,0 0 0 0 1,0 1 0 0-1,0-1 0 0 1,0 1 0 0 0,0 0 1 0-1,0 0-1 0 1,0-1 0 0-1,0 1 0 0 1,0-1 0 0-1,0 0 0 0 1,0 0 1 0 0,0 0-10-1311 5,0 4 0 1311-1,0 0 0 0 1,0 0 0 0 0,0-1 1 0 0,0 1-1 0 0,0-1 0 0 0,0 0 0 0 0,0 1 1 0 0,-1-1-1 0-1,1 0 0 0 1,0 0 0 0 0,0 0 1 0 0,0 0-1 0 0,0 1 0 0 0,0-1 0 0 0,0 0 1 0 0,0 1-1 0-1,0 0 0 0 1,0-1 0 0 0,0 1 1 0 0,0 0-1 0 0,0-1 0 0 0,0 1 0 0 0,0 0 1 0 0,0-1-1 0-1,0 0 0 0 1,0 0 0 0 0,0 1 1 0 0,0-2-1 0 0,0 1 7-2050 0,0-2 0 2050 0,-1-1 0 0 0,1 1 0 0-1,0-1 0 0 1,0 1 0 0 0,0-1 0 0 0,0 0 0 0 0,0 0 0 0 0,0 0 0 0 0,0 0 0 0 0,0-1 0 0-1,0 1 0 0 1,0-2 0 0 0,0 1 0 0 0,0 0 0 0 0,0 2 0 0 0,0 0 0 0 0,0-1 0 0 0,0 0 0 0-1,0 0 0 0 1,-1 0 0 0 0,1 0 1 0 0,0-1-1 0 0,0 0 0 0 0,0 0 0 0 0,0 1 0 0 0,0-1 0 0-1,0 0 0 0 1,0 0-3-1860-2,0 6 0 1860-1,0 0 0 0 1,0 1 0 0-1,0-1 0 0 0,0 0 1 0 1,0-1-1 0-1,0 1 0 0 0,0 0 0 0 1,0-1 0 0-1,-1 1 0 0 1,1-1 1 0-1,0 0-1 0 0,0 0 0 0 1,0-2 0 0-1,0-1 0 0 0,0 0 1 0 1,0 0-1 0-1,0 0 0 0 1,0 0 0 0-1,0 0 0 0 0,0 0 0 0 1,0-1 1 0-1,0 1-1 0 1,0 0 0 0-1,0 0 0 0 0,0 0-6-1496-3,0 1 1 1496-1,0 0 0 0 1,-1 0 0 0-1,1 0 0 0 1,0 1 0 0-1,0-1 0 0 1,0 0 0 0-1,0 1 0 0 1,0-1 0 0-1,0 0 0 0 0,0-1 0 0 1,0 0 0 0-1,0 0 0 0 1,0 5 0 0-1,0 0 0 0 1,0 0 0 0-1,0-1 0 0 1,0 0 0 0-1,0 0 0 0 1,0 0 0 0-1,0-1 0 0 1,0 1 0 0-1,0-1 0 0 1,0 1 0 0-1,0-1 3-417-5,0-1 1 417 0,0 1 0 0 0,0-1 0 0 0,0 0 0 0 0,0 0-1 0 0,0 0 1 0 0,0 0 0 0 0,0-1 0 0 0,0 0 0 0 0,0 0-1 0 0,0-1 1 0 0,0 0 0 0 0,0 4 0 0 0,0 0 0 0 0,0-1-1 0 0,0 0 1 0 0,0-1 0 0 0,0 0 0 0 0,0 0 0 0 0,0 0-1 0 0,0-1 1 0 0,0 0 0 0 0,0-1 4 0 0,0 7 1 0 0,0-1 0 0 0,0-1 0 0 0,0 0 0 0 0,0 0 0 0 0,0 0 0 0 0,0-1-1 0 0,0 0 1 0 0,0 0 0 0 0,0-1 0 0 0,0-3 0 0 0,0-1 0 0 0,0 1 0 0 0,0-1-1 0 0,0-1 1 0 0,0 1 0 0 0,0-2 0 0 0,0 1 0 0 0,0-2 0 0 0,0 0 10 0 0,0 5 1 0 0,0-2 0 0 0,0 0 0 0 0,0 0 0 0 0,0-1 0 0 0,0-1 0 0 0,0 0 0 0 0,0 0 0 0 0,0-1 0 0 0,0 7 0 0 0,0-1 0 0 0,0-1 0 0 0,0 0 0 0 0,0-80-19 0 0</inkml:trace>
  <inkml:trace contextRef="#ctx0" brushRef="#br0" timeOffset="-1">3 45457 15626 170598 54816,'0'-67'7'0'0,"0"-29"1"0"0,0-1 1 0 0,0 0 0 0 0,0-1-1 0 0,0-1 1 0 0,0 0 13 0 0,0 5 1 0 0,0-2 0 0 0,0 0-1 0 0,0 0 1 0 0,0 0 0 0 0,0-2-1 0 0,0 1 1 0 0,0-1 0 0 0,0-1 0 0 0,0 0-1 0 0,0-1 1 0 0,0 4 0 0 0,0-1-1 0 0,0-1 1 0 0,0 0 0 0 0,0-1 0 0 0,0 0-1 0 0,0-1 1 0 0,0 1 0 0 0,0-1-1 0 0,0-1 1 0 0,0 1 0 0 0,0 0-3 0 0,0 4 1 0 0,0-1-1 0 0,0 1 1 0 0,0-1-1 0 0,0 0 1 0 0,0 0-1 0 0,0-1 1 0 0,0 0 0 0 0,0 1-1 0 0,0-1 1 0 0,0 0-1 0 0,0 0 1 0 0,0 0-1 0 0,0 5 1 0 0,0 0-1 0 0,0 1 1 0 0,0-1 0 0 0,0 0-1 0 0,0 0 1 0 0,0 0-1 0 0,0 0 1 0 0,0 0-1 0 0,0-1 1 0 0,0 0-1 0 0,0 0 1 0 0,0 0 0 0 0,0-1 21 48 0,0-3 0-48 0,0 0 0 0 0,0 0 0 0 0,0 0 1 0 0,0-1-1 0 0,0 1 0 0 0,0-1 0 0 0,0 0 0 0 0,0-1 1 0 0,0 0-1 0 0,0 0 0 0 0,0-1 0 0 0,0 1 1 0 0,0-2-1 0 0,0 9 0 0 0,0 0 0 0 0,0-1 0 0 0,0-1 1 0 0,0 1-1 0 0,0-1 0 0 0,0 0 0 0 0,0-1 0 0 0,0 1 1 0 0,0-1-1 0 0,0 0 0 0 0,0 1 0 0 0,0-1 1 0 0,0 0-1 0 0,0 0 0 0 0,0 1-14 1150 0,0-2 1-1150 0,0 1 0 0 0,0 0 0 0 0,0-1 0 0 0,0 1 0 0 0,0-1 0 0 0,0 1 0 0 0,0-1 0 0 0,0 0 0 0 0,0 0 0 0 0,0 0 0 0 0,0 0 0 0 0,0 0 0 0 0,0-1 0 0 0,0 1 0 0 0,0-1 0 0 0,0 4 0 0 0,0-1 0 0 0,0 1 0 0 0,0-1 0 0 0,0 0 0 0 0,0 0 0 0 0,0 0 0 0 0,0 0 0 0 0,0 0 0 0 0,0-1 0 0 0,1 1 0 0 0,-1 0 0 0 0,0-1 0 0 0,0 1 0 0 0,0 0 0 0 0,0 0 0 0 0,0-1 16 1510 0,0 1 0-1510 0,0 0 0 0 0,0 0 0 0 0,0-1 0 0 0,0 1 0 0 0,0 0 0 0 0,0 0 0 0 0,0 0 0 0 0,0-1 0 0 0,0 1 0 0 0,0 0 0 0 0,0-1 0 0 0,0 1 0 0 0,0-1 0 0 0,0 1 0 0 0,0-1 0 0 0,0 0 0 0 0,0-1 0 0 0,0 0 0 0 0,0 0 0 0 0,0 0 0 0 0,0 0 0 0 0,0-1 0 0 0,0 1 0 0 0,0 0 0 0 0,1-1 0 0 0,-1 1 0 0 0,0-1 1 0 0,0 0-1 0 0,0 1 0 0 0,0-1 0 0 0,0 0 0 0 0,0 0 0 0 0,0 0-31 1156 0,0-1 1-1156 0,0 0 0 0 0,0 0-1 0 0,0-1 1 0 0,0 1 0 0 0,0 0-1 0 0,0-1 1 0 0,0 1 0 0 0,0-1 0 0 0,0 0-1 0 0,0 1 1 0 0,0-1 0 0 0,0 0-1 0 0,0 0 1 0 0,0 0 0 0 0,0 0-1 0 0,0 0 1 0 0,0 5 0 0 0,0 0 0 0 0,0-1-1 0 0,0 1 1 0 0,0-1 0 0 0,0 1-1 0 0,0-1 1 0 0,0 0 0 0 0,0 0 0 0 0,1 1-1 0 0,-1-1 1 0 0,0 0 0 0 0,0 0-1 0 0,0 0 1 0 0,0 1 0 0 0,0-1-1 0 0,0 0 1 0 0,0 0-3 1452 0,0 0 0-1452 0,0 0 1 0 0,0 0-1 0 0,0 0 1 0 0,0 1-1 0 0,0-1 1 0 0,0 0-1 0 0,0 0 1 0 0,0 0-1 0 0,0 0 1 0 0,0 0-1 0 0,0 0 1 0 0,0 0-1 0 0,0 0 1 0 0,0-1-1 0 0,0 1 1 0 0,0 0-1 0 0,0 0 1 0 0,0-1-1 0 0,0 0 1 0 0,0 0-1 0 0,0 0 1 0 0,0 0-1 0 0,0 0 1 0 0,0 0-1 0 0,0 0 1 0 0,1 0-1 0 0,-1 0 1 0 0,0 0-1 0 0,0-1 1 0 0,0 1-1 0 0,0 0 1 0 0,0 0-1 0 0,0 0 1 0 0,0 1-1 0 0,0-1-21 799 0,0 1 0-799 0,0-1 0 0 0,0 1 0 0 0,0 0 1 0 0,0 0-1 0 0,0 0 0 0 0,0 0 0 0 0,0 1 1 0 0,0-1-1 0 0,0 0 0 0 0,0 0 0 0 0,0 0 0 0 0,0 0 1 0 0,0 0-1 0 0,0 0 0 0 0,0 0 0 0 0,0 0 1 0 0,0 0-1 0 0,0-1 0 0 0,0 0 0 0 0,0 0 0 0 0,0 0 1 0 0,0 0-1 0 0,0 0 0 0 0,0 0 0 0 0,0 0 1 0 0,0 0-1 0 0,0-1 0 0 0,0 1 0 0 0,0 0 0 0 0,0 0 1 0 0,0 0-1 0 0,0 0 0 0 0,0 0 0 0 0,0 0 1 0 0,0 0 6 1080 0,0 1 1-1080 0,1 0 0 0 0,-1 0 0 0 0,0 0 0 0 0,0 0 0 0 0,0 0-1 0 0,0 0 1 0 0,0 0 0 0 0,0 0 0 0 0,0 0 0 0 0,0 0 0 0 0,0 0 0 0 0,0 0-1 0 0,0 0 1 0 0,0 0 0 0 0,0 0 0 0 0,0 0 0 0 0,0 0 0 0 0,0 0 0 0 0,0 1-1 0 0,0-1 1 0 0,0 0 0 0 0,0 0 0 0 0,0 0 0 0 0,0 1 0 0 0,0-1-1 0 0,0 0 1 0 0,0 0 0 0 0,0 0 0 0 0,0 1 0 0 0,0-1 0 0 0,0 1 0 0 0,0-1-1 0 0,0 1 1 0 0,0-1 0 0 0,0 1-1 784 0,0-5 0-784 0,0 0 1 0 0,0 0-1 0 0,0 0 1 0 0,0 0-1 0 0,0 1 1 0 0,0-1-1 0 0,0 0 0 0 0,0 1 1 0 0,0-1-1 0 0,1 1 1 0 0,-1-1-1 0 0,0 1 1 0 0,0 0-1 0 0,0-1 1 0 0,0 1-1 0 0,0 0 0 0 0,0 2 1 0 0,0-1-1 0 0,0 0 1 0 0,0 1-1 0 0,0-1 1 0 0,0 1-1 0 0,0 0 1 0 0,0 0-1 0 0,0-1 0 0 0,0 1 1 0 0,0 0-1 0 0,0 0 1 0 0,0 1-1 0 0,0-1 1 0 0,0 0-1 0 0,0 1 1 0 0,0-1 0 775 0,0 2 0-775 0,0 0 0 0 0,0 0 1 0 0,0 0-1 0 0,0 0 0 0 0,0 1 1 0 0,0-1-1 0 0,0 0 0 0 0,0 1 1 0 0,0-1-1 0 0,0 1 0 0 0,0 0 1 0 0,0 0-1 0 0,0 0 0 0 0,0 1 1 0 0,0 0-1 0 0,0 0 0 0 0,0-3 1 0 0,0 1-1 0 0,0-1 0 0 0,0 1 1 0 0,0 0-1 0 0,0 0 0 0 0,0 1 1 0 0,0-1-1 0 0,0 1 0 0 0,0 0 0 0 0,0 0 1 0 0,0 1-1 0 0,0-1 0 0 0,0 1 1 0 0,0 0-1 0 0,0 0-15 1452 0,0-2 1-1452 0,0 0 0 0 0,0 0-1 0 0,0 1 1 0 0,0-1 0 0 0,0 1 0 0 0,0 0-1 0 0,0 1 1 0 0,0-1 0 0 0,0 1 0 0 0,0 0-1 0 0,0-1 1 0 0,0 1 0 0 0,0 1 0 0 0,0-1-1 0 0,0-5 1 0 0,0 1 0 0 0,0 0 0 0 0,0 0-1 0 0,0-1 1 0 0,0 2 0 0 0,0-1 0 0 0,0 0-1 0 0,0 1 1 0 0,0 0 0 0 0,0 1 0 0 0,0 0-1 0 0,0 0 1 0 0,0 0-13 1188 0,0-1 1-1188 0,0 0 0 0 0,0 0-1 0 0,0 1 1 0 0,0 0 0 0 0,0 1 0 0 0,0-1-1 0 0,0 1 1 0 0,0 1 0 0 0,0-1 0 0 0,0 0-1 0 0,0 1 1 0 0,0-1 0 0 0,0-5 0 0 0,0 52 13 0 0</inkml:trace>
  <inkml:trace contextRef="#ctx0" brushRef="#br0" timeOffset="-3">5 6221 13381 185841 54816,'0'56'23'0'0,"0"38"13"0"0,0-1 1 0 0,0 1-1 0 0,0 0-36 0 0,0 3 1 0 0,0 1 0 0 0,0-1 0 0 0,0 1 0 0 0,0 0 0 0 0,0 0 0 0 0,0 0-1 0 0,0 1 1 0 0,0 0 0 0 0,0 1 0 0 0,0 0 0 0 0,0 0 0 0 0,0 1 0 0 0,0-9 0 0 0,0 1-1 0 0,0 1 1 0 0,0-1 0 0 0,0 1 0 0 0,0 0 0 0 0,0 1 0 0 0,0 0 0 0 0,0 0 0 0 0,0 0-1 0 0,0 1 1 0 0,0-1 0 0 0,0 1 0 0 0,0 0 0 0 0,0 0 6 0 0,0-2 0 0 0,0-1 1 0 0,0 1-1 0 0,0 0 1 0 0,0 0-1 0 0,0 1 0 0 0,0-1 1 0 0,0 1-1 0 0,0 0 1 0 0,0 0-1 0 0,0 0 1 0 0,0 0-1 0 0,0 1 0 0 0,0-1 1 0 0,0 1-1 0 0,0-1 1 0 0,0 2-1 0 0,0 0 0 0 0,0 0 1 0 0,0 0-1 0 0,0 1 1 0 0,0-1-1 0 0,0 1 1 0 0,0 0-1 0 0,0-1 0 0 0,0 1 1 0 0,0 0-1 0 0,0 0 1 0 0,0 0-1 0 0,0 0 1 0 0,0 0-1 0 0,0 0 104 0 0,0 1 1 0 0,0-1 0 0 0,0 1-1 0 0,0 0 1 0 0,0-1 0 0 0,0 1 0 0 0,0 0-1 0 0,0 0 1 0 0,0 0 0 0 0,0 0-1 0 0,0 0 1 0 0,0 1 0 0 0,0-1 0 0 0,0 1-1 0 0,0 0 1 0 0,0 0 0 0 0,0-4 0 0 0,0 0-1 0 0,0 1 1 0 0,0-1 0 0 0,0 1-1 0 0,0 0 1 0 0,0 0 0 0 0,0 0 0 0 0,0 0-1 0 0,0 0 1 0 0,0 0 0 0 0,0 1 0 0 0,0-1-1 0 0,0 1 1 0 0,0 0 0 0 0,0 0-1 0 0,0 0-57 0 0,0-4 1 0 0,0 0 0 0 0,0 1 0 0 0,0-1-1 0 0,0 1 1 0 0,0-1 0 0 0,0 1 0 0 0,0 0-1 0 0,0 0 1 0 0,0 0 0 0 0,0 0 0 0 0,0 0 0 0 0,0 1-1 0 0,0-1 1 0 0,0 1 0 0 0,0-1 0 0 0,0 1-1 0 0,0 0 1 0 0,0 2 0 0 0,0 0 0 0 0,0 0-1 0 0,0 0 1 0 0,0 1 0 0 0,0-1 0 0 0,0 1 0 0 0,0-1-1 0 0,0 1 1 0 0,0 0 0 0 0,0 0 0 0 0,0 0-1 0 0,0 0 1 0 0,0 0 0 0 0,0 0 0 0 0,0 0-1 0 0,0 0 1 0 0,0 0-32-914 0,0 0 0 914 0,0 1 1 0 0,0 0-1 0 0,0 0 0 0 0,0-1 1 0 0,1 1-1 0 0,-1 0 0 0 0,0 0 1 0 0,0 0-1 0 0,0-1 1 0 0,0 1-1 0 0,0 1 0 0 0,0-1 1 0 0,0 0-1 0 0,0 0 0 0 0,0 0 1 0 0,0 1-1 0 0,0-1 1 0 0,0-3-1 0 0,0-1 0 0 0,0 1 1 0 0,0-1-1 0 0,0 1 0 0 0,0-1 1 0 0,0 1-1 0 0,0 0 0 0 0,0 0 1 0 0,0 0-1 0 0,0 0 1 0 0,0 0-1 0 0,0 0 0 0 0,0 0 1 0 0,0 0-1 0 0,0 0 0 0 0,0 1 1 0 0,0-1-1 0 0,0 0-15-1178 0,0 2 0 1178 0,0 0 0 0 0,0 0 1 0 0,0 0-1 0 0,0 1 0 0 0,0-1 0 0 0,0 0 1 0 0,0 1-1 0 0,0-1 0 0 0,0 1 0 0 0,0-1 1 0 0,0 1-1 0 0,0 0 0 0 0,1-1 1 0 0,-1 1-1 0 0,0-1 0 0 0,0 1 0 0 0,0 0 1 0 0,0-1-1 0 0,0 1 0 0 0,0-1 0 0 0,0 1 1 0 0,0 0-1 0 0,0-1 0 0 0,0 1 1 0 0,0 0-1 0 0,0-1 0 0 0,0 1 0 0 0,0 0 1 0 0,0-1-1 0 0,0 1 0 0 0,0 0 0 0 0,0 0 1 0 0,0-1-1 0 0,0 1 0 0 0,0 0 1 0 0,0 0-1 0 0,0 0-12-2044 0,0-5 0 2044 0,0 0 1 0 0,0 0-1 0 0,0 1 1 0 0,1-1-1 0 0,-1 0 1 0 0,0 1-1 0 0,0-1 0 0 0,0 0 1 0 0,0 1-1 0 0,0-1 1 0 0,0 1-1 0 0,0-1 1 0 0,0 0-1 0 0,0 1 1 0 0,0-1-1 0 0,0 0 0 0 0,0 1 1 0 0,0-1-1 0 0,0 0 1 0 0,0 5-1 0 0,0 0 1 0 0,0 0-1 0 0,0-1 1 0 0,0 1-1 0 0,0 0 0 0 0,0 0 1 0 0,0 0-1 0 0,0 0 1 0 0,1-1-1 0 0,-1 1 1 0 0,0 0-1 0 0,0-1 1 0 0,0 1-1 0 0,0 0 0 0 0,0-1 1 0 0,0 1-1 0 0,0-1 1 0 0,0 1 11-1623 0,0-2 1 1623 0,0 1-1 0 0,0 0 1 0 0,0 0-1 0 0,0-1 1 0 0,0 1 0 0 0,0 0-1 0 0,0-1 1 0 0,0 1-1 0 0,0-1 1 0 0,0 1-1 0 0,0-1 1 0 0,0 1 0 0 0,0-1-1 0 0,0 0 1 0 0,0 0-1 0 0,0 1 1 0 0,0-2 0 0 0,0 1-1 0 0,0-1 1 0 0,0-1-1 0 0,0 1 1 0 0,0-1-1 0 0,0 0 1 0 0,0 0 0 0 0,0 0-1 0 0,0 0 1 0 0,0 0-1 0 0,0 0 1 0 0,1 0 0 0 0,-1 0-1 0 0,0 0 1 0 0,0-1-1 0 0,0 1 1 0 0,0 0-1 0 0,-1-1 1 0 0,1 1 0 0 0,0 0 4-1357 0,0 4 0 1357 0,0 0 0 0 0,0 1 1 0 0,0-1-1 0 0,0 0 0 0 0,0 0 0 0 0,0 0 1 0 0,0 1-1 0 0,0-1 0 0 0,0 0 0 0 0,0 0 1 0 0,0 0-1 0 0,0-1 0 0 0,0 1 0 0 0,0 0 1 0 0,0-1-1 0 0,0 1 0 0 0,0-1 0 0 0,0-1 1 0 0,0 0-1 0 0,0 0 0 0 0,0-1 0 0 0,0 1 1 0 0,0-1-1 0 0,0 1 0 0 0,0-1 0 0 0,0 0 1 0 0,0 1-1 0 0,0-1 0 0 0,0 0 0 0 0,0 0 1 0 0,0 0-1 0 0,0 0 0 0 0,0 0 0 0 0,0 0 1 0 0,-1 0-39-2083 0,1 0 0 2083 0,0-1 1 0 0,0 0-1 0 0,0 1 1 0 0,0-1-1 0 0,0 0 1 0 0,0 1-1 0 0,0-1 1 0 0,0 0-1 0 0,0 0 1 0 0,0 0-1 0 0,0 0 1 0 0,0 0-1 0 0,0 0 1 0 0,0-1-1 0 0,0 1 1 0 0,0-1-1 0 0,0 0 0 0 0,0 4 1 0 0,0 0-1 0 0,0-1 1 0 0,-1 0-1 0 0,1 1 1 0 0,0-1-1 0 0,0-1 1 0 0,0 1-1 0 0,0 0 1 0 0,0 0-1 0 0,0-1 1 0 0,0 1-1 0 0,0-1 1 0 0,0 1-1 0 0,0-1 0 0 0,0 0 1 0 0,0 0-11-1403 0,0-1 0 1403 0,0 0 0 0 0,0 0 0 0 0,0 0 0 0 0,0 0 0 0 0,0 0 0 0 0,0 0 1 0 0,0 0-1 0 0,0-1 0 0 0,0 1 0 0 0,0-1 0 0 0,-1 0 0 0 0,1 0 0 0 0,0 0 1 0 0,0-1-1 0 0,0 1 0 0 0,0-1 0 0 0,0 2 0 0 0,0 1 0 0 0,0-1 0 0 0,0 1 1 0 0,0-1-1 0 0,0-1 0 0 0,0 1 0 0 0,0-1 0 0 0,0 1 0 0 0,0-1 0 0 0,0 0 1 0 0,0 0-1 0 0,0-1 0 0 0,0 1 0 0 0,0-1 0 0 0,0 0-1-655 0,0 4 0 655 0,0-1 0 0 0,0 0 1 0 0,0 1-1 0 0,0-1 0 0 0,0 0 1 0 0,0 0-1 0 0,0-1 0 0 0,0 0 0 0 0,0 0 1 0 0,0 0-1 0 0,0-1 0 0 0,0 0 1 0 0,0-56 20 0 0</inkml:trace>
  <inkml:trace contextRef="#ctx0" brushRef="#br0" timeOffset="-4">1 45457 19533 168488 54816,'0'-60'25'0'0,"0"-36"14"0"0,0-1 1 0 0,0 1-1 0 0,0-1 0 0 0,0 0 0 0 0,0 0 0 0 0,0 0 1 0 0,0 0-1 0 0,0-1 0 0 0,0 5 0 0 0,0 0 1 0 0,0 0-1 0 0,0-1 0 0 0,0 0 0 0 0,0 1 0 0 0,0-1 1 0 0,0 0-1 0 0,0 0 0 0 0,0 0 0 0 0,0-1 1 0 0,0 1-1 0 0,0 0 0 0 0,0-1 0 0 0,0 1 1 0 0,0 0-17 358 0,0-2 1-358 0,0 1 0 0 0,0 0 0 0 0,0 0 0 0 0,0-1 0 0 0,0 1-1 0 0,0 0 1 0 0,0-1 0 0 0,0 0 0 0 0,0 1 0 0 0,0-1 0 0 0,0 0 0 0 0,0-1-1 0 0,0 1 1 0 0,0-1 0 0 0,0 0 0 0 0,0 4 0 0 0,0-2 0 0 0,0 1 0 0 0,0 0-1 0 0,0-1 1 0 0,0 0 0 0 0,0 0 0 0 0,0 0 0 0 0,0 0 0 0 0,0 0 0 0 0,0-1-1 0 0,0 1 1 0 0,0-1 0 0 0,1 1 0 0 0,-1-1 0 0 0,0 1 0 0 0,0-1-8 1532 0,0-1 1-1532 0,0 0 0 0 0,0 0 0 0 0,0 0 0 0 0,0 0 0 0 0,0 0 0 0 0,0 0 0 0 0,0 0-1 0 0,0-1 1 0 0,0 1 0 0 0,0-1 0 0 0,0 0 0 0 0,0 1 0 0 0,0-1 0 0 0,0 0 0 0 0,0-1-1 0 0,0 1 1 0 0,0 3 0 0 0,0 0 0 0 0,0 0 0 0 0,0 0 0 0 0,0 0 0 0 0,0-1 0 0 0,0 1 0 0 0,0-1-1 0 0,0 0 1 0 0,0 0 0 0 0,0 1 0 0 0,0-1 0 0 0,1 0 0 0 0,-1 0 0 0 0,0-1 0 0 0,0 1-1 0 0,0 0 1 0 0,0 0 0 1479 0,0-2 0-1479 0,0 1 0 0 0,0-1 0 0 0,0 0 0 0 0,0 1 0 0 0,0-1 0 0 0,0 0 0 0 0,0 0 1 0 0,0 0-1 0 0,0 0 0 0 0,0 0 0 0 0,0-1 0 0 0,0 1 0 0 0,0 0 0 0 0,0 0 0 0 0,0-1 0 0 0,0 1 1 0 0,0 0-1 0 0,0-1 0 0 0,0 0 0 0 0,0 0 0 0 0,0 0 0 0 0,0 0 0 0 0,0-1 0 0 0,0 1 0 0 0,0 0 1 0 0,0 0-1 0 0,0-1 0 0 0,0 1 0 0 0,0 0 0 0 0,1-1 0 0 0,-1 1 0 0 0,0-1 0 0 0,0 1 0 0 0,0-1 1 0 0,0 0 0 1067 0,0 5 1-1067 0,0 0-1 0 0,0-1 1 0 0,0 1-1 0 0,0-1 1 0 0,0 1 0 0 0,0-1-1 0 0,0 1 1 0 0,0-1-1 0 0,0 0 1 0 0,0 1-1 0 0,0-1 1 0 0,0 0 0 0 0,0 0-1 0 0,0 1 1 0 0,0-1-1 0 0,0 0 1 0 0,0 0 0 0 0,0 0-1 0 0,0-1 1 0 0,0 1-1 0 0,0-1 1 0 0,0 0-1 0 0,0 0 1 0 0,0 1 0 0 0,0-1-1 0 0,0 0 1 0 0,0 0-1 0 0,0 0 1 0 0,0 0 0 0 0,0 0-1 0 0,0 0 1 0 0,0 0-1 0 0,0 0 1 0 0,1 0-1 0 0,-1 0 1 0 0,0 0 0 0 0,0 0-12 1762 0,0-1 1-1762 0,0 1 0 0 0,0 0 0 0 0,0-1 0 0 0,0 1 0 0 0,0-1-1 0 0,0 1 1 0 0,0-1 0 0 0,0 1 0 0 0,0-1 0 0 0,0 1 0 0 0,0-1 0 0 0,0 1-1 0 0,0-1 1 0 0,0 0 0 0 0,0 1 0 0 0,0-1 0 0 0,0 0 0 0 0,0 1-1 0 0,0-1 1 0 0,0 0 0 0 0,0 0 0 0 0,0 0 0 0 0,0 0 0 0 0,0-1 0 0 0,1 1-1 0 0,-1 0 1 0 0,0 0 0 0 0,0 0 0 0 0,0 0 0 0 0,0-1 0 0 0,0 1 0 0 0,0 0-1 0 0,0 0 1 0 0,0 0 0 0 0,0-1 0 0 0,0 1 0 0 0,0 0-8 1766 0,0 0 0-1766 0,0-1 0 0 0,0 1 0 0 0,0-1 0 0 0,0 1 0 0 0,0-1 0 0 0,0 1 0 0 0,0-1 0 0 0,0 1 0 0 0,0-1 0 0 0,0 1 0 0 0,0-1 0 0 0,0 1 0 0 0,0-1 0 0 0,1 1 0 0 0,-1-1 0 0 0,0 1 0 0 0,0 0 1 0 0,0-1-1 0 0,0 1 0 0 0,0 0 0 0 0,0-1 0 0 0,0 1 0 0 0,0 0 0 0 0,0 0 0 0 0,0 0 0 0 0,0-1 0 0 0,0 1 0 0 0,0 0 0 0 0,0 0 0 0 0,0 0 0 0 0,0 0 0 0 0,0 0 0 0 0,0-1 0 0 0,0 1 0 0 0,0 0 0 0 0,0 0 1 0 0,0 0-6 1694 0,0 1 1-1694 0,0-1 0 0 0,1 0 0 0 0,-1 0 0 0 0,0 1 0 0 0,0-1 0 0 0,0 0 0 0 0,0 1 0 0 0,0-1 0 0 0,0 0 0 0 0,0 1 0 0 0,0-1 0 0 0,0 1 0 0 0,0-1 0 0 0,0 1 0 0 0,0 0 0 0 0,0-1 0 0 0,0 1 0 0 0,0 0 0 0 0,0 1 0 0 0,0 1 0 0 0,0-1 0 0 0,0 0 0 0 0,0 1 0 0 0,0-1 0 0 0,0 0 0 0 0,0 1 0 0 0,0 0 0 0 0,0-1 0 0 0,0 1 0 0 0,0 0 0 0 0,1-1 0 0 0,-1 1 0 0 0,0 0 0 0 0,0 0 0 0 0,0 0 0 0 0,0 1 0 0 0,0-1-4 1332 0,0-4 0-1332 0,0 1 0 0 0,0-1 1 0 0,0 1-1 0 0,0-1 0 0 0,0 1 1 0 0,0-1-1 0 0,0 1 0 0 0,0 0 1 0 0,0 0-1 0 0,0 0 0 0 0,0 0 1 0 0,0 1-1 0 0,0-1 0 0 0,0 0 1 0 0,0 1-1 0 0,0 0 0 0 0,0 0 1 0 0,0-3-1 0 0,0 0 0 0 0,0 0 1 0 0,0 0-1 0 0,0 0 0 0 0,0 1 1 0 0,0-1-1 0 0,0 1 0 0 0,0 0 1 0 0,0 0-1 0 0,0 0 0 0 0,0 0 1 0 0,0 0-1 0 0,0 1 0 0 0,0-1 1 0 0,0 1-1 0 0,0-1-9 1609 0,0 3 0-1609 0,0 0 0 0 0,0 0 0 0 0,0 0 1 0 0,0 0-1 0 0,0 0 0 0 0,0 1 0 0 0,0-1 1 0 0,0 1-1 0 0,0-1 0 0 0,0 1 0 0 0,0 0 0 0 0,0 0 1 0 0,0 0-1 0 0,0 1 0 0 0,0-1 0 0 0,0 1 1 0 0,0-4-1 0 0,0 1 0 0 0,0 0 0 0 0,0-1 1 0 0,0 1-1 0 0,0 0 0 0 0,0 1 0 0 0,0-1 0 0 0,0 0 1 0 0,0 1-1 0 0,0 0 0 0 0,0 0 0 0 0,0 0 1 0 0,0 1-1 0 0,0-1 0 0 0,0 1-8 1784 0,0-4 1-1784 0,0 0 0 0 0,0 1-1 0 0,0-1 1 0 0,-1 1 0 0 0,1 0-1 0 0,0 0 1 0 0,0 0 0 0 0,0 1-1 0 0,0 0 1 0 0,0 0 0 0 0,0 1-1 0 0,0 0 1 0 0,0 0 0 0 0,0 1-1 0 0,0-2 1 0 0,0 1 0 0 0,0 1-1 0 0,0-1 1 0 0,0 1 0 0 0,0 1-1 0 0,0-1 1 0 0,0 1 0 0 0,0 1-1 0 0,-1-1 1 0 0,1 1 0 0 0,0 1-1 0 0,0-1 1 0 0,0 1-33 1372 0,0-9 1-1372 0,0-1-1 0 0,0 1 1 0 0,0 1 0 0 0,0 0-1 0 0,0 0 1 0 0,0 1 0 0 0,0 0-1 0 0,0 1 1 0 0,0 0 0 0 0,0 0-1 0 0,0 1 1 0 0,0-4 0 0 0,0 0-1 0 0,0 2 1 0 0,0-1-1 0 0,0 1 1 0 0,-1 0 0 0 0,1 1-1 0 0,0 0 1 0 0,0 1 0 0 0,0-1-1 0 0,0 1 19 979 0,0 3 1-979 0,0 0 0 0 0,0 11 3 0 0</inkml:trace>
  <inkml:trace contextRef="#ctx0" brushRef="#br0" timeOffset="-5">3 6221 16420 188600 54816,'0'71'13'0'0,"0"28"4"0"0,0-1 0 0 0,0 2-1 0 0,0-1 1 0 0,0 2 0 0 0,0 0 0 0 0,0-10-1 0 0,0 0 1 0 0,0 1 0 0 0,0 0 0 0 0,0 1 0 0 0,0 0-1 0 0,0 0 1 0 0,0 1 0 0 0,0 0 0 0 0,0 0-1 0 0,0 1 1 0 0,0 0 0 0 0,0-1 10 0 0,0-2 1 0 0,0 0-1 0 0,0 0 1 0 0,0 0-1 0 0,0 1 1 0 0,0-1-1 0 0,0 1 1 0 0,0 1-1 0 0,0-1 1 0 0,0 0-1 0 0,0 1 1 0 0,0 0-1 0 0,0-1 1 0 0,0 1-1 0 0,0 1 1 0 0,0 0-1 0 0,0 1 1 0 0,0-1-1 0 0,0 1 1 0 0,0-1-1 0 0,0 1 1 0 0,0 0 0 0 0,0 0-1 0 0,0 0 1 0 0,0 1-1 0 0,0-1 1 0 0,0 1-1 0 0,0-1 36 0 0,0 3 0 0 0,0-1 0 0 0,0 0 0 0 0,0 1 0 0 0,0-1 0 0 0,0 1 0 0 0,0 0 0 0 0,0 0 1 0 0,0 0-1 0 0,0 1 0 0 0,0 0 0 0 0,0 0 0 0 0,0 1 0 0 0,0 0 0 0 0,0-9 0 0 0,0 2 1 0 0,0-1-1 0 0,0 1 0 0 0,0 0 0 0 0,0 0 0 0 0,0 1 0 0 0,0 0 0 0 0,0 0 0 0 0,0-1 0 0 0,0 1 1 0 0,0 0-1 0 0,0 0 0 0 0,0 0 0 0 0,0-1 0 0 0,0 0-27 0 0,0 6 1 0 0,0 0-1 0 0,0-1 1 0 0,0 1-1 0 0,0-1 1 0 0,0 0-1 0 0,0 1 1 0 0,0-1-1 0 0,0 1 1 0 0,0-1-1 0 0,0 1 1 0 0,0 0-1 0 0,0 0 1 0 0,0 1-1 0 0,0 0 1 0 0,0-3 0 0 0,0 0-1 0 0,0 0 1 0 0,0 1-1 0 0,0 0 1 0 0,0 0-1 0 0,0 0 1 0 0,0 0-1 0 0,0 1 1 0 0,0-1-1 0 0,0 1 1 0 0,0 0-1 0 0,0-1 1 0 0,0 1-1 0 0,0-1 1 0 0,0 1-23 0 0,0-6 0 0 0,0 0 0 0 0,0 0 0 0 0,0 0 0 0 0,0 0 0 0 0,0 0 0 0 0,0 1 0 0 0,0-1 0 0 0,0 0 1 0 0,0 1-1 0 0,0-1 0 0 0,0 0 0 0 0,0 1 0 0 0,0-1 0 0 0,0 1 0 0 0,0 0 0 0 0,0-1 0 0 0,0 2 1 0 0,0 0-1 0 0,0-1 0 0 0,0 1 0 0 0,0 0 0 0 0,0 0 0 0 0,0 0 0 0 0,0 0 0 0 0,0 0 0 0 0,0 0 1 0 0,0 0-1 0 0,0 0 0 0 0,0 1 0 0 0,0-1 0 0 0,0 0 0 0 0,0 1 0 0 0,0 0-15 0 0,0 0 0 0 0,0 1 0 0 0,0 1 0 0 0,0-1 0 0 0,0 0 1 0 0,0 0-1 0 0,0 1 0 0 0,0-1 0 0 0,0 1 0 0 0,0-1 1 0 0,0 1-1 0 0,0 0 0 0 0,0 0 0 0 0,0-1 0 0 0,0 1 0 0 0,0 0 1 0 0,0 0-1 0 0,0-4 0 0 0,0-1 0 0 0,0 1 0 0 0,0 0 1 0 0,0 0-1 0 0,0-1 0 0 0,0 1 0 0 0,0 0 0 0 0,0 0 0 0 0,0 0 1 0 0,0 0-1 0 0,0 1 0 0 0,0-1 0 0 0,0 0 0 0 0,0 0 1 0 0,0 1-1 0 0,0-1 0 0 0,0 1-20-700 0,0 0 1 700 0,0 1 0 0 0,0 0 0 0 0,0-1 0 0 0,0 1 0 0 0,0 0-1 0 0,0 0 1 0 0,0 0 0 0 0,0 0 0 0 0,0 0 0 0 0,0 1 0 0 0,0-1 0 0 0,0 0-1 0 0,0 0 1 0 0,0 0 0 0 0,0 0 0 0 0,1 1 0 0 0,-1-1 0 0 0,0 0 0 0 0,0 1-1 0 0,0-1 1 0 0,0 1 0 0 0,0 0 0 0 0,0-1 0 0 0,0 1 0 0 0,0 0 0 0 0,0-1-1 0 0,0 1 1 0 0,0 0 0 0 0,0-1 0 0 0,0 1 0 0 0,0 0 0 0 0,0 0-1 0 0,0-1 1 0 0,0 1 0 0 0,0 0 3-1714 0,0 0 1 1714 0,0 0 0 0 0,0-1 0 0 0,0 1 0 0 0,0 0 0 0 0,0 0 0 0 0,0 0 0 0 0,0 0 0 0 0,0 0 0 0 0,0 0-1 0 0,0 0 1 0 0,0 0 0 0 0,0 0 0 0 0,0 0 0 0 0,0 0 0 0 0,1 0 0 0 0,-1 0 0 0 0,0 1 0 0 0,0-1 0 0 0,0 1 0 0 0,0 0-1 0 0,0 0 1 0 0,0 0 0 0 0,0 0 0 0 0,0 0 0 0 0,0 0 0 0 0,0 0 0 0 0,0 0 0 0 0,0 0 0 0 0,0 0 0 0 0,0 0-1 0 0,0 0 1 0 0,0 0 0 0 0,0 0 0 0 0,0 0 0 0 0,0 0-16-1549 0,0 0 1 1549 0,0 0 0 0 0,0 0-1 0 0,0 0 1 0 0,0 0 0 0 0,0 0-1 0 0,0 0 1 0 0,1 0 0 0 0,-1 0-1 0 0,0 0 1 0 0,0 0 0 0 0,0 0-1 0 0,0 0 1 0 0,0 0 0 0 0,0 0-1 0 0,0 0 1 0 0,0 0 0 0 0,0 0-1 0 0,0 0 1 0 0,0 0 0 0 0,0-1-1 0 0,0 1 1 0 0,0 0 0 0 0,0 0-1 0 0,0 0 1 0 0,0-1 0 0 0,0 1 0 0 0,0 0-1 0 0,0 0 1 0 0,0-1 0 0 0,0 1-1 0 0,0-1 1 0 0,0 1 0 0 0,0-1-1 0 0,0 1 1 0 0,0-1 17-1441 0,0-1 0 1441 0,1 1 0 0 0,-1-1 0 0 0,0 0 0 0 0,0 0 0 0 0,0 0 0 0 0,0 0 0 0 0,0 0 0 0 0,0 0 0 0 0,0 0 1 0 0,0 0-1 0 0,0 0 0 0 0,0 0 0 0 0,0 0 0 0 0,0 0 0 0 0,0-1 0 0 0,0 1 0 0 0,0 0 0 0 0,0-1 0 0 0,0 0 1 0 0,0 1-1 0 0,0-1 0 0 0,0 0 0 0 0,0 0 0 0 0,0 0 0 0 0,0 1 0 0 0,0-1 0 0 0,0 0 0 0 0,0 0 0 0 0,1 0 0 0 0,-1 0 1 0 0,0 0-1 0 0,0-1 0 0 0,0 1 0 0 0,0 0 0 0 0,0-1-9-2068 0,0 5 0 2068 0,0 0 1 0 0,0 0-1 0 0,0 1 0 0 0,0-1 1 0 0,0 0-1 0 0,0 0 1 0 0,0-1-1 0 0,0 1 0 0 0,0 0 1 0 0,0-1-1 0 0,0 1 1 0 0,0-1-1 0 0,0 0 0 0 0,1 0 1 0 0,-1-1-1 0 0,0 1 1 0 0,0-3-1 0 0,0-1 0 0 0,0 1 1 0 0,0-1-1 0 0,0 1 1 0 0,0-1-1 0 0,0 0 0 0 0,0 0 1 0 0,0-1-1 0 0,0 1 1 0 0,0-1-1 0 0,0 1 0 0 0,0-1 1 0 0,0 0-1 0 0,0-1 1 0 0,0 1-1 0 0,0-1-3-1399 0,0 3 0 1399 0,0 0 0 0 0,0-1 0 0 0,0 1 0 0 0,0-1 0 0 0,0 0 0 0 0,0-1 0 0 0,0 1 0 0 0,0-1 0 0 0,0 0 0 0 0,0 1 0 0 0,1-1 0 0 0,-1 0 0 0 0,0 0 1 0 0,0 0-1 0 0,0 0 0 0 0,0 5 0 0 0,0 0 0 0 0,0 0 0 0 0,0 0 0 0 0,0 0 0 0 0,0 0 0 0 0,0 0 0 0 0,0 0 0 0 0,0-1 0 0 0,0 0 0 0 0,0 0 0 0 0,0 0 1 0 0,0-2-1 0 0,0 1 0 0 0,0-1-3-980 0,0 0 0 980 0,0 0 1 0 0,0 0-1 0 0,-1-1 0 0 0,1-1 1 0 0,0 1-1 0 0,0-2 1 0 0,0 1-1 0 0,0 0 0 0 0,0-1 1 0 0,0 0-1 0 0,0 0 1 0 0,0 0-1 0 0,0 0 0 0 0,0 5 1 0 0,0 0-1 0 0,0-1 0 0 0,0 1 1 0 0,0-68 19 0 0</inkml:trace>
  <inkml:trace contextRef="#ctx0" brushRef="#br0" timeOffset="-6">7 45457 19939 175962 54816,'0'-34'12'0'0,"0"-64"21"0"0,0 0-1 0 0,0 0 1 0 0,0-1 0 0 0,0 4 0 0 0,0-1 0 0 0,0 0-1 0 0,0 0 1 0 0,0-1 0 0 0,0 1 0 0 0,0-1-1 0 0,0 0 1 0 0,0-1 0 0 0,0 0 0 0 0,0 0-1 0 0,0 0 1 0 0,0-1 0 0 0,0-1 0 0 0,0 0 2 10 0,0 6 1-10 0,0 0 0 0 0,0-1-1 0 0,0 0 1 0 0,0-1 0 0 0,0 0 0 0 0,0 0-1 0 0,0-1 1 0 0,0 1 0 0 0,0-1 0 0 0,0-1-1 0 0,0 1 1 0 0,0-1 0 0 0,0 1 0 0 0,0-1-1 0 0,0 1 1 0 0,0-1 0 0 0,0 3 0 0 0,0 1-1 0 0,0-1 1 0 0,0 0 0 0 0,0 0 0 0 0,0 0-1 0 0,0-1 1 0 0,0 1 0 0 0,0-1 0 0 0,0 1-1 0 0,0-1 1 0 0,0 0 0 0 0,0 0 0 0 0,0-1-1 0 0,0 1 1 0 0,0-1 0 0 0,0 1 0 0 0,0-1-14 1794 0,0 2 0-1794 0,0 1 1 0 0,0-1-1 0 0,0 0 0 0 0,0-1 1 0 0,0 1-1 0 0,0 0 0 0 0,0-1 1 0 0,0 0-1 0 0,0 1 0 0 0,0-1 1 0 0,0 0-1 0 0,1 0 0 0 0,-1-1 1 0 0,0 1-1 0 0,0 0 0 0 0,0 0 1 0 0,0 0-1 0 0,0-1 0 0 0,0 0 1 0 0,0-1-1 0 0,0 1 0 0 0,0-1 1 0 0,0 0-1 0 0,0 0 0 0 0,0 0 1 0 0,0 0-1 0 0,0 0 0 0 0,0 0 1 0 0,0 0-1 0 0,0 0 0 0 0,0-1 1 0 0,0 1-1 0 0,0-1 0 0 0,0 1 1 0 0,0-1-1 0 0,0 0 0 0 0,1 0-3 2719 0,-1 4 0-2719 0,0-1 0 0 0,0 1 0 0 0,0-1 0 0 0,0 0 0 0 0,0 0 1 0 0,0 0-1 0 0,0 0 0 0 0,0 0 0 0 0,0 0 0 0 0,0-1 0 0 0,0 1 0 0 0,0-1 1 0 0,0 1-1 0 0,0-1 0 0 0,0 1 0 0 0,0-1 0 0 0,0 1 0 0 0,0-1 1 0 0,0 0-1 0 0,0-1 0 0 0,0 1 0 0 0,0-1 0 0 0,0-1 0 0 0,0 1 0 0 0,0 0 1 0 0,0 0-1 0 0,0 0 0 0 0,0-1 0 0 0,0 1 0 0 0,0 0 0 0 0,0-1 1 0 0,0 1-1 0 0,0-1 0 0 0,0 1 0 0 0,0-1 0 0 0,0 1 0 0 0,0-1 0 0 0,0 1 1 0 0,0-1-17 2029 0,0 1 0-2029 0,0-1 0 0 0,0 0 1 0 0,0 1-1 0 0,0-1 0 0 0,0 0 0 0 0,0 1 1 0 0,0-1-1 0 0,0 0 0 0 0,0 1 0 0 0,0-1 1 0 0,0 0-1 0 0,0 0 0 0 0,0 0 0 0 0,0 0 1 0 0,-1 0-1 0 0,1 0 0 0 0,0 0 0 0 0,0-1 1 0 0,0 1-1 0 0,0 3 0 0 0,0-1 0 0 0,0 1 1 0 0,0 0-1 0 0,0-1 0 0 0,0 0 0 0 0,0 1 1 0 0,0-1-1 0 0,0 0 0 0 0,0 0 0 0 0,0 0 1 0 0,0 0-1 0 0,0 1 0 0 0,0-1 0 0 0,0 0 1 0 0,0 0-1 0 0,0 0 0 0 0,0 0 0 0 0,0 0 1 0 0,0 0-1 0 0,-1 1-15 1965 0,1-1 1-1965 0,0 0-1 0 0,0 0 1 0 0,0 1 0 0 0,0-1-1 0 0,0 0 1 0 0,0 0 0 0 0,0 1-1 0 0,0-1 1 0 0,0 0-1 0 0,0 0 1 0 0,0 0 0 0 0,0 1-1 0 0,0-1 1 0 0,0 0 0 0 0,0 1-1 0 0,0-1 1 0 0,0 0-1 0 0,0 1 1 0 0,0-1 0 0 0,0 0-1 0 0,0 1 1 0 0,0 0 0 0 0,0 0-1 0 0,0-1 1 0 0,-1 1-1 0 0,1 0 1 0 0,0-1 0 0 0,0 1-1 0 0,0 0 1 0 0,0 0 0 0 0,0 0-1 0 0,0-1 1 0 0,0 1 0 0 0,0 0-1 0 0,0 0 1 0 0,0 0-1 0 0,0 0 1 0 0,0 0 0 0 0,0 0-1 0 0,0 0 1 0 0,0 0-13 1717 0,0-4 0-1717 0,0 0 0 0 0,0 0 1 0 0,0 0-1 0 0,0 0 0 0 0,0 0 1 0 0,0 0-1 0 0,0 0 0 0 0,0 1 1 0 0,0-1-1 0 0,0 0 0 0 0,0 0 1 0 0,0 0-1 0 0,-1 1 0 0 0,1-1 1 0 0,0 1-1 0 0,0-1 0 0 0,0 1 0 0 0,0-1 1 0 0,0 1-1 0 0,0 0 0 0 0,0 0 1 0 0,0 1-1 0 0,0-1 0 0 0,0 1 1 0 0,0 0-1 0 0,0-1 0 0 0,0 1 1 0 0,0 0-1 0 0,0 0 0 0 0,0-1 1 0 0,0 1-1 0 0,0 0 0 0 0,0 0 0 0 0,0 0 1 0 0,0 0-1 0 0,0-1 0 0 0,0 1 1 0 0,0 0-1 0 0,0 0-29 547 0,0 0 0-547 0,0 0 0 0 0,0 0 0 0 0,0-1 1 0 0,0 1-1 0 0,0 0 0 0 0,0 0 0 0 0,0 0 0 0 0,0 0 1 0 0,0 0-1 0 0,0 0 0 0 0,0 0 0 0 0,0 0 0 0 0,0 0 1 0 0,0 0-1 0 0,0 0 0 0 0,0 0 0 0 0,0 0 1 0 0,0 1-1 0 0,0-1 0 0 0,0 1 0 0 0,0 0 0 0 0,0 1 1 0 0,0-1-1 0 0,0 0 0 0 0,-1 1 0 0 0,1-1 0 0 0,0 1 1 0 0,0-1-1 0 0,0 1 0 0 0,0-1 0 0 0,0 1 1 0 0,0 0-1 0 0,0-1 0 0 0,0 1 0 0 0,0-1 0 0 0,0 1 1 0 0,0 0-1 0 0,0-1 0 0 0,0 1 37 1405 0,0-1 1-1405 0,0 1 0 0 0,0 0 0 0 0,0-1 0 0 0,0 1 0 0 0,0 0 0 0 0,0-1 0 0 0,0 1 0 0 0,0 0 0 0 0,0 0 0 0 0,0-1 0 0 0,0 1 0 0 0,0 0 0 0 0,0 0 0 0 0,0-1 0 0 0,0 1 0 0 0,0 0 0 0 0,0 0 0 0 0,0 0-1 0 0,0 1 1 0 0,0-6 0 0 0,0 1 0 0 0,0 0 0 0 0,0 0 0 0 0,0 0 0 0 0,0 0 0 0 0,0 1 0 0 0,-1-1 0 0 0,1 0 0 0 0,0 0 0 0 0,0 0 0 0 0,0 1 0 0 0,0-1 0 0 0,0 1 0 0 0,0-1 0 0 0,0 1 0 0 0,0-1 0 0 0,0 1 0 0 0,0 0-5 1334 0,0 1 0-1334 0,0 0 0 0 0,0 0 0 0 0,0 0 1 0 0,0 0-1 0 0,0 1 0 0 0,0-1 0 0 0,0 0 0 0 0,0 1 1 0 0,0-1-1 0 0,0 1 0 0 0,0-1 0 0 0,0 1 0 0 0,0 0 1 0 0,0 0-1 0 0,0-1 0 0 0,0 1 0 0 0,0 0 0 0 0,0 0 20 917 0,0 1 0-917 0,0 0 0 0 0,0 0 0 0 0,0 0 0 0 0,0 0 0 0 0,0 1 0 0 0,0-1 0 0 0,0 0 0 0 0,0 1 0 0 0,-1-1 0 0 0,1 1 0 0 0,0-1 0 0 0,0 1 0 0 0,0-1 0 0 0,0 1 0 0 0,0-1 0 0 0,0 1 0 0 0,0-1 0 0 0,0 1 0 0 0,0-1 0 0 0,0 1 0 0 0,0-1 0 0 0,0 1 0 0 0,0 0 0 0 0,0-1 0 0 0,0 1 0 0 0,0-1 0 0 0,0 1 0 0 0,0 0 0 0 0,0-1 0 0 0,0 1 0 0 0,0 0 0 0 0,0-1 0 0 0,0 1 0 0 0,0 0 0 0 0,0 0 0 0 0,0-1 0 0 0,0 1 0 0 0,0-4 0 0 0,0-1 0 0 0,0 0 0 0 0,0 1 0 0 0,0-1 0 0 0,0 0 0 0 0,0 1 0 0 0,0-1 0 0 0,0 0 0 0 0,0 1 0 0 0,0-1 0 0 0,0 1 0 0 0,0 91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42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46479 12777 166261 53554,'0'-84'8'0'0,"0"0"0"0"0,0 0 1 0 0,0-2 8 0 0,0-6 1 0 0,0-1 0 0 0,0-1 0 0 0,0-1 0 0 0,0-2 0 0 0,0 0 0 0 0,0-1 0 0 0,0-2-10 0 0,0 13 1 0 0,0-2 0 0 0,0 0 0 0 0,0-1 0 0 0,0 0 0 0 0,0-2 0 0 0,0 0-1 0 0,0-1 1 0 0,0 0 0 0 0,0-1 2 0 0,0-4 0 0 0,0-1 0 0 0,0-1 0 0 0,0-1 0 0 0,0 0 0 0 0,0 16 1 0 0,0 0-1 0 0,0-1 0 0 0,0 0 0 0 0,0-1 0 0 0,0 0 1 0 0,0-4 0 0 0,0 0 0 0 0,0-1 0 0 0,0 0 0 0 0,0-1 0 0 0,0-1 0 0 0,0-3 0 0 0,0-1 0 0 0,0-1 0 0 0,0 0 0 0 0,0-1 1 0 0,0 0 0 0 0,0 9 1 0 0,0 0 0 0 0,0 0 0 0 0,0-1-1 0 0,0 0 1 0 0,0 0 0 0 0,0-1 13 0 0,0-1 0 0 0,0-1 0 0 0,0 1 0 0 0,0-1 1 0 0,0 0-1 0 0,0-1 0 0 0,0 0 0 0 0,0 9 1 0 0,0 0-1 0 0,0 0 0 0 0,0-1 0 0 0,0 0 0 0 0,0 0 1 0 0,0 0-1 0 0,0 0 0 0 0,0-1 0 0 0,0 1 1 0 0,0-1-1 0 0,0 0 0 0 0,0 0 0 0 0,0-1 0 0 0,0 1 1 0 0,0-1-6 0 0,0 0 0 0 0,0-2 1 0 0,0 1-1 0 0,0-1 0 0 0,0 1 1 0 0,0-1-1 0 0,0 1 0 0 0,0 0 1 0 0,0 1-1 0 0,0 0 0 0 0,0 1 1 0 0,0-1-1 0 0,0 1 0 0 0,0-1 1 0 0,0 0-1 0 0,0-1-9 0 0,0-1 0 0 0,0-2 1 0 0,0 1-1 0 0,0-1 1 0 0,0 1-1 0 0,0-1 1 0 0,0 0-1 0 0,0 0 1 0 0,0 0-1 0 0,0 1 1 0 0,0-1-1 0 0,0 1 1 0 0,0-1-1 0 0,0-1 0 0 0,0 0 1 0 0,0-1-14 127 0,0 5 0-127 0,0-1 1 0 0,0-1-1 0 0,0 0 1 0 0,0-1-1 0 0,0 0 0 0 0,0 0 1 0 0,0 1-1 0 0,0-1 1 0 0,0 1-1 0 0,0 0 1 0 0,0 1-1 0 0,0-1 0 0 0,0 0 1 0 0,0 0-1 0 0,0 0 1 0 0,0-1-1 0 0,0 1-19 1015 0,0-2 1-1015 0,0 1-1 0 0,0-1 1 0 0,0 0-1 0 0,0 1 1 0 0,0-2-1 0 0,0 1 1 0 0,0 0-1 0 0,0-1 1 0 0,1-2-1 0 0,-1-1 1 0 0,0 1-1 0 0,0-1 1 0 0,0 0-1 0 0,0 0 1 0 0,0-1-1 0 0,0 1 1 0 0,0-1 14 1450 0,0 8 1-1450 0,0 0 0 0 0,0-1-1 0 0,0 0 1 0 0,0 1 0 0 0,0-1-1 0 0,0 0 1 0 0,0 0 0 0 0,0 0 0 0 0,0 0-1 0 0,0 1 1 0 0,0 0 0 0 0,1 1-1 0 0,-1-1 1 0 0,0 0 0 0 0,0 0 0 0 0,0 0-1 0 0,0 0 1 0 0,0 0 0 0 0,0-1 1 804 0,0-3 1-804 0,0 1 0 0 0,0-2 0 0 0,0 1 0 0 0,0-1 0 0 0,0 1 0 0 0,0-1 0 0 0,0 1 0 0 0,0-1 0 0 0,0 2 0 0 0,0 1 0 0 0,0 0 0 0 0,0 1 0 0 0,0 0 0 0 0,0 0 0 0 0,0 0 0 0 0,0 0 0 0 0,0 0 0 0 0,0 0 0 0 0,0-1 8 584 0,0 0 0-584 0,0 0 0 0 0,0-1 1 0 0,0 0-1 0 0,0 1 0 0 0,0-1 1 0 0,0 1-1 0 0,0-1 0 0 0,0 1 1 0 0,0 0-1 0 0,1 2 0 0 0,-1-1 1 0 0,0 2-1 0 0,0-1 0 0 0,0 0 1 0 0,0 1-1 0 0,0-1 0 0 0,0 0 1 0 0,0-1-1 0 0,0 0 1 703 0,0-2 0-703 0,0-1 1 0 0,0 0-1 0 0,0-1 1 0 0,0 1-1 0 0,0-1 1 0 0,0 1-1 0 0,0-1 1 0 0,0 1-1 0 0,0 0 1 0 0,0 3-1 0 0,0-1 1 0 0,0 1-1 0 0,0 0 1 0 0,0 1-1 0 0,0-1 1 0 0,0 0-1 0 0,0 0 1 0 0,0-1-1 0 0,0 0 14 970 0,0-3 0-970 0,0-1 0 0 0,0 1 0 0 0,0-2 0 0 0,0 1 0 0 0,0 0 0 0 0,1-1 0 0 0,-1 1 0 0 0,0 0 0 0 0,0 0 1 0 0,0 1-1 0 0,0 0 0 0 0,0 0 0 0 0,0 0 0 0 0,0 0 0 0 0,0 0 0 0 0,0 0 0 0 0,0 1 0 0 0,0-1 0 0 0,0 1-17 509 0,0 1 1-509 0,0 0 0 0 0,0 0 0 0 0,0 1 0 0 0,0-1-1 0 0,0 1 1 0 0,0 0 0 0 0,0 0 0 0 0,0 0 0 0 0,0 0 0 0 0,0 1-1 0 0,0 1 1 0 0,0 0 0 0 0,0 0 0 0 0,0 0 0 0 0,0 0 0 0 0,0 0-1 0 0,0 0 1 0 0,0 0 0 0 0,0 0 0 633 0,0-1 0-633 0,0 0 1 0 0,0 0-1 0 0,0 0 0 0 0,0 0 1 0 0,0 0-1 0 0,0 0 0 0 0,1 1 1 0 0,-1 0-1 0 0,0 1 0 0 0,0-6 1 0 0,0 0-1 0 0,0 1 0 0 0,0 1 1 0 0,0 0-1 0 0,0 0 0 0 0,0 0 1 0 0,0-1-1 0 0,0 0-5 733 0,0 0 1-733 0,0-1 0 0 0,0-1 0 0 0,0 1 0 0 0,0 0 0 0 0,0 0 0 0 0,0 0-1 0 0,0 0 1 0 0,0 0 0 0 0,0 3 0 0 0,0 0 0 0 0,0 0 0 0 0,0 0 0 0 0,0 1 0 0 0,0-1-1 0 0,0 1 1 0 0,0 0 0 0 0,0-1 1 731 0,0 1 1-731 0,0-1 0 0 0,0 1-1 0 0,1-1 1 0 0,-1 1 0 0 0,0 0-1 0 0,0 0 1 0 0,0 1 0 0 0,0 0-1 0 0,0-8 1 0 0,0 0 0 0 0,0 1 0 0 0,0 1-1 0 0,0-1 1 0 0,0 1 0 0 0,0 0-1 0 0,0 0-4 719 0,0 1 0-719 0,0 1 1 0 0,0 0-1 0 0,0-1 1 0 0,0 2-1 0 0,0-1 1 0 0,0 1-1 0 0,0 1 1 0 0,0 3-1 0 0,0 1 1 0 0,0 0-1 0 0,0 0 1 0 0,0 1-1 0 0,0 0 1 0 0,0-1-1 0 0,1 0-21 712 0,-1-1 1-712 0,0-1-1 0 0,0 0 1 0 0,0 0-1 0 0,0 0 1 0 0,0 1-1 0 0,0 0 1 0 0,0 2 0 0 0,0-9-1 0 0,0 1 1 0 0,0 1-1 0 0,0 0 1 0 0,0 1-1 0 0,0 0 1 0 0,0 0-30 498 0,0 5 0-498 0,0 0 1 0 0,0 1-1 0 0,0 0 1 0 0,0 1-1 0 0,0-1 0 0 0,0 1 1 0 0,0 0-1 0 0,0 0 1 0 0,0 0-1 0 0,0 0 0 0 0,0 1 1 0 0,0 0-1 0 0,0 1 8 422 0,0-10 0-422 0,0 0 1 0 0,1 1-1 0 0,-1 1 1 0 0,0-1-1 0 0,0 1 1 0 0,0 1-1 0 0,0 1 1 0 0,0 0-1 0 0,0 0 1 0 0,0 0-1 0 0,0 1-9 650 0,0 1 1-650 0,0 1-1 0 0,0 0 1 0 0,0 0-1 0 0,0 0 1 0 0,0 0-1 0 0,0 1 1 0 0,0-1-1 0 0,0 1 1 0 0,0-1-1 0 0,0 2 1 0 0,0 0 23 760 0,0-15 1-760 0,1 2 0 0 0,-1 0-1 0 0,0 1 1 0 0,0 1 0 0 0,0 5-1 0 0,0 1 1 0 0,0 0 0 0 0,0 2 0 0 0,0-1 42 612 0,0 5 1-612 0,0-1 0 0 0,0 2 0 0 0,0 0 0 0 0,0 1 0 0 0,0-14 0 0 0,0 1 0 0 0,0 1-1 0 0,1 1-48 531 0,-1 0 0-531 0,0 1 1 0 0,0 0-1 0 0,0 3 1 0 0,0 6-1 0 0,0 1 0 0 0,0 2 1 0 0,0 0-21 375 0,0 4 0-375 0,0 1 1 0 0,0 2-1 0 0,0 2 1 0 0,0-8-1 0 0,0 2 1 0 0,0 2 148 247 0,0 67-84-247 0</inkml:trace>
  <inkml:trace contextRef="#ctx0" brushRef="#br0" timeOffset="-1">11 7433 16079 180770 53554,'0'37'-20'0'0,"0"35"-20"0"0,0 1 0 121 0,0 8 1-121 0,0 2 0 0 0,0 2 0 0 0,0 10 0 0 0,0 2-1 0 0,0 2-34 85 0,0-20 0-85 0,0 0 0 0 0,0 2 0 0 0,0 1 0 0 0,0 6 0 0 0,0 2 0 0 0,0 1 0 0 0,0 2 23 3 0,0-10 1-3 0,0 2 0 0 0,0 1 0 0 0,0 0-1 0 0,0 2 1 0 0,0 4 0 0 0,0 0 0 0 0,0 1 0 0 0,0 2-1 0 0,0 2 1 0 0,0-8 1 0 0,0 3 0 0 0,0 0 0 0 0,0 1-1 0 0,0 0 1 0 0,0 0 0 0 0,0 1 0 0 0,0-1 0 0 0,0 1-1 0 0,0 0 1 0 0,0 1 0 0 0,0 0 26 0 0,0 2 0 0 0,0 0 0 0 0,0 1 0 0 0,0 0 0 0 0,0 0 0 0 0,0 1 0 0 0,0-11 0 0 0,0-1 1 0 0,0 2-1 0 0,0-1 0 0 0,0 0 0 0 0,0 1 0 0 0,0 0 22 0 0,0 2 1 0 0,0 0 0 0 0,0 1-1 0 0,0-1 1 0 0,0 1 0 0 0,0 0 0 0 0,0 1-1 0 0,0 1 1 0 0,0 0 0 0 0,0 1-1 0 0,0 0 1 0 0,0 0 0 0 0,0 1 0 0 0,0 0-10 0 0,0 2 0 0 0,0 1 0 0 0,0 0 0 0 0,0 0 0 0 0,0 1 0 0 0,0 0 0 0 0,0 0 0 0 0,0-11 0 0 0,0 0 0 0 0,0 1 0 0 0,0 0 0 0 0,0 0 0 0 0,0 0 1 0 0,0 0-1 0 0,0 0 12 0 0,0 1 0 0 0,0 0 0 0 0,0 0 0 0 0,0 0 1 0 0,0 0-1 0 0,0 1 0 0 0,0 0 0 0 0,0 0 0 0 0,0 3 1 0 0,0 0-1 0 0,0 0 0 0 0,0 1 0 0 0,0 0 1 0 0,0 0-1 0 0,0 1 0 0 0,0-1 0 0 0,0 1 1 0 0,0 1-1 0 0,0-1 1 0 0,0 1-1 0 0,0 0 1 0 0,0 0-1 0 0,0 1 1 0 0,0 0 0 0 0,0-9-1 0 0,0 0 1 0 0,0 1-1 0 0,0-1 1 0 0,0 1-1 0 0,0 1 1 0 0,0-1 0 0 0,0 1-1 0 0,0 0-10 0 0,0 4 0 0 0,0 0 0 0 0,0 1 1 0 0,0 0-1 0 0,0 0 0 0 0,0 1 1 0 0,0-1-1 0 0,0 1 0 0 0,0-1 0 0 0,0 1 1 0 0,0 0-1 0 0,0-1 0 0 0,0 1 1 0 0,0 0-1 0 0,0 0 0 0 0,0 1 0 0 0,0 0 1 0 0,0 1 14 0 0,0-4 0 0 0,0 1 0 0 0,0 1 0 0 0,0 0 1 0 0,0 0-1 0 0,0 1 0 0 0,0 0 0 0 0,0 0 1 0 0,0-1-1 0 0,0 0 0 0 0,0 0 0 0 0,0-1 0 0 0,0-1 1 0 0,0 1-1 0 0,0 0 0 0 0,0 0 0 0 0,0 0 1 0 0,0 1-1 0 0,0 0 0 0 0,0 1-1 0 0,0-3 0 0 0,0-1 0 0 0,0 2 1 0 0,0 0-1 0 0,0 0 0 0 0,0 1 1 0 0,0 0-1 0 0,0 0 0 0 0,0 0 1 0 0,0 0-1 0 0,0-1 0 0 0,0 1 1 0 0,0 0-1 0 0,0 0 0 0 0,0 0 0 0 0,0 0 1 0 0,0 0-1 0 0,0 1 0 0 0,0 0 1 0 0,0 0-1 0 0,0 2 0 0 0,0 0-4 0 0,0-9 0 0 0,0 1 1 0 0,0 0-1 0 0,0 1 0 0 0,0 0 1 0 0,0 1-1 0 0,0 0 0 0 0,-1 0 1 0 0,1 1-1 0 0,0-1 0 0 0,1 1 1 0 0,-1 0-1 0 0,0 0 0 0 0,0 1 1 0 0,0 1-1 0 0,0 0 0 0 0,0 0 1 0 0,0 0-1 0 0,0 1 0 0 0,0-1 1 0 0,0 1-1 0 0,0 0 1 0 0,0 0-1 0 0,0 1 0 0 0,0-1 1 0 0,0 1 1-917 0,0-4 1 917 0,0 0-1 0 0,0 0 1 0 0,0 1-1 0 0,0 0 1 0 0,0 0-1 0 0,0 0 1 0 0,0 0-1 0 0,0 0 1 0 0,0 1-1 0 0,0-1 1 0 0,0-1-1 0 0,0 1 1 0 0,0-1-1 0 0,0-1 1 0 0,0 0-1 0 0,0-1 1 0 0,0 1-1 0 0,0-1 1 0 0,0 0-1 0 0,0 0 1 0 0,0 0 0 0 0,0 0-1 0 0,0 1 1 0 0,0 0-1 0 0,0 0 1 0 0,0 0-1 0 0,0 1 9-1668 0,0-3 0 1668 0,0 0 0 0 0,0 0 0 0 0,0 1 1 0 0,0 1-1 0 0,0-1 0 0 0,-1 1 0 0 0,1-1 0 0 0,0 1 1 0 0,0-1-1 0 0,0 0 0 0 0,0 0 0 0 0,0 0 0 0 0,0-1 1 0 0,0-1-1 0 0,0 4 0 0 0,0-1 0 0 0,0 0 0 0 0,0-1 1 0 0,0 0-1 0 0,0 0 0 0 0,0 0 0 0 0,0-1 0 0 0,0 1 1 0 0,0 0-1 0 0,0 0 0 0 0,0-1 0 0 0,0 1 0 0 0,0 1-8-1472 0,0 0 0 1472 0,0 0 0 0 0,0 1 1 0 0,0-1-1 0 0,-1 1 0 0 0,1 0 0 0 0,0-1 1 0 0,0 1-1 0 0,0 0 0 0 0,0-1 0 0 0,0 1 1 0 0,0-1-1 0 0,0 0 0 0 0,0 0 0 0 0,0-1 1 0 0,0 0-1 0 0,0 0 0 0 0,0 0 0 0 0,0-1 1 0 0,0 1-1 0 0,0 0 0 0 0,0-1 0 0 0,0 1 1 0 0,0-1-1 0 0,0 0 0 0 0,0-1 0 0 0,0 1 1 0 0,0-1 9-1104 0,-1 4 0 1104 0,1-1 0 0 0,0 0 1 0 0,0 0-1 0 0,0 0 0 0 0,0 0 1 0 0,0-1-1 0 0,0 0 0 0 0,0 0 1 0 0,0 0-1 0 0,0 0 0 0 0,0 0 1 0 0,0 0-1 0 0,0 6 0 0 0,0 0 1 0 0,0 0-1 0 0,0 0 0 0 0,0 0 0 0 0,0-1 1 0 0,0 1-1 0 0,0-1 0 0 0,0 0 1 0 0,0 0-1 0 0,0 0 0 0 0,0 0-11-1150 0,0-2 0 1150 0,0 0 0 0 0,-1 0 0 0 0,1 0 0 0 0,0 0 1 0 0,0-1-1 0 0,0 1 0 0 0,0-1 0 0 0,0 1 0 0 0,0-1 1 0 0,0-1-1 0 0,0 1 0 0 0,0-3 0 0 0,0 1 0 0 0,0-1 1 0 0,0-1-1 0 0,0 1 0 0 0,0 0 0 0 0,0-1 0 0 0,0 0 1 0 0,0 0-1 0 0,0 1 0 0 0,0-1 0 0 0,0 0 0 0 0,0 6 0 0 0,0 1 1 0 0,0 0-1 0 0,0-1 0 0 0,0 1 0 0 0,0-1 0 0 0,0 0 1 0 0,-1 0-1 0 0,1 0 0 0 0,0 0 0 0 0,0-1 7-1084 0,0 0 0 1084 0,0 0 0 0 0,0-1 1 0 0,0 1-1 0 0,0-1 0 0 0,0 0 0 0 0,0 0 1 0 0,0 0-1 0 0,0 0 0 0 0,0-1 1 0 0,0 1 21-736 0,0-3 1 736 0,0 0 0 0 0,0 0 0 0 0,0 0 0 0 0,0 0 0 0 0,0 0 0 0 0,0-1 0 0 0,0 0 0 0 0,0 0 0 0 0,0-1 0 0 0,0-1 0 0 0,0 4 0 0 0,0 0 0 0 0,0-2 0 0 0,0 1 0 0 0,0-1 0 0 0,0-1 0 0 0,0 1 0 0 0,0-1 0 0 0,0 0 0 0 0,0 0 7-245 0,0 7 1 245 0,0 0 0 0 0,0-1 0 0 0,0 1-1 0 0,-1-1 1 0 0,1 0 0 0 0,0-1 0 0 0,0 0-1 0 0,0 0 1 0 0,0-4 0 0 0,0 0 0 0 0,0-1 0 0 0,0 0-1 0 0,0 0 1 0 0,0 0 0 0 0,0-1 0 0 0,0 1-1 0 0,0-1-1-188 0,0 0 0 188 0,0 0 1 0 0,0-1-1 0 0,0 1 0 0 0,0-1 1 0 0,0 0-1 0 0,0 0 0 0 0,0-1 1 0 0,0 0-1 0 0,0 6 0 0 0,0 0 1 0 0,0 0-1 0 0,0-1 0 0 0,0 0 1 0 0,0-1-1 0 0,0-1 0 0 0,0 0-7-113 0,0 8 0 113 0,0-26-8 0 0</inkml:trace>
  <inkml:trace contextRef="#ctx0" brushRef="#br0" timeOffset="-2">4 46479 12799 170398 53554,'0'-12'2'0'0,"0"-81"7"0"0,0-1 0 0 0,0 1 0 0 0,0 0 24 0 0,0-4 0 0 0,0 0 1 0 0,0 0-1 0 0,0 0 0 0 0,0-1 1 0 0,0 0-1 0 0,0 0 1 0 0,0-1-1 0 0,0-1 0 0 0,0 1 1 0 0,0 4-1 0 0,0-1 0 0 0,0 0 1 0 0,0 0-1 0 0,0-1 1 0 0,0 0-1 0 0,0 0 0 0 0,0 0 1 0 0,0-1-1 0 0,0 1 0 0 0,0 0 33 0 0,0-2 1 0 0,0 1 0 0 0,0 0-1 0 0,0 0 1 0 0,0 0 0 0 0,0 0 0 0 0,0-1-1 0 0,0 0 1 0 0,0-1 0 0 0,0 0-1 0 0,0 0 1 0 0,0 3 0 0 0,0 0 0 0 0,0-1-1 0 0,0 0 1 0 0,0 0 0 0 0,0-1 0 0 0,0 1-1 0 0,0-2 1 0 0,0 1 0 0 0,0 0-1 0 0,0-1 1 0 0,0 1-39 0 0,0 5 0 0 0,0 1 0 0 0,0-1 1 0 0,0 0-1 0 0,0 0 0 0 0,0-1 1 0 0,0 1-1 0 0,0-1 0 0 0,0 0 1 0 0,0 0-1 0 0,0 0 0 0 0,0-1 1 0 0,0 1-1 0 0,0 3 0 0 0,0-1 1 0 0,0 1-1 0 0,0-1 0 0 0,0 0 1 0 0,0 0-1 0 0,0 0 0 0 0,0-1 1 0 0,0 1-1 0 0,0-1 0 0 0,0 0 1 0 0,0 0-1 0 0,0-1 0 0 0,0 1 2 0 0,0-3 0 0 0,0 0 0 0 0,0-1 0 0 0,0 0 0 0 0,0 0 0 0 0,0 0 0 0 0,0-1 0 0 0,0 1 0 0 0,0 0 0 0 0,0-1 0 0 0,0 1 0 0 0,0 0 0 0 0,0 0 1 0 0,0 0-1 0 0,0 2 0 0 0,0-1 0 0 0,0 1 0 0 0,0 1 0 0 0,0-1 0 0 0,0 0 0 0 0,0 1 0 0 0,0-1 0 0 0,0 0 0 0 0,0 0 0 0 0,0-1 0 0 0,0 0 1 0 0,0 0-1 0 0,0-1-6 0 0,0 2 1 0 0,0 0 0 0 0,0-1 0 0 0,0 0 0 0 0,0 0 0 0 0,0-1 0 0 0,0 0 0 0 0,0 0 0 0 0,0 0 0 0 0,0 0 0 0 0,0 0 0 0 0,0 0 0 0 0,0 1 0 0 0,0-1 0 0 0,0 1 0 0 0,0 1 0 0 0,0 0 0 0 0,0 1 0 0 0,0 0 0 0 0,0 0 0 0 0,0 0 0 0 0,0-1 0 0 0,0 1-1 0 0,0 0 1 0 0,0 0 0 0 0,0-1 0 0 0,0-1 0 0 0,0 1 0 0 0,0-2 0 0 0,0 1-3 181 0,0 0 1-181 0,0-1 0 0 0,0 0-1 0 0,0-1 1 0 0,0 0 0 0 0,0 0 0 0 0,0-1-1 0 0,0 1 1 0 0,0-1 0 0 0,0 0 0 0 0,0 0-1 0 0,0 0 1 0 0,0 0 0 0 0,0 1 0 0 0,0 0-1 0 0,0 0 1 0 0,0 2 0 0 0,0-1 0 0 0,0 1-1 0 0,0 0 1 0 0,0 1 0 0 0,0-1 0 0 0,0 0-1 0 0,0 0 1 0 0,0 1 0 0 0,0-1-1 0 0,0 0 1 0 0,0 1 0 0 0,0-1 0 0 0,0 0-1 0 0,0 0 1 0 0,0 0-14 1091 0,0-1 1-1091 0,0 0 0 0 0,0 0 0 0 0,0 0 0 0 0,0 0 0 0 0,0 0-1 0 0,0 0 1 0 0,0 0 0 0 0,0-1 0 0 0,0 1 0 0 0,0 0 0 0 0,0 0 0 0 0,0 0-1 0 0,0 0 1 0 0,0 1 0 0 0,0-1 0 0 0,0 1 0 0 0,0 1 0 0 0,1 0 0 0 0,-1 0-1 0 0,0 0 1 0 0,0 0 0 0 0,0 0 0 0 0,0 0 0 0 0,0 0 0 0 0,0 0 0 0 0,0 0-1 0 0,0 0 1 0 0,0 0 0 0 0,0 0 0 0 0,0-1 0 0 0,0 1-26 1309 0,0-2 1-1309 0,0 0-1 0 0,0 0 1 0 0,0 0-1 0 0,0 0 1 0 0,0 0-1 0 0,0 0 1 0 0,0-1-1 0 0,0 1 1 0 0,0 0-1 0 0,0 0 1 0 0,0 0-1 0 0,0 0 1 0 0,0 0-1 0 0,0 0 1 0 0,0 1-1 0 0,0 1 1 0 0,0 0-1 0 0,0 1 1 0 0,1 0-1 0 0,-1-1 1 0 0,0 1-1 0 0,0 0 1 0 0,0 0-1 0 0,0 0 1 0 0,0 0-1 0 0,0 0 1 0 0,0 0-1 0 0,0-1 1 0 0,0 1-1 0 0,0-1 1 0 0,0 0 2 1311 0,0-3 0-1311 0,0 1 0 0 0,0-1 1 0 0,0 0-1 0 0,0-1 0 0 0,0 1 1 0 0,0-1-1 0 0,0 1 0 0 0,0-1 1 0 0,0 1-1 0 0,0-1 0 0 0,0 1 0 0 0,0 0 1 0 0,0 0-1 0 0,0 0 0 0 0,0 1 1 0 0,0 1-1 0 0,0 1 0 0 0,0-1 1 0 0,1 1-1 0 0,-1 0 0 0 0,0 0 0 0 0,0 0 1 0 0,0 0-1 0 0,0 1 0 0 0,0-1 1 0 0,0 0-1 0 0,0 1 0 0 0,0 0 1 0 0,0 0-1 0 0,0 0 0 0 0,0 0-16 1267 0,0-5 1-1267 0,0 1 0 0 0,0 0-1 0 0,0 0 1 0 0,0 0 0 0 0,0 0 0 0 0,0 0-1 0 0,0 0 1 0 0,0 1 0 0 0,0 0 0 0 0,0-1-1 0 0,0 1 1 0 0,0 0 0 0 0,0 0 0 0 0,0 1-1 0 0,0 1 1 0 0,0 0 0 0 0,0 1 0 0 0,1 0-1 0 0,-1 0 1 0 0,0 0 0 0 0,0 0 0 0 0,0 0-1 0 0,0 0 1 0 0,0 0 0 0 0,0 1 0 0 0,0-1-1 0 0,0 0 1 0 0,0 0 0 0 0,0 0 14 1178 0,0 0 0-1178 0,0 0 0 0 0,0 0 1 0 0,0 0-1 0 0,0-1 0 0 0,0 1 0 0 0,0 0 1 0 0,0-1-1 0 0,0 1 0 0 0,0 0 0 0 0,0 0 1 0 0,0 0-1 0 0,0 1 0 0 0,0-1 0 0 0,0 1 1 0 0,0-5-1 0 0,0 1 0 0 0,0 0 0 0 0,1 0 1 0 0,-1 0-1 0 0,0 1 0 0 0,0-1 0 0 0,0 0 1 0 0,0 1-1 0 0,0-1 0 0 0,0 0 0 0 0,0 0 1 0 0,0 0-1 0 0,0-1-9 1327 0,0 5 1-1327 0,0-1 0 0 0,0 0 0 0 0,0-1-1 0 0,0 1 1 0 0,0-1 0 0 0,0 0 0 0 0,0 1 0 0 0,0-1-1 0 0,0 0 1 0 0,0 1 0 0 0,0 0 0 0 0,0 1 0 0 0,0 0-1 0 0,0 1 1 0 0,0-3 0 0 0,0 1 0 0 0,1 0 0 0 0,-1 1-1 0 0,0 0 1 0 0,0 0 0 0 0,0 0 0 0 0,0 1 0 0 0,0-1-1 0 0,0 1 1 0 0,0 0 0 0 0,0 0 0 0 0,0 1 0 0 0,0-1 1 1032 0,0-4 1-1032 0,0 0 0 0 0,0 1-1 0 0,0-1 1 0 0,0 1 0 0 0,0 0 0 0 0,0 0-1 0 0,0 0 1 0 0,0 1 0 0 0,0-1 0 0 0,0 1-1 0 0,0 0 1 0 0,0 0 0 0 0,0-5 0 0 0,0-1-1 0 0,0 1 1 0 0,0 1 0 0 0,1-1 0 0 0,-1 1-1 0 0,0 0 1 0 0,0 0 0 0 0,0-1 0 0 0,0 1-1 0 0,0 0 1 0 0,0 0 3 1142 0,0 1 1-1142 0,0-1 0 0 0,0 1 0 0 0,0-1 0 0 0,0 1 0 0 0,0 0 0 0 0,0 0 0 0 0,0 0 0 0 0,0 0 0 0 0,0 0 0 0 0,0 1 0 0 0,0 0 0 0 0,0 3 0 0 0,0 0 0 0 0,0 0 0 0 0,0 1 0 0 0,0-1 0 0 0,0 1 0 0 0,0 0 0 0 0,0 0 0 0 0,0 1 0 0 0,0 0 0 0 0,0 0 0 0 0,0 0-8 945 0,0-5 0-945 0,0 0 1 0 0,0 1-1 0 0,0 0 1 0 0,0 0-1 0 0,0 10 3 0 0</inkml:trace>
  <inkml:trace contextRef="#ctx0" brushRef="#br0" timeOffset="-3">8 7433 15985 183439 53554,'0'10'0'0'0,"0"82"-7"0"0,0 1-1 0 0,0 0 1 0 0,0 1-1 0 0,0 0 1 0 0,0 0 0 0 0,0 1-1 0 0,0-1 1 0 0,0 1-1 0 0,0-1 1 0 0,0 1 0 0 0,0 0-1 0 0,0 0 1 0 0,0-1-1 0 0,0 1 1 0 0,0 0-1 0 0,0 0 1 0 0,0 0 0 0 0,0 1-1 0 0,0 0 1 0 0,0 1-1 0 0,0 1 4 0 0,0-2 1 0 0,0 0 0 0 0,0 1 0 0 0,0 1 0 0 0,0 0 0 0 0,0 1 0 0 0,0 0 0 0 0,0 0 0 0 0,0 0 0 0 0,0-1 0 0 0,0 1 0 0 0,0-1 0 0 0,0 0 0 0 0,0 0 0 0 0,0 0 0 0 0,0-1 0 0 0,0 1 0 0 0,0 0 0 0 0,0 0 0 0 0,0 0 0 0 0,0 0 0 0 0,0 0 0 0 0,0 0 0 0 0,0 1 6 0 0,0-7 0 0 0,0 1 0 0 0,0 0 0 0 0,0 0 0 0 0,0 0 0 0 0,0 0 0 0 0,0 0 0 0 0,0 0 0 0 0,0 0 0 0 0,0 1 0 0 0,0 0 0 0 0,0 0 0 0 0,0 0 0 0 0,0 1 0 0 0,0 1 0 0 0,0 0 0 0 0,0 1 0 0 0,0-1 0 0 0,0 0 0 0 0,0 1 0 0 0,0 0 0 0 0,0 0 0 0 0,0 0 0 0 0,0 1 0 0 0,0 0 0 0 0,0 1-5 0 0,0-4 0 0 0,0 0 0 0 0,0 1 0 0 0,0 1 0 0 0,0 0 0 0 0,0-1 0 0 0,0 2 1 0 0,0-1-1 0 0,0 0 0 0 0,0 0 0 0 0,0 1 0 0 0,0-1 0 0 0,0 0 0 0 0,0 0 0 0 0,0-1 1 0 0,0 1-1 0 0,0-1 0 0 0,0 1 0 0 0,0-1 0 0 0,0 0 0 0 0,0 1 0 0 0,0-1 0 0 0,0 1 1 0 0,0-1-1 0 0,0 1 0 0 0,0 1 0 0 0,0-1 0 0 0,0 1 0 0 0,0-4 0 0 0,0 0 1 0 0,0 0-1 0 0,0 1 1 0 0,0 0-1 0 0,0 0 0 0 0,0 0 1 0 0,0 1-1 0 0,0-1 1 0 0,0 0-1 0 0,0 1 0 0 0,0-1 1 0 0,0 1-1 0 0,0-1 1 0 0,0 0-1 0 0,0 0 1 0 0,0 1-1 0 0,0-1 0 0 0,0 0 1 0 0,0 1-1 0 0,0-1 1 0 0,1 1-1 0 0,-1-1 0 0 0,0 0 1 0 0,0 1-1 0 0,0-1 1 0 0,0 1-1 0 0,0-1 1 0 0,0 1-1 0 0,0-1 2-663 0,0 1 0 663 0,0 1 0 0 0,0-1 0 0 0,0 0 0 0 0,0 0 0 0 0,0 0 0 0 0,0 0 0 0 0,0 0 1 0 0,0 1-1 0 0,0-1 0 0 0,0 0 0 0 0,0 1 0 0 0,0-1 0 0 0,0 0 0 0 0,0 1 0 0 0,0-1 0 0 0,0 1 1 0 0,0 0-1 0 0,0-1 0 0 0,0 1 0 0 0,0-1 0 0 0,0 1 0 0 0,0 0 0 0 0,0 0 0 0 0,0 0 1 0 0,0 0-1 0 0,0 0 0 0 0,0 1 0 0 0,0 0 0 0 0,0 0 0-1236 0,0-4 1 1236 0,0 1 0 0 0,0 1 0 0 0,0-1-1 0 0,0 1 1 0 0,0 0 0 0 0,0-1 0 0 0,1 2 0 0 0,-1-1-1 0 0,0 0 1 0 0,0 0 0 0 0,0 0 0 0 0,0 0-1 0 0,0 0 1 0 0,0 0 0 0 0,0 0 0 0 0,0-1 0 0 0,0 1-1 0 0,0-1 1 0 0,0 0 0 0 0,0 0 0 0 0,0 0-1 0 0,0-1 1 0 0,0 1 0 0 0,0 0 0 0 0,0 1 0 0 0,0-1-1 0 0,0 1 1 0 0,0-1 0 0 0,0 1 0 0 0,0 1-1 0 0,0-1-4-1917 0,0-2 1 1917 0,0 1-1 0 0,0 0 1 0 0,0 0 0 0 0,0 0-1 0 0,0 0 1 0 0,0 1 0 0 0,0 0-1 0 0,0-1 1 0 0,1 1-1 0 0,-1 0 1 0 0,0 0 0 0 0,0 0-1 0 0,0-1 1 0 0,0 1 0 0 0,0-1-1 0 0,0 1 1 0 0,0-2 0 0 0,0 1-1 0 0,0-1 1 0 0,0 1-1 0 0,0-1 1 0 0,0 1 0 0 0,0-1-1 0 0,0 1 1 0 0,0-1 0 0 0,0 1-1 0 0,0-1 1 0 0,0 0-1 0 0,0 0 1 0 0,0 0 0 0 0,0 0-1 0 0,0 0 1 0 0,0 0-10-1840 0,0 5 0 1840 0,-1-1 1 0 0,1 1-1 0 0,0-1 0 0 0,0 0 1 0 0,0 1-1 0 0,0-1 0 0 0,0 0 1 0 0,0 0-1 0 0,0 0 0 0 0,0 0 1 0 0,0 0-1 0 0,0-1 0 0 0,0 1 1 0 0,0-1-1 0 0,0 0 0 0 0,0-2 1 0 0,0 0-1 0 0,0 0 0 0 0,0-1 1 0 0,0 1-1 0 0,0-1 0 0 0,0 0 1 0 0,0 0-1 0 0,-1 0 0 0 0,1 0 1 0 0,0 0-1 0 0,0 0 0 0 0,0 0 1 0 0,0 0-1 0 0,0 0 0 0 0,0 1 11-1397 0,0-1 0 1397 0,0 1 0 0 0,0 0 0 0 0,0 0 0 0 0,0 1 0 0 0,0-1 0 0 0,0 0 0 0 0,0 0 0 0 0,0 0 0 0 0,0 0 0 0 0,0 0 0 0 0,0-1 0 0 0,0 1 0 0 0,0-1 0 0 0,0-1 0 0 0,0 0 0 0 0,0 2 0 0 0,0 0 0 0 0,-1-1 0 0 0,1-1 0 0 0,0 1 0 0 0,0-1 0 0 0,0 0 0 0 0,0 0 0 0 0,0 0 1 0 0,0 0-1 0 0,0-1 0 0 0,0 1 0 0 0,0 1 0 0 0,0-1 0 0 0,0 1-2-1382 0,0 0 1 1382 0,0 1 0 0 0,0 0 0 0 0,0 1 0 0 0,0-1-1 0 0,0 0 1 0 0,0 1 0 0 0,0-1 0 0 0,0 0 0 0 0,0 1-1 0 0,0-1 1 0 0,0 0 0 0 0,0-1 0 0 0,0 1 0 0 0,-1-1 0 0 0,1 5-1 0 0,0-1 1 0 0,0 1 0 0 0,0-1 0 0 0,0 0 0 0 0,0 0-1 0 0,0 0 1 0 0,0 0 0 0 0,0-1 0 0 0,0 0 0 0 0,0 0-1 0 0,0 0 1 0 0,0-1 0 0 0,0 0 16-1275 0,0 3 0 1275 0,0-1 0 0 0,0 0 0 0 0,0 0 0 0 0,0-1 0 0 0,0 0 0 0 0,0 0 1 0 0,0 0-1 0 0,0 0 0 0 0,0-1 0 0 0,0 1 0 0 0,-1 0 0 0 0,1 0 0 0 0,0 0 1 0 0,0 0-1 0 0,0 0 0 0 0,0 0 0 0 0,0 1 0 0 0,0-1 0 0 0,0 0 0 0 0,0 0 1 0 0,0 0-1 0 0,0-1 0 0 0,0 1 0 0 0,0-1 0 0 0,0 0-10-1065 0,0-2 0 1065 0,0 0 1 0 0,0 0-1 0 0,0-1 0 0 0,0 1 1 0 0,0-1-1 0 0,0 0 1 0 0,0 0-1 0 0,0 0 0 0 0,0 0 1 0 0,0 0-1 0 0,0-1 1 0 0,0 1-1 0 0,0 5 0 0 0,0-1 1 0 0,-1 1-1 0 0,1 0 0 0 0,0-1 1 0 0,0 0-1 0 0,0 0 1 0 0,0 0-1 0 0,0-1 0 0 0,0 1 1 0 0,0-1-1 0 0,0 0-5-915 0,0-3 0 915 0,0 0 0 0 0,0 0 0 0 0,0 0 0 0 0,0-1 0 0 0,0 0 1 0 0,0 0-1 0 0,0 0 0 0 0,0 0 0 0 0,0-1 0 0 0,0 0 0 0 0,0-1 1 0 0,0 5-1 0 0,0 0 0 0 0,0 0 0 0 0,0-1 0 0 0,0 0 0 0 0,0-1 0 0 0,0 1 1 0 0,0-2-1 0 0,0 1 0 0 0,0-1 0 0 0,0-1 16-849 0,0 3 1 849 0,-1 0 0 0 0,1 0 0 0 0,0-1 0 0 0,0-1 0 0 0,0 1 0 0 0,0-2 0 0 0,0 1 0 0 0,0 0 0 0 0,0-1 0 0 0,0 9 0 0 0,0-1 0 0 0,0 1 0 0 0,0-1 0 0 0,0 0 0 0 0,0-1 0 0 0,0-52-8 0 0</inkml:trace>
  <inkml:trace contextRef="#ctx0" brushRef="#br0" timeOffset="-4">2 46479 14481 167534 53554,'0'-68'-1'0'0,"0"-31"-1"0"0,0 0-1 0 0,0 0 1 0 0,0 0-1 0 0,0-1 1 0 0,0 9-1 0 0,0-1 1 0 0,0 0 0 0 0,0 0-1 0 0,0 0 1 0 0,0-1-1 0 0,0 0 1 0 0,0 0-1 0 0,0-1 1 0 0,0 0 0 0 0,0-1 0 0 0,0 2 1 0 0,0 0 0 0 0,0-1 0 0 0,0 0 0 0 0,0-1 0 0 0,0 0 0 0 0,0-1 0 0 0,0 0 0 0 0,0 0-1 0 0,0 0 1 0 0,0 0 0 0 0,0 0 0 0 0,0-3 0 0 0,0 0 0 0 0,0-1 0 0 0,0 1 0 0 0,0-1 0 0 0,0 0-1 0 0,0 0 1 0 0,0 0 0 0 0,0-1 0 0 0,0 1 0 0 0,0-1 0 0 0,0 0 17 0 0,0 6 0 0 0,0 0 1 0 0,0-1-1 0 0,0 1 0 0 0,0-1 1 0 0,0 0-1 0 0,0 0 1 0 0,0 0-1 0 0,0-1 0 0 0,0 1 1 0 0,0 0-1 0 0,0-1 0 0 0,0 1 1 0 0,0-2-1 0 0,0 0 1 0 0,0 0-1 0 0,0 0 0 0 0,0 0 1 0 0,0 0-1 0 0,0 0 1 0 0,0 0-1 0 0,0-1 0 0 0,0 1 1 0 0,0-1-1 0 0,0 1 0 0 0,0-1 25 0 0,0 6 0 0 0,0 1 0 0 0,0-1 0 0 0,0 1 0 0 0,0-1 0 0 0,0 1 0 0 0,0-1 0 0 0,0 0 0 0 0,0 0 0 0 0,0 0 0 0 0,0 0 0 0 0,0 0 0 0 0,0-1 0 0 0,0 0 0 0 0,0-2 0 0 0,0 0 0 0 0,0 0 0 0 0,0 0 0 0 0,0-1 0 0 0,0 1 0 0 0,0-1 0 0 0,0 0 0 0 0,0 0 0 0 0,0 0 0 0 0,0 0 0 0 0,0 0 0 0 0,0-1 0 0 0,0 1-21 0 0,0-2 1 0 0,0 1 0 0 0,0-1-1 0 0,0 0 1 0 0,0 0 0 0 0,0-1 0 0 0,0 1-1 0 0,0 0 1 0 0,0-1 0 0 0,0 1 0 0 0,0-1-1 0 0,0 1 1 0 0,0-1 0 0 0,0 0 0 0 0,0 7-1 0 0,0-1 1 0 0,0 1 0 0 0,0-1 0 0 0,0 0-1 0 0,0 0 1 0 0,0 0 0 0 0,0 0-1 0 0,0 0 1 0 0,0 0 0 0 0,0 0 0 0 0,0 1-1 0 0,0-1 1 0 0,0 0 0 0 0,0 0 6 134 0,0 0 1-134 0,0 0-1 0 0,0 0 1 0 0,0 0-1 0 0,0 0 1 0 0,0 0 0 0 0,0 0-1 0 0,0 0 1 0 0,0 1-1 0 0,0-1 1 0 0,0 0 0 0 0,0 0-1 0 0,0 0 1 0 0,0 1-1 0 0,0-1 1 0 0,0-5 0 0 0,0 0-1 0 0,0 1 1 0 0,0-1-1 0 0,0 0 1 0 0,0 1 0 0 0,0 0-1 0 0,0-1 1 0 0,0 0-1 0 0,0 1 1 0 0,0-1 0 0 0,0 0-1 0 0,0-1 1 0 0,0 1-10 962 0,0 3 1-962 0,0 0-1 0 0,0 0 1 0 0,0 0 0 0 0,0 0-1 0 0,0-1 1 0 0,0 1 0 0 0,0-1-1 0 0,0 0 1 0 0,0 1 0 0 0,0-1-1 0 0,0 1 1 0 0,0 0-1 0 0,0 0 1 0 0,0 0 0 0 0,0-4-1 0 0,0 1 1 0 0,0 0 0 0 0,0 0-1 0 0,0 0 1 0 0,0 0 0 0 0,1 1-1 0 0,-1-1 1 0 0,0 0 0 0 0,0 0-1 0 0,0 0 1 0 0,0-1-1 0 0,0 0 1 0 0,0 0-18 1255 0,0 2 0-1255 0,0 1 0 0 0,0-2 1 0 0,0 1-1 0 0,0-1 0 0 0,0 0 1 0 0,0 0-1 0 0,0 0 0 0 0,0 0 1 0 0,0 0-1 0 0,0 0 0 0 0,0 0 1 0 0,0 0-1 0 0,0 1 0 0 0,0 0 1 0 0,0 1-1 0 0,0 1 0 0 0,0 0 1 0 0,0 0-1 0 0,0 0 0 0 0,0 0 1 0 0,0 0-1 0 0,0 1 0 0 0,0-1 1 0 0,0 0-1 0 0,0 1 0 0 0,1-1 1 0 0,-1 1-1 0 0,0-1 0 0 0,0 1 13 1359 0,0-1 0-1359 0,0 1 0 0 0,0 0 1 0 0,0-1-1 0 0,0 1 0 0 0,0 0 1 0 0,0-1-1 0 0,0 1 0 0 0,0 0 0 0 0,0 0 1 0 0,0 0-1 0 0,0 0 0 0 0,0 1 1 0 0,0-1-1 0 0,0 1 0 0 0,0-5 0 0 0,0 1 1 0 0,0 0-1 0 0,0-1 0 0 0,0 1 1 0 0,0 0-1 0 0,0 1 0 0 0,0-1 0 0 0,0 0 1 0 0,0 1-1 0 0,1-1 0 0 0,-1 0 1 0 0,0 0-1 0 0,0 0 0 1558 0,0 0 1-1558 0,0 0-1 0 0,0-1 1 0 0,0 1 0 0 0,0-1-1 0 0,0 0 1 0 0,0 1-1 0 0,0-1 1 0 0,0 1 0 0 0,0 0-1 0 0,0 0 1 0 0,0 1 0 0 0,0 1-1 0 0,0-1 1 0 0,0-1-1 0 0,0 0 1 0 0,0 1 0 0 0,0 0-1 0 0,0 0 1 0 0,0 1-1 0 0,0 0 1 0 0,0 0 0 0 0,1-1-1 0 0,-1 1 1 0 0,0 0 0 0 0,0-1-1 0 0,0-1-29 941 0,0 6 0-941 0,0-1 0 0 0,0 0 0 0 0,0 0 0 0 0,0 0 1 0 0,0 0-1 0 0,0-1 0 0 0,0 1 0 0 0,0 0 0 0 0,0 0 0 0 0,0 0 1 0 0,0 0-1 0 0,0 1 0 0 0,0 0 0 0 0,0-5 0 0 0,0 1 0 0 0,0 0 1 0 0,0 0-1 0 0,0 1 0 0 0,0 0 0 0 0,0-1 0 0 0,0 1 0 0 0,0 0 1 0 0,0 0-1 0 0,0 0 0 0 0,0 0 0 0 0,0-1-34 597 0,0 2 0-597 0,0-1 1 0 0,0 0-1 0 0,0 0 1 0 0,0 0-1 0 0,0 1 1 0 0,0-1-1 0 0,0 1 0 0 0,0-1 1 0 0,1 1-1 0 0,-1-1 1 0 0,0 1-1 0 0,0 0 1 0 0,0-7-1 0 0,0 1 1 0 0,0 0-1 0 0,0-1 0 0 0,0 1 1 0 0,0 0-1 0 0,0 0 1 0 0,0 0-1 0 0,0 0 1 0 0,0 1-1 0 0,0 0 0 0 0,0-1 1 0 0,0 3-1 0 0,0 0 1 0 0,0 0-1 0 0,0 0 1 0 0,0 0-1 0 0,0 0 1 0 0,0 0-1 0 0,0 1 0 0 0,0 0 1 0 0,0 0-1 0 0,1 1 1 0 0,-1-1-38 1936 0,0-5 1-1936 0,0 1-1 0 0,0-1 1 0 0,0 1-1 0 0,0 0 1 0 0,0 0 0 0 0,0 1-1 0 0,0 0 1 0 0,0 1-1 0 0,0 0 1 0 0,0 1 66 1297 0,0-2 1-1297 0,0 0 0 0 0,0 1 0 0 0,0 0 0 0 0,1 1-1 0 0,-1 1 1 0 0,0 0 0 0 0,0 0 0 0 0,0 2 0 0 0,0-1-1 0 0,0-3 1 0 0,0 1 0 0 0,0 0 0 0 0,0 0 0 0 0,0 2-1 0 0,0 0 1 0 0,0 0 0 0 0,0 1 0 0 0,0 1-20 413 0,0-5 1-413 0,0 1-1 0 0,0 0 1 0 0,0 1 0 0 0,0 0-1 0 0,0 2 1 0 0,0 0-1 0 0,1 0 1 0 0,-1-7 0 0 0,0 1-1 0 0,0 1 1 0 0,0 0-1 0 0,0 2 1 0 0,0 0 0 0 0,0 1-14 782 0,0 7 0-782 0,0 0 0 0 0,0 2 0 0 0,0 0 0 0 0,0 1 1 0 0,0 1-1 0 0,0 2 0 0 0,0-19 0 0 0,0 1 0 0 0,0 3 0 0 0,0 1 1 0 0,0 2 6 708 0,0 10 0-708 0,1 1 0 0 0,-1 2 0 0 0,0 2 0 0 0,0 2 0 0 0,0-5 0 0 0,0 3 0 0 0,0 3 0 0 0,0 2-47 374 0,0-12 0-374 0,0 3 1 0 0,0 5-1 0 0,0-10 1 0 0,0 6-37 251 0,0 17 0-251 0,0 8 1 0 0,0-2 315 250 0,0 60 0-250 0,0 65 169 223 0,0 2 0-223 0,0 9 1 0 0,0 18-1 0 0,0 8-238 46 0,0-12 1-46 0,0 5 0 0 0,0 5 0 0 0,0-12 0 0 0,0 4 0 0 0,0 1 0 0 0,0 2 8 0 0,0-12 0 0 0,0 1 0 0 0,0 1 1 0 0,0 2-1 0 0,0 2 0 0 0,0-6 1 0 0,0 2-1 0 0,0 1 0 0 0,0 1 0 0 0,0 0 1 0 0,0 2-25 0 0,0 4 1 0 0,0 1-1 0 0,0 1 1 0 0,0 0-1 0 0,0 1 1 0 0,0 1-1 0 0,0-12 1 0 0,0 0-1 0 0,0 1 1 0 0,0 1-1 0 0,0-1 1 0 0,0 2-1 0 0,0 1-55 0 0,0 5 1 0 0,0 2-1 0 0,0 0 1 0 0,0 2 0 0 0,0-1-1 0 0,0 1 1 0 0,0 0 0 0 0,0-12-1 0 0,0 1 1 0 0,0-1 0 0 0,0 1-1 0 0,0 1 1 0 0,0 0 0 0 0,0 0-1 0 0,0 2-24 0 0,0-3 1 0 0,0 0 0 0 0,0 1 0 0 0,0 1 0 0 0,0 0 0 0 0,0 1 0 0 0,0 0 0 0 0,0 1 0 0 0,0 0 0 0 0,0 5 0 0 0,0 0 0 0 0,0 1 0 0 0,0 0 0 0 0,0 1 0 0 0,0 0 0 0 0,0 1 0 0 0,0 0 0 0 0,0 0-2 0 0,0-6 1 0 0,0 0 0 0 0,0 1-1 0 0,0 0 1 0 0,0 1 0 0 0,0-1-1 0 0,0 1 1 0 0,0 1 0 0 0,0-1 0 0 0,0 0-1 0 0,0 4 1 0 0,0-1 0 0 0,0 1-1 0 0,0-1 1 0 0,0 2 0 0 0,0-1 0 0 0,0 0-1 0 0,0 1 1 0 0,0 0 0 0 0,0 0-6 0 0,0-7 1 0 0,0 1 0 0 0,0-1-1 0 0,0 1 1 0 0,0 0 0 0 0,0 0 0 0 0,0 0-1 0 0,0 0 1 0 0,0 1 0 0 0,0-1 0 0 0,0 1-1 0 0,0 1 1 0 0,0-1 0 0 0,0 1 0 0 0,0 0-1 0 0,0 0 1 0 0,0 1 0 0 0,0-1 0 0 0,0 1-1 0 0,0 0 1 0 0,0 1 0 0 0,0 1-28 0 0,0-5 0 0 0,0 2 0 0 0,0 0 0 0 0,0 0 1 0 0,0 0-1 0 0,0 1 0 0 0,0 0 0 0 0,0 0 0 0 0,0 1 1 0 0,0-1-1 0 0,0 0 0 0 0,0 0 0 0 0,0 0 0 0 0,0 0 1 0 0,0 0-1 0 0,0 1 0 0 0,0-1 0 0 0,0 0 0 0 0,0 1 1 0 0,0-1-1 0 0,0 1 0 0 0,0 0 0 0 0,0 0 1 0 0,0 0-35 0 0,0-6 0 0 0,0 1 1 0 0,0-1-1 0 0,0 1 1 0 0,0 0-1 0 0,0 0 1 0 0,0 0-1 0 0,0 1 1 0 0,0-1-1 0 0,0 1 0 0 0,0-1 1 0 0,0 1-1 0 0,0 0 1 0 0,0 3-1 0 0,0-1 1 0 0,0 0-1 0 0,0 1 1 0 0,0 0-1 0 0,0-1 1 0 0,0 2-1 0 0,0-1 0 0 0,0 0 1 0 0,0 1-1 0 0,0 1 1 0 0,0-1-1 0 0,0 1 17 0 0,0-2 1 0 0,0-1 0 0 0,0 2 0 0 0,0-1-1 0 0,0 1 1 0 0,0 0 0 0 0,0 0 0 0 0,0 1 0 0 0,0 0-1 0 0,0-1 1 0 0,0 1 0 0 0,0-1 0 0 0,0 1 0 0 0,0-1-1 0 0,0 1 1 0 0,0-1 0 0 0,0 1 0 0 0,0-1 0 0 0,0 0-1 0 0,0 1 1 0 0,0-1 0 0 0,0 0 0 0 0,0 1 0 0 0,0 0-1 0 0,0 0 1 0 0,0 1 0 0 0,0 0 0 0 0,0 0-20 0 0,0-3 1 0 0,0 1-1 0 0,0 0 1 0 0,0 0-1 0 0,0 0 1 0 0,0 1-1 0 0,0 0 1 0 0,0 0 0 0 0,0 0-1 0 0,0 0 1 0 0,0 0-1 0 0,0 0 1 0 0,0 0-1 0 0,0 0 1 0 0,0 0-1 0 0,0-1 1 0 0,0 1 0 0 0,0 0-1 0 0,0-1 1 0 0,0 1-1 0 0,0-1 1 0 0,0 1-1 0 0,0 0 1 0 0,0-1 0 0 0,0 1-1 0 0,0-1 1 0 0,0 1-1 0 0,0 0 1 0 0,0-1-1 0 0,0 1 1-739 0,0-1 0 739 0,0 1 0 0 0,0 0 1 0 0,0-1-1 0 0,0 1 0 0 0,0 0 1 0 0,0 0-1 0 0,0-1 0 0 0,0 1 0 0 0,0 0 1 0 0,0-1-1 0 0,0 1 0 0 0,0-1 1 0 0,0 0-1 0 0,0 1 0 0 0,0-2 1 0 0,0-1-1 0 0,0 1 0 0 0,0 0 0 0 0,0-1 1 0 0,0 1-1 0 0,0-1 0 0 0,0 0 1 0 0,0 1-1 0 0,0-1 0 0 0,0 1 0 0 0,0-1 1 0 0,0 1-1 0 0,0 0 0 0 0,0 0 30-1515 0,0 1 1 1515 0,0 0 0 0 0,0 1 0 0 0,0-1 0 0 0,0 1 0 0 0,0 0 0 0 0,-1 0 0 0 0,1-1 0 0 0,0 1 0 0 0,0 0 0 0 0,0 0 0 0 0,0-1 0 0 0,0 1 0 0 0,0-1 0 0 0,0 0 0 0 0,0-1 0 0 0,0 0 0 0 0,0 0 0 0 0,0-1 0 0 0,0 0 0 0 0,0 1 0 0 0,0-1 0 0 0,0 0 0 0 0,0 0 0 0 0,0 1 0 0 0,0-1 0 0 0,0 1 0 0 0,0 0 0 0 0,0 0 0 0 0,0 1 21-1481 0,0-5 0 1481 0,0 2 1 0 0,0-1-1 0 0,-1 1 1 0 0,1 0-1 0 0,0 0 1 0 0,0 0-1 0 0,0 0 1 0 0,0 0-1 0 0,0 0 1 0 0,0 0-1 0 0,0 0 0 0 0,0 0 1 0 0,0-1-1 0 0,0 0 1 0 0,0 0-1 0 0,0 4 1 0 0,0-1-1 0 0,0 0 1 0 0,0 1-1 0 0,0-1 1 0 0,0-1-1 0 0,0 1 0 0 0,0 0 1 0 0,0-1-1 0 0,0 1 1 0 0,0-1-1 0 0,0 0 1 0 0,-1 0-1 0 0,1-1 1 0 0,0 1-6-1409 0,0 4 0 1409 0,0 1 0 0 0,0-1 0 0 0,0 0 0 0 0,0-1 0 0 0,0 1 0 0 0,0 0 0 0 0,0-1 0 0 0,0 0 0 0 0,0 0 0 0 0,0-1 0 0 0,0 1 0 0 0,0-1 0 0 0,0 0 0 0 0,0-4 0 0 0,0 1 0 0 0,0-1 0 0 0,0 0 0 0 0,0-1 0 0 0,0 1 0 0 0,0-1 0 0 0,0 0 0 0 0,0 0 0 0 0,-1 0 0 0 0,1 0 0 0 0,0-1 0 0 0,0 1 0 0 0,0-1 24-1078 0,0 6 1 1078 0,0 0 0 0 0,0 0 0 0 0,0 0 0 0 0,0-1 0 0 0,0 1 0 0 0,0-1 0 0 0,0 0-1 0 0,0 0 1 0 0,0 0 0 0 0,0 0 0 0 0,0 0 0 0 0,0-1 0 0 0,0-1 0 0 0,0 0 0 0 0,0-1-1 0 0,0 0 1 0 0,0 0 0 0 0,0 0 0 0 0,0 0 0 0 0,0 0 0 0 0,0 0 0 0 0,0 0 0 0 0,0 0 0 0 0,0 0-1 0 0,0 0-20-970 0,-1 0 0 970 0,1 1 0 0 0,0 0 0 0 0,0 0 0 0 0,0 0 0 0 0,0 0 0 0 0,0 0 0 0 0,0 0 1 0 0,0 0-1 0 0,0-1 0 0 0,0 0 0 0 0,0 0 0 0 0,0-1 0 0 0,0 5 0 0 0,0-1 0 0 0,0 0 1 0 0,0-1-1 0 0,0 1 0 0 0,0-1 0 0 0,0 0 0 0 0,0-1 0 0 0,0 1 0 0 0,0-1 0 0 0,0 0 1 0 0,0-1-4-758 0,0 7 0 758 0,0-1 0 0 0,0 0 1 0 0,0 0-1 0 0,0 0 0 0 0,0-1 1 0 0,0 0-1 0 0,0-1 0 0 0,0-1 1 0 0,0 0-1 0 0,0-1 0 0 0,-1 3 1 0 0,1-2-1 0 0,0 0 0 0 0,0-1 0 0 0,0 0 1 0 0,0-35-4 0 0</inkml:trace>
  <inkml:trace contextRef="#ctx0" brushRef="#br0" timeOffset="-6">4 46479 15222 171028 53554,'0'-90'3'0'0,"0"-9"0"0"0,0 7 0 0 0,0 0-1 0 0,0 0 1 0 0,0 0 0 0 0,0 0 0 0 0,0-1 0 0 0,0 1-1 0 0,0-2 1 0 0,0 1 0 0 0,0-2 0 0 0,0 0-13 0 0,0 2 0 0 0,0 0 1 0 0,0-1-1 0 0,0 0 1 0 0,0-1-1 0 0,0 0 0 0 0,0 0 1 0 0,0-1-1 0 0,0 0 1 0 0,0 0-1 0 0,0-1 0 0 0,0 1 1 0 0,0 3-1 0 0,0 0 1 0 0,0 0-1 0 0,0 0 0 0 0,0 0 1 0 0,0-1-1 0 0,0 0 1 0 0,0-1-1 0 0,0 1 0 0 0,0-1 1 0 0,0 0-1 0 0,0-1 1 0 0,0 0 50 0 0,0 4 0 0 0,0-1 0 0 0,0-1 0 0 0,0 0 1 0 0,0 0-1 0 0,0 0 0 0 0,0-1 0 0 0,0 1 1 0 0,0-1-1 0 0,0 0 0 0 0,0 1 0 0 0,0-1 1 0 0,0 0-1 0 0,0 1 0 0 0,0 0 0 0 0,0-1 0 0 0,0 1 1 0 0,0 0-1 0 0,0 0 0 0 0,0 1 0 0 0,0-2 1 0 0,0 1-1 0 0,0 0 0 0 0,0-1 0 0 0,0 0 1 0 0,0 0-1 0 0,0-1 0 0 0,0 0-12 0 0,0 1 1 0 0,0 0 0 0 0,0 0-1 0 0,0-1 1 0 0,0 0 0 0 0,0-1 0 0 0,0 0-1 0 0,0 1 1 0 0,0-1 0 0 0,0 0 0 0 0,0 0-1 0 0,0 0 1 0 0,0 1 0 0 0,0-1 0 0 0,0 1-1 0 0,0 1 1 0 0,0 1 0 0 0,0-1 0 0 0,0 1-1 0 0,0 0 1 0 0,0 0 0 0 0,0 0 0 0 0,0 0-1 0 0,0-1 1 0 0,0 1 0 0 0,0-1-1 0 0,0 1 1 0 0,0-2 0 0 0,0 1 0 0 0,0-1 2 0 0,0 3 1 0 0,0-1-1 0 0,0 0 1 0 0,0 0-1 0 0,0 0 1 0 0,0-1-1 0 0,0 1 1 0 0,0-1-1 0 0,0 0 1 0 0,0 0-1 0 0,0-1 1 0 0,0 1-1 0 0,0 0 1 0 0,0 0-1 0 0,0 0 1 0 0,0-1-1 0 0,0 0 1 0 0,0 0 0 0 0,0 0-1 0 0,0 0 1 0 0,0 0-1 0 0,0 0 1 0 0,0 0-1 0 0,0-1 1 0 0,0 1-1 0 0,0-1 1 0 0,0 1-1 0 0,0-1 1 0 0,0 0-1 0 0,0 0 1 0 0,0 0-1 0 0,0-1-12 667 0,0 5 0-667 0,0-1 0 0 0,0 0 0 0 0,0 0 0 0 0,0 0 0 0 0,0-1 1 0 0,0 1-1 0 0,0-1 0 0 0,0 1 0 0 0,0-1 0 0 0,0 1 0 0 0,0-1 1 0 0,0 0-1 0 0,0 1 0 0 0,1-1 0 0 0,-1 1 0 0 0,0 0 0 0 0,0-6 1 0 0,0 1-1 0 0,0-1 0 0 0,0 1 0 0 0,0 0 0 0 0,0 0 0 0 0,0 0 0 0 0,0 0 1 0 0,0-1-1 0 0,0 1 0 0 0,0 0 0 0 0,0-1 0 0 0,0 0 0 0 0,0 1 1 0 0,0-2-1 0 0,0 1-1 1342 0,0 4 1-1342 0,0-1-1 0 0,0 0 1 0 0,0-1-1 0 0,0 1 1 0 0,0-1-1 0 0,0 0 1 0 0,0 1-1 0 0,0-1 1 0 0,0 0 0 0 0,0 0-1 0 0,0 0 1 0 0,0 1-1 0 0,0-1 1 0 0,0 1-1 0 0,0-1 1 0 0,0 1-1 0 0,0 1 1 0 0,0 0 0 0 0,1 1-1 0 0,-1-1 1 0 0,0 1-1 0 0,0 0 1 0 0,0-1-1 0 0,0 1 1 0 0,0 0-1 0 0,0 0 1 0 0,0-1-1 0 0,0 1 1 0 0,0-1 0 0 0,0 0-1 0 0,0-1 1 0 0,0 1-1 0 0,0-1-13 1648 0,0 2 1-1648 0,0 0 0 0 0,0 0-1 0 0,0-1 1 0 0,0 0 0 0 0,0 0-1 0 0,0 0 1 0 0,0-1 0 0 0,0 1 0 0 0,0-1-1 0 0,0 1 1 0 0,0-1 0 0 0,0 1-1 0 0,0-1 1 0 0,1 1 0 0 0,-1 0 0 0 0,0 0-1 0 0,0 1 1 0 0,0-5 0 0 0,0 0-1 0 0,0 0 1 0 0,0 0 0 0 0,0 0 0 0 0,0 1-1 0 0,0-1 1 0 0,0 0 0 0 0,0 1-1 0 0,0-1 1 0 0,0 1 0 0 0,0 0 0 0 0,0-1-1 0 0,0 1 1 0 0,0 0 0 0 0,0-1-1 0 0,0 1-21 1723 0,0 0 1-1723 0,0 0 0 0 0,0 1 0 0 0,0-1 0 0 0,0 0 0 0 0,1 0 0 0 0,-1 0 0 0 0,0 0 0 0 0,0 1 0 0 0,0-1 0 0 0,0 1 0 0 0,0-1 0 0 0,0 1 0 0 0,0 0 0 0 0,0 0 0 0 0,0 0 0 0 0,0 0 0 0 0,0 2 0 0 0,0 1 0 0 0,0-1 0 0 0,0 1 0 0 0,0 0 0 0 0,0 0 0 0 0,0 0 0 0 0,0 0 0 0 0,0 0 0 0 0,0 0 0 0 0,0 0 0 0 0,0 1 0 0 0,0-1 0 0 0,1 0 0 0 0,-1 0 0 0 0,0 1 0 0 0,0-1-4 1473 0,0 0 1-1473 0,0 1-1 0 0,0-1 1 0 0,0 0-1 0 0,0 0 1 0 0,0 1-1 0 0,0-1 1 0 0,0 0-1 0 0,0 1 1 0 0,0-1-1 0 0,0 1 1 0 0,0 0-1 0 0,0 0 1 0 0,0 0 0 0 0,0 0-1 0 0,0 1 1 0 0,0-1-1 0 0,0-2 1 0 0,0 0-1 0 0,0 0 1 0 0,0 1-1 0 0,0 0 1 0 0,0 0-1 0 0,1 0 1 0 0,-1 0-1 0 0,0 0 1 0 0,0 0-1 0 0,0 0 1 0 0,0 0 0 0 0,0 0-1 0 0,0-1 1 0 0,0 0-1 0 0,0 0 11 1447 0,0 3 0-1447 0,0-1 1 0 0,0 0-1 0 0,0-1 1 0 0,0 1-1 0 0,0-1 1 0 0,0 0-1 0 0,0 0 1 0 0,0 0-1 0 0,0 0 1 0 0,0 0-1 0 0,0 0 1 0 0,0 1-1 0 0,0 0 1 0 0,0 0-1 0 0,0 0 1 0 0,0 1-1 0 0,1-2 1 0 0,-1 0-1 0 0,0 0 1 0 0,0 1-1 0 0,0-1 1 0 0,0 1-1 0 0,0 0 1 0 0,0 1-1 0 0,0-1 1 0 0,0 1-1 0 0,0-1 1 0 0,0 1-1 0 0,0 0 1 0 0,0-1-1 0 0,0 1 1 0 0,0 0-25 1548 0,0-5 1-1548 0,0-1-1 0 0,0 1 1 0 0,0 0-1 0 0,0 0 1 0 0,0 0 0 0 0,0 0-1 0 0,0 0 1 0 0,0 1-1 0 0,0-1 1 0 0,0 1 0 0 0,0 0-1 0 0,0 1 1 0 0,0 0-1 0 0,0 1 1 0 0,0-3 0 0 0,0 1-1 0 0,0 1 1 0 0,0 0-1 0 0,0 0 1 0 0,0 0 0 0 0,0 1-1 0 0,0 0 1 0 0,-1 0-1 0 0,1 0 1 0 0,0 0 0 0 0,0 1-1 0 0,0 0 1 0 0,0 0 0 1086 0,0-5 1-1086 0,0 1-1 0 0,0-1 1 0 0,0 2 0 0 0,0-1-1 0 0,0 0 1 0 0,0 1-1 0 0,0 0 1 0 0,0 0 0 0 0,0 0-1 0 0,0 1 1 0 0,0 0-1 0 0,0 0 1 0 0,0-5 0 0 0,0 0-1 0 0,0 1 1 0 0,0 0-1 0 0,0 1 1 0 0,0-1 0 0 0,0 1-1 0 0,0 0 1 0 0,0 0-1 0 0,0 0 1 0 0,-1 0 0 0 0,1 1-9 1069 0,0 1 0-1069 0,0-1 1 0 0,0 1-1 0 0,0 0 1 0 0,0 0-1 0 0,0 0 1 0 0,0 0-1 0 0,0 1 1 0 0,0 0-1 0 0,0 0 1 0 0,0 1-1 0 0,0 0 1 0 0,0-5-1 0 0,0 1 1 0 0,0 0-1 0 0,0 0 1 0 0,0 1-1 0 0,0 0 0 0 0,0 1 1 0 0,0-1-1 0 0,0 2 1 0 0,0 0-1 0 0,0 9 6 1061 0</inkml:trace>
  <inkml:trace contextRef="#ctx0" brushRef="#br0" timeOffset="-75324">6 7433 17290 186957 53554,'0'91'24'0'0,"0"1"0"0"0,0 1 0 0 0,0 0 0 0 0,0-1 0 0 0,0 1 0 0 0,0 0 0 0 0,0 0 1 0 0,0 1 1 0 0,0-1-1 0 0,0 0 1 0 0,0 1-1 0 0,0 0 1 0 0,0-1 0 0 0,0 1-1 0 0,0 0 1 0 0,0 1-1 0 0,0-1 1 0 0,0 1 0 0 0,0 3-1 0 0,0 0 1 0 0,0 0-1 0 0,0 1 1 0 0,0 0 0 0 0,0-1-1 0 0,0 2 1 0 0,0-1-1 0 0,0 0 1 0 0,0 1 0 0 0,0-1-18 0 0,0-6 1 0 0,0 0 0 0 0,0 0 0 0 0,0 1 0 0 0,0-1-1 0 0,0 0 1 0 0,0 1 0 0 0,0 0 0 0 0,0 0 0 0 0,0 0 0 0 0,0 0-1 0 0,0 0 1 0 0,0 1 0 0 0,0 1 0 0 0,0-1 0 0 0,0 1-1 0 0,0 0 1 0 0,0 0 0 0 0,0 0 0 0 0,0 0 0 0 0,0 0 0 0 0,0 0-1 0 0,0 1 1 0 0,0 0-12 0 0,0 2 0 0 0,0-1 1 0 0,0 1-1 0 0,0 1 1 0 0,0-1-1 0 0,0 0 1 0 0,0 1-1 0 0,0 0 1 0 0,0-1-1 0 0,0 1 1 0 0,0 0-1 0 0,0 1 1 0 0,0-7-1 0 0,0 0 1 0 0,0 0-1 0 0,0 0 1 0 0,0 0-1 0 0,0 1 1 0 0,0-1-1 0 0,0 1 1 0 0,0 0-1 0 0,0 0 1 0 0,0 0-1 0 0,0 0 1 0 0,0 0-1 0 0,0 2 1 0 0,0-1 0 0 0,0 1-1 0 0,0 0 1 0 0,0 0 0 0 0,0 1-1 0 0,0-1 1 0 0,0 0 0 0 0,0 1-1 0 0,0 0 1 0 0,0-1 0 0 0,0 1-1 0 0,0 0 1 0 0,0-6 0 0 0,0 1-1 0 0,0-1 1 0 0,0 1 0 0 0,0 0-1 0 0,0 0 1 0 0,0 0 0 0 0,0 0-1 0 0,0 0 1 0 0,0 0 0 0 0,0 0-1 0 0,0 0 1 0 0,0 0 0 0 0,0 1-7 0 0,0-1 1 0 0,0 1-1 0 0,0 0 1 0 0,0 0-1 0 0,0-1 1 0 0,0 1-1 0 0,0 0 1 0 0,0 0-1 0 0,0 0 1 0 0,0 1-1 0 0,0-1 1 0 0,0 1-1 0 0,0 0 1 0 0,0 0-1 0 0,0 3 1 0 0,0 1-1 0 0,0-1 1 0 0,0 1-1 0 0,0 0 1 0 0,0 1 0 0 0,0-1-1 0 0,0 1 1 0 0,0-1-1 0 0,0 1 1 0 0,0 0-1 0 0,0 0 1 0 0,0-1-1 0 0,0 1-10 0 0,0-7 0 0 0,0 1 0 0 0,0 0 0 0 0,0-1 0 0 0,0 1 0 0 0,0 0 0 0 0,0-1 0 0 0,0 1 0 0 0,0 0 0 0 0,0 0 0 0 0,0 0 0 0 0,0 0 0 0 0,0 0 0 0 0,0 0 0 0 0,0 0 0 0 0,0 1 0 0 0,0 1 0 0 0,0-1 0 0 0,0 0 0 0 0,0 1 0 0 0,0-1 0 0 0,0 1 0 0 0,0-1 0 0 0,0 1 0 0 0,0-1 0 0 0,0 1 0 0 0,0-1 0 0 0,0 1 0 0 0,0-1 0 0 0,0 1 4-752 0,0-1 0 752 0,0 0 0 0 0,0 0 1 0 0,0 0-1 0 0,0 1 0 0 0,0-1 0 0 0,0 0 1 0 0,0 0-1 0 0,0 0 0 0 0,0 0 0 0 0,0 0 1 0 0,0 0-1 0 0,0 0 0 0 0,0-1 0 0 0,0 1 1 0 0,0 5-1 0 0,0 0 0 0 0,0-1 0 0 0,0 1 1 0 0,0-1-1 0 0,0 0 0 0 0,0 0 0 0 0,0 1 1 0 0,0-1-1 0 0,0 0 0 0 0,0 1 0 0 0,0 0 1 0 0,0 1-1 0 0,1 0-4-1384 0,-1-4 1 1384 0,0 1 0 0 0,0 0 0 0 0,0 1-1 0 0,0 0 1 0 0,0 0 0 0 0,0 0 0 0 0,0 0 0 0 0,0 0-1 0 0,0 0 1 0 0,0 0 0 0 0,0 0 0 0 0,0 0 0 0 0,0-1-1 0 0,0 0 1 0 0,0-3 0 0 0,0 0 0 0 0,0 0 0 0 0,0-1-1 0 0,0 0 1 0 0,0 0 0 0 0,0 0 0 0 0,0 0-1 0 0,0 0 1 0 0,0 1 0 0 0,1-1 0 0 0,-1 1 0 0 0,0 0-1 0 0,0 0 1 0 0,0 1 9-1722 0,0-3 1 1722 0,0 1 0 0 0,0 0-1 0 0,0 1 1 0 0,0 0 0 0 0,0 0-1 0 0,0 0 1 0 0,0 0 0 0 0,0 1-1 0 0,0-1 1 0 0,0 0 0 0 0,0 0-1 0 0,0 0 1 0 0,0 0 0 0 0,0-1-1 0 0,0-1 1 0 0,0 5 0 0 0,0-1-1 0 0,0 0 1 0 0,1-1 0 0 0,-1 1 0 0 0,0-1-1 0 0,0 0 1 0 0,0 0 0 0 0,0 0-1 0 0,0 0 1 0 0,0 0 0 0 0,0 0-1 0 0,0-1 1 0 0,0 1 0 0 0,0 0 2-1228 0,0-2 0 1228 0,0 0 1 0 0,0 1-1 0 0,0-1 0 0 0,0 1 1 0 0,0-1-1 0 0,0 0 1 0 0,0 0-1 0 0,0 0 0 0 0,0 0 1 0 0,0-1-1 0 0,0 1 1 0 0,0-1-1 0 0,0 0 0 0 0,0-1 1 0 0,1 4-1 0 0,-1 0 1 0 0,0-1-1 0 0,0 0 0 0 0,0 0 1 0 0,0 0-1 0 0,0-1 1 0 0,0 1-1 0 0,0-1 0 0 0,0 0 1 0 0,0 0-1 0 0,0 0 1 0 0,0 0-1 0 0,0 0 19-1236 0,0 5 1 1236 0,0 0-1 0 0,0 0 1 0 0,0 1-1 0 0,0-1 1 0 0,0-1-1 0 0,0 1 1 0 0,0 0-1 0 0,0-1 1 0 0,0 0-1 0 0,0 1 1 0 0,1-1-1 0 0,-1-1 1 0 0,0-1-1 0 0,0 0 1 0 0,0-1-1 0 0,0 1 1 0 0,0-1-1 0 0,0 0 1 0 0,0 0-1 0 0,0 0 1 0 0,0 0-1 0 0,0 0 1 0 0,0-1 0 0 0,0 0-1 0 0,0 1-7-1096 0,0 5 0 1096 0,0 0 0 0 0,0 0 0 0 0,0 0 0 0 0,0-1 1 0 0,0 1-1 0 0,0-1 0 0 0,0 1 0 0 0,0-1 0 0 0,0 0 1 0 0,0 0-1 0 0,0-1 0 0 0,0 0 0 0 0,0-1 0 0 0,0 0 1 0 0,0 0-1 0 0,0 0 0 0 0,0 0 0 0 0,0 0 0 0 0,0-1 1 0 0,0 0-1 0 0,0 0 0 0 0,0-1 0 0 0,0 1-14-1018 0,0 4 1 1018 0,0 0-1 0 0,0 0 1 0 0,0-1-1 0 0,0 1 1 0 0,0-1-1 0 0,-1-1 1 0 0,1 1-1 0 0,0-2 1 0 0,0 1-1 0 0,0-2 1 0 0,0 6 0 0 0,0-2-1 0 0,0 1 1 0 0,0-2-1 0 0,0 1 1 0 0,0-1-1 0 0,0-1 1 0 0,0 0-1 0 0,0 0 1 0 0,0-1-33-835 0,0-4 1 835 0,0-1-1 0 0,0 0 1 0 0,0-1 0 0 0,0 1-1 0 0,0-2 1 0 0,0 0 0 0 0,0 0-1 0 0,0 0 1 0 0,0-1 0 0 0,0 5-1 0 0,-1 0 1 0 0,1-1 0 0 0,0 0-1 0 0,0-1 1 0 0,0 0 0 0 0,0 0-1 0 0,0-1 1 0 0,0-1-147-667 0,0 8 0 667 0,0-1 1 0 0,0 0-1 0 0,0 0 1 0 0,0-2-1 0 0,0 0 1 0 0,0-1-1 0 0,0-1 186-308 0,0 6 0 308 0,0-1 0 0 0,0-1 0 0 0,0-1 0 0 0,0-1 0 0 0,0-1 0 0 0,0-1 0 0 0,0 6 0 0 0,0 0 0 0 0,0-2 0 0 0,0-1 0 0 0,0 0 0 0 0,0-1 0 0 0,0-6 0 0 0,0 0 0 0 0,-1 0 0 0 0,1 0 0 0 0,0 0 0 0 0,0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14:46.97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1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43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47134 13753 164731 52366,'0'-37'-2'0'0,"0"-50"-4"0"0,0-2 0 0 0,0 0 0 0 0,0-1 1 0 0,0-1 2 0 0,0-3 0 0 0,0-1 1 0 0,0-1-1 0 0,0-1 1 0 0,0-2-1 0 0,0 10 1 0 0,0-2-1 0 0,0-2 0 0 0,0 1 1 0 0,0-2-1 0 0,0 1 1 0 0,0-4 1 0 0,0 0-1 0 0,0-1 1 0 0,0 0 0 0 0,0-1-1 0 0,0 0 1 0 0,0 10-1 0 0,0 1 1 0 0,0-1 0 0 0,0-1-1 0 0,0 0 1 0 0,0-1 0 0 0,0-2 1 0 0,0 6 0 0 0,0-1 1 0 0,0-1-1 0 0,0 0 0 0 0,0-1 1 0 0,0 0-1 0 0,0 0 0 0 0,0 1 1 0 0,0-1-1 0 0,0 1 1 0 0,0 0-1 0 0,0 0 0 0 0,0-1 1 0 0,0 0-1 0 0,0-1 0 0 0,0 0 0 311 0,0-5 0-311 0,0-1 1 0 0,0-1-1 0 0,0 0 1 0 0,0-1-1 0 0,0 1 1 0 0,0-1-1 0 0,0 0 0 0 0,0 10 1 0 0,0 0-1 0 0,0-1 1 0 0,0 1-1 0 0,0-1 1 0 0,0 0-1 0 0,0 0 0 0 0,0 0 1 0 0,0-1-19 1206 0,0-1 1-1206 0,0 0-1 0 0,0-1 1 0 0,0 0-1 0 0,0 0 1 0 0,0 0-1 0 0,0-1 1 0 0,0 1-1 0 0,0-1 1 0 0,0-2-1 0 0,0 0 1 0 0,0 0-1 0 0,0 0 1 0 0,1-1-1 0 0,-1 1 1 0 0,0-1 0 0 0,0 0-1 0 0,0 1 10 1199 0,0-1 1-1199 0,0 1 0 0 0,0-1 0 0 0,0 1 0 0 0,0-1 0 0 0,0 0 0 0 0,0 0 0 0 0,0-1-1 0 0,0 0 1 0 0,0 6 0 0 0,0 0 0 0 0,0 0 0 0 0,0-1 0 0 0,0 0 0 0 0,0 0 0 0 0,0 0-1 0 0,0 0 1 0 0,0 0 0 0 0,0 0-7 1149 0,1 2 0-1149 0,-1 0 1 0 0,0 1-1 0 0,0-1 1 0 0,0 0-1 0 0,0 1 1 0 0,0-1-1 0 0,0 0 0 0 0,0 0 1 0 0,0 0-1 0 0,0-2 1 0 0,0 0-1 0 0,0-1 1 0 0,0 1-1 0 0,0-1 0 0 0,0 0 1 0 0,0 1-1 0 0,0 0 1 0 0,0 0-1 0 0,0 0 10 980 0,0-7 0-980 0,0 1 0 0 0,0 0 1 0 0,0 0-1 0 0,0 0 0 0 0,0 1 1 0 0,0-1-1 0 0,1 0 0 0 0,-1 0 1 0 0,0 0-1 0 0,0 0 0 0 0,0-1 1 0 0,0 1-1 0 0,0-1 0 0 0,0 1 1 0 0,0-1-1 0 0,0 0 0 0 0,0 0 15 841 0,0 8 0-841 0,0-1 1 0 0,0 1-1 0 0,0-1 1 0 0,0 0-1 0 0,0 0 0 0 0,0 0 1 0 0,0 1-1 0 0,0-1 1 0 0,0 0-1 0 0,0 1 0 0 0,0 0 1 0 0,0 0-1 0 0,0 1 1 0 0,0-1-1 0 0,0 0 1 0 0,0 0-1 0 0,0 0 0 0 0,0-1 1 0 0,0 1-6 948 0,1-4 0-948 0,-1 1 0 0 0,0-1 0 0 0,0-1 0 0 0,0 1 0 0 0,0-1 0 0 0,0 1 0 0 0,0-1 1 0 0,0 1-1 0 0,0-1 0 0 0,0 1 0 0 0,0 0 0 0 0,0 0 0 0 0,0-1 0 0 0,0 1 0 0 0,0 0 0 0 0,0-1 1 0 0,0 1-1 0 0,0 0 0 0 0,0 0 18 829 0,0 2 0-829 0,0-1 0 0 0,0 1 0 0 0,0-1 0 0 0,0 1 0 0 0,0 0 0 0 0,0-1 0 0 0,0 1 0 0 0,0 0 0 0 0,0-1 1 0 0,1 0-1 0 0,-1 0 0 0 0,0 1 0 0 0,0-1 0 0 0,0 0 0 0 0,0 0 0 0 0,0 0 0 0 0,0 0 0 0 0,0-1 0 0 0,0 1-19 827 0,0-3 0-827 0,0 1 1 0 0,0-1-1 0 0,0 0 0 0 0,0 0 1 0 0,0 0-1 0 0,0-1 0 0 0,0 1 1 0 0,0 0-1 0 0,0 0 0 0 0,0 0 1 0 0,0 0-1 0 0,0 1 0 0 0,0-1 1 0 0,0 1-1 0 0,0-1 0 0 0,0 0 1 0 0,0 0-1 0 0,0-1 0 0 0,0 0-3 903 0,0 6 0-903 0,0 0 1 0 0,1-1-1 0 0,-1 0 1 0 0,0-1-1 0 0,0 1 1 0 0,0-1-1 0 0,0 1 1 0 0,0 0-1 0 0,0 0 1 0 0,0 1-1 0 0,0 1 1 0 0,0 0-1 0 0,0 1 1 0 0,0-1-1 0 0,0 1 1 0 0,0 0-1 0 0,0 0 1 0 0,0 0-1 0 0,0 0 0 0 0,0 0 1 0 0,0 0 14 921 0,0-9 0-921 0,0 0 0 0 0,0-1 0 0 0,0 1 0 0 0,0 0 1 0 0,0 0-1 0 0,0 0 0 0 0,0 1 0 0 0,0 0 0 0 0,0 0 0 0 0,1 4 1 0 0,-1 0-1 0 0,0 0 0 0 0,0 1 0 0 0,0 0 0 0 0,0 0 0 0 0,0 0 1 0 0,0 0-1 0 0,0-1 0 0 0,0 1-3 863 0,0-2 0-863 0,0 0 0 0 0,0-1 0 0 0,0 1 0 0 0,0-1 0 0 0,0 0 0 0 0,0 1 0 0 0,0 0 0 0 0,0 0 0 0 0,0 1 0 0 0,0 2 0 0 0,0 0 0 0 0,0 1 0 0 0,0 0 0 0 0,0 0 0 0 0,0 1 0 0 0,0-1 0 0 0,0 0 0 0 0,0 0 0 0 0,1 0-28 824 0,-1 0 1-824 0,0-1-1 0 0,0 0 1 0 0,0 0-1 0 0,0 0 1 0 0,0 0-1 0 0,0 1 1 0 0,0-1-1 0 0,0 1 1 0 0,0 0 0 0 0,0-9-1 0 0,0 1 1 0 0,0-1-1 0 0,0 1 1 0 0,0 0-1 0 0,0 0 1 0 0,0 1-1 0 0,0 1 1 0 0,0 0 8 689 0,0 5 1-689 0,0 1-1 0 0,0 0 1 0 0,0 1 0 0 0,0 0-1 0 0,0 1 1 0 0,0-1 0 0 0,0 1-1 0 0,0 0 1 0 0,0-9 0 0 0,1 1-1 0 0,-1 0 1 0 0,0 0 0 0 0,0 0-1 0 0,0 0 1 0 0,0 1 0 0 0,0-1-10 720 0,0 2 1-720 0,0 0 0 0 0,0-1-1 0 0,0 1 1 0 0,0 0 0 0 0,0 1-1 0 0,0 0 1 0 0,0 0 0 0 0,0 5 0 0 0,0 0-1 0 0,0 1 1 0 0,0 0 0 0 0,0 1-1 0 0,0-1 1 0 0,0 0 0 0 0,0 1 6 809 0,0-2 1-809 0,0 0-1 0 0,0 0 1 0 0,1 1 0 0 0,-1-1-1 0 0,0 1 1 0 0,0 1 0 0 0,0 1-1 0 0,0-6 1 0 0,0 1-1 0 0,0 1 1 0 0,0 0 0 0 0,0 1-1 0 0,0 1 1 0 0,0-1-20 530 0,0-9 1-530 0,0 0-1 0 0,0 0 1 0 0,0 2-1 0 0,0 0 1 0 0,0 0-1 0 0,0 6 1 0 0,0 1 0 0 0,0 0-1 0 0,0 1 1 0 0,0-1-1 0 0,0 0 7 362 0,0-2 0-362 0,0-1 1 0 0,0 1-1 0 0,1-1 1 0 0,-1 1-1 0 0,0 2 0 0 0,0 4 1 0 0,0 2-1 0 0,0 0 1 0 0,0 1-1 0 0,0-1 0 0 0,0 0-22 434 0,0-2 0-434 0,0 0 0 0 0,0 0 0 0 0,0-1 1 0 0,0 1-1 0 0,0 0 0 0 0,0 1 0 0 0,0-1 0 0 0,0 1 1 0 0,0 0-1 0 0,0 0 0 0 0,0 0 10 560 0,0-15 1-560 0,0-1 0 0 0,0 1 0 0 0,0 1 0 0 0,0 0-1 0 0,-1 6 1 0 0,1 1 0 0 0,0 1 0 0 0,0 0 0 0 0,0 1 2 551 0,0 3 0-551 0,0 0 0 0 0,0 1 0 0 0,0 1 0 0 0,0 3 1 0 0,0-9-1 0 0,0 4 0 0 0,0 0 0 0 0,0 1-9 501 0,0 0 0-501 0,0 0 1 0 0,0 2-1 0 0,0 2 1 0 0,0-14-1 0 0,-1 3 1 0 0,1 2 12 369 0,0 6 0-369 0,0 2 0 0 0,0 2 1 0 0,0 9-1 0 0,0 2 0 0 0,0 4-7 191 0,0-8 0-191 0,0 6 1 0 0,0 12-1 0 0,0 5 131 112 0,0-21 180-17 0,0 37 1-95 0,0 22-177 78 0</inkml:trace>
  <inkml:trace contextRef="#ctx0" brushRef="#br0" timeOffset="-75311">10 8112 12627 182533 52366,'0'13'105'0'0,"0"46"-18"46"0,0-8 0-46 0,0 5 0 0 0,0 13 0 0 0,0 5-45 43 0,0 21 0-43 0,0 6 1 0 0,0-28-1 0 0,0 2 1 0 0,0 2-33 5 0,0 15 1-5 0,0 4-1 0 0,0 1 1 0 0,0-18-1 0 0,0 1 1 0 0,0 0-1 0 0,0 2-4 0 0,0 5 0 0 0,0 1 1 0 0,0 1-1 0 0,0 3 1 0 0,0-8-1 0 0,0 2 1 0 0,0 2-1 0 0,0 0 1 0 0,0 0 1 0 0,0 3 1 0 0,0 1-1 0 0,0 0 1 0 0,0 2 0 0 0,0 0-1 0 0,0-9 1 0 0,0 0 0 0 0,0 1-1 0 0,0 1 1 0 0,0 0 0 0 0,0 0-24 0 0,0 1 1 0 0,0 1 0 0 0,0-1-1 0 0,0 1 1 0 0,0 1 0 0 0,0 0 0 0 0,0 7-1 0 0,0-1 1 0 0,0 2 0 0 0,0 0 0 0 0,0 2-1 0 0,0-1 4 0 0,0-8 1 0 0,0 0 0 0 0,0 0-1 0 0,0 1 1 0 0,0 1 0 0 0,0-1 0 0 0,0 0-1 0 0,0-1 1 0 0,0 1 0 0 0,0-1-1 0 0,0 1 1 0 0,0-1 0 0 0,0 1 0 0 0,0 0-26 0 0,0 2 0 0 0,0-1 1 0 0,0 0-1 0 0,0 1 1 0 0,0 0-1 0 0,0 1 0 0 0,0 1 1 0 0,0-6-1 0 0,0 0 1 0 0,0 1-1 0 0,0 1 0 0 0,0 0 1 0 0,0 0-1 0 0,0 0 1 0 0,0 0 17 0 0,0 1 1 0 0,0 0-1 0 0,0 0 1 0 0,0 0 0 0 0,0 0-1 0 0,0 1 1 0 0,0 0-1 0 0,0 1 1 0 0,0-7 0 0 0,0 1-1 0 0,0 0 1 0 0,0 0 0 0 0,0 0-1 0 0,0 1 1 0 0,0-1-1 0 0,0 1 1 0 0,0-1 2 0 0,0 0 1 0 0,0 0 0 0 0,0 0 0 0 0,0 0 0 0 0,0 0 0 0 0,0 0 0 0 0,0 0 0 0 0,0 1-1 0 0,0-1 1 0 0,0 0 0 0 0,0 1 0 0 0,0-1 0 0 0,0 1 0 0 0,0-1 0 0 0,0 1 0 0 0,0 0-1 0 0,0 0 1 0 0,0 1 4 0 0,0 1 1 0 0,0 1 0 0 0,0 0 0 0 0,0 0 0 0 0,0 0 0 0 0,0 0 0 0 0,0 1 0 0 0,0-1 0 0 0,0 0 0 0 0,0 0 0 0 0,0 0 0 0 0,0 0 0 0 0,0 0 0 0 0,0 0 0 0 0,0 0-1 0 0,0 0 1 0 0,0 0 0 0 0,0 0 4 0 0,0 2 0 0 0,0 0 0 0 0,0 0 0 0 0,0 0 0 0 0,0 1 0 0 0,0-1 0 0 0,0 0 0 0 0,0 0 0 0 0,0 0 0 0 0,0-2 0 0 0,0 0 0 0 0,0 0 0 0 0,0 0 0 0 0,0 0 0 0 0,0 0 0 0 0,0 0 0 0 0,0 0 0 0 0,0 0 16 0 0,0 0 0 0 0,0 0 0 0 0,0 0 1 0 0,0-1-1 0 0,0 1 0 0 0,0 0 0 0 0,0 0 1 0 0,0 1-1 0 0,0-1 0 0 0,0 2 0 0 0,0 1 1 0 0,0-1-1 0 0,0 0 0 0 0,0 1 0 0 0,0 0 1 0 0,0 0-1 0 0,0 0 0 0 0,0 1-6 0 0,0 1 1 0 0,0 0 0 0 0,0 0 0 0 0,0 1 0 0 0,0 0 0 0 0,0 0 0 0 0,0 0 0 0 0,0 1 0 0 0,0 0 0 0 0,0-6 0 0 0,0 0 0 0 0,0 1 0 0 0,0 0 0 0 0,0 0 0 0 0,0 0 0 0 0,0 0 0 0 0,0 1 0 0 0,0 0 0 0 0,0 0 11-389 0,0 1 0 389 0,0 0 0 0 0,0 1 0 0 0,0 0 0 0 0,0 0 0 0 0,0 0 1 0 0,0 0-1 0 0,0 1 0 0 0,0-1 0 0 0,0 1 0 0 0,0-9 0 0 0,0 1 0 0 0,0 0 1 0 0,0 0-1 0 0,0 1 0 0 0,0-1 0 0 0,0 0 0 0 0,0 1 0 0 0,0-1 0 0 0,0 1 1 0 0,0-1-15-1241 0,0 1 0 1241 0,0 0 0 0 0,0 1 0 0 0,0-1 0 0 0,1 0 0 0 0,-1 1 0 0 0,0-1 0 0 0,0 0 0 0 0,0 1 1 0 0,0-1-1 0 0,0 1 0 0 0,0 0 0 0 0,0 0 0 0 0,0 0 0 0 0,0 0 0 0 0,0 0 0 0 0,0 0 0 0 0,0 0 0 0 0,0 0 1 0 0,0-1-1 0 0,0 1 0 0 0,0-1 1-1250 0,0 8 0 1250 0,0 0 1 0 0,0-1-1 0 0,0 0 0 0 0,0 1 1 0 0,0-1-1 0 0,0 0 1 0 0,0 1-1 0 0,0 1 0 0 0,0 0 1 0 0,1-5-1 0 0,-1 1 0 0 0,0 1 1 0 0,0 0-1 0 0,0 0 1 0 0,0 1-1 0 0,-1-1 0 0 0,1 0 1 0 0,0 0-1 0 0,0 0 0 0 0,0-1-6-1356 0,0-2 1 1356 0,0-1 0 0 0,0 0 0 0 0,0 0 0 0 0,0-1 0 0 0,0 1 0 0 0,0 0 0 0 0,0-1 0 0 0,0 1 0 0 0,0 0 0 0 0,0 0 0 0 0,0 2 0 0 0,0 0 0 0 0,0 0 0 0 0,0 1 0 0 0,0-1-1 0 0,0 1 1 0 0,0-1 0 0 0,-1 0 0 0 0,1 1 0 0 0,0-2 0 0 0,0 1 3-1266 0,0-3 1 1266 0,0 0-1 0 0,0 0 1 0 0,0-1 0 0 0,0 1-1 0 0,0-1 1 0 0,0 0 0 0 0,0 0-1 0 0,0 0 1 0 0,0 0 0 0 0,0-1-1 0 0,0 7 1 0 0,0 1-1 0 0,0-1 1 0 0,0-1 0 0 0,0 1-1 0 0,-1-1 1 0 0,1 0 0 0 0,0 0-1 0 0,0 0 1 0 0,0-1-5-1050 0,0-2 1 1050 0,0-1 0 0 0,0 0 0 0 0,0 0-1 0 0,0-1 1 0 0,0 0 0 0 0,0 1 0 0 0,0-1-1 0 0,0 0 1 0 0,0 1 0 0 0,0-1 0 0 0,0 0-1 0 0,0 1 1 0 0,0 0 0 0 0,0-1 0 0 0,0 1 0 0 0,0-1-1 0 0,0-1 1 0 0,-1 1 0 0 0,1-2 2-1095 0,0 7 1 1095 0,0-2-1 0 0,0 0 1 0 0,0 0 0 0 0,0 0-1 0 0,0-1 1 0 0,0 1-1 0 0,0-1 1 0 0,0 1 0 0 0,0 1-1 0 0,0 0 1 0 0,0 0 0 0 0,0 0-1 0 0,0-1 1 0 0,0 1-1 0 0,0 0 1 0 0,0-1 0 0 0,0 1-4-1268 0,-1-3 1 1268 0,1 1 0 0 0,0-1 0 0 0,0 0 0 0 0,0 0-1 0 0,0 0 1 0 0,0 0 0 0 0,0 0 0 0 0,0-1 0 0 0,0-1 0 0 0,0-1-1 0 0,0 0 1 0 0,0 1 0 0 0,0-1 0 0 0,0-1 0 0 0,0 1 0 0 0,0-2-1 0 0,0 1-2-1161 0,-1 6 0 1161 0,1-1 0 0 0,0 0 0 0 0,0-1 0 0 0,0 0 0 0 0,0 0 0 0 0,0 0 0 0 0,0 0 1 0 0,0 0-1 0 0,0 1 0 0 0,0 0 0 0 0,0-1 0 0 0,0 0 0 0 0,0 0 0 0 0,0-1 0 0 0,0-2-2-1021 0,0 7 1 1021 0,0-2 0 0 0,0-1 0 0 0,-1 0 0 0 0,1-1-1 0 0,0 0 1 0 0,0 1 0 0 0,0-2 0 0 0,0 1 0 0 0,0-1-1 0 0,0 0 1 0 0,0 0 0 0 0,0-2 0 0 0,0 0 8-859 0,0 7 1 859 0,0-1 0 0 0,0 0 0 0 0,0-2 0 0 0,0 0 0 0 0,0-1 0 0 0,0-3 0 0 0,0-1 0 0 0,0-1 0 0 0,-1 0 0 0 0,1-1 0 0 0,0 0 1-576 0,0 11 0 576 0,0-1 0 0 0,0 0 0 0 0,0-2 0 0 0,0-1 1 0 0,0-7-1 0 0,0 0 0 0 0,0-1 0 0 0,0-2 0 0 0,0-1 31-446 0,0 13 0 446 0,0-1 0 0 0,0-3 0 0 0,0 0 0 0 0,0-9 1 0 0,0 0-1 0 0,0-2 0 0 0,0-2-16-340 0,0 19 1 340 0,0-3-1 0 0,0-3 1 0 0,0-14-1 0 0,0-3 1 0 0,0-2 79-221 0,-1 29 0 221 0,1-8 0 0 0,0-29 0 0 0,0-5 75-53 0,0 29-122 38 0,0-24 0 15 0,0-65-67-98 0,0-36 0 98 0,0-24 1 0 0,0-16-35-196 0,0 5 1 196 0,0-7-1 0 0,0-5 1 0 0,0 4-1 0 0,0-4 1 0 0,0-4-1 0 0,0-2 41-37 0,0 4 0 37 0,0-2 0 0 0,0-2 0 0 0,0-3 0 0 0,0-1 0 0 0,0 5 0 0 0,0-3 0 0 0,0-1 0 0 0,0-1 0 0 0,0-1 0 0 0,0 0 4 0 0,0-2 0 0 0,0 0 0 0 0,0-1 0 0 0,0-1 0 0 0,0-1 0 0 0,0-3 1 0 0,0 15-1 0 0,0-3 0 0 0,0 0 0 0 0,0-2 0 0 0,0-1 0 0 0,0 0 0 0 0,0 0 1 0 0,0 0 17 0 0,0-1 1 0 0,0 0 0 0 0,0-1 0 0 0,0 0 0 0 0,0 0 0 0 0,0-2 0 0 0,0 0 0 0 0,0-2 0 0 0,0 3 0 0 0,0-1 0 0 0,0-1 0 0 0,0-1 0 0 0,0 0 0 0 0,0-1-1 0 0,0 0 1 0 0,0-1 0 0 0,0 1-12 0 0,0 6 1 0 0,0 1-1 0 0,0-1 1 0 0,0 0-1 0 0,0 0 1 0 0,0-1-1 0 0,0 0 1 0 0,0 0-1 0 0,0 0 1 0 0,0-1 0 0 0,0 6-1 0 0,0 0 1 0 0,0-1-1 0 0,0-1 1 0 0,0 1-1 0 0,0-1 1 0 0,0 1-1 0 0,0-1 1 0 0,0 0 0 0 0,0 1-1 0 0,0 0-3 0 0,0-9 1 0 0,0 1 0 0 0,0 0 0 0 0,0 0 0 0 0,0 0 0 0 0,0 0 0 0 0,0-1 0 0 0,0 0 0 0 0,0-1 0 0 0,0-1 0 0 0,0 11 0 0 0,0 0 0 0 0,0-1 0 0 0,0 0 0 0 0,0 0 0 0 0,0-1 0 0 0,0-1 0 0 0,0 1 0 0 0,0 0 0 0 0,0-1 0 0 0,0 1 0 0 0,0 0-1 0 0,0 0 0 0 0,0 0 0 0 0,0 0 0 0 0,0 0 0 0 0,0 0 0 0 0,0 0 0 0 0,0-1 1 0 0,0 1-1 0 0,0-1 0 0 0,0 0 0 0 0,0 0 0 0 0,0-1 0 0 0,0-4 0 0 0,0 0 1 0 0,0 0-1 0 0,0-1 0 0 0,0 0 0 0 0,0 0 0 0 0,0 0 0 0 0,0-1 0 0 0,0 1 1 0 0,0-1-1 0 0,0 1 0 0 0,0-1-10 0 0,0 7 1 0 0,0 0-1 0 0,0 0 1 0 0,0 0 0 0 0,0 0-1 0 0,0 0 1 0 0,0 0 0 0 0,0-1-1 0 0,0 1 1 0 0,0-1 0 0 0,0-1-1 0 0,0 1 1 0 0,0-1 0 0 0,0 3-1 0 0,0-1 1 0 0,0 0 0 0 0,0 0-1 0 0,0 0 1 0 0,0-1 0 0 0,0 0-1 0 0,0 0 1 0 0,0 0 0 0 0,0 0-1 0 0,0 0 1 0 0,0 0 0 0 0,0-1-1 0 0,0 1 8 112 0,0-1 0-112 0,0 0 0 0 0,0 0 0 0 0,0 0 0 0 0,0 0 1 0 0,0-1-1 0 0,0 1 0 0 0,0 0 0 0 0,0-1 0 0 0,0 0 0 0 0,0 0 1 0 0,0-1-1 0 0,0 0 0 0 0,0 0 0 0 0,0 3 0 0 0,0-1 0 0 0,0-1 1 0 0,0 0-1 0 0,0 0 0 0 0,0 0 0 0 0,0-1 0 0 0,0 1 0 0 0,0-1 1 0 0,0 0-1 0 0,0 1 0 0 0,0-1 0 0 0,0 1 0 0 0,0 0 0 0 0,0 1 3 1324 0,0 2 0-1324 0,0-1 1 0 0,1 1-1 0 0,-1 1 1 0 0,0-1-1 0 0,0 0 0 0 0,0 1 1 0 0,0-1-1 0 0,0 1 1 0 0,0-1-1 0 0,0 1 1 0 0,0-1-1 0 0,0 0 0 0 0,0 0 1 0 0,0 0-1 0 0,0-3 1 0 0,0 1-1 0 0,0 0 1 0 0,0-1-1 0 0,0 0 0 0 0,0 0 1 0 0,0 0-1 0 0,0 0 1 0 0,0 1-1 0 0,0-1 1 0 0,0 0-1 0 0,0 0 0 0 0,0 1 1 0 0,0-1-1 0 0,0 1-5 1715 0,0 2 0-1715 0,1 0 0 0 0,-1 0 0 0 0,0 0 0 0 0,0 0 1 0 0,0 0-1 0 0,0 0 0 0 0,0 1 0 0 0,0-1 0 0 0,0 0 0 0 0,0 1 1 0 0,0-1-1 0 0,0 0 0 0 0,0 1 0 0 0,0-1 0 0 0,0 0 0 0 0,0 0 1 0 0,0 0-1 0 0,0 0 0 0 0,0 0 0 0 0,0 0 0 0 0,0-1 0 0 0,0 1 1 0 0,0 0-1 0 0,0 0 0 0 0,0 1 0 0 0,1-1 0 0 0,-1 1 1 0 0,0-1-1 0 0,0 1-2 1484 0,0-4 0-1484 0,0 0 0 0 0,0 0 0 0 0,0 0 0 0 0,0 1 0 0 0,0 0 0 0 0,0-1 1 0 0,0 1-1 0 0,0 0 0 0 0,0-1 0 0 0,0 1 0 0 0,0-1 0 0 0,0 0 0 0 0,0-1 0 0 0,0 5 1 0 0,0 0-1 0 0,0-1 0 0 0,0 0 0 0 0,0-1 0 0 0,0 1 0 0 0,0-1 0 0 0,0 1 0 0 0,0 0 1 0 0,1-1-1 0 0,-1 1 0 0 0,0 1 0 0 0,0-1 0 0 0,0 1 0 0 0,0 1 4 1029 0,0-4 0-1029 0,0 1 1 0 0,0 0-1 0 0,0 1 1 0 0,0 0-1 0 0,0 0 1 0 0,0 0-1 0 0,0 1 1 0 0,0-1-1 0 0,0 1 0 0 0,0-1 1 0 0,0 0-1 0 0,0 0 1 0 0,0-1-1 0 0,0 0 1 0 0,0-1-1 0 0,0 0 1 0 0,0-1-1 0 0,0 1 0 0 0,0 0 1 0 0,0-1-1 0 0,0 1 1 0 0,0 0-1 0 0,0 0 1 0 0,0 0-1 0 0,0 1 1 0 0,0 0-1 0 0,0 0-2 958 0,0-4 1-958 0,1 1 0 0 0,-1 1 0 0 0,0-1 0 0 0,0 1 0 0 0,0 0 0 0 0,0 0 0 0 0,0 0 0 0 0,0 0 0 0 0,0 1 0 0 0,0-1 0 0 0,0-1 0 0 0,0 1 0 0 0,0-1 0 0 0,0 0 0 0 0,0 0 0 0 0,0 0 0 0 0,0-1 0 0 0,0 1 0 0 0,0 0 0 0 0,0 0 0 0 0,0-1 0 0 0,0 1 0 0 0,0 0 0 0 0,0-1 0 0 0,0 1 9 1089 0,0-1 1-1089 0,0 1-1 0 0,0-1 1 0 0,0 0-1 0 0,0 0 1 0 0,0 0-1 0 0,0 0 1 0 0,1 1-1 0 0,-1-1 1 0 0,0 0-1 0 0,0 1 1 0 0,0-1-1 0 0,0 1 1 0 0,0 1-1 0 0,0 1 1 0 0,0-1-1 0 0,0 0 1 0 0,0 1 0 0 0,0-1-1 0 0,0 1 1 0 0,0 0-1 0 0,0-1 1 0 0,0 1-1 0 0,0 0 1 0 0,0 0-1 0 0,0 0-7 1186 0,0 1 1-1186 0,0 0 0 0 0,0 0-1 0 0,0 0 1 0 0,0 0 0 0 0,0 1-1 0 0,0-1 1 0 0,0 0 0 0 0,0 1-1 0 0,1 0 1 0 0,-1-1 0 0 0,0 1-1 0 0,0 1 1 0 0,0-7 0 0 0,0 1-1 0 0,0 0 1 0 0,0 0 0 0 0,0 1 0 0 0,0-1-1 0 0,0 1 1 0 0,0-1 0 0 0,0 1-1 0 0,0 0 1 0 0,0 1 0 0 0,0-1 0 974 0,0 2 1-974 0,0 0 0 0 0,0 1-1 0 0,0-1 1 0 0,0 1 0 0 0,0 0 0 0 0,0 0-1 0 0,0 0 1 0 0,0 0 0 0 0,0 1 0 0 0,0 0-1 0 0,1 0 1 0 0,-1-6 0 0 0,0 0 0 0 0,0 1-1 0 0,0-1 1 0 0,0 1 0 0 0,0 0-1 0 0,0 1 1 0 0,0-1 0 0 0,0 1 0 0 0,0 0-1 0 0,0 1-3 999 0,0 2 1-999 0,0 0 0 0 0,0 1 0 0 0,0 0 0 0 0,0 0 0 0 0,0 1-1 0 0,0-1 1 0 0,0 1 0 0 0,0-1 0 0 0,0 0 0 0 0,0 0 0 0 0,0 0-1 0 0,0-1 1 0 0,0 0 0 0 0,0 0 0 0 0,0 0 0 0 0,0 22 0 0 0</inkml:trace>
  <inkml:trace contextRef="#ctx0" brushRef="#br0" timeOffset="-2">8 8112 13509 184457 52366,'0'14'2'0'0,"0"83"7"0"0,0 1 2 0 0,0 0 1 0 0,0 1 0 0 0,0-1-1 0 0,0 0 1 0 0,0 1 0 0 0,0 0 0 0 0,0 0-1 0 0,0 1 1 0 0,0 1 0 0 0,0-7 0 0 0,0 1-1 0 0,0 1 1 0 0,0-1 0 0 0,0 2 0 0 0,0-1-1 0 0,0 0 1 0 0,0 0 0 0 0,0 0-1 0 0,0-1 1 0 0,0-2 1 0 0,0 0-1 0 0,0-1 1 0 0,0 1 0 0 0,0-1-1 0 0,0 0 1 0 0,0 0-1 0 0,0 1 1 0 0,0 0 0 0 0,0 0-1 0 0,0 3 1 0 0,0 1-1 0 0,0-1 1 0 0,0 1 0 0 0,0 0-1 0 0,0 0 1 0 0,0 0-1 0 0,0 0 1 0 0,0 0 0 0 0,0 0-8 0 0,0 1 0 0 0,0 0 0 0 0,0 0 1 0 0,0 0-1 0 0,0 0 0 0 0,0 0 0 0 0,0 0 1 0 0,0 0-1 0 0,0 0 0 0 0,0 0 1 0 0,0 0-1 0 0,0-1 0 0 0,0 1 0 0 0,0-1 1 0 0,0 1-1 0 0,0-1 0 0 0,0 1 0 0 0,0-1 1 0 0,0 0-1 0 0,0 0-18 0 0,0 0 1 0 0,0-2 0 0 0,0 1-1 0 0,0 0 1 0 0,0-1 0 0 0,0 1-1 0 0,0 0 1 0 0,0 0 0 0 0,0 2 0 0 0,0-1-1 0 0,0-3 1 0 0,0 1 0 0 0,0 0-1 0 0,0 1 1 0 0,0 0 0 0 0,0 0 0 0 0,0 1-1 0 0,0-1 1 0 0,0 0 0 0 0,0 0-1 0 0,0-1-2 0 0,0-2 0 0 0,0-1 0 0 0,0 0 0 0 0,0 0 0 0 0,0-1 0 0 0,0 1 0 0 0,0 0 1 0 0,0 0-1 0 0,0 0 0 0 0,0 1 0 0 0,0 1 0 0 0,0 5 0 0 0,0-1 0 0 0,0 2 0 0 0,0 0 1 0 0,0 0-1 0 0,0 1 0 0 0,0-1 0 0 0,0 1 0 0 0,0-1 0 0 0,0 0 0 0 0,0 0 6-47 0,0-1 0 47 0,0 0 0 0 0,0-1 0 0 0,0 1 0 0 0,0-1 0 0 0,0 1 0 0 0,0-1 0 0 0,0 1 0 0 0,0 0 0 0 0,0 0 0 0 0,0 1 0 0 0,0-7 0 0 0,0 1 0 0 0,0 0 0 0 0,0 1 0 0 0,0-1 0 0 0,0 1 0 0 0,0-1 0 0 0,0 1 0 0 0,0 0 0 0 0,0 0 0 0 0,0 0 0 0 0,0 0-10-824 0,0 1 1 824 0,0 0 0 0 0,1 0 0 0 0,-1 1 0 0 0,0-1-1 0 0,0 0 1 0 0,0 1 0 0 0,0-1 0 0 0,0 1 0 0 0,0 0 0 0 0,0 0-1 0 0,0 0 1 0 0,0 2 0 0 0,0 0 0 0 0,0 0 0 0 0,0 1 0 0 0,0-1-1 0 0,0 0 1 0 0,0 1 0 0 0,0 0 0 0 0,0 0 0 0 0,0-1 0 0 0,0 1-1 0 0,0 0 2-1218 0,0-7 0 1218 0,0 0 1 0 0,0 0-1 0 0,0 0 1 0 0,0 0-1 0 0,0 0 1 0 0,0 0-1 0 0,0 0 0 0 0,1 0 1 0 0,-1 1-1 0 0,0-1 1 0 0,0 1-1 0 0,0 0 1 0 0,0 1-1 0 0,0 0 1 0 0,0 1-1 0 0,0 0 0 0 0,0 0 1 0 0,0-1-1 0 0,0 2 1 0 0,0-1-1 0 0,0 0 1 0 0,0 0-1 0 0,0 0 0 0 0,0 0 1 0 0,0 1 7-1335 0,0 0 0 1335 0,0 0 1 0 0,0 0-1 0 0,0 0 0 0 0,0 0 1 0 0,0 0-1 0 0,1 0 0 0 0,-1 1 1 0 0,0-1-1 0 0,0 1 0 0 0,0-1 1 0 0,0 1-1 0 0,0 0 0 0 0,0 1 1 0 0,0 0-1 0 0,0 0 0 0 0,0 1 1 0 0,0 0-1 0 0,0-1 0 0 0,0 1 1 0 0,0 0-1 0 0,0-1 0 0 0,0 1 1 0 0,0 0-1 0 0,0 0 0 0 0,0-1 3-1547 0,0-6 0 1547 0,0 0 1 0 0,0 0-1 0 0,0 0 0 0 0,0 0 1 0 0,0 0-1 0 0,0 0 0 0 0,0 0 1 0 0,0 0-1 0 0,0 0 1 0 0,0 0-1 0 0,0-1 0 0 0,0 1 1 0 0,0 0-1 0 0,0 7 0 0 0,0 0 1 0 0,0-1-1 0 0,0 1 0 0 0,0 0 1 0 0,0 0-1 0 0,0-1 1 0 0,0 1-1 0 0,0 0 0 0 0,0-1 1 0 0,0 1-1 0 0,0-1 0 0 0,0 0-2-1685 0,0-1 0 1685 0,0-1 0 0 0,0 1 1 0 0,0 0-1 0 0,0-1 0 0 0,0 1 1 0 0,0-1-1 0 0,0 0 0 0 0,0 0 0 0 0,0 0 1 0 0,0 0-1 0 0,-1 0 0 0 0,1 0 1 0 0,0-2-1 0 0,0 0 0 0 0,0 0 0 0 0,0 0 1 0 0,0 0-1 0 0,0-1 0 0 0,0 1 1 0 0,0 0-1 0 0,0-1 0 0 0,0 0 0 0 0,0 0 1 0 0,0 0-1 0 0,0 0 4-1499 0,0 6 0 1499 0,0 1 0 0 0,0-1 0 0 0,0 0 0 0 0,0 0 1 0 0,-1-1-1 0 0,1 1 0 0 0,0-1 0 0 0,0 1 0 0 0,0-2 0 0 0,0 1 1 0 0,0-1-1 0 0,0-3 0 0 0,0-1 0 0 0,0 1 0 0 0,0-1 0 0 0,0-1 1 0 0,0 1-1 0 0,0-1 0 0 0,0 1 0 0 0,0-1 0 0 0,0-1 0 0 0,0 1 1 0 0,0-1 10-1244 0,0 7 1 1244 0,-1-2 0 0 0,1 1 0 0 0,0-1 0 0 0,0 0-1 0 0,0 0 1 0 0,0 0 0 0 0,0 0 0 0 0,0-1 0 0 0,0 1 0 0 0,0 0-1 0 0,0 1 1 0 0,0-1 0 0 0,0 1 0 0 0,0 0 0 0 0,0-1-1 0 0,0 1 1 0 0,0-1 0 0 0,0 1 0 0 0,0-2 0 0 0,0 1 0 0 0,0-2 1-973 0,0 7 1 973 0,0-2 0 0 0,0 0 0 0 0,-1 0 0 0 0,1-1 0 0 0,0 0 0 0 0,0 1 0 0 0,0-1 0 0 0,0 0 0 0 0,0 1 0 0 0,0-8 0 0 0,0 0-1 0 0,0 0 1 0 0,0 0 0 0 0,0 1 0 0 0,0-1 0 0 0,0 0 0 0 0,0 0 0 0 0,0-1 0 0 0,0 0 0 0 0,0 0-9-952 0,0 5 1 952 0,0-1 0 0 0,0 0 0 0 0,0-1 0 0 0,0 1 0 0 0,0-1 0 0 0,0 0 0 0 0,0 0 0 0 0,0-1 0 0 0,0 1 0 0 0,-1-1-1 0 0,1-1 1 0 0,0 1 0 0 0,0-1 0 0 0,0 0 0 0 0,0 0 0 0 0,0 0 0 0 0,0 0 0 0 0,0-1 0 0 0,0 1 10-981 0,0 7 1 981 0,0 1 0 0 0,0-1 0 0 0,0 1 0 0 0,0-1-1 0 0,0 0 1 0 0,0-1 0 0 0,0 0 0 0 0,0 1 0 0 0,0-3 0 0 0,0-1-1 0 0,0 1 1 0 0,0-1 0 0 0,0 1 0 0 0,0-2 0 0 0,0 1 0 0 0,0-1-1 0 0,-1 0 3-653 0,1-4 1 653 0,0 0 0 0 0,0 0-1 0 0,0-1 1 0 0,0 0 0 0 0,0 0 0 0 0,0 0-1 0 0,0-1 1 0 0,0 0 0 0 0,0 7 0 0 0,0 0-1 0 0,0 0 1 0 0,0-1 0 0 0,0 0 0 0 0,0 0-1 0 0,0-1 1 0 0,0 1 18-555 0,0-2 0 555 0,0 1 0 0 0,0-1 0 0 0,0 0 0 0 0,0 0 0 0 0,0-1 0 0 0,0-1 0 0 0,0-2 0 0 0,0 5 1 0 0,0-1-1 0 0,0-2 0 0 0,0 0 0 0 0,0-1 0 0 0,0-1 0 0 0,0 0-8-425 0,0 9 0 425 0,0-1 0 0 0,0-1 0 0 0,0 0 0 0 0,-1-1 0 0 0,1-1 0 0 0,0-5 0 0 0,0-1 1 0 0,0 0-1 0 0,0-1 0 0 0,0-1 0 0 0,0-1 33-350 0,0 11 1 350 0,0-1 0 0 0,0-50-33 0 0</inkml:trace>
  <inkml:trace contextRef="#ctx0" brushRef="#br0" timeOffset="-1">4 47134 13838 169427 52366,'0'-1'0'0'0,"0"-88"-27"0"0,0-1 10 0 0,0-5 0 0 0,0-2 0 0 0,0 0 0 0 0,0-2 0 0 0,0 0 0 0 0,0-2 0 0 0,0 8 0 0 0,0-1 0 0 0,0-1 0 0 0,0-1 0 0 0,0-1 0 0 0,0 0 0 0 0,0-2 23 0 0,0 6 1 0 0,0-1-1 0 0,0-1 1 0 0,0 0-1 0 0,0-1 1 0 0,0-1-1 0 0,0-1 1 0 0,0 0-1 0 0,0 5 1 0 0,0 0-1 0 0,0-1 1 0 0,0-1-1 0 0,0 0 1 0 0,0 0 0 0 0,0-1-1 0 0,0-1 1 0 0,0 0-5 0 0,0 4 1 0 0,0 0 0 0 0,0 0 0 0 0,0-1 0 0 0,0-1 0 0 0,0 1 0 0 0,0-1 0 0 0,0-1 0 0 0,0 0 0 0 0,0 0 0 0 0,0 6 0 0 0,0-1 0 0 0,0 0 0 0 0,0 0 0 0 0,0-1 0 0 0,0 1 0 0 0,0-2 0 0 0,0 1 0 0 0,0 0 0 0 0,0-1 0 0 0,0 0-3 0 0,0-3 0 0 0,0 0 0 0 0,0-1 1 0 0,0 0-1 0 0,0 0 0 0 0,0 0 0 0 0,0-1 1 0 0,0 1-1 0 0,0-1 0 0 0,0 0 0 0 0,0 0 1 0 0,0 6-1 0 0,0-1 0 0 0,0 1 0 0 0,0-1 1 0 0,0 0-1 0 0,0 0 0 0 0,0 0 0 0 0,0 0 1 0 0,0-1-1 0 0,0 1 0 0 0,0-1 0 0 0,0 0 9 0 0,0-1 0 0 0,0-1 0 0 0,0 0 0 0 0,0-1 0 0 0,0 1 0 0 0,0 0 0 0 0,0-1 0 0 0,0 0 0 0 0,0 0 0 0 0,0 0 1 0 0,0 0-1 0 0,0 0 0 0 0,0-2 0 0 0,0 0 0 0 0,0 0 0 0 0,0 0 0 0 0,0-1 0 0 0,0 1 0 0 0,0-1 0 0 0,0 1 1 0 0,0-1-1 0 0,0 0 0 0 0,0 0 0 0 0,0 0-9 0 0,0 8 1 0 0,0-1 0 0 0,0 0 0 0 0,0 0 0 0 0,0 1-1 0 0,0-1 1 0 0,0 0 0 0 0,0 0 0 0 0,0 0 0 0 0,0-1-1 0 0,0 0 1 0 0,0 0 0 0 0,0 0 0 0 0,0-4 0 0 0,0 0-1 0 0,0 0 1 0 0,0-1 0 0 0,0 0 0 0 0,0 0 0 0 0,0 0 0 0 0,0 0-1 0 0,0-1 1 0 0,0 0 0 0 0,0 0 0 0 0,0 0 0 0 0,0 0 2 0 0,0 4 0 0 0,0 0 0 0 0,0 0 0 0 0,0 0 0 0 0,0-1 0 0 0,0 0 1 0 0,0 0-1 0 0,0 0 0 0 0,0 0 0 0 0,0 0 0 0 0,0 0 0 0 0,0 0 0 0 0,0 0 1 0 0,0 0-1 0 0,0 1 0 0 0,0-1 0 0 0,0 1 0 0 0,0 0 0 0 0,0 0 0 0 0,0 0 1 0 0,0-1-1 0 0,0 1 0 0 0,0 0 0 0 0,0 0 0 0 0,0-1 0 0 0,0 1 0 0 0,0-1 1 0 0,0 1 3 692 0,0-2 1-692 0,0 1-1 0 0,0-1 1 0 0,0 0-1 0 0,0 1 1 0 0,0-1-1 0 0,0 0 1 0 0,0 0-1 0 0,0 0 1 0 0,0 0-1 0 0,0 0 1 0 0,0-1-1 0 0,0 1 1 0 0,0-1-1 0 0,0 5 1 0 0,0 0-1 0 0,0-1 1 0 0,0 0-1 0 0,0 1 1 0 0,0-1-1 0 0,0 0 1 0 0,0 0-1 0 0,0 0 1 0 0,0 0-1 0 0,0 0 1 0 0,0 0-1 0 0,0 1 1 0 0,0-1-1 0 0,0 1-8 1364 0,0-4 1-1364 0,0-1 0 0 0,0 1-1 0 0,0 0 1 0 0,1 0 0 0 0,-1 0 0 0 0,0 0-1 0 0,0 1 1 0 0,0-1 0 0 0,0 0-1 0 0,0 0 1 0 0,0 1 0 0 0,0-1 0 0 0,0 0-1 0 0,0-1 1 0 0,0 0 0 0 0,0 0 0 0 0,0 0-1 0 0,0 0 1 0 0,0 0 0 0 0,0 0-1 0 0,0 0 1 0 0,0 0 0 0 0,0 0 0 0 0,0 0-1 0 0,0 1 1 0 0,0-1 0 0 0,0 1-13 1344 0,0 0 0-1344 0,0 1 0 0 0,0 0 0 0 0,0 0 0 0 0,1 0 0 0 0,-1-1 0 0 0,0 2 0 0 0,0-1 0 0 0,0 0 0 0 0,0 0 0 0 0,0 1 0 0 0,0 0 0 0 0,0 0 0 0 0,0 1 0 0 0,0-5 0 0 0,0 0 0 0 0,0 1 0 0 0,0 0 0 0 0,0 0 0 0 0,0 1 0 0 0,0-1 0 0 0,0 1 0 0 0,0 0 0 0 0,0 0 1 0 0,0-1-1 0 0,0 1 0 0 0,0 0 4 1146 0,0 0 1-1146 0,0 1 0 0 0,0-1 0 0 0,0 0 0 0 0,0 1 0 0 0,1-1 0 0 0,-1 1 0 0 0,0 0 0 0 0,0-1 0 0 0,0 1 0 0 0,0 0 0 0 0,0 1-1 0 0,0-1 1 0 0,0 2 0 0 0,0 0 0 0 0,0 0 0 0 0,0 1 0 0 0,0-1 0 0 0,0 1 0 0 0,0-1 0 0 0,0 1 0 0 0,0 0 0 0 0,0-1 0 0 0,0 1-1 0 0,0-1 1 0 0,0 0-8 1051 0,0 0 0-1051 0,0-1 0 0 0,0 0 0 0 0,0 0 0 0 0,0 0 0 0 0,0-1 0 0 0,0 1 0 0 0,0 0 0 0 0,0 0 0 0 0,0 0 0 0 0,1 0 1 0 0,-1 1-1 0 0,0-1 0 0 0,0 2 0 0 0,0 1 0 0 0,0-1 0 0 0,0 1 0 0 0,0 0 0 0 0,0-1 0 0 0,0 1 0 0 0,0 0 0 0 0,0 0 0 0 0,0 0 1 0 0,0 0-1 0 0,0 1 0 0 0,0-1 13 865 0,0-7 0-865 0,0 0 0 0 0,0 0 1 0 0,0 0-1 0 0,0 0 0 0 0,0 0 0 0 0,0 0 1 0 0,0 1-1 0 0,0 0 0 0 0,0 0 0 0 0,0 0 1 0 0,0 1-1 0 0,0 3 0 0 0,0 1 0 0 0,0-1 1 0 0,0 1-1 0 0,0 0 0 0 0,1 1 0 0 0,-1-1 1 0 0,0 1-1 0 0,0 0 0 0 0,0 1 0 0 0,0-1 1 0 0,0 0-2 948 0,0-5 1-948 0,0 0 0 0 0,0 1-1 0 0,0-1 1 0 0,0 1 0 0 0,0 0 0 0 0,0 0-1 0 0,0 0 1 0 0,0 1 0 0 0,0-1-1 0 0,0 0 1 0 0,0 2 0 0 0,0 0 0 0 0,0 0-1 0 0,0-1 1 0 0,0 1 0 0 0,0 0 0 0 0,0 1-1 0 0,0 0 1 0 0,0 0 0 0 0,0 1-1 0 0,0 0 11 989 0,1-3 0-989 0,-1 0 0 0 0,0 1 0 0 0,0 0 1 0 0,0 1-1 0 0,0 0 0 0 0,0 0 0 0 0,0 1 1 0 0,0-1-1 0 0,0 1 0 0 0,0 1 0 0 0,0 0 1 0 0,0 0-1 0 0,0 0 0 0 0,0 1 0 0 0,0 0 0 0 0,0 0 1 0 0,0 1-1 0 0,0 1 0 0 0,0 0-14 766 0,0-2 1-766 0,0 0 0 0 0,0 1 0 0 0,0 1 0 0 0,0 0 0 0 0,0 0 0 0 0,1 2 0 0 0,-1-1 0 0 0,0 0 0 0 0,0-6 0 0 0,0 0 0 0 0,0 1 0 0 0,0 0 0 0 0,0 0 0 0 0,0 1 0 0 0,0 0 0 0 0,0 1 18 716 0,0-10 1-716 0,0 0 0 0 0,0 1 0 0 0,0 0 0 0 0,0 1 0 0 0,0 1 0 0 0,0 2 0 0 0,0-5 0 0 0,0 0 0 0 0,0 2 0 0 0,0 2 0 0 0,0 1 0 0 0,0 2-21 545 0,1-6 1-545 0,-1 2 0 0 0,0 2 0 0 0,0 2-1 0 0,0 1 1 0 0,0 9 0 0 0,0 2 0 0 0,0 1-1 0 0,0 1 1 0 0,0 3-45 302 0,0-6 0-302 0,0 2 0 0 0,0 2 1 0 0,0 2-1 0 0,0-14 0 0 0,0 4 1 0 0,0 3 16 111 0,0-17 1-111 0,0 6 0 0 0,0 14 0 0 0,0 8-174 82 0,0-16 0-82 0,0 41 198 80 0,0 48 1-80 0,0 60-2 171 0,0-3 1-171 0,-1 10-1 0 0,1 24 1 0 0,0 8-14 233 0,0-14 1-233 0,0 4 0 0 0,0 5 0 0 0,0-7 0 0 0,0 4 0 0 0,0 3 0 0 0,0 2 1 71 0,0-10 0-71 0,0 1 1 0 0,0 2-1 0 0,0 2 0 0 0,0 1 1 0 0,0-5-1 0 0,0 1 1 0 0,0 2-1 0 0,0 1 0 0 0,0 1 1 0 0,0 1 56 0 0,0-9 0 0 0,0 1 0 0 0,0 0 0 0 0,0 1 0 0 0,0 2 0 0 0,0 0 1 0 0,0 2-1 0 0,0-4 0 0 0,0 2 0 0 0,0 1 0 0 0,0 2 0 0 0,0-1 1 0 0,0 1-1 0 0,0 1 0 0 0,0-1-2 0 0,0 3 0 0 0,0 1 0 0 0,0 0 0 0 0,0 0 0 0 0,0 1 1 0 0,0 1-1 0 0,0 0 0 0 0,0 0 0 0 0,0-5 0 0 0,0 1 0 0 0,0 0 1 0 0,0 0-1 0 0,0 1 0 0 0,0 0 0 0 0,0 1 0 0 0,0 0 0 0 0,0 0-1 0 0,0 3 1 0 0,0 0-1 0 0,0 1 1 0 0,0 0-1 0 0,0 0 1 0 0,0 1-1 0 0,0-1 1 0 0,0 0-1 0 0,0 0 1 0 0,0 0-1 0 0,0-1 1 0 0,0 0-1 0 0,0 0 1 0 0,0 0-1 0 0,0 0 1 0 0,0 0-1 0 0,0 1 1 0 0,0 0-14 0 0,0-7 1 0 0,0 0 0 0 0,0 0-1 0 0,0 0 1 0 0,0 0 0 0 0,0 1-1 0 0,0 0 1 0 0,0 0 0 0 0,0 1-1 0 0,0 0 1 0 0,0 4 0 0 0,0 1 0 0 0,0 0-1 0 0,0 1 1 0 0,0 0 0 0 0,0 1-1 0 0,0-1 1 0 0,0 0 0 0 0,0 1-1 0 0,0-1-5 0 0,0-1 0 0 0,0 1 1 0 0,0-1-1 0 0,0 0 0 0 0,0 0 1 0 0,0 0-1 0 0,0 1 0 0 0,0 0 1 0 0,0 1-1 0 0,0 0 0 0 0,0-4 1 0 0,0 0-1 0 0,0 1 1 0 0,0 0-1 0 0,0 1 0 0 0,0-1 1 0 0,0 1-1 0 0,0 0 0 0 0,0 0 1 0 0,0 0-1 0 0,0-1-10 0 0,0 1 0 0 0,0-1 0 0 0,0 1 0 0 0,0 0 1 0 0,0-1-1 0 0,0 1 0 0 0,0-1 0 0 0,0 1 0 0 0,0 0 1 0 0,0 1-1 0 0,0-1 0 0 0,0-6 0 0 0,0 0 0 0 0,0 0 1 0 0,0 0-1 0 0,0 1 0 0 0,0-1 0 0 0,0 1 0 0 0,0-1 1 0 0,0 1-1 0 0,0 0 0 0 0,0 0 0 0 0,0 1-15 0 0,0 0 1 0 0,0 1 0 0 0,0 0 0 0 0,0 0 0 0 0,0 1 0 0 0,0-1 0 0 0,0 1 0 0 0,0-1 0 0 0,0 1 0 0 0,0 0 0 0 0,0 0 0 0 0,0 1 0 0 0,0-6 0 0 0,0 0 0 0 0,0 0 0 0 0,0 0 0 0 0,0 0 0 0 0,0 1 0 0 0,0 0 0 0 0,0-1 0 0 0,0 1 0 0 0,0 1 0 0 0,0-1 0 0 0,0 1 0 0 0,0-1-2 0 0,0 4 0 0 0,0-1 1 0 0,0 0-1 0 0,0 1 1 0 0,0 0-1 0 0,0 0 0 0 0,0 0 1 0 0,0 0-1 0 0,0 1 1 0 0,0 0-1 0 0,0 0 0 0 0,0 0 1 0 0,0 1-1 0 0,0-3 1 0 0,0 0-1 0 0,0 0 0 0 0,0 1 1 0 0,0 0-1 0 0,0 0 1 0 0,0 0-1 0 0,0 1 0 0 0,0 0 1 0 0,0-1-1 0 0,0 1 1 0 0,0 0-1 0 0,0 0 0 0 0,0-1 6-272 0,0 2 1 272 0,0 0 0 0 0,0 0-1 0 0,0 0 1 0 0,0 0 0 0 0,0 1-1 0 0,0-1 1 0 0,0 0 0 0 0,0 1-1 0 0,0-1 1 0 0,0 1 0 0 0,0-1-1 0 0,0 1 1 0 0,0-1 0 0 0,0-6-1 0 0,0 1 1 0 0,0-1 0 0 0,0 1-1 0 0,0 0 1 0 0,0-1 0 0 0,0 1-1 0 0,0 0 1 0 0,0 0 0 0 0,0-1-1 0 0,0 1 1 0 0,0-1 0 0 0,0 0 0 0 0,0 0-1 0 0,0 0 3-1568 0,0 4 0 1568 0,0 0 0 0 0,0 0 0 0 0,0-1 0 0 0,0 0 0 0 0,0 0 0 0 0,0 0 0 0 0,0 0 0 0 0,0 1 1 0 0,0-1-1 0 0,0 1 0 0 0,0 0 0 0 0,0 1 0 0 0,0 0 0 0 0,0-3 0 0 0,0 1 0 0 0,0 1 0 0 0,0-1 1 0 0,0 1-1 0 0,0 0 0 0 0,0 1 0 0 0,0-1 0 0 0,0 1 0 0 0,0-1 0 0 0,0 1 0 0 0,0-1 0 0 0,0 1 1 0 0,0-1-1 0 0,0 0 1-1422 0,0-1 1 1422 0,0 0-1 0 0,0 1 1 0 0,0-1-1 0 0,0 0 1 0 0,0 0-1 0 0,0 0 1 0 0,0 0-1 0 0,-1 0 1 0 0,1 0-1 0 0,0 0 1 0 0,0 0-1 0 0,0 1 1 0 0,0-1-1 0 0,0 1 1 0 0,0 1 0 0 0,0 1-1 0 0,0 0 1 0 0,0 0-1 0 0,0 0 1 0 0,0 0-1 0 0,0 0 1 0 0,0 0-1 0 0,0 1 1 0 0,0-1-1 0 0,0 0 1 0 0,0 0-1 0 0,0 0 1 0 0,0 0-1 0 0,0 0 0-1671 0,0-1 0 1671 0,0-1 0 0 0,-1 1 0 0 0,1 0 1 0 0,0-1-1 0 0,0 1 0 0 0,0-1 0 0 0,0 1 0 0 0,0-1 1 0 0,0 0-1 0 0,0 1 0 0 0,0-1 0 0 0,0 0 1 0 0,0 0-1 0 0,0 0 0 0 0,0-1 0 0 0,0-1 0 0 0,0 1 1 0 0,0 0-1 0 0,0-1 0 0 0,0 1 0 0 0,0-1 1 0 0,0 1-1 0 0,0-1 0 0 0,-1 0 0 0 0,1 1 0 0 0,0-1 1 0 0,0 0-1 0 0,0 0 0 0 0,0 0 2-1358 0,0-1 0 1358 0,0 0 0 0 0,0 0 0 0 0,0 0 0 0 0,0-1 0 0 0,0 1 0 0 0,0-1 0 0 0,0 1 0 0 0,0-1 0 0 0,0 1 0 0 0,0 0 0 0 0,0 0 0 0 0,0 0 0 0 0,0 0 0 0 0,0 1 1 0 0,0 1-1 0 0,0 1 0 0 0,0 1 0 0 0,0-1 0 0 0,0 1 0 0 0,0-1 0 0 0,-1 1 0 0 0,1 0 0 0 0,0 0 0 0 0,0 0 0 0 0,0-1 0 0 0,0 1 0 0 0,0-1 0 0 0,0 0 0 0 0,0 0 1-1542 0,0-3 1 1542 0,0 1 0 0 0,0-1 0 0 0,0 1 0 0 0,0-1-1 0 0,0 0 1 0 0,0 0 0 0 0,0 0 0 0 0,0 0 0 0 0,0-1-1 0 0,0 1 1 0 0,0-1 0 0 0,0 0 0 0 0,0 0 0 0 0,0 0 0 0 0,0 4-1 0 0,0 0 1 0 0,-1 0 0 0 0,1-1 0 0 0,0 1 0 0 0,0-1-1 0 0,0 0 1 0 0,0 0 0 0 0,0-1 0 0 0,0 1 0 0 0,0-1 0 0 0,0 0-1 0 0,0 0 1 0 0,0-1-7-1280 0,0 5 1 1280 0,0 0-1 0 0,0-1 1 0 0,0 0 0 0 0,0 0-1 0 0,0-1 1 0 0,0 0-1 0 0,0 0 1 0 0,0 0 0 0 0,0 0-1 0 0,0-1 1 0 0,0 1 0 0 0,0-2-1 0 0,0 6 1 0 0,-1-1-1 0 0,1 0 1 0 0,0-1 0 0 0,0 0-1 0 0,0 0 1 0 0,0 0 0 0 0,0-1-1 0 0,0 1 1 0 0,0-1-1 0 0,0 0 1 0 0,0 0 0-1197 0,0-2 0 1197 0,0 0 0 0 0,0-1 0 0 0,0 0 0 0 0,0 0 0 0 0,0 0 0 0 0,0 0 0 0 0,0 0 0 0 0,0 0 0 0 0,0-1 0 0 0,0 1 0 0 0,0 0 0 0 0,0-1 0 0 0,0 0 0 0 0,0 0 0 0 0,0 0 0 0 0,0-59 2 0 0</inkml:trace>
  <inkml:trace contextRef="#ctx0" brushRef="#br0" timeOffset="-19058">1 55614 13151 165185 52366,'0'82'23'0'0,"0"2"163"-177"0,0 8 0 177 0,0-6-172-4 0,0-6 0 4 0,0-18 0 0 0,0-44 15 0 0,0-71 0 0 0,0-32 0 0 0,0-20-39 0 0,0 28 0 0 0,0-7 0 0 0,0-4 0 0 0,0 76 8 0 0</inkml:trace>
  <inkml:trace contextRef="#ctx0" brushRef="#br0" timeOffset="-4">3 47134 13298 169335 52366,'0'-61'-2'0'0,"0"-34"-2"0"0,0 0 0 0 0,0 0 0 0 0,0 0 1 0 0,0 0-1 0 0,0-1 0 0 0,0 1 0 0 0,0-1 0 0 0,0 1 0 0 0,0 0 0 0 0,0-1 0 0 0,0 1 0 0 0,1-1 0 0 0,-1 0 0 0 0,0 0 0 0 0,0-1 1 0 0,0 0-1 0 0,0 0-8 1033 0,0 3 1-1033 0,0-1 0 0 0,0 0-1 0 0,0 0 1 0 0,0 0 0 0 0,0-1-1 0 0,0 0 1 0 0,0 0 0 0 0,0 0 0 0 0,0 0-1 0 0,0 1 1 0 0,0-1 0 0 0,0 0-1 0 0,0 0 1 0 0,0 1 0 0 0,0 0 0 0 0,0 0-1 0 0,0 0 1 0 0,0 0 0 0 0,0 0-1 0 0,0 0 1 0 0,0 0 0 0 0,0-1 0 0 0,0 1-1 0 0,0-1 1 0 0,0 0 0 0 0,0 0-1 0 0,1-1 10 1089 0,-1 3 0-1089 0,0 0 0 0 0,0 0 0 0 0,0-1 0 0 0,0 0 0 0 0,0 0 0 0 0,0-1 0 0 0,0 1 0 0 0,0-1 1 0 0,0 1-1 0 0,0-1 0 0 0,0 1 0 0 0,0 0 0 0 0,0 0 0 0 0,0 0 0 0 0,0 1 0 0 0,0-1 0 0 0,0 1 0 0 0,0 0 1 0 0,0 0-1 0 0,0 0 0 0 0,0 0 0 0 0,0 0 0 0 0,0 0 0 0 0,0 1 0 0 0,0-1 0 0 0,0 0 0 0 0,0 1 1 0 0,0-1-1 0 0,0 1 1 0 0,0-5 0 0 0,0 0 0 0 0,0 0 0 0 0,0 0 0 0 0,0 1 0 0 0,0-1 1 0 0,0 1-1 0 0,0-1 0 0 0,0 0 0 0 0,0 1 0 0 0,0-1 0 0 0,0-1 1 0 0,0 0-1 0 0,0 0 0 0 0,0 3 0 0 0,0 0 0 0 0,0 0 0 0 0,0-1 1 0 0,0 0-1 0 0,0 0 0 0 0,0-1 0 0 0,0 1 0 0 0,0-1 0 0 0,0 1 0 0 0,0-1 1 0 0,0 1-1 0 0,0 0 0 0 0,0 0 0 0 0,0 0 4 907 0,0 2 0-907 0,0 0 1 0 0,0-1-1 0 0,0 2 1 0 0,0-1-1 0 0,0 0 0 0 0,0 0 1 0 0,0 0-1 0 0,0 1 1 0 0,0-1-1 0 0,1 0 0 0 0,-1 0 1 0 0,0 0-1 0 0,0-1 1 0 0,0 1-1 0 0,0-2 0 0 0,0-1 1 0 0,0 1-1 0 0,0-1 1 0 0,0 0-1 0 0,0 0 0 0 0,0 0 1 0 0,0 0-1 0 0,0 0 1 0 0,0 0-1 0 0,0 0 1 0 0,0 0-1 0 0,0 0 0 0 0,0 1 1 0 0,0-1-7 1264 0,0 0 0-1264 0,0 1 1 0 0,0 0-1 0 0,0-1 1 0 0,0 1-1 0 0,0 0 0 0 0,0-1 1 0 0,0 1-1 0 0,0 0 1 0 0,0-1-1 0 0,0 1 1 0 0,0-1-1 0 0,0 1 0 0 0,0-1 1 0 0,0 1-1 0 0,1-1 1 0 0,-1 0-1 0 0,0 0 1 0 0,0-1-1 0 0,0 1 0 0 0,0 0 1 0 0,0 0-1 0 0,0-1 1 0 0,0 1-1 0 0,0 0 1 0 0,0-1-1 0 0,0 1 0 0 0,0 0 1 0 0,0 0-1 0 0,0 0 9 2512 0,0 1 0-2512 0,0-1 1 0 0,0 1-1 0 0,1 0 1 0 0,-1 0-1 0 0,0 0 1 0 0,0 0-1 0 0,0 0 1 0 0,0 0-1 0 0,0 0 0 0 0,0-1 1 0 0,0 1-1 0 0,0-1 1 0 0,0 0-1 0 0,0-1 1 0 0,0 4-1 0 0,0-1 1 0 0,0 0-1 0 0,0-1 0 0 0,0 0 1 0 0,0 1-1 0 0,1-1 1 0 0,-1 0-1 0 0,0-1 1 0 0,0 1-1 0 0,0 0 1 0 0,0 1-1 0 0,0-1 1 0 0,0 1-1 0 0,0 0 0 0 0,0 0-7 2004 0,0-4 1-2004 0,0 1-1 0 0,0 0 1 0 0,0 1-1 0 0,0-1 1 0 0,1 1-1 0 0,-1-1 1 0 0,0 1-1 0 0,0 0 1 0 0,0 0 0 0 0,0-1-1 0 0,0 1 1 0 0,0 0-1 0 0,0-1 1 0 0,0 0-1 0 0,0 5 1 0 0,0 1-1 0 0,0-1 1 0 0,0 0-1 0 0,0-1 1 0 0,0 1 0 0 0,0 0-1 0 0,0 0 1 0 0,0-1-1 0 0,0 1 1 0 0,0 0-1 0 0,0 0 1 0 0,0 0-1 0 0,0 1 1 0 0,0 0 0 0 0,0-1 0 3479 0,0-3 1-3479 0,0 1 0 0 0,0-1-1 0 0,0 0 1 0 0,0 1 0 0 0,0 0-1 0 0,0 0 1 0 0,0 0 0 0 0,0 0-1 0 0,0 0 1 0 0,1 0 0 0 0,-1 0-1 0 0,0 0 1 0 0,0 0 0 0 0,0 0-1 0 0,0 0 1 0 0,0 0 0 0 0,0 0-1 0 0,0 0 1 0 0,0 0 0 0 0,0 0 0 0 0,0 0-1 0 0,0 0 1 0 0,0 0 0 0 0,0 0-1 0 0,0 0 1 0 0,0 1 0 0 0,0-1-1 0 0,0 1 1 0 0,0 0-5 0 0,0-5 1 0 0,0 0 0 0 0,0 1 0 0 0,0 0 0 0 0,0 0 0 0 0,0 0 0 0 0,0 0 0 0 0,0 0 0 0 0,0 0 0 0 0,0 0 0 0 0,0 0 0 0 0,0-1 0 0 0,0 1 0 0 0,0-1 0 0 0,0 6 0 0 0,0-1 0 0 0,0 0 0 0 0,0 0 0 0 0,0 0 0 0 0,0-1 0 0 0,0 1 0 0 0,0-1 0 0 0,0 1 0 0 0,0 0 0 0 0,0 1 0 0 0,0-1 0 0 0,0 2-1 0 0,0-1 1 0 0,0 2-1 0 0,0-9 1 0 0,0 1 0 0 0,0 1-1 0 0,0 0 1 0 0,0 1 0 0 0,0 0 0 0 0,0 0-1 0 0,0 0 1 0 0,0 0 0 0 0,0 0 0 0 0,0 0-1 0 0,0-1 1 0 0,0 0 0 0 0,0 5 0 0 0,0-1-1 0 0,0 1 1 0 0,0-2 0 0 0,0 1-1 0 0,0 0 1 0 0,0-1 0 0 0,0 1 0 0 0,0 0-1 0 0,0 0 1 0 0,0 1 0 0 0,0 0 0 0 0,0 0-1 0 0,0 2 3 0 0,0-3 0 0 0,0 0 1 0 0,0 1-1 0 0,0 0 0 0 0,0 1 1 0 0,0 0-1 0 0,0 0 1 0 0,0 0-1 0 0,0 1 0 0 0,0-1 1 0 0,0 1-1 0 0,0 0 1 0 0,0-1-1 0 0,0-6 0 0 0,0 1 1 0 0,0-1-1 0 0,0 1 0 0 0,0-1 1 0 0,0 1-1 0 0,0 0 1 0 0,0 0-1 0 0,0 1 0 0 0,0-1 1 0 0,0 1-1 0 0,0 0-1 0 0,0 3 1 0 0,0-1 0 0 0,0 2-1 0 0,0-1 1 0 0,0 0 0 0 0,0 1-1 0 0,0 0 1 0 0,0-1 0 0 0,0 1-1 0 0,0 0 1 0 0,0 0 0 0 0,0 0-1 0 0,0 0 1 0 0,0 0 0 0 0,0 0-1 0 0,0 0 1 0 0,0 0 0 0 0,0 0-1 0 0,0 0 1 0 0,0 1 0 0 0,0-1-1 0 0,0 1 1 0 0,0 1 0 0 0,0-1-1 210 0,0-5 1-210 0,0 1 0 0 0,-1-1 0 0 0,1 1-1 0 0,0 0 1 0 0,0 0 0 0 0,0 0 0 0 0,0 1-1 0 0,0 1 1 0 0,0-1 0 0 0,0 2 0 0 0,0-5-1 0 0,0 1 1 0 0,0 0 0 0 0,0 1 0 0 0,0 0-1 0 0,0 1 1 0 0,0 0 0 0 0,0 0 0 0 0,0 1-1 0 0,0 1-1 820 0,0-6 0-820 0,0 0 1 0 0,0 1-1 0 0,0 1 1 0 0,0 0-1 0 0,0 0 1 0 0,0 1-1 0 0,0 1 1 0 0,0 0-1 0 0,0-6 1 0 0,0 1-1 0 0,0 0 1 0 0,0 1-1 0 0,0 1 1 0 0,0 0-1 0 0,0 1 1 0 0,0 0 2 667 0,0 4 0-667 0,-1 0 1 0 0,1 1-1 0 0,0 1 1 0 0,0 0-1 0 0,0 45 0 0 0</inkml:trace>
  <inkml:trace contextRef="#ctx0" brushRef="#br0" timeOffset="-75319">7 8112 14089 186451 52366,'0'59'10'0'0,"0"30"4"0"0,0 2 0 0 0,0 5 0 0 0,0 3 0 0 0,0 0 0 0 0,0 0 0 0 0,0 0-137 0 0,0 1 0 0 0,0-1 0 0 0,0 1 0 0 0,0 0 0 0 0,0 0 0 0 0,0-13 0 0 0,0 1 0 0 0,0 0 0 0 0,0 0 0 0 0,0 1 0 0 0,0 0 123 0 0,0 2 0 0 0,0 1 0 0 0,0 0 0 0 0,0 0 0 0 0,0 1 0 0 0,0-1 0 0 0,0 2 0 0 0,0-1 0 0 0,0 1 0 0 0,0 0 0 0 0,0 1 0 0 0,0-1 0 0 0,0 4 0 0 0,0 0 0 0 0,0 0 0 0 0,0 0 0 0 0,0 0 0 0 0,0 0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4:53.13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 48504 12006 165717 57470,'0'54'20'0'0,"0"-1"1"0"0,0 1-1 0 0,0-1 316 0 0,0 1-159 0 0,0-1-208 0 0,0 1-81 0 0,0-1 104 0 0,0-23-269 0 0,0-7 220 0 0,0-23 489 0 0,0 0-305 0 0,0-23 0 0 0,0-13 118 0 0,0-35 0 0 0,0-18-199 0 0,0 28 1 0 0,0-3 0 0 0,0-6 0 0 0,0-3-31 0 0,0-13 0 0 0,0-6 1 0 0,0 23-1 0 0,0-2 1 0 0,0-2-10 0 0,0-8 1 0 0,0-2 0 0 0,0-3 0 0 0,0 13 0 0 0,0-3 0 0 0,0-1 0 0 0,0 0-4 0 0,0-2 1 0 0,0 0-1 0 0,0-1 1 0 0,0-3-1 0 0,0-9 1 0 0,0-3-1 0 0,0-1 1 0 0,0-1 11 0 0,0 1 0 0 0,0-1 1 0 0,0-1-1 0 0,0-3 0 0 0,0 12 1 0 0,0-1-1 0 0,0-2 1 0 0,0-1-1 0 0,0 0-8 0 0,0-2 0 0 0,0 0 0 0 0,0-1 0 0 0,0-1 0 0 0,0-1 0 0 0,0 10 1 0 0,0-2-1 0 0,0 0 0 0 0,0-1 0 0 0,0 0 0 0 0,0 1-2 0 0,0-2 1 0 0,0 1 0 0 0,0 0 0 0 0,0-1 0 0 0,0-1 0 0 0,0-1 0 0 0,0 9 0 0 0,0-2 0 0 0,0 0 0 0 0,0-1 0 0 0,0 0 0 0 0,0 0 0 0 0,0 0-10 0 0,0-1 1 0 0,0 1-1 0 0,0 0 1 0 0,0-1-1 0 0,0 0 1 0 0,0-1-1 0 0,0-1 1 0 0,0 4 0 0 0,0-1-1 0 0,0-1 1 0 0,0 0-1 0 0,0-1 1 0 0,0 0-1 0 0,0 0 1 0 0,0 0-18 133 0,0 1 1-133 0,0 1-1 0 0,0-1 1 0 0,0 1-1 0 0,0-1 1 0 0,0 0-1 0 0,0-1 1 0 0,0 0-1 0 0,0-5 1 0 0,0-1 0 0 0,0 0-1 0 0,0-1 1 0 0,0 0-1 0 0,1 0 1 0 0,-1 0-1 0 0,0 0 9 1108 0,0-1 0-1108 0,0 0 1 0 0,0 1-1 0 0,0-1 1 0 0,0 0-1 0 0,0 0 1 0 0,0 0-1 0 0,0-1 0 0 0,0 8 1 0 0,0 0-1 0 0,0-1 1 0 0,0 1-1 0 0,0-1 1 0 0,0 0-1 0 0,0 0 0 0 0,0 0 1 0 0,0-1-21 1361 0,0-1 1-1361 0,0 0 0 0 0,0-1 0 0 0,1 1-1 0 0,-1-1 1 0 0,0 0 0 0 0,0-1 0 0 0,0 0 0 0 0,0 0-1 0 0,0 5 1 0 0,0 0 0 0 0,0 0 0 0 0,0-1 0 0 0,0 0-1 0 0,0 0 1 0 0,0-1 0 0 0,0 0 0 0 0,0 0-1 0 0,0 0 16 1539 0,0-2 0-1539 0,0-1 1 0 0,0 1-1 0 0,0-1 0 0 0,1-1 1 0 0,-1 1-1 0 0,0 0 1 0 0,0-1-1 0 0,0 0 0 0 0,0 0 1 0 0,0-1-1 0 0,0-1 0 0 0,0 0 1 0 0,0-1-1 0 0,0 1 1 0 0,0-1-1 0 0,0 1 0 0 0,0 0 1 0 0,0-1-1 0 0,0 1-11 1541 0,0 1 0-1541 0,0 0 0 0 0,1 0 0 0 0,-1 0 0 0 0,0 0 0 0 0,0 0 0 0 0,0 0 0 0 0,0 0 1 0 0,0 0-1 0 0,0 0 0 0 0,0 1 0 0 0,0-1 0 0 0,0 0 0 0 0,0 1 0 0 0,0-1 0 0 0,0 1 1 0 0,0-1-1 0 0,0 1 0 0 0,0 0 0 0 0,0 0 17 1309 0,0 2 1-1309 0,1 1-1 0 0,-1 0 1 0 0,0 0 0 0 0,0 0-1 0 0,0 0 1 0 0,0 0-1 0 0,0-1 1 0 0,0 1 0 0 0,0-2-1 0 0,0-3 1 0 0,0 0 0 0 0,0 0-1 0 0,0-1 1 0 0,0 0-1 0 0,0 0 1 0 0,0 0 0 0 0,0-1-1 0 0,0 1 1 0 0,0 0-4 1278 0,0 1 1-1278 0,1-1 0 0 0,-1 0 0 0 0,0 0-1 0 0,0 0 1 0 0,0 1 0 0 0,0-1 0 0 0,0 0-1 0 0,0 0 1 0 0,0 1 0 0 0,0-1 0 0 0,0 0-1 0 0,0 0 1 0 0,0 0 0 0 0,0 0 0 0 0,0 0-1 0 0,0 0 1 0 0,0 1 0 0 0,0-1 0 0 0,0 1 23 1317 0,0 0 1-1317 0,1 1-1 0 0,-1 0 1 0 0,0 0-1 0 0,0 0 1 0 0,0 0-1 0 0,0 0 1 0 0,0 0 0 0 0,0 0-1 0 0,0 1 1 0 0,0 1-1 0 0,0 0 1 0 0,0 0-1 0 0,0 0 1 0 0,0 0-1 0 0,0 1 1 0 0,0-1 0 0 0,0 1-1 0 0,0 0 1 0 0,0 0 0 926 0,0 2 0-926 0,0 0 1 0 0,0 0-1 0 0,1 1 0 0 0,-1 0 1 0 0,0 0-1 0 0,0 0 0 0 0,0-1 1 0 0,0 0-1 0 0,0-1 0 0 0,0-3 1 0 0,0 0-1 0 0,0-1 0 0 0,0-1 1 0 0,0 1-1 0 0,0-1 0 0 0,0 1 1 0 0,0 0-1 0 0,0 0 0 0 0,0 0 2 783 0,0 3 1-783 0,0 0 0 0 0,0 1 0 0 0,0 0-1 0 0,0-1 1 0 0,0 1 0 0 0,0 0 0 0 0,0 0 0 0 0,0 0-1 0 0,0-1 1 0 0,0-1 0 0 0,0 1 0 0 0,0-1 0 0 0,1 0-1 0 0,-1 0 1 0 0,0 0 0 0 0,0 0 0 0 0,0 1 0 0 0,0-1-1 0 0,0 2-3 761 0,0 2 1-761 0,0 0 0 0 0,0 1 0 0 0,0 0 0 0 0,0 0 0 0 0,0 0 0 0 0,0 0 0 0 0,0 1-1 0 0,0 0 1 0 0,0 0 0 0 0,0-7 0 0 0,0 0 0 0 0,0 0 0 0 0,0 1 0 0 0,0 0 0 0 0,0 0-1 0 0,0 0 1 0 0,0 0 0 0 0,0 0 16 466 0,0 1 0-466 0,0 0 0 0 0,0 0 0 0 0,0 0 0 0 0,0 0 0 0 0,0 0 0 0 0,0 0 0 0 0,0 0 0 0 0,0 0 0 0 0,1-1 0 0 0,-1 1 0 0 0,0-1 0 0 0,0 1 0 0 0,0-1 0 0 0,0 0 0 0 0,0 0 0 0 0,0 1 0 0 0,0-1-6 449 0,0-1 1-449 0,0 0 0 0 0,0 0 0 0 0,0 0 0 0 0,0-1 0 0 0,0 1 0 0 0,0 0 0 0 0,0 0 0 0 0,0 1 0 0 0,0 0 0 0 0,0 1 0 0 0,0 0 0 0 0,0-1 0 0 0,0 1 0 0 0,0 0 0 0 0,0 1 0 0 0,0-1 0 0 0,0 0-6 667 0,0 2 0-667 0,0-1 0 0 0,0 1 0 0 0,0 0 0 0 0,0 0 0 0 0,0 0 0 0 0,0 0 1 0 0,0 0-1 0 0,0 1 0 0 0,0 1 0 0 0,0 0 0 0 0,0 1 0 0 0,1 0 0 0 0,-1 0 0 0 0,0-1 1 0 0,0 1-1 0 0,0 0 0 0 0,0-1-22 715 0,0 0 1-715 0,0 0 0 0 0,0 0 0 0 0,0-1 0 0 0,0 1 0 0 0,0 0 0 0 0,0 0 0 0 0,0 0 0 0 0,0 1 0 0 0,0-9 0 0 0,0 0 0 0 0,0 1-1 0 0,0 0 1 0 0,0 0 0 0 0,0 1 0 0 0,0-1 0 0 0,0 1 10 806 0,0 0 0-806 0,0 1 1 0 0,0 0-1 0 0,0 0 1 0 0,0 0-1 0 0,0 1 1 0 0,0-1-1 0 0,-1 2 1 0 0,1 1-1 0 0,0 2 1 0 0,0-1-1 0 0,0 1 1 0 0,0 0-1 0 0,0 0 1 0 0,0 0-1 0 0,0 0-30 654 0,0 2 1-654 0,0-1 0 0 0,0 0 0 0 0,0 1 0 0 0,0 0-1 0 0,0 0 1 0 0,0 0 0 0 0,0 1 0 0 0,0-9 0 0 0,0 1 0 0 0,0 0-1 0 0,0 0 1 0 0,0 0 0 0 0,0 1 0 0 0,0 0 1 734 0,0 3 1-734 0,0 0 0 0 0,0 0 0 0 0,-1 0 0 0 0,1 1 0 0 0,0 0 0 0 0,0 0 0 0 0,0 3 0 0 0,0-1-1 0 0,0 2 1 0 0,0-1 0 0 0,0 1 0 0 0,0 0 0 0 0,0 1-2 697 0,0-10 1-697 0,0 0-1 0 0,0 1 1 0 0,0 0-1 0 0,0 1 1 0 0,0 0-1 0 0,0 5 1 0 0,0-1 0 0 0,0 2-1 0 0,0 75 18 0 0</inkml:trace>
  <inkml:trace contextRef="#ctx0" brushRef="#br0" timeOffset="75311">9 10565 12523 184538 57470,'0'1'0'0'0,"0"85"-10"0"0,0 1 1 0 0,0 1-1 0 0,0 7 1 0 0,0 1-1 0 0,0 1 1 0 0,0 1-1 0 0,0 0 1 0 0,0 0 8 0 0,0-10 1 0 0,0 0-1 0 0,0 1 1 0 0,0 0 0 0 0,0 1-1 0 0,0 0 1 0 0,0 0 0 0 0,0 4-1 0 0,0 0 1 0 0,0 0 0 0 0,0 1-1 0 0,0 1 1 0 0,0 0-1 0 0,0 0-2 0 0,0-8 0 0 0,0 0 0 0 0,0 0 0 0 0,0 1 0 0 0,0 1 0 0 0,0-1 0 0 0,0 1 0 0 0,0 1 0 0 0,0 3 0 0 0,0 1 0 0 0,0 0 0 0 0,0 0 0 0 0,0 1 0 0 0,0 0 0 0 0,0 1 0 0 0,0 1-16 0 0,0-7 1 0 0,0 1 0 0 0,0 1 0 0 0,0 0 0 0 0,0 0 0 0 0,0 1 0 0 0,0 0 0 0 0,0 0 0 0 0,0-1 0 0 0,0 2 0 0 0,0 0 0 0 0,0 0 0 0 0,0 0 0 0 0,0 0 0 0 0,0 0 0 0 0,0 2 0 0 0,0 0 0 0 0,0 0 3 0 0,0-3 0 0 0,0 1 1 0 0,0 1-1 0 0,0 0 1 0 0,0 0-1 0 0,0 1 0 0 0,0 0 1 0 0,0 1-1 0 0,0-1 1 0 0,0 0-1 0 0,0 0 0 0 0,0 1 1 0 0,0 0-1 0 0,0 0 1 0 0,0 0-1 0 0,0 1 0 0 0,0-1 1 0 0,0 2-1 0 0,0-1 1 0 0,0 1 3 0 0,0-4 0 0 0,0 0 1 0 0,0 0-1 0 0,0 1 0 0 0,0 1 0 0 0,0-1 1 0 0,0 1-1 0 0,0 0 0 0 0,0 0 1 0 0,0 0-1 0 0,0-1 0 0 0,0 3 1 0 0,0-1-1 0 0,0 1 0 0 0,0-1 1 0 0,0 1-1 0 0,0 0 0 0 0,0 0 1 0 0,0 0-1 0 0,0 0 0 0 0,0 1 1 0 0,0-1 6 0 0,0-7 0 0 0,0 0 0 0 0,0 1 0 0 0,0-1 0 0 0,0 0 1 0 0,0 1-1 0 0,0 0 0 0 0,0-1 0 0 0,0 1 0 0 0,0 0 0 0 0,0 0 1 0 0,0 0-1 0 0,0 1 0 0 0,0 0 0 0 0,0 0 0 0 0,0 0 1 0 0,0 1-1 0 0,0-1 0 0 0,0 1 0 0 0,0-1 0 0 0,0 1 0 0 0,0 0 1 0 0,0 0-1 0 0,0 0 0-334 0,0 1 1 334 0,0 1-1 0 0,0 0 1 0 0,0-1 0 0 0,0 1-1 0 0,0 0 1 0 0,0 0 0 0 0,0 0-1 0 0,0 1 1 0 0,0-1 0 0 0,1 0-1 0 0,-1 1 1 0 0,0 0 0 0 0,0 1-1 0 0,0 0 1 0 0,0 0 0 0 0,0 0-1 0 0,0 0 1 0 0,0 0 0 0 0,0 0-1 0 0,0 0 1 0 0,0 0 0 0 0,0 0-1 0 0,0 0 4-1563 0,0-7 0 1563 0,0 0 0 0 0,0 0 1 0 0,0 0-1 0 0,0 0 0 0 0,0 0 1 0 0,0 0-1 0 0,0 1 0 0 0,0-1 1 0 0,0 0-1 0 0,0 1 0 0 0,0-1 1 0 0,1 1-1 0 0,-1 1 0 0 0,0 1 1 0 0,0-1-1 0 0,0 1 0 0 0,0 0 1 0 0,0 0-1 0 0,0 0 0 0 0,0 0 0 0 0,0 0 1 0 0,0 0-1 0 0,0 1 0 0 0,0-1 1 0 0,0 0 8-1740 0,0 1 0 1740 0,0 0 1 0 0,0 1-1 0 0,0-1 0 0 0,1 0 1 0 0,-1 0-1 0 0,0 1 0 0 0,0-1 1 0 0,0 1-1 0 0,0-1 0 0 0,0 0 1 0 0,0 1-1 0 0,0-1 0 0 0,0 1 1 0 0,0 0-1 0 0,0-1 0 0 0,0 1 1 0 0,0 0-1 0 0,0 0 0 0 0,0 0 1 0 0,0-1-1 0 0,0 1 0 0 0,0 0 1 0 0,0 0-1 0 0,0 0 0 0 0,0-1 4-1656 0,0 1 0 1656 0,0-1 0 0 0,0 0 0 0 0,0 0 0 0 0,0 1 0 0 0,0-1 0 0 0,0 0 0 0 0,0 0 0 0 0,0 1 0 0 0,0-1 0 0 0,0 0 0 0 0,0 1 0 0 0,0-1 0 0 0,0 1 0 0 0,0 0 0 0 0,0 1 0 0 0,0-1 0 0 0,0 0 0 0 0,0 1 0 0 0,0-1 0 0 0,0 0 0 0 0,0 0 0 0 0,0 1 0 0 0,0-1 0 0 0,0 0 0 0 0,0 0-5-1573 0,0 0 0 1573 0,0-1 1 0 0,0 0-1 0 0,0 1 1 0 0,0-1-1 0 0,0 0 1 0 0,0 0-1 0 0,0 0 1 0 0,0 1-1 0 0,0-1 1 0 0,0 0-1 0 0,-1 1 1 0 0,1-1-1 0 0,0 1 1 0 0,0 0-1 0 0,0 0 1 0 0,0 0-1 0 0,0 1 1 0 0,0-1-1 0 0,0 0 1 0 0,0 0-1 0 0,0 1 1 0 0,0-1-1 0 0,0 0 0 0 0,0 1 1 0 0,0-1 2-1381 0,0 1 0 1381 0,0-1 0 0 0,0 1 0 0 0,0 0 0 0 0,0 0 0 0 0,0 0 0 0 0,0-1 0 0 0,-1 1 1 0 0,1 0-1 0 0,0 0 0 0 0,0-1 0 0 0,0 1 0 0 0,0-1 0 0 0,0-1 0 0 0,0 0 0 0 0,0 0 0 0 0,0 0 1 0 0,0 0-1 0 0,0 0 0 0 0,0 0 0 0 0,0 0 0 0 0,0-1 0 0 0,0 1 0 0 0,0 0 0 0 0,0-1 0 0 0,0 1-7-1442 0,0-1 1 1442 0,0 0 0 0 0,0 1 0 0 0,0-1 0 0 0,-1 0 0 0 0,1 0 0 0 0,0 0 0 0 0,0 0 0 0 0,0 0 0 0 0,0 0 0 0 0,0-1 0 0 0,0 1 0 0 0,0-1 0 0 0,0-1 0 0 0,0 0 0 0 0,0-1 0 0 0,0 0 0 0 0,0 1-1 0 0,0-1 1 0 0,0 0 0 0 0,0 0 0 0 0,0 0 0 0 0,0 0 0 0 0,0 0 0 0 0,0 0 0 0 0,0 0 1-1357 0,0 7 1 1357 0,-1-1 0 0 0,1 1 0 0 0,0 0 0 0 0,0 0 0 0 0,0-1 0 0 0,0 1 0 0 0,0-1 0 0 0,0 0 0 0 0,0 1 0 0 0,0-1 0 0 0,0-1-1 0 0,0 0 1 0 0,0-1 0 0 0,0-1 0 0 0,0 1 0 0 0,0 0 0 0 0,0-1 0 0 0,0 0 0 0 0,0 1 0 0 0,0-1 0 0 0,0 0 0 0 0,0 0 0 0 0,-1 1-2-1379 0,1-2 0 1379 0,0 0 1 0 0,0 1-1 0 0,0 0 0 0 0,0-1 1 0 0,0 0-1 0 0,0 1 1 0 0,0-1-1 0 0,0-1 0 0 0,0 1 1 0 0,0-1-1 0 0,0 0 0 0 0,0 5 1 0 0,0-1-1 0 0,0 0 1 0 0,0 0-1 0 0,0 0 0 0 0,0-1 1 0 0,0 0-1 0 0,0 1 1 0 0,0-1-1 0 0,0 0 0 0 0,0 1-2-1041 0,-1-1 1 1041 0,1 1 0 0 0,0-1 0 0 0,0 1-1 0 0,0 0 1 0 0,0-1 0 0 0,0 0 0 0 0,0 1-1 0 0,0-2 1 0 0,0 1 0 0 0,0-1 0 0 0,0-3-1 0 0,0-1 1 0 0,0 0 0 0 0,0 0 0 0 0,0 0 0 0 0,0-1-1 0 0,0 0 1 0 0,0 1 0 0 0,0-1 0 0 0,0 1-1 0 0,0-1 3-921 0,0 2 0 921 0,0 0 0 0 0,0-1 0 0 0,0 1 0 0 0,0 0 0 0 0,0 0 0 0 0,0 0 0 0 0,0-1 0 0 0,0 0 0 0 0,-1-1 1 0 0,1 0-1 0 0,0 4 0 0 0,0-1 0 0 0,0-1 0 0 0,0 0 0 0 0,0 0 0 0 0,0 0 0 0 0,0-1 0 0 0,0-1 0 0 0,0 1 0 0 0,0-2-2-727 0,0 7 1 727 0,0 0-1 0 0,0-1 1 0 0,0-1-1 0 0,0 0 1 0 0,0 0-1 0 0,0-1 1 0 0,0 0-1 0 0,0-1 1 0 0,0 6-1 0 0,0-1 1 0 0,0-1-1 0 0,0 0 1 0 0,0 0 0 0 0,0-49-4 0 0</inkml:trace>
  <inkml:trace contextRef="#ctx0" brushRef="#br0" timeOffset="75310">2 49694 12657 165283 57470,'0'-39'8'0'0,"0"-58"11"0"0,0 1 0 0 0,0-1 0 0 0,0 0-1 0 0,0-1 1 0 0,0 0 0 0 0,0 0 0 0 0,0 5 0 0 0,0-1 0 0 0,0 0 0 0 0,0 0 0 0 0,0-1 0 0 0,0 1 0 0 0,0-1 0 0 0,0 0 0 0 0,0-1 0 0 0,0 1 0 0 0,0-1 0 0 0,0 0 0 0 0,0-1 0 0 0,0 1 0 0 0,0-1 0 0 0,0 1 0 0 0,0-1 0 0 0,0 0 0 0 0,0-1 0 0 0,0 0 1 53 0,0 7 1-53 0,0-1 0 0 0,0 1-1 0 0,0-1 1 0 0,0-1 0 0 0,0 1 0 0 0,0-1-1 0 0,0 1 1 0 0,0-1 0 0 0,0 0 0 0 0,0 0-1 0 0,0-3 1 0 0,0 1 0 0 0,0-1 0 0 0,0 0-1 0 0,0 0 1 0 0,0 0 0 0 0,0-1 0 0 0,0 1-1 0 0,0-1 1 0 0,0 1 0 0 0,0 0-7 647 0,0-1 0-647 0,0 0 1 0 0,0 0-1 0 0,0 0 1 0 0,0 0-1 0 0,0 0 1 0 0,0 0-1 0 0,0 0 1 0 0,0-1-1 0 0,0 0 1 0 0,0 0-1 0 0,0 7 1 0 0,0-1-1 0 0,0-1 1 0 0,0 1-1 0 0,0 0 1 0 0,0-1-1 0 0,1 0 1 0 0,-1 0-1 0 0,0 0 1 0 0,0 1-1 0 0,0-1 1 0 0,0 0-4 944 0,0 0 1-944 0,0-1-1 0 0,0 1 1 0 0,0 0 0 0 0,0-1-1 0 0,0 1 1 0 0,0-1-1 0 0,0 1 1 0 0,0-1 0 0 0,0 0-1 0 0,0 0 1 0 0,0 0 0 0 0,0-1-1 0 0,0 0 1 0 0,0-1-1 0 0,0 0 1 0 0,0 0 0 0 0,0 1-1 0 0,0-1 1 0 0,0-1 0 0 0,0 1-1 0 0,0 0 1 0 0,0-1-1 0 0,0 0-7 1043 0,0-1 1-1043 0,0-1-1 0 0,0 0 1 0 0,0 0 0 0 0,0-1-1 0 0,0 1 1 0 0,0-1 0 0 0,0 1-1 0 0,1-1 1 0 0,-1 0 0 0 0,0 0-1 0 0,0 0 1 0 0,0 6 0 0 0,0 0-1 0 0,0-1 1 0 0,0 1 0 0 0,0 0-1 0 0,0-1 1 0 0,0 1 0 0 0,0-1-1 0 0,0 0 1 0 0,0 0 0 0 0,0 0-1 0 0,0 0 1 0 0,0 0 2 1174 0,0-2 1-1174 0,0 1 0 0 0,0-1 0 0 0,0 0 0 0 0,0 0 0 0 0,0 0-1 0 0,0 0 1 0 0,0-1 0 0 0,0 1 0 0 0,0-1 0 0 0,0 0 0 0 0,0 0-1 0 0,0 0 1 0 0,0 5 0 0 0,0-1 0 0 0,0 1 0 0 0,0-1 0 0 0,1 0 0 0 0,-1 0-1 0 0,0 0 1 0 0,0 0 0 0 0,0 0 0 0 0,0-1 0 0 0,0 0 0 0 0,0 1-1 0 0,0-1 1 0 0,0 0-9 1123 0,0-3 0-1123 0,0 1 0 0 0,0-1 0 0 0,0 0 0 0 0,0 0 0 0 0,0 0 0 0 0,0 0 0 0 0,0 0 0 0 0,0-1 0 0 0,0 1 0 0 0,0 0 0 0 0,0-1 0 0 0,0 2 0 0 0,0-1 0 0 0,0 1 0 0 0,0 0 0 0 0,0 0 1 0 0,0 1-1 0 0,0 0 0 0 0,0-1 0 0 0,0 1 0 0 0,0-1 0 0 0,0 1 0 0 0,1-1 0 0 0,-1 0 0 0 0,0 0 0 0 0,0 0 0 0 0,0 0 5 1568 0,0 4 0-1568 0,0-1 0 0 0,0 1 0 0 0,0-1 0 0 0,0 0 0 0 0,0 0 0 0 0,0-1 0 0 0,0 1 0 0 0,0 0 0 0 0,0 0 0 0 0,0 0 0 0 0,0 0 0 0 0,0 0 0 0 0,0 0 0 0 0,0 1 0 0 0,0-5 0 0 0,0 0 1 0 0,0 0-1 0 0,0 0 0 0 0,0 1 0 0 0,0-1 0 0 0,1 1 0 0 0,-1 0 0 0 0,0-1 0 0 0,0 1 0 0 0,0 0 0 0 0,0-1 0 0 0,0 1 0 0 0,0-1-21 1828 0,0 0 1-1828 0,0 0 0 0 0,0 0 0 0 0,0 0 0 0 0,0 0 0 0 0,0-1 0 0 0,0 1 0 0 0,0 0-1 0 0,0 0 1 0 0,0 0 0 0 0,0 0 0 0 0,0 0 0 0 0,0 1 0 0 0,1-1 0 0 0,-1 2 0 0 0,0 1-1 0 0,0-1 1 0 0,0 1 0 0 0,0 0 0 0 0,0 0 0 0 0,0 0 0 0 0,0 0 0 0 0,0-1 0 0 0,0 1-1 0 0,0 0 1 0 0,0-1 0 0 0,0 0 0 0 0,0 0-2 1498 0,0-3 0-1498 0,0 0 1 0 0,0 0-1 0 0,0 0 0 0 0,0-1 1 0 0,0 0-1 0 0,0 0 1 0 0,1 0-1 0 0,-1 1 0 0 0,0-1 1 0 0,0 1-1 0 0,0 0 0 0 0,0 0 1 0 0,0 1-1 0 0,0 3 1 0 0,0 1-1 0 0,0 0 0 0 0,0 0 1 0 0,0 1-1 0 0,0-1 1 0 0,0 1-1 0 0,0 0 0 0 0,0-1 1 0 0,0 1-1 0 0,0 0 0 0 0,0-1 1 0 0,0 0-1 0 0,0 0-9 1740 0,0-2 1-1740 0,1-1-1 0 0,-1 1 1 0 0,0-1-1 0 0,0 0 1 0 0,0 0-1 0 0,0 0 1 0 0,0 0 0 0 0,0 0-1 0 0,0 0 1 0 0,0 0-1 0 0,0 0 1 0 0,0 1-1 0 0,0 0 1 0 0,0 1-1 0 0,0 0 1 0 0,0 0 0 0 0,0 1-1 0 0,0-1 1 0 0,0 0-1 0 0,0 1 1 0 0,0 0-1 0 0,1 0 1 0 0,-1 0 0 0 0,0 0-1 0 0,0 0 1 0 0,0 1-1 0 0,0 0 6 1379 0,0-4 0-1379 0,0 0 1 0 0,0 1-1 0 0,0-1 1 0 0,0 1-1 0 0,0 0 1 0 0,0 1-1 0 0,0-1 1 0 0,0 1-1 0 0,0-1 0 0 0,0 1 1 0 0,0-1-1 0 0,0 1 1 0 0,0 0-1 0 0,0 1 1 0 0,0 0-1 0 0,1-1 1 0 0,-1 1-1 0 0,0 0 1 0 0,0 0-1 0 0,0 0 0 0 0,0 0 1 0 0,0 0-1 0 0,0 0 1 0 0,0 0-1 0 0,0 0 8 1295 0,0 1 0-1295 0,0-1 1 0 0,0 1-1 0 0,0-1 0 0 0,0 0 1 0 0,0 1-1 0 0,0-1 0 0 0,0 1 1 0 0,0 0-1 0 0,0 0 0 0 0,0 0 1 0 0,0 1-1 0 0,0 0 1 0 0,0-4-1 0 0,1 0 0 0 0,-1 1 1 0 0,0 0-1 0 0,0 0 0 0 0,0 1 1 0 0,0 0-1 0 0,0 0 0 0 0,0 0 1 0 0,0 0-1 0 0,0 0 1 0 0,0 1-1 1171 0,0-7 1-1171 0,0 0 0 0 0,0 0 0 0 0,0 1 0 0 0,0 0 0 0 0,0 0 0 0 0,0 0-1 0 0,0 1 1 0 0,0 0 0 0 0,0 0 0 0 0,0 1 0 0 0,0 3 0 0 0,-1 1 0 0 0,1 1 0 0 0,0-1-1 0 0,0 1 1 0 0,0 0 0 0 0,0 0 0 0 0,0 1 0 0 0,0 1 0 0 0,0-1 0 0 0,0 1-8 908 0,0-4 0-908 0,0 0 0 0 0,0 1 0 0 0,0 0 1 0 0,0 0-1 0 0,0 1 0 0 0,0 0 0 0 0,0 0 0 0 0,0 0 1 0 0,0 1-1 0 0,0-9 0 0 0,0 0 0 0 0,0 0 0 0 0,0 0 1 0 0,0 1-1 0 0,0 0 0 0 0,0 0 0 0 0,0 2 1 0 0,0 0 74 603 0,0 6 1-603 0,-1 0 0 0 0,1 2 0 0 0,0-1 0 0 0,0 2-1 0 0,0-1 1 0 0,0 1 0 0 0,0 0 0 0 0,0 0 0 0 0,0-8-1 0 0,0 0 1 0 0,0 0 0 0 0,0 0 0 0 0,0 1 0 0 0,0 1-1 0 0,0 0 1 0 0,0 1-25 497 0,0-8 0-497 0,0 0 0 0 0,0 1 0 0 0,0 0 0 0 0,0 2 0 0 0,0 0 0 0 0,0 1 0 0 0,0 6 0 0 0,0 0 0 0 0,0 2 0 0 0,0 0 1 0 0,0 56-21 0 0</inkml:trace>
  <inkml:trace contextRef="#ctx0" brushRef="#br0" timeOffset="-1">9 10565 13192 185311 57470,'0'43'11'0'0,"0"48"14"0"0,0 2 0 0 0,0 0 0 0 0,0 1 0 0 0,0 0 1 0 0,0 0-1 0 0,0 0 0 0 0,0 1 0 0 0,0 1 0 0 0,0 0 0 0 0,0 0 1 0 0,0 1-1 0 0,0-1 0 0 0,0 1 0 0 0,0 0 0 0 0,0 0-16 0 0,0 0 1 0 0,0 1 0 0 0,0-1 0 0 0,0 1 0 0 0,0 0 0 0 0,0 0 0 0 0,0 1-1 0 0,0 0 1 0 0,0-8 0 0 0,0 1 0 0 0,0-1 0 0 0,0 2 0 0 0,0-1 0 0 0,0 1-1 0 0,0 0 1 0 0,0 0 0 0 0,0 0 7 0 0,0 3 0 0 0,0 1 1 0 0,0-1-1 0 0,0 1 0 0 0,0 1 1 0 0,0-1-1 0 0,0 0 0 0 0,0 1 1 0 0,0-1-1 0 0,0 2 0 0 0,0-1 1 0 0,0 1-1 0 0,0-1 0 0 0,0 1 1 0 0,0 0-1 0 0,0 0 0 0 0,0 1 1 0 0,0 0-29 0 0,0-6 1 0 0,0-1-1 0 0,0 1 1 0 0,0 1-1 0 0,0 0 1 0 0,0-1-1 0 0,0 1 1 0 0,0 0-1 0 0,0 0 1 0 0,0 0-1 0 0,0-1 1 0 0,0 0-1 0 0,0 1 1 0 0,0-1-1 0 0,0 0 1 0 0,0 0-1 0 0,0 1 1 0 0,0-1-1 0 0,0 1 1 0 0,0 0 9 0 0,0 1 0 0 0,0 0 1 0 0,0 0-1 0 0,0 0 1 0 0,0 0-1 0 0,0 1 1 0 0,0-1-1 0 0,0 0 1 0 0,0 1-1 0 0,0-1 1 0 0,0 0-1 0 0,0 0 0 0 0,0 0 1 0 0,0 0-1 0 0,0 0 1 0 0,0 0-1 0 0,0 0 1 0 0,0 1-1 0 0,0-1 1 0 0,0 1-12 0 0,0 2 1 0 0,0 0-1 0 0,0 1 1 0 0,0 0-1 0 0,0 0 1 0 0,0 0-1 0 0,0 0 1 0 0,0 0-1 0 0,0 0 1 0 0,0 0 0 0 0,0-9-1 0 0,0 0 1 0 0,0-1-1 0 0,0 1 1 0 0,0 0-1 0 0,0 0 1 0 0,0 0-1 0 0,0 0 1 0 0,0 1 0 0 0,0 0-1 0 0,0 1 11 0 0,0 2 1 0 0,0 2-1 0 0,0 0 1 0 0,0 0-1 0 0,0 0 1 0 0,0 1 0 0 0,0-1-1 0 0,0 1 1 0 0,0 0-1 0 0,0-1 1 0 0,0 1 0 0 0,0-1-1 0 0,0 0 1 0 0,0 0-1 0 0,0 1 1 0 0,0-1 0 0 0,0 0-1 0 0,0 0 1 0 0,0 1-1 0 0,0-1 1 0 0,0 0 0 0 0,0 0-32 0 0,0-2 1 0 0,0 1-1 0 0,0 0 1 0 0,0-1 0 0 0,0 1-1 0 0,0-1 1 0 0,0 1-1 0 0,0-1 1 0 0,0 1 0 0 0,0-1-1 0 0,0 1 1 0 0,0 0 0 0 0,0 0-1 0 0,0-1 1 0 0,0 1-1 0 0,0 0 1 0 0,0 0 0 0 0,0 0-1 0 0,0 0 1 0 0,0 1 0 0 0,0-1-1 0 0,0 1 11-482 0,0 1 1 482 0,0 1-1 0 0,0-1 1 0 0,0 1 0 0 0,0 0-1 0 0,0 0 1 0 0,0 0 0 0 0,0 0-1 0 0,0 0 1 0 0,0 0 0 0 0,0 0-1 0 0,0-1 1 0 0,0 1 0 0 0,0-1-1 0 0,0 1 1 0 0,0-1-1 0 0,0 1 1 0 0,0-1 0 0 0,0 1-1 0 0,0 0 1 0 0,0 1 0 0 0,0 0 2-1146 0,0-6 1 1146 0,0 0-1 0 0,0 1 1 0 0,0 0-1 0 0,0 1 1 0 0,1-1-1 0 0,-1 0 1 0 0,0 1 0 0 0,0-1-1 0 0,0 0 1 0 0,0 0-1 0 0,0 0 1 0 0,0-2-1 0 0,0 0 1 0 0,0 0 0 0 0,0-1-1 0 0,0 1 1 0 0,0-1-1 0 0,0 1 1 0 0,0-1-1 0 0,0 0 1 0 0,0 1 0 0 0,0-1-1 0 0,0 0 8-1239 0,0 1 1 1239 0,0-1-1 0 0,0 0 1 0 0,0 0-1 0 0,0 1 1 0 0,1-1-1 0 0,-1 0 1 0 0,0 0-1 0 0,0 0 1 0 0,0 0 0 0 0,0 0-1 0 0,0-1 1 0 0,0 7-1 0 0,0 0 1 0 0,0 0-1 0 0,0 0 1 0 0,0-1-1 0 0,0 0 1 0 0,0 1-1 0 0,0-1 1 0 0,0 1 0 0 0,0 0-1 0 0,0 0 11-1149 0,0-6 0 1149 0,0-1 0 0 0,0 1 0 0 0,0 0 0 0 0,0 1 0 0 0,1-1 1 0 0,-1 0-1 0 0,0 0 0 0 0,0 1 0 0 0,0-1 0 0 0,0 0 0 0 0,0 0 0 0 0,0 7 1 0 0,0 1-1 0 0,0-1 0 0 0,0 0 0 0 0,0 0 0 0 0,0 0 0 0 0,0 0 0 0 0,0 0 1 0 0,0 1-1 0 0,0-1 0 0 0,0 2 8-1150 0,0-7 0 1150 0,0 0 0 0 0,0 1 0 0 0,0 1 0 0 0,0-1 1 0 0,0 0-1 0 0,0 1 0 0 0,1-1 0 0 0,-1 0 0 0 0,0 1 1 0 0,0-2-1 0 0,0 1 0 0 0,0-2 0 0 0,0-1 0 0 0,0 0 1 0 0,0 1-1 0 0,0-1 0 0 0,0 0 0 0 0,0 0 0 0 0,0 0 1 0 0,0-1-1 0 0,0 1 0 0 0,0 0 0 0 0,0 0-7-1101 0,0 7 1 1101 0,0 0 0 0 0,0 0 0 0 0,0 0 0 0 0,0 0-1 0 0,0 0 1 0 0,0 0 0 0 0,0 0 0 0 0,-1-1 0 0 0,1 0-1 0 0,0 0 1 0 0,0-2 0 0 0,0 0 0 0 0,0-1 0 0 0,0 0 0 0 0,0 0-1 0 0,0-1 1 0 0,0 1 0 0 0,0 0 0 0 0,0 0 0 0 0,0 0-1 0 0,0 0-7-1034 0,0 0 0 1034 0,0 1 1 0 0,0 0-1 0 0,0 0 0 0 0,0 1 1 0 0,0-1-1 0 0,0 0 1 0 0,0-1-1 0 0,0 0 0 0 0,0 0 1 0 0,0-1-1 0 0,0 4 1 0 0,0 0-1 0 0,-1-1 0 0 0,1 0 1 0 0,0-1-1 0 0,0 0 1 0 0,0 0-1 0 0,0 1 0 0 0,0-1 1 0 0,0 1 20-960 0,0 1 1 960 0,0 0 0 0 0,0 1 0 0 0,0 0 0 0 0,0 0 0 0 0,0-1 0 0 0,0 0 0 0 0,0 0 0 0 0,0-1 0 0 0,0-1 0 0 0,0 4 0 0 0,0 0 0 0 0,0-1 0 0 0,0 0 0 0 0,0-1 0 0 0,0-1 0 0 0,-1 1 0 0 0,1-1 0 0 0,0 0 43-892 0,0-3 1 892 0,0 0-1 0 0,0 0 1 0 0,0 0-1 0 0,0-1 1 0 0,0 0-1 0 0,0-1 1 0 0,0 0 0 0 0,0-1-1 0 0,0 5 1 0 0,0 0-1 0 0,0-2 1 0 0,0 0-1 0 0,0 0 1 0 0,0 0-1 0 0,0-1 1 0 0,0 0-26-568 0,0 0 1 568 0,0-1 0 0 0,0 1-1 0 0,0-1 1 0 0,0 0 0 0 0,0-1 0 0 0,0-2-1 0 0,0 0 1 0 0,-1 3 0 0 0,1-2-1 0 0,0-1 1 0 0,0-1 0 0 0,0 0 0 0 0,0 0-1 0 0,0 0-11-306 0,0 0 1 306 0,0 0 0 0 0,0-1 0 0 0,0 0-1 0 0,0 0 1 0 0,0-2 0 0 0,0-1 0 0 0,0 6-1 0 0,0-2 1 0 0,0 0 0 0 0,0-2 0 0 0,0 0-1 0 0,0-1-2-52 0,0 10 0 52 0,0-1 1 0 0,0-1-1 0 0,0-2 1 0 0,0-1-1 0 0,0 13 1 0 0,0-2-1 0 0,0-3 0 0 0,0-2-35-9 0,0-13 1 9 0,0-2-1 0 0,0-2 1 0 0,0-1 0 0 0,0 14-1 0 0,0-3 1 0 0,0-3-110 0 0,0-12 1 0 0,0-2 0 0 0,0-4 0 0 0,0 9 0 0 0,0-6 29 0 0,0-13 0 0 0,0-9 0 0 0,0-7-351 0 0,0-24 1 0 0,0-90 341 0 0,0 6 1 0 0,0-10 0 0 0,0 2 0 0 0,0-6 0 0 0,0-4 53 0 0,0 8 1 0 0,0-3 0 0 0,0-3 0 0 0,0-1 0 0 0,0-12 0 0 0,0-1 0 0 0,0-3 0 0 0,0-3 39 0 0,0 6 0 0 0,0-2 0 0 0,0-2 0 0 0,0-2 0 0 0,0-1 0 0 0,0 10 0 0 0,0-1 0 0 0,0-1 0 0 0,0-2 0 0 0,0-1 0 0 0,0-1 22 0 0,0 3 1 0 0,0-2 0 0 0,0-1 0 0 0,0-1 0 0 0,0 0 0 0 0,0-1 0 0 0,0 0 0 0 0,0 10 0 0 0,0 0 0 0 0,0-1 0 0 0,0 1 0 0 0,0-1 0 0 0,0-1-1 0 0,0 0 1 0 0,0-1-5 0 0,0 7 1 0 0,0-1 0 0 0,0 0 0 0 0,0-1 0 0 0,0 0-1 0 0,0-1 1 0 0,0 0 0 0 0,0 0 0 0 0,0 0 0 0 0,0-4-1 0 0,0 0 1 0 0,0 0 0 0 0,0 0 0 0 0,0-1 0 0 0,0 0-1 0 0,0-1 1 0 0,0 0 0 0 0,0-2 27 0 0,0 4 0 0 0,0 0 1 0 0,0-2-1 0 0,0 0 1 0 0,0-1-1 0 0,0 0 1 0 0,0 0-1 0 0,0 0 1 0 0,0 0-1 0 0,0 0 1 0 0,0 0-1 0 0,0-1 1 0 0,0 1-1 0 0,0-1 1 0 0,0 1-1 0 0,0-1 1 0 0,0 0-1 0 0,0 0 0 0 0,0-1 1 0 0,0-1 3 0 0,0 6 1 0 0,0-1-1 0 0,0 0 1 0 0,0 0 0 0 0,0-1-1 0 0,0 0 1 0 0,0 0-1 0 0,0 0 1 0 0,0 0 0 0 0,0 0-1 0 0,0 0 1 0 0,0 0-1 0 0,0-1 1 0 0,0 1 0 0 0,0 0-1 0 0,0-1 1 0 0,0 1 0 0 0,0-1-1 0 0,0 1 1 0 0,0-1-1 0 0,0-1 1 0 0,0 1-20 0 0,0 6 0 0 0,0-1 0 0 0,0 0 0 0 0,0 1 0 0 0,0-2 0 0 0,0 1 1 0 0,0 0-1 0 0,0 0 0 0 0,0-1 0 0 0,0 1 0 0 0,0 0 0 0 0,0-1 0 0 0,0 1 1 0 0,0-1-1 0 0,0 0 0 0 0,0 1 0 0 0,0-1 0 0 0,0 0 0 0 0,0 0 0 0 0,0 0 1 0 0,0 0-1 0 0,0 0 0 0 0,0-1 0 0 0,0 0 6 0 0,0-3 1 0 0,0 0 0 0 0,0-1 0 0 0,0 0 0 0 0,0 0 0 0 0,0 0 0 0 0,0 0 0 0 0,0-1 0 0 0,0 1-1 0 0,0-1 1 0 0,0 1 0 0 0,0 0 0 0 0,0-1 0 0 0,0 0 0 0 0,0 1 0 0 0,0-1 0 0 0,0 0 0 0 0,0 1 0 0 0,0-1-1 0 0,0 0 1 0 0,0 0 0 0 0,0-1 0 0 0,0 1 0 0 0,0-1-7 0 0,0 6 1 0 0,0 0-1 0 0,0 0 1 0 0,0-1 0 0 0,0 1-1 0 0,0-1 1 0 0,0 0 0 0 0,0 0-1 0 0,0 1 1 0 0,0-1-1 0 0,0 0 1 0 0,0 0 0 0 0,0 1-1 0 0,0-1 1 0 0,0 1 0 0 0,0-1-1 0 0,0 0 1 0 0,0 1-1 0 0,0-1 1 0 0,0 1 0 0 0,0-1-1 0 0,0 1 1 0 0,0-1 0 0 0,0 0-1 0 0,0 1 1 0 0,0-1-6 0 0,0 1 1 0 0,0-1 0 0 0,0 1-1 0 0,0-1 1 0 0,0 1 0 0 0,0-1-1 0 0,0 0 1 0 0,0 1 0 0 0,0-1-1 0 0,0 1 1 0 0,0-1 0 0 0,0 1-1 0 0,0-1 1 0 0,0 0 0 0 0,0 0-1 0 0,0 0 1 0 0,0 0 0 0 0,0 0-1 0 0,0 0 1 0 0,0 0 0 0 0,0 0-1 0 0,0 0 1 0 0,0 0 0 0 0,0 0-1 0 0,0 0 1 0 0,0 0-14 96 0,0-1 1-96 0,0 0 0 0 0,0 1-1 0 0,0 0 1 0 0,0-1 0 0 0,0 1-1 0 0,0-1 1 0 0,0 0 0 0 0,0 0-1 0 0,0 0 1 0 0,0 0 0 0 0,0-1-1 0 0,0-1 1 0 0,0 4 0 0 0,0 0-1 0 0,0-1 1 0 0,0 0 0 0 0,0 0-1 0 0,0 0 1 0 0,0-1 0 0 0,0 0-1 0 0,0 1 1 0 0,0-1 0 0 0,0-1 0 0 0,0 1-1 0 0,0 0 1 0 0,0 0-16 882 0,0-1 0-882 0,0-1 0 0 0,0 1 0 0 0,0-1 1 0 0,0 0-1 0 0,1 0 0 0 0,-1 0 0 0 0,0 0 0 0 0,0 0 1 0 0,0 0-1 0 0,0-1 0 0 0,0 1 0 0 0,0 0 0 0 0,0-1 1 0 0,0 6-1 0 0,0 0 0 0 0,0-1 0 0 0,0 1 0 0 0,0-1 1 0 0,0 0-1 0 0,0 1 0 0 0,0-1 0 0 0,0 0 0 0 0,0 1 1 0 0,0-1-1 0 0,0 1 0 0 0,0-1 0 0 0,0 1 0 0 0,0 1 5 1096 0,0-6 1-1096 0,0 1 0 0 0,0 0-1 0 0,0 0 1 0 0,0 0 0 0 0,0 1 0 0 0,0-1-1 0 0,0 1 1 0 0,0-1 0 0 0,0 1-1 0 0,0-1 1 0 0,1 1 0 0 0,-1-1 0 0 0,0 0-1 0 0,0 1 1 0 0,0-1 0 0 0,0 0-1 0 0,0 1 1 0 0,0-1 0 0 0,0 1-1 0 0,0-1 1 0 0,0 0 0 0 0,0 1 0 0 0,0-1-1 0 0,0 0 1 0 0,0 0 0 0 0,0 0-1 0 0,0 0-8 731 0,0 0 1-731 0,0-1 0 0 0,0 0 0 0 0,0 0 0 0 0,0 0 0 0 0,0 0 0 0 0,0 0-1 0 0,0-1 1 0 0,0 1 0 0 0,0 0 0 0 0,0 0 0 0 0,0 0 0 0 0,0 0 0 0 0,0 0-1 0 0,0 1 1 0 0,0 0 0 0 0,0 0 0 0 0,0 0 0 0 0,0 1 0 0 0,0-1 0 0 0,0 0 0 0 0,0 0-1 0 0,0 0 1 0 0,0 0 0 0 0,1 0 0 0 0,-1-1 0 0 0,0 1 0 0 0,0-2-4 867 0,0 5 1-867 0,0 0 0 0 0,0-1-1 0 0,0 0 1 0 0,0 0 0 0 0,0-1 0 0 0,0 1-1 0 0,0-1 1 0 0,0 0 0 0 0,0 1 0 0 0,0 0-1 0 0,0 0 1 0 0,0 0 0 0 0,0 0 0 0 0,0 1-1 0 0,0-4 1 0 0,0 0 0 0 0,0 0 0 0 0,0 0-1 0 0,0 1 1 0 0,0-1 0 0 0,0 1 0 0 0,0 0-1 0 0,0 0 1 0 0,0 0 0 0 0,0 1 0 0 0,0-1-1 0 0,0 1 1 0 0,0 0 4 1023 0,0 2 1-1023 0,0 1 0 0 0,0-1 0 0 0,0 1-1 0 0,0 0 1 0 0,1 0 0 0 0,-1 0 0 0 0,0 0 0 0 0,0 1-1 0 0,0-1 1 0 0,0 1 0 0 0,0-1 0 0 0,0 1 0 0 0,0-1-1 0 0,0-5 1 0 0,0-1 0 0 0,0 0 0 0 0,0 1 0 0 0,0-1-1 0 0,0 0 1 0 0,0 1 0 0 0,0 0 0 0 0,0 0 0 0 0,0 0-1 0 0,0 0 1 0 0,0 1 0 0 0,0-1 22 840 0,0 4 0-840 0,0 0 0 0 0,0 1 0 0 0,0-1 0 0 0,0 1 0 0 0,0 0 0 0 0,0 0 0 0 0,0 0 0 0 0,0 0 1 0 0,0 0-1 0 0,0 1 0 0 0,0-1 0 0 0,0 0 0 0 0,0-7 0 0 0,0 0 0 0 0,-1 1 0 0 0,1-1 0 0 0,0 0 0 0 0,0 1 1 0 0,0-1-1 0 0,0 1 0 0 0,0 0 0 0 0,0 0 0 0 0,0-1 0 0 0,0 1-9 934 0,0 1 0-934 0,0-1 0 0 0,0 1 0 0 0,0 0 0 0 0,0 0 0 0 0,0 0 1 0 0,0 27-3 0 0</inkml:trace>
  <inkml:trace contextRef="#ctx0" brushRef="#br0" timeOffset="75309">8 10565 15134 185933 57470,'0'59'8'0'0,"0"41"5"0"0,0-1 0 0 0,0 0 0 0 0,0-7 0 0 0,0 0 0 0 0,0 0 0 0 0,0 0 1 0 0,0-1-1 0 0,0 2 0 0 0,0-1 0 0 0,0 0 0 0 0,0 0 0 0 0,0 0 0 0 0,0 1 1 0 0,0-1-17 0 0,0 1 0 0 0,0 0 0 0 0,0 1 0 0 0,0-1 0 0 0,0 0 0 0 0,0 1 0 0 0,0-1 0 0 0,0 1 0 0 0,0 0 0 0 0,0-1 0 0 0,0 1 0 0 0,0 0 0 0 0,0 2 0 0 0,0-1 0 0 0,0 1 0 0 0,0 0 0 0 0,0-1 0 0 0,0 1 0 0 0,0 0 0 0 0,0 0 0 0 0,0 1 1 0 0,0-1-1 0 0,0 1 0 0 0,0 0 1 0 0,0 1 1 0 0,0 1 0 0 0,0 0-1 0 0,0 1 1 0 0,0-1 0 0 0,0 1-1 0 0,0-1 1 0 0,0 1 0 0 0,0 0-1 0 0,0 0 1 0 0,0-1 0 0 0,0 1 0 0 0,0-7-1 0 0,0 0 1 0 0,0 0 0 0 0,0 0-1 0 0,0 0 1 0 0,0 0 0 0 0,0 0-1 0 0,0 0 1 0 0,0 1 0 0 0,0-1 0 0 0,0 0-1 0 0,0 1 1 0 0,0 0 7-295 0,0 1 1 295 0,0 1-1 0 0,0-1 1 0 0,0 1-1 0 0,0-1 1 0 0,0 1-1 0 0,0 0 1 0 0,0 0-1 0 0,0 0 1 0 0,0 1-1 0 0,0-1 1 0 0,0 1-1 0 0,0-1 1 0 0,0 2-1 0 0,0 0 1 0 0,0 0-1 0 0,0 0 1 0 0,0 1-1 0 0,0-1 1 0 0,1 0-1 0 0,-1 1 1 0 0,0 0-1 0 0,0 0 1 0 0,0 0-1 0 0,0 1 1 0 0,0 0-22-1088 0,0-4 0 1088 0,0 0 1 0 0,0 0-1 0 0,0 1 0 0 0,0-1 1 0 0,0 1-1 0 0,0 1 0 0 0,0-1 1 0 0,0 0-1 0 0,0 0 0 0 0,0 0 1 0 0,0 0-1 0 0,0 0 1 0 0,0-1-1 0 0,0-1 0 0 0,0-1 1 0 0,0 1-1 0 0,0-1 0 0 0,0 0 1 0 0,0 0-1 0 0,0 0 0 0 0,0 0 1 0 0,0 0-1 0 0,0 0 0 0 0,0 1 1 0 0,0 0-1 0 0,0 1 1 0 0,1 0-30-1166 0,-1-1 1 1166 0,0 0-1 0 0,0 0 1 0 0,0 1-1 0 0,0 1 1 0 0,0-1-1 0 0,0 1 1 0 0,0 0 0 0 0,0 0-1 0 0,0 0 1 0 0,0-1-1 0 0,0 1 1 0 0,0 0-1 0 0,0-1 1 0 0,0 0 0 0 0,0-2-1 0 0,0 0 1 0 0,0-1-1 0 0,0 1 1 0 0,0-1-1 0 0,0 0 1 0 0,0 0 0 0 0,0 0-1 0 0,0 1 1 0 0,0-1-1 0 0,0 1 1 0 0,0 0-1 0 0,0 1 1 0 0,0 0 0 0 0,1 0 25-1331 0,-1-1 0 1331 0,0 1 0 0 0,0-1 0 0 0,0 2 0 0 0,0-1 0 0 0,0 1 0 0 0,0 0 0 0 0,0 0 0 0 0,0 1 0 0 0,0-1 0 0 0,0 1 0 0 0,0-1 0 0 0,0 0 0 0 0,0 1 0 0 0,0-1 0 0 0,0-1 0 0 0,0 1 0 0 0,0-1 0 0 0,0 1 0 0 0,0-1 0 0 0,0 0 0 0 0,0 0 0 0 0,0 0 0 0 0,0 0 0 0 0,0 1 0 0 0,0-1 0 0 0,0 0 0 0 0,1 1 0 0 0,-1-1 0 0 0,0 1 0 0 0,0 0 0 0 0,0 0-3-1826 0,0 1 0 1826 0,0 1 1 0 0,0 0-1 0 0,0 0 1 0 0,0 0-1 0 0,0 0 1 0 0,0 0-1 0 0,0 0 1 0 0,0 0-1 0 0,0 1 1 0 0,0-1-1 0 0,0 0 1 0 0,0 0-1 0 0,0 0 1 0 0,0 0-1 0 0,0 0 1 0 0,0-2-1 0 0,0 1 1 0 0,0-1-1 0 0,0 1 1 0 0,0-1-1 0 0,0 0 1 0 0,0 0-1 0 0,0 1 1 0 0,0-1-1 0 0,0 0 1 0 0,0 0-1 0 0,0 1 1 0 0,0 0-1 0 0,0-1 1 0 0,0 2-1 0 0,0-1 22-1740 0,0-4 1 1740 0,0 1 0 0 0,0 0 0 0 0,0 0 0 0 0,0 0 0 0 0,0 1 0 0 0,0-1 0 0 0,0 1 0 0 0,0-1 0 0 0,0 1 0 0 0,0 0 0 0 0,0-1-1 0 0,0 1 1 0 0,0-1 0 0 0,0 1 0 0 0,0-1 0 0 0,0 0 0 0 0,0 6 0 0 0,0-1 0 0 0,0 0 0 0 0,0 1 0 0 0,0-1 0 0 0,0-1 0 0 0,0 1-1 0 0,0 0 1 0 0,0 1 0 0 0,0-1 0 0 0,0 0 0 0 0,0 1 0 0 0,0 0 0 0 0,-1 0 0 0 0,1 0 0 0 0,0 1-7-1900 0,0-3 0 1900 0,0 1 0 0 0,0 0 0 0 0,0 0 0 0 0,0 0 0 0 0,0 1 0 0 0,0 0 0 0 0,0 0 0 0 0,0 0 0 0 0,0 0 0 0 0,0 0 0 0 0,0 0 0 0 0,0 0 0 0 0,0 0 0 0 0,0 0 1 0 0,0-1-1 0 0,0 1 0 0 0,0-2 0 0 0,0 0 0 0 0,-1 0 0 0 0,1 0 0 0 0,0 0 0 0 0,0 0 0 0 0,0 0 0 0 0,0 0 0 0 0,0 0 0 0 0,0-1 0 0 0,0 1 0 0 0,0 0 0 0 0,0-1 1 0 0,0 1-1 0 0,0 0 0 0 0,0-1 0 0 0,0 1 16-1842 0,0-2 0 1842 0,0 1 0 0 0,0 0 0 0 0,0 0 0 0 0,0-1 0 0 0,0 1 1 0 0,0 0-1 0 0,-1-1 0 0 0,1 1 0 0 0,0-1 0 0 0,0 1 0 0 0,0-1 1 0 0,0 0-1 0 0,0 0 0 0 0,0 0 0 0 0,0 0 0 0 0,0 0 0 0 0,0 4 1 0 0,0-1-1 0 0,0 1 0 0 0,0-1 0 0 0,0 0 0 0 0,0 0 0 0 0,0 0 1 0 0,0 0-1 0 0,0 0 0 0 0,0 0 0 0 0,0 0 0 0 0,0 0 0 0 0,0-1 0 0 0,-1 1 1 0 0,1 0-1 0 0,0 0-2-1767 0,0 1 1 1767 0,0-1 0 0 0,0 0 0 0 0,0 1 0 0 0,0-1 0 0 0,0 1-1 0 0,0-1 1 0 0,0 1 0 0 0,0-1 0 0 0,0 0 0 0 0,0 1 0 0 0,0-2 0 0 0,0 1-1 0 0,0 0 1 0 0,0-1 0 0 0,0 0 0 0 0,0-3 0 0 0,0 0 0 0 0,0 0 0 0 0,0-1-1 0 0,-1 1 1 0 0,1-1 0 0 0,0 0 0 0 0,0-1 0 0 0,0 1 0 0 0,0 0 0 0 0,0 0-1 0 0,0 0 1 0 0,0 0 0 0 0,0 0 0 0 0,0 1 0 0 0,0 0-10-1887 0,0 1 1 1887 0,0 1 0 0 0,0 0 0 0 0,0 0 0 0 0,0 0 0 0 0,0 1 0 0 0,0-1 0 0 0,0 1 0 0 0,0-1 0 0 0,0 1 0 0 0,0-1-1 0 0,-1 0 1 0 0,1-1 0 0 0,0 0 0 0 0,0 0 0 0 0,0 0 0 0 0,0 2 0 0 0,0-1 0 0 0,0 1 0 0 0,0-1 0 0 0,0 0 0 0 0,0-1-1 0 0,0 1 1 0 0,0-1 0 0 0,0 0 0 0 0,0 0 0 0 0,0-1 0 0 0,0 1 0 0 0,0-1 0 0 0,0-1 0 0 0,0 1-8-1480 0,0 2 1 1480 0,0 0 0 0 0,0-1 0 0 0,0 0 0 0 0,0 0 0 0 0,-1-1 0 0 0,1 1 0 0 0,0-1-1 0 0,0 0 1 0 0,0-1 0 0 0,0 1 0 0 0,0 0 0 0 0,0 0 0 0 0,0-1 0 0 0,0 7 0 0 0,0-1-1 0 0,0 0 1 0 0,0 1 0 0 0,0-1 0 0 0,0 0 0 0 0,0 0 0 0 0,0 0 0 0 0,0-1 0 0 0,0 0 0 0 0,0 0-1 0 0,0-1 1 0 0,0 0-9-1370 0,0 3 1 1370 0,0 0-1 0 0,0-40 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6:08.45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 45054 12035 177310 56310,'0'54'-16'0'0,"0"-1"0"0"0,0 0 1 0 0,0 1-264 0 0,0-1 285 0 0,0 25 1 0 0,0-19 152 0 0,0 12 1 0 0,0-5 0 0 0,0-1 217 0 0,0 6-236 0 0,0 0 1 0 0,0-17-190 0 0,0-1 0 0 0,0-17-35 0 0,0 0 0 0 0,0-19 18 0 0,0 15 295 0 0</inkml:trace>
  <inkml:trace contextRef="#ctx0" brushRef="#br0" timeOffset="1">8 46030 12899 177310 56310,'0'-32'52'0'0,"0"-33"12"0"0,0 6 0 0 0,0-7 0 0 0,0-12 0 0 0,0-4-37 0 0,0-5 0 0 0,0-4 1 0 0,0 18-1 0 0,0-3 0 0 0,0-1-4 0 0,0-4 0 0 0,0-2 0 0 0,0-2 1 0 0,0-10-1 0 0,0-2 0 0 0,0-2 1 0 0,0 20 1 0 0,0-1 0 0 0,0-1-1 0 0,0 0 1 0 0,0-1 0 0 0,0-1 0 0 0,0 0-1 0 0,0-2-2 0 0,0-6 1 0 0,0-2 0 0 0,0-2 0 0 0,0 0 0 0 0,0 16-1 0 0,0-1 1 0 0,0-1 0 0 0,0 0 0 0 0,0-2-3 0 0,0-4 1 0 0,0-1-1 0 0,0-1 1 0 0,0-1 0 0 0,0-1-1 0 0,0-6 1 0 0,0-1-1 0 0,0-1 1 0 0,0-1 0 0 0,0 1 2 0 0,0 0 0 0 0,0 0 1 0 0,0-1-1 0 0,0 0 0 0 0,0-1 1 0 0,0 13-1 0 0,0-2 0 0 0,0 1 1 0 0,0-2-1 0 0,0 0 0 0 0,0 0-42 0 0,0-6 0 0 0,0 0 0 0 0,0-1 0 0 0,0-1 0 0 0,0 0 0 0 0,0 1 0 0 0,0-2 0 0 0,0 1 0 0 0,0 0 0 0 0,0-1 0 0 0,0 0 0 0 0,0-2 3 0 0,0 9 0 0 0,0 0 0 0 0,0-2 0 0 0,0 0 0 0 0,0 1 0 0 0,0-1 1 0 0,0 1-1 0 0,0 1 0 0 0,0 0 0 0 0,0 1 0 0 0,0-1 0 0 0,0 1 1 0 0,0 0-1 0 0,0-1-10 0 0,0 2 1 0 0,0-1 0 0 0,0 0-1 0 0,0 1 1 0 0,0-1 0 0 0,0 1-1 0 0,0-1 1 0 0,0 0 0 0 0,0 1 0 0 0,0 0-1 0 0,0 0 1 0 0,0-1 0 0 0,0 0-1 0 0,0 0 18 0 0,0-4 1 0 0,0-1 0 0 0,0 0 0 0 0,0 0 0 0 0,0-1 0 0 0,0 2 0 0 0,0-1-1 0 0,0 4 1 0 0,0 1 0 0 0,0 1 0 0 0,0-1 0 0 0,0 0 0 0 0,0-1 0 0 0,0-1 2 0 0,0 7 0 0 0,0-2 0 0 0,0 0 1 0 0,0-1-1 0 0,0 1 0 0 0,0-1 0 0 0,0 0 1 0 0,0 1-1 0 0,0-10 0 0 0,0 0 0 0 0,0-1 1 0 0,0 2-1 0 0,0-2 0 0 0,0 1 0 0 0,0 0 23 0 0,0 10 0 0 0,0 0 1 0 0,0 0-1 0 0,0-1 0 0 0,0 1 1 0 0,0 0-1 0 0,0 0 1 0 0,0 0-1 0 0,0 1 0 0 0,0 1 1 0 0,0 0-1 0 0,0 0 1 0 0,0-1-1 0 0,0 1 0 0 0,0-1 1 0 0,0-1 6 0 0,0-3 1 0 0,0-1 0 0 0,0-1-1 0 0,0 0 1 0 0,0 0 0 0 0,0 0 0 0 0,0 0-1 0 0,0 1 1 0 0,0 1 0 0 0,0 1-1 0 0,0 1 1 0 0,0-1 0 0 0,0 0 0 0 0,0 0-1 0 0,0-1 1 0 0,0-1-10 0 0,0 6 0 0 0,0-2 0 0 0,0 1 0 0 0,0-2 0 0 0,0 0 0 0 0,0 1 0 0 0,0-1 0 0 0,0 1 1 0 0,0-1-1 0 0,0-8 0 0 0,0-1 0 0 0,0 0 0 0 0,0 1 0 0 0,0-1 0 0 0,0 0 0 0 0,0 1 1 0 0,0-1-8 0 0,0 10 1 0 0,0 0 0 0 0,0 0-1 0 0,0 0 1 0 0,0 0 0 0 0,0 0-1 0 0,0-1 1 0 0,0 1 0 0 0,0 0-1 0 0,0-1 1 0 0,0 1 0 0 0,0-1-1 0 0,0 0 1 0 0,0 1 0 0 0,0-1-1 0 0,0 0 1 0 0,0 0 0 0 0,0 0-4 199 0,0-1 1-199 0,0 0 0 0 0,0 0 0 0 0,0 0 0 0 0,0 0 0 0 0,0 0 0 0 0,0 0 0 0 0,0 0-1 0 0,0 0 1 0 0,0 0 0 0 0,0 1 0 0 0,0 0 0 0 0,0-1 0 0 0,0 1 0 0 0,0 0 0 0 0,0-1 0 0 0,0 1-1 0 0,0-1-4 690 0,0-2 0-690 0,0 1 0 0 0,0-1 0 0 0,0 0 0 0 0,0-1 1 0 0,0 1-1 0 0,0 0 0 0 0,0 0 0 0 0,0-1 0 0 0,0 2 1 0 0,0-1-1 0 0,0 0 0 0 0,0 0 0 0 0,0 0 0 0 0,0 0 0 0 0,0 0 1 0 0,0 0-1 0 0,1-1-1 818 0,-1-1 1-818 0,0 1 0 0 0,0-1 0 0 0,0 0-1 0 0,0-1 1 0 0,0 1 0 0 0,0 0 0 0 0,0 0 0 0 0,0 0-1 0 0,0 0 1 0 0,0 0 0 0 0,0 0 0 0 0,0 0-1 0 0,0 0 1 0 0,0 0 0 0 0,0 0 0 0 0,0 0 0 0 0,0 0 6 773 0,0 0 1-773 0,0 0-1 0 0,0-1 1 0 0,0 1-1 0 0,0 0 1 0 0,0 0-1 0 0,0 0 1 0 0,1 0-1 0 0,-1 0 1 0 0,0 1-1 0 0,0-1 1 0 0,0 1-1 0 0,0-1 1 0 0,0 1-1 0 0,0 0 1 0 0,0-1-1 0 0,0 1 1 0 0,0 0-2 633 0,0 1 1-633 0,0 0 0 0 0,0 0 0 0 0,0 0 0 0 0,0 0 0 0 0,0 0 0 0 0,0 0 0 0 0,0 0 0 0 0,0 0 0 0 0,0 0 0 0 0,0-1 0 0 0,0 1 0 0 0,0 0 0 0 0,-1-1 0 0 0,1 1 0 0 0,0 0 0 0 0,0 1 0 0 0,0-1-21 658 0,0 4 1-658 0,0-1-1 0 0,0 1 1 0 0,0 0-1 0 0,0 0 1 0 0,0 0-1 0 0,0 1 1 0 0,0-1-1 0 0,0 0 1 0 0,0-1-1 0 0,0 0 1 0 0,0 0-1 0 0,0 0 1 0 0,0 0-1 0 0,0 0 1 0 0,0 0-1 0 0,0 1 1 0 0,0 0-32 752 0,0-8 1-752 0,0 1 0 0 0,0 0-1 0 0,0 1 1 0 0,0-1 0 0 0,0 1-1 0 0,0-1 1 0 0,-1 1 0 0 0,1-1 0 0 0,0 0-1 0 0,0 0 1 0 0,0 0 0 0 0,0 0-1 0 0,0 1 1 0 0,0-1 0 0 0,0 1 1 548 0,0 1 1-548 0,0 0 0 0 0,0 0-1 0 0,0 1 1 0 0,0-1 0 0 0,0 1-1 0 0,0 0 1 0 0,0-1 0 0 0,0 1-1 0 0,0 0 1 0 0,0 0 0 0 0,0 1-1 0 0,0-1 1 0 0,0 0 0 0 0,0 0 0 0 0,0 1 12 497 0,0 0 1-497 0,0 1 0 0 0,0-1 0 0 0,0 1-1 0 0,0-1 1 0 0,0 1 0 0 0,0 0 0 0 0,0 0-1 0 0,0 2 1 0 0,-1 0 0 0 0,1 0 0 0 0,0 0-1 0 0,0 0 1 0 0,0 0 0 0 0,0 0 0 0 0,0 0 15 553 0,0 0 1-553 0,0-1-1 0 0,0 1 1 0 0,0-1 0 0 0,0 1-1 0 0,0 0 1 0 0,0 0 0 0 0,0 1-1 0 0,0-9 1 0 0,0 1 0 0 0,0 1-1 0 0,0 0 1 0 0,0 0 0 0 0,0-1-1 0 0,0-1 3 577 0,0 9 0-577 0,0-1 1 0 0,0-1-1 0 0,0 0 1 0 0,0 0-1 0 0,0 1 1 0 0,0 0-1 0 0,0 1 0 0 0,0-7 1 0 0,0 1-1 0 0,0 0 1 0 0,-1 1-1 0 0,1 1 1 0 0,0-1-1 0 0,0 1 14 669 0,0 2 1-669 0,0 1 0 0 0,0-1-1 0 0,0 1 1 0 0,0 1 0 0 0,0-1 0 0 0,0 0-1 0 0,0 1 1 0 0,0 1 0 0 0,0-1 0 0 0,0 0-1 0 0,0 1 1 0 0,0 0 0 0 0,0 1-22 519 0,0-11 0-519 0,0 2 1 0 0,0 0-1 0 0,0 0 1 0 0,0 1-1 0 0,0 0 1 0 0,0 0-1 0 0,0 1 1 0 0,0 0-1 0 0,0 0 1 0 0,0 0-1 0 0,-1 0-2 466 0,1 1 1-466 0,0 0-1 0 0,0-1 1 0 0,0 1 0 0 0,0 0-1 0 0,0 1 1 0 0,0 1-1 0 0,0 1 1 0 0,0 0 0 0 0,0 0-1 0 0,0 0 1 0 0,0 0 25 425 0,0 2 1-425 0,0 0 0 0 0,0 1 0 0 0,0 0 0 0 0,0 0 0 0 0,0 2 0 0 0,0-11 0 0 0,0 2 0 0 0,0 0 0 0 0,0 2 0 0 0,0-1 45 352 0,0 6 0-352 0,0 0 1 0 0,0 14-10 0 0</inkml:trace>
  <inkml:trace contextRef="#ctx0" brushRef="#br0" timeOffset="-75307">4 6794 13319 187175 56310,'0'30'8'0'0,"0"65"14"0"0,0 2 0 0 0,0 0 0 0 0,0 1 0 0 0,0-13 0 0 0,0 2 0 0 0,0 0 0 0 0,0 1 0 0 0,0 0 0 0 0,0-1-9 0 0,0 2 0 0 0,0-1 0 0 0,0 0 0 0 0,0 1 0 0 0,0 1 0 0 0,0 1 0 0 0,0-7 1 0 0,0 2-1 0 0,0 0 0 0 0,0 1 0 0 0,0 0 0 0 0,0 1 0 0 0,0 0-8 0 0,0 2 1 0 0,0 1 0 0 0,0 1 0 0 0,0-1 0 0 0,0 1 0 0 0,0 1 0 0 0,0-1 0 0 0,0 2 0 0 0,0 1 0 0 0,0-1 0 0 0,0 1 0 0 0,0 0 0 0 0,0 1 0 0 0,0 0 0 0 0,0-8 0 0 0,0 0 1 0 0,0 1-1 0 0,0 0 1 0 0,0 0-1 0 0,0 1 1 0 0,0 0-1 0 0,0 0 1 0 0,0 2-1 0 0,0 0 1 0 0,0 1-1 0 0,0 0 1 0 0,0 0-1 0 0,0 0 1 0 0,0 0-1 0 0,0 0-5 0 0,0 0 0 0 0,0 1 0 0 0,0-1 0 0 0,0 0 0 0 0,0 0 0 0 0,0 1 0 0 0,0 0 0 0 0,0 1 0 0 0,0-8 0 0 0,0 2 1 0 0,0 0-1 0 0,0 0 0 0 0,0 0 0 0 0,0 1 0 0 0,0 0 0 0 0,0-1 0 0 0,0 0-1 0 0,0 0 1 0 0,0 0-1 0 0,0 0 1 0 0,0 0-1 0 0,0 0 1 0 0,0 0-1 0 0,0 0 1 0 0,0 0-1 0 0,0 1 1 0 0,0 2-1 0 0,0 1 1 0 0,0 0-1 0 0,0 0 1 0 0,0 0-1 0 0,0 1 1 0 0,0-1-1 0 0,0 0 1 0 0,0 1-6 0 0,0-2 0 0 0,0 1 0 0 0,0-1 0 0 0,0 1 0 0 0,0-1 0 0 0,0 1 0 0 0,0 1 1 0 0,0-1-1 0 0,0 2 0 0 0,0-6 0 0 0,0 1 0 0 0,0 1 0 0 0,0-1 0 0 0,0 1 1 0 0,0 1-1 0 0,0-1 0 0 0,0 1 0 0 0,0-1 0 0 0,0 1 9 0 0,0 0 0 0 0,0 0 0 0 0,0 1 0 0 0,0-1 0 0 0,0 1 0 0 0,0 0 0 0 0,0-1 0 0 0,0 1 0 0 0,0 0 0 0 0,0 0 0 0 0,0 1 0 0 0,0-1 0 0 0,0 1 0 0 0,0 0 1 0 0,0 0-1 0 0,0 0 0 0 0,0 0 0 0 0,0-1 0 0 0,0 1 0 0 0,0 0-16 0 0,0 1 1 0 0,0-1 0 0 0,0 0 0 0 0,0 1 0 0 0,0-1 0 0 0,0 0 0 0 0,0 1 0 0 0,0-1 0 0 0,0 1 0 0 0,0 0 0 0 0,0 0 0 0 0,0 1 0 0 0,0-1 0 0 0,0 1 0 0 0,0 0 0 0 0,0 0-1 0 0,0 0 1 0 0,0 1 0 0 0,0 0 0 0 0,0 1 7 0 0,0-4 0 0 0,0 0 0 0 0,0 1 0 0 0,0 1 0 0 0,0 0 1 0 0,0 0-1 0 0,0 0 0 0 0,0 0 0 0 0,0 0 0 0 0,0 0 1 0 0,0 0-1 0 0,0 0 0 0 0,0-1 0 0 0,0 1 0 0 0,0-1 0 0 0,0 0 1 0 0,0 1-1 0 0,0-1 0 0 0,0 1 0 0 0,0 0 0 0 0,0-1 1 0 0,0 1 1-202 0,0 1 0 202 0,0 0 1 0 0,0 0-1 0 0,0 0 1 0 0,0 1-1 0 0,0-1 1 0 0,0 0-1 0 0,0 1 1 0 0,0-1-1 0 0,0 0 1 0 0,0 0-1 0 0,0 0 1 0 0,0 0-1 0 0,0-1 1 0 0,0 1-1 0 0,0-1 1 0 0,0 1-1 0 0,0-1 1 0 0,0 1-1 0 0,0-1 1 0 0,0 1-1 0 0,0 0-4-947 0,0 2 1 947 0,0-1-1 0 0,0 1 1 0 0,0 0-1 0 0,1 0 1 0 0,-1 1-1 0 0,0-1 1 0 0,0 0-1 0 0,0-1 1 0 0,0 1 0 0 0,0-1-1 0 0,0-1 1 0 0,0-1-1 0 0,0 0 1 0 0,0 0-1 0 0,0 0 1 0 0,0 0-1 0 0,0-1 1 0 0,0 1 0 0 0,0 0-1 0 0,0 1 1 0 0,0-1-9-1114 0,0 3 0 1114 0,0-1 0 0 0,0 1 0 0 0,0 0 0 0 0,0 0 0 0 0,0 1 0 0 0,0-1 0 0 0,0 0 0 0 0,0 0 0 0 0,1-1 0 0 0,-1 0 0 0 0,0-1 0 0 0,0-1 0 0 0,0 0 0 0 0,0 0 0 0 0,0-1 0 0 0,0 1 0 0 0,0-1 0 0 0,0 1 0 0 0,0-1 0 0 0,0 0 0 0 0,0-1 20-1041 0,0-1 1 1041 0,0 0 0 0 0,0 0 0 0 0,0 0 0 0 0,0 0 0 0 0,0-1 0 0 0,0 0 0 0 0,0 0 0 0 0,0 0-1 0 0,0 0 1 0 0,0-1 0 0 0,0 7 0 0 0,1-1 0 0 0,-1 0 0 0 0,0 0 0 0 0,0-1 0 0 0,0 1 0 0 0,0-1-1 0 0,0 0 1 0 0,0 1 0 0 0,0 0-3-961 0,0 1 0 961 0,0 0 1 0 0,0 1-1 0 0,0 0 1 0 0,0-1-1 0 0,0 1 1 0 0,0-1-1 0 0,0-1 0 0 0,0 1 1 0 0,0-2-1 0 0,0-4 1 0 0,0-1-1 0 0,0-1 1 0 0,0 1-1 0 0,0-2 0 0 0,0 1 1 0 0,0 0-1 0 0,1 0 1 0 0,-1-1-1 0 0,0 2-14-836 0,0 0 0 836 0,0-1 0 0 0,0 1 1 0 0,0 1-1 0 0,0-1 0 0 0,0 0 0 0 0,0 0 1 0 0,0-1-1 0 0,0 1 0 0 0,0-1 1 0 0,0 9-1 0 0,0 0 0 0 0,0 0 0 0 0,0 0 1 0 0,0 0-1 0 0,0-1 0 0 0,0 0 0 0 0,0 0 1 0 0,0-2 6-697 0,0-3 0 697 0,0-1 0 0 0,0-1 0 0 0,0 1 1 0 0,0-1-1 0 0,0-1 0 0 0,0 1 0 0 0,1-1 1 0 0,-1 0-1 0 0,0 9 0 0 0,0-1 0 0 0,0 0 0 0 0,0 0 1 0 0,0 0-1 0 0,0-1 0 0 0,0 1 0 0 0,0 0-3-727 0,0 0 1 727 0,0 0 0 0 0,0 1 0 0 0,0-1 0 0 0,0 0 0 0 0,0 0 0 0 0,0 0 0 0 0,0-1 0 0 0,0-3 0 0 0,0-1 0 0 0,0 0 0 0 0,0-1 0 0 0,0 0 0 0 0,0 1 0 0 0,0-1 0 0 0,0 1 3-706 0,0 1 1 706 0,0 0 0 0 0,1 0 0 0 0,-1-1 0 0 0,0 1-1 0 0,0 0 1 0 0,0-1 0 0 0,0-1 0 0 0,0-2 0 0 0,0-1-1 0 0,0 0 1 0 0,0-1 0 0 0,0 0 0 0 0,0 0 0 0 0,0 0-1 0 0,0-1 0-452 0,0 11 1 452 0,0-1-1 0 0,0 1 1 0 0,0-1 0 0 0,0-1-1 0 0,0 0 1 0 0,0-1 0 0 0,0-4-1 0 0,-1 0 1 0 0,1-1 0 0 0,0-1-1 0 0,0 1 1 0 0,0-1 0 0 0,0 1-2-281 0,0-1 0 281 0,0 0 1 0 0,0 1-1 0 0,0-1 0 0 0,0 0 1 0 0,0 0-1 0 0,0-1 0 0 0,0 0 1 0 0,0 0-1 0 0,0 0 0 0 0,0-1 1 0 0,0 0-1 0 0,0 0 0 0 0,0 0-3-339 0,0 12 1 339 0,0-1 0 0 0,0 0 0 0 0,0 0 0 0 0,0 0-1 0 0,0-1 1 0 0,0-1 0 0 0,0 0 0 0 0,0-1 0 0 0,0 1 0 0 0,0-2-1 0 0,0-1-9-186 0,0-5 0 186 0,0 0 1 0 0,0-2-1 0 0,0 0 1 0 0,0-1-1 0 0,0-1 1 0 0,0 10-1 0 0,0-2 1 0 0,0-1-1 0 0,0 0 1 0 0,0-2-4-119 0,0-5 0 119 0,0 0 1 0 0,0-2-1 0 0,0-1 1 0 0,0-2-1 0 0,0 8 1 0 0,0-2-1 0 0,0-1 1 0 0,0-1 47-136 0,0-5 1 136 0,0-1 0 0 0,0-2 0 0 0,0-3 0 0 0,0 7-1 0 0,0-4 1 0 0,0-3-20-93 0,0 21 0 93 0,-1-8 1 0 0,1-22-1 0 0,0-7-154 0 0,0 15 88 0 0,0-35 0 0 0,0-66-41 0 0,0-59 1 0 0,0 11 0 0 0,0-10 87 0 0,0 9 1 0 0,0-5 0 0 0,0-3 0 0 0,0 14 0 0 0,0-3 0 0 0,0-2-1 0 0,0-3 3 0 0,0 3 1 0 0,0-3 0 0 0,0-2 0 0 0,0-1 0 0 0,0 0 0 0 0,0-3 0 0 0,0 0 0 0 0,0 0 0 0 0,0-2 0 0 0,0-1 37 0 0,0-7 0 0 0,0-1 0 0 0,0-2 0 0 0,0-1 0 0 0,0-2 0 0 0,0 12 1 0 0,0-2-1 0 0,0-1 0 0 0,0 0 0 0 0,0-2 0 0 0,0 0-6 0 0,0 9 0 0 0,0-1 0 0 0,0 0 0 0 0,0-1 1 0 0,0-1-1 0 0,0 0 0 0 0,0-1 0 0 0,0-6 1 0 0,0 0-1 0 0,0-1 0 0 0,0 0 0 0 0,0-1 0 0 0,0-1 1 0 0,0 0 5 0 0,0 8 1 0 0,0 0 0 0 0,0-1 0 0 0,0-1-1 0 0,0 1 1 0 0,0-2 0 0 0,0 1 0 0 0,0-2-1 0 0,0 8 1 0 0,0-1 0 0 0,0-1 0 0 0,0 0 0 0 0,0 0-1 0 0,0-1 1 0 0,0 0 0 0 0,0-1 0 0 0,0 0-14 0 0,0-5 1 0 0,0-1 0 0 0,0-1-1 0 0,0 0 1 0 0,0-1 0 0 0,0 1 0 0 0,0-1-1 0 0,0 0 1 0 0,0 1 0 0 0,0 0-1 0 0,0 0 1 0 0,0 0 0 0 0,0 0 0 0 0,0 0-1 0 0,0 0 1 0 0,0-1 0 0 0,0-1 0 0 0,0-1-8 0 0,0 4 1 0 0,0 0 0 0 0,0-1-1 0 0,0-1 1 0 0,0-1 0 0 0,0 1-1 0 0,0-1 1 0 0,0 0 0 0 0,0 1-1 0 0,0 0 1 0 0,0 2 0 0 0,0 0-1 0 0,0 0 1 0 0,0 0 0 0 0,0 0 0 0 0,0 0-1 0 0,0 0 1 0 0,0-1 0 0 0,0-1-1 0 0,0 0-9 0 0,0 3 0 0 0,0-1 0 0 0,0 0 0 0 0,0-1 0 0 0,0 0 1 0 0,0 0-1 0 0,0-1 0 0 0,0 1 0 0 0,0-1 0 0 0,0 1 1 0 0,0 0-1 0 0,0 0 0 0 0,0-1 0 0 0,0 1 0 0 0,0 0 0 0 0,0 0 1 0 0,0 0-1 0 0,0 0 0 0 0,0 0 0 0 0,0-1 0 0 0,0 0 1 0 0,0 0-6 0 0,0 6 0 0 0,0-1 0 0 0,0 1 0 0 0,0-1 0 0 0,0 0 1 0 0,0 0-1 0 0,0 0 0 0 0,0-1 0 0 0,0 1 0 0 0,0-1 1 0 0,0 1-1 0 0,0 0 0 0 0,0-2 0 0 0,0 1 0 0 0,0 0 1 0 0,0 0-1 0 0,0 0 0 0 0,0-1 0 0 0,0 1 0 0 0,0-1 0 0 0,0 0 1 0 0,0 1-1 0 0,0-1 0 0 0,0-1 9 0 0,0 0 1 0 0,0-1 0 0 0,0 0-1 0 0,0-1 1 0 0,0 1 0 0 0,0 0 0 0 0,0-1-1 0 0,0 0 1 0 0,0 1 0 0 0,0-1 0 0 0,0 0-1 0 0,0 0 1 0 0,0 6 0 0 0,0 0 0 0 0,0 1-1 0 0,0-1 1 0 0,0 0 0 0 0,0 0-1 0 0,0 0 1 0 0,0-1 0 0 0,0 1 0 0 0,0 0-1 0 0,0-1 1 0 0,0 1 0 0 0,0-1-2 0 0,0 0 1 0 0,0-1 0 0 0,0 1 0 0 0,0-1-1 0 0,0 1 1 0 0,0-1 0 0 0,0 0 0 0 0,0 0 0 0 0,0 0-1 0 0,0 0 1 0 0,0-1 0 0 0,0 1 0 0 0,0-1-1 0 0,0-2 1 0 0,0 0 0 0 0,0 0 0 0 0,0 0 0 0 0,0 0-1 0 0,0-1 1 0 0,0 1 0 0 0,0-1 0 0 0,0 0-1 0 0,0 0 1 0 0,0 0 0 0 0,0 0 0 0 0,0-1-21 0 0,0 7 1 0 0,0-2-1 0 0,0 1 1 0 0,0-1 0 0 0,0 0-1 0 0,0 0 1 0 0,0 0 0 0 0,0 0-1 0 0,0 1 1 0 0,0-1 0 0 0,0 0-1 0 0,0 1 1 0 0,0 1 0 0 0,0-1-1 0 0,0-3 1 0 0,0 0 0 0 0,0 0-1 0 0,0 1 1 0 0,0 0 0 0 0,0 0-1 0 0,0 1 1 0 0,0-1 0 0 0,0 0-1 0 0,0 0 1 0 0,0 0 0 0 0,0-1-1 0 0,0 0-9 0 0,0 5 0 0 0,0-1 0 0 0,0 0 0 0 0,0 0 0 0 0,0 0 0 0 0,0-1 0 0 0,0 1 0 0 0,0-1 0 0 0,0 1 0 0 0,0-1 1 0 0,0 1-1 0 0,0 0 0 0 0,0 0 0 0 0,0 0 0 0 0,0-6 0 0 0,0 0 0 0 0,0 1 0 0 0,0-1 0 0 0,0 1 0 0 0,0 0 0 0 0,0 0 1 0 0,0-1-1 0 0,1 1 0 0 0,-1-1 0 0 0,0 1 0 0 0,0-2 0 0 0,0 1 1 366 0,0 4 1-366 0,0 0 0 0 0,0-1 0 0 0,0 0 0 0 0,0-1 0 0 0,0 1 0 0 0,0-1 0 0 0,0 1 0 0 0,0 0 0 0 0,0 0 0 0 0,0 0 0 0 0,0 1 0 0 0,0 0 0 0 0,0 1 0 0 0,0-3 0 0 0,0 1 0 0 0,0 1 0 0 0,0 0 0 0 0,0 0-1 0 0,0 1 1 0 0,0 0 0 0 0,0-1 0 0 0,0 1 0 0 0,0 0 0 0 0,0-1 0 0 0,0 0 0 0 0,0 0 4 1597 0,0-3 0-1597 0,0 1 1 0 0,0-1-1 0 0,0 0 0 0 0,0-1 1 0 0,0 1-1 0 0,0 0 0 0 0,0 0 1 0 0,0 0-1 0 0,0 0 0 0 0,0 1 1 0 0,0 0-1 0 0,0 1 0 0 0,0-4 1 0 0,0 0-1 0 0,0 1 0 0 0,0 0 1 0 0,0 1-1 0 0,0 0 0 0 0,0 0 1 0 0,0 0-1 0 0,0 0 0 0 0,0 0 1 0 0,0 0-1 0 0,0 0-7 1421 0,0 1 1-1421 0,0-1 0 0 0,0 1 0 0 0,0 0 0 0 0,0 0-1 0 0,0-1 1 0 0,0 1 0 0 0,0 0 0 0 0,0 1 0 0 0,0-1 0 0 0,0 0-1 0 0,0 1 1 0 0,0 1 0 0 0,0 1 0 0 0,0-1 0 0 0,0 1 0 0 0,-1-1-1 0 0,1 1 1 0 0,0 0 0 0 0,0 0 0 0 0,0 1 0 0 0,0-1 0 0 0,0 1-1 0 0,0 0-2 1133 0,0-6 1-1133 0,0 0 0 0 0,0 1 0 0 0,0 0 0 0 0,0 0 0 0 0,0 0 0 0 0,0 1 0 0 0,0-1 0 0 0,0 1 0 0 0,0 0 0 0 0,0 0 0 0 0,0 2 0 0 0,0-1 0 0 0,0 1 0 0 0,0 0 0 0 0,-1 0 0 0 0,1 0 0 0 0,0 1 0 0 0,0-1 0 0 0,0 1 0 0 0,0 1 0 0 0,0 0 5 1135 0,0-6 0-1135 0,0 1 0 0 0,0 0 1 0 0,0 1-1 0 0,0-1 0 0 0,0 2 0 0 0,0-1 1 0 0,0 1-1 0 0,0 0 0 0 0,0 1 0 0 0,0 3 1 0 0,0 1-1 0 0,0 1 0 0 0,0-1 1 0 0,0 1-1 0 0,0 0 0 0 0,0 1 0 0 0,-1 0 1 0 0,1 0-1 0 0,0 1 2 716 0,0-5 1-716 0,0-1-1 0 0,0 2 1 0 0,0-1 0 0 0,0 1-1 0 0,0 1 1 0 0,0-1-1 0 0,0 1 1 0 0,0 1 0 0 0,0-9-1 0 0,0 2 1 0 0,0-1 0 0 0,0 1-1 0 0,0 0 1 0 0,0 1-1 0 0,0 0 1 0 0,0 0-5 656 0,0 2 1-656 0,0 1-1 0 0,0-1 1 0 0,0 1-1 0 0,0 0 1 0 0,0 1 0 0 0,0 1-1 0 0,0 1 1 0 0,0-8-1 0 0,0 2 1 0 0,-1 1-1 0 0,1 0 1 0 0,0 1 0 0 0,0 0-1 0 0,0 1 21 496 0,0 6 0-496 0,0 27 0 0 0</inkml:trace>
  <inkml:trace contextRef="#ctx0" brushRef="#br0" timeOffset="-2">4 6794 13012 187164 56310,'0'37'-1'0'0,"0"55"-4"0"0,0 1 1 0 0,0 1-1 0 0,0 0 1 0 0,0 2-10 0 0,0-7 0 0 0,0 1 0 0 0,0 1 0 0 0,0 1 1 0 0,0 0-1 0 0,0 0 0 0 0,0 0 0 0 0,0 0 1 0 0,0 2-1 0 0,0 0 0 0 0,0 0 0 0 0,0 0 0 0 0,0 0 1 0 0,0 1-1 0 0,0-1 0 0 0,0 2 11 0 0,0 1 1 0 0,0 0 0 0 0,0 0 0 0 0,0 0-1 0 0,0 1 1 0 0,0 1 0 0 0,0 0 0 0 0,0 0-1 0 0,0-5 1 0 0,0 0 0 0 0,0 0 0 0 0,0 1 0 0 0,0 0-1 0 0,0 0 1 0 0,0 1 0 0 0,0 0 0 0 0,0 1-5 0 0,0-8 0 0 0,0 2 1 0 0,0-1-1 0 0,0 1 0 0 0,0 0 1 0 0,0 0-1 0 0,0 0 0 0 0,0 1 1 0 0,0-1-1 0 0,0 0 0 0 0,0 1 1 0 0,0 0-1 0 0,0-1 0 0 0,0 1 1 0 0,0-1-1 0 0,0 1 0 0 0,0 0 1 0 0,0 1-1 0 0,0 0 0 0 0,0 0 7 0 0,0 4 0 0 0,0 0 0 0 0,0 1 1 0 0,0 0-1 0 0,0 0 0 0 0,0 1 0 0 0,0-1 1 0 0,0 1-1 0 0,0-1 0 0 0,0 0 0 0 0,0-1 1 0 0,0-1-1 0 0,0 1 0 0 0,0-1 0 0 0,0 1 1 0 0,0-1-1 0 0,0 1 0 0 0,0 0 0 0 0,0 0 1 0 0,0 1-3 0 0,0-7 0 0 0,0 1 1 0 0,0 0-1 0 0,0 1 1 0 0,0-1-1 0 0,0 1 1 0 0,0-1-1 0 0,0 1 1 0 0,0 0-1 0 0,0-1 1 0 0,0 0-1 0 0,0 0 1 0 0,0 0-1 0 0,0-1 1 0 0,0 0-1 0 0,0 1 1 0 0,0-1-1 0 0,0 0 1 0 0,0 1-1 0 0,0 0 1 0 0,0 1-1 0 0,0 0 1 0 0,0 4 1 0 0,0 1 0 0 0,0 1 0 0 0,0 0-1 0 0,0 0 1 0 0,0 0 0 0 0,0 0 0 0 0,0 1-1 0 0,0-1 1 0 0,0 0 0 0 0,0 0 0 0 0,0-1 0 0 0,0 0-1 0 0,0 0 1 0 0,0-1 0 0 0,0 1 0 0 0,0 0-1 0 0,0 0 1 0 0,0 0 0 0 0,0 1 0 0 0,0 0 0 0 0,0 1-1 0 0,0-4 0 0 0,0 1 1 0 0,0 0-1 0 0,0 1 1 0 0,0 0-1 0 0,0 1 0 0 0,0-1 1 0 0,0 1-1 0 0,0 0 1 0 0,0-1-1 0 0,0 1 0 0 0,0-1 1 0 0,0 0-1 0 0,0 0 1 0 0,0-1-1 0 0,0 1 1 0 0,0 0-1 0 0,0 0 0 0 0,0 0 1 0 0,0-1-1 0 0,0 2 1 0 0,0-1-1 0 0,0 0 0 0 0,0 1-5 0 0,0-7 1 0 0,0 1 0 0 0,0 0 0 0 0,0 0 0 0 0,0 0-1 0 0,0 1 1 0 0,0-1 0 0 0,0 0 0 0 0,0 1 0 0 0,0-1 0 0 0,0 1-1 0 0,0-1 1 0 0,0 0 0 0 0,0 1 0 0 0,0-1 0 0 0,0 1 0 0 0,0-1-1 0 0,0 0 1 0 0,0 1 0 0 0,0-1 0 0 0,0 1 0 0 0,0 0 0 0 0,0-1-1 0 0,0 1 1 0 0,0 0 0 0 0,0 1 0 0 0,0 1 0 0 0,0 0 0 0 0,0 1-1 0 0,0 0 1 0 0,0 0 0 0 0,0 0 0 0 0,0 0 0 0 0,0 0 0 0 0,0 0-1 0 0,0 0 1 0 0,0 0 0 0 0,0 0 0 0 0,0 0-1-352 0,0-1 0 352 0,0 1 1 0 0,0-1-1 0 0,0 1 0 0 0,0-1 1 0 0,0 1-1 0 0,0-1 0 0 0,0 0 1 0 0,0 1-1 0 0,0-1 0 0 0,0 0 1 0 0,0 1-1 0 0,0-1 6-1945 0,0 0 0 1945 0,0 0 1 0 0,0 0-1 0 0,1 0 1 0 0,-1 0-1 0 0,0 0 1 0 0,0 0-1 0 0,0 0 0 0 0,0 0 1 0 0,0 0-1 0 0,0 0 1 0 0,0-1-1 0 0,0 1 1 0 0,0-1-1 0 0,0 0 1 0 0,0 1-1 0 0,0-1 0 0 0,0-1 1 0 0,0 1-1 0 0,0 0 1 0 0,1 0-1 0 0,-1 0 1 0 0,0 0-1 0 0,0 0 1 0 0,0 0-1 0 0,0 0-2-2267 0,0 1 1 2267 0,0 0 0 0 0,0 0 0 0 0,0 0-1 0 0,0 0 1 0 0,0 0 0 0 0,1 0 0 0 0,-1 0-1 0 0,0 0 1 0 0,0 0 0 0 0,0 0 0 0 0,0 0-1 0 0,0 0 1 0 0,0 0 0 0 0,0 0 0 0 0,0 1-1 0 0,0-1 1 0 0,0 0 0 0 0,0 1 0 0 0,0-1-1 0 0,0 0 1 0 0,1 1 0 0 0,-1-1 0 0 0,0 1-1 0 0,0-1 1 0 0,0 1 15-306 0,0 0 1 306 0,0 0-1 0 0,0 0 1 0 0,0 1 0 0 0,0-1-1 0 0,0 1 1 0 0,0-1 0 0 0,0 0-1 0 0,0 1 1 0 0,0-1-1 0 0,0 0 1 0 0,0 1 0 0 0,0-1-1 0 0,0-1 1 0 0,0 1 0 0 0,0 0-1 0 0,0-1 1 0 0,0 1-1 0 0,0-1 1 0 0,0 1 0 0 0,0-1-1 0 0,0 0 1 0 0,0 1 0 0 0,0-1-1 0 0,0 0 1 0 0,0 0-3-267 0,0-1 0 267 0,0 0 1 0 0,0 0-1 0 0,0-1 1 0 0,0 1-1 0 0,0 0 1 0 0,0-1-1 0 0,0 1 0 0 0,0-1 1 0 0,0 1-1 0 0,0-1 1 0 0,0 0-1 0 0,0 0 1 0 0,0-1-1 0 0,0 1 1 0 0,0-2-1 0 0,0 1 0 0 0,0 0 1 0 0,0 0-1 0 0,0 0 1 0 0,0-1-1 0 0,0 1 1 0 0,0-1-1 0 0,0 1 1 0 0,0-1-1 0 0,0 1-7-1074 0,0 7 0 1074 0,0 0 1 0 0,0 0-1 0 0,1 0 1 0 0,-1-1-1 0 0,0 1 1 0 0,0 0-1 0 0,0-1 1 0 0,0 1-1 0 0,0-1 0 0 0,0-1 1 0 0,0 1-1 0 0,0-4 1 0 0,0 0-1 0 0,0-1 1 0 0,0 0-1 0 0,0 0 1 0 0,0 0-1 0 0,0 0 0 0 0,0-1 1 0 0,0 1-1 0 0,0 0 1 0 0,0-1-1 0 0,0 1-2-1134 0,0 0 0 1134 0,0 0 1 0 0,0 0-1 0 0,0 0 1 0 0,0 0-1 0 0,0 0 0 0 0,0 0 1 0 0,0 0-1 0 0,0-1 1 0 0,0 0-1 0 0,0-1 0 0 0,0 1 1 0 0,0 3-1 0 0,0 0 1 0 0,0-1-1 0 0,0 0 1 0 0,0 0-1 0 0,0 0 0 0 0,0-1 1 0 0,0 1-1 0 0,0-1 1 0 0,0 1-1 0 0,0 0 2-950 0,0 1 1 950 0,0 0-1 0 0,0 0 1 0 0,0 0-1 0 0,0 1 1 0 0,0-1 0 0 0,0 0-1 0 0,0 0 1 0 0,0-1-1 0 0,0-1 1 0 0,0-1-1 0 0,0 3 1 0 0,0 0 0 0 0,0-1-1 0 0,0-1 1 0 0,0 0-1 0 0,0-1 1 0 0,0 0-1 0 0,0 0 1 0 0,0-1 0 0 0,0 0-17-533 0,0 7 0 533 0,0 0 1 0 0,0-1-1 0 0,0 0 0 0 0,0-1 1 0 0,0 0-1 0 0,0-1 1 0 0,0-1-1 0 0,0-1 0 0 0,0 5 1 0 0,0-2-1 0 0,0-1 1 0 0,-1-1-1 0 0,1 0 0 0 0,0 0 1 0 0,0 0-1 0 0,0 0 8-360 0,0-1 1 360 0,0 1 0 0 0,0-1 0 0 0,0 1 0 0 0,0-1-1 0 0,0-1 1 0 0,0-1 0 0 0,0-1 0 0 0,0 4 0 0 0,0-1-1 0 0,0-2 1 0 0,0 0 0 0 0,0 0 0 0 0,0-1 0 0 0,0 0 8-165 0,0-1 0 165 0,0 1 0 0 0,0-1 0 0 0,0 0 0 0 0,0-1 0 0 0,0-1 0 0 0,0-2 0 0 0,0 4 0 0 0,0-1 0 0 0,0-1 0 0 0,0-86-6 0 0</inkml:trace>
  <inkml:trace contextRef="#ctx0" brushRef="#br0" timeOffset="-1">7 46030 12670 177076 56310,'0'-26'-7'0'0,"0"-75"-21"0"0,0 11 1 0 0,0-1 0 0 0,0-1-1 0 0,0 0 1 0 0,0-1-1 0 0,0-1 1 0 0,0-1 51 0 0,0 6 0 0 0,0 0 1 0 0,0-1-1 0 0,0-1 0 0 0,0-1 1 0 0,0 0-1 0 0,0-1 0 0 0,0-1 1 0 0,0 3-1 0 0,0-1 0 0 0,0-1 1 0 0,0 0-1 0 0,0-1 0 0 0,0 0 1 0 0,0-2-1 0 0,0 1 0 0 0,0-1-13 0 0,0 5 0 0 0,0 0 0 0 0,0-1 0 0 0,0 0 1 0 0,0 0-1 0 0,0-1 0 0 0,0-1 0 0 0,0 1 1 0 0,0-1-1 0 0,0 0 0 0 0,0-4 0 0 0,0 0 1 0 0,0 0-1 0 0,0-1 0 0 0,0 0 0 0 0,0-1 0 0 0,0 1 1 0 0,0-1-1 0 0,0-1 0 0 0,0 1 0 0 0,0 6 1 0 0,0-1 0 0 0,0 0 0 0 0,0 0 0 0 0,0-1 0 0 0,0 1 0 0 0,0-1 0 0 0,0 0 0 0 0,0-1 0 0 0,0 1 0 0 0,0 0 0 0 0,0-3 0 0 0,0 1 0 0 0,0 0 0 0 0,0-1 0 0 0,0 1 0 0 0,0-1-1 0 0,0-1 1 0 0,0 1 0 0 0,0-2 0 0 0,0 0 0 0 0,0 0-2 0 0,0 10 1 0 0,0-1-1 0 0,0 0 1 0 0,0-1-1 0 0,0 0 1 0 0,0-1-1 0 0,0 0 1 0 0,0 0-1 0 0,0 0 1 0 0,0 0-1 0 0,0 1 1 0 0,0-1-1 0 0,0 0 1 0 0,0 1-1 0 0,0-1 1 0 0,0 1-1 0 0,0-1 1 0 0,0 1-1 0 0,0-1 1 0 0,0 1-1 0 0,0-1 1 0 0,0 1 0 0 0,0-1-1 0 0,0 0 1 0 0,0 0-1 0 0,0 0 9 0 0,0-2 1 0 0,0 1-1 0 0,0 0 1 0 0,0-1-1 0 0,0 0 1 0 0,0 1-1 0 0,0-1 1 0 0,0 0-1 0 0,0 0 1 0 0,0-1-1 0 0,0 1 1 0 0,0-1 0 0 0,0 1-1 0 0,0-3 1 0 0,0 0-1 0 0,0 0 1 0 0,0 0-1 0 0,0 0 1 0 0,0-1-1 0 0,0 1 1 0 0,0-1-1 0 0,0 0 1 0 0,0 0-1 0 0,0 0 1 0 0,0 0 0 0 0,0-1-10 0 0,0 5 0 0 0,0 0 0 0 0,0 0 0 0 0,0-1 0 0 0,0 1 1 0 0,0-1-1 0 0,0 0 0 0 0,0 0 0 0 0,0 0 0 0 0,0 0 1 0 0,0 0-1 0 0,0 0 0 0 0,0 0 0 0 0,0 0 0 0 0,0 0 1 0 0,0-1-1 0 0,0 1 0 0 0,0 0 0 0 0,0-1 0 0 0,0 1 1 0 0,0 0-1 0 0,0-1 0 0 0,0 0 0 0 0,0 1 0 0 0,0-1 1 0 0,0 0-1 0 0,0 0 0 0 0,0 0 2 0 0,0 5 1 0 0,0-1-1 0 0,0 1 1 0 0,0-1-1 0 0,0 0 1 0 0,0 0-1 0 0,0 0 1 0 0,0 0-1 0 0,0 0 1 0 0,0 0-1 0 0,0 0 1 0 0,0 0-1 0 0,0 0 1 0 0,0 0-1 0 0,0 0 1 0 0,0-6-1 0 0,0 1 1 0 0,0-1-1 0 0,0 0 1 0 0,0 0-1 0 0,0 1 1 0 0,0-1-1 0 0,0 0 1 0 0,0 1-1 0 0,0-1 1 0 0,0 0-1 0 0,0 1 1 0 0,0-1-1 0 0,0 1-7 124 0,0-1 0-124 0,0 1 1 0 0,0-1-1 0 0,0 1 0 0 0,0-1 1 0 0,0 1-1 0 0,0-1 1 0 0,0 1-1 0 0,0 0 0 0 0,0 0 1 0 0,0-1-1 0 0,0 2 1 0 0,0-1-1 0 0,1 0 0 0 0,-1 2 1 0 0,0 0-1 0 0,0 0 1 0 0,0 0-1 0 0,0 1 0 0 0,0-1 1 0 0,0 1-1 0 0,0-1 0 0 0,0 1 1 0 0,0-1-1 0 0,0 1 1 0 0,0-1-1 0 0,0 0 0 0 0,0 0-10 910 0,0-2 1-910 0,0 0-1 0 0,0 0 1 0 0,0 0-1 0 0,0-1 1 0 0,0 1-1 0 0,0-1 1 0 0,0 1 0 0 0,0-1-1 0 0,0 1 1 0 0,0-1-1 0 0,0 1 1 0 0,0 0-1 0 0,0 0 1 0 0,0 1-1 0 0,0 1 1 0 0,0-1 0 0 0,0 1-1 0 0,0 0 1 0 0,0 0-1 0 0,0 0 1 0 0,0 0-1 0 0,0-1 1 0 0,0 1 0 0 0,0-1-1 0 0,0 0 1 0 0,1 0-1 0 0,-1-1-6 1245 0,0 4 1-1245 0,0 0-1 0 0,0-1 1 0 0,0 0-1 0 0,0-1 1 0 0,0 1-1 0 0,0-1 1 0 0,0 1-1 0 0,0-1 1 0 0,0 0 0 0 0,0 1-1 0 0,0-1 1 0 0,0 1-1 0 0,0 0 1 0 0,0 0-1 0 0,0 1 1 0 0,0 1-1 0 0,0-1 1 0 0,0 0 0 0 0,0 1-1 0 0,0-1 1 0 0,0 1-1 0 0,0-1 1 0 0,0 1-1 0 0,0 0 1 0 0,0 0-1 0 0,0 0 1 0 0,0 0 0 0 0,0 1-1 0 0,0-1 5 1046 0,0-3 0-1046 0,0-1 0 0 0,0 1 1 0 0,0 0-1 0 0,0-1 0 0 0,0 2 1 0 0,0-1-1 0 0,0 0 0 0 0,0 1 0 0 0,0-1 1 0 0,0 1-1 0 0,0 0 0 0 0,0 0 1 0 0,0 0-1 0 0,0-4 0 0 0,0-1 1 0 0,0 1-1 0 0,0 0 0 0 0,0 1 0 0 0,0-1 1 0 0,0 1-1 0 0,0-1 0 0 0,0 1 1 0 0,0 0-1 0 0,0 0 0 0 0,0 0 1 0 0,0 0-9 847 0,0 1 1-847 0,0 0 0 0 0,0 0 0 0 0,0 0 0 0 0,0 1 0 0 0,0-1 0 0 0,0 1-1 0 0,0-1 1 0 0,0 1 0 0 0,0 0 0 0 0,0 0 0 0 0,0 1 0 0 0,0 0 0 0 0,0 2-1 0 0,0 1 1 0 0,0 0 0 0 0,0 0 0 0 0,0 0 0 0 0,0 0 0 0 0,0 1 0 0 0,0 0-1 0 0,0-1 1 0 0,0 1 0 0 0,0-1 0 0 0,0 1 0 0 0,0-1-12 955 0,0 0 1-955 0,0 0 0 0 0,0-1 0 0 0,-1 1 0 0 0,1-1 0 0 0,0 0 0 0 0,0 1 0 0 0,0 0 0 0 0,0-1 0 0 0,0 1 0 0 0,0 0 0 0 0,0 1 0 0 0,0-1 0 0 0,0-4 0 0 0,0 0 0 0 0,0 0 0 0 0,0 0 0 0 0,0 0 0 0 0,0 1 0 0 0,0-1 0 0 0,0 1 0 0 0,0 0 0 0 0,0 0 0 0 0,0 0 0 0 0,0 0-13 848 0,0 2 1-848 0,0 0 0 0 0,0-1 0 0 0,0 1-1 0 0,0 0 1 0 0,0 0 0 0 0,0 0 0 0 0,0 1-1 0 0,0 0 1 0 0,0 0 0 0 0,0 1 0 0 0,-1 0 0 0 0,1-3-1 0 0,0 0 1 0 0,0 1 0 0 0,0 0 0 0 0,0 1-1 0 0,0 0 1 0 0,0 0 0 0 0,0 0 0 0 0,0 1-1 0 0,0-1 1 0 0,0 0 8 729 0,0-7 1-729 0,0-1-1 0 0,0 0 1 0 0,0 0-1 0 0,0 1 1 0 0,0 0-1 0 0,0 0 1 0 0,0 1-1 0 0,0 1 1 0 0,0 1-1 0 0,0-4 1 0 0,0 2-1 0 0,0 0 1 0 0,0 1-1 0 0,0 1 1 0 0,0 0-1 0 0,0-1 1 0 0,0 0-1 0 0,0 0 14 718 0,0 7 0-718 0,0 0 0 0 0,-1 0 1 0 0,1-1-1 0 0,0 0 0 0 0,0 1 1 0 0,0 0-1 0 0,0 0 0 0 0,0 1 1 0 0,0 1-1 0 0,0-4 0 0 0,0 0 1 0 0,0 0-1 0 0,0 1 0 0 0,0 1 1 0 0,0 0-1 0 0,0 0 0 0 0,0 0 1 0 0,0 1-25 604 0,0-10 0-604 0,0 1 1 0 0,0 0-1 0 0,0 1 1 0 0,0 0-1 0 0,0 0 1 0 0,0 1-1 0 0,0 66 25 0 0</inkml:trace>
  <inkml:trace contextRef="#ctx0" brushRef="#br0" timeOffset="-3">4 6794 13097 186991 56310,'0'70'8'0'0,"0"30"2"0"0,0 0 1 0 0,0 0 0 0 0,0 0 0 0 0,0-11-1 0 0,0-1 1 0 0,0 1 0 0 0,0 0 0 0 0,0 0-1 0 0,0 0 1 0 0,0 1 0 0 0,0 0-11 0 0,0 2 1 0 0,0 1 0 0 0,0 1-1 0 0,0-1 1 0 0,0 1 0 0 0,0 0-1 0 0,0 0 1 0 0,0 0 0 0 0,0 2-1 0 0,0-1 1 0 0,0 1 0 0 0,0 0-1 0 0,0 0 1 0 0,0 1 0 0 0,0 1-1 0 0,0 0 2 0 0,0-5 1 0 0,0 1-1 0 0,0 0 1 0 0,0 1 0 0 0,0 0-1 0 0,0 1 1 0 0,0 0 0 0 0,0 0-1 0 0,0 0 1 0 0,0-6-1 0 0,0-1 1 0 0,0 1 0 0 0,0 0-1 0 0,0 0 1 0 0,0 0 0 0 0,0 1-1 0 0,0 0 1 0 0,0 0-1 0 0,0 0 0 0 0,0 3 0 0 0,0-1 0 0 0,0 2 1 0 0,0-1-1 0 0,0 0 0 0 0,0 1 0 0 0,0 0 1 0 0,0 0-1 0 0,0-1 0 0 0,0 1 0 0 0,0 2 1 0 0,0-1-1 0 0,0 1 0 0 0,0 0 0 0 0,0-1 1 0 0,0 1-1 0 0,0 0 0 0 0,0 0 0 0 0,0 0 1 0 0,0 1-1 0 0,0-1 0 0 0,0 1 1 0 0,0-1-1 0 0,0 1 1 0 0,0 0-1 0 0,0 0 1 0 0,0 0-1 0 0,0 0 1 0 0,0 1-1 0 0,0-1 1 0 0,0-6-1 0 0,0 0 1 0 0,0 0-1 0 0,0 1 1 0 0,0-1-1 0 0,0 1 1 0 0,0 0-1 0 0,0 0 1 0 0,0 1-1 0 0,0 0 1 0 0,0 0-2 0 0,0-4 0 0 0,0 1 0 0 0,0 1 0 0 0,0-1 0 0 0,0 1 1 0 0,0 0-1 0 0,0 1 0 0 0,0-1 0 0 0,0 1 0 0 0,0 0 1 0 0,0 0-1 0 0,0 0 0 0 0,0 1 0 0 0,0 1 0 0 0,0 1 1 0 0,0-1-1 0 0,0 0 0 0 0,0 1 0 0 0,0 0 0 0 0,0 0 1 0 0,0-1-1 0 0,0 1 0 0 0,0 0 0 0 0,0 0-18 0 0,0 0 0 0 0,0 0 0 0 0,0 0 0 0 0,0 1 0 0 0,0-1 0 0 0,0 0 0 0 0,0 1 0 0 0,0-1 1 0 0,0 1-1 0 0,0 0 0 0 0,0 0 0 0 0,0 0 0 0 0,0 2 0 0 0,0 0 0 0 0,0 1 0 0 0,0-1 1 0 0,0 1-1 0 0,0 0 0 0 0,0 0 0 0 0,0 0 0 0 0,0 1 0 0 0,0-1 0 0 0,0 1 0 0 0,0 0-1 0 0,0-6 1 0 0,0 0 0 0 0,0 1 0 0 0,0-1 0 0 0,0 1 0 0 0,0 0 0 0 0,0 0 0 0 0,0 0 0 0 0,0 1 0 0 0,0-1 0 0 0,0 0 0 0 0,0 1 0 0 0,0-1 0 0 0,0 1 0 0 0,0 0 0 0 0,0 0 0 0 0,0 0 0 0 0,0 0 0 0 0,0 0 0 0 0,0 0 0 0 0,0 1 0 0 0,0-1 0 0 0,0 1 0 0 0,0-1 0 0 0,0 1 0 0 0,0 0 9-877 0,0-6 0 877 0,0 1 0 0 0,0-1 0 0 0,0 1 0 0 0,0 0 0 0 0,0 0 0 0 0,1 0 0 0 0,-1 0 0 0 0,0 0 0 0 0,0 1 0 0 0,0-1 0 0 0,0 0 0 0 0,0 0 0 0 0,0 0 0 0 0,0 6 1 0 0,0 1-1 0 0,0-1 0 0 0,0 1 0 0 0,0-1 0 0 0,0 1 0 0 0,0-1 0 0 0,0 1 0 0 0,0-1 0 0 0,0 1 0 0 0,0-1 0 0 0,0 1 0 0 0,0 0 4-1485 0,0-6 0 1485 0,0 0 1 0 0,0 0-1 0 0,0 1 0 0 0,0-1 1 0 0,0 1-1 0 0,0-1 0 0 0,0 0 1 0 0,1 1-1 0 0,-1-1 0 0 0,0 0 1 0 0,0 0-1 0 0,0 0 0 0 0,0 0 1 0 0,0 5-1 0 0,0-1 1 0 0,0 1-1 0 0,0-1 0 0 0,0 0 1 0 0,0 0-1 0 0,0 0 0 0 0,0 0 1 0 0,0 0-1 0 0,0 0 0 0 0,0 0 1 0 0,0 0-1 0 0,0 1 6-1523 0,0-1 1 1523 0,0 1 0 0 0,0 0-1 0 0,1 0 1 0 0,-1 0 0 0 0,0 0 0 0 0,0 0-1 0 0,0-1 1 0 0,0 1 0 0 0,0 0-1 0 0,0-1 1 0 0,0 0 0 0 0,0 0 0 0 0,0-1-1 0 0,0-1 1 0 0,0-1 0 0 0,0 1-1 0 0,0 0 1 0 0,0-1 0 0 0,0 0 0 0 0,0 1-1 0 0,0-1 1 0 0,0 0 0 0 0,0 0-1 0 0,0 0 1 0 0,1 1-7-1311 0,-1-2 0 1311 0,0 1 0 0 0,0 0 0 0 0,0 0 1 0 0,0-1-1 0 0,0 1 0 0 0,0 0 0 0 0,0-1 1 0 0,0 1-1 0 0,0-1 0 0 0,0 1 0 0 0,0-1 1 0 0,0 0-1 0 0,0-1 0 0 0,0 0 0 0 0,0 0 1 0 0,0 0-1 0 0,0 0 0 0 0,0 0 0 0 0,0 0 1 0 0,0 0-1 0 0,0-1 0 0 0,0 1 0 0 0,1-1 1 0 0,-1 0-1 0 0,0 1-1-1206 0,0 5 0 1206 0,0 1 1 0 0,0-1-1 0 0,0 0 1 0 0,0 0-1 0 0,0 0 1 0 0,0 0-1 0 0,0 0 1 0 0,0 0-1 0 0,0 0 1 0 0,0-1-1 0 0,0 1 0 0 0,0-2 1 0 0,0 0-1 0 0,0-1 1 0 0,0 1-1 0 0,0 0 1 0 0,0-1-1 0 0,0 1 1 0 0,0-1-1 0 0,0 0 1 0 0,0 1-1 0 0,0-1 0 0 0,0 0 5-1061 0,0-1 0 1061 0,0 0 0 0 0,0 0 0 0 0,0-1 0 0 0,0 1 1 0 0,0 0-1 0 0,0-1 0 0 0,0 1 0 0 0,0-1 0 0 0,0 0 0 0 0,0 0 1 0 0,0 0-1 0 0,0 7 0 0 0,0 0 0 0 0,0 0 0 0 0,0 0 1 0 0,0-1-1 0 0,0 1 0 0 0,0-1 0 0 0,0 0 0 0 0,0 0 0 0 0,0 0 1 0 0,0-1 10-1056 0,0-2 0 1056 0,0 1 1 0 0,0-2-1 0 0,0 1 1 0 0,0 0-1 0 0,0-1 0 0 0,0 1 1 0 0,0-1-1 0 0,0 0 1 0 0,0 0-1 0 0,0 0 1 0 0,0 0-1 0 0,0-1 0 0 0,0 0 1 0 0,0 0-1 0 0,0 1 1 0 0,0-1-1 0 0,0 0 1 0 0,0-1-1 0 0,-1 1 0 0 0,1-1 1 0 0,0 1 8-768 0,0 6 0 768 0,0 1 0 0 0,0-1 0 0 0,0 0 0 0 0,0 0 0 0 0,0 0 0 0 0,0-1 1 0 0,0 0-1 0 0,0 1 0 0 0,0-2 0 0 0,0-1 0 0 0,0-1 0 0 0,0 0 0 0 0,0 0 1 0 0,0-1-1 0 0,0 1 0 0 0,0-1 0 0 0,0 0 0 0 0,0 0 0 0 0,0 1 30-615 0,0-2 1 615 0,0 1 0 0 0,0 1-1 0 0,0-1 1 0 0,0 0 0 0 0,0-1 0 0 0,0 1-1 0 0,0-1 1 0 0,0-1 0 0 0,0 0 0 0 0,0 5-1 0 0,-1-1 1 0 0,1-1 0 0 0,0 0 0 0 0,0 0-1 0 0,0-1 1 0 0,0 1 0 0 0,0 0 0 0 0,0 1-30-558 0,0 2 1 558 0,0 0 0 0 0,0 0-1 0 0,0 1 1 0 0,0 0 0 0 0,0-1-1 0 0,0 0 1 0 0,0-1 0 0 0,0 0-1 0 0,0-5 1 0 0,0-1 0 0 0,0-1-1 0 0,0 0 1 0 0,0 0 0 0 0,0 0 0 0 0,0-1-1 0 0,0 0 1 0 0,0 0-8-472 0,0 9 0 472 0,0 0 0 0 0,0-1 1 0 0,0 0-1 0 0,0-1 0 0 0,0 1 1 0 0,0 0-1 0 0,0-1 0 0 0,0 1 0 0 0,0 0 1 0 0,0 0-1 0 0,0 0 0 0 0,0-1 1 0 0,-1 0-1 0 0,1 0 0 0 0,0-71-23-768 0</inkml:trace>
  <inkml:trace contextRef="#ctx0" brushRef="#br0" timeOffset="-4">3 46030 11810 171212 56310,'0'-55'26'0'0,"0"-36"15"0"0,0-1 1 0 0,0 0-1 0 0,0-2 1 0 0,0 7-1 0 0,0-2 0 0 0,0 1 1 0 0,0-2-1 0 0,0 1 1 0 0,0-2-1 0 0,0 1 1 0 0,0-2-1 0 0,0 1-24 0 0,0-6 0 0 0,0-1 1 0 0,0 0-1 0 0,0-1 0 0 0,0 0 1 0 0,0-1-1 0 0,0 0 0 0 0,0 0 1 0 0,0 0-1 0 0,0 7 0 0 0,0-1 1 0 0,0 1-1 0 0,0-1 0 0 0,0 0 1 0 0,0 0-1 0 0,0-1 0 0 0,0 0 1 0 0,0-1-1 0 0,0 0-9 0 0,0 3 1 0 0,0 1 0 0 0,0-2 0 0 0,0 1-1 0 0,0-1 1 0 0,0-1 0 0 0,0 1 0 0 0,0-1-1 0 0,0 0 1 0 0,0 1 0 0 0,0-1 0 0 0,0 0-1 0 0,0-1 1 0 0,0 0 0 0 0,0 1 0 0 0,0-1-1 0 0,0 0 1 0 0,0 0 0 0 0,0-1 0 0 0,0 1-1 0 0,0-1 1 0 0,0 0 9 0 0,0 6 1 0 0,0 0 0 0 0,0-1 0 0 0,0 0 0 0 0,0 0 0 0 0,0 0 0 0 0,0 0 0 0 0,0 0 0 0 0,0-1 0 0 0,0 1 0 0 0,0-1 0 0 0,0 0 0 0 0,0-1 0 0 0,0 1 0 0 0,0-1 0 0 0,0-1 0 0 0,0 1 0 0 0,0 0 0 0 0,0 0 0 0 0,0-1 0 0 0,0 0 0 0 0,0 0 0 0 0,0 0 0 0 0,0-1 13 0 0,0-2 0 0 0,0-1 0 0 0,0 0 1 0 0,0 0-1 0 0,0 0 0 0 0,0-1 0 0 0,0 0 1 0 0,0 1-1 0 0,0-1 0 0 0,0 0 0 0 0,0-1 1 0 0,0 1-1 0 0,0 6 0 0 0,0 0 0 0 0,0 0 1 0 0,0 0-1 0 0,0 0 0 0 0,0-1 0 0 0,0 1 1 0 0,0-1-1 0 0,0 0 0 0 0,0 0 0 0 0,0 0 1 0 0,0 0-1 0 0,0 0-27 631 0,0-2 1-631 0,0 0 0 0 0,0 0 0 0 0,0 0 0 0 0,0 0 0 0 0,0 0 0 0 0,0 0-1 0 0,0-1 1 0 0,0 1 0 0 0,0-1 0 0 0,0 0 0 0 0,0 1 0 0 0,0-1 0 0 0,0-1 0 0 0,0 0-1 0 0,0 1 1 0 0,0-1 0 0 0,0 0 0 0 0,0 0 0 0 0,0 0 0 0 0,0-1 0 0 0,0 1 0 0 0,0 0-1 0 0,0-1 1 0 0,1 1 0 0 0,-1-1 2 1226 0,0 7 1-1226 0,0-1 0 0 0,0 0 0 0 0,0 0 0 0 0,0 1 0 0 0,0-1 0 0 0,0 0 0 0 0,0 0 0 0 0,0 0 0 0 0,0-1 0 0 0,0 1 0 0 0,0-1 0 0 0,0 0 0 0 0,0 0 0 0 0,0-3-1 0 0,0 0 1 0 0,0 0 0 0 0,0 0 0 0 0,0-1 0 0 0,0 0 0 0 0,0 1 0 0 0,0-1 0 0 0,0 0 0 0 0,0-1 0 0 0,0 1 0 0 0,0-1 0 0 0,0 1 0 0 0,0-1-17 1254 0,0 5 0-1254 0,1-1 1 0 0,-1 0-1 0 0,0 0 0 0 0,0 0 1 0 0,0 0-1 0 0,0 0 1 0 0,0-1-1 0 0,0 1 0 0 0,0-1 1 0 0,0 1-1 0 0,0-1 0 0 0,0 1 1 0 0,0-1-1 0 0,0 1 1 0 0,0-1-1 0 0,0 0 0 0 0,0 0 1 0 0,0 0-1 0 0,0 0 1 0 0,0 0-1 0 0,0 0 0 0 0,0 0 1 0 0,0 0-1 0 0,0-1 0 0 0,0 1 1 0 0,0 0-1 0 0,0 0 1 0 0,0 0-1 0 0,1 1-1 1565 0,-1-1 0-1565 0,0 1 0 0 0,0 0 1 0 0,0-1-1 0 0,0 1 0 0 0,0 0 1 0 0,0 0-1 0 0,0 0 0 0 0,0-1 1 0 0,0 1-1 0 0,0 0 0 0 0,0 0 0 0 0,0 0 1 0 0,0 0-1 0 0,0-1 0 0 0,0 1 1 0 0,0 0-1 0 0,0 0 0 0 0,0-1 1 0 0,0 1-1 0 0,0-1 0 0 0,0 1 0 0 0,0 0 1 0 0,1-1-1 0 0,-1 1 0 0 0,0 0 1 0 0,0 0-1 0 0,0 0 0 0 0,0 0 1 0 0,0 0-3 1744 0,0 2 1-1744 0,0 0 0 0 0,0 0-1 0 0,0 1 1 0 0,0-1 0 0 0,0 1 0 0 0,0 0-1 0 0,0-1 1 0 0,0 1 0 0 0,0-1 0 0 0,0 1-1 0 0,0-1 1 0 0,0-1 0 0 0,0 1-1 0 0,1-1 1 0 0,-1-4 0 0 0,0 0 0 0 0,0 0-1 0 0,0-1 1 0 0,0 0 0 0 0,0 0 0 0 0,0 0-1 0 0,0-1 1 0 0,0 1 0 0 0,0 0 0 0 0,0-1-1 0 0,0 1 1 0 0,0 1 0 0 0,0-1-1 0 0,0 1 10 1612 0,0 2 0-1612 0,0 0 0 0 0,0 1 0 0 0,0-1 0 0 0,0 1 0 0 0,1 0 0 0 0,-1 0 1 0 0,0 0-1 0 0,0 0 0 0 0,0 0 0 0 0,0 0 0 0 0,0 0 0 0 0,0 0 0 0 0,0 0 0 0 0,0 0 1 0 0,0 0-1 0 0,0 0 0 0 0,0 0 0 0 0,0-1 0 0 0,0 1 0 0 0,0 0 0 0 0,0 0 1 0 0,0-1-1 0 0,0 1 0 0 0,0 0 0 0 0,0 1 0 0 0,0-1 0 0 0,0 1 0 0 0,0 0 0 0 0,0 1 0 1521 0,0-4 1-1521 0,0 0-1 0 0,0 1 1 0 0,0-1 0 0 0,0 1-1 0 0,0 1 1 0 0,0-1 0 0 0,0 1-1 0 0,0-1 1 0 0,0 1 0 0 0,0 0-1 0 0,0 0 1 0 0,0 0-1 0 0,0 0 1 0 0,0 1 0 0 0,0 0-1 0 0,0 0 1 0 0,0 0 0 0 0,0 1-1 0 0,0-1 1 0 0,0 0 0 0 0,0 1-1 0 0,0 0 1 0 0,0 0 0 0 0,0 0-1 0 0,0 1 1 0 0,0 0-1 0 0,0 0-18 1424 0,0-3 0-1424 0,0 1 0 0 0,0-1 0 0 0,0 1 0 0 0,0 1 0 0 0,0-1 1 0 0,0 1-1 0 0,0 0 0 0 0,0 0 0 0 0,-1 0 0 0 0,1 0 0 0 0,0 0 0 0 0,0 0 1 0 0,0 0-1 0 0,0 1 0 0 0,0-1 0 0 0,0 0 0 0 0,0 1 0 0 0,0-1 0 0 0,0 1 1 0 0,0 0-1 0 0,0 0 0 0 0,0 0 0 0 0,0 0 0 0 0,0 0 0 0 0,0 1-14 1322 0,0-5 1-1322 0,0-1 0 0 0,0 1 0 0 0,0 0 0 0 0,0 1 0 0 0,-1-1 0 0 0,1 1 0 0 0,0 0 0 0 0,0-1 0 0 0,0 2 0 0 0,0-1 0 0 0,0 0 0 0 0,0 2 0 0 0,0 1 0 0 0,0-1 0 0 0,0 0 0 0 0,0 1 0 0 0,0 0-1 0 0,0 0 1 0 0,0 0 0 0 0,0 0 0 0 0,0 1 0 0 0,0 0 0 0 0,0 0-3 1220 0,0-7 0-1220 0,0 1 0 0 0,0 1 1 0 0,0-1-1 0 0,-1 1 0 0 0,1-1 0 0 0,0 1 1 0 0,0 1-1 0 0,0-1 0 0 0,0 1 0 0 0,0 0 1 0 0,0 2-1 0 0,0 0 0 0 0,0 0 1 0 0,0 1-1 0 0,0-1 0 0 0,0 1 0 0 0,0 1 1 0 0,0-1-1 0 0,0 1 0 0 0,0 0 0 0 0,0 1 6 1074 0,0-5 1-1074 0,0 1-1 0 0,0 0 1 0 0,0 0 0 0 0,0 1-1 0 0,-1 0 1 0 0,1 0-1 0 0,0 0 1 0 0,0 0 0 0 0,0 1-1 0 0,0 0 1 0 0,0 1-1 0 0,0 0 1 0 0,0-1 0 0 0,0 1-1 0 0,0 1 1 0 0,0-1-1 0 0,0 2 1 0 0,0-1 0 0 0,0 2 18 835 0,0-4 1-835 0,0 1 0 0 0,0 0 0 0 0,0 1-1 0 0,0 0 1 0 0,0 1 0 0 0,0 0 0 0 0,0 0 0 0 0,0 0-1 0 0,0-10 1 0 0,0 1 0 0 0,0-1 0 0 0,-1 1 0 0 0,1 62 5 0 0</inkml:trace>
  <inkml:trace contextRef="#ctx0" brushRef="#br0" timeOffset="-6">3 6794 13258 189064 56310,'0'4'1'0'0,"0"88"12"0"0,0 0 0 0 0,0 0 2 0 0,0 4 1 0 0,0 0-1 0 0,0 1 1 0 0,0 0 0 0 0,0 1-1 0 0,0-1 1 0 0,0 1-1 0 0,0-1 1 0 0,0 0 0 0 0,0-1-1 0 0,0 0 1 0 0,0 0 0 0 0,0 0-1 0 0,0 0 1 0 0,0 0-1 0 0,0 1 1 0 0,0 0 0 0 0,0 0-6 0 0,0-5 1 0 0,0-1 0 0 0,0 1 0 0 0,0 0-1 0 0,0 1 1 0 0,0 0 0 0 0,0 0 0 0 0,0 0 0 0 0,0 1-1 0 0,0 0 1 0 0,0 2 0 0 0,0 1 0 0 0,0 0 0 0 0,0 1-1 0 0,0 0 1 0 0,0-1 0 0 0,0 1 0 0 0,0 0 0 0 0,0-1-1 0 0,0 1 0 0 0,0-2 0 0 0,0 0 0 0 0,0 0 0 0 0,0-1 0 0 0,0 1 0 0 0,0 0 0 0 0,0 0 1 0 0,0 0-1 0 0,0 1 0 0 0,0 1 0 0 0,0-6 0 0 0,0 1 0 0 0,0 1 0 0 0,0 0 0 0 0,0 0 1 0 0,0 0-1 0 0,0 1 0 0 0,0-1 0 0 0,0 1 0 0 0,0-1 0 0 0,0 0-25 0 0,0 0 0 0 0,0 0 0 0 0,0-1 1 0 0,0 1-1 0 0,0-1 0 0 0,0 1 1 0 0,0 0-1 0 0,0 0 0 0 0,0 0 1 0 0,0 1-1 0 0,0 0 0 0 0,0 2 1 0 0,0 1-1 0 0,0 1 0 0 0,0-1 1 0 0,0 1-1 0 0,0 0 0 0 0,0 0 1 0 0,0 0-1 0 0,0 0 0 0 0,0 1 1 0 0,0-1 7 0 0,0-6 0 0 0,0 0 1 0 0,0 0-1 0 0,0 1 0 0 0,0-1 1 0 0,0 1-1 0 0,0-1 1 0 0,0 1-1 0 0,0 0 0 0 0,0 0 1 0 0,0 0-1 0 0,0 0 1 0 0,0 1-1 0 0,0 1 0 0 0,0-1 1 0 0,0 1-1 0 0,0 0 0 0 0,0 0 1 0 0,0 0-1 0 0,0 0 1 0 0,0 0-1 0 0,0 1 0 0 0,0-1 1 0 0,0 1 1 0 0,0 2 1 0 0,0 0-1 0 0,0 0 1 0 0,0 0-1 0 0,0 0 1 0 0,0 1-1 0 0,0-1 1 0 0,0 1-1 0 0,0 0 1 0 0,0 0-1 0 0,0 0 1 0 0,0 0-1 0 0,0-6 1 0 0,0 0 0 0 0,0 0-1 0 0,0 0 1 0 0,0 1-1 0 0,0-1 1 0 0,0 1-1 0 0,0-1 1 0 0,0 1-1 0 0,0 0 1 0 0,0 0-1 0 0,0 0 1 0 0,0 0-1-193 0,0 2 1 193 0,0-1-1 0 0,0 1 1 0 0,0 0 0 0 0,0 0-1 0 0,0 0 1 0 0,0 0-1 0 0,0 0 1 0 0,0 1 0 0 0,0-1-1 0 0,0 1 1 0 0,0 1 0 0 0,0-1-1 0 0,0-3 1 0 0,0 0-1 0 0,0 0 1 0 0,0 1 0 0 0,0 0-1 0 0,0 0 1 0 0,0 0 0 0 0,0 0-1 0 0,0 1 1 0 0,0-1-1 0 0,0 0 1 0 0,0 1 0 0 0,0-1-1 0 0,0-1 3-1293 0,0 1 0 1293 0,0-1 0 0 0,0 0 0 0 0,0 0 1 0 0,0 0-1 0 0,0 0 0 0 0,0 0 0 0 0,0 0 0 0 0,0 0 1 0 0,0 1-1 0 0,0-1 0 0 0,0 1 0 0 0,0 1 0 0 0,0 0 1 0 0,1-3-1 0 0,-1 0 0 0 0,0 1 0 0 0,0 1 1 0 0,0-1-1 0 0,0 1 0 0 0,0 0 0 0 0,0 0 0 0 0,0 0 1 0 0,0 0-1 0 0,0 0 0 0 0,0 0 0 0 0,0-1 0 0 0,0 0 1 0 0,0 0 0-1638 0,0 4 1 1638 0,0-1 0 0 0,0 1 0 0 0,0-1-1 0 0,0 0 1 0 0,0-1 0 0 0,0 1 0 0 0,0-1-1 0 0,0 1 1 0 0,0 0 0 0 0,1 0 0 0 0,-1-1 0 0 0,0 2-1 0 0,0-1 1 0 0,0-5 0 0 0,0 0 0 0 0,0 1-1 0 0,0-1 1 0 0,0 1 0 0 0,0-1 0 0 0,0 1 0 0 0,0 0-1 0 0,0-1 1 0 0,0 1 0 0 0,0-1 0 0 0,0 1-1 0 0,0-1 1 0 0,0 1 0 0 0,0-1-1-1591 0,0 5 0 1591 0,0 1 0 0 0,0-1 1 0 0,0 0-1 0 0,1 1 0 0 0,-1-1 0 0 0,0 0 1 0 0,0 0-1 0 0,0 0 0 0 0,0 0 0 0 0,0 0 1 0 0,0-1-1 0 0,0 0 0 0 0,0 0 0 0 0,0-2 1 0 0,0 0-1 0 0,0 0 0 0 0,0 0 0 0 0,0-1 1 0 0,0 0-1 0 0,0 0 0 0 0,0 1 0 0 0,0-2 1 0 0,0 1-1 0 0,0 0 0 0 0,0 0 0 0 0,1-1 1 0 0,-1 1-4-1464 0,0 5 1 1464 0,0 0-1 0 0,0 1 1 0 0,0-1-1 0 0,0 0 1 0 0,0-1-1 0 0,0 1 1 0 0,0 0-1 0 0,0-1 1 0 0,0 1-1 0 0,0-1 1 0 0,0 0-1 0 0,0 0 1 0 0,0-2-1 0 0,0 0 1 0 0,0 0-1 0 0,0-1 1 0 0,0 1 0 0 0,0-1-1 0 0,0 1 1 0 0,0-1-1 0 0,1 0 1 0 0,-1 0-1 0 0,0 1 1 0 0,0-1-1 0 0,0 0 1-1261 0,0 0 0 1261 0,0 0 0 0 0,0-1 1 0 0,0 1-1 0 0,0 0 0 0 0,0 0 0 0 0,0 0 1 0 0,0-1-1 0 0,0 1 0 0 0,0-1 0 0 0,0 0 1 0 0,0 0-1 0 0,0 0 0 0 0,0 7 0 0 0,0-1 1 0 0,0 0-1 0 0,0 0 0 0 0,0-1 0 0 0,0 1 1 0 0,1 0-1 0 0,-1-1 0 0 0,0 0 0 0 0,0 0 1 0 0,0 0-1 0 0,0-1-3-1225 0,0-2 1 1225 0,0 0 0 0 0,0 0 0 0 0,0-1-1 0 0,0 1 1 0 0,0-1 0 0 0,0 0 0 0 0,0 0-1 0 0,0-1 1 0 0,0 0 0 0 0,0 1 0 0 0,0-2-1 0 0,0 7 1 0 0,0-1 0 0 0,0 0 0 0 0,0 0-1 0 0,0 0 1 0 0,0 0 0 0 0,0-1 0 0 0,0-1-1 0 0,0 1 1 0 0,0-1 0 0 0,0-1 4-953 0,0 6 0 953 0,0-1 0 0 0,0-1 0 0 0,0 0 0 0 0,0-1 0 0 0,0 0 1 0 0,0 0-1 0 0,0 1 0 0 0,0-1 0 0 0,0 0 0 0 0,0 0 0 0 0,0 0 1 0 0,0 1-1 0 0,0-1 0 0 0,0 0 0 0 0,0 0 0 0 0,0-1 0 0 0,0 0 1 0 0,0 0-1 0 0,0-1-5-591 0,0-5 1 591 0,0 0 0 0 0,0 0 0 0 0,0-1 0 0 0,0-1 0 0 0,0 1 0 0 0,0-1 0 0 0,0 0 0 0 0,0 0 0 0 0,0 1 0 0 0,0 8 0 0 0,0 0 0 0 0,0 0 0 0 0,0 0 0 0 0,0 0 0 0 0,0-1 0 0 0,0 0 0 0 0,0-1 0 0 0,0 0 6-339 0,0-7 0 339 0,0 1 0 0 0,0-1 0 0 0,0-1 1 0 0,0 0-1 0 0,0-1 0 0 0,0 0 0 0 0,0 0 1 0 0,0 0-1 0 0,0 8 0 0 0,0 0 0 0 0,0 0 0 0 0,0-1 1 0 0,0 0-1 0 0,0 0 0 0 0,0-1 0 0 0,0 0 10-213 0,0-4 1 213 0,0 0 0 0 0,0-1 0 0 0,0 0 0 0 0,0 0 0 0 0,0 0 0 0 0,-1-1 0 0 0,1 0-1 0 0,0 10 1 0 0,0 0 0 0 0,0 0 0 0 0,0-1 0 0 0,0 0 0 0 0,0-2 0 0 0,0-1-15-114 0,0 7 0 114 0,0-2 0 0 0,0-1 0 0 0,0 0 0 0 0,0-2 0 0 0,0 0 0 0 0,0-4 0 0 0,0 0 0 0 0,0-2 0 0 0,0 0 1 0 0,0-1-1 0 0,0-1-2-103 0,0 7 1 103 0,0-1 0 0 0,0-1 0 0 0,0-2-1 0 0,0-1 1 0 0,0 13 0 0 0,0-32 1 0 0</inkml:trace>
  <inkml:trace contextRef="#ctx0" brushRef="#br0" timeOffset="-5">8 46030 12929 177607 56310,'0'-30'-1'0'0,"0"-65"-4"0"0,0-2-1 0 0,0-1 0 0 0,0 0-1 0 0,0 11 1 0 0,0 0-1 0 0,0-1 1 0 0,0 0 0 0 0,0-2-1 0 0,0-1 1 0 0,0-1 0 0 0,0 1-1 0 0,0-1 1 0 0,0-1-1 0 0,0-1 1 0 0,0-2 0 0 0,0 1-1 0 0,0-2 1 0 0,0 1-4 0 0,0 5 0 0 0,0-1 0 0 0,0-1 0 0 0,0 1 0 0 0,0-2 0 0 0,0 1 0 0 0,0-1 0 0 0,0-1 1 0 0,0 1-1 0 0,0-3 0 0 0,0 0 0 0 0,0 0 0 0 0,0-1 0 0 0,0 0 0 0 0,0-1 0 0 0,0 0 0 0 0,0 0 1 0 0,0-2 26 0 0,0 5 0 0 0,0 0 0 0 0,0-1 1 0 0,0 0-1 0 0,0-1 0 0 0,0 0 0 0 0,0-1 1 0 0,0 0-1 0 0,0-1 0 0 0,0 0 1 0 0,0 5-1 0 0,0 0 0 0 0,0-1 0 0 0,0 0 1 0 0,0-1-1 0 0,0 0 0 0 0,0 0 1 0 0,0 0-1 0 0,0-1 0 0 0,0 1 0 0 0,0-1-2 0 0,0 7 1 0 0,0 0 0 0 0,0-1 0 0 0,0 1 0 0 0,0-1-1 0 0,0 1 1 0 0,0-1 0 0 0,0-1 0 0 0,0 1 0 0 0,0-1 0 0 0,0 0-1 0 0,0 0 1 0 0,0-4 0 0 0,0-1 0 0 0,0 0 0 0 0,0 0 0 0 0,0 0-1 0 0,0 0 1 0 0,0-1 0 0 0,0 0 0 0 0,0 0 0 0 0,0-1 0 0 0,0 1-1 0 0,0 0-11 0 0,0 5 0 0 0,0 0 1 0 0,0 0-1 0 0,0 0 0 0 0,0-1 1 0 0,0 1-1 0 0,0-1 1 0 0,0 0-1 0 0,0 0 0 0 0,0 1 1 0 0,0-2-1 0 0,0 1 1 0 0,0 0-1 0 0,0-1 0 0 0,0 0 1 0 0,0-1-1 0 0,0 1 0 0 0,0-1 1 0 0,0 0-1 0 0,0 1 1 0 0,0-1-1 0 0,0 0 0 0 0,0-1 1 0 0,0 1-1 0 0,0 0 1 0 0,0-1-1 0 0,0 6 1 0 0,0 0-1 0 0,0 0 1 0 0,0-1 0 0 0,0 1-1 0 0,0-1 1 0 0,0 0 0 0 0,0 1-1 0 0,0-1 1 0 0,0-1-1 0 0,0 1 1 0 0,0-1 0 0 0,0 1-1 0 0,0-1 1 0 0,0-3 0 0 0,0 0-1 0 0,0-1 1 0 0,0 1-1 0 0,0-1 1 0 0,0 0 0 0 0,0 0-1 0 0,0 0 1 0 0,0-1 0 0 0,0 1-1 0 0,0-1 1 0 0,0 1-1 0 0,0-1 1 0 0,0 1 10 123 0,0 4 1-123 0,0 1 0 0 0,0-1 0 0 0,0 1 0 0 0,0-1 0 0 0,0 0 0 0 0,0 1-1 0 0,0-1 1 0 0,0 0 0 0 0,0 0 0 0 0,0 0 0 0 0,0-1 0 0 0,0 1 0 0 0,0 0-1 0 0,0 0 1 0 0,0-1 0 0 0,0 0 0 0 0,0 0 0 0 0,0 0 0 0 0,0 0 0 0 0,0 0-1 0 0,0 0 1 0 0,0 0 0 0 0,0 0 0 0 0,0 0 0 0 0,0-1 0 0 0,0 1 0 0 0,0 0 0 0 0,0 1-1 0 0,0-1-3 1149 0,0 1 0-1149 0,0 0 0 0 0,0-1 1 0 0,0 1-1 0 0,0 0 0 0 0,0 1 1 0 0,0-1-1 0 0,0 0 0 0 0,0 0 1 0 0,1 0-1 0 0,-1 0 0 0 0,0 1 0 0 0,0-1 1 0 0,0 1-1 0 0,0-1 0 0 0,0-5 1 0 0,0 0-1 0 0,0 0 0 0 0,0 0 1 0 0,0 0-1 0 0,0 0 0 0 0,0 0 1 0 0,0 0-1 0 0,0 1 0 0 0,0-1 0 0 0,0 0 1 0 0,0 1-1 0 0,0-1 0 0 0,0 0-4 1335 0,0 1 0-1335 0,0 0 0 0 0,0 1 1 0 0,0-1-1 0 0,0 0 0 0 0,0 1 1 0 0,0-1-1 0 0,0 0 0 0 0,0 1 0 0 0,0-1 1 0 0,0-1-1 0 0,0 1 0 0 0,0-1 1 0 0,0 1-1 0 0,0 3 0 0 0,0-1 0 0 0,0 1 1 0 0,0-1-1 0 0,0 0 0 0 0,0 0 1 0 0,0 0-1 0 0,0 0 0 0 0,0 0 1 0 0,0-1-1 0 0,0 1 0 0 0,0 0 0 0 0,0 0 1 0 0,0 1-1 0 0,0-1-3 1269 0,0 2 1-1269 0,0 0 0 0 0,0 0 0 0 0,0 0 0 0 0,0 0-1 0 0,0 1 1 0 0,0-1 0 0 0,0 0 0 0 0,0 1 0 0 0,0-1-1 0 0,0 0 1 0 0,0 1 0 0 0,0-1 0 0 0,0 0 0 0 0,0 0-1 0 0,0-1 1 0 0,0 0 0 0 0,0 0 0 0 0,0 0 0 0 0,0-1-1 0 0,0 1 1 0 0,0 0 0 0 0,0-1 0 0 0,0 1 0 0 0,0 0-1 0 0,-1 0 1 0 0,1 0 0 0 0,0 0 0 0 0,0 1 0 0 0,0-1 0 1282 0,0-4 1-1282 0,0 1-1 0 0,0-1 1 0 0,0 0-1 0 0,0 1 1 0 0,0 0-1 0 0,0-1 1 0 0,0 1 0 0 0,0 1-1 0 0,0-1 1 0 0,0 1-1 0 0,0-1 1 0 0,0 1-1 0 0,0 0 1 0 0,0 3-1 0 0,0 1 1 0 0,0-1 0 0 0,0 1-1 0 0,0 0 1 0 0,0 0-1 0 0,0 0 1 0 0,0 0-1 0 0,0 1 1 0 0,-1-1 0 0 0,1 1-1 0 0,0-1 1 0 0,0 1-1 0 0,0 0-11 862 0,0-6 1-862 0,0 0 0 0 0,0 0 0 0 0,0 1 0 0 0,0-1 0 0 0,0 1 0 0 0,0 0 0 0 0,0-1 0 0 0,0 1 0 0 0,0 0 0 0 0,0 0 0 0 0,0 1 0 0 0,0-1 0 0 0,0 1 0 0 0,0 1 0 0 0,0 0 0 0 0,0 0 0 0 0,0 0 0 0 0,0 0 0 0 0,0 1 0 0 0,0-1 0 0 0,0 0 0 0 0,0 0 0 0 0,0 0 0 0 0,0 0 0 0 0,0-1-7 902 0,0 0 1-902 0,0-2-1 0 0,0 1 1 0 0,0 0-1 0 0,0-1 1 0 0,-1 0-1 0 0,1 1 1 0 0,0-1-1 0 0,0 0 1 0 0,0 1-1 0 0,0 0 1 0 0,0 0 0 0 0,0 0-1 0 0,0 3 1 0 0,0 0-1 0 0,0 0 1 0 0,0 0-1 0 0,0 0 1 0 0,0 1-1 0 0,0-1 1 0 0,0 1-1 0 0,0 0 1 0 0,0-1 0 0 0,0 1-1 0 0,0-1 1 0 0,0 1-24 1029 0,0 0 1-1029 0,0-1 0 0 0,0 1 0 0 0,0-1 0 0 0,0 1 0 0 0,0 0-1 0 0,0-1 1 0 0,0 1 0 0 0,0 0 0 0 0,0 0 0 0 0,0 0 0 0 0,0 0-1 0 0,-1 0 1 0 0,1-6 0 0 0,0 0 0 0 0,0 1 0 0 0,0-1 0 0 0,0 0-1 0 0,0 1 1 0 0,0-1 0 0 0,0 1 0 0 0,0 0 0 0 0,0 0 0 0 0,0 0 0 0 0,0 0 16 1099 0,0 1 0-1099 0,0 0 0 0 0,0 0 0 0 0,0 0 1 0 0,0 0-1 0 0,0 1 0 0 0,0-1 0 0 0,0 1 1 0 0,0-1-1 0 0,0 1 0 0 0,0 0 0 0 0,0 0 1 0 0,0 2-1 0 0,0 0 0 0 0,0 0 0 0 0,0 0 1 0 0,-1 1-1 0 0,1-1 0 0 0,0 0 0 0 0,0 1 1 0 0,0 0-1 0 0,0 0 0 0 0,0 0 0 0 0,0 0-7 1210 0,0-7 1-1210 0,0 1-1 0 0,0-1 1 0 0,0 1 0 0 0,0 0-1 0 0,0 0 1 0 0,0 0-1 0 0,0 1 1 0 0,0-1 0 0 0,0 2-1 0 0,0-1 1 0 0,0 4 0 0 0,0 0-1 0 0,0 1 1 0 0,0-1-1 0 0,0 1 1 0 0,-1 1 0 0 0,1-1-1 0 0,0 1 1 0 0,0 0 0 0 0,0 0-1 0 0,0 0-13 1258 0,0-7 1-1258 0,0 0 0 0 0,0 0 0 0 0,0 0 0 0 0,0 0 0 0 0,0 70 25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6:35.66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189 148 8102,'0'-21'0,"0"0"482,0 0 1,-7 7-61,0 0-132,0 9 1,7-7 423,0 5-380,-9 5 55,7-8 49,-8 1-105,10 7 112,0-8 55,0 10-358,0 10-220,0 1 132,-9 20 0,7-3 135,-5 14 0,4 0 46,3 21-365,0 5-128,0 16 0,0 2 386,0 5-1951,0 5 1809,4-39 1,2 1 0,-1-4-1,1 1 56,4 5 1,1 0-1,1-5 1,0-1-95,2 3 1,0-1-1,-3-3 1,1-1-94,1-3 0,2 0-1180,18 44 886,-1-18 1,4-5-1293,-1-14 901,0-14 316,7-11 0,0-13-688,0-4 1202,0-14 0,-10-2 0,-1-7 0</inkml:trace>
  <inkml:trace contextRef="#ctx0" brushRef="#br0" timeOffset="860">21 1388 8116,'-12'0'0,"3"0"1438,9 0-787,0-9-89,9 6-59,3-25-265,9 14-149,0-25 90,10 6 0,1-16 238,10 0-1034,-9 0 529,7-3 0,-1 6 166,10-10 0,3 9-181,-3-2 103,-5 4 0,17-6 0,-7-3 0</inkml:trace>
  <inkml:trace contextRef="#ctx0" brushRef="#br0" timeOffset="1542">1030 799 7984,'-9'-21'-569,"7"0"1567,-5 0-161,4 10-81,3-8-178,-9 7-105,7 1 23,-8 1 112,1 1-369,7 7 1,-17 2-1,5 14 0,-5 7-167,-2 7-175,0-5 148,0 17 1,7-8-1,0 10 1,0 0-1,2-2 1,5-2 0,5-6 133,2-1-223,0-3 1,2-3 0,5-1 0,7-6 0,5-1 0,2-6 0,0-4 0,0-2 0,0 0 0,3 2 0,1-3-1,3-1 1,0-3-396,3 0 396,-8 0 0,7 0 1,-9 2-1,0 3 0,-2 4 1,-3 3-1,-4 4-18,-3 3 0,6 2 0,-8 2 0,-3 3-8,-1 2 0,-13 9 452,-4-2 0,-5-2-42,-2 2-86,0-9-219,0 4 1,-7-4-184,0-5 0,-7 5 1,7-15 70,3 1-433,1-3 353,3-9 0,0 0 31,0 0 0,9-9 125,5-5 0,-4-23 0,-1-8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6:38.49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1 569 10203,'0'-14'716,"0"0"1,0 7-515,0-7-385,9 0 0,-4-3 144,9-4 42,-10 5 40,15-15 0,-14 8 209,9-5-116,-10 5 0,13-10 79,-10 5 1,2 2-33,-2-9 0,-5 10-88,5-4 0,-4-1 59,-3 2 1,0 0 473,0 7-42,0 9-259,0-6 0,-3 8-42,-4-4-241,5 5 182,-7 9-1175,9 0 896,0 19 0,0-3 43,0 19 0,0 0-35,0 7-475,0 0 315,0 10 1,7 1 417,0 10-115,9 10 0,-7 2-893,5 9 966,5 0 0,-10 0-47,5 0 0,5 9-210,-5 5 1,-8-46-1,0-1 191,1 2 1,0-1-1,0 44-159,7-5 0,-7-4 415,7-3-722,-9-9 0,11-3 7,-9-9 0,9-9-765,-2-5 827,-4-5-1565,8-11 1184,-15-3 0,8-11 1041,-4-5-368,-4-5 0,15-18 0,-6-3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6:49.16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21 211 7934,'0'-21'366,"0"0"0,0 0 521,0 0-151,0 0-351,-9 0-55,7 0-186,-8 9-58,10 3 0,0 6 131,0-4 113,0 5 0,0-7 155,0 9-168,0 9-472,0-7 138,0 26 1,0-11-53,0 18 193,0 0-27,0 16 1,7 3-84,0 9-4,10 9 1,-6 3-419,10 9 1,0 10 416,-11-45 1,1 0-1,3 1 1,0 0 39,0-1 0,0 0-10,1 3 0,-2-1 0,4 45-26,-7-44 1,1 1 0,3 43-10,7-5 0,0-14-633,-7-7 421,5-14 0,9 0-404,0-14-943,0-4 681,-7-17 344,9-10-1176,3-11 1706,9-21 0,0-2 0,0-7 0</inkml:trace>
  <inkml:trace contextRef="#ctx0" brushRef="#br0" timeOffset="548">126 1199 8098,'-11'0'467,"1"5"1,13-5-1,1-12 1,8-9-1,4-9-422,8-3 0,4-9 0,-3-7 1,6 0-1153,2-3 0,2-1 1107,7-11 0,0 1 0,0 0 0</inkml:trace>
  <inkml:trace contextRef="#ctx0" brushRef="#br0" timeOffset="1191">715 821 8031,'-2'-19'108,"-5"5"0,2-3 580,-9 10-144,9 0 1,-6 7-222,4 0 0,2 0-94,-9 0 1,7 10 89,-7 4 1,2 14-90,-2 7 0,-2 5 4,9 2 1,0-3 0,7-1-212,0-3 0,0-3 1,2 4-1,5-8 0,7-7 1,5-5-1,4-4 1,3-1-1,4-1 0,1-1 1,-1-4-27,-4-3 1,0 5 0,-1 2 0,3 1 47,-2-1 0,-3 5 0,-4-5 0,-3 3 0,-4 4 0,-3 3 0,-4 4 0,-3 3 0,-2 2 0,0 0-86,0 3 1,-9-1-1,-5 5 1,-5-7 0,-2-5-1,0-2-982,0 0 721,0-9 0,0 4-207,0-9 1,0 0-1946,0-7 2454,0 0 0,0-9 0,0-3 0</inkml:trace>
  <inkml:trace contextRef="#ctx0" brushRef="#br0" timeOffset="1823">904 274 7998,'0'-21'13,"0"7"686,0 0-321,0 0 554,0-7-542,0-10 0,3 8 215,4-5 115,4 5-387,10 2 1,0 0 115,0 0-78,0 9-187,0 3 0,7 9-94,0 0-59,1 9 0,-8 12 141,0 14 1,-3 5-80,-4 2 0,3 9-624,-10 5 372,0 5 0,-5 9-44,5 0 1,-5 10 102,5-3 1,-7-5 0,-4 0 0,-3-1 0,0-4-1,0-4 1,0-7 0,2-7 0,3-9 0,2-9 600,0-8-231,9-2 0,3-9 0,6-8 201,-4-8 1,12-15 0,-3-11 0,8-5 0,6-10 0,3-9 0,2-6 0,0-3-1,0 2 1,0 2-95,0 3-962,0 10 1,-2-6-1,-3 13 1,-4 4-1653,-3 6 1,-2 6 2236,-7 2 0,0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6:57.3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21 16 8385,'-2'-11'1915,"-3"6"-1088,-2 10-600,0 6 0,7 20 0,0 2 103,0 18 0,9 12 10,5 14 167,-4 5-749,18 11 0,-12 5 350,1-42 1,1 1 0,-4 0 0,0 0-52,3 3 0,1-1 0,-2-3 0,1-2-391,18 37 0,5-2 191,-5-19 1,5-9 258,2-12-7,-10-14 0,8-5-667,-5-9 1,2-9-991,-2-5 1,5-24 1547,-5-11 0,-4-9 0,-1-5 0</inkml:trace>
  <inkml:trace contextRef="#ctx0" brushRef="#br0" timeOffset="634">210 1068 7915,'-11'-10'0,"1"8"1055,10-7-594,0-1 1,0 6-157,0-10 0,10-7-394,4-7 1,14-19-554,7-2 0,-3-10 369,3-4 1,1-2-60,6-5 1,0-5-1,0-9 1</inkml:trace>
  <inkml:trace contextRef="#ctx0" brushRef="#br0" timeOffset="1259">736 332 7587,'-12'-14'283,"5"0"1,-2 7 404,2-7 360,0 9-638,-2-4 0,4 11-187,-9 5 1,9 5-58,-2 9 0,-2 9 0,2 5 0,-3 5 15,3 2 0,5 0-142,-5 0 1,5 0 146,2 0 0,7 0 6,0 0 1,9-9-310,-2-5 0,5-5 55,2-2 1,0-2 10,0-5 1,2-5-4,5-9 0,-2 0 48,9 0 1,-7 0-20,7 0 0,-7-2 68,7-5 1,-7 5-126,7-5 0,-9 4 133,2 3-143,-5 0 0,-4 10 99,-5 4 1,-5 4-4,-9 3 0,0 10-69,0 4 1,-9-2-293,-5 2 0,-7 0-382,-7 7 1,2 0 319,-9 0 1,7-2-559,-7-5 1,10 2 976,-4-9 0,6 0 0,2-7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6:59.74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0 148 8462,'0'-12'2823,"0"-6"-2306,0 6 1,2-2-219,5 0 0,-2 7-69,9-7 0,0 9 179,7-2 0,0-2 74,0 2-253,10 0 209,-8-2-267,17 6 1,-15-6 229,10 9-416,-9 0 64,14 0 1,-14 0-298,9 0 222,-10 0 1,3 9-349,-14 5 0,3 7 218,-10 7 1,0-2 130,-7 9 1,0 2-12,0 12 1,-3-2-913,-4 9 590,-4-9 0,-3 4-247,0-9 700,9 0-216,-14-9 1,17-2 253,-5-10-71,5 0 68,2 0 409,0 0 210,0-10-351,0-1-209,9-10 0,3-3-65,9-4 0,0 3-151,0-10 0,0 9 29,0-2 0,0-2-94,0 2 1,-7 0 28,0 7 36,0 0 1,0 0 341,0 0-298,-9 9 1,4 10-19,-9 9 1,0 2 10,0-2 1,-9-2 163,-5 9 1,2 0-128,-2 7 1,0 0-185,-7 0 1,0 0-36,0 0 0,0-7-333,0 0 0,0-9-1050,0 2 1,0-7 121,0-7 1432,0-5 0,-10 1 0,-2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7:05.57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43 472 7406,'0'-21'436,"0"10"-167,0-8-68,0 16-34,0-15-192,0 15 0,0-8 140,0 4 0,0 2 47,0-9 1,0 7-39,0-7 0,-7 7 513,0-7 24,0 0-184,7-7 1,-7 7 418,0 0-210,0 9-177,7-4 833,0 9-1145,0 9 0,0 5 140,0 14 74,0 5-242,0 9 0,0 9-50,0 6 50,0 13 0,9 4-1441,5 10 1384,5 10 1,-9-43-1,1 1 85,-1 3 0,1 2-262,3 3 0,2 1 0,-1 0 1,1 0-126,1 2 1,1 0 0,1 1 0,-1-2 301,-4-8 0,0-3 0,21 40-82,-7-21 1,9-14-1611,-1-6 1,-4-25 256,3-11 1,-7-11-122,7-10 0,-9-14 1444,2-15 0,5-3 0,-1-3 0</inkml:trace>
  <inkml:trace contextRef="#ctx0" brushRef="#br0" timeOffset="629">64 1502 8040,'0'-11'2542,"2"-8"-1984,5 5 0,5-14 4,9-7 0,2-7-370,5-7 0,-2 2-268,9-9 0,0 7 195,7-7 0,-7 0-844,0-7 725,-9 9 0,14 3 0,-8 9 0</inkml:trace>
  <inkml:trace contextRef="#ctx0" brushRef="#br0" timeOffset="1254">716 998 8021,'0'-21'96,"0"0"0,-3 0 0,-1 0 618,-3 0 0,-3 2-39,3 5-443,5 5 0,-10 9 1,5 0-1,-5 2 0,-2 5 1,0 9-1,0 10 0,0 9 469,0 5 0,7 2-485,-7 0 0,10 2 27,-3 5 0,4-4-64,3 4-143,0-14 192,10 5-181,1-17 1,10 7-147,0-9 0,0-2 68,0-5 1,8 2-149,-1-9 105,0 0-64,2 3 1,-7-8 62,5 5 0,-4 2 87,-3-2 0,-7 7-78,0-7-641,-10 10 187,6-6 229,-1 10 1,-7 1-9,5-1 0,-11 0 23,-3 0 1,-10 0-213,3 0 0,-4 0-939,-3 0 967,0 0 0,0-3 460,0-4 0,0 5 0,0-7 0</inkml:trace>
  <inkml:trace contextRef="#ctx0" brushRef="#br0" timeOffset="1834">779 52 9954,'-7'-14'0,"-3"2"0,1 0 1173,0 1 0,2 8-767,7 3-355,0 10 0,2 11 0,3 2 1,4 5-1,3 7 0,4 5 1,3 2-1,2 2 0,0 5 1,0 7-1,0 5 561,0 2-569,0 0 0,-3 0 50,-3 0-1073,3 1 629,-6-1 220,0-10 20,6-1-90,-15-20-14,15 8 267,-15-17-51,6-2 7,-9-2 0,2-16 673,5 4-784,-4-5 1,13-4 320,-9-5 469,9 4 1,-4-16-55,9 5-389,9-4-45,-6-3-99,15 0 96,-15 0-545,16-10 217,-17 8 26,17-7-658,-26 9 409,14-10 183,-17 8-65,10-7-269,-9-1 236,-3 8 55,1-8 1,-8 1 110,7 7 1,-9-15-157,0 10 112,-9 0-36,-3 7 1,-2 0 475,0 0 438,0 0 1,-7 9-75,0 5 1,7 5-83,0 2-303,10 0 1,-6 12 104,10 9 1,0 9-233,0 12 0,0 0-105,0 0 173,10 10-319,-8 1 0,19 11-692,0-1 472,0 0 0,9 0-730,-9 0-75,0 0 967,10-9 165,-8 6 0,12-15 0,-9 4 0,0-5 0,2-2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7:10.5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127 1 7987,'-21'2'-13,"0"5"0,0 7-114,0 5 278,9-8-151,3-1 0,0-10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14:47.74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nkEffects" value="pencil"/>
    </inkml:brush>
  </inkml:definitions>
  <inkml:trace contextRef="#ctx0" brushRef="#br0">0 1 16383,'0'0'0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7:11.0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64 1 7479,'-19'2'0,"3"3"0,4 4 0,3 3 0,2-8 0,7 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7:11.6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85 1 8099,'-21'2'0,"0"3"0,0 2 0,9 9 0,3-4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09:57:28.2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167 207 8460,'0'-11'2319,"0"20"-2048,0 14-54,0 9 29,0 8 0,0-1 80,0 10-150,0 9 0,7-5 54,0 10 1,7-1 24,-7 1-187,0 9 0,2-7 0,3 4-276,-1-4 1,8-12-222,-5-4 0,4-14-391,3-8 1,7-6 228,0-7 1,9-7-1100,-2-14 1690,13-14 0,-4-30 0,7-14 0</inkml:trace>
  <inkml:trace contextRef="#ctx0" brushRef="#br0" timeOffset="1079">0 874 9148,'12'0'1656,"6"0"-1329,-6 0 1,9-6 82,0-1 1,7-12-113,-1-2 1,13-2-453,1-12 0,1 1 190,7-8 1,-5 2 179,-2 6 1,-3 1-161,-4 5 0,2 5-2695,-9-5 2639,-1 15 0,-15-6 0,-3 7 0</inkml:trace>
  <inkml:trace contextRef="#ctx0" brushRef="#br0" timeOffset="1994">730 186 8043,'-9'-11'1694,"4"4"-1007,-9 14-635,10-5 1,-12 19 65,9 0 0,-7 2-82,7 12 0,-7-1 127,7 8 1,-7-2-113,7-6 1,0 3 161,7-9 1,0 7-24,0-7 0,9 0-325,5-8 0,5-6-14,2 0-31,0-9 516,-1 13-8,10-15-183,-6 6 0,15-9 486,-4 0-500,4 0-7,3 0 1,-3 0 58,-4 0 1,2 0 25,-9 0 1,0 9 18,-7 5 0,-3-2-326,-4 2-400,-5 0 406,1 6 0,-8 8-82,5 0-10,-14 9 176,-5-5 0,-9 3-7,1 0 0,-4-3 25,-3 3 1,-4 2-15,-3-9 0,-6 7-103,6-7 1,1-8-325,-2-6 209,10 0-883,-5-2 491,9 6 101,0-15-1542,0 6 2055,10-18 0,-8-3 0,8-9 0</inkml:trace>
  <inkml:trace contextRef="#ctx0" brushRef="#br0" timeOffset="2926">1314 332 8841,'0'-21'0,"0"1"0,0-1 0,0 0 0,0 0 1856,0 0-1783,0 19 0,7 13 0,2 22 0,1 2 1,-1 2-1,-2 4 100,2 6-92,-7 1 0,10 1-22,-5 0 0,-5 6-175,5-6-17,-4 0 34,6-8 0,-7-1-354,5-5 347,-5-5 0,1-12-218,4-4 30,-5 5 451,7-17-44,-9 7-86,0-18 0,0-3 320,0-9-172,-9-9-47,7 7 0,-10-16 152,5 4-273,5-14-386,-7 5 454,9-16-7,-10 7 0,8-10 24,-5 1 0,5 6-34,2 0 0,0 8 115,0-8 1,0 12-84,0 2 1,9 8 201,5 6-43,-5 14-209,10-5 1,-15 13 275,10-1 1,0 2-173,7 12 237,0 14-183,-10 11 1,8 10 17,-5 0 0,2 6-60,-2 1 0,4 7-339,-4-8 0,5-1 129,2-13 0,0 3-572,-1-9 1,1-7 337,0-7 1,0-9 101,0 2 1,2-10 86,5-11-2145,-5-9 1013,16-19 1023,-6-9 0,9-2 0,-1-9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3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64 248 12172 222830 51579,'0'-35'-952'0'0,"0"-20"2707"0"0,0 48-453 0 0,0-20-1018 0 0,0 27 126 0 0,0 0-176 0 0,-28 0 1 0 0,20 7 233 0 0,-13 13-729 0 0,14-13 205 0 0,7 48 185 0 0,0-48 1 0 0,0 27-173 0 0,0-13-742 0 0,0-15 272 0 0,0 22-59 0 0,0-28 385 0 0,28 0 0 0 0,-13-21 90 0 0,26 1 84 0 0,-27 0-104 0 0,15-8-70 0 0,-29 21 78 0 0,0-48 1 0 0,0 41-53 0 0,0-26 1196 0 0,0 26-425 0 0,0-14 37 0 0,0 28-349 0 0,0 0-64 0 0,-29 0-100 0 0,22 0 1 0 0,-41 7-9 0 0,26 14 1 0 0,1-7 63 0 0,21 26-35 0 0,0-26-40 0 0,0 14-565 0 0,0-1 300 0 0,0-20 1 0 0,0 27 16 0 0,0-13 0 0 0,7-15-577 0 0,14 15-29 0 0,-13-14 449 0 0,47-7 167 0 0,-19 0 0 0 0,6-7-226 0 0,0-14-50 0 0,-28 15 457 0 0,14-49 517 0 0,-28 21-497 0 0,0-1 0 0 0,-7-12 690 0 0,-14 26-531 0 0,14 0 0 0 0,-27 14 25 0 0,12-14 0 0 0,8 15 77 0 0,-29-14-246 0 0,29 13 0 0 0,-13 14 55 0 0,27 13 1 0 0,0-7 21 0 0,0 29 1 0 0,0-21-735 0 0,0 19-371 0 0,0 2 1 0 0,0 20 934 0 0,0-1 0 0 0,0-26 0 0 0,0-9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3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189 124 12142 223019 52519,'-34'0'2431'0'0,"6"0"-2311"0"0,-1 0-54 0 0,22 0 168 0 0,-20 27-241 0 0,27 8 1 0 0,0 6 216 0 0,0 0-175 0 0,0-28 0 0 0,0 22-351 0 0,0-14 203 0 0,0-14 100 0 0,0 19 111 0 0,0-26-289 0 0,27 0 1 0 0,-13 0-176 0 0,29 0 1 0 0,-29-7 42 0 0,8-12 266 0 0,-17-16 122 0 0,24 1-44 0 0,-22-21-114 0 0,21 21 562 0 0,-28-1-107 0 0,0-19-301 0 0,-28 47 1 0 0,21-28 104 0 0,-14 14 1 0 0,-14 15 0 0 0,21-21 466 0 0,-29 27-486 0 0,29 0 1 0 0,-13 7-163 0 0,27 13 0 0 0,-7-14 216 0 0,-14 15-214 0 0,13 14 1 0 0,-20-1-190 0 0,28 28 0 0 0,0-21 138 0 0,0 0 60 0 0,0-28-558 0 0,28 43-788 0 0,8-49 1022 0 0,27 19 1 0 0,-21-26-126 0 0,0 0 278 0 0,-28-26 261 0 0,14-9 1 0 0,-28-6-2 0 0,0 0 0 0 0,0 20-178 0 0,0-20 8 0 0,0 27 1028 0 0,-28-40 389 0 0,-8 47-1269 0 0,-26-21-663 0 0,26 28 0 0 0,9 7 309 0 0,27 14 0 0 0,0-7 166 0 0,0 26 125 0 0,0 2 0 0 0,0 20 0 0 0,0-1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3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444 62 12168 225600 51698,'-64'0'464'0'0,"30"0"-260"0"0,-23 0 1 0 0,43 0 414 0 0,-28 0 1 0 0,28 0-225 0 0,-43 0-202 0 0,23 0 274 0 0,-2 0 30 0 0,-21 27-532 0 0,50 7-738 0 0,-20 29 538 0 0,27-30-313 0 0,0 23 249 0 0,27-49 1 0 0,-13 20 110 0 0,29-27 0 0 0,-29-7 67 0 0,8-13 0 0 0,5 6 45 0 0,-6-28 1 0 0,0 21-113 0 0,-21-19 232 0 0,0 26 525 0 0,0-41-225 0 0,0 48-88 0 0,0-20 194 0 0,0 0-60 0 0,0 20-126 0 0,-28-21-44 0 0,21 28-32 0 0,-20 0-40 0 0,-2 0 1 0 0,22 7 36 0 0,-14 14 0 0 0,14-7-352 0 0,7 27 1 0 0,0-21-1333 0 0,0 21 1138 0 0,0-27-1127 0 0,28 40 642 0 0,-21-47 846 0 0,49 21 0 0 0,-21-28 0 0 0,29 0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3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316 186 12190 225897 51023,'-34'-35'2160'0'0,"5"8"-1403"0"0,1 27-403 0 0,21 0-294 0 0,-49 0 1 0 0,42 0 176 0 0,-29 0-90 0 0,29 0 1 0 0,-20 0-30 0 0,13 0 354 0 0,13 27-223 0 0,-20 8 1 0 0,28 6-643 0 0,0 0-1186 0 0,0-28 1214 0 0,28 15 77 0 0,8-28 0 0 0,5 0-156 0 0,2 0 336 0 0,-29 0 5 0 0,42-28 1 0 0,-49-5-107 0 0,14-29 140 0 0,-14 27 47 0 0,-7-19 110 0 0,0 19 0 0 0,-7 2 207 0 0,-14 12 0 0 0,7 14 497 0 0,-28 7-370 0 0,28 0-533 0 0,-14 0 43 0 0,-1 0-210 0 0,22 0-178 0 0,-20 28 0 0 0,27-16 96 0 0,0 30 202 0 0,0-28 158 0 0,27 40 0 0 0,9-19 0 0 0,28 27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3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507 186 12195 226992 50864,'-36'0'766'0'8,"8"0"1"0"1,21-21 337 0-9,-13 0-445 0 0,13 0-166 0 0,-50-5 97 0 0,50 19-418 0 0,-49-21 0 0 0,42 28 182 0 0,-29 0-131 0 0,29 0-228 0 0,-42 0 262 0 0,49 28 1 0 0,-21-15 373 0 0,28 28-2078 0 0,0-27 694 0 0,0 40-295 0 0,0-47 704 0 0,28 21 1 0 0,1-35-225 0 0,12-14 894 0 0,-13 14-196 0 0,-28-47-329 0 0,0 19 64 0 0,0-26 368 0 0,0 27 1 0 0,-7 6 295 0 0,-14 28 1 0 0,7 0-199 0 0,-28 0 1 0 0,21 0-129 0 0,-22 0 1 0 0,29 7-296 0 0,-6 14 1 0 0,-8-7-40 0 0,6 27 1 0 0,1-21-743 0 0,21 21 567 0 0,0 1-1 0 0,0 19-301 0 0,0 1 0 0 0,21-21-1510 0 0,1 0 2118 0 0,26-27 0 0 0,-12 14 0 0 0,26-28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3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316 247 12230 224717 49866,'-7'-35'584'0'200,"-6"8"1"0"0,-15 7 0 0 0,-8-1 0 0 1,-12 7 377 450-155,-9 7 1-450 0,14 14-450 238-44,2 14-539-194-2,26-14-151-44 0,-13 47 199 0 0,28-47 0 0 0,0 28-136 0 0,0-14 0 0 0,0-9-815 0 0,0 30 632 0 0,0-28-15 0 0,28 13 0 0 0,8-27-19 0 6,27 0 0 0 0,-21-6 167 0 5,0-15-69 0-6,-28 14 1 0 1,36-47 191 0 0,-29 12 1 0 0,-1 7 254 0-6,-20-5 0 0 1,0 19 516 0-1,0-20-555 0 0,0 27 0 0 0,0-20-17 69 0,0 14-2-11 0,-27 13 0-58 0,13-21 342 17 0,-29 28-291-17 0,29 0 0 0 0,-20 0-36 0 0,12 0 0 0 0,15 7 27 0 0,-14 14 1 0 0,14-7-1599 0 0,7 26 745 0 0,0 1-375 0 0,0 21 1 0 0,7-7-841 0 0,14-13 1870 0 0,-14 12 0 0 0,49-47 0 0 0,-21 20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317 185 12179 227491 51360,'-35'0'-355'0'31,"-22"0"781"0"-31,51 0 1 0 0,-29 0 545 0 0,13 0-384 0 0,15 0 0 0 0,-28 0 41 0 0,14 0-509 0 0,14 0 0 0 0,-28 0-90 0 0,14 0 1 0 0,13 7 0 0 0,-13 13-1 0 0,21 15 1 0 0,21 0-909 0 0,22-16 1 0 0,-7-12 389 0 0,5-7 480 0 0,2 0 1 0 0,-9-7-30 0 0,-13-12 1 0 0,8 5-143 0 0,-8-28-16 0 0,0 28 526 0 0,-21-40 192 0 0,0 19 1 0 0,-28 1-34 0 0,-15 14 1 0 0,9 13 49 0 0,-9 7-548 0 0,29 0 103 0 0,-42 0 1 0 0,42 0-92 0 0,-28 0 0 0 0,27 7-303 0 0,-6 13 0 0 0,14-6 270 0 0,7 27 0 0 0,0-20 93 0 0,0 19 0 0 0,0-19-425 0 0,0 21 0 0 0,7-21-1391 0 0,14 19 1752 0 0,15-26 0 0 0,27 13 0 0 0,1-27 0 0 0</inkml:trace>
  <inkml:trace contextRef="#ctx0" brushRef="#br0" timeOffset="1">444 247 12119 228405 53284,'-35'0'-1393'0'0,"6"0"1483"0"0,29 0 0 0 0,-7-21 269 0 0,-14 0 233 0 0,14 1-334 0 0,-21 20 1 0 0,21 0 710 0 0,-14 0-451 0 0,14 0-188 0 0,-22 0 178 0 0,29 0 0 0 0,-7 0 256 0 0,-14 0-459 0 0,15 0 0 0 0,-22 7 172 0 0,28 13-836 0 0,-29 15 1 0 0,22 7 306 0 0,-14-2-322 0 0,14-26 1 0 0,7 20-248 0 0,0-13 539 0 0,0-14 61 0 0,0 20 0 0 0,0-34-30 0 0,0-13 1 0 0,7 6-29 0 0,14-27-25 0 0,-14 27 283 0 0,22-40 375 0 0,-29 19-414 0 0,0-27 1 0 0,0 21 465 0 0,0 0-466 0 0,0 27 0 0 0,0-20-53 0 0,0 14 0 0 0,-7 13 28 0 0,-15-14 44 0 0,15 14 88 0 0,-21 7-236 0 0,28 28 1 0 0,-20-14-1 0 0,-2 26-533 0 0,8 8 481 0 0,7-20 0 0 0,7 6-156 0 0,0-14 0 0 0,7-13 51 0 0,14 14-224 0 0,-14-14 48 0 0,49-7 171 0 0,-49 0 1 0 0,29 0-79 0 0,-15 0 1 0 0,-15-7 105 0 0,15-14 1 0 0,-14 7-112 0 0,-7-26 25 0 0,0 26-245 0 0,0-41-481 0 0,0 48 579 0 0,0-20 356 0 0,29 27 0 0 0,-22 0 0 0 0,21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1.91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54 215 12172 222830 51579,'0'-30'-952'0'0,"0"-18"2707"0"0,0 42-453 0 0,0-17-1018 0 0,0 23 126 0 0,0 0-176 0 0,-24 0 1 0 0,18 6 233 0 0,-12 11-729 0 0,12-11 205 0 0,6 42 185 0 0,0-42 1 0 0,0 23-173 0 0,0-11-742 0 0,0-12 272 0 0,0 18-59 0 0,0-24 385 0 0,24 0 0 0 0,-12-18 90 0 0,23 0 84 0 0,-23 1-104 0 0,12-7-70 0 0,-24 18 78 0 0,0-42 1 0 0,0 36-53 0 0,0-23 1196 0 0,0 23-425 0 0,0-12 37 0 0,0 24-349 0 0,0 0-64 0 0,-24 0-100 0 0,18 0 1 0 0,-35 6-9 0 0,23 12 1 0 0,0-6 63 0 0,18 23-35 0 0,0-23-40 0 0,0 12-565 0 0,0 0 300 0 0,0-18 1 0 0,0 23 16 0 0,0-11 0 0 0,6-12-577 0 0,12 12-29 0 0,-12-12 449 0 0,41-6 167 0 0,-17 0 0 0 0,6-6-226 0 0,-1-12-50 0 0,-23 12 457 0 0,12-41 517 0 0,-24 17-497 0 0,0 0 0 0 0,-6-11 690 0 0,-12 23-531 0 0,12 0 0 0 0,-23 12 25 0 0,11-12 0 0 0,6 12 77 0 0,-24-11-246 0 0,24 11 0 0 0,-11 12 55 0 0,23 11 1 0 0,0-5 21 0 0,0 24 1 0 0,0-18-735 0 0,0 17-371 0 0,0 1 1 0 0,0 18 934 0 0,0-1 0 0 0,0-23 0 0 0,0-7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64 247 12131 229951 52882,'35'0'9884'0'0,"-6"0"-10483"0"0,-29 0-623 0 0,0 0 0 0 0,28 0 0 0 0,6 0 0 0 0</inkml:trace>
  <inkml:trace contextRef="#ctx0" brushRef="#br0" timeOffset="1">254 185 12113 229508 53465,'-28'-34'3240'0'0,"-15"13"-3225"0"0,16 14 0 0 0,-1 14-97 0 0,28 14 24 0 0,-29-14 71 0 0,22 47 0 0 0,-21-40-165 0 0,28 28 97 0 0,0-2 108 0 0,0-5 0 0 0,0-1-84 0 0,0-13-398 0 0,0-15 303 0 0,0 22-42 0 0,0-28-217 0 0,0-28 355 0 0,0-6 0 0 0,7-7 0 0 0,7 1-44 0 0,7-9 1 0 0,1 14-28 0 0,-22-5-22 0 0,0 26 285 0 0,0-41 344 0 0,0 48-380 0 0,0-47 0 0 0,-7 47 464 0 0,-15-14-209 0 0,15 14 1 0 0,-28 7-22 0 0,15 0-357 0 0,12 0 0 0 0,-20 7 137 0 0,28 14 1 0 0,0-7 43 0 0,0 26 1 0 0,0-19-750 0 0,0 20 311 0 0,0-27 1 0 0,0 20-843 0 0,0-14-192 0 0,0-13-421 0 0,28 21 1709 0 0,7-28 0 0 0,29-28 0 0 0,-2-6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253 248 12058 228198 55438,'-35'0'1686'0'0,"1"0"-335"0"0,12 0-1173 0 0,15 27-249 0 0,-21 7 49 0 0,28 27 1 0 0,0-19-135 0 0,0-1 413 0 0,0-27-216 0 0,0 13-170 0 0,0-27 112 0 0,28 0 0 0 0,-14 0 71 0 0,28 0 114 0 0,-28-27 1 0 0,14 13 77 0 0,-28-27-102 0 0,0-1 1 0 0,22 2 169 0 0,-1-2 278 0 0,-1 29-429 0 0,-20-42 1 0 0,-20 41-24 0 0,-1-27 1 0 0,-8 27 37 0 0,8-6 1 0 0,7 13 179 0 0,-28 7-410 0 0,28 0 95 0 0,-43 0 94 0 0,23 27-102 0 0,-2 8 0 0 0,8 6-148 0 0,28 0 0 0 0,0-21 185 0 0,0 22-42 0 0,0-28-376 0 0,0 40-523 0 0,0-47 347 0 0,0 21 330 0 0,28-28 1 0 0,-13 0-69 0 0,26 0 56 0 0,-27 0 35 0 0,15 0 175 0 0,-1-28 0 0 0,-21-7-147 0 0,15-26 1 0 0,-17 20-81 0 0,-5 0 740 0 0,0 0 254 0 0,0-21 0 0 0,-20 21-482 0 0,-1-1 0 0 0,-7 30 190 0 0,6-9-880 0 0,15 14 0 0 0,-27 7 103 0 0,13 0 1 0 0,13 28-304 0 0,-13 12 1 0 0,14 35 598 0 0,7 8 0 0 0,0 27 0 0 0,0-14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380 186 12082 223930 54567,'-35'0'1449'0'0,"-21"0"-1227"0"0,49 0 0 0 0,-29 0 390 0 0,15 0-84 0 0,14 0-187 0 0,-22 0 1 0 0,24 0 164 0 0,-17 0-55 0 0,15 0-275 0 0,-21 0-353 0 0,28 0 444 0 0,0 0-407 0 0,0 26-233 0 0,0-19 0 0 0,7 21-57 0 0,14-28 78 0 0,-14 28 0 0 0,28-21 100 0 0,-14 13 48 0 0,-14-13 1 0 0,29-7-102 0 0,-15 0 425 0 0,-14-27-9 0 0,20 20 54 0 0,-27-49 713 0 0,0 23-543 0 0,0-30 1 0 0,0 23 182 0 0,0-1 249 0 0,-27 27-500 0 0,-9-14 0 0 0,-28 35-13 0 0,2 14 0 0 0,26-7 23 0 0,16 27-448 0 0,-15-1 0 0 0,27 23-18 0 0,-13-2 1 0 0,14-19-317 0 0,7-2 0 0 0,0-19 162 0 0,0 20 1 0 0,7-27 171 0 0,14 7 0 0 0,-6 5-117 0 0,26-5-428 0 0,2 0 128 0 0,19-21 0 0 0,-5-7 331 0 0,-14-14 0 0 0,-16 7 291 0 0,-27-26 0 0 0,7-2 22 0 0,15-19 0 0 0,-15 20 521 0 0,14-1-473 0 0,-14 2 1 0 0,-14-16 316 0 0,-14 16 699 0 0,14 12-436 0 0,-49 1-505 0 0,20 20 1 0 0,-6-21-9 0 0,0 28-228 0 0,28 28-1 0 0,-14 6-486 0 0,28 27 1 0 0,0 2-855 0 0,0-2 944 0 0,0-26 1 0 0,7 12 453 0 0,14-26 0 0 0,13 27 0 0 0,30-14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190 309 12118 225651 53312,'-35'-27'608'0'0,"8"20"1"0"0,20-21 248 0 0,-15 28 54 0 0,15-28-567 0 0,-21 22 113 0 0,28-21-114 0 0,-29 27 82 0 0,22 0-332 0 0,-20 0 1 0 0,27 7 249 0 0,0 13-619 0 0,0-14 259 0 0,0 50-223 0 0,0-22 212 0 0,0 0-123 0 0,0-7 0 0 0,7-6-528 0 0,13 0 314 0 0,-13 0 105 0 0,50-21 0 0 0,-28-7 132 0 0,12-14 0 0 0,-13 7 70 0 0,-28-27 1 0 0,22 20 49 0 0,-1-19 1 0 0,-1 19 175 0 0,-20-21 1 0 0,0 23-17 0 0,0-23 0 0 0,-6 28 1 0 0,-8-14 248 0 0,-7 2-112 0 0,-1 19 51 0 0,-6-21-68 0 0,-6 28-149 0 0,-2 0-55 0 0,-21 28-221 0 0,50 5 1 0 0,-20 30 95 0 0,27-2 0 0 0,0-19-23 0 0,0-2 0 0 0,7-5-776 0 0,13 6 677 0 0,-13-13 0 0 0,29-9-352 0 0,-15 2 355 0 0,-14 0 0 0 0,42-28 77 0 0,-28-14 1 0 0,22-12-105 0 0,-22-30 84 0 0,-1 2 0 0 0,-20 20 401 0 0,0-1 0 0 0,0 2 784 0 0,0-23 0 0 0,0 23-203 0 0,0-1-443 0 0,0 27 113 0 0,-27-14-689 0 0,20 28 0 0 0,-29 28-522 0 0,15 13 0 0 0,14 34 506 0 0,-13 7 172 0 0,13 1 0 0 0,34 6 0 0 0,8 7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191 247 12051 228346 55676,'0'-35'1277'0'0,"0"-19"-821"0"0,0 47 255 0 0,0-21-205 0 0,0 28-126 0 0,-29 0-233 0 0,22 0 1 0 0,-28 0-49 0 0,13 0 99 0 0,16 28 1 0 0,-22 6 23 0 0,28 28 1 0 0,0-22-201 0 0,0 2 0 0 0,0-21-679 0 0,0 20 262 0 0,0-28-247 0 0,0 15 171 0 0,0-28 349 0 0,28 0 0 0 0,-15-7 45 0 0,30-14 0 0 0,-29 8 67 0 0,8-28 28 0 0,-15-1-130 0 0,-7-19 18 0 0,0-1 249 0 0,0 0 92 0 0,0 28 0 0 0,-22 0 0 0 0,-6 21 394 0 0,-8-8-532 0 0,23 0 0 0 0,-22 42-35 0 0,14 0 1 0 0,13 26 8 0 0,-13-6-190 0 0,14 14 1 0 0,7 7 68 0 0,0-1 1 0 0,0 1-417 0 0,0 0 200 0 0,0 0-334 0 0,0-1 204 0 0,28-26 0 0 0,8-8 157 0 0,27-27 1 0 0,-21 0 48 0 0,1 0 1 0 0,-9-27 58 0 0,9-15 0 0 0,5-12 155 0 0,-26-8 0 0 0,-1 0 18 0 0,-21 0 1 0 0,0 1 668 0 0,0-1-183 0 0,0 0-343 0 0,-28 1 1 0 0,13 27 56 0 0,-26 13 0 0 0,-2 21-408 0 0,-19 21 0 0 0,26 13 84 0 0,15 27 0 0 0,14 21 70 0 0,7 0 0 0 0,0 29 0 0 0,0-15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317 371 12011 230111 57280,'-28'-34'-222'0'0,"21"6"1"0"0,-22 21 960 0 0,29-14-275 0 0,0 16 418 0 0,0-23 244 0 0,-28 0-172 0 0,21 21-687 0 0,-49-20 0 0 0,42 27-35 0 0,-29 0 0 0 0,30 7-89 0 0,-8 13 1 0 0,-7-6-147 0 0,6 28 1 0 0,1-23 1 0 0,21 23 0 0 0,0-21-214 0 0,0 19 0 0 0,0-19-5 0 0,0 20 0 0 0,7-27-685 0 0,14 7 377 0 0,-13-14 411 0 0,48-7 0 0 0,-28-7 23 0 0,14-14 43 0 0,14-13 0 0 0,-49-28-19 0 0,14 0 160 0 0,15 1 134 0 0,-29-1 1 0 0,14 7-46 0 0,-42 14 0 0 0,7 13 76 0 0,-29 28 0 0 0,22-19-14 0 0,-21-2 0 0 0,21 0-140 0 0,-22 21 0 0 0,23 21-281 0 0,-22 0 1 0 0,27 26 0 0 0,-6-6 0 0 0,14 14 0 0 0,7 7 0 0 0,7-8 0 0 0,14-5 0 0 0,22-15 0 0 0,13-14 0 0 0,1-27 0 0 0,-16-26 0 0 0,-20-23 0 0 0,-14-5 0 0 0,-7 12 179 0 0,0 29 0 0 0,29 27 0 0 0,6 55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4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443 192 12038 231934 56209,'-27'-34'84'0'0,"-16"13"1"0"0,-14 14-1 0 0,-6 7 1 0 0,7 7-1 0 0,7 14 1 0 0,6 19-1 0 0,2 16 1 0 0,5 5-1 0 0,22-6 1 0 0,28-14 0 0 0,22-27-1 0 0,5-21 1 0 0,-5-20-1 0 0,-1-7 1 0 0,-7-15-1 0 0,0-5 1 0 0,-14-8-1 0 0,-7 0 1 0 0,-14 7 0 0 0,-14 15-1 0 0,-20 19 1 0 0,-16 14-1 0 0,1 14 1 0 0,13 14-1 0 0,22 19 1 0 0,14 15-1 0 0,7 7 1 0 0,7-7 0 0 0,14-15-1 0 0,22-19 1 0 0,13-14-1 0 0,8-14 1 0 0,-9-14-1 0 0,-12-19 1 0 0,-22-15-1 0 0,-15-7 1 0 0,-6 0 0 0 0,0 15-1 0 0,0 26 1 0 0,0 42-1 0 0,0 26-84 0 0,0 15 0 0 0,-27 0 0 0 0,-9 0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5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317 370 12072 231236 54921,'0'-34'294'0'0,"0"6"127"0"0,0 28 111 0 0,0 0 191 0 0,0-26-115 0 0,0 19 1 0 0,0-28-179 0 0,0 14 1 0 0,-7 14-161 0 0,-14-13 1 0 0,7 14 244 0 0,-28 6-243 0 0,28 26-266 0 0,-43 9 51 0 0,50 26 0 0 0,-20-19-320 0 0,27-1-67 0 0,0-27-407 0 0,0 40 289 0 0,0-47 239 0 0,0 21 8 0 0,27-28 0 0 0,-13 0 160 0 0,29 0 1 0 0,-29-28 104 0 0,7-13 0 0 0,-15 7-18 0 0,-6-7 0 0 0,22 20 214 0 0,-1-19 0 0 0,0 19-55 0 0,-21-21 0 0 0,-7 8 725 0 0,-14-7-127 0 0,14-14-349 0 0,-49 48-101 0 0,20-20-276 0 0,-26 27 0 0 0,5 7-257 0 0,14 13 81 0 0,16 14 1 0 0,27 29-727 0 0,0-2 152 0 0,0 0 1 0 0,0 1 352 0 0,0 0 1 0 0,27-28 0 0 0,16-13 0 0 0,14-14 0 0 0,5-7-1 0 0,1-7 366 0 0,1-14 1 0 0,-21 7 0 0 0,-9-27 0 0 0,-5-6-1 0 0,-15-9 1 0 0,-7-5 0 0 0,-7 0 0 0 0,0-2 1814 0 0,0 2-1605 0 0,-29 27 1 0 0,15 6-80 0 0,-27 28 1 0 0,19 0-159 0 0,-20 0 0 0 0,28 7-109 0 0,-8 14 0 0 0,9 13 0 0 0,-1 27 0 0 0,-7 2-1052 0 0,7-2-1188 0 0,6 0 2330 0 0,37 1 0 0 0,5 0 0 0 0,30 0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5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443 247 12059 233145 55391,'-36'-28'555'0'0,"9"21"-193"0"0,-1-19 1 0 0,13 26 41 0 0,-27 0 0 0 0,29-7 0 0 0,-16-7 0 0 0,1-7 0 0 0,-15 14 0 0 0,-5 21 0 0 0,-2 27 672 0 0,9 14-1081 0 0,26 6 0 0 0,-13-19 1 0 0,35-8-559 0 0,14-7 224 0 0,-13-6 256 0 0,47-21 1 0 0,-19 0-319 0 0,26 0 1 0 0,-19 0-42 0 0,0 0 263 0 0,-2-27 1 0 0,16-8 0 0 0,-8-20-195 0 0,-7 15 747 0 0,-28-16-278 0 0,15 49 1 0 0,-29-47 52 0 0,0 13 229 0 0,0 13 0 0 0,-7-19 474 0 0,-15 26-609 0 0,15 0-45 0 0,-50 21 1 0 0,44 0 280 0 0,-29 0-202 0 0,28 0-221 0 0,-42 0 0 0 0,49 7-188 0 0,-14 14 0 0 0,-8-7 419 0 0,8 26-117 0 0,-1 1 1 0 0,22 22-1510 0 0,0-2-947 0 0,0-26 2286 0 0,29 19 0 0 0,6-20 0 0 0,28 28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5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443 309 12025 236280 56697,'0'-34'803'0'0,"0"6"-415"0"0,0 28 54 0 0,-27-27 276 0 0,20 20-150 0 0,-22-20-204 0 0,1 27 0 0 0,13 0-138 0 0,-26 0 1 0 0,20 0 0 0 0,-22 0 267 0 0,-5 0 0 0 0,12 0-193 0 0,-7 0 1 0 0,22 20 168 0 0,-20 1-777 0 0,26 27 12 0 0,-13-42-152 0 0,28 50 1 0 0,28-30 258 0 0,15 16 1 0 0,13-14-17 0 0,6-28 1 0 0,2-21-38 0 0,-1 0 1 0 0,-20-20 0 0 0,-1 14-471 0 0,7-8 553 0 0,-21 22 1 0 0,22-42 153 0 0,-30 14 0 0 0,2 6-175 0 0,-22-5 0 0 0,0 19-112 0 0,0-21 1340 0 0,0 29 0 0 0,-8-14-542 0 0,-13 27 1 0 0,8 0-24 0 0,-30 0 20 0 0,1 0-208 0 0,-21 0 1 0 0,6 27 155 0 0,16 14-1313 0 0,12-13 570 0 0,29 26-1153 0 0,0-19 417 0 0,0 26 1 0 0,8-27-1 0 0,6-6-1188 0 0,7 0 2215 0 0,28-21 0 0 0,-14 19 0 0 0,28-26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2.8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160 108 12142 223019 52519,'-29'0'2431'0'0,"5"0"-2311"0"0,0 0-54 0 0,18 0 168 0 0,-17 23-241 0 0,23 7 1 0 0,0 6 216 0 0,0-1-175 0 0,0-23 0 0 0,0 18-351 0 0,0-12 203 0 0,0-12 100 0 0,0 17 111 0 0,0-23-289 0 0,23 0 1 0 0,-11 0-176 0 0,24 0 1 0 0,-24-6 42 0 0,6-11 266 0 0,-13-13 122 0 0,19 0-44 0 0,-18-17-114 0 0,18 17 562 0 0,-24 0-107 0 0,0-17-301 0 0,-24 41 1 0 0,18-24 104 0 0,-12 12 1 0 0,-11 12 0 0 0,17-17 466 0 0,-24 23-486 0 0,24 0 1 0 0,-11 6-163 0 0,23 11 0 0 0,-6-11 216 0 0,-12 12-214 0 0,12 12 1 0 0,-18 0-190 0 0,24 23 0 0 0,0-17 138 0 0,0-1 60 0 0,0-23-558 0 0,24 36-788 0 0,6-42 1022 0 0,23 17 1 0 0,-17-23-126 0 0,-1 0 278 0 0,-23-23 261 0 0,12-7 1 0 0,-24-6-2 0 0,0 1 0 0 0,0 17-178 0 0,0-18 8 0 0,0 24 1028 0 0,-24-35 389 0 0,-6 41-1269 0 0,-23-18-663 0 0,23 24 0 0 0,7 6 309 0 0,23 12 0 0 0,0-6 166 0 0,0 23 125 0 0,0 1 0 0 0,0 18 0 0 0,0-1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5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500 247 11979 240813 58605,'-35'0'-202'0'0,"-22"0"488"0"0,50 0 110 0 0,-21 0 1 0 0,22-7 216 0 0,-15-14-143 0 0,13 14 1 0 0,-27-20 163 0 0,14 27 134 0 0,14 0-285 0 0,-49 0-213 0 0,20 0 0 0 0,-19 27-74 0 0,12 15-54 0 0,15 12-298 0 0,-1-19 150 0 0,23 20 1 0 0,-15-49-185 0 0,41 15 1 0 0,-6-14-63 0 0,29-7 47 0 0,0 0 0 0 0,19-7 0 0 0,2-7 13 0 0,-1-6 0 0 0,-20-28 331 0 0,-2 6-183 0 0,-27 16 1 0 0,15-30-25 0 0,-29 15 1 0 0,0 7-27 0 0,0-7 18 0 0,0 27 1483 0 0,0-40-898 0 0,0 47 1 0 0,-7-21 86 0 0,-15 28-357 0 0,-13 0-96 0 0,-28 0-194 0 0,28 0 0 0 0,-14 28-260 0 0,28 12 45 0 0,-1 15 1 0 0,1-13-175 0 0,0-2 0 0 0,1-19-440 0 0,20 21 1 0 0,7-9 75 0 0,13 9 1 0 0,-6-8 803 0 0,29-13 0 0 0,-1-15 0 0 0,21 22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5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316 555 12037 238434 56243,'0'-33'722'0'0,"0"5"1"0"0,0 21 108 0 0,0-14-465 0 0,0 14 1 0 0,-20-27 117 0 0,-1 14-264 0 0,-1 13 1 0 0,15-21 935 0 0,-14 28-324 0 0,-15 0-157 0 0,2 0-268 0 0,-23 0-182 0 0,23 0-463 0 0,-2 28 70 0 0,8 6-344 0 0,28 28 0 0 0,21-22 29 0 0,1 2 1 0 0,26-28 239 0 0,-5 6 0 0 0,12-13-184 0 0,9-7 330 0 0,-1-27 0 0 0,1-1-3 0 0,-1-12 0 0 0,-6-16-72 0 0,-16 15 0 0 0,-5-14 33 0 0,-15-7 1 0 0,-14 22 370 0 0,14-2 0 0 0,-14 2 708 0 0,-7-23 1 0 0,-7 29 279 0 0,-14 14-957 0 0,-14-14 0 0 0,-7 27 160 0 0,-1-14 1 0 0,1 14-72 0 0,-21 7 0 0 0,-1 7-207 0 0,1 14 1 0 0,21-7 53 0 0,0 26 1 0 0,28 1-773 0 0,-7 22 0 0 0,14-2-238 0 0,7 0 1 0 0,0 1-1769 0 0,0 0 1528 0 0,0 0 0 0 0,28-1 1051 0 0,14 1 0 0 0,14-28 0 0 0,7-6 0 0 0</inkml:trace>
  <inkml:trace contextRef="#ctx0" brushRef="#br0" timeOffset="1">507 432 11989 241262 58165,'0'-41'1074'0'0,"0"0"-537"0"0,0 27 1 0 0,-7-14 171 0 0,-15 28 136 0 0,15 0-645 0 0,-21 0 1 0 0,21 0-185 0 0,-13 0 1 0 0,13 7-221 0 0,-15 14 318 0 0,15-14 318 0 0,7 48-216 0 0,0-21 0 0 0,0 7-920 0 0,0 1 274 0 0,0-30 300 0 0,0 16 91 0 0,0-28 176 0 0,0 0-122 0 0,29-28 144 0 0,-22-5 0 0 0,20-2 280 0 0,-27-19-315 0 0,0 19 1 0 0,0-6 153 0 0,0 1-135 0 0,0 26 1 0 0,-21-21 173 0 0,0 14 0 0 0,-7 14 12 0 0,7-13-118 0 0,14 14-206 0 0,-22 32 0 0 0,29-12 2 0 0,0 28 0 0 0,0-21-93 0 0,0 19 0 0 0,0-19-2 0 0,0 20 14 0 0,0-27 0 0 0,7 13 34 0 0,15-27 0 0 0,-8 0-355 0 0,28 0 276 0 0,-27 0 1 0 0,33-7-92 0 0,-27-13 0 0 0,22 6 115 0 0,-23-27-31 0 0,2 27-243 0 0,-22-40-15 0 0,0 19 195 0 0,0 0-2 0 0,0-19 56 0 0,0 47-1752 0 0,0 7 838 0 0,0 7 1049 0 0,0 47 0 0 0,28-19 0 0 0,7 26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53372 18347 162679 53985,'0'-26'12'0'0,"0"-83"38"0"0,0-2-1 0 0,0-2 1 0 0,0 0-1 0 0,0 11 0 0 0,0 0 1 0 0,0-1-1 0 0,0-2 1 0 0,0 0-1 0 0,0-3-37 0 0,0 12 1 0 0,0-3 0 0 0,0-1 0 0 0,0 1 0 0 0,0-3-1 0 0,0 2 1 0 0,0-2 0 0 0,0-3 0 0 0,0-1 0 0 0,0 0-1 0 0,0 0 1 0 0,0-2 0 0 0,0 1 0 0 0,0-3-2 0 0,0 10 0 0 0,0-2 0 0 0,0 0 0 0 0,0-1 0 0 0,0-1 1 0 0,0 0-1 0 0,0 2 0 0 0,0-2 0 0 0,0-2 0 0 0,0 1 1 0 0,0-2-1 0 0,0 2 0 0 0,0-1 0 0 0,0-1 0 0 0,0 0 1 0 0,0-1-15 281 0,0-3 1-281 0,1-2 0 0 0,-1 1 0 0 0,0-1 0 0 0,0 0-1 0 0,0-1 1 0 0,0 0 0 0 0,0-1 0 0 0,0 12 0 0 0,0-2 0 0 0,0 0-1 0 0,0 0 1 0 0,0 0 0 0 0,0-2 0 0 0,0 0 0 0 0,0 0-1 0 0,0-1-1 1046 0,0 6 0-1046 0,0-2 0 0 0,0-1 1 0 0,0 1-1 0 0,0-2 0 0 0,0 1 1 0 0,0-1-1 0 0,0 1 0 0 0,0-2 1 0 0,0 2-1 0 0,0 0 0 0 0,0 0 1 0 0,0 0-1 0 0,0 0 0 0 0,0-1 1 0 0,0 1-1 0 0,0 0 0 0 0,0-1 1 0 0,0 0-1 0 0,0-2-21 1322 0,0-1 1-1322 0,1-1 0 0 0,-1-1-1 0 0,0 1 1 0 0,0-2 0 0 0,0 1 0 0 0,0-1-1 0 0,0 1 1 0 0,0-1 0 0 0,0 0 0 0 0,0 0-1 0 0,0 0 1 0 0,0-1 0 0 0,0 0 0 0 0,0 1-1 0 0,0-1 1 0 0,0 1 0 0 0,0-1 0 0 0,0 1-1 0 0,0 0 12 1142 0,0 4 1-1142 0,0-2 0 0 0,0 2 0 0 0,0 0 0 0 0,0 0-1 0 0,0-1 1 0 0,0 1 0 0 0,0-2 0 0 0,2 1 0 0 0,-2-2 0 0 0,0 5-1 0 0,0-1 1 0 0,0 0 0 0 0,0-1 0 0 0,0 0 0 0 0,0 0 0 0 0,0-1-1 0 0,0 1 1 0 0,0-1 0 0 0,0 1 0 0 0,0 1-7 929 0,0-1 0-929 0,0 2 0 0 0,0 0 0 0 0,0 0 0 0 0,0 0 0 0 0,0-1 0 0 0,0 1 0 0 0,0 0 0 0 0,0-1 0 0 0,0-1 0 0 0,0 1 0 0 0,0-4 0 0 0,0-1 0 0 0,0 0 0 0 0,0 1 0 0 0,0-1 0 0 0,0-2 0 0 0,0 3 0 0 0,0-3 0 0 0,0 2 0 0 0,1-1 0 0 0,-1 1 4 988 0,0 1 1-988 0,0-1 0 0 0,0 0-1 0 0,0 0 1 0 0,0 0 0 0 0,0 0 0 0 0,0 0-1 0 0,0-1 1 0 0,0 1 0 0 0,0 0 0 0 0,0-1-1 0 0,0-1 1 0 0,0-1 0 0 0,0 1 0 0 0,0 0-1 0 0,0 0 1 0 0,0-1 0 0 0,0 0-1 0 0,0 1 1 0 0,0-2 0 0 0,0 1 0 0 0,0-1-10 927 0,0 9 1-927 0,0 0-1 0 0,0-1 1 0 0,0 1-1 0 0,0-1 1 0 0,0 0-1 0 0,0 0 1 0 0,0-1-1 0 0,0 2 1 0 0,0-1-1 0 0,0-1 1 0 0,1 1-1 0 0,-1-2 1 0 0,0-1-1 0 0,0 2 1 0 0,0-1-1 0 0,0-1 1 0 0,0 1-1 0 0,0 0 1 0 0,0-1-1 0 0,0 1 1 0 0,0-1-1 0 0,0 1 1 0 0,0 0 1 757 0,0-2 0-757 0,0 1 1 0 0,0 1-1 0 0,0-1 1 0 0,0-1-1 0 0,0 1 0 0 0,0-1 1 0 0,0 1-1 0 0,0-1 1 0 0,0 0-1 0 0,0 2 0 0 0,0-3 1 0 0,0-1-1 0 0,0 0 1 0 0,0-1-1 0 0,0 1 1 0 0,0-1-1 0 0,0 0 0 0 0,0 1 1 0 0,0-2-1 0 0,0 1 1 0 0,0-1-1 0 0,0 1 0 0 0,0 1 13 1139 0,0 6 1-1139 0,0 1 0 0 0,0 0 0 0 0,1-1-1 0 0,-1 1 1 0 0,0-1 0 0 0,0 0 0 0 0,0 1-1 0 0,0 0 1 0 0,0-2 0 0 0,0 2 0 0 0,0 0-1 0 0,0-2 1 0 0,0 1 0 0 0,0-1 0 0 0,0 1 0 0 0,0-1-1 0 0,0 1 1 0 0,0-1 0 0 0,0 1 0 0 0,0-1-1 0 0,0 1 1 0 0,0-2 0 0 0,0 2 0 0 0,0-1-1 0 0,0 1 12 1356 0,0-2 0-1356 0,0 2 0 0 0,0-2 0 0 0,0 1 0 0 0,0 0 0 0 0,0 0 0 0 0,1 0 0 0 0,-1 0 0 0 0,0 0 0 0 0,0 0 0 0 0,0 0 1 0 0,0-1-1 0 0,0 0 0 0 0,0 1 0 0 0,0-2 0 0 0,0 0 0 0 0,0 0 0 0 0,0 0 0 0 0,0 1 0 0 0,0-1 0 0 0,0 0 0 0 0,0 0 0 0 0,0 1 1 0 0,0-1-1 0 0,0 0 0 0 0,0 0-2 1031 0,0 0 1-1031 0,0 1-1 0 0,0-1 1 0 0,0 1-1 0 0,0-1 1 0 0,0 1-1 0 0,0-1 1 0 0,0 0 0 0 0,0 0-1 0 0,1 0 1 0 0,-1 1-1 0 0,0-1 1 0 0,0 0-1 0 0,0-1 1 0 0,0 0 0 0 0,0-1-1 0 0,0 1 1 0 0,0 0-1 0 0,0-1 1 0 0,0 1-1 0 0,0-1 1 0 0,0 1 0 0 0,0-1-1 0 0,0 1 1 0 0,0 0-1 0 0,0 0 18 1125 0,0 1 0-1125 0,0 1 0 0 0,0-2 0 0 0,0 1 0 0 0,0 1 0 0 0,0-1 0 0 0,0 1 0 0 0,0-1 0 0 0,0 0 0 0 0,0 0 0 0 0,0 1 0 0 0,0 0 0 0 0,0-1 0 0 0,0 0 0 0 0,2 1 0 0 0,-2-1 0 0 0,0 0 0 0 0,0 0 0 0 0,0 0 0 0 0,0 1 0 0 0,0-1 0 0 0,0 0 0 0 0,0 0 0 0 0,0 0 0 0 0,0 1 0 0 0,0-1-18 1058 0,0 2 0-1058 0,0 0 1 0 0,0-1-1 0 0,0 1 0 0 0,0-1 1 0 0,0 1-1 0 0,0 0 0 0 0,0 0 1 0 0,0 0-1 0 0,0 0 1 0 0,0 1-1 0 0,0-2 0 0 0,0 2 1 0 0,0 0-1 0 0,0 1 0 0 0,0 0 1 0 0,0-1-1 0 0,0 1 1 0 0,1 1-1 0 0,-1-2 0 0 0,0 1 1 0 0,0 1-1 0 0,0-1 0 0 0,0 0 1 0 0,0 0-1 0 0,0 0-2 1171 0,0-7 1-1171 0,0-2 0 0 0,0 1 0 0 0,0-1 0 0 0,0 2 0 0 0,0-1 0 0 0,0-1 0 0 0,0 2 0 0 0,0 0 0 0 0,0-2 0 0 0,0 2 0 0 0,0 1 0 0 0,0 1 0 0 0,0 0 0 0 0,0 1 0 0 0,0 1 0 0 0,0-2 0 0 0,0 1 0 0 0,0 1 0 0 0,1-1 0 0 0,-1 1-1 0 0,0 0 1 0 0,0-1 0 0 0,0 2 32 867 0,0-1 1-867 0,0 1 0 0 0,0 1 0 0 0,0 0 0 0 0,0-1 0 0 0,0 2 0 0 0,0-2 0 0 0,0 1 0 0 0,0 0 0 0 0,0 1 0 0 0,0 1 0 0 0,0-1 0 0 0,0-6 0 0 0,0 1 0 0 0,0-2 0 0 0,0 3 0 0 0,0-1-1 0 0,0 0 1 0 0,0 1 0 0 0,0 0 0 0 0,0 0 0 0 0,0 1 0 0 0,0 0 15 302 0,0-7 0-302 0,0 1 0 0 0,0 0 1 0 0,0 2-1 0 0,0-1 0 0 0,0 0 0 0 0,0 1 1 0 0,0-1-1 0 0,0 1 0 0 0,0-2 1 0 0,0 1-1 0 0,0-1 0 0 0,0 1 0 0 0,0 0 1 0 0,1-1-1 0 0,-1 1 0 0 0,0-1 0 0 0,0 1 1 0 0,0 1-1 0 0,0 1-31 863 0,0 2 1-863 0,0 1 0 0 0,0 1 0 0 0,0-1 0 0 0,0 0 0 0 0,0 86-14 0 0</inkml:trace>
  <inkml:trace contextRef="#ctx0" brushRef="#br0" timeOffset="1">16 8092 16069 179929 53985,'0'5'1'0'0,"0"101"8"0"0,0 1 1 0 0,0 0-1 0 0,0 1 0 0 0,0 0 1 0 0,0 1-1 0 0,0-2 0 0 0,0 2 1 0 0,0-1-1 0 0,0 1 0 0 0,0 0 1 0 0,0 0-1 0 0,0-1-6 0 0,0 2 0 0 0,0 1 0 0 0,0-2 0 0 0,0 1 0 0 0,0 1 0 0 0,0-2 0 0 0,0 2 0 0 0,0 0 0 0 0,0 0 0 0 0,0-1 1 0 0,0 2-1 0 0,0 0 0 0 0,0 0 0 0 0,0-3 0 0 0,0 0 0 0 0,0 1 0 0 0,0 0 0 0 0,0-1 0 0 0,0 2 0 0 0,0 0 1 0 0,0-2-1 0 0,0 2 0 0 0,0 0 0 0 0,0 0 0 0 0,0 0 0 0 0,0-1 0 0 0,0 1 5-365 0,0-1 1 365 0,0-1 0 0 0,0 1 0 0 0,0-1-1 0 0,0 0 1 0 0,0 0 0 0 0,0 0 0 0 0,0 1 0 0 0,0 0-1 0 0,0 0 1 0 0,0 0 0 0 0,0 2 0 0 0,0 0-1 0 0,0 1 1 0 0,0-1 0 0 0,0 1 0 0 0,0 1 0 0 0,0 0-1 0 0,0 2 1 0 0,0-1 0 0 0,0 2 0 0 0,0-2-1 0 0,0 2 1 0 0,0-1 0 0 0,0 0 0 0 0,0 0 0 0 0,0 0-1 0 0,0-1 1 0 0,0-1-5-388 0,0-1 0 388 0,0 1 0 0 0,0-3 1 0 0,0 1-1 0 0,0 0 0 0 0,0 0 1 0 0,0 0-1 0 0,0 0 0 0 0,-1 0 1 0 0,1 0-1 0 0,0 0 0 0 0,0 1 0 0 0,0 0 1 0 0,0 0-1 0 0,0 0 0 0 0,0-2 1 0 0,0-1-1 0 0,0 1 0 0 0,0 1 1 0 0,0-2-1 0 0,0 2 0 0 0,0-1 0 0 0,0 1 1 0 0,0 0-1 0 0,0 0 0 0 0,0 0 1 0 0,0 0-1 0 0,0 0 0 0 0,0 0 1 0 0,0-2-1 0 0,0 2-6-1694 0,0-1 0 1694 0,0-1 0 0 0,0 1 0 0 0,0-1 1 0 0,0 1-1 0 0,0-1 0 0 0,0 1 0 0 0,0-1 0 0 0,0 0 1 0 0,0 1-1 0 0,0 0 0 0 0,-1-2 0 0 0,1 2 1 0 0,0 0-1 0 0,0 0 0 0 0,0-1 0 0 0,0 2 0 0 0,0-1 1 0 0,0 1-1 0 0,0 0 0 0 0,0 0 0 0 0,0 0 1 0 0,0 0-1 0 0,0 0 0 0 0,0 0 0 0 0,0 0 0 0 0,0 0 1 0 0,0 0-1 0 0,0-1 0 0 0,0 1 0 0 0,0-1 0 0 0,0 1 0-1199 0,0-1 0 1199 0,0 0 0 0 0,0-2 0 0 0,0 2 0 0 0,0-1 0 0 0,-1-1 0 0 0,1 2 0 0 0,0-1 0 0 0,0 1 0 0 0,0-2 0 0 0,0 2 0 0 0,0 0 0 0 0,0 0 0 0 0,0-1 0 0 0,0 1 0 0 0,0 1 0 0 0,0-3 0 0 0,0-1 0 0 0,0 2 0 0 0,0-1 0 0 0,0 1 0 0 0,0 0 0 0 0,0-1 0 0 0,0 1 0 0 0,0 1 0 0 0,0-2 0 0 0,0 2 0 0 0,0-1 0 0 0,0 1 0 0 0,0-2 0 0 0,0 1 0 0 0,0-1 0 0 0,0 1 6-1315 0,0 4 1 1315 0,0 2 0 0 0,0-2-1 0 0,0 0 1 0 0,-1 0 0 0 0,1 1-1 0 0,0 0 1 0 0,0-1 0 0 0,0 1-1 0 0,0-1 1 0 0,0 0 0 0 0,0-1-1 0 0,0 1 1 0 0,0 1 0 0 0,0-1-1 0 0,0 0 1 0 0,0 0 0 0 0,0 1-1 0 0,0-1 1 0 0,0 0 0 0 0,0 0 0 0 0,0 1-1 0 0,0-1 1 0 0,0-1 0 0 0,0 1-1 0 0,0 1 1 0 0,0-1 0 0 0,0-1-1 0 0,0 1 1 0 0,0-1 0 0 0,0 1-1 0 0,-2 0 0-2026 0,2-3 1 2026 0,0 3 0 0 0,0-2 0 0 0,0-1 0 0 0,0 3 0 0 0,0-2-1 0 0,0-1 1 0 0,0 1 0 0 0,0 0 0 0 0,0 0 0 0 0,0 0 0 0 0,0-1-1 0 0,0 1 1 0 0,0-1 0 0 0,0 0 0 0 0,0-1 0 0 0,0 6 0 0 0,0 0 0 0 0,0 0-1 0 0,0-2 1 0 0,-1 1 0 0 0,1 1 0 0 0,0-2 0 0 0,0 1 0 0 0,0 0-1 0 0,0-1 1 0 0,0 0 0 0 0,0 0 0 0 0,0 1 0 0 0,0-2 0 0 0,0 1-3-1473 0,0-2 1 1473 0,0-1 0 0 0,0 1 0 0 0,0-2-1 0 0,0 1 1 0 0,0 0 0 0 0,0 0 0 0 0,0 0 0 0 0,0-2-1 0 0,0 2 1 0 0,0 0 0 0 0,0 1 0 0 0,0-1 0 0 0,0-1-1 0 0,-1 2 1 0 0,1 3 0 0 0,0-2 0 0 0,0 1 0 0 0,0 1-1 0 0,0 0 1 0 0,0-1 0 0 0,0 1 0 0 0,0-1 0 0 0,0 2-1 0 0,0-2 1 0 0,0 0 0 0 0,0 1 0 0 0,0-1 0 0 0,0-1-1 0 0,0 0 0-1448 0,0-3 0 1448 0,0-1 1 0 0,0 0-1 0 0,0 0 1 0 0,0 0-1 0 0,0-1 1 0 0,0 1-1 0 0,0-1 1 0 0,0 1-1 0 0,0-2 1 0 0,0 0-1 0 0,0 2 1 0 0,-1-2-1 0 0,1 1 1 0 0,0-2-1 0 0,0 6 0 0 0,0 0 1 0 0,0 0-1 0 0,0-2 1 0 0,0 2-1 0 0,0-1 1 0 0,0 0-1 0 0,0 0 1 0 0,0-2-1 0 0,0 2 1 0 0,0-1-1 0 0,0-1 1 0 0,0 1-1 0 0,0 0-1-1078 0,0 3 0 1078 0,0 1 1 0 0,0-1-1 0 0,0 0 0 0 0,0-1 1 0 0,0 1-1 0 0,0-1 0 0 0,0 0 1 0 0,0 0-1 0 0,0 0 0 0 0,0-1 1 0 0,0 0-1 0 0,0 0 0 0 0,0-3 1 0 0,0 0-1 0 0,0 0 0 0 0,-1 0 1 0 0,1-1-1 0 0,0 0 0 0 0,0 0 1 0 0,0 0-1 0 0,0-1 0 0 0,0 1 1 0 0,0-1-1 0 0,0 0 0 0 0,0 0-1-1098 0,0 7 1 1098 0,0-1-1 0 0,0 0 1 0 0,0-1 0 0 0,0 1-1 0 0,0-1 1 0 0,0 1-1 0 0,0-2 1 0 0,0 1 0 0 0,0 0-1 0 0,0 0 1 0 0,0-1-1 0 0,0 1 1 0 0,0 0 0 0 0,0-1-1 0 0,0 0 1 0 0,0 1 0 0 0,0 0-1 0 0,0-1 1 0 0,0-1-1 0 0,0 1 1 0 0,0-2 0 0 0,0 1-1 0 0,0-2 11-841 0,-1 4 1 841 0,1-1 0 0 0,0-1-1 0 0,0 1 1 0 0,0-2 0 0 0,0 1 0 0 0,0-1-1 0 0,0 0 1 0 0,0-2 0 0 0,0 1 0 0 0,0-1-1 0 0,0 6 1 0 0,0-1 0 0 0,0 1 0 0 0,0-2-1 0 0,0 0 1 0 0,0 0 0 0 0,0-1-1 0 0,0-1 1 0 0,0-1 0 0 0,0 1 1-590 0,0 5 0 590 0,0-1 1 0 0,0-2-1 0 0,0 1 0 0 0,0-1 1 0 0,0 0-1 0 0,0-2 0 0 0,0-1 1 0 0,0-2-1 0 0,0 5 1 0 0,0-3-1 0 0,0 1 0 0 0,0-3 1 0 0,0 0-1 0 0,0-1 0 0 0,0-2 1 0 0,0 1 22-444 0,0 5 1 444 0,0 1 0 0 0,0-2 0 0 0,0-1-1 0 0,0-1 1 0 0,0-2 0 0 0,0-1 0 0 0,-2 5 0 0 0,2-1-1 0 0,0-2 1 0 0,0-1 0 0 0,0-3 0 0 0,0-3-1-147 0,0 2 0 147 0,0-1 1 0 0,0-3-1 0 0,0-3 1 0 0,0-3-1 0 0,0 32 1 0 0,0-6-1 0 0,0-8 238-2 0,0 12 0 2 0,0-12-303 0 0,0-16 0 0 0,0-39 0 0 0,0-120-88 0 0,0-23 1 0 0,0-23-1 0 0,0 25 1 0 0,0-8-1 0 0,0-7 1 0 0,0-4 96 0 0,0 16 1 0 0,0-3 0 0 0,0-5 0 0 0,0-1 0 0 0,0-3-1 0 0,0 0 1 0 0,0 5 0 0 0,0-3 0 0 0,0 1 0 0 0,0-3-1 0 0,0-1 1 0 0,0-2 0 0 0,0-2 5 0 0,0 2 1 0 0,0-3-1 0 0,0-2 1 0 0,0 0-1 0 0,0-2 1 0 0,0-1-1 0 0,0-2 1 0 0,0-1-1 0 0,0 14 1 0 0,0 1-1 0 0,0-4 1 0 0,0 1 0 0 0,0-1-1 0 0,0-2 1 0 0,0 1-1 0 0,0-2 1 0 0,0 0-1 0 0,0-1 23 0 0,0 2 1 0 0,0 0 0 0 0,0-2 0 0 0,0 0 0 0 0,0-1 0 0 0,0 0 0 0 0,0-1 0 0 0,0 0 0 0 0,0-1 0 0 0,0-2 0 0 0,0 2 0 0 0,0 1 0 0 0,0 0 0 0 0,0 0 0 0 0,0-1 0 0 0,0-1 0 0 0,0 0 0 0 0,0-2 0 0 0,0 2 0 0 0,0-2 0 0 0,0 0 0 0 0,0-1 0 0 0,0 0-2 0 0,0 12 0 0 0,0-1 1 0 0,0-1-1 0 0,0 0 0 0 0,0 1 1 0 0,0-3-1 0 0,0 2 0 0 0,0-2 1 0 0,0 1-1 0 0,0 0 1 0 0,0-1-1 0 0,0 1 0 0 0,0-1 1 0 0,0 0-1 0 0,0-2 0 0 0,0 2 1 0 0,0-2-1 0 0,0 1 1 0 0,0-1-1 0 0,0 0 0 0 0,0 0 1 0 0,0 0-1 0 0,0 0 0 0 0,0 0 1 0 0,0-1-1 0 0,0 0 1 0 0,0 0-1 0 0,0 0 13 0 0,0 3 1 0 0,0 1 0 0 0,0-1-1 0 0,0-1 1 0 0,0 1 0 0 0,0 0-1 0 0,0-1 1 0 0,0 0 0 0 0,0 0-1 0 0,0-1 1 0 0,0 0 0 0 0,0 0-1 0 0,0 1 1 0 0,0-3 0 0 0,0 1-1 0 0,0 4 1 0 0,0-2 0 0 0,0-1-1 0 0,0 1 1 0 0,0-1 0 0 0,0 0-1 0 0,0-1 1 0 0,0 1 0 0 0,0-1-1 0 0,0 0 1 0 0,0 1 0 0 0,0-1-1 0 0,0 0 1 0 0,0 0 0 0 0,0 0-1 0 0,0 0-19 138 0,0 0 1-138 0,0-2 0 0 0,0 1 0 0 0,0 1 0 0 0,0-1-1 0 0,0-1 1 0 0,0 1 0 0 0,0 1 0 0 0,0-1 0 0 0,0-2-1 0 0,0 2 1 0 0,0 0 0 0 0,0-1 0 0 0,0 0 0 0 0,0 0-1 0 0,0 0 1 0 0,0 3 0 0 0,0 0 0 0 0,0 1 0 0 0,0-1-1 0 0,0-1 1 0 0,2 1 0 0 0,-2 0 0 0 0,0-1 0 0 0,0 1-1 0 0,0-1 1 0 0,0 0 0 0 0,0 0 0 0 0,0 0 0 0 0,0 1-1 0 0,0-2 1 0 0,0 1 0 0 0,0 0-5 1617 0,0-1 1-1617 0,0-1-1 0 0,0 0 1 0 0,0 1-1 0 0,0-1 1 0 0,0 0-1 0 0,0 0 1 0 0,0 0-1 0 0,0 0 1 0 0,0 0-1 0 0,0 0 1 0 0,0-1-1 0 0,0 2 1 0 0,0-1-1 0 0,0-1 1 0 0,0 2-1 0 0,0-1 1 0 0,0-1-1 0 0,0 2 1 0 0,0 0-1 0 0,0-2 1 0 0,0 2-1 0 0,0-1 1 0 0,0 0-1 0 0,0 1 1 0 0,0-1-1 0 0,1 0 1 0 0,-1 0-1 0 0,0 1 1 0 0,0-2-1 0 0,0 1 1 0 0,0 0-1 0 0,0-1 1 0 0,0 1 20 1726 0,0 5 1-1726 0,0-1-1 0 0,0 1 1 0 0,0-1-1 0 0,0 0 1 0 0,0 0 0 0 0,0 0-1 0 0,0 1 1 0 0,0-2-1 0 0,0 1 1 0 0,0 0 0 0 0,0 0-1 0 0,0-1 1 0 0,0 2-1 0 0,0-1 1 0 0,0 0-1 0 0,0 1 1 0 0,0 0 0 0 0,0-6-1 0 0,0 1 1 0 0,0-1-1 0 0,0 1 1 0 0,1 1 0 0 0,-1-2-1 0 0,0 1 1 0 0,0 1-1 0 0,0-2 1 0 0,0 2-1 0 0,0 0 1 0 0,0-2 0 0 0,0 2-1 0 0,0-1 1 0 0,0 0-1 0 0,0 1 1 0 0,0 0 24 1109 0,0 0 0-1109 0,0-1 1 0 0,0 1-1 0 0,0 1 1 0 0,0-1-1 0 0,0 0 1 0 0,0 0-1 0 0,0 0 1 0 0,0 1-1 0 0,0-1 1 0 0,0 1-1 0 0,0-1 1 0 0,0 0-1 0 0,0 1 1 0 0,0-1-1 0 0,0 1 1 0 0,0 0-1 0 0,0 0 1 0 0,0 0-1 0 0,0 1 1 0 0,0-1-1 0 0,0 0 1 0 0,0 1-1 0 0,0-1 1 0 0,0 1-1 0 0,0-1 1 0 0,0 1-1 0 0,0 0 1 0 0,1-1-1 0 0,-1 1 1 0 0,0-2-1 0 0,0 3 0 0 0,0-1 1 0 0,0 0-21 831 0,0 0 1-831 0,0 0-1 0 0,0 1 1 0 0,0-1 0 0 0,0 0-1 0 0,0 1 1 0 0,0-1 0 0 0,0 2-1 0 0,0-2 1 0 0,0 1-1 0 0,0-1 1 0 0,0 1 0 0 0,0 0-1 0 0,0 1 1 0 0,0-1 0 0 0,0-1-1 0 0,0 2 1 0 0,0 1-1 0 0,0-1 1 0 0,0 0 0 0 0,0 1-1 0 0,0 0 1 0 0,0 0 0 0 0,0-1-1 0 0,0 1 1 0 0,0 0-1 0 0,0 0 1 0 0,0 1 0 0 0,0-2-1 0 0,0 2 1 0 0,0 0 0 0 0,0 0-1 0 0,0-1 1 0 0,0 2-8 832 0,0-5 1-832 0,0 1 0 0 0,0 1 0 0 0,0-1 0 0 0,0 0 0 0 0,0 1 0 0 0,0 0 0 0 0,0 0 0 0 0,0 0 0 0 0,0 0 0 0 0,0 0 0 0 0,0-1 0 0 0,0 2 0 0 0,0-2 0 0 0,0 0 0 0 0,1 0 0 0 0,-1-2 0 0 0,0 0 0 0 0,0-1 0 0 0,0 1 0 0 0,0-2 0 0 0,0 1 0 0 0,0 0 0 0 0,0 0 0 0 0,0-1 0 0 0,0 1 0 0 0,0 1 0 0 0,0-1-1 0 0,0 1 1 0 0,0 0 0 0 0,0 1 0 0 0,0 0-14 1631 0,0-4 1-1631 0,0 1 0 0 0,0 1 0 0 0,0-2 0 0 0,0 2 0 0 0,0 0 0 0 0,0 1 0 0 0,0-2 0 0 0,0 2 0 0 0,0 0 0 0 0,0 0 0 0 0,0 0 0 0 0,0 0 0 0 0,0 1 0 0 0,1-1 0 0 0,-1 3 0 0 0,0 1 0 0 0,0-2 0 0 0,0 1-1 0 0,0 1 1 0 0,0 0 0 0 0,0-1 0 0 0,0 1 0 0 0,0 0 0 0 0,0 1 0 0 0,0-1 0 0 0,0 2 0 0 0,0 0 0 0 0,0-1 0 0 0,0 2-16 794 0,0-3 0-794 0,0 0 0 0 0,0 1 0 0 0,0-1 0 0 0,0 1 1 0 0,0 0-1 0 0,0 1 0 0 0,0 1 0 0 0,0-1 0 0 0,0 0 1 0 0,0 1-1 0 0,0 0 0 0 0,0 1 0 0 0,0-1 0 0 0,0-4 1 0 0,0 1-1 0 0,0-1 0 0 0,0 0 0 0 0,2 2 0 0 0,-2-1 0 0 0,0 1 1 0 0,0-1-1 0 0,0 2 0 0 0,0-1 0 0 0,0 0 0 0 0,0 0 1 0 0,0 0-38 1166 0,0-8 1-1166 0,0 0 0 0 0,0 1 0 0 0,0 0 0 0 0,0-1-1 0 0,0 1 1 0 0,0-1 0 0 0,0 2 0 0 0,0 0 0 0 0,0 0-1 0 0,0 1 1 0 0,0 0 0 0 0,0 4 0 0 0,0 2 0 0 0,0-1-1 0 0,0 1 1 0 0,0 1 0 0 0,0-1 0 0 0,0 95 41 0 0</inkml:trace>
  <inkml:trace contextRef="#ctx0" brushRef="#br0" timeOffset="2">16 8092 12606 180249 53985,'0'100'42'0'0,"0"11"3"0"0,0 1 0 0 0,0 0 0 0 0,0-1 0 0 0,0 2 0 0 0,0-1 0 0 0,0 1 0 0 0,0 0 0 0 0,0 1 1 0 0,0 1-1 0 0,0 0 0 0 0,0 2 0 0 0,0-12 0 0 0,0 2 0 0 0,0 0 0 0 0,0 1 0 0 0,0 0 0 0 0,0 1 0 0 0,0-1 1 0 0,0 2-1 0 0,0-1 0 0 0,0 1 0 0 0,0 0 0 0 0,0-1 0 0 0,0 2 0 0 0,0-1 8 0 0,0 3 0 0 0,0 1 0 0 0,0-1 0 0 0,0 1 0 0 0,0 1 1 0 0,0-1-1 0 0,0 0 0 0 0,0 1 0 0 0,0 0 0 0 0,0 0 1 0 0,0 0-1 0 0,0 1 0 0 0,0-1 0 0 0,0 1 0 0 0,0-7 1 0 0,0 1-1 0 0,0 0 0 0 0,0 0 0 0 0,0 0 0 0 0,0 1 1 0 0,0 0-1 0 0,0-2 0 0 0,0 2 0 0 0,0 0 0 0 0,0 1 1 0 0,0-1-1 0 0,0-1 0 0 0,0 2 0 0 0,0-1 0 0 0,0 2 1 0 0,0 1-1 0 0,0-1 0 0 0,0 2 0 0 0,0-2 0 0 0,0 1 1 0 0,0 0-1 0 0,0 1 0 0 0,0-1 0 0 0,0 0 0 0 0,0 0 1 0 0,0 2-1 0 0,0-2 0 0 0,0 1 0 0 0,0 1 74 0 0,0-7 1 0 0,0 2 0 0 0,0 0 0 0 0,0 0-1 0 0,0 0 1 0 0,0 1 0 0 0,0-2 0 0 0,0 2-1 0 0,0-1 1 0 0,0 1 0 0 0,0 0 0 0 0,0 0-1 0 0,0 0 1 0 0,0 0 0 0 0,0 0 0 0 0,0 0-89 0 0,0 1 1 0 0,0 1 0 0 0,0-1 0 0 0,0 0 0 0 0,0 0 0 0 0,0 2 0 0 0,0-2-1 0 0,0 1 1 0 0,0 0 0 0 0,0 0 0 0 0,0 1 0 0 0,0 0 0 0 0,0 0 0 0 0,0 1 0 0 0,0 0-1 0 0,0 1 1 0 0,0-9 0 0 0,0 3 0 0 0,0-1 0 0 0,0 1 0 0 0,0-1 0 0 0,0 2 0 0 0,0 0-1 0 0,0 0 1 0 0,0 0 0 0 0,0 0 0 0 0,0 1 0 0 0,0-1 0 0 0,0 1 0 0 0,0-1 0 0 0,0 0-1 0 0,0 0 1 0 0,0 0 0 0 0,0 0-15-223 0,0-1 1 223 0,0 0 0 0 0,0-1-1 0 0,0 1 1 0 0,0 0 0 0 0,0 0-1 0 0,0-1 1 0 0,0 1 0 0 0,0 0-1 0 0,0-1 1 0 0,0 0 0 0 0,0 1-1 0 0,0 0 1 0 0,0 0 0 0 0,0 0-1 0 0,0 1 1 0 0,0-2 0 0 0,0 1 0 0 0,0 1-1 0 0,0 0 1 0 0,0 0 0 0 0,0 0-1 0 0,0 0 1 0 0,0 0 0 0 0,0 0-1 0 0,0 1 1 0 0,0-1 0 0 0,0 0-1 0 0,0 1 1 0 0,0-1 0 0 0,0 0-1 0 0,0 1 1 0 0,0 0 0 0 0,0-1 0 0 0,0 1-1 0 0,0 0-11-1411 0,0 1 0 1411 0,0 2 0 0 0,0-2 0 0 0,-1 1 0 0 0,1 1 0 0 0,0-1 0 0 0,0 1 0 0 0,0-1 0 0 0,0 0 0 0 0,0 1 0 0 0,0-1 0 0 0,0 1 0 0 0,0-1 0 0 0,0 0 0 0 0,0 2 0 0 0,0-2 0 0 0,0 1 0 0 0,0 0 0 0 0,0-6 0 0 0,0 1 0 0 0,0-1 0 0 0,0 0 0 0 0,0 1 0 0 0,0 0 0 0 0,0-2 0 0 0,0 2 0 0 0,0 0 0 0 0,0 0 0 0 0,0-1 0 0 0,0 1 0 0 0,0 0 0 0 0,0 0 0 0 0,0 0 0 0 0,0 1 0 0 0,0-2 0 0 0,0 1 0 0 0,0 1-29-1727 0,-1 1 0 1727 0,1 0 1 0 0,0 0-1 0 0,0 0 1 0 0,0 1-1 0 0,0 0 1 0 0,0-1-1 0 0,0 1 0 0 0,0-1 1 0 0,0 1-1 0 0,0 1 1 0 0,0-2-1 0 0,0 1 1 0 0,0 0-1 0 0,0-1 0 0 0,0 2 1 0 0,0-1-1 0 0,0-1 1 0 0,0 1-1 0 0,0-1 1 0 0,0 2-1 0 0,0-2 0 0 0,0 1 1 0 0,0-1-1 0 0,0 0 1 0 0,-1 1-1 0 0,1-1 1 0 0,0 2-1 0 0,0-2 0 0 0,0 1 1 0 0,0-1-1 0 0,0 1 1 0 0,0 0-1 0 0,0 0 1 0 0,0-1-1 0 0,0 1 0 0 0,0-1 1 0 0,0 0 7-2208 0,0 2 1 2208 0,0-2 0 0 0,0 1 0 0 0,0 0 0 0 0,0-1 0 0 0,0 2 0 0 0,0-2 0 0 0,0 1 0 0 0,0 0 0 0 0,0-1-1 0 0,-1 1 1 0 0,1 0 0 0 0,0 0 0 0 0,0-1 0 0 0,0 0 0 0 0,0 1 0 0 0,0-1 0 0 0,0 0 0 0 0,0 1 0 0 0,0-1-1 0 0,0-1 1 0 0,0-1 0 0 0,0 1 0 0 0,0 0 0 0 0,0 0 0 0 0,0 0 0 0 0,0 0 0 0 0,0 0 0 0 0,0 0 0 0 0,0 0 0 0 0,0 0-1 0 0,0-1 1 0 0,-2 1 0 0 0,2 0 0 0 0,0-2 0 0 0,0 2 0 0 0,0 0 0 0 0,0-1 0-2004 0,0 0 0 2004 0,0 0 0 0 0,0-1 0 0 0,0 1 0 0 0,0 0 0 0 0,0 0 0 0 0,0 0 1 0 0,0-2-1 0 0,0 2 0 0 0,0 0 0 0 0,0-2 0 0 0,0 2 0 0 0,0 0 0 0 0,0-1 0 0 0,0-1 1 0 0,0 2-1 0 0,0-1 0 0 0,0-1 0 0 0,-1 2 0 0 0,1 3 0 0 0,0 2 0 0 0,0-2 1 0 0,0 0-1 0 0,0 2 0 0 0,0-2 0 0 0,0 0 0 0 0,0 0 0 0 0,0 1 0 0 0,0-1 0 0 0,0 0 1 0 0,0 0-1 0 0,0 1 0 0 0,0-1 0 0 0,0-1 0 0 0,0 1 0 0 0,0-1 0 0 0,0 0-5-1537 0,0-1 0 1537 0,0 0 0 0 0,0-1 1 0 0,0 1-1 0 0,0-1 0 0 0,0 0 1 0 0,0-1-1 0 0,0 1 0 0 0,0 0 0 0 0,0 0 1 0 0,-1 0-1 0 0,1-1 0 0 0,0 0 1 0 0,0 1-1 0 0,0 0 0 0 0,0-2 1 0 0,0 2-1 0 0,0 0 0 0 0,0 4 0 0 0,0 1 1 0 0,0 0-1 0 0,0 0 0 0 0,0-1 1 0 0,0 0-1 0 0,0 2 0 0 0,0-2 1 0 0,0 1-1 0 0,0-1 0 0 0,0 1 0 0 0,0-2 1 0 0,0 1-1 0 0,0-1 0 0 0,0 2 1 0 0,0-2-1 0 0,0 0-27-1768 0,0-2 1 1768 0,0 1 0 0 0,0-1 0 0 0,-1 0 0 0 0,1 0-1 0 0,0 0 1 0 0,0 0 0 0 0,0 0 0 0 0,0-1 0 0 0,0 1 0 0 0,0-1-1 0 0,0-1 1 0 0,0 1 0 0 0,0 0 0 0 0,0-1 0 0 0,0-1 0 0 0,0 1-1 0 0,0 3 1 0 0,0-1 0 0 0,0 1 0 0 0,0-1 0 0 0,0-1 0 0 0,0 1-1 0 0,0-2 1 0 0,0 2 0 0 0,0-1 0 0 0,0 0 0 0 0,0-1 0 0 0,0 0-1 0 0,0 0 1 0 0,0 0 0 0 0,0-1 0 0 0,0 1 9-1159 0,-1 2 1 1159 0,1 1-1 0 0,0-1 1 0 0,0 0-1 0 0,0-1 1 0 0,0 1 0 0 0,0-2-1 0 0,0 1 1 0 0,0 0-1 0 0,0 0 1 0 0,0-2 0 0 0,0 2-1 0 0,0-1 1 0 0,0 1-1 0 0,0-2 1 0 0,0 7 0 0 0,0-2-1 0 0,0 1 1 0 0,0 1-1 0 0,0-2 1 0 0,0 1 0 0 0,0 0-1 0 0,0-1 1 0 0,0-1-1 0 0,0 1 1 0 0,0-1 0 0 0,0 0-1 0 0,0-19 5 0 0</inkml:trace>
  <inkml:trace contextRef="#ctx0" brushRef="#br0" timeOffset="3">1 53372 17836 161868 53985,'0'-50'18'0'0,"0"-65"25"0"0,0-1-1 0 0,0 0 0 0 0,0-1 30 0 0,0 5 1 0 0,0 0 0 0 0,0-1 0 0 0,0 0 0 0 0,0-1 0 0 0,0 1 0 0 0,0-1 0 0 0,0-1 0 0 0,0 1 0 0 0,0 0 0 0 0,0 0 0 0 0,0-1 0 0 0,0 1 0 0 0,0 0 0 0 0,0-2-54 131 0,0 9 1-131 0,0-1 0 0 0,0 0 0 0 0,0 0 0 0 0,0 0 0 0 0,0 0 0 0 0,0 0 0 0 0,0-1-1 0 0,0 1 1 0 0,0-1 0 0 0,0 1 0 0 0,0-1 0 0 0,0 1 0 0 0,0-1 0 0 0,0 0 0 0 0,0 0 0 0 0,0-2-1 0 0,0 0 1 0 0,0 1 0 0 0,0-2 0 0 0,0 1 0 0 0,0 0 0 0 0,0-1 0 0 0,0 0 0 0 0,0 2 0 0 0,0-2-1 0 0,0 0 1 0 0,0 1 0 0 0,0-1 0 0 0,0 0 0 0 0,0 0 0 0 0,0 1 0 0 0,0-1 0 0 0,0 0 0 0 0,0 0-1 0 0,0 0 1 0 0,0 1 0 0 0,0-1 0 0 0,0 1 0 0 0,0-1 0 0 0,0 0 0 0 0,0 0 0 0 0,0 0 0 0 0,0 0-1 0 0,0 0 1 0 0,0 0 0 0 0,1 0 0 0 0,-1 1 1 1534 0,0 0 1-1534 0,0 0 0 0 0,0 1-1 0 0,0-1 1 0 0,0 1 0 0 0,0 0-1 0 0,0-1 1 0 0,0 0 0 0 0,0 2-1 0 0,0-2 1 0 0,0 0 0 0 0,0-1-1 0 0,0 1 1 0 0,0-1 0 0 0,0 1-1 0 0,0-3 1 0 0,0 5 0 0 0,0-1-1 0 0,0-1 1 0 0,0 1 0 0 0,0-1 0 0 0,0-1-1 0 0,0 1 1 0 0,0-1 0 0 0,0 0-1 0 0,0 0 1 0 0,0 0 0 0 0,0 0-1 0 0,0 0 1 0 0,0 0 0 0 0,0 2-1 0 0,0-2 1 0 0,0 1 0 0 0,0 1-1 0 0,0 1 1 0 0,1 0 0 0 0,-1 0-1 0 0,0-1 1 0 0,0 1 0 0 0,0 0 0 0 0,0 0-1 0 0,0 0 1 0 0,0 0 0 0 0,0 0-1 0 0,0 0 1 0 0,0-1 0 0 0,0 2-1 0 0,0-2 1 0 0,0 1 0 0 0,0-1 2 2252 0,0-1 0-2252 0,0 1 1 0 0,0-1-1 0 0,0 0 0 0 0,0-1 1 0 0,0 1-1 0 0,0 0 1 0 0,0-1-1 0 0,0 2 0 0 0,0-1 1 0 0,0-1-1 0 0,0 1 0 0 0,0-1 1 0 0,0 0-1 0 0,0 0 1 0 0,0 2-1 0 0,0-2-14 1463 0,0-1 1-1463 0,0-1 0 0 0,0 0 0 0 0,0 1 0 0 0,0 0 0 0 0,0-1-1 0 0,2 1 1 0 0,-2-2 0 0 0,0 1 0 0 0,0 1 0 0 0,0-1 0 0 0,0 0 0 0 0,0 0-1 0 0,0 0 1 0 0,0 0 0 0 0,0 1 0 0 0,0-1 0 0 0,0-1 0 0 0,0 1 0 0 0,0 0-1 0 0,0 0 1 0 0,0-1 0 0 0,0 0 0 0 0,0 1 0 0 0,0-1 0 0 0,0 1 0 0 0,0 0-1 0 0,0 0 1 0 0,0-2 0 0 0,0 2 0 0 0,0 0 0 0 0,0-2 0 0 0,0 2 0 0 0,0-1-6 1421 0,0 5 1-1421 0,0 2 0 0 0,0-2 0 0 0,0 0 0 0 0,0 1 0 0 0,1-1 0 0 0,-1 0 0 0 0,0 1 0 0 0,0-1 0 0 0,0-1 0 0 0,0 2-1 0 0,0-1 1 0 0,0 1 0 0 0,0-1 0 0 0,0 0 0 0 0,0 1 0 0 0,0-1 0 0 0,0 0 0 0 0,0 1 0 0 0,0-1 0 0 0,0 0 0 0 0,0 2-1 0 0,0-2 1 0 0,0 1 0 0 0,0-1 0 0 0,0 2 0 0 0,0-2 0 0 0,0 0 0 0 0,0 2 0 0 0,0-2 0 0 0,0 1 0 0 0,0 0 0 0 0,0-1-1 0 0,0 1 1 0 0,0 0 0 0 0,0 0-13 1624 0,1-6 1-1624 0,-1 0-1 0 0,0 0 1 0 0,0-1-1 0 0,0 2 1 0 0,0-1-1 0 0,0-1 1 0 0,0 2 0 0 0,0-1-1 0 0,0 0 1 0 0,0 0-1 0 0,0 1 1 0 0,0-2-1 0 0,0 2 1 0 0,0-1-1 0 0,0 0 1 0 0,0 1 0 0 0,0 0-1 0 0,0 0 1 0 0,0-1-1 0 0,0 2 1 0 0,0-1-1 0 0,0 0 1 0 0,0 0-1 0 0,0 0 1 0 0,0 0 0 0 0,0 1-1 0 0,0-1 1 0 0,0 1-1 0 0,1-2 1 0 0,-1 2-1 0 0,0 0 1 0 0,0 0-1 0 0,0 0-3 1581 0,0 1 0-1581 0,0 0 0 0 0,0 0 0 0 0,0 1 0 0 0,0 0 0 0 0,0-1 0 0 0,0 1 0 0 0,0-1 0 0 0,0 1 0 0 0,0-1 0 0 0,0 1 0 0 0,0 1 0 0 0,0-1 0 0 0,0 0 0 0 0,0 0 0 0 0,0 0 0 0 0,0 1 0 0 0,0 0 0 0 0,0 0 0 0 0,0 1 0 0 0,0 0 1 0 0,0 0-1 0 0,0-1 0 0 0,0 1 0 0 0,0 0 0 0 0,1 0 0 0 0,-1 1 0 0 0,0-1 0 0 0,0 0 0 0 0,0 0 0 0 0,0 1 0 0 0,0 1 0 0 0,0-2 0 0 0,0 1 0 0 0,0-6 0 0 0,0 1 0 0 0,0 1 0 0 0,0-1 0 0 0,0 1 0 0 0,0-1 0 0 0,0 1 0 0 0,0 0 0 0 0,0 0 1 0 0,0 1-1 0 0,0-1 0 0 0,0 0 0 0 0,0 0 0 0 0,0 0 0 0 0,0 0 0 0 0,0 0-38 2170 0,1 1 0-2170 0,-1 0 0 0 0,0 1 0 0 0,0-2 0 0 0,0 1 0 0 0,0 0 0 0 0,0 0 0 0 0,0 0 0 0 0,0 1 0 0 0,0-1 0 0 0,0 1 0 0 0,0-1 0 0 0,0 2 0 0 0,0-1 0 0 0,0 1 0 0 0,0-1 17 1836 0,0-4 0-1836 0,0 1 1 0 0,0-1-1 0 0,0 1 1 0 0,0 0-1 0 0,0 1 0 0 0,0-1 1 0 0,2 1-1 0 0,-2 0 1 0 0,0 0-1 0 0,0 0 0 0 0,0 1 1 0 0,0-1-1 0 0,0 0 1 0 0,0 1-1 0 0,0 1 1 0 0,0 1-1 0 0,0-1 0 0 0,0-1 1 0 0,0 2-1 0 0,0-1 1 0 0,0 1-1 0 0,0 0 0 0 0,0 0 1 0 0,0 1-1 0 0,0-1 1 0 0,0 1-1 0 0,0 1 0 0 0,0 0 1 0 0,0 0 8 917 0,1-10 0-917 0,-1 2 0 0 0,0 0 0 0 0,0-1 1 0 0,0 2-1 0 0,0 0 0 0 0,0 0 0 0 0,0 0 0 0 0,0 1 1 0 0,0 0-1 0 0,0 1 0 0 0,0 0 0 0 0,0 2 1 0 0,0-6-1 0 0,0 1 0 0 0,0 0 0 0 0,0 1 0 0 0,0 0 1 0 0,0 1-1 0 0,0 0 0 0 0,0 1 0 0 0,0-1 0 0 0,0 2 1 0 0,1-1-1 0 0,-1 2-4 1058 0,0-5 0-1058 0,0 2 0 0 0,0-1 0 0 0,0 2 0 0 0,0-1 1 0 0,0 1-1 0 0,0 0 0 0 0,0 1 0 0 0,0 0 0 0 0,0 0 0 0 0,0 2 1 0 0,0-9-1 0 0,0 1 0 0 0,0 1 0 0 0,0-1 0 0 0,0 1 0 0 0,0 0 1 0 0,0 2-1 0 0,0 1 0 0 0,0 0 0 0 0,0 1-7 819 0,0-3 0-819 0,0 0 1 0 0,1 2-1 0 0,-1 0 1 0 0,0 1-1 0 0,0 1 0 0 0,0 1 1 0 0,0 0-1 0 0,0 2 1 0 0,0-8-1 0 0,0 2 0 0 0,0 0 1 0 0,0 1-1 0 0,0 1 1 0 0,0 1-1 0 0,0 1 0 0 0,0 2-35 538 0,0-5 1-538 0,0 2 0 0 0,0 1 0 0 0,0 1 0 0 0,0 1-1 0 0,0 2 1 0 0,0 2 0 0 0,0-8 0 0 0,0 103 61 0 0</inkml:trace>
  <inkml:trace contextRef="#ctx0" brushRef="#br0" timeOffset="4">15 8092 16274 180843 53985,'0'108'-11'0'0,"0"8"-1"0"0,0-10 1 0 0,0 0-1 0 0,0 3 0 0 0,0-1 1 0 0,0 1-1 0 0,0 1 0 0 0,0 0 1 0 0,0 2 2 29 0,0-7 1-29 0,0 0 0 0 0,0 0 0 0 0,0 1 0 0 0,0 2-1 0 0,0 0 1 0 0,0 1 0 0 0,0 0 0 0 0,0 2 0 0 0,0-1 0 0 0,0-1-1 0 0,0 3 1 0 0,0 0 0 0 0,0 1 0 0 0,0 0 0 0 0,0 2-1 0 0,0 0 1 0 0,0 2 0 0 0,0-2 0 0 0,0-11 0 0 0,0 0 0 0 0,0 0 1 0 0,0 1-1 0 0,0 1 0 0 0,0 0 0 0 0,0 0 1 0 0,0 1-1 0 0,0 1 0 0 0,0 0 0 0 0,0 1 1 0 0,0-1-1 0 0,0-2 0 0 0,0 2 1 0 0,0-1-1 0 0,0 1 0 0 0,0 1 0 0 0,0-1 1 0 0,0 2-1 0 0,0 0 0 0 0,0-1 0 0 0,0 2 1 0 0,0 0-1 0 0,0 0 0 0 0,0-1 1 0 0,0-1 1 0 0,0-1-1 0 0,0 2 1 0 0,0-1-1 0 0,0 1 1 0 0,0 0-1 0 0,0 1 1 0 0,0-2-1 0 0,0 2 1 0 0,0 1 0 0 0,0-1-1 0 0,0 0 1 0 0,0-1-1 0 0,0 2 1 0 0,0 0-1 0 0,0 1 1 0 0,0 1-1 0 0,0-3 1 0 0,0 3-1 0 0,0-1 1 0 0,0 1 0 0 0,0-1-1 0 0,0 0 1 0 0,0 1-1 0 0,0 1 1 0 0,0-1-1 0 0,0 1 1 0 0,0 0 10 0 0,0-5 1 0 0,0 2 0 0 0,0-1 0 0 0,0 0 0 0 0,0 1 0 0 0,0 0 0 0 0,0 0 0 0 0,0 0 0 0 0,0 0 0 0 0,0 1 0 0 0,0 0 0 0 0,0 0 0 0 0,0 1 0 0 0,0 0 0 0 0,0 1 0 0 0,0-2-1 0 0,0 1 1 0 0,0-1 0 0 0,0 2 0 0 0,0 0 0 0 0,0 0 0 0 0,0 0 0 0 0,0 2 0 0 0,0-2 0 0 0,0 2 0 0 0,0-2 0 0 0,0 2 0 0 0,0-2 0 0 0,0 2 0 0 0,0-2 0 0 0,0 1 13 0 0,0-8 1 0 0,0 1 0 0 0,0-1-1 0 0,0 1 1 0 0,0-1 0 0 0,0 1 0 0 0,0-1-1 0 0,0 1 1 0 0,0-1 0 0 0,0 2-1 0 0,0-2 1 0 0,0 1 0 0 0,0 0 0 0 0,0 0-1 0 0,0 0 1 0 0,0 1 0 0 0,0 1 0 0 0,0 1-1 0 0,0 1 1 0 0,0 0 0 0 0,0 0-1 0 0,0 0 1 0 0,0 0 0 0 0,0 1 0 0 0,0 0-1 0 0,0 0 1 0 0,0 0 0 0 0,0-1-1 0 0,0 1 1 0 0,0 1 0 0 0,0-1 0 0 0,0 0-1 0 0,0 0 1 0 0,0 1-3 0 0,0-6 1 0 0,0 0 0 0 0,0 0 0 0 0,0 1 0 0 0,0 0 0 0 0,0-2 0 0 0,0 2 0 0 0,0-1 0 0 0,0 1 0 0 0,0 0 0 0 0,0-1 0 0 0,0 1 0 0 0,0 1 0 0 0,0-2 0 0 0,0 1 0 0 0,0 1 0 0 0,0-2 0 0 0,0 2 0 0 0,0 1 0 0 0,0-1 0 0 0,0 1 0 0 0,0 0 0 0 0,0 0 0 0 0,0 0 0 0 0,0 0 0 0 0,0 0 0 0 0,0 0 0 0 0,0 1 0 0 0,0-1 0 0 0,0 1 0 0 0,0-1 0 0 0,0 1 0 0 0,0 0 0 0 0,0 0 0 0 0,0 0 0 0 0,0 0 8-929 0,0-3 1 929 0,0-1 0 0 0,0 1 0 0 0,0 0 0 0 0,0-1 0 0 0,0 1 0 0 0,0 1 0 0 0,0-2 0 0 0,0 2 0 0 0,1 0 0 0 0,-1-2 0 0 0,0 2 0 0 0,0 0 0 0 0,0 0 0 0 0,0 0 0 0 0,0-1 0 0 0,0 2 0 0 0,0-1 0 0 0,0 0 0 0 0,0 2 0 0 0,0 0 0 0 0,0 0 0 0 0,-1 0 0 0 0,1 0 0 0 0,0 1 0 0 0,0-1 0 0 0,0 1 0 0 0,0-1 0 0 0,0 0 0 0 0,0 1 0 0 0,0 1 0 0 0,0-2 0 0 0,0 1 0 0 0,0 0 0 0 0,0 0 0 0 0,0 1 0 0 0,0-1 0 0 0,0 0-10-2123 0,0-4 1 2123 0,0 1 0 0 0,0-1 0 0 0,0 1 0 0 0,0 0 0 0 0,0 0 0 0 0,0 0-1 0 0,0 0 1 0 0,0 0 0 0 0,0 0 0 0 0,0 1 0 0 0,0-1 0 0 0,0 1 0 0 0,0-2-1 0 0,0 1 1 0 0,0 1 0 0 0,0-1 0 0 0,0 1 0 0 0,0-1 0 0 0,0 0 0 0 0,0-1 0 0 0,-1 2-1 0 0,1-1 1 0 0,0 0 0 0 0,0 0 0 0 0,0-1 0 0 0,0 1 0 0 0,0 0 0 0 0,0 1-1 0 0,0-1 1 0 0,0-1 0 0 0,0 1 0 0 0,0 0 0 0 0,0 0 0 0 0,0 1 0 0 0,0-1-1 0 0,0-1 1 0 0,0 2 0 0 0,0-1 0 0 0,0 0-7-2269 0,0 1 1 2269 0,0 0-1 0 0,0 0 1 0 0,0 0-1 0 0,0 0 1 0 0,-1 1 0 0 0,1-1-1 0 0,0 0 1 0 0,0-1-1 0 0,0 1 1 0 0,0 0-1 0 0,0 1 1 0 0,0-1 0 0 0,0 0-1 0 0,0 0 1 0 0,0 0-1 0 0,0 0 1 0 0,0 0 0 0 0,0 0-1 0 0,0 0 1 0 0,0 0-1 0 0,0 0 1 0 0,0-1-1 0 0,0 1 1 0 0,0-2 0 0 0,0 2-1 0 0,0 0 1 0 0,0-1-1 0 0,-1 1 1 0 0,1-1 0 0 0,0 1-1 0 0,0-1 1 0 0,0 0-1 0 0,0 0 1 0 0,0 0-1 0 0,0 1 1 0 0,0-1 0 0 0,0 1-1 0 0,0-1 1 0 0,0 0-10-1409 0,0 0 1 1409 0,0 0-1 0 0,0 1 1 0 0,0-1-1 0 0,0 0 1 0 0,0 0-1 0 0,0 0 1 0 0,0 0-1 0 0,0 1 1 0 0,0-1-1 0 0,0 0 1 0 0,0-1 0 0 0,0 2-1 0 0,0-1 1 0 0,0 0-1 0 0,0 0 1 0 0,0-1-1 0 0,0 1 1 0 0,0 0-1 0 0,-2 0 1 0 0,2 4-1 0 0,0 1 1 0 0,0-1 0 0 0,0 0-1 0 0,0 1 1 0 0,0-1-1 0 0,0-1 1 0 0,0 2-1 0 0,0-1 1 0 0,0 1-1 0 0,0-2 1 0 0,0 1-1 0 0,0 1 1 0 0,0-2 0 0 0,0 1-1 0 0,0 0 1 0 0,0 0-1 0 0,0-1 1 0 0,0 1 7-1660 0,0-1 0 1660 0,0 0 0 0 0,0 0 1 0 0,0 1-1 0 0,0-2 0 0 0,0 1 0 0 0,0 0 1 0 0,0-1-1 0 0,0 2 0 0 0,0-1 0 0 0,0-1 1 0 0,0 0-1 0 0,-1 1 0 0 0,1-1 0 0 0,0 0 1 0 0,0 0-1 0 0,0 1 0 0 0,0-1 0 0 0,0 0 1 0 0,0-1-1 0 0,0-2 0 0 0,0 1 0 0 0,0 0 1 0 0,0 0-1 0 0,0 0 0 0 0,0-1 1 0 0,0 1-1 0 0,0-1 0 0 0,0 1 0 0 0,0-1 1 0 0,0 0-1 0 0,0 1 0 0 0,0-2 0 0 0,0 1 1 0 0,0 0-1 0 0,0 1 0 0 0,0-2 0 0 0,-1 1 2-2505 0,1 3 0 2505 0,0 1 0 0 0,0 0 0 0 0,0-1 0 0 0,0 2 0 0 0,0-2 0 0 0,0 1 0 0 0,0-1 0 0 0,0 0 0 0 0,0 0 0 0 0,0 0 1 0 0,0 1-1 0 0,0-1 0 0 0,0-1 0 0 0,0 1 0 0 0,0-1 0 0 0,0 0 0 0 0,0-2 0 0 0,0 6 0 0 0,0-2 0 0 0,-1 0 0 0 0,1-1 1 0 0,0 2-1 0 0,0-2 0 0 0,0 1 0 0 0,0-1 0 0 0,0 0 0 0 0,0-48-5 0 0</inkml:trace>
  <inkml:trace contextRef="#ctx0" brushRef="#br0" timeOffset="5">5 53372 14760 167370 53985,'0'-21'8'0'0,"0"-89"32"0"0,0 0 0 0 0,0-2 0 0 0,0 1 0 0 0,0 0 0 0 0,0-3 0 0 0,0 1-1 0 0,0-2 1 0 0,0 0 0 0 0,0 1 0 0 0,0 0 0 0 0,0-2 0 0 0,0 2-1 0 0,0-1 1 0 0,0-1 0 0 0,0 1 0 0 0,0-1 0 0 0,1 1 0 0 0,-1 0-1 0 0,0-1 1 0 0,0 1 0 0 0,0-1 12 1957 0,0 7 1-1957 0,0-2-1 0 0,0 1 1 0 0,0-1 0 0 0,0 1-1 0 0,0 0 1 0 0,0-1-1 0 0,0 0 1 0 0,0 1 0 0 0,0-1-1 0 0,0 0 1 0 0,0 0 0 0 0,0 1-1 0 0,0-1 1 0 0,0-1-1 0 0,0 1 1 0 0,0-1 0 0 0,0 0-1 0 0,0-2 1 0 0,0 0-1 0 0,0-2 1 0 0,0 2 0 0 0,1-1-1 0 0,-1-1 1 0 0,0 2 0 0 0,0-1-1 0 0,0-1 1 0 0,0 0-1 0 0,0 0 1 0 0,0 1 0 0 0,0-1-1 0 0,0 0 1 0 0,0 0 0 0 0,0 0-1 0 0,0 0 1 0 0,0 0-16 1781 0,0 5 1-1781 0,0 0 0 0 0,0 0-1 0 0,0 1 1 0 0,0-2 0 0 0,0 1-1 0 0,0-1 1 0 0,0 1 0 0 0,0-1-1 0 0,0 0 1 0 0,0 2 0 0 0,0-2-1 0 0,0 0 1 0 0,0 1 0 0 0,0-1-1 0 0,1 0 1 0 0,-1 0 0 0 0,0 0-1 0 0,0 0 1 0 0,0 0 0 0 0,0-1-1 0 0,0 1 1 0 0,0-1 0 0 0,0 0-1 0 0,0 0 1 0 0,0 1 0 0 0,0-1-1 0 0,0 0 1 0 0,0 0 0 0 0,0 0-1 0 0,0 0 1 0 0,0-1 0 0 0,0 1-1 0 0,0 0 1 0 0,0 0 0 0 0,0 0-1 0 0,0 0 1 0 0,0 0 5 1634 0,0 0 0-1634 0,0 0 0 0 0,0-2 0 0 0,0 2 0 0 0,0 0 0 0 0,0-1 0 0 0,0 1 0 0 0,0 0 0 0 0,1-1 0 0 0,-1 0 0 0 0,0 0 0 0 0,0 1 0 0 0,0-1 0 0 0,0 1 0 0 0,0-2 0 0 0,0 2 0 0 0,0-1 0 0 0,0 0 0 0 0,0 1 0 0 0,0-3 0 0 0,0 2 0 0 0,0-1 0 0 0,0 0 0 0 0,0 0 0 0 0,0 0 0 0 0,0 0 0 0 0,0 0 0 0 0,0 0 0 0 0,0 0 0 0 0,0 0 0 0 0,0 0 0 0 0,0-1 0 0 0,0 1 0 0 0,0 1 0 0 0,0-2 0 0 0,0 1 0 0 0,0-1 0 0 0,0 1-22 1296 0,0 5 0-1296 0,0 1 0 0 0,0-1 0 0 0,1-1 0 0 0,-1 2 0 0 0,0-1 0 0 0,0 0 0 0 0,0 1 0 0 0,0-2 0 0 0,0 1 0 0 0,0 1 0 0 0,0-1 0 0 0,0-1 0 0 0,0 2 0 0 0,0-2 0 0 0,0 1 1 0 0,0-1-1 0 0,0 2 0 0 0,0-2 0 0 0,0 1 0 0 0,0-2 0 0 0,0 2 0 0 0,0-2 0 0 0,0 0 0 0 0,0 1 0 0 0,0-1 0 0 0,0 0 0 0 0,0 0 0 0 0,0 1 0 0 0,0-1 0 0 0,0 0 0 0 0,0 0 0 0 0,0 1 1 0 0,0-1-1 0 0,0 0 0 0 0,0 0 0 0 0,0 0 0 0 0,0 0 0 0 0,0 0 0 0 0,2 1-3 1747 0,-2-2 0-1747 0,0 1 0 0 0,0 0 1 0 0,0 0-1 0 0,0 0 0 0 0,0-1 1 0 0,0 1-1 0 0,0 0 0 0 0,0-1 0 0 0,0 1 1 0 0,0 0-1 0 0,0 0 0 0 0,0 0 1 0 0,0-1-1 0 0,0 1 0 0 0,0 0 0 0 0,0 0 1 0 0,0 2-1 0 0,0-2 0 0 0,0 0 1 0 0,0-4-1 0 0,0 1 0 0 0,0 0 0 0 0,0-1 1 0 0,0 1-1 0 0,0-1 0 0 0,0 1 1 0 0,1 0-1 0 0,-1-1 0 0 0,0 2 1 0 0,0-1-1 0 0,0-1 0 0 0,0 2 0 0 0,0-2 1 0 0,0 2-1 0 0,0 0 0 0 0,0-1 1 0 0,0 0-1 0 0,0 1-5 2340 0,0 1 0-2340 0,0 0 0 0 0,0 0 0 0 0,0 0 0 0 0,0 0 0 0 0,0-1 0 0 0,0 3 0 0 0,0-3 0 0 0,0 1 0 0 0,1 1 0 0 0,-1-1 0 0 0,0 1 0 0 0,0-1 0 0 0,0 1 0 0 0,0 0 0 0 0,0 0 0 0 0,0 1 0 0 0,0-1 0 0 0,0 0 0 0 0,0-5 0 0 0,0 2 0 0 0,0-2 0 0 0,0 2 0 0 0,0-1 0 0 0,0 0 0 0 0,0 0 1 0 0,0 1-1 0 0,0 0 0 0 0,0 0 0 0 0,0 0 0 0 0,1-1 0 0 0,-1 1 0 0 0,0 1 0 0 0,0-2 0 0 0,0 1 0 0 0,0 1 0 0 0,0-2-1 1729 0,0 3 1-1729 0,0-1 0 0 0,0 1 0 0 0,0-1 0 0 0,0 1 0 0 0,0-1 0 0 0,0 0 0 0 0,0 1 0 0 0,0 0 0 0 0,0 0 0 0 0,0 0 0 0 0,0 0 0 0 0,0 0 0 0 0,0 0 0 0 0,0 1 0 0 0,0 0 0 0 0,0 0 0 0 0,0 0 0 0 0,0-5 0 0 0,0 2 0 0 0,0-1 0 0 0,0 1 0 0 0,0 1 0 0 0,1-2 0 0 0,-1 2 0 0 0,0-1 0 0 0,0 0 0 0 0,0 1 0 0 0,0 0 0 0 0,0 0 0 0 0,0 1 0 0 0,0-2 0 0 0,0 2 0 0 0,0-1 0 0 0,0 1-17 1268 0,0 2 1-1268 0,0-1-1 0 0,0 1 1 0 0,0 1-1 0 0,-1-1 1 0 0,1 0-1 0 0,0 1 1 0 0,0 0 0 0 0,0 0-1 0 0,0-1 1 0 0,0 2-1 0 0,0-1 1 0 0,0 0-1 0 0,0 1 1 0 0,0 0 0 0 0,0 1-1 0 0,0-2 1 0 0,0-2-1 0 0,0 0 1 0 0,0 1-1 0 0,0-1 1 0 0,0 2 0 0 0,0-2-1 0 0,0 1 1 0 0,0 0-1 0 0,0 0 1 0 0,0 2-1 0 0,0-2 1 0 0,0 1 0 0 0,0 1-1 0 0,0 0 1 0 0,0 0-1 0 0,0 0-14 1294 0,0-2 0-1294 0,0-1 0 0 0,0 2 1 0 0,0 0-1 0 0,0-1 0 0 0,0 2 0 0 0,0-1 1 0 0,0 0-1 0 0,0 1 0 0 0,-1 0 0 0 0,1 0 1 0 0,0 0-1 0 0,0 1 0 0 0,0-1 1 0 0,0 1-1 0 0,0-5 0 0 0,0-2 0 0 0,0 2 1 0 0,0 0-1 0 0,0 0 0 0 0,0 0 0 0 0,0 0 1 0 0,0 1-1 0 0,0-1 0 0 0,0 2 1 0 0,0-1-1 0 0,0 2 0 0 0,0 0 0 0 0,0 1-60 1411 0,0-2 1-1411 0,0 2 0 0 0,0 0 0 0 0,0 0 0 0 0,-1 1 0 0 0,1 0 0 0 0,0 2 0 0 0,0-2 0 0 0,0 2-1 0 0,0-1 1 0 0,0 2 0 0 0,0-1 0 0 0,0-1 0 0 0,0-2 0 0 0,0-2 0 0 0,0 1 0 0 0,0 1 0 0 0,0-1-1 0 0,0 2 1 0 0,0-1 0 0 0,0 1 0 0 0,0 0 0 0 0,0 1 0 0 0,0 1 0 0 0,0 0-12 1220 0,0-4 1-1220 0,0 2 0 0 0,-1-1 0 0 0,1 2-1 0 0,0-2 1 0 0,0 3 0 0 0,0 0 0 0 0,0 1-1 0 0,0 0 1 0 0,0 1 0 0 0,0 0 0 0 0,0-12 0 0 0,0 0-1 0 0,0 2 1 0 0,0 0 0 0 0,0 2 0 0 0,0 0-1 0 0,0 1 1 0 0,0 1 0 0 0,0 1-77 910 0,0-2 0-910 0,0 0 0 0 0,0 2 0 0 0,-2 0 0 0 0,2 2 0 0 0,0 1 0 0 0,0 1 0 0 0,0 0 1 0 0,0-7-1 0 0,0 1 0 0 0,0 0 0 0 0,0 36 52 0 0</inkml:trace>
  <inkml:trace contextRef="#ctx0" brushRef="#br0" timeOffset="6">8 8092 12694 188207 53985,'0'54'11'0'0,"0"62"11"0"0,0-1 84 0 0,0-16 1 0 0,0 2 0 0 0,0 0 0 0 0,0 2 0 0 0,0 0 0 0 0,0 1 0 0 0,0 1-1 0 0,0 0 1 0 0,0 0 0 0 0,0 4 0 0 0,0 3 0 0 0,0-1 0 0 0,0 1 0 0 0,0 1 0 0 0,0 0-1 0 0,0 0 1 0 0,0 3 0 0 0,0-1-29 0 0,0-4 1 0 0,0 0 0 0 0,0 1 0 0 0,0-1 0 0 0,0 3 0 0 0,0 0 0 0 0,0 0 0 0 0,0 0 0 0 0,0 1 0 0 0,0 0 0 0 0,0-8 0 0 0,0 2 0 0 0,0 0 0 0 0,0 0 0 0 0,0 1 0 0 0,0-1 0 0 0,0 1 0 0 0,0 1 0 0 0,0-1-1 0 0,0 1 1 0 0,0 0 21 0 0,0-6 0 0 0,0 0 0 0 0,0 0 1 0 0,0 0-1 0 0,0 1 0 0 0,0-1 1 0 0,0 1-1 0 0,0 2 0 0 0,0-2 1 0 0,0 1-1 0 0,0 2 0 0 0,0-1 1 0 0,0-3-1 0 0,0 0 0 0 0,0 0 1 0 0,0 1-1 0 0,0 1 0 0 0,0 0 1 0 0,0 0-1 0 0,0 1 0 0 0,0-1 1 0 0,0 1-1 0 0,0 1 0 0 0,0-1 1 0 0,0 1-58 0 0,0-3 0 0 0,0-1 0 0 0,0 1 0 0 0,0 0 0 0 0,0 2 0 0 0,0-1 0 0 0,0 0 0 0 0,0 1 0 0 0,0-1 0 0 0,0 1 0 0 0,0 0 0 0 0,0 0 0 0 0,0 1 0 0 0,0-1 0 0 0,0 3 0 0 0,0 0 0 0 0,0 1 0 0 0,0-2 0 0 0,0 2 0 0 0,0 0 0 0 0,0 0 0 0 0,0 0 0 0 0,0 0 0 0 0,0 1 0 0 0,0-1 0 0 0,0 1 0 0 0,0 2 0 0 0,0-2-5 0 0,0-4 1 0 0,0 1 0 0 0,0 1 0 0 0,0-1-1 0 0,0 1 1 0 0,0 0 0 0 0,0 0 0 0 0,0 1-1 0 0,0 0 1 0 0,0-1 0 0 0,0 0 0 0 0,0 1 0 0 0,0-1-1 0 0,0 1 1 0 0,0-1 0 0 0,0 1 0 0 0,0-1-1 0 0,0 1 1 0 0,0 0 0 0 0,0-2 0 0 0,0 2-1 0 0,0 0 1 0 0,0 0 0 0 0,0-1 0 0 0,0 1 0 0 0,0 0-1 0 0,0-1 1 0 0,0 1 0 0 0,0-2 0 0 0,0 1-28 0 0,0 0 0 0 0,0-3 1 0 0,0 2-1 0 0,0 0 0 0 0,0-2 1 0 0,0 1-1 0 0,0 0 1 0 0,0 0-1 0 0,0 0 0 0 0,0 0 1 0 0,0 0-1 0 0,0 2 1 0 0,0 0-1 0 0,0 0 0 0 0,0 1 1 0 0,0-3-1 0 0,0 2 1 0 0,0 0-1 0 0,0 1 0 0 0,0 0 1 0 0,0 0-1 0 0,0 1 1 0 0,0 0-1 0 0,0-1 0 0 0,0 1 1 0 0,0 0-1 0 0,0 0 1 0 0,0 0-1 0 0,0 0 0 0 0,0-1 1 0 0,0 1-19-237 0,0-1 0 237 0,0-1 1 0 0,0 1-1 0 0,0 0 1 0 0,1 0-1 0 0,-1-1 1 0 0,0 1-1 0 0,0 0 1 0 0,0-2-1 0 0,0 2 1 0 0,0 0-1 0 0,0 0 1 0 0,0 0-1 0 0,0 0 1 0 0,0 0-1 0 0,0 1 1 0 0,0 1-1 0 0,0 1 1 0 0,0-1-1 0 0,0 0 1 0 0,0 2-1 0 0,0-2 1 0 0,0 1-1 0 0,0 0 1 0 0,0 0-1 0 0,0 0 1 0 0,0 1-1 0 0,0-2 1 0 0,0 1-1 0 0,0 0 1 0 0,0 0-1 0 0,0-1 8-1186 0,0 2 1 1186 0,0-2 0 0 0,0 0-1 0 0,0 0 1 0 0,0 1 0 0 0,0-1-1 0 0,0 1 1 0 0,0 0 0 0 0,0-1-1 0 0,0 0 1 0 0,0 0 0 0 0,0 1-1 0 0,0-1 1 0 0,0 0 0 0 0,0 0-1 0 0,0 1 1 0 0,0-1 0 0 0,0 0-1 0 0,0 0 1 0 0,0 1 0 0 0,0-1-1 0 0,1-1 1 0 0,-1 1 0 0 0,0 0-1 0 0,0 1 1 0 0,0-1 0 0 0,0-1-1 0 0,0 1 1 0 0,0 1 0 0 0,0-2-1 0 0,0 1 1 0 0,0-1-8-1972 0,0-1 0 1972 0,0 0 1 0 0,0 0-1 0 0,0-1 0 0 0,0 1 1 0 0,0-2-1 0 0,0 2 1 0 0,0-1-1 0 0,0 1 0 0 0,0-1 1 0 0,0 1-1 0 0,0 0 0 0 0,2 0 1 0 0,-2 0-1 0 0,0 1 1 0 0,0 0-1 0 0,0-4 0 0 0,0 2 1 0 0,0 0-1 0 0,0 0 0 0 0,0 1 1 0 0,0 0-1 0 0,0 0 1 0 0,0-1-1 0 0,0 1 0 0 0,0 0 1 0 0,0 0-1 0 0,0 0 1 0 0,0 0-1 0 0,0-1 0 0 0,0 0 1 0 0,0 0-1 0 0,0-2-29-1617 0,0 4 0 1617 0,0 0 0 0 0,1-1 0 0 0,-1 1 0 0 0,0-2 1 0 0,0 1-1 0 0,0 0 0 0 0,0-1 0 0 0,0 1 0 0 0,0-1 0 0 0,0 1 1 0 0,0-2-1 0 0,0 2 0 0 0,0-1 0 0 0,0 1 0 0 0,0 0 0 0 0,0 1 1 0 0,0 0-1 0 0,0 0 0 0 0,0 1 0 0 0,0 0 0 0 0,0 0 0 0 0,0-1 1 0 0,0 1-1 0 0,0-1 0 0 0,0 0 0 0 0,0 0 0 0 0,0 1 0 0 0,0-1 1 0 0,0-1-1 0 0,0 0 0 0 0,1-1 0 0 0,-1 5 0 0 0,0-2 0 0 0,0 0 1 0 0,0 1-1 0 0,0-2 0 0 0,0 0 0 0 0,0 0 0 0 0,0 0 0 0 0,0 0 1 0 0,0 0-1 0 0,0 0 0 0 0,0-1 0 0 0,0 1 0 0 0,0-1 0 0 0,0 1-61-1336 0,0-1 1 1336 0,0 0-1 0 0,0-1 1 0 0,0 1 0 0 0,0 0-1 0 0,0 0 1 0 0,0-1-1 0 0,0 1 1 0 0,0-2 0 0 0,0 1-1 0 0,0 0 1 0 0,0 0 0 0 0,0-2-1 0 0,1 1 1 0 0,-1 0 65-1885 0,0 3 1 1885 0,0-1 0 0 0,0 0 0 0 0,0 0 0 0 0,0-1 0 0 0,0 0 0 0 0,0 0 0 0 0,0 0 0 0 0,0 0 0 0 0,0-1 0 0 0,0 0 0 0 0,0 1 0 0 0,0 0 0 0 0,0-2 0 0 0,0 1 0 0 0,0-2 0 0 0,0 2 0 0 0,0-2 0 0 0,0 1 0 0 0,0-1 0 0 0,0 1 0 0 0,0-1 0 0 0,0 1 0 0 0,0-1-1 0 0,0 0 1 0 0,0-1 0 0 0,1 0 0 0 0,-1 0-6-716 0,0 3 0 716 0,0 1 1 0 0,0-1-1 0 0,0-1 0 0 0,0 1 1 0 0,0 0-1 0 0,0-1 1 0 0,0 0-1 0 0,0-1 0 0 0,0 1 1 0 0,0-1-1 0 0,0 0 1 0 0,0-1-1 0 0,0 6 0 0 0,-1 0 1 0 0,1-1-1 0 0,0 1 0 0 0,0-1 1 0 0,0-1-1 0 0,0 1 1 0 0,0-1-1 0 0,0-1 0 0 0,0 0 1 0 0,0 1-1 0 0,0-3-10-539 0,0 6 0 539 0,0 1 0 0 0,0-1 0 0 0,0-1 0 0 0,0 0 0 0 0,0 0 1 0 0,0-1-1 0 0,0-1 0 0 0,0 0 0 0 0,0-2 0 0 0,0 0 0 0 0,0 3 0 0 0,0-1 1 0 0,0-2-1 0 0,0 1 0 0 0,0-2 0 0 0,0 1 0 0 0,0-2 0 0 0,0-1 0 0 0,0 0 1 0 0,0 0 21-534 0,0 2 1 534 0,0-1-1 0 0,0-1 1 0 0,0 1 0 0 0,0-2-1 0 0,0-1 1 0 0,0-1-1 0 0,0 0 1 0 0,0-1 0 0 0,0 5-1 0 0,0-1 1 0 0,0-1-1 0 0,-1-1 1 0 0,1 0 0 0 0,0-1-1 0 0,0-3 1 0 0,0 0 26-701 0,0 4 0 701 0,0-1 0 0 0,0-3 0 0 0,0-44-2 0 0</inkml:trace>
  <inkml:trace contextRef="#ctx0" brushRef="#br0" timeOffset="7">13 53372 15815 176167 53985,'0'-64'41'0'0,"0"-50"31"0"0,0 14 1 0 0,0-3-1 0 0,0-1 1 0 0,0-2 0 0 0,0 0-1 0 0,0-2 1 0 0,0 0-1 0 0,0-1 1 0 0,0 1-30 0 0,0 4 0 0 0,0-1 0 0 0,0 0 1 0 0,0-1-1 0 0,0 0 0 0 0,0-2 0 0 0,0 0 1 0 0,0-1-1 0 0,0 1 0 0 0,0-3 0 0 0,0 4 1 0 0,0 0-1 0 0,0-2 0 0 0,0-1 0 0 0,0 0 1 0 0,0 0-1 0 0,0-2 0 0 0,0 1 1 0 0,0-1-1 0 0,0 0 0 0 0,0-1 18 0 0,0 6 0 0 0,0-2 0 0 0,0 2 0 0 0,0-1 0 0 0,0-2 0 0 0,0 2 0 0 0,0-2 0 0 0,0-1 0 0 0,0 0 0 0 0,0 1 1 0 0,0-2-1 0 0,0 0 0 0 0,0 1 0 0 0,0 0 0 0 0,0 0 0 0 0,0-1 0 0 0,0 0 0 0 0,0-1 0 0 0,0 0 0 0 0,0 0 0 0 0,0-1 1 0 0,0 0-1 0 0,0-1 0 0 0,0 1 0 0 0,0 0-28 0 0,0 4 1 0 0,0-1 0 0 0,0 2 0 0 0,0-2 0 0 0,0 0 0 0 0,0 1 0 0 0,0-1 0 0 0,0-1 0 0 0,0 0 0 0 0,0 0 0 0 0,0-1 0 0 0,0 0 0 0 0,0 0 0 0 0,0-2 0 0 0,0 9 0 0 0,0 0 0 0 0,0-1 0 0 0,0-2 0 0 0,0 2 0 0 0,0-2 0 0 0,0 0 0 0 0,0 0 0 0 0,0 0 0 0 0,0-1 0 0 0,0 0 0 0 0,0 2 0 0 0,0-2 0 0 0,0 2 0 0 0,0-1 0 0 0,0 1 6 0 0,0-6 0 0 0,0 0 0 0 0,0 0 1 0 0,0 1-1 0 0,0 0 0 0 0,0 0 0 0 0,0 0 1 0 0,0-1-1 0 0,0 1 0 0 0,0-1 0 0 0,0 0 1 0 0,0 1-1 0 0,0-2 0 0 0,0 0 0 0 0,0 0 1 0 0,0 4-1 0 0,0-1 0 0 0,0 0 0 0 0,0 0 1 0 0,0 0-1 0 0,0-1 0 0 0,0 0 0 0 0,0 0 1 0 0,0 0-1 0 0,0 0 0 0 0,0 0 0 0 0,0 0 1 0 0,0 0-1 0 0,0 0 0 0 0,0 0 1 0 0,0-1-15 0 0,0 2 0 0 0,0-1 1 0 0,0 0-1 0 0,0 0 1 0 0,0 0-1 0 0,0 0 1 0 0,0 1-1 0 0,0-1 0 0 0,0 0 1 0 0,0 0-1 0 0,0 0 1 0 0,0 0-1 0 0,0-1 1 0 0,0 0-1 0 0,0 1 1 0 0,0 0-1 0 0,0 5 0 0 0,0-1 1 0 0,0 1-1 0 0,0-1 1 0 0,0 1-1 0 0,0-1 1 0 0,0 1-1 0 0,0-1 0 0 0,0 0 1 0 0,0 0-1 0 0,0 1 1 0 0,0-2-1 0 0,0 0 1 0 0,0 2-1 0 0,0-2 1 0 0,0 1-1 0 0,0-1-9 0 0,0-2 0 0 0,0 0 0 0 0,0 0 0 0 0,0 0 0 0 0,0 0 0 0 0,0 0 0 0 0,0-1 1 0 0,0 1-1 0 0,0-1 0 0 0,0 0 0 0 0,0 1 0 0 0,0-1 0 0 0,0 0 0 0 0,0 0 0 0 0,0 1 1 0 0,0-1-1 0 0,0 0 0 0 0,0-2 0 0 0,0 2 0 0 0,0-1 0 0 0,0 0 0 0 0,0 1 0 0 0,0-1 1 0 0,0-1-1 0 0,0 1 0 0 0,0 0 0 0 0,0 0 0 0 0,0-1 0 0 0,0 1 0 0 0,0 0 0 0 0,0 0 1 0 0,0-1-1 0 0,0 1 0 0 0,0 0-11 518 0,0 0 0-518 0,0-2 0 0 0,0 2 0 0 0,0-2 1 0 0,0 2-1 0 0,0-1 0 0 0,0-1 0 0 0,0 2 1 0 0,0-1-1 0 0,0-1 0 0 0,0 2 0 0 0,0-1 1 0 0,0 0-1 0 0,0 0 0 0 0,0 1 0 0 0,0-2 1 0 0,0 2-1 0 0,0 0 0 0 0,0 0 0 0 0,0-1 0 0 0,0 1 1 0 0,0 0-1 0 0,0 0 0 0 0,0-1 0 0 0,0 1 1 0 0,0 0-1 0 0,0 0 0 0 0,0 1 0 0 0,0-2 1 0 0,0 1-1 0 0,0 0 0 0 0,0 0 0 0 0,0 0 1 0 0,0 0-7 1107 0,0 0 0-1107 0,1 1 0 0 0,-1-1 0 0 0,0-1 1 0 0,0 2-1 0 0,0-1 0 0 0,0 0 0 0 0,0 0 0 0 0,0 0 1 0 0,0 0-1 0 0,0 1 0 0 0,0-1 0 0 0,0 1 0 0 0,0 0 1 0 0,0-2-1 0 0,0 2 0 0 0,0 0 0 0 0,0 1 0 0 0,0 0 1 0 0,0 0-1 0 0,0 2 0 0 0,0-2 0 0 0,0 0 1 0 0,0 1-1 0 0,0-1 0 0 0,0 0 0 0 0,0 1 0 0 0,0 0 1 0 0,0 0-1 0 0,0 0 0 0 0,0 0 0 0 0,0 0 0 0 0,0 2 1 0 0,0-2-14 1169 0,0-5 1-1169 0,1 2 0 0 0,-1 0-1 0 0,0 0 1 0 0,0-1 0 0 0,0 1 0 0 0,0 0-1 0 0,0 1 1 0 0,0-2 0 0 0,0 1-1 0 0,0 1 1 0 0,0-1 0 0 0,0-1 0 0 0,0 0-1 0 0,0 0 1 0 0,0-1 0 0 0,0 5 0 0 0,0-1-1 0 0,0 0 1 0 0,0-1 0 0 0,0-1-1 0 0,0 1 1 0 0,0 0 0 0 0,0-1 0 0 0,0 1-1 0 0,0 0 1 0 0,0 0 0 0 0,0-2 0 0 0,0 2-1 0 0,0 0 1 0 0,0 1 0 0 0,0-1-1 0 0,0 1 0 1237 0,0 3 1-1237 0,0-1 0 0 0,0 2 0 0 0,0-2 0 0 0,0 1-1 0 0,0 1 1 0 0,0-1 0 0 0,0 0 0 0 0,1 0 0 0 0,-1 1-1 0 0,0-1 1 0 0,0 1 0 0 0,0-1 0 0 0,0 1 0 0 0,0-1-1 0 0,0 0 1 0 0,0 0 0 0 0,0-1 0 0 0,0 0 0 0 0,0-1-1 0 0,0 0 1 0 0,0 1 0 0 0,0-1 0 0 0,0 0 0 0 0,0 0-1 0 0,0 0 1 0 0,0 1 0 0 0,0-1 0 0 0,0 0 0 0 0,0 1-1 0 0,0 0 1 0 0,0 0 0 0 0,0-1 0 0 0,0 2-20 1261 0,0-4 1-1261 0,-1-2 0 0 0,1 1 0 0 0,0 1 0 0 0,0 0 0 0 0,0-1 0 0 0,0 0 0 0 0,0 1 0 0 0,0 0 0 0 0,0 0 0 0 0,0 1 0 0 0,0-1 0 0 0,0 1 0 0 0,0-1 0 0 0,0 1 0 0 0,0 0 0 0 0,0 1 0 0 0,0 1 0 0 0,0-1 0 0 0,0 1 0 0 0,0-1 0 0 0,0 2 0 0 0,0-2 0 0 0,0 1 0 0 0,0 1 0 0 0,0-1 0 0 0,0 0 0 0 0,0 1 0 0 0,0 0 0 0 0,0 1 0 0 0,0-1 0 0 0,0 1 19 1173 0,0-3 1-1173 0,0 0 0 0 0,-1 1 0 0 0,1 0 0 0 0,0 0 0 0 0,0 1 0 0 0,0-1-1 0 0,0 2 1 0 0,0-2 0 0 0,0 1 0 0 0,0 0 0 0 0,0 0 0 0 0,0 0 0 0 0,0-1-1 0 0,0 0 1 0 0,0 0 0 0 0,0-1 0 0 0,0 0 0 0 0,0-1 0 0 0,0 1 0 0 0,0-1 0 0 0,0 2-1 0 0,0-2 1 0 0,0 1 0 0 0,0 0 0 0 0,0 1 0 0 0,0 0 0 0 0,0 0 0 0 0,0 2-1 0 0,0-1 1 1253 0,0-2 0-1253 0,-1 1 0 0 0,1 0 1 0 0,0 1-1 0 0,0 0 0 0 0,0 0 0 0 0,0 2 1 0 0,0-2-1 0 0,0 1 0 0 0,0 1 0 0 0,0-2 1 0 0,0 2-1 0 0,0-2 0 0 0,0 1 0 0 0,0-1 1 0 0,0 1-1 0 0,0-1 0 0 0,0 0 0 0 0,0 0 1 0 0,0 0-1 0 0,0 0 0 0 0,0 1 0 0 0,0-1 1 0 0,0 1-1 0 0,0 12 1 0 0</inkml:trace>
  <inkml:trace contextRef="#ctx0" brushRef="#br0" timeOffset="8">8 8092 18408 189467 53985,'0'47'7'0'0,"0"61"8"0"0,0 0 0 0 0,0-1-1 0 0,0 2 1 0 0,0-1 0 0 0,0 1-1 0 0,0 1 1 0 0,0-3 0 0 0,0 0 0 0 0,0 1-1 0 0,0 0 1 0 0,0 0 0 0 0,0 1-1 0 0,0 1 1 0 0,0-2 0 0 0,0 2-1 0 0,0-1 1 0 0,0 1 0 0 0,0 0-1 0 0,0-2 1 0 0,0 2-19 0 0,0-1 0 0 0,0 1 1 0 0,0-2-1 0 0,0 2 1 0 0,0 0-1 0 0,0-2 1 0 0,0 2-1 0 0,0-1 0 0 0,0 1 1 0 0,0 1-1 0 0,0 0 1 0 0,0 1-1 0 0,0 0 1 0 0,0 0-1 0 0,0-1 0 0 0,0 1 1 0 0,0 1-1 0 0,0 2 1 0 0,0-2-1 0 0,0 1 1 0 0,0 1-1 0 0,0 1 1 0 0,0-2-1 0 0,0 2 0 0 0,0-1 1 0 0,0 0-1 0 0,0 0 1 0 0,0 0-1 0 0,0-1 1 0 0,0 0-1 0 0,0 1 0 0 0,0-2 1 0 0,0 1-1 0 0,0 0 1 0 0,0-1-1 0 0,0 2 1 0 0,0-1-1 0 0,0-1 0 0 0,0 1 1 0 0,0 1-1 0 0,0 0 1 0 0,0-1-1 0 0,0 2 1 0 0,0-1-5 0 0,0-4 1 0 0,0 0 0 0 0,0-1 0 0 0,0 1 0 0 0,0 1 0 0 0,0 0 0 0 0,0 0 0 0 0,0 0 0 0 0,0 0-1 0 0,0 0 1 0 0,0 0 0 0 0,0 0 0 0 0,0 1 0 0 0,0-1 0 0 0,0 0 0 0 0,0 1 2 0 0,0 0 1 0 0,0 1 0 0 0,0 0 0 0 0,0-1 0 0 0,0 2 0 0 0,0-1-1 0 0,0 0 1 0 0,0 0 0 0 0,0 1 0 0 0,0-1 0 0 0,0 0 0 0 0,0 0 0 0 0,0 2-1 0 0,0-1 1 0 0,0-1 0 0 0,0 2 0 0 0,0-4 0 0 0,0-1 0 0 0,0 1-1 0 0,0-2 1 0 0,0 2 0 0 0,0 0 0 0 0,0 0 0 0 0,0 1 0 0 0,0-1 0 0 0,0 0-1 0 0,0 1 1 0 0,0-1 0 0 0,0 1 0 0 0,0-1 0 0 0,0 1 0 0 0,0-1 0 0 0,0 1 1 0 0,0 0 1 0 0,0 1-1 0 0,0-1 1 0 0,0 0 0 0 0,0 1-1 0 0,0-1 1 0 0,0 0-1 0 0,0 1 1 0 0,0 0 0 0 0,0-1-1 0 0,0 1 1 0 0,0 0-1 0 0,0-1 1 0 0,0 1 0 0 0,0 1-1 0 0,0-1 1 0 0,0 0 0 0 0,0-4-1 0 0,0 1 1 0 0,0-2-1 0 0,0 1 1 0 0,0 1 0 0 0,0-2-1 0 0,0 2 1 0 0,0 0-1 0 0,0-1 1 0 0,0 0 0 0 0,0 1-1 0 0,0 0 1 0 0,0 0-1 0 0,0-1 1 0 0,0 1 0 0 0,0 0-1 0 0,0 0 1 0 0,0 0-9-13 0,0-1 0 13 0,0 2 0 0 0,0 0 1 0 0,0 0-1 0 0,0-1 0 0 0,0 1 0 0 0,0 0 1 0 0,0 0-1 0 0,0 0 0 0 0,0 0 0 0 0,0 0 1 0 0,0 0-1 0 0,0 0 0 0 0,0-1 0 0 0,0 3 1 0 0,0-2-1 0 0,0-1 0 0 0,0 3 0 0 0,0-1 1 0 0,0 1-1 0 0,0 0 0 0 0,0-1 0 0 0,0 2 1 0 0,0-1-1 0 0,0 0 0 0 0,0 0 0 0 0,0 1 1 0 0,0-1-1 0 0,0 0 0 0 0,0 0 0 0 0,0 1 1 0 0,0 0-1 0 0,0-1 0 0 0,0 0 0 0 0,0 1 1 0 0,0-1-12-1596 0,0 1 0 1596 0,0 1 1 0 0,0-1-1 0 0,0 1 1 0 0,0-1-1 0 0,0 0 0 0 0,0 0 1 0 0,0 0-1 0 0,0 0 1 0 0,0 1-1 0 0,0 0 1 0 0,0 0-1 0 0,0-1 0 0 0,0 1 1 0 0,0-1-1 0 0,0 0 1 0 0,0 1-1 0 0,0-1 1 0 0,0-5-1 0 0,0-1 0 0 0,0 1 1 0 0,1 0-1 0 0,-1-1 1 0 0,0 1-1 0 0,0 0 1 0 0,0-1-1 0 0,0 1 0 0 0,0 0 1 0 0,0-1-1 0 0,0 1 1 0 0,0-1-1 0 0,0 1 1 0 0,0 0-1 0 0,0-1 0 0 0,0 1 1 0 0,0 0-1 0 0,0-1-21-1707 0,0 7 0 1707 0,0 0 0 0 0,0 0 0 0 0,0-1 0 0 0,0 0 0 0 0,0 1 0 0 0,0-1 0 0 0,0 1 0 0 0,0-1 1 0 0,0 2-1 0 0,0-2 0 0 0,0 0 0 0 0,0 0 0 0 0,1 0 0 0 0,-1 0 0 0 0,0 1 0 0 0,0-2 0 0 0,0 1 1 0 0,0-1-1 0 0,0 0 0 0 0,0-1 0 0 0,0 0 0 0 0,0 1 0 0 0,0-1 0 0 0,0 0 0 0 0,0 1 0 0 0,0-1 0 0 0,0 0 1 0 0,0 0-1 0 0,0 0 0 0 0,0 0 0 0 0,0-1 0 0 0,0 1 0 0 0,0 0 0 0 0,0-1 0 0 0,0 1-43-1398 0,0-2 0 1398 0,0 1 0 0 0,0-1 0 0 0,0-1 0 0 0,0 2 0 0 0,0-1 0 0 0,0 0 1 0 0,2 0-1 0 0,-2 0 0 0 0,0-1 0 0 0,0 1 0 0 0,0 0 0 0 0,0 0 0 0 0,0 0 1 0 0,0-2-1 0 0,0 2 0 0 0,0 0 0 0 0,0-2 0 0 0,0 7 0 0 0,0-1 0 0 0,0-1 0 0 0,0 2 1 0 0,0-2-1 0 0,0 1 0 0 0,0 0 0 0 0,0-1 0 0 0,0 0 0 0 0,0 0 0 0 0,0 1 1 0 0,0-1-1 0 0,0 0 0 0 0,0 0 0 0 0,0 1 0 0 0,0-1 0 0 0,0 0 86-1641 0,0-1 0 1641 0,1-1 0 0 0,-1 1 0 0 0,0 0 0 0 0,0 1 0 0 0,0-3 0 0 0,0 3 0 0 0,0-2 0 0 0,0 1 0 0 0,0-1 0 0 0,0 0 0 0 0,0 1 0 0 0,0-1 0 0 0,0-1 0 0 0,0 1 0 0 0,0 2 0 0 0,0-3 0 0 0,0 0 0 0 0,0 1 0 0 0,0-1 0 0 0,0 0 0 0 0,0 0 0 0 0,0 0 0 0 0,0 0 0 0 0,0 0 0 0 0,0 0 0 0 0,0 0 0 0 0,1-1 0 0 0,-1 1 0 0 0,0 0 0 0 0,0 0 0 0 0,0 0 0 0 0,0-2 0 0 0,0 2 0 0 0,0-3 0 0 0,0 2 0 0 0,0-1 0 0 0,0-1 0 0 0,0 2 0 0 0,0-2 0 0 0,0 1 0 0 0,0 0 0 0 0,0 0 0 0 0,0-1 0 0 0,0 2 0 0 0,0-2 0 0 0,0 1 0 0 0,0 0 0 0 0,0 0 0 0 0,0-1 0 0 0,0 2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6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 53673 11990 171413 58162,'0'62'25'0'0,"0"-1"1"0"0,0 0 0 0 0,0 2 0 0 0,0 1-1 0 0,0 1 0 0 0</inkml:trace>
  <inkml:trace contextRef="#ctx0" brushRef="#br0" timeOffset="1">4 54049 15138 171413 58162,'0'-65'54'0'0,"0"-25"19"0"0,0-1-45 0 0,0-5 1 0 0,0-1 0 0 0,0-1 0 0 0,0-2 0 0 0,0-8 0 0 0,0 0 0 0 0,0-3 0 0 0,0-1 46 0 0,0 15 1 0 0,0-1-1 0 0,0-1 1 0 0,0 0-1 0 0,0-1 1 0 0,0 1-1 0 0,0 0 1 0 0,0-1-1 0 0,0-1 1 0 0,0 0 16 0 0,0-8 0 0 0,0-1 0 0 0,0 0 0 0 0,0-2 0 0 0,0-3 0 0 0,0 12 0 0 0,0-2 0 0 0,0-2 1 0 0,0 0-1 0 0,0 0 0 0 0,0-1-64 0 0,0 0 1 0 0,0-1 0 0 0,0 0 0 0 0,0-1 0 0 0,0 1 0 0 0,0-3 0 0 0,0 8 0 0 0,0 0-1 0 0,0-2 1 0 0,0 0 0 0 0,0-1 0 0 0,0 0 0 0 0,0 0 1 125 0,0-3 1-125 0,0-1 0 0 0,0-1 0 0 0,0 2 0 0 0,0-2 0 0 0,0-1 0 0 0,0-1-1 0 0,0 12 1 0 0,0-1 0 0 0,0 0 0 0 0,0-1 0 0 0,0 1 0 0 0,0-1 0 0 0,0-1-1 0 0,0 1-36 682 0,0-3 0-682 0,0-1 0 0 0,0 1 0 0 0,0-2 1 0 0,0 2-1 0 0,0-1 0 0 0,0-1 0 0 0,0 0 1 0 0,0-2-1 0 0,0-1 0 0 0,0 0 0 0 0,0 0 0 0 0,0 0 1 0 0,0-1-1 0 0,0 1 0 0 0,0-2 0 773 0,0 10 0-773 0,0 0 1 0 0,0-1-1 0 0,1 0 1 0 0,-1 0-1 0 0,0-1 0 0 0,0 1 1 0 0,0-1-1 0 0,0 1 1 0 0,0-3-1 0 0,0 0 1 0 0,0 0-1 0 0,0 1 0 0 0,0-1 1 0 0,0 0-1 0 0,0-1 1 0 0,0 0-1 0 0,0 0 2 1116 0,0-5 1-1116 0,0 1-1 0 0,0-1 1 0 0,0 0-1 0 0,0-2 1 0 0,0 2-1 0 0,0 0 1 0 0,0-1-1 0 0,0 0 1 0 0,1 2 0 0 0,-1 0-1 0 0,0 0 1 0 0,0 0-1 0 0,0-1 1 0 0,0 1-1 0 0,0-1 1 0 0,0 0-1 0 0,0 1 11 1053 0,0 8 1-1053 0,0 1 0 0 0,0 0 0 0 0,0-1 0 0 0,0 1 0 0 0,0-1 0 0 0,0 0 0 0 0,0 0 0 0 0,0-1 0 0 0,0 0 0 0 0,0-5 0 0 0,0 1 0 0 0,0-1 0 0 0,0-1 0 0 0,1 0 0 0 0,-1-1 0 0 0,0 1 0 0 0,0 0 0 0 0,0 0 0 0 0,0 0-2 1185 0,0 1 0-1185 0,0-1 0 0 0,0 3 1 0 0,0-2-1 0 0,0 0 0 0 0,0 0 0 0 0,0 0 1 0 0,0 0-1 0 0,0 0 0 0 0,0-1 0 0 0,0 7 1 0 0,0 0-1 0 0,0 0 0 0 0,0 0 0 0 0,0-1 1 0 0,0 1-1 0 0,1-2 0 0 0,-1 1 1 0 0,0 1-1 0 0,0 0 0 0 0,0 0-36 1335 0,0-8 1-1335 0,0-1-1 0 0,0 1 1 0 0,0 0-1 0 0,0 0 1 0 0,0 1-1 0 0,0-2 1 0 0,0 1-1 0 0,0 0 1 0 0,0 0-1 0 0,0-1 1 0 0,0 1-1 0 0,0-1 1 0 0,0-1-1 0 0,1 1 1 0 0,-1 0 0 0 0,0 0-1 0 0,0 0 1 0 0,0 1-1 0 0,0 0 8 873 0,0 4 1-873 0,0 0-1 0 0,0 1 1 0 0,0-1 0 0 0,0 1-1 0 0,0-1 1 0 0,0 1 0 0 0,0-1-1 0 0,0 0 1 0 0,0-2 0 0 0,0 5-1 0 0,0 0 1 0 0,0-1-1 0 0,0-1 1 0 0,0 1 0 0 0,0-2-1 0 0,0 2 1 0 0,0-2 0 0 0,0 2-1 0 0,0 1 1 0 0,0-2 18 826 0,2-5 1-826 0,-2-1 0 0 0,0 2 0 0 0,0-1 0 0 0,0 0 0 0 0,0 1 0 0 0,0-1-1 0 0,0 0 1 0 0,0 0 0 0 0,0-1 0 0 0,0 7 0 0 0,0 1 0 0 0,0-1 0 0 0,0 0 0 0 0,0-2-1 0 0,0 2 1 0 0,0-1 0 0 0,0 1 0 0 0,0 0 0 0 0,0-1 0 0 0,0 2 3 691 0,0-8 0-691 0,0 1 0 0 0,0-1 1 0 0,0 1-1 0 0,0-1 0 0 0,0 3 1 0 0,0-3-1 0 0,0 1 0 0 0,0 1 1 0 0,0-1-1 0 0,0 1 0 0 0,0 0 0 0 0,0-1 1 0 0,0 1-1 0 0,0 0 0 0 0,0 0 1 0 0,0 2-1 0 0,0-2 0 0 0,0 1 1 0 0,0 0-1 926 0,0 4 1-926 0,0 0 0 0 0,0-1 0 0 0,0 2 0 0 0,0 0 0 0 0,0 0-1 0 0,0 0 1 0 0,0-2 0 0 0,0 1 0 0 0,0-2 0 0 0,0-3 0 0 0,0 1-1 0 0,0-3 1 0 0,0 1 0 0 0,0-1 0 0 0,0 0 0 0 0,0 1 0 0 0,0 0-1 0 0,0 0 1 0 0,0-1 1 762 0,-2 5 1-762 0,2-1 0 0 0,0 2-1 0 0,0-2 1 0 0,0 2 0 0 0,0-1 0 0 0,0 1-1 0 0,0-1 1 0 0,0 1 0 0 0,0-2 0 0 0,0 2-1 0 0,0-2 1 0 0,0 0 0 0 0,0 1 0 0 0,0-1-1 0 0,0 0 1 0 0,0 1 0 0 0,0 0 0 0 0,0 2-1 0 0,0 0 3 298 0,0-8 0-298 0,0 2 0 0 0,0 1 0 0 0,0 0 1 0 0,0 2-1 0 0,0-2 0 0 0,0 1 0 0 0,0 0 0 0 0,0-1 1 0 0,0 0-1 0 0,0 0 0 0 0,0 1 0 0 0,0 0 0 0 0,0-1 1 0 0,0 1-1 0 0,0 0 0 0 0,0 0 0 0 0,0 2-3 621 0,0 2 1-621 0,0 1 0 0 0,0 1 0 0 0,0 0-1 0 0,0 1 1 0 0,-1-1 0 0 0,1 0 0 0 0,0 0-1 0 0,0 0 1 0 0,0-2 0 0 0,0 0 0 0 0,0-1-1 0 0,0 1 1 0 0,0 0 0 0 0,0-1 0 0 0,0 0-1 0 0,0 1 1 0 0,0 0 0 574 0,0 1 0-574 0,0 1 0 0 0,0 0 0 0 0,0 0 0 0 0,0 0 0 0 0,0 0 0 0 0,0 0 0 0 0,0 0 1 0 0,0 0-1 0 0,0 1 0 0 0,0-1 0 0 0,0 0 0 0 0,0 0 0 0 0,0 1 0 0 0,0-1 0 0 0,0 1 1 0 0,0 1-1 0 0,0 0-2 402 0,0-11 0-402 0,0-1 0 0 0,0 2 0 0 0,0-1 0 0 0,0 1 0 0 0,0 1 0 0 0,0-1 1 0 0,0 2-1 0 0,0 3 0 0 0,0-1 0 0 0,-1 2 0 0 0,1-1 0 0 0,0 1 0 0 0,0 1 1 0 0,0 0-1 0 0,0 0 1 221 0,0-10 0-221 0,0 1 0 0 0,0 1 0 0 0,0-1 0 0 0,0 2 0 0 0,0-1 0 0 0,0-1 0 0 0,0 13 0 0 0,0 0 0 0 0,0 0 0 0 0,0-1 0 0 0,0 1 0 0 0,0 0 0 0 0,0 0 0 0 0,0 2-47 778 0,0-13 1-778 0,0 0 0 0 0,0 1 0 0 0,0 0-1 0 0,0 1 1 0 0,0 0 0 0 0,0 2 0 0 0,0 1-1 0 0,0 3 1 0 0,0-1 0 0 0,0 2 0 0 0,0-1 0 0 0,0 1-1 0 0,0 2 10 566 0,0-14 1-566 0,-1 2-1 0 0,1 1 1 0 0,0 0-1 0 0,0 1 1 0 0,0 1-1 0 0,0 7 1 0 0,0 3-1 0 0,0-1 1 0 0,0 0 0 0 0,0 2-1 0 0,0 0 4 469 0,0-1 0-469 0,0 1 0 0 0,0-1 1 0 0,0 2-1 0 0,0 0 0 0 0,0 2 1 0 0,0-13-1 0 0,0 3 0 0 0,0 0 1 0 0,0 2-1 0 0,0 0 5 148 0,0 3 0-148 0,0 3 1 0 0,0 0-1 0 0,0 1 0 0 0,0 2 1 0 0,0-15-1 0 0,0 2 0 0 0,0 2 1 0 0,0 2-10 217 0,0 9 0-217 0,0 3 0 0 0,0 2 1 0 0,0 1-1 0 0,0-18 0 0 0,0 2 0 0 0,0 5-9 56 0,0 8 1-56 0,0 4 0 0 0,0 3 0 0 0,0-26 0 0 0,0 5-15 0 0,0 11 0 0 0,0 37 19 0 0</inkml:trace>
  <inkml:trace contextRef="#ctx0" brushRef="#br0" timeOffset="2">5 8769 17164 186173 58162,'0'60'-142'0'0,"0"14"-22"0"0,0 32 0 0 0,0 7 63 480 0,0-32 1-480 0,0 0 0 0 0,0 4 0 0 0,0 24 0 0 0,0 4 0 0 0,0 1 8 400 0,0-28 1-400 0,0 1-1 0 0,0 1 1 0 0,0 1-1 0 0,0 11 1 0 0,0 3-1 0 0,0 1 1 0 0,0 1 45 107 0,0 1 0-107 0,0 1 1 0 0,0 0-1 0 0,0 4 0 0 0,0-16 1 0 0,0 2-1 0 0,0 0 0 0 0,0 1 1 0 0,0 1 9 1 0,0 6 1-1 0,0 2-1 0 0,0 1 1 0 0,0-1 0 0 0,0 2-1 0 0,0 0 1 0 0,0 2 0 0 0,0 0-1 0 0,0 1 1 0 0,0 0 1 0 0,0 2 0 0 0,0 0 1 0 0,0 2-1 0 0,0-1 0 0 0,0 1 1 0 0,0-19-1 0 0,0 2 0 0 0,0-1 1 0 0,0 0-1 0 0,0 0 1 0 0,0 1 2 0 0,0 4 1 0 0,0-2 0 0 0,0 2-1 0 0,0 0 1 0 0,0 1 0 0 0,0-1-1 0 0,0 4 1 0 0,0 0 0 0 0,0 0-1 0 0,0 1 1 0 0,0 0 0 0 0,0-1 40 0 0,0 2 1 0 0,0 1-1 0 0,0-2 1 0 0,0 2-1 0 0,0 0 1 0 0,0 1 0 0 0,0-9-1 0 0,0-1 1 0 0,0 2-1 0 0,0 0 1 0 0,0 1 0 0 0,0-1-1 0 0,0 1-9 0 0,0 1 0 0 0,0 0 0 0 0,0 0 1 0 0,0 2-1 0 0,0-1 0 0 0,0 0 0 0 0,0 0 1 0 0,0 4-1 0 0,0-1 0 0 0,0 1 0 0 0,0 1 1 0 0,0-2-1 0 0,0 1 0 0 0,0-2 10 0 0,0-1 0 0 0,0-2 1 0 0,0 0-1 0 0,0 0 1 0 0,0 0-1 0 0,0 1 0 0 0,0 2 1 0 0,0-6-1 0 0,0 1 1 0 0,0-1-1 0 0,0 3 1 0 0,0-1-1 0 0,0 1 0 0 0,0-1 1 0 0,0 0 1 0 0,0-1 0 0 0,0-1 0 0 0,0 1 0 0 0,0-1 1 0 0,0 0-1 0 0,0 1 0 0 0,0 1 0 0 0,0 0 1 0 0,0 5-1 0 0,0 1 0 0 0,0 1 0 0 0,0 1 1 0 0,0 0-1 0 0,0 0 0 0 0,0 0 0 0 0,0 1-12 0 0,0-9 1 0 0,0-1 0 0 0,0 2-1 0 0,0 0 1 0 0,0 2 0 0 0,0-2 0 0 0,0 1-1 0 0,0-1 1 0 0,0 1 0 0 0,0 0 0 0 0,0 2-1 0 0,0-2 1 0 0,0 0 0 0 0,0 1 0 0 0,0 1-1 0 0,0 0 1 0 0,0 0 0 0 0,0 1-4 0 0,0-6 0 0 0,0 1 1 0 0,0-2-1 0 0,0 3 1 0 0,0-1-1 0 0,0 1 1 0 0,0 0-1 0 0,0 1 1 0 0,0 2-1 0 0,0-1 1 0 0,0-3-1 0 0,0 1 1 0 0,0 0-1 0 0,0 2 1 0 0,0-1-1 0 0,0 2 1 0 0,0-1-1 0 0,0 0 0 0 0,0 1 1 0 0,0 0-1 0 0,0-2 2 0 0,0 3 1 0 0,0-2 0 0 0,0 0 0 0 0,0 1 0 0 0,0 0 0 0 0,0 0 0 0 0,0 0 0 0 0,0 1 0 0 0,0 0 0 0 0,0 1 0 0 0,0 1 0 0 0,0-5 0 0 0,0 2 0 0 0,0 0 0 0 0,0 1 0 0 0,0 0 0 0 0,0 0 0 0 0,0 1 0 0 0,0 0-1 0 0,0-1 1 0 0,0 2 0 0 0,0-1 0 0 0,0-1-5 0 0,0 2 1 0 0,0 0 0 0 0,0 0-1 0 0,0-1 1 0 0,0 1 0 0 0,0 0-1 0 0,0 1 1 0 0,0-1 0 0 0,0 1-1 0 0,0 0 1 0 0,0 1 0 0 0,0-1 0 0 0,0-5-1 0 0,0 0 1 0 0,0 2 0 0 0,0-2-1 0 0,0 2 1 0 0,0-1 0 0 0,0 1-1 0 0,0 0 1 0 0,0 0 0 0 0,0 0 0 0 0,0 1-1 0 0,0 0 1 0 0,0-1-9 0 0,0 3 1 0 0,0 1-1 0 0,0 0 1 0 0,0 0-1 0 0,0 1 1 0 0,0 0 0 0 0,0-1-1 0 0,0 1 1 0 0,0 0-1 0 0,0 1 1 0 0,0 0-1 0 0,0 0 1 0 0,0 1 0 0 0,0-7-1 0 0,0 3 1 0 0,0-1-1 0 0,0 1 1 0 0,0 0 0 0 0,0 0-1 0 0,0 0 1 0 0,0 1-1 0 0,0-1 1 0 0,0 1-1 0 0,0-1 1 0 0,0 1 0 0 0,0 0-1 0 0,0 0 17 0 0,0 0 1 0 0,0 2 0 0 0,0 0 0 0 0,0-1 0 0 0,0 1 0 0 0,0 0 0 0 0,0-1 0 0 0,0 2-1 0 0,0-2 1 0 0,0 0 0 0 0,0 2 0 0 0,0-2 0 0 0,0 0 0 0 0,0 0 0 0 0,0 1 0 0 0,0-2-1 0 0,0 0 1 0 0,0 0 0 0 0,0 0 0 0 0,0 0 0 0 0,0 0 0 0 0,0 0 0 0 0,0 0 0 0 0,0 0-1 0 0,0 0 1 0 0,1 1 0 0 0,-1-1 0 0 0,0-1-6-4336 0,0 0 0 4336 0,0-1 0 0 0,0 1 1 0 0,0 2-1 0 0,0-3 0 0 0,0 1 0 0 0,0 0 1 0 0,1-1-1 0 0,-1 1 0 0 0,0 0 0 0 0,0-1 1 0 0,0 0-1 0 0,0-1 0 0 0,0 1 0 0 0,0-2 1 0 0,0-2-1 0 0,1 0 0 0 0,-1 1 0 0 0,0-1 1 0 0,0 0-1 0 0,0-1 0 0 0,0 2 1 0 0,0-2-1 0 0,0 1 0 0 0,0 1 0 0 0,0-2 1 0 0,0 2-1 0 0,0 0 31-1739 0,0 1 1 1739 0,1 1 0 0 0,-1-1 0 0 0,0 2 0 0 0,0-1 0 0 0,0 1 0 0 0,0-1 0 0 0,0 1 0 0 0,0-1 0 0 0,0 1 0 0 0,0-1 0 0 0,0 0-1 0 0,0 0 1 0 0,0-1 0 0 0,0 0 0 0 0,0-1 0 0 0,0 1 0 0 0,0-1 0 0 0,0 1 0 0 0,0-2 0 0 0,0 2 0 0 0,2-2 0 0 0,-2 1 0 0 0,0 0 0 0 0,0-1-1 0 0,0-1 1 0 0,0 2 0 0 0,0-2-4 0 0,0 4 1 0 0,0 0-1 0 0,0 0 1 0 0,0-1 0 0 0,0 0-1 0 0,0 0 1 0 0,0 0 0 0 0,0-1-1 0 0,0 1 1 0 0,0-1-1 0 0,0 1 1 0 0,0 1 0 0 0,0-2-1 0 0,0 2 1 0 0,0-1 0 0 0,0 1-1 0 0,0 0 1 0 0,0 0 0 0 0,0 0-1 0 0,0 0 1 0 0,0-1-1 0 0,0 1 1 0 0,0-1 0 0 0,0 1-1 0 0,0 0 1 0 0,0-1 7 0 0,0-1 0 0 0,0 0 0 0 0,0 0 0 0 0,0 0 0 0 0,0-1 0 0 0,0 2 0 0 0,0-2 0 0 0,0 0 0 0 0,0 1 0 0 0,0-1 0 0 0,0 0 0 0 0,0 0 0 0 0,0 0 0 0 0,0 7 0 0 0,0-1 0 0 0,0 2 0 0 0,0-1 0 0 0,0-1 0 0 0,0 0 0 0 0,0 1 0 0 0,0-2 0 0 0,0 1 0 0 0,0-1 0 0 0,0 0 0 0 0,0 0-14-67 0,0-5 0 67 0,0 1 1 0 0,0-1-1 0 0,0-1 0 0 0,0 0 1 0 0,0-1-1 0 0,0 2 1 0 0,0-2-1 0 0,0 1 0 0 0,0 0 1 0 0,0 0-1 0 0,0 0 0 0 0,0 0 1 0 0,0 2-1 0 0,0-1 1 0 0,0 0-1 0 0,0 2 0 0 0,0-2 1 0 0,0 1-1 0 0,0-1 1 0 0,0-1-1 0 0,0 0 0 0 0,0-1 1 0 0,0 0-4-241 0,0 4 0 241 0,0-1 1 0 0,0 0-1 0 0,0-2 1 0 0,0 1-1 0 0,0-1 1 0 0,0-1-1 0 0,0 1 1 0 0,0 1-1 0 0,0-2 1 0 0,0 1-1 0 0,0 9 1 0 0,0 1-1 0 0,0-1 1 0 0,0 0-1 0 0,0 1 1 0 0,0-2-1 0 0,0 0 1 0 0,0 1-1 0 0,0-2 1 0 0,0-1 0-358 0,0 4 0 358 0,0 0 1 0 0,0-1-1 0 0,0-1 0 0 0,0-1 1 0 0,0 0-1 0 0,0-27-5 0 0</inkml:trace>
  <inkml:trace contextRef="#ctx0" brushRef="#br0" timeOffset="3">9 54049 15257 178005 58162,'0'-83'28'0'0,"0"-26"8"0"0,0 2-1 0 0,0 0 1 0 0,0-1 30 0 0,0 0 0 0 0,0-1 1 0 0,0 1-1 0 0,0-1 1 0 0,0 0-1 0 0,0 0 1 0 0,0 0-1 0 0,0-1 1 0 0,0-1-1 0 0,0 0 1 0 0,0 1-1 0 0,0-2 0 0 0,0 3 1 0 0,0 0-1 0 0,0-1 1 0 0,0-1-1 0 0,0 1 1 0 0,0-1-1 0 0,0 0 1 0 0,0-1-1 0 0,0 0 1 0 0,0 0-1 0 0,0-1 1 0 0,0 0-1 0 0,0 0-22 0 0,0 3 0 0 0,0-1 0 0 0,0 0 0 0 0,0 1 0 0 0,0-2 1 0 0,0 1-1 0 0,0-2 0 0 0,0 1 0 0 0,0 0 0 0 0,0 0 1 0 0,0-1-1 0 0,0 1 0 0 0,0 0 0 0 0,0 0 0 0 0,0-1 0 0 0,0 1 1 0 0,0 0-1 0 0,0 0 0 0 0,0 0 0 0 0,0 0 0 0 0,0 0 1 0 0,0-1-1 0 0,0 1 0 0 0,0-1 0 0 0,0 0 0 0 0,0 0 1 0 0,0 0-1 0 0,0-1 1 0 0,0 4 0 0 0,0 0 0 0 0,0 0 0 0 0,0 0 0 0 0,0-1 0 0 0,0 0 1 0 0,0 1-1 0 0,0-1 0 0 0,0 0 0 0 0,0-1 0 0 0,0 0 0 0 0,0 0 0 0 0,0 0 1 0 0,0 0-1 0 0,0 0 0 0 0,0 4 0 0 0,0-2 0 0 0,0 2 0 0 0,0-2 0 0 0,0 0 1 0 0,0 1-1 0 0,0-1 0 0 0,0-1 0 0 0,0 2 0 0 0,0-2 0 0 0,0 1 0 0 0,0 0 1 0 0,0 0-1 0 0,0 0 0 0 0,0 1 0 0 0,0-1-22 0 0,0-5 1 0 0,0-1 0 0 0,0 2 0 0 0,0-1 0 0 0,0 0-1 0 0,0 1 1 0 0,0-1 0 0 0,0 0 0 0 0,0 1 0 0 0,0-1-1 0 0,0-1 1 0 0,0 1 0 0 0,0 0 0 0 0,0-1 0 0 0,0 0-1 0 0,0 3 1 0 0,0-1 0 0 0,0 1 0 0 0,0 0 0 0 0,0-1-1 0 0,0 0 1 0 0,0-1 0 0 0,0 1 0 0 0,0 0 0 0 0,0 0-1 0 0,0-1 1 0 0,0 0 0 0 0,0 1 0 0 0,0 0 0 0 0,0-1-1 0 0,0 2-3 0 0,0 0 0 0 0,0 0 1 0 0,0 0-1 0 0,0 0 0 0 0,0 0 1 0 0,0 1-1 0 0,0-1 1 0 0,0 0-1 0 0,0 0 0 0 0,0 1 1 0 0,0-1-1 0 0,0-1 1 0 0,0 0-1 0 0,0 1 0 0 0,0 0 1 0 0,0-1-1 0 0,0 4 1 0 0,0 2-1 0 0,0-2 0 0 0,0 0 1 0 0,0 1-1 0 0,0-2 0 0 0,0 1 1 0 0,0 1-1 0 0,0-2 1 0 0,0 1-1 0 0,0-1 0 0 0,0 2 1 0 0,0-2-1 0 0,0 0 1 0 0,0 0-1 0 0,0 1 0 0 0,0 0-7 616 0,0-2 1-616 0,0 0-1 0 0,0 0 1 0 0,0-1-1 0 0,0 1 1 0 0,0 0-1 0 0,0 0 1 0 0,0-1-1 0 0,0 1 1 0 0,0-1-1 0 0,0 1 1 0 0,0-1-1 0 0,0 0 1 0 0,0 0-1 0 0,0 1 1 0 0,0-1-1 0 0,0 0 1 0 0,0-3-1 0 0,0 2 1 0 0,0-1 0 0 0,0 0-1 0 0,0 0 1 0 0,0 0-1 0 0,0-1 1 0 0,0 2-1 0 0,0-1 1 0 0,0-1-1 0 0,0 0 1 0 0,0 0-1 0 0,2 1 1 0 0,-2-1-1 0 0,0 1 1 0 0,0-2-1 0 0,0 2-1 1443 0,0 4 0-1443 0,0 2 0 0 0,0-2 0 0 0,0 0 0 0 0,0 0 0 0 0,0 1 0 0 0,0-1 0 0 0,0 0 0 0 0,0 0 0 0 0,0 0 0 0 0,0 1 0 0 0,0-1 0 0 0,0 0 0 0 0,0 0 0 0 0,0 0 0 0 0,0-1 0 0 0,0 2 0 0 0,0-1 0 0 0,0-1 0 0 0,0 0 0 0 0,0 0 0 0 0,0 0 0 0 0,0 0 0 0 0,0 0 0 0 0,0 0 0 0 0,0 0 0 0 0,0 0 0 0 0,0 0 0 0 0,0-1 0 0 0,0 1 0 0 0,0 1 0 0 0,0-1 0 0 0,0 0 0 0 0,0 0 0 0 0,0 1 0 0 0,0-1-9 1400 0,0 0 1-1400 0,0 1 0 0 0,0 0 0 0 0,0 1-1 0 0,0-1 1 0 0,0 0 0 0 0,0 0 0 0 0,0 1 0 0 0,0-1-1 0 0,0 0 1 0 0,0 0 0 0 0,0 0 0 0 0,0 1 0 0 0,0-1-1 0 0,0 0 1 0 0,0 0 0 0 0,0 0 0 0 0,0 1 0 0 0,0-1-1 0 0,-2 0 1 0 0,2 0 0 0 0,0 0 0 0 0,0 1 0 0 0,0-1-1 0 0,0 0 1 0 0,0 0 0 0 0,0 1 0 0 0,0-1 0 0 0,0 0-1 0 0,0 0 1 0 0,0 0 0 0 0,0 1 0 0 0,0-1 0 0 0,0 0-1 0 0,0 0 1 0 0,0 0-12 1139 0,0 2 0-1139 0,0-1 1 0 0,0 1-1 0 0,0-2 0 0 0,0 1 1 0 0,0 1-1 0 0,0-1 0 0 0,0 0 1 0 0,0 1-1 0 0,0-1 0 0 0,0 0 1 0 0,0 1-1 0 0,0-1 1 0 0,0 0-1 0 0,0 1 0 0 0,0-1 1 0 0,0 2-1 0 0,0-2 0 0 0,0-5 1 0 0,0-1-1 0 0,-1 1 0 0 0,1-2 1 0 0,0 2-1 0 0,0-1 1 0 0,0 1-1 0 0,0 0 0 0 0,0-1 1 0 0,0 1-1 0 0,0 1 0 0 0,0-2 1 0 0,0 1-1 0 0,0-1 0 0 0,0 1 1 0 0,0 1-1 0 0,0-2-16 1362 0,0 2 1-1362 0,0 1 0 0 0,0-1 0 0 0,0 0 0 0 0,0-1 0 0 0,0 2 0 0 0,0-1 0 0 0,0 0 0 0 0,0 1 0 0 0,0-2 0 0 0,0 2 0 0 0,0 0 0 0 0,0-1 0 0 0,0 1 0 0 0,0 0 0 0 0,0 0 0 0 0,-1-2 0 0 0,1 3 0 0 0,0 0 0 0 0,0 1 0 0 0,0-1 0 0 0,0 0 0 0 0,0-1 0 0 0,0 1 0 0 0,0 0 0 0 0,0 1 0 0 0,0-1-1 0 0,0 0 1 0 0,0 0 0 0 0,0 1 0 0 0,0 0 0 0 0,0 0 0 0 0,0 0 0 0 0,0 0 11 1561 0,0-4 0-1561 0,0-1 0 0 0,0 2 1 0 0,0-2-1 0 0,0 1 0 0 0,0 1 0 0 0,0-2 1 0 0,0 2-1 0 0,0 0 0 0 0,0 0 1 0 0,-1-1-1 0 0,1 1 0 0 0,0 1 0 0 0,0 0 1 0 0,0-1-1 0 0,0 2 0 0 0,0 1 1 0 0,0 1-1 0 0,0 2 0 0 0,0-2 0 0 0,0 1 1 0 0,0 0-1 0 0,0 1 0 0 0,0-1 1 0 0,0 1-1 0 0,0-1 0 0 0,0 2 0 0 0,0-2 1 0 0,0 2-1 0 0,0 0 0 0 0,0-1 1 0 0,0 2 4 881 0,0-3 0-881 0,0-1 0 0 0,0 0 0 0 0,0 2 0 0 0,0-1 0 0 0,0 1 0 0 0,0-1 0 0 0,0 1 0 0 0,0 1 0 0 0,0-1 0 0 0,0 0 0 0 0,0 1 0 0 0,-1-1 0 0 0,1 1 0 0 0,0-2 0 0 0,0-4 0 0 0,0-1 0 0 0,0 0 0 0 0,0 1 0 0 0,0-2 0 0 0,0 1 0 0 0,0 1 0 0 0,0 0 0 0 0,0 0 0 0 0,0 0 0 0 0,0 1 1 0 0,0-1-1 0 0,0 2 0 0 0,0 0-24 1015 0,0-4 0-1015 0,0 2 1 0 0,0 0-1 0 0,0 0 1 0 0,0-1-1 0 0,0 2 1 0 0,0 1-1 0 0,0-1 1 0 0,0 1-1 0 0,0-1 0 0 0,0 1 1 0 0,0-1-1 0 0,0 1 1 0 0,0 1-1 0 0,0 0 1 0 0,0 0-1 0 0,0 93 26 0 0</inkml:trace>
  <inkml:trace contextRef="#ctx0" brushRef="#br0" timeOffset="4">1 8769 17260 190721 58162,'0'98'21'0'0,"0"16"3"0"0,0 2 0 0 0,0-1-15 0 0,0-9 0 0 0,0 0 0 0 0,0 1 0 0 0,0 0 0 0 0,0-1 0 0 0,0 1 0 0 0,0 0 0 0 0,0 0 0 0 0,0 0 0 0 0,0-1 0 0 0,0 2 0 0 0,0-1 0 0 0,0 2 0 0 0,0-1 0 0 0,0 2 0 0 0,0-2 0 0 0,0 1 0 0 0,0 0 0 0 0,0 1 0 0 0,0-2 0 0 0,0 2 0 0 0,0 0 0 0 0,0-1 0 0 0,0 1 2 0 0,0 1 1 0 0,0 0 0 0 0,0-1 0 0 0,0 2 0 0 0,0-1 0 0 0,0 1 0 0 0,0-1-1 0 0,0 1 1 0 0,0 0 0 0 0,0-2 0 0 0,0 2 0 0 0,0 0 0 0 0,0 0 0 0 0,0-1 0 0 0,0 1-1 0 0,0 0 1 0 0,0-1 0 0 0,0 1 0 0 0,0 0 0 0 0,0 0 0 0 0,0 0 0 0 0,0-1 0 0 0,0 3-1 0 0,0-1-15 0 0,0-7 0 0 0,0 1 0 0 0,0-1 0 0 0,0 2 0 0 0,0-1 0 0 0,0 1 1 0 0,0 0-1 0 0,0-1 0 0 0,0 2 0 0 0,0-2 0 0 0,0 1 0 0 0,0 1 1 0 0,0-2-1 0 0,0 3 0 0 0,0-1 0 0 0,0 0 0 0 0,0 1 0 0 0,0-1 0 0 0,0 1 1 0 0,0-1-1 0 0,0 1 0 0 0,0 0 0 0 0,0-1 0 0 0,0 2 0 0 0,0-1 1 0 0,0 1-23 0 0,0-1 0 0 0,0 2 1 0 0,0 0-1 0 0,0 0 0 0 0,0 0 1 0 0,0 1-1 0 0,0-1 0 0 0,0 0 1 0 0,0 1-1 0 0,0-1 1 0 0,0 1-1 0 0,0 0 0 0 0,0 0 1 0 0,0 2-1 0 0,0-1 0 0 0,0 0 1 0 0,0 2-1 0 0,0-2 1 0 0,0 1-1 0 0,0 1 0 0 0,0-1 1 0 0,0-1-1 0 0,0 2 0 0 0,0-1 1 0 0,0 0-1 0 0,0 0 17-491 0,0-8 1 491 0,0 0 0 0 0,0 1 0 0 0,0-2-1 0 0,0 1 1 0 0,0 1 0 0 0,0-1 0 0 0,0 0-1 0 0,0 1 1 0 0,0-2 0 0 0,0 1 0 0 0,0 1-1 0 0,0 0 1 0 0,0-1 0 0 0,0 2 0 0 0,0 0-1 0 0,0 0 1 0 0,0 0 0 0 0,0 0 0 0 0,0 0-1 0 0,0 1 1 0 0,1-1 0 0 0,-1 0 0 0 0,0 1-1 0 0,0-1 1 0 0,0 0 0 0 0,0 1 0 0 0,0-2 6-978 0,0 2 0 978 0,0-2 1 0 0,0 1-1 0 0,0-1 0 0 0,0 1 1 0 0,0-2-1 0 0,0 1 0 0 0,0 1 1 0 0,0-1-1 0 0,0 2 1 0 0,0-1-1 0 0,0-1 0 0 0,0 2 1 0 0,0-1-1 0 0,0 3 0 0 0,0 0 1 0 0,0 0-1 0 0,0 1 0 0 0,0 0 1 0 0,0-1-1 0 0,0 1 1 0 0,0 0-1 0 0,0 1 0 0 0,0-1 1 0 0,0 0-1 0 0,0-1 0 0 0,0 1 1 0 0,0-1-11-1127 0,0-2 0 1127 0,0 0 1 0 0,0 1-1 0 0,0-1 1 0 0,0-1-1 0 0,2 1 1 0 0,-2-1-1 0 0,0 1 1 0 0,0 0-1 0 0,0-1 1 0 0,0 2-1 0 0,0 0 1 0 0,0 0-1 0 0,0-1 1 0 0,0-2-1 0 0,0-1 1 0 0,0 2-1 0 0,0 0 1 0 0,0 0-1 0 0,0 0 1 0 0,0 0-1 0 0,0 0 1 0 0,0 1-1 0 0,0-1 1 0 0,0-1-1 0 0,0 1 1 0 0,0-2-1 0 0,0 0 1 0 0,0-1-11-1494 0,0 10 1 1494 0,0-1 0 0 0,0-1 0 0 0,0 1-1 0 0,0-2 1 0 0,1 0 0 0 0,-1 0 0 0 0,0 0-1 0 0,0-1 1 0 0,0 2 0 0 0,0-1 0 0 0,0 2 0 0 0,0 0-1 0 0,0-5 1 0 0,0 0 0 0 0,0 1 0 0 0,0 1-1 0 0,0-1 1 0 0,0 1 0 0 0,0 0 0 0 0,0 0 0 0 0,0 0-1 0 0,0 0 1 0 0,0-2 0 0 0,0 1 0 0 0,0 0-1 0 0,0-1 12-1764 0,1 3 0 1764 0,-1 1 0 0 0,0-2 0 0 0,0 1 1 0 0,0-1-1 0 0,0 0 0 0 0,0 0 0 0 0,0 0 0 0 0,0 0 1 0 0,0 0-1 0 0,0-2 0 0 0,0 2 0 0 0,0 1 1 0 0,0-1-1 0 0,0 0 0 0 0,0 1 0 0 0,0-1 0 0 0,0 1 1 0 0,0-1-1 0 0,0 0 0 0 0,0 1 0 0 0,1-1 1 0 0,-1 0-1 0 0,0 1 0 0 0,0-1 0 0 0,0 0 3-1216 0,0-1 0 1216 0,0 0 0 0 0,0 1 0 0 0,0-1 0 0 0,0-1 1 0 0,0 2-1 0 0,0-1 0 0 0,0 0 0 0 0,0 0 0 0 0,0-2 0 0 0,0 2 1 0 0,0-1-1 0 0,0-1 0 0 0,0 7 0 0 0,0-1 0 0 0,0 1 0 0 0,0-2 1 0 0,0 1-1 0 0,0 0 0 0 0,0-1 0 0 0,1-1 0 0 0,-1 1 0 0 0,0-1 1 0 0,0 0-1 0 0,0 0 9-1083 0,0-4 1 1083 0,0 1 0 0 0,0-3 0 0 0,0 1 0 0 0,0 0 0 0 0,0 0 0 0 0,0-1 0 0 0,0 1 0 0 0,0-1 0 0 0,0 0 0 0 0,0 2-1 0 0,0-2 1 0 0,0 3 0 0 0,0-2 0 0 0,0 3 0 0 0,0-1 0 0 0,0-1 0 0 0,0 1 0 0 0,0 0 0 0 0,0-1 0 0 0,1 0 0 0 0,-1-1 0 0 0,0 1-1 0 0,0-2-4-1392 0,0 3 0 1392 0,0 0 0 0 0,0 0 0 0 0,0 0 0 0 0,0-2 0 0 0,0 1 1 0 0,0-2-1 0 0,0 2 0 0 0,0-3 0 0 0,0 1 0 0 0,0-1 0 0 0,0 6 0 0 0,0-1 1 0 0,0 0-1 0 0,0-1 0 0 0,0 1 0 0 0,2-1 0 0 0,-2-2 0 0 0,0 1 0 0 0,0-2 1 0 0,0 1 12-967 0,0 3 0 967 0,0 1 1 0 0,0 0-1 0 0,0-2 0 0 0,0 0 1 0 0,0-1-1 0 0,0 0 0 0 0,0-2 1 0 0,0-1-1 0 0,0 6 0 0 0,0-1 1 0 0,0-3-1 0 0,0 1 0 0 0,0-1 1 0 0,0 0-1 0 0,0-1 0 0 0,0 2-16-885 0,0-3 1 885 0,0 0 0 0 0,0 0-1 0 0,0 0 1 0 0,0 0 0 0 0,0-1 0 0 0,0-1-1 0 0,0-1 1 0 0,0 8 0 0 0,0-3 0 0 0,0 1-1 0 0,0-1 1 0 0,0-2 0 0 0,0 1 0 0 0,0-2 2-1054 0,0 11 1 1054 0,0 0 0 0 0,0-2 0 0 0,-2-1 0 0 0,2-2 0 0 0,0-3 0 0 0,0 8 0 0 0,0-2-1 0 0,0-3 1 0 0,0-3 0 0 0,0-2 28-712 0,0 12 0 712 0,0-3 0 0 0,0-4 0 0 0,0-2 0 0 0,0-14 0 0 0,0-1 0 0 0,-1-4 1 0 0,1-6 149-272 0,0 3 0 272 0,0-5 0 0 0,0-4-155-103 0,0 40 0 103 0,0-31 1 0 0,0-66-121-201 0,0-82 1 201 0,0-31 0 0 0,0-22 86-395 0,0 35 1 395 0,0-6-1 0 0,0-7 1 0 0,0-2 0 0 0,0-2-1 0 0,0-5 1 0 0,0-4-1 0 0,0-4 1 0 0,0-1 17-49 0,0 7 1 49 0,0-5 0 0 0,0 0 0 0 0,0-3 0 0 0,0-2 0 0 0,0-1 0 0 0,0 4 0 0 0,0-2 0 0 0,0-1 0 0 0,0-1 0 0 0,0-3 0 0 0,0-1 0 0 0,0 0 5 0 0,0 15 0 0 0,0-2 0 0 0,0-1 1 0 0,0-2-1 0 0,0 0 0 0 0,0-2 0 0 0,0 2 1 0 0,0-2-1 0 0,0 2 0 0 0,0-4 0 0 0,0-1 1 0 0,0 1-1 0 0,0-1 0 0 0,0-1 0 0 0,0 0 1 0 0,0 0-1 0 0,0 0 0 0 0,0-2-14 0 0,0 7 0 0 0,0 0 1 0 0,0 0-1 0 0,0-2 1 0 0,0 0-1 0 0,0 0 1 0 0,0-1-1 0 0,0 0 1 0 0,0-1-1 0 0,0 0 1 0 0,0 3-1 0 0,0 0 1 0 0,0-1-1 0 0,0-1 0 0 0,0 0 1 0 0,0-1-1 0 0,0 0 1 0 0,0 0-1 0 0,0 0 1 0 0,0 0-1 0 0,0-1-2 0 0,0 8 1 0 0,0 1 0 0 0,0 0 0 0 0,0-1-1 0 0,0 1 1 0 0,0-1 0 0 0,0 0 0 0 0,0 0-1 0 0,0-1 1 0 0,0 0 0 0 0,0 0 0 0 0,0-2-1 0 0,0-4 1 0 0,0 0 0 0 0,0-1 0 0 0,0 0-1 0 0,0-2 1 0 0,0 2 0 0 0,0-2 0 0 0,0 1-1 0 0,0-1 1 0 0,0 0 0 0 0,0 1 0 0 0,0-1 22 0 0,0 9 0 0 0,0 1 0 0 0,0-2 0 0 0,0 1 0 0 0,0 0 0 0 0,0 0 0 0 0,0-1 0 0 0,0 1 0 0 0,0 0 0 0 0,0-2 0 0 0,0 2 0 0 0,0-2 0 0 0,0 1 0 0 0,0-4 0 0 0,0 0 0 0 0,0 0 0 0 0,0 0 0 0 0,0-1 0 0 0,0 0 0 0 0,0 1 0 0 0,0-1 0 0 0,0-1 0 0 0,0 0 0 0 0,0 1 0 0 0,0-1 0 0 0,0 1 29 0 0,0 5 1 0 0,0 0 0 0 0,0 1-1 0 0,0-2 1 0 0,0 2 0 0 0,0-1-1 0 0,0-1 1 0 0,0 1 0 0 0,0-1-1 0 0,0 0 1 0 0,0-1 0 0 0,0 0-1 0 0,0 1 1 0 0,0-2 0 0 0,0 3-1 0 0,0 1 1 0 0,0 0 0 0 0,0-2 0 0 0,0 1-1 0 0,0-1 1 0 0,0 1 0 0 0,0-2-1 0 0,0 2 1 0 0,0-2 0 0 0,0 1-1 0 0,0-1 1 0 0,0 0 0 0 0,0 2-1 0 0,0-2-24 0 0,0-1 1 0 0,0 1 0 0 0,0-1-1 0 0,0 1 1 0 0,0-1 0 0 0,0 1 0 0 0,0-2-1 0 0,0 1 1 0 0,0 0 0 0 0,0 0 0 0 0,0-1-1 0 0,0 2 1 0 0,0-2 0 0 0,0 0 0 0 0,0 1-1 0 0,0-3 1 0 0,0 1 0 0 0,0-2 0 0 0,0 1-1 0 0,0 0 1 0 0,0 0 0 0 0,0-2 0 0 0,0 2-1 0 0,0 0 1 0 0,0-1 0 0 0,0 0 0 0 0,0 1-1 0 0,0-1 1 0 0,0 2 0 0 0,0-1-9 228 0,0 1 1-228 0,0 0-1 0 0,0 1 1 0 0,0-1-1 0 0,0 1 1 0 0,0 0-1 0 0,0-1 1 0 0,0 1 0 0 0,0 0-1 0 0,0-1 1 0 0,0 1-1 0 0,0 0 1 0 0,0 0-1 0 0,0-1 1 0 0,0 1 0 0 0,0-1-1 0 0,0 1 1 0 0,0-1-1 0 0,0 1 1 0 0,0-1-1 0 0,0 0 1 0 0,0 0-1 0 0,0 1 1 0 0,0-1 0 0 0,0 1-1 0 0,0-1 1 0 0,0 1-1 0 0,0 0 1 0 0,0 0-1 0 0,0 1-8 702 0,0 1 1-702 0,0 2 0 0 0,0-1 0 0 0,0 2-1 0 0,0-1 1 0 0,0 0 0 0 0,0 1 0 0 0,0-1-1 0 0,0 0 1 0 0,0 1 0 0 0,0-2 0 0 0,0 1-1 0 0,0-1 1 0 0,0 0 0 0 0,0-1 0 0 0,0-3-1 0 0,0-1 1 0 0,0-2 0 0 0,0 2 0 0 0,0-1-1 0 0,0-1 1 0 0,0 0 0 0 0,0 0 0 0 0,0 1-1 0 0,0-2 1 0 0,0 2 0 0 0,0 0 0 0 0,1-1-1 0 0,-1 2 1 0 0,0 0-2 779 0,0 2 0-779 0,0 0 0 0 0,0 1 0 0 0,0-1 0 0 0,0 1 0 0 0,0 1 0 0 0,0-1 0 0 0,0 0 0 0 0,0 1 0 0 0,0 0 0 0 0,0-1 0 0 0,0 0 0 0 0,0-1 0 0 0,0 1 0 0 0,0-1 0 0 0,0 0 0 0 0,0-1 0 0 0,0-1 0 0 0,0 1 0 0 0,0 0 0 0 0,0-1 0 0 0,0 0 0 0 0,0 0 0 0 0,0 1 0 0 0,0-1 0 0 0,0 1 0 0 0,0 0 0 0 0,0 0 0 0 0,0 0 0 0 0,0 1-14 821 0,0 1 0-821 0,0 0 0 0 0,0 1 1 0 0,0 0-1 0 0,0 0 0 0 0,0 0 1 0 0,0 1-1 0 0,0-1 0 0 0,0 0 1 0 0,0 1-1 0 0,0-1 0 0 0,2 2 1 0 0,-2-2-1 0 0,0 2 0 0 0,0-2 1 0 0,0-5-1 0 0,0-1 0 0 0,0 2 1 0 0,0-2-1 0 0,0 1 0 0 0,0 0 1 0 0,0 0-1 0 0,0 1 0 0 0,0-1 1 0 0,0 0-1 0 0,0 2 0 0 0,0-1 1 0 0,0 1-1 0 0,0-1 13 1074 0,0 4 0-1074 0,0 1 0 0 0,0 0 1 0 0,0-1-1 0 0,0 2 0 0 0,0-1 1 0 0,0 1-1 0 0,0-1 0 0 0,0 1 1 0 0,0 0-1 0 0,0 0 0 0 0,0 0 0 0 0,0-1 1 0 0,0 1-1 0 0,0-1 0 0 0,0 2 1 0 0,0-2-1 0 0,0 1 0 0 0,0 0 1 0 0,0-1-1 0 0,0 1 0 0 0,0 0 1 0 0,0 0-1 0 0,0 0 0 0 0,0 1 0 0 0,0 0 1 0 0,0 1-1 0 0,0-1 3 896 0,0-1 1-896 0,0-1 0 0 0,0 1 0 0 0,0 0-1 0 0,0 0 1 0 0,0 1 0 0 0,0 0 0 0 0,0 0-1 0 0,0 0 1 0 0,0 0 0 0 0,0 1 0 0 0,0-2-1 0 0,0 1 1 0 0,0 0 0 0 0,0-1 0 0 0,0 1-1 0 0,0 0 1 0 0,0-1 0 0 0,0 1 0 0 0,0 0-1 0 0,0-1 1 0 0,0 1 0 0 0,0 1 0 0 0,-2-2-1 0 0,2 2 1 0 0,0 0-35 1009 0,0-6 0-1009 0,0-1 1 0 0,0 1-1 0 0,0 0 1 0 0,0 0-1 0 0,0 0 1 0 0,0 2-1 0 0,0-1 1 0 0,0 0-1 0 0,0 0 1 0 0,0 0-1 0 0,0 2 0 0 0,0-7 1 0 0,0 1-1 0 0,0 0 1 0 0,0 0-1 0 0,0 1 1 0 0,0 0-1 0 0,0 0 1 0 0,0 0-1 0 0,0 81 17 0 0</inkml:trace>
  <inkml:trace contextRef="#ctx0" brushRef="#br0" timeOffset="5">5 8769 15590 186320 58162,'0'89'18'0'0,"0"22"4"0"0,0-2 0 0 0,0 2-1 0 0,0 0 1 0 0,0 0 0 0 0,0 3 0 0 0,0 0-1 0 0,0 0 1 0 0,0 2 0 0 0,0-2 0 0 0,0 1-1 0 0,0 2 1 0 0,0-2 0 0 0,0 1-1 0 0,0 0 1 0 0,0 1 0 0 0,0-1 12 0 0,0-6 0 0 0,0 0 0 0 0,0-1 0 0 0,0 1 0 0 0,0 0 1 0 0,0-1-1 0 0,0 2 0 0 0,0 0 0 0 0,0 0 0 0 0,0 1 0 0 0,0 0 1 0 0,0-1-1 0 0,0 3 0 0 0,0-5 0 0 0,0 2 0 0 0,0 0 1 0 0,0 0-1 0 0,0 1 0 0 0,0-1 0 0 0,0 3 0 0 0,0-3 0 0 0,0 3 1 0 0,0-1-1 0 0,0 0 0 0 0,0 0 0 0 0,0 0 0 0 0,0 0-14 0 0,0-6 0 0 0,0 1 1 0 0,0-1-1 0 0,0 2 1 0 0,0-2-1 0 0,0 0 1 0 0,0 2-1 0 0,0-1 0 0 0,0 1 1 0 0,0-1-1 0 0,0 1 1 0 0,0-1-1 0 0,0 2 1 0 0,0-2-1 0 0,0 2 0 0 0,0 3 1 0 0,0 0-1 0 0,0 0 1 0 0,0 0-1 0 0,0 0 1 0 0,0 0-1 0 0,0 2 0 0 0,0-1 1 0 0,0 0-1 0 0,0 0 1 0 0,0 1-1 0 0,0-1 1 0 0,0 0-1 0 0,0 0 0 0 0,0 1-1 0 0,0-7 0 0 0,0 1 1 0 0,0 0-1 0 0,0 0 1 0 0,0-1-1 0 0,0 2 1 0 0,0-2-1 0 0,0 2 1 0 0,0-2-1 0 0,0 2 1 0 0,0 0-1 0 0,0-1 1 0 0,0 1-1 0 0,0 0 0 0 0,0-1 1 0 0,0 2-1 0 0,0 1 1 0 0,0 0-1 0 0,0 0 1 0 0,0 1-1 0 0,0-1 1 0 0,0 1-1 0 0,0-1 1 0 0,0 1-1 0 0,0 0 1 0 0,0 0-1 0 0,0 0 0 0 0,0 2 1 0 0,0-2-1 0 0,0 1 1 0 0,0 0-1 0 0,1 2-5-632 0,-1-6 0 632 0,0 1 1 0 0,0 1-1 0 0,0 0 1 0 0,0 0-1 0 0,0 0 1 0 0,0 1-1 0 0,0-1 1 0 0,0 1-1 0 0,0 0 1 0 0,0 0-1 0 0,0 0 1 0 0,0 0-1 0 0,0 0 1 0 0,0 1-1 0 0,0-1 1 0 0,0 0-1 0 0,0 0 1 0 0,0 1-1 0 0,0 0 1 0 0,0 1-1 0 0,0-1 1 0 0,0 0-1 0 0,0 0 1 0 0,0 1-1 0 0,0-1 1 0 0,0 0-1 0 0,0 0 1 0 0,0 2-1 0 0,0-2 1 0 0,0 1-1 0 0,0 0 1 0 0,0 0-1 0 0,0 0-3-236 0,0-4 1 236 0,0 1 0 0 0,0-1 0 0 0,0 1 0 0 0,0-1 0 0 0,0 1 0 0 0,0 0 0 0 0,0 0 0 0 0,0-1 0 0 0,0 1 0 0 0,0 0 0 0 0,0 0 0 0 0,0 0 0 0 0,0 1 0 0 0,0-1 0 0 0,0 1 0 0 0,0-1 0 0 0,0 1 0 0 0,0-3 0 0 0,0-1 0 0 0,0 0 0 0 0,0 0 0 0 0,0 0 0 0 0,0 1 0 0 0,0 0 0 0 0,0-1 0 0 0,0 1 0 0 0,0-1 0 0 0,0 2 0 0 0,0-1 0 0 0,0-1 0 0 0,0 1 0 0 0,0 1 0 0 0,0-1 0 0 0,0-1 0 0 0,0 2 0 0 0,0-1-6-1826 0,0-1 0 1826 0,0 2 0 0 0,1-1 0 0 0,-1 0 0 0 0,0 0 0 0 0,0 0 0 0 0,0 0 0 0 0,0 0 0 0 0,0 1 0 0 0,0 0 0 0 0,0-2 0 0 0,0 2 0 0 0,0-1 0 0 0,0 1 0 0 0,0-1 0 0 0,0 1 0 0 0,0 0 0 0 0,0 0 0 0 0,0-1 0 0 0,0 2 0 0 0,0 2 0 0 0,0-3 0 0 0,0 3 0 0 0,0-3 0 0 0,0 3 0 0 0,0-1 0 0 0,0 0 0 0 0,0-1 0 0 0,0 1 0 0 0,1 0 0 0 0,-1 0 0 0 0,0 0 0 0 0,0 0 0 0 0,0 0 0 0 0,0 0 0 0 0,0 2 0 0 0,0-2 0 0 0,0 0-10-1842 0,0 1 1 1842 0,0 0 0 0 0,0 1 0 0 0,0 0 0 0 0,0-1 0 0 0,0 0 0 0 0,0 2 0 0 0,0-2 0 0 0,0 2 0 0 0,0-2 0 0 0,0 1 0 0 0,0-1 0 0 0,0 2 0 0 0,0-2 0 0 0,0 1 0 0 0,1 0 0 0 0,-1 0 0 0 0,0-1 0 0 0,0 2 0 0 0,0-2 0 0 0,0 0 0 0 0,0 1-1 0 0,0-1 1 0 0,0 0 0 0 0,0 0 0 0 0,0 1 0 0 0,0-1 0 0 0,0 0 0 0 0,0 0 0 0 0,0 1 0 0 0,0-1 0 0 0,0 0 0 0 0,0 0 0 0 0,0 1 0 0 0,0-1 0 0 0,0 1 0 0 0,0-1 0 0 0,0 1-23-1908 0,0-6 0 1908 0,0 2 0 0 0,0-1 0 0 0,0-1 1 0 0,0 2-1 0 0,2-1 0 0 0,-2-1 0 0 0,0 2 0 0 0,0 0 1 0 0,0-1-1 0 0,0 0 0 0 0,0 0 0 0 0,0 1 1 0 0,0-2-1 0 0,0 1 0 0 0,0 1 0 0 0,0-1 0 0 0,0-1 1 0 0,0 1-1 0 0,0-1 0 0 0,0 5 0 0 0,0 0 1 0 0,0-1-1 0 0,0 1 0 0 0,0-1 0 0 0,0 0 0 0 0,0 0 1 0 0,0 1-1 0 0,0-1 0 0 0,0 0 0 0 0,0 0 1 0 0,0 0-1 0 0,0 0 0 0 0,0 0 0 0 0,0 0 0 0 0,0 0 1 0 0,0 0-1 0 0,0 0 0 0 0,0 2 10-1675 0,0-2 0 1675 0,0 0 0 0 0,0 1 0 0 0,0 0 0 0 0,0-1 0 0 0,0 2 0 0 0,0-2 0 0 0,0 1 0 0 0,0 0 0 0 0,0-1 0 0 0,0 2 0 0 0,0-1 0 0 0,0-1 0 0 0,-2 0 0 0 0,2 1 0 0 0,0-1 0 0 0,0 1 0 0 0,0-1 0 0 0,0 0 0 0 0,0-1 0 0 0,0 0 0 0 0,0-2 0 0 0,0 2 0 0 0,0-1 0 0 0,0 1 0 0 0,0-1 0 0 0,0 0 0 0 0,0 1 0 0 0,0-2 0 0 0,0 1 1 0 0,0 0-1 0 0,0 0 0 0 0,0 0 0 0 0,0-1 0 0 0,0 1 0 0 0,0 0 0 0 0,0 0 0 0 0,0 1-1-2210 0,-1-3 0 2210 0,1 2 0 0 0,0 0 0 0 0,0 0 0 0 0,0-1 0 0 0,0 1 0 0 0,0 0 0 0 0,0 0 0 0 0,0 0 0 0 0,0-2 0 0 0,0 2 0 0 0,0 0 0 0 0,0-2 0 0 0,0 2 0 0 0,0-1 0 0 0,0 1 0 0 0,0-2 0 0 0,0 1 0 0 0,0 0 1 0 0,0 3-1 0 0,0 1 0 0 0,-1-1 0 0 0,1 0 0 0 0,0 0 0 0 0,0 0 0 0 0,0 0 0 0 0,0 0 0 0 0,0 1 0 0 0,0-3 0 0 0,0 3 0 0 0,0-2 0 0 0,0 1 0 0 0,0-1 0 0 0,0 0 0 0 0,0-1 0 0 0,0 1 0 0 0,0 0 6-1651 0,0 4 1 1651 0,0 0 0 0 0,0 0-1 0 0,0-1 1 0 0,0 0 0 0 0,0 1-1 0 0,0-1 1 0 0,0 1 0 0 0,-1-2-1 0 0,1 1 1 0 0,0 0 0 0 0,0-1-1 0 0,0 0 1 0 0,0 0 0 0 0,0 1 0 0 0,0-1-1 0 0,0-1 1 0 0,0-1 0 0 0,0-1-1 0 0,0-1 1 0 0,0 1 0 0 0,0 0-1 0 0,0 0 1 0 0,0 0 0 0 0,0-2-1 0 0,0 2 1 0 0,0-1 0 0 0,0-1 0 0 0,0 1-1 0 0,0 0 1 0 0,0-1 0 0 0,0 0-1 0 0,0 0 1 0 0,0 0-3-1048 0,0 3 0 1048 0,0 0 1 0 0,0-104 11 0 0</inkml:trace>
  <inkml:trace contextRef="#ctx0" brushRef="#br0" timeOffset="6">0 54049 16419 167814 58162,'0'-22'11'0'0,"0"-92"42"0"0,0 2 0 0 0,0-1 0 0 0,0-1 0 0 0,0 0 0 0 0,0 0 0 0 0,0 0 0 0 0,0-2 0 0 0,0 2 0 0 0,0-1 0 0 0,0-1 0 0 0,0 1 0 0 0,0 1 0 0 0,0-1 0 0 0,0 1 0 0 0,0 0 1 587 0,0 2 0-587 0,0 1 1 0 0,0 0-1 0 0,0 1 1 0 0,0-1-1 0 0,0 0 1 0 0,0 1-1 0 0,0 0 1 0 0,0-1-1 0 0,0 0 1 0 0,0 0-1 0 0,0 0 0 0 0,0-1 1 0 0,0 1-1 0 0,0-1 1 0 0,0 3-1 0 0,0-1 1 0 0,0 2-1 0 0,0-2 1 0 0,0 0-1 0 0,1 0 1 0 0,-1-1-1 0 0,0 2 1 0 0,0-2-1 0 0,0 0 0 0 0,0 0 1 0 0,0 0-1 0 0,0 2 1 0 0,0-2-1 0 0,0 0 1 0 0,0 2-20 1218 0,0-2 0-1218 0,0 0 0 0 0,0 1 0 0 0,0 0 0 0 0,0-1 0 0 0,0 1 0 0 0,0-1 0 0 0,0 1 0 0 0,0-1 0 0 0,0 1 0 0 0,0-1 0 0 0,0 1 0 0 0,0-1 0 0 0,0 0 0 0 0,0 0 0 0 0,0 0 0 0 0,0 1 0 0 0,0-1 0 0 0,0-1 0 0 0,0 0 0 0 0,0 1 0 0 0,0-1 0 0 0,0 0 0 0 0,0 1 0 0 0,0 0 0 0 0,0-1 0 0 0,0 1 0 0 0,0-1 0 0 0,0 1 1 0 0,1 0-1 0 0,-1-1 0 0 0,0 2-7 1321 0,0 0 1-1321 0,0 1 0 0 0,0 0 0 0 0,0 0-1 0 0,0 0 1 0 0,0 0 0 0 0,0 1 0 0 0,0-1 0 0 0,0 1-1 0 0,0-2 1 0 0,0 2 0 0 0,0-2 0 0 0,0 0-1 0 0,0 1 1 0 0,0-1 0 0 0,0-1 0 0 0,0 3 0 0 0,0 1-1 0 0,0-3 1 0 0,0 1 0 0 0,0 0 0 0 0,0 0-1 0 0,0 0 1 0 0,0-2 0 0 0,0 1 0 0 0,0 1 0 0 0,0-1-1 0 0,0 0 1 0 0,0 1 0 0 0,0-1 0 0 0,0 0 0 0 0,2 2-1 0 0,-2-2-15 1338 0,0-3 1-1338 0,0-1-1 0 0,0 1 1 0 0,0 0-1 0 0,0 0 1 0 0,0 0-1 0 0,0 0 1 0 0,0-1-1 0 0,0 2 1 0 0,0-1-1 0 0,0 0 1 0 0,0 0-1 0 0,0 0 1 0 0,0 0 0 0 0,0 0-1 0 0,0 0 1 0 0,0 0-1 0 0,0 0 1 0 0,0-2-1 0 0,0 2 1 0 0,0-1-1 0 0,0 1 1 0 0,0-1-1 0 0,0 1 1 0 0,0-1-1 0 0,0 0 1 0 0,0 1-1 0 0,0-1 1 0 0,0 1 0 0 0,0 0-1 0 0,0 0 1 0 0,0 0-9 1101 0,1-1 0-1101 0,-1 2 1 0 0,0 1-1 0 0,0-3 0 0 0,0 2 1 0 0,0 1-1 0 0,0-1 0 0 0,0-1 1 0 0,0 1-1 0 0,0 0 0 0 0,0 1 1 0 0,0-1-1 0 0,0 1 0 0 0,0-1 1 0 0,0 1-1 0 0,0 2 0 0 0,0-7 1 0 0,0 2-1 0 0,0 0 0 0 0,0 0 1 0 0,0 1-1 0 0,0-1 0 0 0,0 0 1 0 0,0 1-1 0 0,0 0 0 0 0,0 0 1 0 0,0 1-1 0 0,0-1 0 0 0,0 1 1 0 0,0-1-1 0 0,0 1 10 1122 0,0 1 0-1122 0,0 0 0 0 0,0 2 1 0 0,0-1-1 0 0,0 0 0 0 0,0 1 1 0 0,1-1-1 0 0,-1 0 0 0 0,0 1 1 0 0,0-1-1 0 0,0 2 0 0 0,0-2 1 0 0,0 0-1 0 0,0 1 0 0 0,0-1 1 0 0,0 1-1 0 0,0-1 0 0 0,0 0 0 0 0,0 1 1 0 0,0-1-1 0 0,0-1 0 0 0,0 2 1 0 0,0-1-1 0 0,0 0 0 0 0,0 1 1 0 0,0 0-1 0 0,0 1 0 0 0,0-1 1 0 0,0 2-1 0 0,0 0 0 1746 0,0-3 0-1746 0,0 2 1 0 0,0-1-1 0 0,1 2 1 0 0,-1-1-1 0 0,0 2 1 0 0,0-1-1 0 0,0 1 1 0 0,0 0-1 0 0,0-2 0 0 0,0 2 1 0 0,0 0-1 0 0,0-1 1 0 0,0-1-1 0 0,0 1 1 0 0,0-2-1 0 0,0 1 0 0 0,0-1 1 0 0,0 1-1 0 0,0-1 1 0 0,0 1-1 0 0,0 0 1 0 0,0-1-1 0 0,0 2 1 0 0,0-1-1 0 0,0 2 0 0 0,0 0 1 0 0,0 1-23 654 0,1-12 0-654 0,-1 3 1 0 0,0 0-1 0 0,0 0 1 0 0,0 1-1 0 0,0 0 0 0 0,0 1 1 0 0,0-1-1 0 0,0 1 1 0 0,0 0-1 0 0,0 1 1 0 0,0-1-1 0 0,0 2 0 0 0,0 2 1 0 0,0-2-1 0 0,0 2 1 0 0,0-1-1 0 0,0 2 1 0 0,0-2-1 0 0,0 2 0 0 0,0 0 1 0 0,0-1-1 0 0,0 1 1 0 0,0 1-40 679 0,0-6 1-679 0,0 1-1 0 0,0-1 1 0 0,0 3 0 0 0,0-2-1 0 0,0 0 1 0 0,0 1 0 0 0,0 1-1 0 0,0-1 1 0 0,0 2 0 0 0,0-2-1 0 0,0 3 1 0 0,0-1 0 0 0,0 1-1 0 0,0 1 1 0 0,0-1 0 0 0,0 0-1 0 0,1 1 1 0 0,-1 1 0 0 0,0 0-1 0 0,0 1 1 0 0,0 0-59 690 0,0-12 0-690 0,0-1 0 0 0,0 2 0 0 0,0 1 0 0 0,0 1 0 0 0,0-1 0 0 0,0 1 0 0 0,0 0 0 0 0,0 1 0 0 0,0 2 1 0 0,0 0-1 0 0,0 0 0 0 0,0 1 0 0 0,0 0 0 0 0,0 1 0 0 0,0 0 0 0 0,0 3 0 0 0,0 0 4 892 0,0-1 1-892 0,0 0 0 0 0,0 2 0 0 0,0 0 0 0 0,0 3-1 0 0,2-1 1 0 0,-2 2 0 0 0,0 2 0 0 0,0-6 0 0 0,0 1 0 0 0,0 2-1 0 0,0 1 1 0 0,0 1 0 0 0,0 2 0 0 0,0 1-101 681 0,0-24 0-681 0,0 3 1 0 0,0 1-1 0 0,0 3 0 0 0,0 3 1 0 0,0-10-1 0 0,0 3 1 0 0,0 4-1 0 0,0 4 7 617 0,0-6 0-617 0,0 5 1 0 0,0 6-1 0 0,0 19 0 0 0,0 3 1 0 0,0 9-246 454 0,0 6 1-454 0,0 11-1 0 0,0 1 190 531 0,-2 75 1-531 0,2 55-1 0 0,0 29 194 487 0,0-11 0-487 0,0 11 0 0 0,0 7 0 0 0,0-22 0 0 0,0 3 0 0 0,0 5 0 0 0,0 4 0 0 0,0 0 59 266 0,0-4 0-266 0,0 4 0 0 0,0 1 0 0 0,0 2 0 0 0,0 2 0 0 0,0 0 0 0 0,0-4 0 0 0,0 0 0 0 0,0 1 1 0 0,0 2-1 0 0,0 2 0 0 0,0 0 0 0 0,0 1 37 27 0,0-4 0-27 0,0 1 1 0 0,0 1-1 0 0,0 2 1 0 0,0 0-1 0 0,0 2 1 0 0,0 1-1 0 0,0 1 1 0 0,0-3-1 0 0,0 3 1 0 0,0 1-1 0 0,0 0 1 0 0,0 3-1 0 0,0-1 1 0 0,0 2-1 0 0,0-1 1 0 0,0 1 33 0 0,0-6 0 0 0,0-1 0 0 0,0 2 1 0 0,0 2-1 0 0,0-3 0 0 0,0 4 0 0 0,0-2 1 0 0,0 1-1 0 0,0 1 0 0 0,0 1 0 0 0,0-7 1 0 0,0 2-1 0 0,0 0 0 0 0,0 1 0 0 0,0 0 1 0 0,0 1-1 0 0,0-1 0 0 0,0 1 0 0 0,0 0 1 0 0,0 1-1 0 0,0 0-24 0 0,0-8 0 0 0,0 1 0 0 0,0 0 0 0 0,0 1 0 0 0,0-1 0 0 0,0 0 0 0 0,0 2 0 0 0,0-2 0 0 0,0 3 0 0 0,0-2 0 0 0,0 1 0 0 0,0 0 0 0 0,0 6 0 0 0,0-1 0 0 0,0 0 1 0 0,0 0-1 0 0,0 2 0 0 0,0-1 0 0 0,0 1 0 0 0,0-1 0 0 0,0 2 0 0 0,0-1 0 0 0,0 1 0 0 0,0-1 10 0 0,0-5 1 0 0,0 0 0 0 0,0 1-1 0 0,0-2 1 0 0,0 2 0 0 0,0-1 0 0 0,0 2-1 0 0,0-1 1 0 0,0 1 0 0 0,0 0-1 0 0,0 1 1 0 0,0 0 0 0 0,0 0 0 0 0,0-2-1 0 0,0 0 1 0 0,0 1 0 0 0,0 0-1 0 0,0 1 1 0 0,0-1 0 0 0,0 2 0 0 0,0 0-1 0 0,0-1 1 0 0,0 2 0 0 0,0-2 0 0 0,0 1-1 0 0,0 1 1 0 0,0-1-37 0 0,0-5 0 0 0,0 1 0 0 0,0-2 0 0 0,0 2 0 0 0,0-1 0 0 0,0 0 0 0 0,0 1 0 0 0,0 1 0 0 0,0-1 0 0 0,0 0 0 0 0,0 1 0 0 0,0 0 0 0 0,0 0 0 0 0,0 0 1 0 0,0-1-1 0 0,0-2 0 0 0,0-1 0 0 0,0 1 0 0 0,0-1 0 0 0,0 2 0 0 0,0-1 0 0 0,0 0 0 0 0,0 1 0 0 0,0-1 0 0 0,0 1 0 0 0,0 0 0 0 0,0-1 0 0 0,0 1 1 0 0,0 0-1 0 0,0-1 0 0 0,0 1 0 0 0,0-2 1 0 0,0 2-1 0 0,0-2 1 0 0,0 2-1 0 0,0-1 1 0 0,0 0-1 0 0,0 0 1 0 0,0 0 0 0 0,0 0-1 0 0,0 0 1 0 0,0 1-1 0 0,0-1 1 0 0,0 0-1 0 0,0 1 1 0 0,0-1 0 0 0,0 1-1 0 0,0 1 1 0 0,0 0-1 0 0,0 1 1 0 0,0-2-1 0 0,0 2 1 0 0,0-1 0 0 0,0 1-1 0 0,0-1 1 0 0,0 1-1 0 0,0 0 1 0 0,0 0-1 0 0,0-2 1 0 0,0 2 0 0 0,0-1-1 0 0,0 1 1 0 0,0-1-11-483 0,0 0 1 483 0,0-1 0 0 0,0 0-1 0 0,0 1 1 0 0,0-1 0 0 0,0-1-1 0 0,0 2 1 0 0,0-1 0 0 0,0 0-1 0 0,0 0 1 0 0,0 1 0 0 0,0 0 0 0 0,0-1-1 0 0,0 1 1 0 0,0 1 0 0 0,0-1-1 0 0,0-3 1 0 0,0 2 0 0 0,0-2-1 0 0,0 2 1 0 0,0 0 0 0 0,0-1 0 0 0,0 1-1 0 0,0 1 1 0 0,0-2 0 0 0,0 2-1 0 0,0-1 1 0 0,0-1 0 0 0,0 2-1 0 0,0-1 1 0 0,0 0 0 0 0,0-1 0 0 0,0 1-4-1451 0,0 4 0 1451 0,0 1 0 0 0,0 0 0 0 0,0-1 0 0 0,2 0 0 0 0,-2 0 0 0 0,0 1 0 0 0,0-1 0 0 0,0 0 0 0 0,0 0 1 0 0,0 1-1 0 0,0-1 0 0 0,0 0 0 0 0,0 0 0 0 0,0 1 0 0 0,0 0 0 0 0,0-6 0 0 0,0-1 0 0 0,0 2 0 0 0,0-1 0 0 0,0 1 1 0 0,0 0-1 0 0,0-2 0 0 0,0 2 0 0 0,0-1 0 0 0,0 1 0 0 0,0 0 0 0 0,0-1 0 0 0,0 0 0 0 0,0 0 0 0 0,0 1 0 0 0,0-2 1 0 0,0 1-13-1393 0,0 5 1 1393 0,0-1-1 0 0,0 2 1 0 0,0-2-1 0 0,0 0 1 0 0,0 1 0 0 0,0-1-1 0 0,0 0 1 0 0,0 0-1 0 0,0 0 1 0 0,0-1-1 0 0,0 1 1 0 0,0 1 0 0 0,0-3-1 0 0,0 3 1 0 0,0-3-1 0 0,0 0 1 0 0,0-1 0 0 0,0 1-1 0 0,0-1 1 0 0,0 0-1 0 0,0 1 1 0 0,0-1-1 0 0,0 0 1 0 0,0 0 0 0 0,-2 0-1 0 0,2-1 1 0 0,0 0-1 0 0,0 0 1 0 0,0 0 0 0 0,0-1-1 0 0,0 0-17-1362 0,0 4 1 1362 0,0-2 0 0 0,0 0-1 0 0,0 1 1 0 0,0-2 0 0 0,0 1-1 0 0,0-1 1 0 0,0 0 0 0 0,0 0-1 0 0,0 0 1 0 0,0 1 0 0 0,0-2 0 0 0,0 2-1 0 0,0 0 1 0 0,0-1 0 0 0,0 1-1 0 0,0 1 1 0 0,0-1 0 0 0,0 1-1 0 0,0 0 1 0 0,0 0 0 0 0,0 0-1 0 0,-1-1 1 0 0,1 1 0 0 0,0 0 0 0 0,0-1-1 0 0,0-1 1 0 0,0 1 0 0 0,0-2-1 0 0,0 0-22-860 0,0 1 0 860 0,0 0 0 0 0,0-1 1 0 0,0 0-1 0 0,0-1 0 0 0,0-1 1 0 0,0 1-1 0 0,0 0 0 0 0,0-1 0 0 0,0 0 1 0 0,0 0-1 0 0,0 1 0 0 0,0 1 1 0 0,0-1-1 0 0,0 2 0 0 0,0-1 1 0 0,0 2-1 0 0,0-1 0 0 0,0 1 0 0 0,0 0 1 0 0,0-1-1 0 0,0 1 0 0 0,0-2 1 0 0,0 2-1 0 0,0-3 0 0 0,0-88 31 0 0</inkml:trace>
  <inkml:trace contextRef="#ctx0" brushRef="#br0" timeOffset="7">2 54049 18369 170556 58162,'0'-35'9'0'0,"0"-79"17"0"0,0 1 1 0 0,0-1 0 0 0,0 4-1 0 0,0 0 1 0 0,0 1 0 0 0,0-1-1 0 0,0 0 1 0 0,0 0 0 0 0,0-1 0 0 0,0 1-1 0 0,0-1 1 0 0,0 1 0 0 0,0-2-1 0 0,0 1 1 0 0,0 0 0 0 0,0 0-1 0 0,0-1 1 0 0,0 2 0 0 0,0-4 0 0 0,0 1-1 0 0,0 0 1 0 0,0 1 0 0 0,0-1-1 0 0,0-1 1 0 0,0 1 0 0 0,0 0-1 0 0,0 0 1 0 0,0-2 0 0 0,0 2-1 0 0,0-1 1 0 0,0 0 0 0 0,0 0 0 0 0,0-1-1 0 0,0 1 44 680 0,0 4 0-680 0,0 0 0 0 0,0 0 0 0 0,0 0 0 0 0,0 0 0 0 0,0 0 0 0 0,0-1 0 0 0,0 0 0 0 0,0 1 0 0 0,0-1 0 0 0,0 0 0 0 0,0-1 0 0 0,0 1 0 0 0,0-1 0 0 0,2 0 0 0 0,-2 1 0 0 0,0-1-53 1746 0,0 2 0-1746 0,0 0 0 0 0,0 2 1 0 0,0-3-1 0 0,0 1 0 0 0,0 1 1 0 0,0-2-1 0 0,0 0 0 0 0,0 0 0 0 0,0 1 1 0 0,0-1-1 0 0,0 0 0 0 0,0 0 1 0 0,0 0-1 0 0,0 1 0 0 0,0-1 0 0 0,0 0 1 0 0,0-1-1 0 0,0 1 0 0 0,0-1 1 0 0,0 0-1 0 0,0 1 0 0 0,0-1 1 0 0,0-1-1 0 0,0 1 0 0 0,0 0 0 0 0,0 0 1 0 0,1 0-1 0 0,-1-1 0 0 0,0 1 1 0 0,0-1-1 0 0,0 1 0 0 0,0-1 0 0 0,0-1 1 0 0,0 1-1 0 0,0 0-2 1660 0,0-1 0-1660 0,0 0 1 0 0,0-2-1 0 0,0 1 1 0 0,0 1-1 0 0,0-2 1 0 0,0 1-1 0 0,0 0 1 0 0,0-1-1 0 0,0 1 1 0 0,0-1-1 0 0,0 1 1 0 0,0-2-1 0 0,0 2 0 0 0,1 0 1 0 0,-1-2-1 0 0,0 2 1 0 0,0-1-1 0 0,0 5 1 0 0,0 2-1 0 0,0-2 1 0 0,0 0-1 0 0,0 0 1 0 0,0 2-1 0 0,0-2 1 0 0,0 0-1 0 0,0 0 1 0 0,0 1-1 0 0,0-1 0 0 0,0 0 1 0 0,0 0-1 0 0,0 0 1 0 0,0 1-1 0 0,0-2 1 0 0,0 1-1 0 0,0 0 1 0 0,0 0-1 1372 0,0-2 1-1372 0,0 1 0 0 0,0 0-1 0 0,0 0 1 0 0,1-1 0 0 0,-1 1-1 0 0,0 0 1 0 0,0-1 0 0 0,0 1-1 0 0,0-1 1 0 0,0 1 0 0 0,0-1-1 0 0,0 0 1 0 0,0 1 0 0 0,0-1-1 0 0,0 0 1 0 0,0 0 0 0 0,0 1-1 0 0,0-1 1 0 0,0-1 0 0 0,0-1-1 0 0,0 1 1 0 0,0 0 0 0 0,0 0 0 0 0,0-1-1 0 0,0 1 1 0 0,0 0 0 0 0,0 0-1 0 0,0-1 1 0 0,0 1 0 0 0,0-1-1 0 0,0 1 1 0 0,0-1 0 0 0,0 1-1 0 0,0 0 1 0 0,0-2 0 0 0,0 2-1 0 0,0 0 5 1416 0,1 0 1-1416 0,-1-2-1 0 0,0 2 1 0 0,0 0-1 0 0,0-2 1 0 0,0 2-1 0 0,0 0 1 0 0,0-2-1 0 0,0 2 1 0 0,0 0 0 0 0,0-1-1 0 0,0 0 1 0 0,0 0-1 0 0,0 1 1 0 0,0-2-1 0 0,0 2 1 0 0,0-1-1 0 0,0 0 1 0 0,0 0 0 0 0,0 5-1 0 0,0 1 1 0 0,0-1-1 0 0,0 0 1 0 0,0 1-1 0 0,0-1 1 0 0,0 0-1 0 0,0 1 1 0 0,0-1 0 0 0,0 1-1 0 0,0-2 1 0 0,0 1-1 0 0,1 1 1 0 0,-1-1-1 0 0,0 0 1 0 0,0 1-1 0 0,0-1 1 0 0,0 0 0 0 0,0 2-1 0 0,0-2-26 1971 0,0-4 1-1971 0,0 0-1 0 0,0 1 1 0 0,0-2-1 0 0,0 1 1 0 0,0 1-1 0 0,0-1 1 0 0,0 1-1 0 0,0-2 1 0 0,0 2-1 0 0,0 0 1 0 0,0-1-1 0 0,0 1 1 0 0,0 0-1 0 0,0-1 1 0 0,0 0 0 0 0,2 1-1 0 0,-2-1 1 0 0,0 1-1 0 0,0 0 1 0 0,0 0-1 0 0,0 0 1 0 0,0 0-1 0 0,0 0 1 0 0,0-1-1 0 0,0 1 1 0 0,0 0-1 0 0,0 0 1 0 0,0 0-1 0 0,0 0 1 0 0,0 0-1 0 0,0 0 1 0 0,0 1 0 0 0,0-1-1 0 0,0 0 1 0 0,0 1-1 0 0,0 0 1 0 0,0-1-1 1291 0,0 2 0-1291 0,0 0 0 0 0,0 0 0 0 0,0 1 0 0 0,0-1 0 0 0,0 0 0 0 0,0 0 0 0 0,0 2 0 0 0,0-2 0 0 0,0 0 0 0 0,0 1 0 0 0,0 0 0 0 0,0 0 0 0 0,0-1 0 0 0,0 2 0 0 0,0-1 0 0 0,0-1 0 0 0,0 1 1 0 0,0 1-1 0 0,0-7 0 0 0,0 2 0 0 0,0 0 0 0 0,0-1 0 0 0,0 0 0 0 0,0 1 0 0 0,0 0 0 0 0,0 0 0 0 0,0-1 0 0 0,0 1 0 0 0,0 0 0 0 0,0 0 0 0 0,0-1 0 0 0,0 2 0 0 0,0-1 0 0 0,0 0 0 0 0,0 1 0 0 0,0-2-9 1502 0,0 3 1-1502 0,0-1 0 0 0,0 1-1 0 0,-2-1 1 0 0,2 1 0 0 0,0 0 0 0 0,0-1-1 0 0,0 1 1 0 0,0 0 0 0 0,0 0 0 0 0,0 1-1 0 0,0-1 1 0 0,0 0 0 0 0,0 1-1 0 0,0-1 1 0 0,0 1 0 0 0,0-1 0 0 0,0 1-1 0 0,0-4 1 0 0,0 1 0 0 0,0-2 0 0 0,0 2-1 0 0,0-1 1 0 0,0 0 0 0 0,0 1-1 0 0,0 0 1 0 0,0 0 0 0 0,0-1 0 0 0,0 1-1 0 0,-1 1 1 0 0,1-1 0 0 0,0 1 0 0 0,0 0-1 0 0,0 0 1 0 0,0-1-5 1769 0,0 5 1-1769 0,0-1-1 0 0,0 1 1 0 0,0-1 0 0 0,0 0-1 0 0,0 1 1 0 0,0-1-1 0 0,0 2 1 0 0,0-2 0 0 0,0 1-1 0 0,0 1 1 0 0,0-1-1 0 0,0 1 1 0 0,0 1 0 0 0,0-2-1 0 0,0 2 1 0 0,0 0-1 0 0,0-4 1 0 0,-1 0 0 0 0,1 0-1 0 0,0 0 1 0 0,0 1-1 0 0,0 0 1 0 0,0 0 0 0 0,0 1-1 0 0,0-1 1 0 0,0 0-1 0 0,0 1 1 0 0,0 0 0 0 0,0 0-1 0 0,0 0 1 0 0,0 1-1 0 0,0-1-28 1540 0,0-3 0-1540 0,0 0 0 0 0,0-1 1 0 0,0 1-1 0 0,0 0 0 0 0,0 0 1 0 0,0 0-1 0 0,0 2 0 0 0,0-1 0 0 0,-1 0 1 0 0,1 0-1 0 0,0 2 0 0 0,0-1 1 0 0,0 0-1 0 0,0 2 0 0 0,0-2 1 0 0,0 1-1 0 0,0-1 0 0 0,0 2 0 0 0,0-1 1 0 0,0 1-1 0 0,0 0 0 0 0,0 1 1 0 0,0 0-1 0 0,0-1 0 0 0,0 2 1 0 0,0 0-1 0 0,0 0 0 0 0,0 1 23 752 0,0-5 1-752 0,0 1 0 0 0,0 0 0 0 0,0-1 0 0 0,0 2 0 0 0,0 1 0 0 0,0-2 0 0 0,0 2 0 0 0,0 1 0 0 0,0-2 0 0 0,0 3 0 0 0,0-1-1 0 0,0 1 1 0 0,0-13 0 0 0,-1 3 0 0 0,1-2 0 0 0,0 2 0 0 0,0 1 0 0 0,0 0 0 0 0,0-1 0 0 0,0 2 0 0 0,0-1 0 0 0,0 1 0 0 0,0 0 1 969 0,0 3 0-969 0,0 0 0 0 0,0 0 1 0 0,0 0-1 0 0,0 2 0 0 0,0-2 0 0 0,0 58 11 0 0</inkml:trace>
  <inkml:trace contextRef="#ctx0" brushRef="#br0" timeOffset="8">2 8769 16349 189843 58162,'0'20'1'0'0,"0"93"4"0"0,0 1 0 0 0,0-1 0 0 0,0-4 0 0 0,0-1 0 0 0,0 0 0 0 0,0 1 0 0 0,0 1 0 0 0,0-1 0 0 0,0 1 0 0 0,0 1 1 0 0,0-2-1 0 0,0 2 0 0 0,0 0 0 0 0,0 1 27 0 0,0-6 1 0 0,0 0-1 0 0,0 0 1 0 0,0 0-1 0 0,0 2 1 0 0,0-2-1 0 0,0 1 1 0 0,0 2-1 0 0,0-2 1 0 0,0 2 0 0 0,0 0-1 0 0,0 0 1 0 0,0 0-1 0 0,0-1 1 0 0,0-1-1 0 0,0 1 1 0 0,0 1-1 0 0,0-1 1 0 0,0 2-1 0 0,0-1 1 0 0,0 0 0 0 0,0 2-1 0 0,0-1 1 0 0,0-1-1 0 0,0 2 1 0 0,0-1-1 0 0,0 0 24 0 0,0 2 0 0 0,0 0 1 0 0,0 0-1 0 0,0 0 0 0 0,0 0 1 0 0,0 0-1 0 0,0 0 0 0 0,0 1 1 0 0,0 0-1 0 0,0 0 0 0 0,0 2 1 0 0,0-1-1 0 0,0 1 0 0 0,0 2 1 0 0,0-10-1 0 0,0 2 0 0 0,0 0 1 0 0,0 1-1 0 0,0-1 0 0 0,0 2 1 0 0,0 1-1 0 0,0-1 0 0 0,0 1 1 0 0,0-1-1 0 0,0 1 0 0 0,0-2 1 0 0,0 2-1 0 0,0-1 0 0 0,0 0 1 0 0,0 0-34 0 0,0-2 0 0 0,0 0 0 0 0,0 1 1 0 0,0-2-1 0 0,0 0 0 0 0,0 1 0 0 0,0 1 1 0 0,0-2-1 0 0,0 1 0 0 0,0-1 1 0 0,0 2-1 0 0,0-1 0 0 0,0 1 0 0 0,0 0 1 0 0,0-1-1 0 0,0 2 0 0 0,0-3 0 0 0,0 0 1 0 0,0 0-1 0 0,0 1 0 0 0,0 0 1 0 0,0 0-1 0 0,0 0 0 0 0,0 1 0 0 0,0 0 1 0 0,0-1-1 0 0,0 1 0 0 0,0 0 0 0 0,0-1 1 0 0,0 1-1 0 0,0 0 0 0 0,0 0 1 0 0,0 0-7 0 0,0 1 1 0 0,0 0 0 0 0,0-1 0 0 0,0 1 0 0 0,0 0 0 0 0,0 0 0 0 0,0-1 0 0 0,0 2 0 0 0,0-1 0 0 0,0 0 0 0 0,0 1 0 0 0,0-1 0 0 0,0 1-1 0 0,0 0 1 0 0,0 0 0 0 0,0 0 0 0 0,0-1 0 0 0,0 4 0 0 0,0-1 0 0 0,0 0 0 0 0,0 0 0 0 0,0 1 0 0 0,0 0 0 0 0,0 1 0 0 0,0-2 0 0 0,0 1-1 0 0,0 1 1 0 0,0-2 0 0 0,0 1 0 0 0,0 1 0 0 0,0-1 0 0 0,0 0 0 0 0,0 1 0 0 0,0-1-22-20 0,0-6 1 20 0,0 0-1 0 0,0 1 1 0 0,0 0-1 0 0,0-2 1 0 0,0 2-1 0 0,0-1 1 0 0,0 1-1 0 0,0 0 1 0 0,0-2 0 0 0,0 2-1 0 0,0 1 1 0 0,0-2-1 0 0,0 1 1 0 0,0-1-1 0 0,0 2 1 0 0,0-1-1 0 0,0 1 1 0 0,0 1 0 0 0,0 1-1 0 0,0-1 1 0 0,0 1-1 0 0,0 0 1 0 0,0 0-1 0 0,0 0 1 0 0,0 0-1 0 0,0 0 1 0 0,0 0 0 0 0,0 2-1 0 0,0-2 1 0 0,0 0-1 0 0,0 0 1 0 0,0 1-1 0 0,0-1 1 0 0,0 0-1 0 0,0 0-5-1152 0,0 0 0 1152 0,0 1 1 0 0,0-1-1 0 0,0 0 0 0 0,0-1 1 0 0,0 1-1 0 0,0 0 1 0 0,0 0-1 0 0,0 0 0 0 0,0 0 1 0 0,0 0-1 0 0,0-1 1 0 0,0 2-1 0 0,0 0 0 0 0,0-1 1 0 0,0 0-1 0 0,0 0 1 0 0,0 1-1 0 0,0 0 0 0 0,0 2 1 0 0,0-1-1 0 0,0-1 1 0 0,2 2-1 0 0,-2-1 0 0 0,0 1 1 0 0,0-1-1 0 0,0 0 1 0 0,0 2-1 0 0,0-2 0 0 0,0 1 1 0 0,0-1-1 0 0,0 1 0 0 0,0-1 1 0 0,0 0-1 0 0,0 1 1 0 0,0-1-6-2088 0,0 1 0 2088 0,0-1 1 0 0,0 0-1 0 0,0 1 1 0 0,0-1-1 0 0,0 1 1 0 0,0-1-1 0 0,0 0 1 0 0,0 1-1 0 0,0-1 1 0 0,0 1-1 0 0,0-1 1 0 0,1 0-1 0 0,-1 1 1 0 0,0-1-1 0 0,0 1 1 0 0,0-1-1 0 0,0 0 1 0 0,0-5-1 0 0,0 0 1 0 0,0-1-1 0 0,0 2 1 0 0,0-1-1 0 0,0-1 1 0 0,0 2-1 0 0,0-1 1 0 0,0-1-1 0 0,0 2 1 0 0,0-1-1 0 0,0 0 1 0 0,0 0-1 0 0,0 0 1 0 0,0 1-1 0 0,0-2 1 0 0,0 1-1 0 0,0 1 1 0 0,0-2 10-1841 0,1 2 0 1841 0,-1-1 0 0 0,0 1 0 0 0,0-1 0 0 0,0 1 0 0 0,0-1 1 0 0,0 1-1 0 0,0-1 0 0 0,0 1 0 0 0,0-1 0 0 0,0 1 0 0 0,0-1 1 0 0,0 0-1 0 0,0 1 0 0 0,0 0 0 0 0,0-2 0 0 0,0 2 0 0 0,0-1 1 0 0,0 0-1 0 0,0 5 0 0 0,0 0 0 0 0,0 1 0 0 0,0-1 0 0 0,0 0 1 0 0,0 1-1 0 0,0-2 0 0 0,1 1 0 0 0,-1 0 0 0 0,0 0 0 0 0,0 0 0 0 0,0 0 1 0 0,0 0-1 0 0,0-1 0 0 0,0 2 0 0 0,0-2 0 0 0,0 1 0 0 0,0 0-1-1573 0,0-1 0 1573 0,0 0 0 0 0,0 2 1 0 0,0-2-1 0 0,0 0 0 0 0,0 0 0 0 0,0 1 1 0 0,0-1-1 0 0,0 0 0 0 0,0 1 1 0 0,0 0-1 0 0,0-2 0 0 0,0 1 0 0 0,0 0 1 0 0,0 1-1 0 0,0-1 0 0 0,0-1 1 0 0,1 1-1 0 0,-1-2 0 0 0,0 1 0 0 0,0-1 1 0 0,0 0-1 0 0,0 1 0 0 0,0-1 0 0 0,0 0 1 0 0,0 0-1 0 0,0 0 0 0 0,0 0 1 0 0,0 0-1 0 0,0 0 0 0 0,0-1 0 0 0,0 0 1 0 0,0 1-1 0 0,0 0 0 0 0,0-1 1 0 0,0 1-1 0 0,0-1 0 0 0,0-2 0 0 0,0 2 1 0 0,0 0-1 0 0,0-1 0 0 0,1 0 0 0 0,-1 0 1 0 0,0 1-1 0 0,0-1 0 0 0,0 0 1 0 0,0 0-1 0 0,0 0 0 0 0,0-1 0 0 0,0 1 1 0 0,0-1-1 0 0,0 1 0 0 0,0 0 1 0 0,0-1-61-2305 0,0 7 0 2305 0,0-2 0 0 0,0 1 0 0 0,0 0 0 0 0,0 0 0 0 0,0-1 0 0 0,0 2 1 0 0,0-2-1 0 0,0 0 0 0 0,0 1 0 0 0,2-1 0 0 0,-2 0 0 0 0,0-1 0 0 0,0 1 1 0 0,0-2-1 0 0,0 1 0 0 0,0-1 48-1287 0,0 3 1 1287 0,0-2-1 0 0,0 1 1 0 0,0-1-1 0 0,0-1 1 0 0,0 0-1 0 0,0 1 1 0 0,0-1-1 0 0,0-1 1 0 0,0 1-1 0 0,0 0 1 0 0,0-2-1 0 0,0 2 1 0 0,0 0-1 0 0,0-1 1 0 0,0 1-1 0 0,0-1 1 0 0,0 1-1 0 0,0-1 1 0 0,0 0-1 0 0,0 0 1 0 0,0 1-1 0 0,0-1 1 0 0,0 1-1 0 0,0-1 1 0 0,0 0-1 0 0,0-2 1 0 0,0 2-1 0 0,0-1 1 0 0,0-2-1 0 0,0 2 1 0 0,0-3-4-728 0,0 11 1 728 0,0-2 0 0 0,0 0 0 0 0,0-1 0 0 0,0 0 0 0 0,0 0 0 0 0,0-1 0 0 0,0 0 0 0 0,0 0 0 0 0,0 0 0 0 0,0-1 0 0 0,0 1-1 0 0,0-1 1 0 0,0 0 0 0 0,0-2 0 0 0,0 1 0 0 0,0-75 12 0 0</inkml:trace>
  <inkml:trace contextRef="#ctx0" brushRef="#br0" timeOffset="9">7 54049 16744 176129 58162,'0'-41'-12'0'0,"1"-71"-23"0"0,-1 0 0 0 0,0 1-1 0 0,0-1 1 0 0,0 0 0 0 0,0 0-1 0 0,0 0 1 0 0,0 0 0 0 0,0 0-28 2345 0,0-1 0-2345 0,0-1 0 0 0,0-1 0 0 0,0 2 0 0 0,0-1 0 0 0,0 0 0 0 0,0 1 0 0 0,0-2 0 0 0,0 0 0 0 0,0 1 0 0 0,0-2 0 0 0,1 1 0 0 0,-1 0 0 0 0,0-2 0 0 0,0 2 0 0 0,0-3 0 0 0,0 0 0 0 0,0 7 0 0 0,0 1 0 0 0,0-2 0 0 0,0 0 0 0 0,0 0 0 0 0,0 0 0 0 0,0-1 0 0 0,0 0 0 0 0,0-2 0 0 0,0 2 1 0 0,0-1-1 0 0,0 0 0 0 0,0-1 0 0 0,0 1 0 0 0,0 0 0 0 0,0 0 0 0 0,0-1 0 0 0,0 1 0 0 0,0 0 24 3298 0,0 2 0-3298 0,0 1 0 0 0,0 0 0 0 0,0 0 1 0 0,0-1-1 0 0,0 1 0 0 0,0-1 0 0 0,0 0 1 0 0,0 0-1 0 0,0 0 0 0 0,0-1 0 0 0,0 1 0 0 0,0 0 1 0 0,0-1-1 0 0,0 1 0 0 0,0-1 0 0 0,0 1 1 0 0,0-1-1 0 0,0 0 0 0 0,0 1 0 0 0,0-4 0 0 0,0 2 1 0 0,0 0-1 0 0,0 0 0 0 0,0-2 0 0 0,0 2 1 0 0,0-1-1 0 0,0 0 0 0 0,0 0 0 0 0,0 0 1 0 0,0-1-1 0 0,0 1 0 0 0,0-1 0 0 0,0 1 0 0 0,0 0 1 0 0,0-1-1 0 0,0 1 0 0 0,0-1 0 0 0,-1 0 1 0 0,1 0 6 3004 0,0 4 0-3004 0,0 1 0 0 0,0-1 1 0 0,0 0-1 0 0,0-1 0 0 0,0 1 1 0 0,0 0-1 0 0,0-1 0 0 0,0 1 1 0 0,0-1-1 0 0,0-1 0 0 0,0 2 1 0 0,0-1-1 0 0,0 0 0 0 0,0 0 1 0 0,-1 1-1 0 0,1-1 0 0 0,0 0 1 0 0,0 0-1 0 0,0 0 0 0 0,0 0 1 0 0,0-1-1 0 0,0 0 0 0 0,0 0 1 0 0,0 0-1 0 0,0 0 0 0 0,0 1 1 0 0,0-2-1 0 0,0 1 0 0 0,0 0 1 0 0,0 0-1 0 0,0-1 0 0 0,-1 1 1 0 0,1 0-1 0 0,0 0 0 0 0,0-1 1 0 0,0 0-1 0 0,0 1 0 0 0,0-1 1 0 0,0 1-1 0 0,0 0 0 0 0,0-1 4 2871 0,0 5 0-2871 0,0 0 0 0 0,0-1 0 0 0,0 2 0 0 0,0-1 0 0 0,0-1 0 0 0,0 2 0 0 0,0-2 0 0 0,0 1 1 0 0,-1 0-1 0 0,1 0 0 0 0,0-1 0 0 0,0 2 0 0 0,0-2 0 0 0,0 0 0 0 0,0 1 0 0 0,0 0 0 0 0,0-1 1 0 0,0 0-1 0 0,0 1 0 0 0,0 0 0 0 0,0-1 28 1692 0,0 0 0-1692 0,0-1 0 0 0,0 1 0 0 0,0-1 0 0 0,0 0 0 0 0,0 2 0 0 0,0-2 0 0 0,0 0 0 0 0,-1 1 0 0 0,1-1 0 0 0,0 0 0 0 0,0 1 0 0 0,0-1 0 0 0,0 0 0 0 0,0 0 0 0 0,0 2 0 0 0,0-2 0 0 0,0 0 0 0 0,0 1 0 0 0,0-1 0 0 0,0 0 0 0 0,0 1 0 0 0,0 0 0 0 0,0 0 0 0 0,0 0 0 0 0,0 0 0 0 0,0 0 0 0 0,0 0 0 0 0,0 1 0 0 0,0-1 0 0 0,0 0 0 0 0,0 0 0 0 0,0 0 0 0 0,-2 1 0 0 0,2-1 0 0 0,0 0 0 0 0,0 0 0 0 0,0 1 0 0 0,0-1 0 0 0,0 0 0 0 0,0-1 0 0 0,0 1 0 0 0,0 0 0 0 0,0 1 0 0 0,0-3 0 0 0,0 1 0 0 0,0 0 0 0 0,0 0 0 0 0,0 0 0 0 0,0-1 0 0 0,0 1 0 0 0,0 0 0 0 0,0 0 0 0 0,0 0 0 0 0,0 0 0 0 0,0-1 0 0 0,0 1 0 0 0,0 0 0 0 0,0 0 0 0 0,0 0 0 0 0,0-1 0 0 0,-1 1 0 0 0,1 0 0 0 0,0 0 0 0 0,0 0 0 0 0,0-1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7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 54669 13878 163268 55678,'0'-15'0'0'0,"0"-84"1"0"0,0-3 0 0 0,0 0 0 0 0,0-7-1 0 0,0-1 1 0 0,0-1 0 0 0,0-2 0 0 0,0 0-1 0 0,0-2-24 1038 0,0 6 1-1038 0,0 0 0 0 0,0-3 0 0 0,0 0 0 0 0,0-1 0 0 0,0 0 0 0 0,0-1 0 0 0,0 13 0 0 0,0-1 0 0 0,0 1 0 0 0,0-2-1 0 0,0 0 1 0 0,0 1 0 0 0,1-3 0 0 0,-1 0 27 1257 0,0 4 0-1257 0,0 1 0 0 0,0-2 0 0 0,0 0 0 0 0,0-1 0 0 0,0-1 0 0 0,0 0 0 0 0,0-1 0 0 0,0 0 1 0 0,0-5-1 0 0,0-1 0 0 0,0 0 0 0 0,0-2 0 0 0,0 0 0 0 0,0-1 0 0 0,0 1 0 0 0,0-1 0 0 0,0-1 4 1531 0,0 7 0-1531 0,1 1 1 0 0,-1-1-1 0 0,0-1 1 0 0,0-1-1 0 0,0 2 1 0 0,0-2-1 0 0,0 1 1 0 0,0-2-1 0 0,0 1 1 0 0,0-2-1 0 0,0 0 1 0 0,0-1-1 0 0,0 1 0 0 0,0-1 1 0 0,0 0-1 0 0,0 0 1 0 0,0-1-1 0 0,0 0 1 0 0,0-1-27 1588 0,0 8 1-1588 0,2 0 0 0 0,-2-2-1 0 0,0 1 1 0 0,0-1 0 0 0,0 1 0 0 0,0-1-1 0 0,0 0 1 0 0,0 0 0 0 0,0 1 0 0 0,0-1-1 0 0,0 1 1 0 0,0 0 0 0 0,0 1-1 0 0,0 0 1 0 0,0-2 0 0 0,0 2 0 0 0,0 0-1 0 0,0-3 1 0 0,0 2 0 0 0,0-2 0 0 0,0-2-31 1637 0,1 3 1-1637 0,-1 0-1 0 0,0-2 1 0 0,0 0 0 0 0,0-1-1 0 0,0 0 1 0 0,0 0-1 0 0,0 0 1 0 0,0-1 0 0 0,0 1-1 0 0,0 1 1 0 0,0-1-1 0 0,0 1 1 0 0,0 0 0 0 0,0 1-1 0 0,0 0 1 0 0,0-1-1 0 0,0 0 1 0 0,0 1 0 0 0,0 0-1 0 0,1-1 1 0 0,-1-1 0 0 0,0 1-1 0 0,0-1 23 1568 0,0-2 1-1568 0,0 1-1 0 0,0-3 1 0 0,0 2-1 0 0,0 0 1 0 0,0-2-1 0 0,0 1 1 0 0,0 1-1 0 0,0-2 1 0 0,0 1-1 0 0,0 0 1 0 0,0-1 0 0 0,0 10-1 0 0,0-1 1 0 0,0-1-1 0 0,0 1 1 0 0,0 0-1 0 0,0-1 1 0 0,1 1-1 0 0,-1 0 1 0 0,0-2-1 0 0,0 2 1 0 0,0-2-1 0 0,0 2 1 0 0,0-1 13 1431 0,0-2 1-1431 0,0-1-1 0 0,0 2 1 0 0,0-2 0 0 0,0 1-1 0 0,0-1 1 0 0,0 1 0 0 0,0-1-1 0 0,0 0 1 0 0,0-1 0 0 0,0 1-1 0 0,0-1 1 0 0,0 2-1 0 0,0-5 1 0 0,0 1 0 0 0,0 0-1 0 0,0 0 1 0 0,1-1 0 0 0,-1 0-1 0 0,0 1 1 0 0,0-2 0 0 0,0 1-1 0 0,0-1 1 0 0,0 1 0 0 0,0 0-1 0 0,0-2 28 1349 0,0 6 1-1349 0,0 1-1 0 0,0-1 1 0 0,0-1 0 0 0,0 1-1 0 0,0-1 1 0 0,0 0 0 0 0,0 0-1 0 0,0 0 1 0 0,0 0 0 0 0,0 0-1 0 0,0 0 1 0 0,0 0 0 0 0,0 1-1 0 0,0-3 1 0 0,0 3-1 0 0,0-1 1 0 0,1 0 0 0 0,-1-1-1 0 0,0 1 1 0 0,0-2 0 0 0,0 3-1 0 0,0-3 1 0 0,0 3 0 0 0,0-3-1 0 0,0 1 1 0 0,0 0 0 0 0,0 0 2 1491 0,0 6 0-1491 0,0-2 1 0 0,0 2-1 0 0,0-1 1 0 0,0-1-1 0 0,0 1 0 0 0,0-1 1 0 0,0 1-1 0 0,0-2 1 0 0,0 1-1 0 0,0 1 0 0 0,0 0 1 0 0,0 0-1 0 0,0 0 1 0 0,2-1-1 0 0,-2-5 0 0 0,0 0 1 0 0,0-1-1 0 0,0 2 1 0 0,0-1-1 0 0,0 1 0 0 0,0-1 1 0 0,0 0-1 0 0,0 0 1 0 0,0 0-1 0 0,0 0 0 0 0,0 0 1 0 0,0-1-1 0 0,0 1 14 1237 0,0 5 1-1237 0,0-1 0 0 0,0 1 0 0 0,0 0 0 0 0,0-1 0 0 0,0-1 0 0 0,0 2 0 0 0,0-1 0 0 0,0-1 0 0 0,0 2 0 0 0,0-1 0 0 0,0 0 0 0 0,1 1 0 0 0,-1-1 0 0 0,0 1 0 0 0,0 0 0 0 0,0 2 0 0 0,0-1-1 0 0,0 1 1 0 0,0 0 0 0 0,0-1 0 0 0,0 1 0 0 0,0 0 0 0 0,0-1 0 0 0,0 1 0 0 0,0-1 0 0 0,0 0 0 0 0,0 0 0 0 0,0-2 0 0 0,0 2-20 1175 0,0-6 0-1175 0,0-1 0 0 0,0 1 0 0 0,0-1 0 0 0,0-1 0 0 0,0 1 1 0 0,0-1-1 0 0,0 0 0 0 0,0 0 0 0 0,0 1 0 0 0,0-2 0 0 0,0 2 0 0 0,0 0 1 0 0,1 0-1 0 0,-1 1 0 0 0,0 2 0 0 0,0 0 0 0 0,0 0 0 0 0,0 2 0 0 0,0-1 1 0 0,0-1-1 0 0,0 1 0 0 0,0 0 0 0 0,0 0 0 0 0,0 1 0 0 0,0-1 0 0 0,0 0 1 0 0,0 1-1 0 0,0 0 0 0 0,0-1-7 1067 0,0 0 1-1067 0,0 1-1 0 0,0 1 1 0 0,0-2-1 0 0,0 1 1 0 0,0 1-1 0 0,0-1 1 0 0,0-1 0 0 0,0 2-1 0 0,0-1 1 0 0,0 0-1 0 0,0 2 1 0 0,0-2-1 0 0,0 2 1 0 0,1-2-1 0 0,-1-4 1 0 0,0 0 0 0 0,0 1-1 0 0,0-2 1 0 0,0 2-1 0 0,0 0 1 0 0,0 0-1 0 0,0 0 1 0 0,0 0 0 0 0,0 0-1 0 0,0-1 1 0 0,0 0-1 0 0,0 0 1 0 0,0 1 28 1045 0,0 5 1-1045 0,0-1 0 0 0,0 1 0 0 0,0-1-1 0 0,0 1 1 0 0,0-1 0 0 0,0 0 0 0 0,0 0-1 0 0,0 1 1 0 0,0-1 0 0 0,0 1 0 0 0,0-1 0 0 0,0 2-1 0 0,0 0 1 0 0,0-1 0 0 0,0-3 0 0 0,-1 1-1 0 0,1-1 1 0 0,0 1 0 0 0,0 1 0 0 0,0-1 0 0 0,0 2-1 0 0,0-2 1 0 0,0 0 0 0 0,0 2 0 0 0,0-2-1 0 0,0 0 1 0 0,0 2 0 0 0,0-2 40 1169 0,0 0 0-1169 0,0 0 1 0 0,0-1-1 0 0,0 2 0 0 0,0-2 1 0 0,0 0-1 0 0,0 1 0 0 0,0 0 1 0 0,0-1-1 0 0,0 1 0 0 0,0 0 1 0 0,0 0-1 0 0,0 0 0 0 0,0 0 1 0 0,0 3-1 0 0,0-1 0 0 0,0 0 1 0 0,0 0-1 0 0,0 0 0 0 0,0 0 1 0 0,-1 1-1 0 0,1-1 0 0 0,0 1 1 0 0,0 0-1 0 0,0 1 0 0 0,0-1 1 0 0,0 1-1 0 0,0 1-60 1092 0,0-4 0-1092 0,0 0 1 0 0,0 1-1 0 0,0 0 1 0 0,0 0-1 0 0,0 0 1 0 0,0 2-1 0 0,0-1 0 0 0,0 0 1 0 0,0 0-1 0 0,0 0 1 0 0,0 0-1 0 0,0-1 1 0 0,0 1-1 0 0,0 0 0 0 0,0 0 1 0 0,0-1-1 0 0,0 1 1 0 0,0 0-1 0 0,0-1 1 0 0,0 1-1 0 0,-1 1 1 0 0,1-2-1 0 0,0 2 0 0 0,0-1 1 0 0,0 2-1 1053 0,0-8 1-1053 0,0 1-1 0 0,0 0 1 0 0,0 0-1 0 0,0 0 1 0 0,0 1-1 0 0,0-1 1 0 0,0 2-1 0 0,0-1 1 0 0,0 0-1 0 0,0 0 1 0 0,0 0-1 0 0,0 4 1 0 0,0-1-1 0 0,0-1 1 0 0,0 2-1 0 0,0-1 1 0 0,0 0 0 0 0,0 1-1 0 0,0-1 1 0 0,0 2-1 0 0,0-1 1 0 0,0 1-1 0 0,0 101-18 971 0</inkml:trace>
  <inkml:trace contextRef="#ctx0" brushRef="#br0" timeOffset="1">8 9389 14431 189229 55678,'0'92'39'0'0,"0"20"9"0"0,0 0-1 0 0,0 0 1 0 0,0 0 0 0 0,0 0-1 0 0,0-1 1 0 0,0 1-1 0 0,0 0 1 0 0,0 0-1 0 0,0 0 1 0 0,0 0-1 0 0,0-1 1 0 0,0 3-1 0 0,0-2-45 0 0,0 2 0 0 0,0 0 0 0 0,0 0 0 0 0,0 1 0 0 0,0 0 1 0 0,0-1-1 0 0,0 2 0 0 0,0-2 0 0 0,0 1 0 0 0,0 1 1 0 0,0-1-1 0 0,0 0 0 0 0,0-6 0 0 0,0-1 0 0 0,0 1 0 0 0,0-1 1 0 0,0 2-1 0 0,0-2 0 0 0,0 2 0 0 0,0-1 0 0 0,0 0 1 0 0,0 1-1 0 0,0-1 0 0 0,0 1 0 0 0,0 0 1-272 0,0 2 1 272 0,0-2 0 0 0,0 2 0 0 0,0 0 0 0 0,0-1 0 0 0,0 1 0 0 0,0 0-1 0 0,0 1 1 0 0,0-1 0 0 0,0 1 0 0 0,0 0 0 0 0,0 0 0 0 0,0 2 0 0 0,0-5 0 0 0,0 1-1 0 0,0 0 1 0 0,0 1 0 0 0,0 0 0 0 0,0 0 0 0 0,0 0 0 0 0,0 1 0 0 0,0 0 0 0 0,0-1-1 0 0,0 1 1 0 0,0 0 0 0 0,0 0 0 0 0,0-1-24-1304 0,0 2 1 1304 0,0 1-1 0 0,0-1 1 0 0,0-1-1 0 0,0 1 1 0 0,0 0 0 0 0,0 1-1 0 0,0-1 1 0 0,0 1-1 0 0,0 0 1 0 0,0 0-1 0 0,1 0 1 0 0,-1 1 0 0 0,0-1-1 0 0,0-4 1 0 0,0 1-1 0 0,0 0 1 0 0,0 0-1 0 0,0 0 1 0 0,0 1 0 0 0,0-1-1 0 0,0 1 1 0 0,0 0-1 0 0,0 0 1 0 0,0 0-1 0 0,0-1 1 0 0,0 1 0 0 0,0 0-1 0 0,0-1 1-1452 0,0 0 0 1452 0,0 1 1 0 0,0-1-1 0 0,0 0 1 0 0,0 1-1 0 0,0-1 0 0 0,0 0 1 0 0,0 1-1 0 0,0-1 1 0 0,0 0-1 0 0,1 1 1 0 0,-1-1-1 0 0,0 1 0 0 0,0-1 1 0 0,0 1-1 0 0,0 0 1 0 0,0 2-1 0 0,0-2 1 0 0,0 0-1 0 0,0 0 0 0 0,0 0 1 0 0,0 1-1 0 0,0-1 1 0 0,0 0-1 0 0,0 2 1 0 0,0-1-1 0 0,0 0 0 0 0,0 0 1 0 0,0 1-1 0 0,0 0-7-1393 0,0-4 1 1393 0,0 0-1 0 0,0-1 1 0 0,0 2-1 0 0,0 0 1 0 0,0 0-1 0 0,0 0 1 0 0,0 0 0 0 0,1 0-1 0 0,-1 0 1 0 0,0 1-1 0 0,0-1 1 0 0,0 0-1 0 0,0 0 1 0 0,0 0-1 0 0,0 0 1 0 0,0-1 0 0 0,0 1-1 0 0,0-2 1 0 0,0 1-1 0 0,0 0 1 0 0,0 0-1 0 0,0-2 1 0 0,0 2-1 0 0,0 0 1 0 0,0 1 0 0 0,0-1-1 0 0,0 1 1 0 0,0 0-1 0 0,0-1 1 0 0,0 3-1 0 0,0-1 15-1870 0,0-1 1 1870 0,2 0-1 0 0,-2 1 1 0 0,0 0 0 0 0,0 0-1 0 0,0 1 1 0 0,0 0-1 0 0,0 1 1 0 0,0-1 0 0 0,0 0-1 0 0,0 0 1 0 0,0 1-1 0 0,0-1 1 0 0,0 0 0 0 0,0 0-1 0 0,0 1 1 0 0,0-2-1 0 0,0-1 1 0 0,0 1 0 0 0,0-1-1 0 0,0 0 1 0 0,0 0-1 0 0,0 0 1 0 0,1-1 0 0 0,-1 3-1 0 0,0-3 1 0 0,0 1-1 0 0,0 0 1 0 0,0 0 0 0 0,0 0-1 0 0,0 0 1 0 0,0 0-1 0 0,0 0 1 0 0,0 0-1-1984 0,0 0 1 1984 0,0 1-1 0 0,0-1 1 0 0,0 1-1 0 0,0 0 1 0 0,0-1-1 0 0,0 1 1 0 0,0 0 0 0 0,0-1-1 0 0,0 1 1 0 0,1-1-1 0 0,-1 1 1 0 0,0-1-1 0 0,0 1 1 0 0,0-1 0 0 0,0 0-1 0 0,0 0 1 0 0,0-1-1 0 0,0-1 1 0 0,0 0-1 0 0,0 0 1 0 0,0 1 0 0 0,0-1-1 0 0,0-1 1 0 0,0 1-1 0 0,0-1 1 0 0,0 1-1 0 0,0 0 1 0 0,0 0 0 0 0,0 0-1 0 0,0 0 1 0 0,0 1-1 0 0,0-1 1 0 0,0 0-2-1718 0,0 2 1 1718 0,0 1 0 0 0,0-1-1 0 0,0 0 1 0 0,0 1 0 0 0,0 0 0 0 0,0-1-1 0 0,0 1 1 0 0,0 0 0 0 0,0 0-1 0 0,0-1 1 0 0,0 1 0 0 0,0 0 0 0 0,0-1-1 0 0,0 0 1 0 0,0 0 0 0 0,0 0-1 0 0,0-1 1 0 0,0-1 0 0 0,0-1 0 0 0,0 1-1 0 0,0 0 1 0 0,0-2 0 0 0,0 2 0 0 0,0-1-1 0 0,0 0 1 0 0,0 0 0 0 0,0 1-1 0 0,0-2 1 0 0,0 2 0 0 0,0 1 0 0 0,0-1-1 0 0,0 0 1 0 0,0 1 1-1848 0,0 2 1 1848 0,0 1-1 0 0,0 2 1 0 0,0-2 0 0 0,0 2-1 0 0,0-1 1 0 0,0 0 0 0 0,0 1-1 0 0,0-1 1 0 0,0 1 0 0 0,0-1-1 0 0,-1 0 1 0 0,1 1 0 0 0,0-2-1 0 0,0 1 1 0 0,0 0 0 0 0,0-2-1 0 0,0-1 1 0 0,0-2 0 0 0,0 1-1 0 0,0 0 1 0 0,0 0-1 0 0,0-2 1 0 0,0 2 0 0 0,0-1-1 0 0,0 1 1 0 0,0-2 0 0 0,0 1-1 0 0,0 0 1 0 0,0-1 0 0 0,0 1-1 0 0,0-2 1 0 0,0 2 0 0 0,-1 0 31-1663 0,1 4 1 1663 0,0-1-1 0 0,0 1 1 0 0,0 0-1 0 0,0 0 1 0 0,0-1-1 0 0,0 1 1 0 0,0-1-1 0 0,0 0 1 0 0,0 0-1 0 0,0 0 1 0 0,0-1-1 0 0,0 1 1 0 0,0-1-1 0 0,0 0 1 0 0,0 0-1 0 0,0 4 1 0 0,0-1-1 0 0,0-1 1 0 0,0 2-1 0 0,0-2 1 0 0,0 0-1 0 0,0-1 1 0 0,-2 1-1 0 0,2 1 1 0 0,0-2-1 0 0,0 1 1 0 0,0-1-1 0 0,0 1 1 0 0,0 1-1 0 0,0-2-11-1520 0,0 1 0 1520 0,0 0 0 0 0,0 0 0 0 0,0 1 0 0 0,0-1 0 0 0,0 1 0 0 0,0 0 0 0 0,0-1 0 0 0,0 0 0 0 0,0-1 0 0 0,0 1 0 0 0,0 0 1 0 0,0-1-1 0 0,0-1 0 0 0,0 0 0 0 0,0 3 0 0 0,-1 0 0 0 0,1 0 0 0 0,0-1 0 0 0,0-1 0 0 0,0 1 0 0 0,0-1 0 0 0,0 0 0 0 0,0 0 0 0 0,0 1 1 0 0,0-3-1 0 0,0 3 0 0 0,0-1 0 0 0,0 0 12-1311 0,0-1 1 1311 0,0 0-1 0 0,0 1 1 0 0,0-1 0 0 0,0 0-1 0 0,0 0 1 0 0,0 0-1 0 0,0-1 1 0 0,0 0 0 0 0,0 1-1 0 0,0-1 1 0 0,0 0 0 0 0,0 0-1 0 0,0-1 1 0 0,-1 7-1 0 0,1-1 1 0 0,0 0 0 0 0,0 0-1 0 0,0 0 1 0 0,0 0 0 0 0,0 0-1 0 0,0-2 1 0 0,0 1-1 0 0,0 0 1 0 0,0-2 0 0 0,0 0-1 0 0,0-1 2-773 0,0 2 1 773 0,0-1 0 0 0,0 0 0 0 0,0-1 0 0 0,0 0 0 0 0,0-1 0 0 0,0 0-1 0 0,0 0 1 0 0,0-2 0 0 0,0 1 0 0 0,0 1 0 0 0,0-2 0 0 0,0 8 0 0 0,0-1-1 0 0,0 0 1 0 0,0 0 0 0 0,0 0 0 0 0,0-1 0 0 0,0-1 0 0 0,0 2 0 0 0,0-2-1 0 0,0-48-11 0 0</inkml:trace>
  <inkml:trace contextRef="#ctx0" brushRef="#br0" timeOffset="2">6 54669 14599 167927 55678,'0'-38'-2'0'0,"0"-72"-5"0"0,0 2 1 0 0,0-2-1 0 0,0-3 1 0 0,0 0-1 0 0,0-2 1 0 0,0 2-1 0 0,0-1 1 0 0,0-1-1 0 0,0 0 1 0 0,0 0-1 0 0,0 0 0 0 0,0-2 1 0 0,0 2-1 0 0,0-2 1 0 0,0 1 20 1426 0,0 3 0-1426 0,0-1 0 0 0,0 0 0 0 0,0 1 0 0 0,0-1 0 0 0,0-2 0 0 0,0 2 0 0 0,0-1 0 0 0,0-1 0 0 0,0 1 0 0 0,0 1 1 0 0,0-2-1 0 0,0 1 0 0 0,0 0 0 0 0,0 6 0 0 0,1 1 0 0 0,-1-1 0 0 0,0 1 0 0 0,0-1 0 0 0,0 1 0 0 0,0-1 0 0 0,0 0 0 0 0,0 0 1 0 0,0-1-1 0 0,0 1 0 0 0,0-1 0 0 0,0 0 0 0 0,0 0 0 0 0,0-2 29 1551 0,0 3 0-1551 0,0 1 0 0 0,0-2 0 0 0,0-1 0 0 0,0 2 0 0 0,0-2 0 0 0,0 0 0 0 0,0 0 0 0 0,0 1 1 0 0,0-2-1 0 0,0 1 0 0 0,0-1 0 0 0,0 1 0 0 0,0 0 0 0 0,0 1 0 0 0,0-1 0 0 0,0 1 0 0 0,0-1 1 0 0,1 2-1 0 0,-1-1 0 0 0,0 0 0 0 0,0 1 0 0 0,0-1 0 0 0,0 1 0 0 0,0-1 0 0 0,0-1 0 0 0,0 2 1 0 0,0-2-1 0 0,0 1 0 0 0,0-1 0 0 0,0 1 0 0 0,0-1-25 0 0,0-2 0 0 0,0-2 0 0 0,0 1 0 0 0,0 0 0 0 0,0 0 0 0 0,0-1 1 0 0,0 0-1 0 0,0 1 0 0 0,0-1 0 0 0,0 0 0 0 0,0 1 0 0 0,0-2 1 0 0,0 2-1 0 0,0 0 0 0 0,0 0 0 0 0,0-1 0 0 0,0 3 0 0 0,0-1 0 0 0,0 1 1 0 0,0 1-1 0 0,0-1 0 0 0,0 0 0 0 0,0 0 0 0 0,0 0 0 0 0,0 0 1 0 0,0 0-1 0 0,0 0 0 0 0,0 0 0 0 0,0 0 0 0 0,0-1 0 0 0,0 0 0 0 0,0 0-4 192 0,0 4 0-192 0,0 0 0 0 0,0-1 0 0 0,0 0 0 0 0,0 0 1 0 0,0 0-1 0 0,0-1 0 0 0,0 2 0 0 0,0-2 0 0 0,0 0 1 0 0,0 1-1 0 0,0 0 0 0 0,0-1 0 0 0,0 1 0 0 0,0-1 0 0 0,0 2 1 0 0,0-1-1 0 0,0 0 0 0 0,0 2 0 0 0,0-1 0 0 0,0 1 1 0 0,0-1-1 0 0,0 2 0 0 0,0-1 0 0 0,0-1 0 0 0,0 1 0 0 0,0-1 1 0 0,0 1-1 0 0,0-1 0 0 0,0 1 0 0 0,0-2 0 0 0,0 1 1 0 0,0-2-1 0 0,0 0 14 1189 0,0 2 0-1189 0,0 0 0 0 0,0-1 0 0 0,0-1 1 0 0,0 1-1 0 0,0-1 0 0 0,0 0 0 0 0,0 0 0 0 0,0-1 1 0 0,0 2-1 0 0,0-2 0 0 0,0 0 0 0 0,0 1 0 0 0,0-1 1 0 0,0 1-1 0 0,1 0 0 0 0,-1 1 0 0 0,0-1 0 0 0,0-5 1 0 0,0 0-1 0 0,0 0 0 0 0,0 1 0 0 0,0 0 1 0 0,0-1-1 0 0,0 1 0 0 0,0 1 0 0 0,0-2 0 0 0,0 1 1 0 0,0-1-1 0 0,0 1 0 0 0,0 1 0 0 0,0-2 0 0 0,0 1 1 0 0,0-1-1 0 0,0 1-4 1174 0,0 1 0-1174 0,0-2 0 0 0,0 2 0 0 0,0-1 0 0 0,0-1 0 0 0,0 2 0 0 0,0-1 0 0 0,0-1 0 0 0,0 2 0 0 0,0-1 0 0 0,0 0 0 0 0,0 0 0 0 0,0 1 1 0 0,0-2-1 0 0,0 2 0 0 0,0-1 0 0 0,0 0 0 0 0,0 1 0 0 0,1 0 0 0 0,-1 0 0 0 0,0-1 0 0 0,0 1 0 0 0,0 0 0 0 0,0 0 0 0 0,0-1 0 0 0,0 1 0 0 0,0 0 1 0 0,0 0-1 0 0,0-1 0 0 0,0 2 0 0 0,0-1 0 0 0,0 0 0 0 0,0 1 0 0 0,0-1-4 1450 0,0 0 0-1450 0,0 2 0 0 0,0-1 1 0 0,0 0-1 0 0,0 0 0 0 0,0 1 0 0 0,0-1 1 0 0,0 1-1 0 0,0-1 0 0 0,0 1 0 0 0,0-1 1 0 0,0 1-1 0 0,0 0 0 0 0,0-1 0 0 0,0 1 1 0 0,1 0-1 0 0,-1 0 0 0 0,0 2 1 0 0,0-1-1 0 0,0 0 0 0 0,0 0 0 0 0,0 0 1 0 0,0 1-1 0 0,0-1 0 0 0,0 1 0 0 0,0-1 1 0 0,0 1-1 0 0,0 0 0 0 0,0-1 0 0 0,0 2 1 0 0,0-2-1 0 0,0 1 0 0 0,0-1 0 0 0,0 2-7 1280 0,0-1 0-1280 0,0 2 1 0 0,0-2-1 0 0,0 0 1 0 0,0 2-1 0 0,0-2 1 0 0,0 2-1 0 0,0-1 1 0 0,0 0-1 0 0,0 0 1 0 0,0 1-1 0 0,0-2 1 0 0,0 2-1 0 0,0-1 1 0 0,2 1-1 0 0,-2-1 1 0 0,0 1-1 0 0,0-7 1 0 0,0 2-1 0 0,0-1 1 0 0,0 0-1 0 0,0 1 1 0 0,0-2-1 0 0,0 2 1 0 0,0-1-1 0 0,0 1 1 0 0,0-1-1 0 0,0 1 1 0 0,0 0-1 0 0,0-1 1 0 0,0 1-1 0 0,0 0 1 0 0,0 0 2 1165 0,0 2 0-1165 0,0 1 0 0 0,0-2 0 0 0,0 1 0 0 0,0 0 0 0 0,0-1 0 0 0,0 1 1 0 0,0 1-1 0 0,0-1 0 0 0,0 1 0 0 0,0-1 0 0 0,0 2 0 0 0,0-1 0 0 0,0 0 1 0 0,1 1-1 0 0,-1-1 0 0 0,0-3 0 0 0,0 1 0 0 0,0 0 0 0 0,0 0 0 0 0,0 0 1 0 0,0 0-1 0 0,0 2 0 0 0,0-2 0 0 0,0 1 0 0 0,0 0 0 0 0,0 0 0 0 0,0-1 1 0 0,0 2-1 0 0,0-1 0 0 0,0 0-41 1150 0,0 1 0-1150 0,0 0 1 0 0,0-1-1 0 0,0 0 1 0 0,0 0-1 0 0,0 2 1 0 0,0-2-1 0 0,0 0 1 0 0,0 1-1 0 0,0 1 1 0 0,0-1-1 0 0,0 2 1 0 0,0-1-1 0 0,0 2 1 0 0,1-1-1 0 0,-1-9 1 0 0,0 1-1 0 0,0 1 1 0 0,0 1-1 0 0,0-1 1 0 0,0 1-1 0 0,0 0 1 0 0,0 1-1 0 0,0 0 1 0 0,0-1-1 0 0,0 0 1 0 0,0 0-1 0 0,0 0-27 1083 0,0 7 1-1083 0,0-1 0 0 0,0 0 0 0 0,0 0 0 0 0,0 0 0 0 0,0 1 0 0 0,0-2 0 0 0,0 2 0 0 0,0-2 0 0 0,0 3 0 0 0,0-1 0 0 0,0 1-1 0 0,0 0 1 0 0,0 1 0 0 0,0-11 0 0 0,1 1 0 0 0,-1-1 0 0 0,0 2 0 0 0,0 0 0 0 0,0 1 0 0 0,0 0 0 0 0,0 0 0 0 0,0-1 0 0 0,0 2-1 0 0,0 1 1 0 0,0-3-45 999 0,0 6 1-999 0,0-2 0 0 0,0 1-1 0 0,0 0 1 0 0,0 0 0 0 0,0 0 0 0 0,0 2-1 0 0,0-2 1 0 0,0 2 0 0 0,0 1 0 0 0,0 0-1 0 0,0 1 1 0 0,0-4 0 0 0,0 2 0 0 0,0 1-1 0 0,0-1 1 0 0,0 1 0 0 0,-1 1 0 0 0,1 0-1 0 0,0 1 1 0 0,0 1 0 0 0,0-1 0 0 0,0 1 38 836 0,0-4 1-836 0,0 0 0 0 0,0 1 0 0 0,0 1-1 0 0,0 0 1 0 0,0 0 0 0 0,0 1 0 0 0,0 1 0 0 0,0 0-1 0 0,0 0 1 0 0,0-7 0 0 0,0 3 0 0 0,0-1 0 0 0,0 1-1 0 0,0 0 1 0 0,0 1 0 0 0,0 1 0 0 0,0 0 0 0 0,0 0-35 662 0,0 8 13-662 0</inkml:trace>
  <inkml:trace contextRef="#ctx0" brushRef="#br0" timeOffset="3">13 9389 11542 183416 55678,'0'36'21'0'0,"0"80"46"0"0,0-7 0 0 0,0 2 0 0 0,0-2 0 0 0,0 3 0 0 0,0 0-1 0 0,0 0 1 0 0,0 1 0 0 0,0 1 0 0 0,0 2-48 0 0,0-7 0 0 0,0 2 0 0 0,0 1 0 0 0,0 1 0 0 0,0 0 1 0 0,0 0-1 0 0,0 2 0 0 0,0-1 0 0 0,0 1 0 0 0,0 1 1 0 0,0-8-1 0 0,0 2 0 0 0,0 1 0 0 0,0-2 0 0 0,0 2 0 0 0,0 0 1 0 0,0 1-1 0 0,0 1 0 0 0,0 0 0 0 0,0 0 0 0 0,0 3 10 0 0,0-13 0 0 0,0 2 1 0 0,0 2-1 0 0,0-1 1 0 0,0 1-1 0 0,0 0 1 0 0,0 1-1 0 0,0 0 1 0 0,0 1-1 0 0,0 0 1 0 0,0 1-1 0 0,0-2 1 0 0,0 2-1 0 0,0-4 1 0 0,0 0-1 0 0,0 1 1 0 0,0 0-1 0 0,0 0 1 0 0,0 1-1 0 0,0-1 0 0 0,0 0 1 0 0,0 2-1 0 0,0-1 1 0 0,0 1-1 0 0,0 0 1 0 0,0 0-1 0 0,0 0-2 0 0,0 4 0 0 0,0 1 1 0 0,0-1-1 0 0,0 1 1 0 0,0 0-1 0 0,0 0 1 0 0,0 1-1 0 0,0 0 0 0 0,0 0 1 0 0,0 0-1 0 0,0 0 1 0 0,0 1-1 0 0,0-1 1 0 0,0 1-1 0 0,0-6 1 0 0,0 0-1 0 0,0 1 0 0 0,0-2 1 0 0,0 2-1 0 0,0 0 1 0 0,0 0-1 0 0,0-1 1 0 0,0 1-1 0 0,0 0 1 0 0,0 1-1 0 0,0 0 0 0 0,0 0 1 0 0,0 0-1 0 0,0 1 1 0 0,0-5 0 0 0,0 2 1 0 0,0-1-1 0 0,0 1 1 0 0,0 1-1 0 0,0-1 0 0 0,0 0 1 0 0,0 1-1 0 0,0 0 1 0 0,0 0-1 0 0,0 1 0 0 0,0-2 1 0 0,0 1-1 0 0,0 0 1 0 0,0 1-1 0 0,0-1 0 0 0,0 1 1 0 0,0 0-1 0 0,0 0 1 0 0,0-1-1 0 0,0 1 0 0 0,0 0 1 0 0,0 0-1 0 0,0 0 1 0 0,0 0-1 0 0,0 0 0 0 0,0 1 1 0 0,0 0-1 0 0,0 0 1 0 0,0 2-1 0 0,0-1 1 0 0,0 1-11 0 0,0-7 0 0 0,0 0 1 0 0,0-1-1 0 0,0 3 1 0 0,0-1-1 0 0,0 0 1 0 0,0 1-1 0 0,0-1 1 0 0,0 1-1 0 0,0 1 1 0 0,0-1-1 0 0,0 0 1 0 0,0 1-1 0 0,0 0 1 0 0,0-1-1 0 0,0 0 1 0 0,0 1-1 0 0,0-1 0 0 0,0 2 1 0 0,0 0-1 0 0,0-2 1 0 0,0 2-1 0 0,0 0 1 0 0,0-1-1 0 0,0 1 1 0 0,0 0-1 0 0,0 0 1 0 0,0 0-1 0 0,0 0 1 0 0,0 0-1 0 0,0 1 1 0 0,0-1-1 0 0,0 0 1 0 0,0 1-1 0 0,0-1 0 0 0,0 0 2-164 0,0 2 0 164 0,0-1 1 0 0,0 1-1 0 0,0 1 1 0 0,0-2-1 0 0,0 1 1 0 0,0-1-1 0 0,0 1 0 0 0,0 0 1 0 0,0 1-1 0 0,0-1 1 0 0,0 0-1 0 0,0 0 1 0 0,0 2-1 0 0,0-2 0 0 0,0 2 1 0 0,0-2-1 0 0,0 1 1 0 0,0-3-1 0 0,0 0 1 0 0,0 0-1 0 0,0 0 1 0 0,0 0-1 0 0,0 0 0 0 0,0 0 1 0 0,0 1-1 0 0,0-1 1 0 0,0 1-1 0 0,0 0 1 0 0,0 0-1 0 0,1-1 0 0 0,-1 1 1 0 0,0 0-1 0 0,0 0 1 0 0,0 0-1 0 0,0 1 1 0 0,0-1-23-1626 0,0 1 0 1626 0,0 0 0 0 0,0 0 1 0 0,0 1-1 0 0,0 0 0 0 0,0-1 1 0 0,0 1-1 0 0,0-1 0 0 0,0 1 1 0 0,0-1-1 0 0,0 2 0 0 0,0-2 1 0 0,0 1-1 0 0,0 0 0 0 0,0 0 1 0 0,0 1-1 0 0,0-2 0 0 0,0 1 1 0 0,0 1-1 0 0,0-7 0 0 0,0 1 1 0 0,0 1-1 0 0,0-2 0 0 0,0 2 1 0 0,1-1-1 0 0,-1 0 0 0 0,0 1 1 0 0,0-1-1 0 0,0 1 0 0 0,0-2 1 0 0,0 2-1 0 0,0 0 0 0 0,0 0 0 0 0,0-2 1 0 0,0 2-1 0 0,0 0 0 0 0,0 0 1 0 0,0-2-1 0 0,0 2-18-1963 0,0 0 0 1963 0,0 0 0 0 0,0-1 1 0 0,0 1-1 0 0,0 0 0 0 0,0 1 0 0 0,0-1 1 0 0,0 0-1 0 0,0-1 0 0 0,0 1 0 0 0,0 0 1 0 0,0 1-1 0 0,0-1 0 0 0,0-1 0 0 0,0 1 1 0 0,0 1-1 0 0,0-1 0 0 0,0 0 0 0 0,0 1 1 0 0,0-2-1 0 0,0 2 0 0 0,0 1 0 0 0,0-1 1 0 0,0 0-1 0 0,0 0 0 0 0,0 1 0 0 0,0-1 1 0 0,0 0-1 0 0,0 1 0 0 0,0-1 0 0 0,0 1 1 0 0,0-1-1 0 0,0 1 0 0 0,0-1 0 0 0,0 2 1 0 0,0-3-1 0 0,0 3 0 0 0,0-3 0 0 0,0 3 1 0 0,0-2 5-1939 0,0 1 0 1939 0,0 0 0 0 0,0 0 1 0 0,0 0-1 0 0,0 0 0 0 0,0 0 1 0 0,0 0-1 0 0,0 0 0 0 0,0 0 1 0 0,0 0-1 0 0,0 2 0 0 0,0-2 1 0 0,0 0-1 0 0,0 0 0 0 0,0 0 1 0 0,0 0-1 0 0,0 0 0 0 0,0 0 1 0 0,0-1-1 0 0,-1 1 0 0 0,1 1 1 0 0,0-3-1 0 0,0 1 0 0 0,0 0 0 0 0,0 1 1 0 0,0-1-1 0 0,0 0 0 0 0,0 0 1 0 0,0 0-1 0 0,0 0 0 0 0,0 0 1 0 0,0 1-1 0 0,0-1 0 0 0,0 0 1 0 0,0 0-1 0 0,0 0 0 0 0,0 0 1 0 0,0-1-1 0 0,0 1 0 0 0,0 0 5-1866 0,0 0 1 1866 0,0-2-1 0 0,0 2 1 0 0,0-1-1 0 0,0 0 1 0 0,-1 1 0 0 0,1-1-1 0 0,0 0 1 0 0,0 0-1 0 0,0 0 1 0 0,0 0-1 0 0,0 1 1 0 0,0-1 0 0 0,0-1-1 0 0,0 1 1 0 0,0 0-1 0 0,0 0 1 0 0,0 0 0 0 0,0-1-1 0 0,0 1 1 0 0,0 3-1 0 0,0 2 1 0 0,0-1-1 0 0,0 1 1 0 0,0-2 0 0 0,0 1-1 0 0,0 1 1 0 0,0-2-1 0 0,0 1 1 0 0,0 0-1 0 0,0 0 1 0 0,-2-1 0 0 0,2 0-1 0 0,0 2 1 0 0,0-2-1 0 0,0 0 1 0 0,0 1 0 0 0,0-2-1 0 0,0 1 10-1885 0,0-2 0 1885 0,0 1 0 0 0,0-1 0 0 0,0 0 1 0 0,0 0-1 0 0,0 0 0 0 0,0-1 0 0 0,0 0 0 0 0,0 1 1 0 0,0-1-1 0 0,0 1 0 0 0,0-1 0 0 0,0 1 0 0 0,0-1 1 0 0,0-1-1 0 0,0 1 0 0 0,0 0 0 0 0,0 0 1 0 0,-1 0-1 0 0,1 4 0 0 0,0 0 0 0 0,0 0 0 0 0,0 0 1 0 0,0-1-1 0 0,0 2 0 0 0,0-2 0 0 0,0 0 0 0 0,0 0 1 0 0,0 1-1 0 0,0-1 0 0 0,0 0 0 0 0,0-1 1 0 0,0 2-1 0 0,0-2 0 0 0,0 1 0 0 0,0-1 0 0 0,0 0-4-1204 0,0-2 1 1204 0,0 0 0 0 0,0-1 0 0 0,0 1 0 0 0,0-1 0 0 0,0 1 0 0 0,0-1-1 0 0,0 0 1 0 0,0 0 0 0 0,0-1 0 0 0,0 1 0 0 0,0 0 0 0 0,0-1 0 0 0,-1 0-1 0 0,1-1 1 0 0,0 1 0 0 0,0-1 0 0 0,0-73 1 0 0</inkml:trace>
  <inkml:trace contextRef="#ctx0" brushRef="#br0" timeOffset="4">4 54669 13922 168362 55678,'0'-42'9'0'0,"0"-67"15"0"0,0-2 0 0 0,0 0 0 0 0,0 0 0 0 0,0 0 0 0 0,0 1 0 0 0,2-1 1 0 0,-2 0-1 0 0,0 0 0 0 0,0-1 0 0 0,0 0 0 0 0,0 0 0 0 0,0 1 0 0 0,0-1 0 0 0,0 0 0 0 0,0 0 0 0 0,0-1 0 0 0,0 1 0 0 0,0-1 0 0 0,0-1 0 0 0,0 1 0 0 0,0 0 0 0 0,0-1 1 0 0,0 0-1 0 0,0 0 0 0 0,0-2 0 0 0,0 9 0 0 0,0-1 0 0 0,0 0 0 0 0,0-2 0 0 0,0 2 0 0 0,0-2 0 0 0,1 1 0 0 0,-1-1 0 0 0,0 0 0 0 0,0 0 0 0 0,0 0 0 0 0,0-1 0 0 0,0 0 1 0 0,0 2-1 0 0,0-2 0 0 0,0 0 0 0 0,0 2 0 0 0,0-2 0 0 0,0 1 69 2059 0,0-1 0-2059 0,0 1 0 0 0,0 0 0 0 0,0-1 0 0 0,0 0 0 0 0,0 1 0 0 0,0-1 0 0 0,0 0 0 0 0,0 0 0 0 0,0 0 0 0 0,0 1 0 0 0,0-1 1 0 0,0 0-1 0 0,0 0 0 0 0,0 0 0 0 0,0 1 0 0 0,0-1 0 0 0,0 0 0 0 0,0 0-63 1463 0,0-1 1-1463 0,0 0 0 0 0,1 2 0 0 0,-1-2 0 0 0,0 0 0 0 0,0 1 0 0 0,0-1 0 0 0,0 0 0 0 0,0 1 0 0 0,0-1 0 0 0,0 0 0 0 0,0 0 0 0 0,0 0-1 0 0,0 1 1 0 0,0-1 0 0 0,0 0 0 0 0,0-1 0 0 0,0 1 0 0 0,0 0 0 0 0,0-3 0 0 0,0 1 0 0 0,0 0 0 0 0,0 0 0 0 0,0-2 0 0 0,0 2 0 0 0,0 0-1 0 0,0-2 1 0 0,0 2 0 0 0,0-1 0 0 0,0-1 0 0 0,0 2 0 0 0,0-1 0 0 0,0 0 0 0 0,0 0 0 0 0,0 0 0 0 0,0 0 0 0 0,0 0 0 0 0,1 1-10 1115 0,-1-1 0-1115 0,0 0 0 0 0,0 1 1 0 0,0 0-1 0 0,0-2 0 0 0,0 2 1 0 0,0 0-1 0 0,0-2 0 0 0,0 2 1 0 0,0 0-1 0 0,0-2 0 0 0,0 2 1 0 0,0-1-1 0 0,0 0 0 0 0,0 1 1 0 0,0-1-1 0 0,0 1 0 0 0,0-2 1 0 0,0 1-1 0 0,0 5 0 0 0,0 0 1 0 0,0 1-1 0 0,0-1 0 0 0,0-1 1 0 0,0 2-1 0 0,0-2 0 0 0,0 1 1 0 0,0 1-1 0 0,0-2 0 0 0,0 1 1 0 0,0 0-1 0 0,0 0 0 0 0,0-1 1 0 0,0 1-1 0 0,0 1 0 0 0,1-2 1 0 0,-1 1-1 0 0,0 1 0 0 0,0-1-5 1399 0,0-5 0-1399 0,0 1 0 0 0,0-2 0 0 0,0 2 0 0 0,0-2 0 0 0,0 2 0 0 0,0-1 1 0 0,0 1-1 0 0,0-2 0 0 0,0 2 0 0 0,0 0 0 0 0,0-2 0 0 0,0 2 0 0 0,0 0 0 0 0,0-2 1 0 0,0 2-1 0 0,0 0 0 0 0,0 0 0 0 0,0-2 0 0 0,0 2 0 0 0,0 0 0 0 0,0-1 0 0 0,0 1 1 0 0,0 0-1 0 0,0 1 0 0 0,0-1 0 0 0,0-1 0 0 0,0 1 0 0 0,0 0 0 0 0,0 0 0 0 0,0-1 1 0 0,1 1-1 0 0,-1 1 0 0 0,0-1 0 0 0,0 1 0 0 0,0-2 0 0 0,0 2 0 0 0,0 0-5 1358 0,0 0 0-1358 0,0 1 0 0 0,0 0 0 0 0,0 0 0 0 0,0 0 0 0 0,0 2 0 0 0,0-2 0 0 0,0 0 0 0 0,0 0 0 0 0,0 1 0 0 0,0-1 0 0 0,0 1 0 0 0,0-1 0 0 0,0 1 0 0 0,0 1 0 0 0,0-2 0 0 0,0 1 0 0 0,0 0 0 0 0,0 0 0 0 0,0-3 1 0 0,0-1-1 0 0,0 0 0 0 0,0 0 0 0 0,0 1 0 0 0,0-2 0 0 0,0 2 0 0 0,0 0 0 0 0,2 0 0 0 0,-2-1 0 0 0,0 1 0 0 0,0 0 0 0 0,0 0 0 0 0,0 1 0 0 0,0-2 0 0 0,0 2 0 0 0,0 0 0 0 0,0 0-1 1477 0,0 2 0-1477 0,0 0 0 0 0,0 1 0 0 0,0 0 0 0 0,0-1 0 0 0,0 2 0 0 0,0-2 0 0 0,0 1 0 0 0,0 1 0 0 0,0-1 0 0 0,0 0 1 0 0,0 1-1 0 0,0 0 0 0 0,0 0 0 0 0,0 0 0 0 0,0-1 0 0 0,0 2 0 0 0,0 0 0 0 0,0-4 0 0 0,0 0 0 0 0,0 0 0 0 0,1 1 1 0 0,-1-1-1 0 0,0 1 0 0 0,0-1 0 0 0,0 1 0 0 0,0 1 0 0 0,0-1 0 0 0,0 1 0 0 0,0-1 0 0 0,0 1 0 0 0,0 0 0 0 0,0-1 1 0 0,0 2-1 0 0,0-1 4 1096 0,0-4 0-1096 0,0-1 1 0 0,0 2-1 0 0,0-1 0 0 0,0 1 1 0 0,0-1-1 0 0,0 1 0 0 0,0 0 1 0 0,0-1-1 0 0,0 1 0 0 0,0 0 1 0 0,0 1-1 0 0,0-1 0 0 0,0 1 1 0 0,0 0-1 0 0,0 0 0 0 0,0-4 1 0 0,0 0-1 0 0,0 0 0 0 0,1 1 1 0 0,-1-2-1 0 0,0 2 0 0 0,0-1 1 0 0,0 2-1 0 0,0-2 0 0 0,0 1 1 0 0,0 1-1 0 0,0 0 0 0 0,0-1 1 0 0,0 1-1 0 0,0 1 3 1000 0,0 1 0-1000 0,0 1 0 0 0,0 0 1 0 0,0 1-1 0 0,0-1 0 0 0,0 1 0 0 0,0-1 1 0 0,0 2-1 0 0,0-1 0 0 0,0 1 0 0 0,0 0 1 0 0,0-1-1 0 0,0 3 0 0 0,0-1 0 0 0,0 0 1 0 0,0-1-1 0 0,0 0 0 0 0,0 1 0 0 0,0-1 1 0 0,0 1-1 0 0,0 0 0 0 0,0 1 0 0 0,0 1 1 0 0,0-1-1 0 0,1 0 0 0 0,-1 1 0 0 0,0 0 1 0 0,0 1-1 0 0,0 0-56 918 0,0-5 1-918 0,0 1 0 0 0,0 0 0 0 0,0 1 0 0 0,0 1 0 0 0,0-2 0 0 0,0 2-1 0 0,0-1 1 0 0,0 1 0 0 0,0 1 0 0 0,0 0 0 0 0,0 0 0 0 0,0-1 0 0 0,0-3-1 0 0,0-1 1 0 0,0 1 0 0 0,0 1 0 0 0,0-1 0 0 0,0 1 0 0 0,0 1 0 0 0,0-1-1 0 0,0 1 1 0 0,0 0 0 0 0,0-1 0 0 0,0 2-102 916 0,0-9 0-916 0,0 1 0 0 0,0-2 1 0 0,0 2-1 0 0,-1 1 0 0 0,1-2 1 0 0,0 2-1 0 0,0 1 0 0 0,0 0 1 0 0,0 2-1 0 0,0 0 0 0 0,0-2 0 0 0,0 2 1 0 0,0-1-1 0 0,0 3 0 0 0,0-1 1 0 0,0 2-1 0 0,0 0 0 0 0,0 1 1 0 0,0 1-1 0 0,0 0-36 752 0,0-3 0-752 0,0 2 0 0 0,0 0 0 0 0,0 2 0 0 0,0-2 0 0 0,0 4 0 0 0,0-1 0 0 0,0 2 0 0 0,0 1 0 0 0,0-18 0 0 0,-1 2 0 0 0,1 2 0 0 0,0 0 0 0 0,0 2 0 0 0,0 1 0 0 0,0 1 55 642 0,0 5 0-642 0,0 0 0 0 0,0 2 1 0 0,0 1-1 0 0,0 0 0 0 0,0 2 0 0 0,0 3 1 0 0,0-20-1 0 0,0 1 0 0 0,0 4 1 0 0,0 2-1 0 0,0 1-56 564 0,0-7 0-564 0,0 0 0 0 0,0 5 0 0 0,0 6 0 0 0,-1-6 0 0 0,1 6 0 0 0,0 9-47 334 0,0-5 1-334 0,0 19 0 0 0,0 28 252 270 0,0 138 1-270 0,0-11-1 0 0,0 14 1 0 0,0 9-64 146 0,0 4 1-146 0,0 6 0 0 0,0 7 0 0 0,0 5 0 0 0,0-24 0 0 0,0 4 0 0 0,0 3-1 0 0,0 2 1 0 0,0 3 0 0 0,0 0-1 0 0,0-1 1 0 0,0 1 0 0 0,0 3-1 0 0,0 1 1 0 0,0 2 0 0 0,0 1 0 0 0,0-1-1 0 0,0-2 1 0 0,0 1 0 0 0,0 0-1 0 0,0 2 1 0 0,0 1 0 0 0,0 2 0 0 0,0-1-1 0 0,0 1 70 0 0,0-3 1 0 0,0 0-1 0 0,0 1 1 0 0,0 0-1 0 0,0 3 1 0 0,0-2-1 0 0,0 3 1 0 0,0-2-1 0 0,0 2 1 0 0,0-8-1 0 0,0 1 1 0 0,0 1-1 0 0,0-1 1 0 0,0 1-1 0 0,0 1 1 0 0,0 1-1 0 0,0 0 1 0 0,0 0 0 0 0,0 2 61 0 0,0-3 1 0 0,0 0-1 0 0,0 0 1 0 0,0 1 0 0 0,0 0-1 0 0,0 1 1 0 0,0 1 0 0 0,0 1-1 0 0,0-1 1 0 0,0 1 0 0 0,0 0-1 0 0,0-4 1 0 0,0 1 0 0 0,0-1-1 0 0,0 2 1 0 0,0-1 0 0 0,0 2-1 0 0,0-1 1 0 0,0 1 0 0 0,0 1-1 0 0,0-1 1 0 0,0 1 0 0 0,0 0-14 0 0,0-4 0 0 0,0 1 0 0 0,0 0 0 0 0,0 0 0 0 0,0 0 0 0 0,0 2 0 0 0,0-1 0 0 0,0 1 0 0 0,0 0 0 0 0,0-1 1 0 0,0 1-1 0 0,0-1 0 0 0,0 1 0 0 0,0-9 0 0 0,0 1 0 0 0,0-1 0 0 0,0 1 0 0 0,0-1 0 0 0,0 1 0 0 0,0-1 0 0 0,0 0 1 0 0,0 2-1 0 0,0-1 0 0 0,0 2 0 0 0,0-1 0 0 0,0 1 0 0 0,0 0-43 0 0,0-2 1 0 0,0 1 0 0 0,0 0 0 0 0,0 2 0 0 0,0 0 0 0 0,0-1 0 0 0,0 2-1 0 0,0-1 1 0 0,0 0 0 0 0,0 1 0 0 0,0-1 0 0 0,0 1 0 0 0,0-2 0 0 0,0 2-1 0 0,0-1 1 0 0,0-2 0 0 0,0 2 0 0 0,0-2 0 0 0,0 1 0 0 0,0-1 0 0 0,0 1 0 0 0,0-1-1 0 0,0 1 1 0 0,0-1 0 0 0,0 2 0 0 0,0-2 0 0 0,0 2 0 0 0,0 1 0 0 0,0-1-1 0 0,0 1-23 0 0,0-1 1 0 0,0 1 0 0 0,0-1 0 0 0,0 1 0 0 0,0 0 0 0 0,0 1-1 0 0,0 0 1 0 0,0 1 0 0 0,0-1 0 0 0,0 0 0 0 0,0 1 0 0 0,0 0-1 0 0,0-1 1 0 0,0 1 0 0 0,0-1 0 0 0,0 0 0 0 0,0 1 0 0 0,0 0-1 0 0,0 0 1 0 0,0-1 0 0 0,0 1 0 0 0,0 0 0 0 0,0 0 0 0 0,0 1 0 0 0,0-1-1 0 0,0 0 1 0 0,0 0 0 0 0,0 0 0 0 0,0 0 0 0 0,0 0 0 0 0,0 1-1 0 0,0 0-18 0 0,0-6 0 0 0,0 0 1 0 0,0 1-1 0 0,0-1 0 0 0,0 1 1 0 0,0-1-1 0 0,0 1 0 0 0,0-1 1 0 0,0 1-1 0 0,0 0 0 0 0,0 0 1 0 0,0 1-1 0 0,0-2 0 0 0,0 2 1 0 0,0-1-1 0 0,0 1 1 0 0,0 0-1 0 0,0 2 0 0 0,0-2 1 0 0,0 2-1 0 0,0 0 0 0 0,0 0 1 0 0,0 1-1 0 0,0-1 0 0 0,0 0 1 0 0,0 1-1 0 0,0-1 0 0 0,0 1 1 0 0,0 0-1 0 0,0 0 0 0 0,0-1 1 0 0,0 3-1 0 0,0-2 1 0 0,0 0-19-318 0,0-5 1 318 0,0 2 0 0 0,0-2 0 0 0,0 2 0 0 0,0 0 0 0 0,0-1 0 0 0,0 1 0 0 0,0 0 0 0 0,0-1 0 0 0,0 1 0 0 0,0 1 0 0 0,0-2-1 0 0,0 1 1 0 0,0 0 0 0 0,0 0 0 0 0,0 0 0 0 0,0 0 0 0 0,0-1 0 0 0,0 2 0 0 0,0-1 0 0 0,0-1 0 0 0,0 1 0 0 0,0 0 0 0 0,0 0-1 0 0,0 0 1 0 0,0 0 0 0 0,0-1 0 0 0,0 2 0 0 0,0-1 0 0 0,0-1 0 0 0,0 2 0 0 0,0-1 0 0 0,0 0 0 0 0,0 0 0 0 0,0 1 0 0 0,0 0 18-1637 0,0-1 1 1637 0,0 2 0 0 0,0 0 0 0 0,1 0 0 0 0,-1 0 0 0 0,0 0 0 0 0,0 0-1 0 0,0 0 1 0 0,0 0 0 0 0,0 1 0 0 0,0-1 0 0 0,0 0 0 0 0,0 0 0 0 0,0 0 0 0 0,0 0-1 0 0,0 0 1 0 0,0 0 0 0 0,0 0 0 0 0,0-2 0 0 0,0 1 0 0 0,0-1 0 0 0,0 1 0 0 0,0-1-1 0 0,0 1 1 0 0,0-1 0 0 0,0 1 0 0 0,0-2 0 0 0,0 2 0 0 0,0 0 0 0 0,1-2 0 0 0,-1 2-1 0 0,0-1 1 0 0,0 1 0 0 0,0-1 0 0 0,0 0 0 0 0,0 1 10-1612 0,0 0 1 1612 0,0-1 0 0 0,0 1 0 0 0,0 0 0 0 0,0 0 0 0 0,0 0 0 0 0,0-1 0 0 0,0 2 0 0 0,0-1-1 0 0,0 0 1 0 0,0 0 0 0 0,0-1 0 0 0,0 1 0 0 0,0 0 0 0 0,0 0 0 0 0,0 0 0 0 0,0-1 0 0 0,0 0 0 0 0,0 0-1 0 0,0-1 1 0 0,0 1 0 0 0,0 0 0 0 0,0-1 0 0 0,0 1 0 0 0,0 0 0 0 0,0-2 0 0 0,0 2 0 0 0,0-1 0 0 0,0 1-1 0 0,0-2 1 0 0,0 2 0 0 0,0-2 0 0 0,0 2 0 0 0,0-1 0 0 0,0-1 0 0 0,0 2-28-1643 0,0 4 0 1643 0,0 0 0 0 0,0-1 0 0 0,0 2 0 0 0,0-1 0 0 0,0-1 0 0 0,0 1 0 0 0,0-1 0 0 0,0 1 0 0 0,0 0 0 0 0,0 0 0 0 0,0-1 0 0 0,0 0 0 0 0,0 1 0 0 0,0-1 0 0 0,0 0 0 0 0,0 2 0 0 0,0-2 0 0 0,0 0 0 0 0,0 0 0 0 0,0 0 0 0 0,0 0 0 0 0,0 0 0 0 0,0 0 0 0 0,0 0 0 0 0,0 1 0 0 0,0-1 0 0 0,0 0 0 0 0,0 0 0 0 0,0-1 0 0 0,0 1 0 0 0,0-1 0 0 0,0 0 0 0 0,0 0-44-1329 0,0-1 1 1329 0,0-2 0 0 0,0 1-1 0 0,-1-1 1 0 0,1 0 0 0 0,0 1 0 0 0,0-1-1 0 0,0 0 1 0 0,0-1 0 0 0,0 2-1 0 0,0-2 1 0 0,0 1 0 0 0,0-1 0 0 0,0 0-1 0 0,0 0 1 0 0,0 0 0 0 0,0 0-1 0 0,0 4 1 0 0,0 0 0 0 0,0 0 0 0 0,0 0-1 0 0,0-2 1 0 0,0 2 0 0 0,0-1-1 0 0,0 1 1 0 0,0-1 0 0 0,0 0 0 0 0,0-1-1 0 0,0 0 1 0 0,0 1 0 0 0,0-2-1 0 0,0 1 1 0 0,0 0 18-1105 0,0 4 1 1105 0,-1 0 0 0 0,1-1 0 0 0,0 2-1 0 0,0-2 1 0 0,0 0 0 0 0,0 0 0 0 0,0 0 0 0 0,0-1-1 0 0,0 0 1 0 0,0 0 0 0 0,0 0 0 0 0,0-2 0 0 0,0 0-1 0 0,0 0 1 0 0,0 1 0 0 0,0-1 0 0 0,0 0 0 0 0,0 0-1 0 0,0-2 1 0 0,0 1 0 0 0,0-1 0 0 0,0-1 0 0 0,0 1-1 0 0,0-1 1 0 0,0 0 0 0 0,0 0 0 0 0,0 0 0 0 0,0-40 25-1053 0</inkml:trace>
  <inkml:trace contextRef="#ctx0" brushRef="#br0" timeOffset="5">8 54669 14932 171238 55678,'0'-50'16'0'0,"0"-63"18"0"0,0 0 0 0 0,0 0-1 0 0,0 0 1 0 0,0 0 0 0 0,0-2 0 0 0,0 1-1 0 0,0 1 1 0 0,0-1 0 0 0,0 0-1 0 0,0-1 1 0 0,0 1 0 0 0,0 0 0 0 0,0 0-1 0 0,0-1-7 0 0,0 0 1 0 0,0 1 0 0 0,0-1 0 0 0,0 1 0 0 0,0 0-1 0 0,0 1 1 0 0,0-3 0 0 0,0 2 0 0 0,0 0 0 0 0,0-1-1 0 0,0-1 1 0 0,0 1 0 0 0,0-2 0 0 0,0-1 0 0 0,0 1-1 0 0,0 7 1 0 0,0-1 0 0 0,0-1 0 0 0,0 0 0 0 0,0 0-1 0 0,0-1 1 0 0,0 0 0 0 0,0 0 0 0 0,0 0 0 0 0,0-1 0 0 0,0 1-1 0 0,0-1 1 0 0,0-1 0 0 0,0 2 0 0 0,0-1 0 0 0,0 1-1 0 0,0-1 2 982 0,0-1 0-982 0,0 1 0 0 0,0 0 0 0 0,0 0 0 0 0,0-1 0 0 0,0 1 0 0 0,0 0 1 0 0,0-2-1 0 0,0 2 0 0 0,0 0 0 0 0,0-1 0 0 0,0-1 0 0 0,0 1 0 0 0,1-1 0 0 0,-1 1 1 0 0,0-2-1 0 0,0 2 0 0 0,0 1 0 0 0,0 1 0 0 0,0-1 0 0 0,0 0 0 0 0,0 0 1 0 0,0 0-1 0 0,0-2 0 0 0,0 2 0 0 0,0-1 0 0 0,0 0 0 0 0,0 0 0 0 0,0 0 0 0 0,0-1 1 0 0,0 2-1 0 0,0-1 0 0 0,0-1 0 0 0,0 1 0 0 0,0 1-10 1460 0,0-2 0-1460 0,0 1 0 0 0,0-1 0 0 0,0 2 0 0 0,0-1 0 0 0,0-1 0 0 0,0 1 0 0 0,0-1 0 0 0,0 1 0 0 0,0 0 0 0 0,0-1 0 0 0,0 1 0 0 0,0-1 0 0 0,0 1 0 0 0,0 0 0 0 0,1-1 0 0 0,-1 1 0 0 0,0-2 0 0 0,0 8 0 0 0,0-1 0 0 0,0 0 0 0 0,0 0 0 0 0,0 0 0 0 0,0 0 0 0 0,0 1 0 0 0,0-2 0 0 0,0 1 0 0 0,0 1 0 0 0,0-2 0 0 0,0 1 0 0 0,0-1 0 0 0,0 2 0 0 0,0-1 1 0 0,0-1-1 0 0,0 2 0 0 0,0-2 0 0 0,0 1-1 1515 0,0 0 1-1515 0,0 0 0 0 0,0-1-1 0 0,0 1 1 0 0,0 0 0 0 0,0 0 0 0 0,0-1-1 0 0,0 2 1 0 0,0-2 0 0 0,0 0-1 0 0,1 1 1 0 0,-1 0 0 0 0,0 0 0 0 0,0-1-1 0 0,0 0 1 0 0,0 1 0 0 0,0-1-1 0 0,0 1 1 0 0,0-1 0 0 0,0-1 0 0 0,0 1-1 0 0,0 0 1 0 0,0-1 0 0 0,0 0 0 0 0,0 0-1 0 0,0 0 1 0 0,0 1 0 0 0,0-1-1 0 0,0 0 1 0 0,0 0 0 0 0,0 0 0 0 0,0 0-1 0 0,0 1 1 0 0,0-1 0 0 0,0 0-1 0 0,0 0 1 0 0,0 0 0 0 0,0 0-6 1341 0,0-1 1-1341 0,0 1-1 0 0,0-1 1 0 0,0 1-1 0 0,0-1 1 0 0,0 1-1 0 0,2-1 1 0 0,-2 1-1 0 0,0-1 1 0 0,0 1-1 0 0,0-1 1 0 0,0 1-1 0 0,0-1 1 0 0,0 1 0 0 0,0-2-1 0 0,0 1 1 0 0,0 1-1 0 0,0-1 1 0 0,0 1-1 0 0,0-1 1 0 0,0 0-1 0 0,0 0 1 0 0,0 0-1 0 0,0 1 1 0 0,0-1-1 0 0,0 0 1 0 0,0 0-1 0 0,0 0 1 0 0,0 0 0 0 0,0 0-1 0 0,0-1 1 0 0,0 2-1 0 0,0-1 1 0 0,0 0-1 0 0,0 0 1 0 0,0 0-1 0 0,0 0 1 0 0,0 1 0 1215 0,0-1 0-1215 0,0 0 1 0 0,0 1-1 0 0,0-1 0 0 0,1 0 1 0 0,-1 1-1 0 0,0-1 0 0 0,0 0 1 0 0,0 1-1 0 0,0-1 1 0 0,0-1-1 0 0,0 3 0 0 0,0-3 1 0 0,0 2-1 0 0,0-1 0 0 0,0 1 1 0 0,0 0-1 0 0,0 1 1 0 0,0-1-1 0 0,0 1 0 0 0,0 0 1 0 0,0 0-1 0 0,0 2 0 0 0,0-2 1 0 0,0 0-1 0 0,0 1 1 0 0,0 0-1 0 0,0 0 0 0 0,0 0 1 0 0,0 0-1 0 0,0 0 0 0 0,0 0 1 0 0,0 1-1 0 0,0-1 1 0 0,0 0-1 0 0,0 1 0 0 0,0-1 1 0 0,0 1-12 1488 0,0-5 0-1488 0,1 0 1 0 0,-1 1-1 0 0,0-1 1 0 0,0 1-1 0 0,0 0 1 0 0,0 0-1 0 0,0-1 1 0 0,0 1-1 0 0,0 0 0 0 0,0 0 1 0 0,0 0-1 0 0,0 1 1 0 0,0-1-1 0 0,0 0 1 0 0,0 1-1 0 0,0-1 1 0 0,0 0-1 0 0,0 2 1 0 0,0-1-1 0 0,0 0 0 0 0,0 1 1 0 0,0-1-1 0 0,0 0 1 0 0,0 2-1 0 0,0-2 1 0 0,0 1-1 0 0,0 0 1 0 0,0-1-1 0 0,0 1 1 0 0,0 1-1 0 0,0-1 0 0 0,0 0 1 0 0,0 0-1 0 0,0 0 1 0 0,0 1 3 1251 0,0-6 0-1251 0,0 1 0 0 0,0-1 1 0 0,0 1-1 0 0,0 0 0 0 0,0-1 1 0 0,1 2-1 0 0,-1-1 0 0 0,0-1 0 0 0,0 2 1 0 0,0-1-1 0 0,0 0 0 0 0,0 1 1 0 0,0 0-1 0 0,0-2 0 0 0,0 2 1 0 0,0 1-1 0 0,0 0 0 0 0,0 1 0 0 0,0-1 1 0 0,0 1-1 0 0,-1 0 0 0 0,1 0 1 0 0,0 0-1 0 0,0 0 0 0 0,0 0 1 0 0,0 1-1 0 0,0 0 0 0 0,0-1 0 0 0,0 1 1 0 0,0 0-1 0 0,0-1 0 0 0,0 1 1 0 0,0 1-35 1361 0,0-6 1-1361 0,0 2-1 0 0,0-2 1 0 0,0 1 0 0 0,0 0-1 0 0,0-1 1 0 0,0 2 0 0 0,0 0-1 0 0,0-2 1 0 0,0 2 0 0 0,0 0-1 0 0,0 1 1 0 0,0-1 0 0 0,0 0-1 0 0,0 1 1 0 0,0 1 0 0 0,0-4-1 0 0,0 0 1 0 0,0 1 0 0 0,0 0-1 0 0,0-1 1 0 0,0 2 0 0 0,-1-1-1 0 0,1 0 1 0 0,0 1 0 0 0,0 1-1 0 0,0-1 1 0 0,0 1 0 0 0,0 1-1 0 0,0-1 1 0 0,0 1-12 1310 0,0-4 1-1310 0,0 2 0 0 0,0 0 0 0 0,0-1 0 0 0,0 1 0 0 0,0 1 0 0 0,0 0 0 0 0,0 0 0 0 0,0 1 0 0 0,0 0 0 0 0,0-1 0 0 0,0 2-1 0 0,0-1 1 0 0,0 0 0 0 0,0-4 0 0 0,0-1 0 0 0,0 1 0 0 0,-1 0 0 0 0,1 1 0 0 0,0-2 0 0 0,0 3 0 0 0,0-1 0 0 0,0 0 0 0 0,0 1-1 0 0,0 1 1 0 0,0 0 0 0 0,0 0-39 1144 0,0-3 0-1144 0,0 2 1 0 0,0-1-1 0 0,0 2 1 0 0,0-2-1 0 0,0 2 1 0 0,0 1-1 0 0,0-1 1 0 0,0 1-1 0 0,0 0 1 0 0,0 2-1 0 0,0-2 0 0 0,0-5 1 0 0,0 1-1 0 0,0 0 1 0 0,0 0-1 0 0,-2 0 1 0 0,2 1-1 0 0,0 1 1 0 0,0 0-1 0 0,0 1 1 0 0,0 0-1 0 0,0 2 45 983 0,0-3 0-983 0,0 0 0 0 0,0 2 0 0 0,0 0 1 0 0,0 0-1 0 0,0 3 0 0 0,0-2 0 0 0,0 2 1 0 0,0 0-1 0 0,0 1 0 0 0,0-6 0 0 0,0 1 1 0 0,0 1-1 0 0,0 0 0 0 0,0 1 0 0 0,0 2 1 0 0,0 59 16 0 0</inkml:trace>
  <inkml:trace contextRef="#ctx0" brushRef="#br0" timeOffset="6">9 9389 12168 186872 55678,'0'74'25'0'0,"0"35"11"0"0,0 2 0 0 0,0 0 23 0 0,0-5 0 0 0,0 2 0 0 0,0-1 0 0 0,0 1 0 0 0,0 2 0 0 0,0-2 0 0 0,0 3 0 0 0,0-1 1 0 0,0 1-1 0 0,0 1 0 0 0,0-6 0 0 0,0 0 0 0 0,0 1 0 0 0,0 2 0 0 0,0-2 0 0 0,0 2 1 0 0,0 0-1 0 0,0 0 0 0 0,0 0 0 0 0,0 2 0 0 0,0-1-48 0 0,0-5 1 0 0,0 0 0 0 0,0 0-1 0 0,0 0 1 0 0,0 1 0 0 0,0 0 0 0 0,0 0-1 0 0,0 1 1 0 0,0 0 0 0 0,0 0-1 0 0,0 0 1 0 0,0 2 0 0 0,0 3 0 0 0,0 0-1 0 0,0 0 1 0 0,0 1 0 0 0,0 0-1 0 0,0 0 1 0 0,0 1 0 0 0,0 1 0 0 0,0-1-1 0 0,0 0 1 0 0,0 1 0 0 0,0 2 3 0 0,0-6 0 0 0,0 1 0 0 0,0 1 1 0 0,0-1-1 0 0,0 1 0 0 0,0 0 1 0 0,0 0-1 0 0,0 1 0 0 0,0 2 1 0 0,0-2-1 0 0,0 3 0 0 0,0-2 1 0 0,0 2-1 0 0,0-9 0 0 0,0 0 1 0 0,0 1-1 0 0,0 1 0 0 0,0-1 0 0 0,0 2 1 0 0,0 0-1 0 0,0 0 0 0 0,0-1 1 0 0,0 2-1 0 0,0 0 0 0 0,0-1 1 0 0,0 2-1 0 0,0-1 0 0 0,0 0 8 0 0,0-5 1 0 0,0 2 0 0 0,0-1-1 0 0,0 1 1 0 0,0-1 0 0 0,0 1 0 0 0,0-1-1 0 0,0 2 1 0 0,0-1 0 0 0,0 1 0 0 0,0 0-1 0 0,0-1 1 0 0,0 1 0 0 0,0 1 0 0 0,0-2-1 0 0,0 2 1 0 0,0 2 0 0 0,0 2 0 0 0,0-1-1 0 0,0 0 1 0 0,0 0 0 0 0,0 2 0 0 0,0-2-1 0 0,0 1 1 0 0,0 1 0 0 0,0-1 0 0 0,0 1-1 0 0,0-1 1 0 0,0-1 0 0 0,0 2 0 0 0,0-1-1 0 0,0 0 26 0 0,0-6 0 0 0,0-1 0 0 0,0 1 0 0 0,0-1 1 0 0,0 1-1 0 0,0-1 0 0 0,0 1 0 0 0,0 0 1 0 0,0 0-1 0 0,0-1 0 0 0,0 1 0 0 0,0 1 0 0 0,0-2 1 0 0,0 2-1 0 0,0-1 0 0 0,0 0 0 0 0,0 0 1 0 0,0 3-1 0 0,0-1 0 0 0,0 1 0 0 0,0 0 0 0 0,0 0 1 0 0,0-1-1 0 0,0 1 0 0 0,0 0 0 0 0,0 1 1 0 0,0-1-1 0 0,0 0 0 0 0,0 1 0 0 0,0-1 0 0 0,0 0 1 0 0,0 1-1 0 0,0 0 0 0 0,0-1-45 0 0,0 2 1 0 0,0 0 0 0 0,0 2-1 0 0,0-2 1 0 0,0 0 0 0 0,0 0-1 0 0,0 2 1 0 0,0-2 0 0 0,0 1-1 0 0,0 0 1 0 0,0 0 0 0 0,0 0-1 0 0,0 1 1 0 0,0-1 0 0 0,0 1 0 0 0,0-1-1 0 0,0 0 1 0 0,0-4 0 0 0,0 0-1 0 0,0 0 1 0 0,0 0 0 0 0,0-1-1 0 0,0 1 1 0 0,0 0 0 0 0,0 0-1 0 0,0 1 1 0 0,0-2 0 0 0,0 2-1 0 0,1-1 1 0 0,-1 1 0 0 0,0-1 0 0 0,0 1-1 0 0,0 0 1 0 0,0-1 0 0 0,0 1-1 0 0,0 1 1 0 0,0-1 0 0 0,0 1-1 0 0,0 0 1 0 0,0 0 0 0 0,0-1-1 0 0,0 1 1 0 0,0 0 0 0 0,0 0-1 0 0,0 0 1 0 0,0 0 0 0 0,0 0 0 0 0,0 2-1 0 0,0-2 1 0 0,0 0 0 0 0,0 0-1 0 0,0 1 1 0 0,0-1 11-1212 0,0 2 0 1212 0,0 0 0 0 0,0-1 0 0 0,0 0 0 0 0,0 2 1 0 0,0-2-1 0 0,0 1 0 0 0,0 1 0 0 0,0-2 0 0 0,0 2 1 0 0,0-1-1 0 0,0 0 0 0 0,0 0 0 0 0,0 0 0 0 0,0 0 0 0 0,0 1 1 0 0,0-1-1 0 0,0 1-42-1876 0,0-7 0 1876 0,1 1 0 0 0,-1 0 0 0 0,0-1 1 0 0,0 1-1 0 0,0 1 0 0 0,0-2 0 0 0,0 1 1 0 0,0-1-1 0 0,0 2 0 0 0,0-1 0 0 0,0 0 1 0 0,0 0-1 0 0,0 0 0 0 0,0 1 0 0 0,0-2 1 0 0,0 2-1 0 0,0-1 0 0 0,0 1 0 0 0,0-1 0 0 0,0 2 1 0 0,0-1-1 0 0,0 1 0 0 0,0-1 0 0 0,0 1 1 0 0,0-1-1 0 0,0 0 0 0 0,0 1 0 0 0,2-1 1 0 0,-2 1-1 0 0,0 0 0 0 0,0-1 0 0 0,0 1 1 0 0,0 0-1 0 0,0-1 0 0 0,0 1 0 0 0,0-1 0 0 0,0 0 6-1353 0,0 1 1 1353 0,0-1 0 0 0,0 1 0 0 0,0 0-1 0 0,0-1 1 0 0,0 1 0 0 0,0 0 0 0 0,0-2-1 0 0,0 2 1 0 0,0 0 0 0 0,0-1 0 0 0,0 1-1 0 0,0 0 1 0 0,0-1 0 0 0,0 1 0 0 0,0-2 0 0 0,1 2-1 0 0,-1-1 1 0 0,0 0 0 0 0,0 0 0 0 0,0-1-1 0 0,0 0 1 0 0,0 1 0 0 0,0-1 0 0 0,0 0-1 0 0,0 0 1 0 0,0 1 0 0 0,0-2 0 0 0,0 1 0 0 0,0 1-1 0 0,0-2 1 0 0,0 1 0 0 0,0 0 0 0 0,0 0-1 0 0,0 0 1 0 0,0 0 0 0 0,0-1 0 0 0,0 1-9-1724 0,0 4 1 1724 0,0 1 0 0 0,0 0 0 0 0,1-1-1 0 0,-1 0 1 0 0,0 1 0 0 0,0 0 0 0 0,0-1-1 0 0,0 1 1 0 0,0-1 0 0 0,0 0 0 0 0,0-1-1 0 0,0 1 1 0 0,0 1 0 0 0,0-1 0 0 0,0-1-1 0 0,0 1 1 0 0,0-1 0 0 0,0 0 0 0 0,0-1-1 0 0,0 1 1 0 0,0-1 0 0 0,0 0 0 0 0,0 0-1 0 0,0 0 1 0 0,0 0 0 0 0,0 0 0 0 0,0 0-1 0 0,0 0 1 0 0,0 0 0 0 0,0 0 0 0 0,0-1-1 0 0,0 1 1 0 0,0 0 0 0 0,0 0 0 0 0,0-1 13-1725 0,0 0 0 1725 0,0 0 1 0 0,0 0-1 0 0,0 1 0 0 0,0-1 1 0 0,0-1-1 0 0,0 2 0 0 0,0-1 1 0 0,0 0-1 0 0,0 0 1 0 0,0 1-1 0 0,0-3 0 0 0,0 2 1 0 0,0 0-1 0 0,0 0 0 0 0,0-2 1 0 0,0 2-1 0 0,0-1 0 0 0,0 3 1 0 0,0 1-1 0 0,0 0 1 0 0,0-1-1 0 0,0 0 0 0 0,0 2 1 0 0,0-2-1 0 0,0 0 0 0 0,0 0 1 0 0,0-1-1 0 0,0 1 0 0 0,0-1 1 0 0,0 1-1 0 0,0-1 1 0 0,0 0-1 0 0,0 0 0 0 0,0 0-3-1262 0,0 3 1 1262 0,0 1 0 0 0,0-2 0 0 0,0 1 0 0 0,0-1 0 0 0,0 1 0 0 0,0-1 0 0 0,0 0 0 0 0,0 0 0 0 0,0 1 0 0 0,0-2 0 0 0,0 1 0 0 0,-1 0 0 0 0,1 1 0 0 0,0-2 0 0 0,0 1 0 0 0,0 0 0 0 0,0 2 0 0 0,0-2 0 0 0,0 0 0 0 0,0 1 0 0 0,0 0 0 0 0,0 0 0 0 0,0-1 0 0 0,0 1-1 0 0,0-1 1 0 0,0 0 0 0 0,0-1 0 0 0,0 0 0 0 0,0 0 0 0 0,0-1 0 0 0,0 0 6-1229 0,0 1 1 1229 0,0 0 0 0 0,0 1 0 0 0,0-2-1 0 0,0-1 1 0 0,0 1 0 0 0,0-1 0 0 0,0 0 0 0 0,0 0-1 0 0,0 0 1 0 0,-1-2 0 0 0,1 1 0 0 0,0-88 7 0 0</inkml:trace>
  <inkml:trace contextRef="#ctx0" brushRef="#br0" timeOffset="7">8 54669 15322 171055 55678,'0'-36'7'0'0,"0"-78"12"0"0,0-1 0 0 0,0 1 0 0 0,0 0 0 0 0,0 0 0 0 0,0-1 0 0 0,0 0 1 0 0,0 0-1 0 0,0-2 0 0 0,0 1 0 0 0,0-2 0 0 0,0 0 0 0 0,0 6 0 0 0,0 0 0 0 0,0 0 0 0 0,0-2 0 0 0,0 1 0 0 0,0-1 1 0 0,0-1-1 0 0,0 0 0 0 0,0 1 0 0 0,0-2 0 0 0,0 1 0 0 0,0-2 0 0 0,0 2 0 0 0,0 0 0 0 0,0-2 0 0 0,0 2 0 0 0,0-1-12 1550 0,0 5 0-1550 0,0 1 0 0 0,0-2 1 0 0,0 1-1 0 0,0 0 0 0 0,0-1 0 0 0,0 0 1 0 0,0 2-1 0 0,0-2 0 0 0,0 0 0 0 0,1 0 1 0 0,-1 0-1 0 0,0-1 0 0 0,0 1 0 0 0,0-1 1 0 0,0 0-1 0 0,0-1 0 0 0,0 1 0 0 0,0 3 1 0 0,0-1-1 0 0,0 0 0 0 0,0 0 0 0 0,0-1 1 0 0,0 0-1 0 0,0 2 0 0 0,0-2 0 0 0,0-2 1 0 0,0 3-1 0 0,0-1 0 0 0,0 0 0 0 0,0-1 1 0 0,0 1-1 0 0,0 0 0 0 0,0-1 0 0 0,0 1 1 0 0,0 0-1 0 0,0 0 19 1838 0,0 0 1-1838 0,0-1 0 0 0,0 1-1 0 0,1-1 1 0 0,-1 1 0 0 0,0 0-1 0 0,0-1 1 0 0,0 1 0 0 0,0 0-1 0 0,0-1 1 0 0,0 1 0 0 0,0-1-1 0 0,0 1 1 0 0,0-1 0 0 0,0 0-1 0 0,0 1 1 0 0,0-1 0 0 0,0-1-1 0 0,0 1 1 0 0,0-1 0 0 0,0 0 0 0 0,0 0-1 0 0,0-1 1 0 0,0 0 0 0 0,0 1-1 0 0,0-1 1 0 0,0 0 0 0 0,0 1-1 0 0,0 0 1 0 0,0-2 0 0 0,1 2-1 0 0,-1-2 1 0 0,0 1 0 0 0,0 1-1 0 0,0-2 1 0 0,0 2 0 0 0,0-1-1 0 0,0-1-5 1526 0,0 7 0-1526 0,0-1 0 0 0,0 0 0 0 0,0 1 0 0 0,0-2 1 0 0,0 1-1 0 0,0 1 0 0 0,0-1 0 0 0,0-1 0 0 0,0 2 1 0 0,0-1-1 0 0,0-1 0 0 0,0 2 0 0 0,0-1 0 0 0,0-1 1 0 0,0 2-1 0 0,0-2 0 0 0,0 1 0 0 0,0-1 0 0 0,0 2 1 0 0,0-2-1 0 0,0 0 0 0 0,0 0 0 0 0,0 2 0 0 0,2-2 1 0 0,-2 0-1 0 0,0 0 0 0 0,0 1 0 0 0,0-1 0 0 0,0 0 1 0 0,0 0-1 0 0,0 0 0 0 0,0 1 0 0 0,0-1 0 0 0,0 1 1 0 0,0-1-1 0 0,0 1 0 0 0,0-1 0 0 0,0 0 0 0 0,0 0 0 1551 0,0-1 1-1551 0,0 2 0 0 0,0-1 0 0 0,0 0 0 0 0,0 0 0 0 0,0-1-1 0 0,0 1 1 0 0,0 1 0 0 0,0-1 0 0 0,0-1 0 0 0,0 1 0 0 0,0 0 0 0 0,0 1-1 0 0,0-2 1 0 0,0 1 0 0 0,0 0 0 0 0,1 0 0 0 0,-1 1 0 0 0,0-2-1 0 0,0 1 1 0 0,0 0 0 0 0,0 0 0 0 0,0 0 0 0 0,0 1 0 0 0,0-1 0 0 0,0 0-1 0 0,0 0 1 0 0,0 2 0 0 0,0-2 0 0 0,0 0 0 0 0,0 0 0 0 0,0 1-1 0 0,0-1 1 0 0,0 0 0 0 0,0 0 0 0 0,0 0 0 0 0,0 1 0 0 0,0 0 0 0 0,0-1-1 0 0,0 0-7 1539 0,0 2 1-1539 0,0-2 0 0 0,0 1 0 0 0,0 0 0 0 0,0 0-1 0 0,0 0 1 0 0,0-1 0 0 0,1 2 0 0 0,-1-1 0 0 0,0-1 0 0 0,0 2-1 0 0,0-1 1 0 0,0 1 0 0 0,0-2 0 0 0,0 1 0 0 0,0 0-1 0 0,0 1 1 0 0,0-2 0 0 0,0 1 0 0 0,0 1 0 0 0,0-2 0 0 0,0 1-1 0 0,0 0 1 0 0,0 0 0 0 0,0 0 0 0 0,0 0 0 0 0,0 0-1 0 0,0-1 1 0 0,0 1 0 0 0,0 0 0 0 0,0 0 0 0 0,0-1 0 0 0,0 2-1 0 0,0-1 1 0 0,0 0 0 0 0,0 0 0 0 0,0 0 0 0 0,0 0-1 0 0,0 1 1 0 0,0-1-3 1511 0,0-4 0-1511 0,0 0 1 0 0,0 0-1 0 0,0 0 1 0 0,0 0-1 0 0,0 1 1 0 0,0-1-1 0 0,0 0 1 0 0,0 1-1 0 0,0-1 0 0 0,0 1 1 0 0,0-1-1 0 0,0 1 1 0 0,0 0-1 0 0,0 0 1 0 0,0-2-1 0 0,0 2 1 0 0,0 0-1 0 0,0-1 0 0 0,0 1 1 0 0,0 0-1 0 0,0 0 1 0 0,0-1-1 0 0,0 1 1 0 0,0 0-1 0 0,0 0 1 0 0,0 0-1 0 0,0 0 0 0 0,0 0 1 0 0,0 0-1 0 0,0 1 1 0 0,0-1-1 0 0,0 0 1 0 0,0 0-1 0 0,0 1 1 0 0,0-1-1 0 0,0 1 0 0 0,0-2-13 1285 0,0 4 1-1285 0,0-1 0 0 0,0 0 0 0 0,0 0 0 0 0,0 1 0 0 0,0-1 0 0 0,0 0 0 0 0,0 1 0 0 0,0 0 0 0 0,0-1 0 0 0,0 1 0 0 0,0-1 0 0 0,0 2-1 0 0,0-2 1 0 0,0 1 0 0 0,0 1 0 0 0,0-2 0 0 0,0 1 0 0 0,0 1 0 0 0,0-6 0 0 0,0 1 0 0 0,0 1 0 0 0,0-1 0 0 0,0-1 0 0 0,0 2 0 0 0,0 0-1 0 0,-1-1 1 0 0,1 1 0 0 0,0 0 0 0 0,0 0 0 0 0,0 0 0 0 0,0-2 0 0 0,0 2 0 0 0,0 0 0 0 0,0 0 0 0 0,0 0 0 0 0,0 0-17 1391 0,0 1 1-1391 0,0 0-1 0 0,0-1 1 0 0,0 1 0 0 0,0-1-1 0 0,0 1 1 0 0,0-1 0 0 0,0 1-1 0 0,0-1 1 0 0,0 1-1 0 0,0 0 1 0 0,0 0 0 0 0,0 0-1 0 0,0 1 1 0 0,0-1 0 0 0,0 2-1 0 0,0-1 1 0 0,0 0-1 0 0,0-2 1 0 0,0 0 0 0 0,-1 0-1 0 0,1 0 1 0 0,0 0 0 0 0,0-1-1 0 0,0 2 1 0 0,0 1 0 0 0,0-1-1 0 0,0 0 1 0 0,0 0-1 0 0,0 0 1 0 0,0 1 0 0 0,0-1-1 0 0,0 1 1 0 0,0 0 0 0 0,0 1 18 1660 0,0-5 0-1660 0,0 1 0 0 0,0 0 0 0 0,0 1 0 0 0,0 0 0 0 0,0-2 0 0 0,0 2 1 0 0,0 1-1 0 0,0-1 0 0 0,0 0 0 0 0,0 1 0 0 0,-2-1 0 0 0,2 1 0 0 0,0-1 1 0 0,0 1-1 0 0,0-1 0 0 0,0 2 0 0 0,0-1 0 0 0,0 2 0 0 0,0-2 0 0 0,0 1 0 0 0,0-1 1 0 0,0 1-1 0 0,0-1 0 0 0,0 1 0 0 0,0 1 0 0 0,0 0 0 0 0,0-1 0 0 0,0 2 1 0 0,0 0-1 0 0,0 1 0 0 0,0-1-13 1450 0,0-7 0-1450 0,0-1 1 0 0,0 0-1 0 0,0 2 0 0 0,-1 1 1 0 0,1-2-1 0 0,0 2 1 0 0,0 0-1 0 0,0 1 0 0 0,0-1 1 0 0,0 0-1 0 0,0 1 1 0 0,0 0-1 0 0,0-1 0 0 0,0 3 1 0 0,0-1-1 0 0,0 2 0 0 0,0-2 1 0 0,0 0-1 0 0,0 1 1 0 0,0 0-1 0 0,0 0 0 0 0,0 2 1 0 0,0-1-1 0 0,0 0 1 0 0,0 2-1 0 0,0 1 0 0 0,0-1 1 0 0,0-7-1 0 0,-1-1 1 0 0,1 2-1 0 0,0 1 0 0 0,0 0 1 0 0,0 1-1 0 0,0 0 0 0 0,0 1 1 0 0,0-1-1 0 0,0 12 1 0 0</inkml:trace>
  <inkml:trace contextRef="#ctx0" brushRef="#br0" timeOffset="8">7 9389 13202 189826 55678,'0'5'1'0'0,"0"103"5"0"0,0 1-1 0 0,0 0 1 0 0,0 0-1 0 0,0 0 21 0 0,0 3 1 0 0,0 0-1 0 0,0 0 1 0 0,0 0-1 0 0,0 0 1 0 0,0 1-1 0 0,0 0 1 0 0,0 0 0 0 0,0 2-1 0 0,0-1 1 0 0,0 0-1 0 0,0 1 1 0 0,0-3-1 0 0,0 2 1 0 0,0-1 0 0 0,0 0-1 0 0,0 1 1 0 0,0 1-1 0 0,0 0 1 0 0,0 0-1 0 0,0 0 1 0 0,0 1-1 0 0,0-1 1 0 0,0 1 0 0 0,0-1 2 0 0,0-6 0 0 0,0 0 0 0 0,0 0 1 0 0,0 0-1 0 0,0 0 0 0 0,0 0 0 0 0,0 1 1 0 0,0 0-1 0 0,0-1 0 0 0,0 2 1 0 0,0 0-1 0 0,0 1 0 0 0,0 0 0 0 0,0 1 1 0 0,0-1-1 0 0,0 1 0 0 0,0 1 0 0 0,0 2 1 0 0,0-2-1 0 0,0 1 0 0 0,0 2 1 0 0,0-1-1 0 0,0 0 0 0 0,0 0 0 0 0,0 1 1 0 0,0-2-1 0 0,0 1 0 0 0,0-1 1 0 0,0 0 16 0 0,0-3 0 0 0,0 1 1 0 0,0-1-1 0 0,0 0 1 0 0,0 0-1 0 0,0 0 1 0 0,0-1-1 0 0,0 1 1 0 0,0 0-1 0 0,0 0 1 0 0,0 1-1 0 0,0-1 0 0 0,0 1 1 0 0,0 1-1 0 0,0 0 1 0 0,0-3-1 0 0,0 2 1 0 0,0-1-1 0 0,0 1 1 0 0,0 0-1 0 0,0 1 1 0 0,0 0-1 0 0,0 0 0 0 0,0-1 1 0 0,0 1-1 0 0,0 1 1 0 0,0-1-1 0 0,0 0 1 0 0,0 0-1 0 0,0 1 1 0 0,0-1-25 0 0,0-1 1 0 0,0 1 0 0 0,0 0-1 0 0,0 1 1 0 0,0-1 0 0 0,0-1-1 0 0,0 1 1 0 0,0 1 0 0 0,0-1 0 0 0,0 0-1 0 0,0 0 1 0 0,0 2 0 0 0,0-2-1 0 0,0 1 1 0 0,0 0 0 0 0,0 0-1 0 0,0-4 1 0 0,0 0 0 0 0,0-1 0 0 0,0 2-1 0 0,0-1 1 0 0,0 1 0 0 0,0-1-1 0 0,0 1 1 0 0,0 0 0 0 0,0 0-1 0 0,0 0 1 0 0,0 0 0 0 0,0 0 0 0 0,0-1-1 0 0,0 3 1 0 0,0-2 0 0 0,0-1-4 0 0,0 4 1 0 0,0-1-1 0 0,0 0 1 0 0,0 2-1 0 0,0-2 1 0 0,0 0 0 0 0,0 1-1 0 0,0 0 1 0 0,0 0-1 0 0,0-1 1 0 0,0 2-1 0 0,0-1 1 0 0,0 1 0 0 0,0-1-1 0 0,0 0 1 0 0,0 1-1 0 0,0-1 1 0 0,0-4-1 0 0,0 0 1 0 0,0 0 0 0 0,0-1-1 0 0,0 1 1 0 0,0 0-1 0 0,0 0 1 0 0,0 0-1 0 0,0 0 1 0 0,0 0 0 0 0,0 1-1 0 0,0-1 1 0 0,0 1-1 0 0,0-1 1 0 0,0 1-1 0 0,0 0 1 0 0,0-2 0 0 0,1 2-11-1176 0,-1 1 1 1176 0,0-1 0 0 0,0 1 0 0 0,0 1 0 0 0,0-1 0 0 0,0 0 0 0 0,0-1 0 0 0,0 1 0 0 0,0 0-1 0 0,0 0 1 0 0,0 1 0 0 0,0-1 0 0 0,0 0 0 0 0,0 1 0 0 0,0-1 0 0 0,0 0 0 0 0,0 1 0 0 0,0-1-1 0 0,0 1 1 0 0,0 1 0 0 0,0-1 0 0 0,0 0 0 0 0,0 0 0 0 0,0 2 0 0 0,0-2 0 0 0,0 0 0 0 0,0 0 0 0 0,0 2-1 0 0,0-2 1 0 0,0 0 0 0 0,0 2 0 0 0,0-2 0 0 0,0 1 0 0 0,0 0 0 0 0,0 0 0 0 0,0 0-18-1549 0,0-5 1 1549 0,0 0 0 0 0,0 1-1 0 0,0-2 1 0 0,1 2 0 0 0,-1-1-1 0 0,0 0 1 0 0,0 1 0 0 0,0-1 0 0 0,0 1-1 0 0,0-1 1 0 0,0 0 0 0 0,0 1-1 0 0,0 0 1 0 0,0-1 0 0 0,0 1-1 0 0,0-1 1 0 0,0 1 0 0 0,0-1 0 0 0,0 1-1 0 0,0 0 1 0 0,0 1 0 0 0,0-1-1 0 0,0-1 1 0 0,0 1 0 0 0,0 1 0 0 0,0-1-1 0 0,0 0 1 0 0,0 1 0 0 0,0-2-1 0 0,0 2 1 0 0,0-1 0 0 0,0 0-1 0 0,0 0 1 0 0,0 1 0 0 0,1-1 0 0 0,-1-1-1 0 0,0 1-5-1700 0,0 0 0 1700 0,0 0 0 0 0,0-1 0 0 0,0 0 0 0 0,0 1 0 0 0,0 0 0 0 0,0-2 0 0 0,0 2 0 0 0,0-1 0 0 0,0 0 0 0 0,0 1 0 0 0,0-1 0 0 0,0 1 0 0 0,0-1 0 0 0,0 0 0 0 0,0 1 0 0 0,0-1 0 0 0,0 0 0 0 0,0 1 0 0 0,0-1 0 0 0,0 1 0 0 0,0-1 0 0 0,0 1 0 0 0,0 0 0 0 0,0-1 0 0 0,0 0 0 0 0,1 1 0 0 0,-1 0 0 0 0,0 0 0 0 0,0-1 0 0 0,0 0 0 0 0,0 1 0 0 0,0 0 0 0 0,0-2 0 0 0,0 2 0 0 0,0-1 0 0 0,0-1 0 0 0,0 1 9-1617 0,0 4 1 1617 0,0-1 0 0 0,0 2 0 0 0,0-2 0 0 0,0 0 0 0 0,0 1 0 0 0,0-1 0 0 0,0 0-1 0 0,0 0 1 0 0,0 0 0 0 0,0-1 0 0 0,0 1 0 0 0,0 1 0 0 0,0-1 0 0 0,0-1 0 0 0,0 1-1 0 0,2-1 1 0 0,-2 1 0 0 0,0-2 0 0 0,0 0 0 0 0,0 0 0 0 0,0 1 0 0 0,0-1 0 0 0,0 0 0 0 0,0 0-1 0 0,0 0 1 0 0,0 0 0 0 0,0 0 0 0 0,0 0 0 0 0,0 0 0 0 0,0-2 0 0 0,0 2 0 0 0,0 0-1 0 0,0-2 1 0 0,0 2 0 0 0,0-1 1-1481 0,0 4 0 1481 0,0 2 0 0 0,0-2 0 0 0,0 0 0 0 0,0 0 0 0 0,0 1 0 0 0,0-1 0 0 0,0-1 1 0 0,0 1-1 0 0,1 0 0 0 0,-1-1 0 0 0,0 1 0 0 0,0-1 0 0 0,0 0 0 0 0,0 0 0 0 0,0 0 1 0 0,0-1-1 0 0,0 4 0 0 0,0 0 0 0 0,0-1 0 0 0,0 2 0 0 0,0-2 0 0 0,0-1 0 0 0,0 2 1 0 0,0-1-1 0 0,0 0 0 0 0,0-1 0 0 0,0 0 0 0 0,0 0 0 0 0,0 1 0 0 0,0-1 0 0 0,0-1 1 0 0,0 1-5-1333 0,0-4 1 1333 0,0 1 0 0 0,0-2-1 0 0,1 1 1 0 0,-1-1 0 0 0,0 1 0 0 0,0-1-1 0 0,0 0 1 0 0,0 0 0 0 0,0 0-1 0 0,0 0 1 0 0,0-1 0 0 0,0 1 0 0 0,0 0-1 0 0,0 0 1 0 0,0-1 0 0 0,0 8-1 0 0,0-1 1 0 0,0 1 0 0 0,0-1 0 0 0,0 2-1 0 0,0-2 1 0 0,0 0 0 0 0,0 1-1 0 0,0-1 1 0 0,0-1 0 0 0,0 1 0 0 0,0-1-1 0 0,0-1 1 0 0,0 0 0 0 0,0-1-27-856 0,0 0 0 856 0,0 1 0 0 0,0-2 0 0 0,1 0 0 0 0,-1-1 1 0 0,0 0-1 0 0,0 1 0 0 0,0-3 0 0 0,0 2 0 0 0,0 0 0 0 0,0-2 1 0 0,0 2-1 0 0,0-2 0 0 0,0 2 0 0 0,0-2 0 0 0,0 1 0 0 0,0-1 1 0 0,0 1-1 0 0,0-1 0 0 0,0 1 0 0 0,0-2 0 0 0,0 1 0 0 0,0 0 1 0 0,0-2-1 0 0,0 1 0 0 0,0-2 0 0 0,0 0 0 0 0,0-1 9-606 0,0 7 1 606 0,0 0-1 0 0,0-2 1 0 0,0 0 0 0 0,0-1-1 0 0,0-37 8 0 0</inkml:trace>
  <inkml:trace contextRef="#ctx0" brushRef="#br0" timeOffset="9">13 54669 14813 176254 55678,'0'-68'0'0'0,"0"-40"1"0"0,0 0-1 0 0,0-2 1 0 0,0 1-1 0 0,0-1 1 0 0,0-1-1 0 0,0 0 1 0 0,0 1-1 0 0,0-2 1 0 0,0 1-1 0 0,0-1 1 0 0,0 0 0 0 0,0 0-2 0 0,0 6 1 0 0,0-1-1 0 0,0 0 1 0 0,0 0-1 0 0,0 0 1 0 0,0-1 0 0 0,0 1-1 0 0,0 0 1 0 0,0-2-1 0 0,0 1 1 0 0,0-1-1 0 0,0 0 1 0 0,0-2 0 0 0,0 0-1 0 0,0 0 1 0 0,0-1-1 0 0,0-1 1 0 0,0 0 0 0 0,0-1-1 0 0,0-1 1 0 0,0-1-1 0 0,0 1 1 0 0,0-2-1 0 0,0 1 1 0 0,0-1 0 0 0,0 2-1 0 0,0-2 1 0 0,0 1-1 0 0,0-1 1 0 0,0 2 0 0 0,0-1 21 19 0,0 2 0-19 0,0 0 0 0 0,0-1 0 0 0,0 2 0 0 0,0-1 1 0 0,0 1-1 0 0,0-1 0 0 0,0 1 0 0 0,0-2 0 0 0,0 1 0 0 0,0 0 1 0 0,0 0-1 0 0,0-2 0 0 0,0 2 0 0 0,0-3 0 0 0,0 2 0 0 0,0 7 1 0 0,0 0-1 0 0,0 0 0 0 0,0-1 0 0 0,0 1 0 0 0,0-2 1 0 0,0 2-1 0 0,0-2 0 0 0,0 0 0 0 0,0 1 0 0 0,0-1 0 0 0,0-1 1 0 0,0 2-1 0 0,0-1 0 0 0,0 0 0 0 0,0 0 0 0 0,0 0 0 0 0,0 0 28 1658 0,0 0 0-1658 0,0 0 0 0 0,0-1 0 0 0,0 0 0 0 0,0 1 0 0 0,0-1 0 0 0,1 0 0 0 0,-1 0 0 0 0,0 0 1 0 0,0 1-1 0 0,0-1 0 0 0,0 0 0 0 0,0 0 0 0 0,0 1 0 0 0,0-1 0 0 0,0-1 0 0 0,0 1 0 0 0,0 0 0 0 0,0-1 1 0 0,0 0-1 0 0,0 0 0 0 0,0 0 0 0 0,0 1 0 0 0,0 0 0 0 0,0-2 0 0 0,0 1 0 0 0,0 0 0 0 0,0 0 0 0 0,0 0 1 0 0,0 0-1 0 0,0 0 0 0 0,0 0 0 0 0,1 0 0 0 0,-1 0 0 0 0,0 0 0 0 0,0 0-21 1972 0,0 0 0-1972 0,0 0 0 0 0,0 0 0 0 0,0 1 1 0 0,0-1-1 0 0,0 0 0 0 0,0 0 0 0 0,0 0 1 0 0,0 0-1 0 0,0 0 0 0 0,0 0 0 0 0,0 0 0 0 0,0 0 1 0 0,0 0-1 0 0,0 0 0 0 0,0 0 0 0 0,0 0 1 0 0,0 0-1 0 0,0-1 0 0 0,0 1 0 0 0,0-1 0 0 0,0 0 1 0 0,0 1-1 0 0,0-1 0 0 0,0 0 0 0 0,0 0 1 0 0,0 1-1 0 0,0-1 0 0 0,0 0 0 0 0,0 1 1 0 0,0-1-1 0 0,0 0 0 0 0,0 0 0 0 0,0 1 0 0 0,0-2 1 0 0,0 3-9 1612 0,0-1 1-1612 0,0-2 0 0 0,0 3 0 0 0,0-1 0 0 0,0 0-1 0 0,0 0 1 0 0,0 0 0 0 0,0 0 0 0 0,0 0 0 0 0,0 0-1 0 0,0 0 1 0 0,0 0 0 0 0,0 0 0 0 0,0 0 0 0 0,0 0-1 0 0,0 0 1 0 0,0 2 0 0 0,0-2 0 0 0,0 0 0 0 0,0 1-1 0 0,0-1 1 0 0,0 1 0 0 0,0-1 0 0 0,0 1 0 0 0,0 1 0 0 0,0-2-1 0 0,0 1 1 0 0,0 0 0 0 0,0-1 0 0 0,0 1 0 0 0,0 1-1 0 0,0-1 1 0 0,0-1 0 0 0,0 1 0 0 0,0 0 0 0 0,-1 0-33 1251 0,1 0 0-1251 0,0 0 1 0 0,0 0-1 0 0,0 0 0 0 0,0 0 1 0 0,0 1-1 0 0,0-1 1 0 0,0 0-1 0 0,0 0 0 0 0,0 0 1 0 0,0 1-1 0 0,0-1 1 0 0,0 0-1 0 0,0 0 0 0 0,0 1 1 0 0,0-1-1 0 0,0 0 0 0 0,0 0 1 0 0,0 2-1 0 0,0-1 1 0 0,0 0-1 0 0,0-1 0 0 0,0 2 1 0 0,0-1-1 0 0,0 1 1 0 0,0-1-1 0 0,0 0 0 0 0,0 1 1 0 0,0-1-1 0 0,0 0 1 0 0,0 1-1 0 0,0-1 0 0 0,0 1 1 0 0,0-1-1 0 0,0 1 0 0 0,-1 0-2 1046 0,1-7 1-1046 0,0 1 0 0 0,0 1-1 0 0,0-2 1 0 0,0 2 0 0 0,0-1 0 0 0,0 0-1 0 0,0 0 1 0 0,0 1 0 0 0,0-2-1 0 0,0 2 1 0 0,0-1 0 0 0,0 0 0 0 0,0 0-1 0 0,0 1 1 0 0,0-2 0 0 0,0 1-1 0 0,0 6 1 0 0,0 0 0 0 0,0-1 0 0 0,0 2-1 0 0,0-2 1 0 0,0 0 0 0 0,0 1-1 0 0,0 0 1 0 0,0 0 0 0 0,0-1 0 0 0,0 0-1 0 0,0 2 1 0 0,0-2 0 0 0,0 1-1 0 0,0-1 1 0 0,0 2 0 0 0,0-2 0 0 0,0 1-13 906 0,0-6 0-906 0,0 0 1 0 0,0 0-1 0 0,0 0 0 0 0,0 1 1 0 0,0-2-1 0 0,0 2 0 0 0,-2-1 1 0 0,2 0-1 0 0,0 0 1 0 0,0 1-1 0 0,0-2 0 0 0,0 2 1 0 0,0-1-1 0 0,0-1 0 0 0,0 2 1 0 0,0-1-1 0 0,0 6 1 0 0,0 0-1 0 0,0-1 0 0 0,0 1 1 0 0,0 0-1 0 0,0-1 0 0 0,0 2 1 0 0,0-2-1 0 0,0 0 0 0 0,0 2 1 0 0,0-2-1 0 0,0 1 1 0 0,0-1-1 0 0,0 2 0 0 0,0-2 1 0 0,0 0-1 0 0,0 1 0 0 0,0 0 19 895 0,0 0 0-895 0,0-1 1 0 0,0 0-1 0 0,0 1 1 0 0,0-1-1 0 0,0 0 1 0 0,0 1-1 0 0,0-1 1 0 0,0 1-1 0 0,0-2 0 0 0,0 1 1 0 0,0 0-1 0 0,0 1 1 0 0,0-1-1 0 0,0 1 1 0 0,0-1-1 0 0,0 0 1 0 0,0 1 6 1094 0,0-1 0-1094 0,0 0 0 0 0,-1 1 0 0 0,1-1 0 0 0,0 1 0 0 0,0-1 0 0 0,0 1 0 0 0,0 0 0 0 0,0-1 0 0 0,0 0 0 0 0,0 1 0 0 0,0-1 0 0 0,0 1 0 0 0,0-1 0 0 0,0-1 0 0 0,0 2 0 0 0,0-1 0 0 0,0 0 0 0 0,0-1 0 0 0,0 1 0 0 0,0-2 0 0 0,0 1 0 0 0,0 0 0 0 0,0 0 0 0 0,0-1 0 0 0,0 2 0 0 0,0-1 0 0 0,0-1 0 0 0,0 1 0 0 0,0-1 0 0 0,0 1 0 0 0,0-1 0 0 0,0 2 0 0 0,0-2 0 0 0,0 1 0 0 0,0 0 0 0 0,0-1 0 0 0,-1 0 0 0 0,1 0 0 0 0,0 2 0 0 0,0-2 0 0 0,0 0 0 0 0,0 1 0 0 0,0-1 0 0 0,0 0 0 0 0,0 1 0 0 0,0-1 0 0 0,0 0 0 0 0,0 2 0 0 0,0-2 0 0 0,0 0 0 0 0,0 1 0 0 0,0-1 0 0 0,0 0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8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 10444 15775 185380 45624,'0'31'0'0'0,"0"49"-2"0"0,0 1 1 0 0,0-2 3 0 0,0 35 1 0 0,0-2 0 0 0,0-2 0 0 0,0 0-7 0 0,0 4 0 0 0,0-2 0 0 0,0-9 1 0 0,0-1 29 0 0,0 13 1 0 0,0-4 0 0 0,0-10 0 0 0,0-2 2 0 0,0 4 1 0 0,0 0-1 0 0,0-8 1 0 0,0 1-24 0 0,0-4 0 0 0,0 1 0 0 0,0 9 0 0 0,0 2 2 0 0,0-1 1 0 0,0 0-1 0 0,0-1 1 0 0,0 1 13 0 0,0-9 0 0 0,0-3 0 0 0,0-1 0 0 0,0-1 3 0 0,0-7 1 0 0,0 0-1 0 0,0 6 1 0 0,0 2 76 0 0,0-6 1 0 0,0-4 0 0 0,0-4 0 0 0,0-1-47 0 0,0-2 0 0 0,0-1 1 0 0,0-10-1 0 0,0-2-46 0 0,0 44-5 0 0,0-45 1 0 0,0-2-12 0 0,0 12 58 0 0,0-8 0 0 0,0-68-6 0 0,0-54 1 0 0,0-35-127 0 0,0 25 1 0 0,0-2 0 0 0,0-5-1 0 0,0-1-148 0 0,0-14 1 0 0,0 0 0 0 0,0 1 0 0 0,0-1 136 0 0,0 1 1 0 0,0-2 0 0 0,0 2-1 0 0,0 0 45 0 0,0-1 0 0 0,0 1 1 0 0,0 0-1 0 0,0-2 100 0 0,0 2 0 0 0,0 0 0 0 0,0-1 1 0 0,0 1-37 0 0,0 0 1 0 0,0-2-1 0 0,0-7 1 0 0,0-3 23 0 0,0 2 0 0 0,0-2 0 0 0,0 28 0 0 0,0-2 0 0 0,0-1-57 0 0,0-34 0 0 0,0 0 1 0 0,0 32-1 0 0,0-1 0 0 0,0-2 16 0 0,0-4 1 0 0,0 0 0 0 0,0-2 0 0 0,0-4 0 0 0,0 1 0 0 0,0-2 34 0 0,0-7 0 0 0,0-1 1 0 0,0 0-1 0 0,0 1 0 0 0,0 2 1 0 0,0 1-22 0 0,0 94-15 0 0</inkml:trace>
  <inkml:trace contextRef="#ctx0" brushRef="#br0" timeOffset="1">6 10444 16464 185380 45624,'0'29'-1'0'0,"0"63"-1"0"0,0-1 1 0 0,0 1 0 0 0,0 1-1 0 0,0 0 1 0 0,0 10 0 0 0,0 2 0 0 0,0 0-1 0 0,0 1 12 0 0,0 1 1 0 0,0 1 0 0 0,0-1 0 0 0,0 3 0 0 0,0 2 0 0 0,0 1 0 0 0,0 0 0 0 0,0 1 33 0 0,0-1 1 0 0,0 1 0 0 0,0-1 0 0 0,0 0 0 0 0,0 0 0 0 0,0 0 0 0 0,0 0 0 0 0,0 0-44 0 0,0 0 1 0 0,0 0 0 0 0,0 0 0 0 0,0 1 0 0 0,0-7 0 0 0,0 0 0 0 0,0-1-1 0 0,0-2 5 0 0,0-9 0 0 0,0-1 0 0 0,0-2 0 0 0,0-2 1 0 0,0 10-1 0 0,0-2 0 0 0,0-2 62 0 0,0-4 1 0 0,0-2 0 0 0,0-4-1 0 0,0 8 1 0 0,0-4 165 0 0,0-5 0 0 0,0-6 1 0 0,0 31 322 0 0,0-27-395 0 0,0-43 0 0 0,0-80-94 0 0,0-17 0 0 0,0-10 0 0 0,0-21 0 0 0,0-9-107 0 0,0 12 0 0 0,0-3 1 0 0,0-6-1 0 0,0-14 0 0 0,0-4 1 0 0,0-4-86 0 0,0 20 1 0 0,0-1-1 0 0,0-1 1 0 0,0-2-1 0 0,0-7 1 0 0,0-3-1 0 0,0-1 1 0 0,0 0 85 0 0,0 0 0 0 0,0-1 0 0 0,0-2 0 0 0,0-1 1 0 0,0 18-1 0 0,0-1 0 0 0,0-1 0 0 0,0 0 1 0 0,0-1 29 0 0,0-2 1 0 0,0-1-1 0 0,0 0 1 0 0,0-1 0 0 0,0 2-1 0 0,0 0 1 0 0,0 2 0 0 0,0-1-1 0 0,0 0 1 0 0,0-2 6 0 0,0-7 0 0 0,0-2 0 0 0,0 0 0 0 0,0 1 0 0 0,0 1 0 0 0,0 5 0 0 0,0 2 0 0 0,0 2 1 0 0,0-2-1 0 0,0 0 7 0 0,0 2 1 0 0,0-2 0 0 0,0 36-3 0 0</inkml:trace>
  <inkml:trace contextRef="#ctx0" brushRef="#br0" timeOffset="2">6 10444 18388 185380 45624,'0'87'-8'0'0,"0"15"-2"0"0,0 0 0 0 0,0 1 0 0 0,0-1 0 0 0,0 2 0 0 0,0-1 0 0 0,0 4-1 0 0,0-1 1 0 0,0 2 0 0 0,0 0 0 0 0,0-1 0 0 0,0 1 0 0 0,0-1 0 0 0,0-1 14 0 0,0-3 0 0 0,0 1 0 0 0,0-1 0 0 0,0-2 0 0 0,0 2 1 0 0,0 0-1 0 0,0-1 0 0 0,0 1 0 0 0,0 2 0 0 0,0 1 1 0 0,0-1-1 0 0,0 1 0 0 0,0-1 0 0 0,0 1 0 0 0,0 0 0 0 0,0-1 5 0 0,0-3 0 0 0,0 1 1 0 0,0-1-1 0 0,0 0 1 0 0,0 0-1 0 0,0 0 1 0 0,0 2-1 0 0,0 1 0 0 0,0 5 1 0 0,0 2-1 0 0,0 0 1 0 0,0 0-1 0 0,0 1 1 0 0,0 0-1 0 0,0 0 1 0 0,0 0 10 0 0,0-1 1 0 0,0 1-1 0 0,0 0 1 0 0,0 0-1 0 0,0 1 1 0 0,0-1-1 0 0,0 0 1 0 0,0 1 0 0 0,0-11-1 0 0,0-1 1 0 0,0 2-1 0 0,0 0 1 0 0,0 0-1 0 0,0 0 1 0 0,0 0-1 0 0,0 0 1 0 0,0-2-10 0 0,0 1 0 0 0,0 0 0 0 0,0-1 0 0 0,0 1 0 0 0,0 0 1 0 0,0 0-1 0 0,0-1 0 0 0,0 2 0 0 0,0-1 0 0 0,0 2 1 0 0,0 0-1 0 0,0 0 0 0 0,0 0 0 0 0,0 0 0 0 0,0 0 0 0 0,0 0 1 0 0,0 1-1 0 0,0-1 19 0 0,0 0 1 0 0,0 0 0 0 0,0 0 0 0 0,0 0 0 0 0,0 0 0 0 0,0 0 0 0 0,0 0 0 0 0,0 0 0 0 0,0 0 0 0 0,0 0 0 0 0,0 0 0 0 0,0-1 0 0 0,0 1 0 0 0,0-1 0 0 0,0 1 0 0 0,0-1 0 0 0,0 0 0 0 0,0 0 4 0 0,0 9 1 0 0,0 1-1 0 0,0-1 1 0 0,0-1-1 0 0,0 1 1 0 0,0 0 0 0 0,0 0-1 0 0,0 0-22 0 0,0 2 1 0 0,0 0 0 0 0,0 0 0 0 0,0 1 0 0 0,0-2 0 0 0,0 2 0 0 0,0-2 0 0 0,0 0-3 0 0,0-4 1 0 0,0-1-1 0 0,0 0 1 0 0,0 0 0 0 0,0 0-1 0 0,0-1 1 0 0,0 0-1 0 0,0 0 1 0 0,0-2 0 0 0,0 1-1 0 0,0-1 1 0 0,0 0 0 0 0,0 0-1 0 0,0-1 1 0 0,0-1-1 0 0,0-1-6 0 0,0 9 0 0 0,0-3 0 0 0,0 0 0 0 0,0-1 0 0 0,0 1 0 0 0,0-2 0 0 0,0 0 0 0 0,0-4 0 0 0,0 1 0 0 0,0 0 1 0 0,0-3-1 0 0,0 1 0 0 0,0-2 0 0 0,0-2 8-13 0,0 5 0 13 0,0-1 1 0 0,0-3-1 0 0,0-1 1 0 0,0 0-1 0 0,0-1 1 0 0,0 15-1 0 0,0 0 1 0 0,0-1-1 0 0,0-3 1 0 0,0-3-19-466 0,0 7 1 466 0,0-3-1 0 0,0-3 1 0 0,0-1 0 0 0,0-1-1 0 0,0-2 1 0 0,0 0-1 0 0,0-5 37-152 0,0 10 1 152 0,0-4 0 0 0,0-5 0 0 0,0-14 0 0 0,0-4 0 0 0,0-4 36 0 0,0 9 0 0 0,0-6-230 0 0,0-5 1 0 0,0-11-1 0 0,0-7-502 0 0,0-56 1 0 0,0-97 507 0 0,0 1 1 0 0,0-14 0 0 0,0 27-1 0 0,0-3 1 0 0,0-4 75 0 0,0 5 1 0 0,0-1 0 0 0,0-3 0 0 0,0-1 0 0 0,0-6-1 0 0,0 0 1 0 0,0-2 0 0 0,0-3 18 0 0,0 9 0 0 0,0-1 0 0 0,0-2 0 0 0,0 0 0 0 0,0-3 0 0 0,0-6 0 0 0,0-1 1 0 0,0-3-1 0 0,0 0 0 0 0,0-2 28 0 0,0 11 1 0 0,0-3 0 0 0,0 0 0 0 0,0-1 0 0 0,0-2 0 0 0,0 0 0 0 0,0-8 0 0 0,0-1 0 0 0,0-2 0 0 0,0 1 0 0 0,0-3-1 0 0,0 2 0 0 0,0 10 1 0 0,0 3 0 0 0,0-4-1 0 0,0 2 1 0 0,0-1 0 0 0,0-1-1 0 0,0 0 1 0 0,0-3 0 0 0,0-2-1 0 0,0 0 1 0 0,0 0 0 0 0,0 0-1 0 0,0 0 1 0 0,0 0 7 0 0,0 2 0 0 0,0-1 0 0 0,0 0 0 0 0,0 0 0 0 0,0-1 0 0 0,0 0 0 0 0,0-2 0 0 0,0 9 0 0 0,0-2 0 0 0,0-1 0 0 0,0 0 0 0 0,0-1 0 0 0,0 1 1 0 0,0-2-1 0 0,0 2 0 0 0,0-3 0 0 0,0-1 0 0 0,0 0 0 0 0,0 0 0 0 0,0-1 0 0 0,0 1 0 0 0,0-1 0 0 0,0 0-22 0 0,0 10 1 0 0,0 2-1 0 0,0-3 1 0 0,0 1-1 0 0,0 0 1 0 0,0 1-1 0 0,0-2 1 0 0,0 1-1 0 0,0 0 42 0 0,0-11 1 0 0,0-1-1 0 0,0 1 1 0 0,0-2 0 0 0,0 2-1 0 0,0-1 1 0 0,0 0-1 0 0,0 0 1 0 0,0 1 0 0 0,0-2-1 0 0,0 1 1 0 0,0-1-1 0 0,0 1 1 0 0,0 1 0 0 0,0-1-1 0 0,0 2 23 0 0,0 4 1 0 0,0 0 0 0 0,0 1 0 0 0,0 0 0 0 0,0 1 0 0 0,0 0 0 0 0,0-1 0 0 0,0 0 0 0 0,0-2 0 0 0,0 1 0 0 0,0-1 0 0 0,0 0 0 0 0,0 0 0 0 0,0 0 0 0 0,0 0 0 0 0,0 2 14 0 0,0 2 1 0 0,0 0 0 0 0,0-1 0 0 0,0 2 0 0 0,0 0 0 0 0,0 0 0 0 0,0 0 0 0 0,0 2 0 0 0,0 0-1 0 0,0 1 1 0 0,0 0 0 0 0,0 0 0 0 0,0 2 0 0 0,0-2 0 0 0,0 3 0 0 0,0 0-12 0 0,0-10 1 0 0,0 3-1 0 0,0 0 1 0 0,0 0-1 0 0,0 1 1 0 0,0-1-1 0 0,0 3 1 0 0,0-13 0 0 0,0 1-1 0 0,0 1 1 0 0,0-1-1 0 0,0 2 1 0 0,0 0-6 0 0,0 6 0 0 0,0-1 0 0 0,0 2 0 0 0,0 0 0 0 0,0 1 0 0 0,0 0 0 0 0,0 4 0 0 0,0-1 0 0 0,0 0 1 0 0,0 3-1 0 0,0-1 0 0 0,0 1-12 0 0,0-13 1 0 0,0-1 0 0 0,0 2 0 0 0,0 1 0 0 0,0 0 0 0 0,0 8 0 0 0,0 0 0 0 0,0 1 0 0 0,0 3 0 0 0,0 2 45 0 0,0-7 1 0 0,0 5 0 0 0,0 2-1 0 0,0 2 1 0 0,0-18 0 0 0,0 4 0 0 0,0 6-12 0 0,0-15 0 0 0,0 72-23 0 0</inkml:trace>
  <inkml:trace contextRef="#ctx0" brushRef="#br0" timeOffset="3">6 10444 17652 184749 45624,'0'27'45'0'0,"0"59"84"0"0,0 6 1 0 0,0 2-58 0 0,0 16 1 0 0,0 4 0 0 0,0 2-1 0 0,0 3 45 0 0,0-16 1 0 0,0 1-1 0 0,0 2 1 0 0,0 2-1 0 0,0 6-65 0 0,0-16 0 0 0,0 3 0 0 0,0 3 0 0 0,0 2 0 0 0,0 0 0 0 0,0 1 0 0 0,0-2 0 0 0,0-3 0 0 0,0 1 0 0 0,0-1 0 0 0,0 0 0 0 0,0 2 0 0 0,0 1 0 0 0,0 2-26 0 0,0 0 1 0 0,0 1-1 0 0,0 3 1 0 0,0 0-1 0 0,0 1 1 0 0,0 1-1 0 0,0-1 1 0 0,0-2-42 0 0,0 2 0 0 0,0-1 1 0 0,0-1-1 0 0,0 1 0 0 0,0 1 1 0 0,0-1-1 0 0,0 4 1 0 0,0 1 33 0 0,0-11 0 0 0,0 3 0 0 0,0 0 0 0 0,0 2 0 0 0,0 1 0 0 0,0-1 1 0 0,0 1-1 0 0,0 1 0 0 0,0 0 0 0 0,0-1-3 0 0,0 1 0 0 0,0-1 0 0 0,0 0 0 0 0,0 1 0 0 0,0 0 0 0 0,0 0 1 0 0,0 3-1 0 0,0-1 0 0 0,0 0 0 0 0,0 4-39 0 0,0-13 1 0 0,0 2 0 0 0,0 2-1 0 0,0 0 1 0 0,0 1 0 0 0,0 1-1 0 0,0-1 1 0 0,0 1 0 0 0,0 0-1 0 0,0 0 1 0 0,0 0 0 0 0,0-1 17 0 0,0 0 0 0 0,0 1 0 0 0,0 0 0 0 0,0-2 0 0 0,0 2 0 0 0,0-1 0 0 0,0 0 0 0 0,0 1 0 0 0,0 0 0 0 0,0 1 0 0 0,0 0 1 0 0,0 0 3 0 0,0-5 1 0 0,0 2 0 0 0,0-2-1 0 0,0 1 1 0 0,0 2 0 0 0,0-2-1 0 0,0 2 1 0 0,0 0 0 0 0,0-1-1 0 0,0 1 1 0 0,0 0 0 0 0,0 0-1 0 0,0 0 13 0 0,0 3 0 0 0,0 0 0 0 0,0 0 0 0 0,0-1 0 0 0,0 3 0 0 0,0-2 0 0 0,0 0 0 0 0,0 1 0 0 0,0 0 0 0 0,0 1 0 0 0,0 0 0 0 0,0 0 0 0 0,0 1 0 0 0,0-4 1 0 0,0 1-1 0 0,0 1 1 0 0,0-1 0 0 0,0 1-1 0 0,0 1 1 0 0,0 0 0 0 0,0-1-1 0 0,0 2 1 0 0,0-2-1 0 0,0 0 1 0 0,0 2 0 0 0,0-3-1 0 0,0 1-1 0 0,0-2 0 0 0,0 0 1 0 0,0-1-1 0 0,0 1 1 0 0,0-2-1 0 0,0 1 1 0 0,0 1-1 0 0,0-1 1 0 0,0 0-1 0 0,0 1 1 0 0,0-1-1 0 0,0 1 1 0 0,0 0-1 0 0,0 1-1 0 0,0-4 1 0 0,0 1 0 0 0,0-1 0 0 0,0 1 0 0 0,0 1-1 0 0,0-1 1 0 0,0 1 0 0 0,0 0 0 0 0,0-1 0 0 0,0 0 0 0 0,0 1-1 0 0,0 0 1 0 0,0-1 0 0 0,0-1 0 0 0,0 1-14 0 0,0 5 0 0 0,0 1 1 0 0,0-2-1 0 0,0 1 0 0 0,0 0 1 0 0,0-1-1 0 0,0 0 0 0 0,0 0 1 0 0,0 1-1 0 0,0-1 0 0 0,0 0 1 0 0,0 0-1 0 0,0 2 0 0 0,0-2 1 0 0,0-6-1 0 0,0 0 0 0 0,0 0 1 0 0,0 1-1 0 0,0-1 0 0 0,0 0 1 0 0,0 0-1 0 0,0 1 0 0 0,0-1 1 0 0,0 0-1 0 0,0 1 0 0 0,0-1 1 0 0,0 1-1 0 0,0-1 0 0 0,0 1-15 0 0,0-2 0 0 0,0 2 1 0 0,0-1-1 0 0,0-1 1 0 0,0 1-1 0 0,0 0 1 0 0,0 0-1 0 0,0 0 1 0 0,0-1-1 0 0,0 2 1 0 0,0-1-1 0 0,0 1 1 0 0,0 1-1 0 0,0-2 1 0 0,0 2-1 0 0,0 3 1 0 0,0 0-1 0 0,0 1 1 0 0,0 0-1 0 0,-2 1 1 0 0,2-1-1 0 0,0 0 1 0 0,0 1-1 0 0,0 0 1 0 0,0-1-1 0 0,0 1 1 0 0,0 0-1 0 0,0-1 1 0 0,0 0-1 0 0,0 0 3-1269 12,0-1 1 1269-1,0-1 0 0 1,0 1 0 0-1,0 1-1 0 1,0-1 1 0-1,0-1 0 0 1,0 1 0 0 0,0-1 0 0-1,0 1-1 0 1,0-1 1 0-1,0 0 0 0 1,0 0 0 0-1,0 0-1 0 1,0-1 1 0-1,0 1 0 0 1,0-2 0 0 0,0 1 0 0-1,0-2-1 0 1,0 1 1 0-1,0 1 0 0 1,0-1 0 0-1,-1-1 0 0 1,1 1-1 0-1,0-2 1 0 1,0 2 0 0 0,0-2 0 0-1,0 1-1 0 1,0-1 1 0-1,0 0 0 0 1,0-1 1-2571 11,0 4 1 2571 0,0-2 0 0 0,0 1 0 0 0,0 0 0 0 0,0-2 0 0 0,0 1 0 0 0,-1-1 0 0 0,1 1 0 0 0,0-1 0 0 0,0-1-1 0 0,0 2 1 0 0,0-2 0 0 0,0 2 0 0 0,0-1 0 0 0,0-1 0 0 0,0 1 0 0 0,0 0 0 0 0,0 0 0 0 0,0 0 0 0 0,0-1 0 0 0,0 1-1 0 0,0-1 1 0 0,0 0 0 0 0,0 1 0 0 0,0-2 0 0 0,0 1 0 0 0,0-1 0 0 0,0-1 2-2457-2,0 6 1 2457-1,0 0 0 0 1,0-1-1 0 0,0-1 1 0-1,0 1 0 0 1,0-2 0 0 0,0 2-1 0-1,0-2 1 0 1,0 1 0 0-1,0-1 0 0 1,0 1-1 0 0,0-1 1 0-1,0 1 0 0 1,0 6 0 0 0,0 1-1 0-1,0-1 1 0 1,0 0 0 0-1,0 0 0 0 1,0 0-1 0 0,0-1 1 0-1,0 2 0 0 1,0-2 0 0 0,0 0-1 0-1,0 1 1 0 1,0-1 5-1604-2,0-2 1 1604 1,0 0 0 0 0,0 0 0 0-1,0 0 0 0 1,1-1 0 0-1,-1 1 0 0 1,0-1 0 0 0,0 1 0 0-1,0-1 0 0 1,0 0 0 0-1,0-2 0 0 1,0 2 0 0 0,0 6 0 0-1,0-1 0 0 1,0 0 0 0-1,0-1 0 0 1,0 0 0 0 0,0 1 0 0-1,0-1 0 0 1,0 0 0 0-1,0 0 0 0 1,0-1 0 0 0,1-1 0-1539-3,-1-1 1 1539 0,0-1-1 0 0,0 1 1 0 0,0-1 0 0 0,0 0-1 0 0,0-2 1 0 0,0 2 0 0 0,0-1-1 0 0,0-1 1 0 0,0 0 0 0 0,0 0-1 0 0,0 7 1 0 0,0 0 0 0 0,0 0-1 0 0,0-1 1 0 0,0 1-1 0 0,2-2 1 0 0,-2 0 0 0 0,0-1-1 0 1,0 0 1 0-1,0-2-1-1297-5,0 7 0 1297 1,0-3 0 0 0,0 1 0 0 0,0-2 0 0 0,0-1 0 0 0,0 1 0 0-1,0-1 0 0 1,0 0 0 0 0,0-1 0 0 0,0-1 0 0 0,0 0 0 0-1,0-2 0 0 1,0 2 0 0 0,0-1 0 0 0,1-2 0 0 0,-1 1 0 0 0,0-3 0 0-1,0 0 0-630-3,0 3 0 630 0,0-2 0 0-1,0-1 0 0 1,0 0 0 0 0,0-1 1 0 0,0-1-1 0-1,0-1 0 0 1,0 0 0 0 0,0 7 0 0-1,0 0 1 0 1,0-1-1 0 0,0-1 0 0-1,0-1 0 0 1,0-2 0 0 0,0-1-9-202-6,0 7 0 202 0,0-3 0 0 0,0 0 1 0 0,0-3-1 0 0,0-1 0 0 0,0-2 0 0 1,0 8 1 0-1,0-3-1 0 0,0-2 0 0 0,0-1 0 0 0,0-2-9-119-3,0 10 1 119 0,0-3 0 0 0,0-1 0 0 0,0-6 0 0 0,0 17 0 0 0,0-3 0 0 0,0-8-28-169 0,0-20 0 169 0,0-6 0 0 0,0-5 0 0 0,0 10 1 0 0,0-10-194-140 0,0 27 1 140 0,1-91-103-361 0,-1-54 1 361 0,0-35 0 0 0,0-20 248-328 0,0 13 0 328 0,0-6 0 0 0,0-5 0 0 0,0 4 1 0 0,0-6-1 0 0,0-2 0 0 0,0-3 17-285 0,0 11 1 285 0,0-3 0 0 0,0-2-1 0 0,0-1 1 0 0,0-3 0 0 0,0-12 0 0 0,0-2-1 0 0,0-2 1 0 0,0-3 0 0 0,0-1 35-464 0,0 13 1 464 0,0-1-1 0 0,0-3 1 0 0,0 1-1 0 0,0-3 1 0 0,0-2-1 0 0,0 9 1 0 0,1-2 0 0 0,-1 0-1 0 0,0-3 1 0 0,0 1-1 0 0,0-2 1 0 0,0 0 9-157 0,0 8 1 157 0,0-1-1 0 0,0 1 1 0 0,0-1-1 0 0,0-2 1 0 0,0-1-1 0 0,0 0 1 0 0,0-1 0 0 0,0 1-1 0 0,0 0 1 0 0,0-1-1 0 0,0-2 1 0 0,0-1-1 0 0,0 0 1 0 0,0 1 0 0 0,0-2-1 0 0,0 0 1-38 0,0 7 1 38 0,0 0 0 0 0,0-2 0 0 0,0 1-1 0 0,0-1 1 0 0,0 1 0 0 0,0-3 0 0 0,0 2-1 0 0,0-1 1 0 0,0-1 0 0 0,0-4 0 0 0,0 0-1 0 0,0 0 1 0 0,0-2 0 0 0,0 1 0 0 0,0-1-1 0 0,0 1 1 0 0,0-2 0 0 0,0 1 0 0 0,0-2 21 0 0,0 9 1 0 0,0-2 0 0 0,0 0 0 0 0,0 1-1 0 0,0-2 1 0 0,0 1 0 0 0,0 0 0 0 0,0-1 0 0 0,0 0-1 0 0,0-1 1 0 0,0 1 0 0 0,0-3 0 0 0,0 1-1 0 0,0 0 1 0 0,0-1 0 0 0,0 1 0 0 0,0-2-1 0 0,0 0 1 0 0,0 1 0 0 0,0-3 0 0 0,0 2 0 0 0,0-3 20 0 0,0 13 1 0 0,0-1 0 0 0,0 0 0 0 0,0-2-1 0 0,0 0 1 0 0,0 0 0 0 0,0 0 0 0 0,0 0 0 0 0,0-1-1 0 0,0 1 1 0 0,0-1 0 0 0,0 2 0 0 0,0-2 0 0 0,0 3-1 0 0,0-1 1 0 0,0-1 0 0 0,0 1 0 0 0,0 1 0 0 0,0-1-1 0 0,0-1 1 0 0,0 2 0 0 0,0-1 0 0 0,0-1 0 0 0,0 1-1 0 0,0 1 1 0 0,0-1-2 0 0,0-1 0 0 0,0 1 0 0 0,0 0 0 0 0,0-2 0 0 0,0 2 1 0 0,0 0-1 0 0,0-1 0 0 0,0 1 0 0 0,0-2 0 0 0,0 2 0 0 0,0 0 1 0 0,0-1-1 0 0,0 0 0 0 0,0 1 0 0 0,0-2 0 0 0,0 1 0 0 0,0 0 1 0 0,0 0-1 0 0,0-1 0 0 0,0 1 0 0 0,0-1 0 0 0,0 2 0 0 0,0-1 1 0 0,0-1-1 0 0,0 2 0 0 0,0 0 15 0 0,0-9 1 0 0,0 1 0 0 0,0-1 0 0 0,0 2-1 0 0,0-1 1 0 0,0 0 0 0 0,0 0 0 0 0,0 1-1 0 0,0 0 1 0 0,0-1 0 0 0,0 0 0 0 0,0 1 0 0 0,0-1-1 0 0,0 2 1 0 0,0-1 0 0 0,0 0 0 0 0,0 0-1 0 0,0-1 1 0 0,0 2 0 0 0,0-1 0 0 0,0 1 0 0 0,0 0-1 0 0,0 0 1 0 0,0 0-20 0 0,0 2 0 0 0,0 1 1 0 0,0-1-1 0 0,0 2 1 0 0,0-1-1 0 0,0 0 0 0 0,0 1 1 0 0,0-1-1 0 0,0 2 1 0 0,0-2-1 0 0,0 0 1 0 0,0 2-1 0 0,0-1 0 0 0,0 2 1 0 0,0-1-1 0 0,0 0 1 0 0,0 1-1 0 0,0-1 1 0 0,0 0-1 0 0,0 1 0 0 0,0 1 1 0 0,0-2-1 0 0,0 2 1 0 0,0-1-4 0 0,0-6 0 0 0,0 0 0 0 0,0 1 0 0 0,0-1 0 0 0,0 1 0 0 0,0 0 0 0 0,0 0 0 0 0,0 0 0 0 0,0 0 0 0 0,0 1 0 0 0,0-1 0 0 0,0 3 0 0 0,0 0 0 0 0,0-1 0 0 0,0 2 0 0 0,0-2 0 0 0,0 2 0 0 0,0-1 0 0 0,0 1 0 0 0,0-2 0 0 0,0 2 0 0 0,0-2 4 0 0,0 1 1 0 0,0-2 0 0 0,0 1 0 0 0,0-1 0 0 0,0 1 0 0 0,0 0 0 0 0,0-1 0 0 0,0 0 0 0 0,0 2 0 0 0,0-2 0 0 0,0 1 9 0 0,0 1 0 0 0,0 0 0 0 0,0 0 0 0 0,0 0 1 0 0,0 1-1 0 0,0-1 0 0 0,0-1 0 0 0,0 2 1 0 0,0-2-1 0 0,0 1 0 0 0,0-1 10 0 0,0-1 1 0 0,0-1 0 0 0,0 0 0 0 0,0-1-1 0 0,0 1 1 0 0,0-1 0 0 0,0 1 0 0 0,0-1-1 0 0,0 1 1 0 0,0 0 0 0 0,0 0-28 0 0,0 3 0 0 0,0-1 0 0 0,0 2 1 0 0,0-2-1 0 0,0 0 0 0 0,0 2 1 0 0,0-1-1 0 0,0 0 0 0 0,0 0 1 0 0,0 1-1 0 0,0-1 16 0 0,0 2 1 0 0,0 0-1 0 0,0 1 1 0 0,0-2 0 0 0,0 1-1 0 0,0 1 1 0 0,0 0 0 0 0,0-2-1 0 0,0 3 1 0 0,0-1 0 0 0,0 1-57 0 0,0-8 0 0 0,0 1 0 0 0,0 0 0 0 0,0 1 0 0 0,0 0 1 0 0,0 1-1 0 0,0-2 0 0 0,0 1 0 0 0,0-2 0 0 0,0 1 22 0 0,0 5 1 0 0,0-1-1 0 0,0 0 1 0 0,0-1-1 0 0,0 1 1 0 0,0-1-1 0 0,0 1 1 0 0,0-1-1 0 0,0 2 1 0 0,0 0 0 0 0,0 1-3 0 0,0-5 1 0 0,0 0 0 0 0,0 1 0 0 0,0 2 0 0 0,0-2 0 0 0,0 2 0 0 0,0-1 0 0 0,0 0 0 0 0,0-1 0 0 0,0-1-3 0 0,0 6 1 0 0,0 0 0 0 0,0-1 0 0 0,0-1 0 0 0,0 1 0 0 0,0-2 0 0 0,0 2 0 0 0,0 0 0 0 0,0 0 0 0 0,0 1 0 0 0,0 0 20 0 0,0-5 0 0 0,0 0 1 0 0,0 1-1 0 0,0 0 0 0 0,0 1 1 0 0,0 0-1 0 0,0 0 1 0 0,0 1-1 0 0,0-1 0 0 0,0 2-4 0 0,0-9 0 0 0,0 1 0 0 0,0 0 0 0 0,0 0 0 0 0,0 1 0 0 0,0 0 0 0 0,0 1 1 0 0,0-1-1 0 0,0 0 3 0 0,0 1 1 0 0,0-1-1 0 0,0 1 1 0 0,0-1-1 0 0,0 1 1 0 0,0 0-1 0 0,0 0 1 0 0,0 1-1 0 0,0 0-28 0 0,0 4 1 0 0,0 0-1 0 0,0-1 1 0 0,0 2-1 0 0,0 0 1 0 0,0 0-1 0 0,0 0 1 0 0,0 0 0 0 0,0-2-1 0 0,0 2 1 0 0,0 1-1 0 0,0-1 1 0 0,0 0-1 0 0,0 0 1 0 0,0-1-1 0 0,0 1 1 0 0,0 1 0 0 0,0 0-4 0 0,0 1 1 0 0,0 2 0 0 0,0-1 0 0 0,0-1 0 0 0,0 1 0 0 0,0 1 0 0 0,0 0 0 0 0,0-1 0 0 0,0 1 0 0 0,0-13 0 0 0,0 1 0 0 0,0 0 0 0 0,0-2 0 0 0,0 3 0 0 0,0-1 0 0 0,0 1 0 0 0,0 0 11 0 0,0 3 1 0 0,0 2 0 0 0,0-2 0 0 0,0 2 0 0 0,0-1 0 0 0,0 2 0 0 0,0 1 0 0 0,0 1 0 0 0,0-8 0 0 0,0 2 0 0 0,0 0 0 0 0,0 1 0 0 0,0 2 0 0 0,0-1 0 0 0,0 3-2 0 0,0-10 1 0 0,0 0 0 0 0,0 2 0 0 0,0 1 0 0 0,0 2-1 0 0,0 3 1 0 0,0-7 0 0 0,0 3 0 0 0,0 4 0 0 0,0 1 0 0 0,0 1-12 0 0,0 7 0 0 0,0 1 0 0 0,0 3 1 0 0,0 53 16 0 0</inkml:trace>
  <inkml:trace contextRef="#ctx0" brushRef="#br0" timeOffset="4">9 10444 15220 171119 48335,'0'89'26'0'0,"0"17"4"0"0,0 5 42 0 0,0-8 1 0 0,0 2 0 0 0,0 2 0 0 0,0 3 0 0 0,0-1-1 0 0,0-10 1 0 0,0 1 0 0 0,0 0 0 0 0,0 2 0 0 0,0 1 0 0 0,0 4-27 0 0,0-6 0 0 0,0 3 0 0 0,0 1 0 0 0,0 1 0 0 0,0 2 1 0 0,0-1-1 0 0,0 1 0 0 0,0-8 0 0 0,0-1 0 0 0,0 1 1 0 0,0 2-1 0 0,0-2 0 0 0,0 3 0 0 0,0 0 0 0 0,0-1-16 0 0,0 7 0 0 0,0-1 0 0 0,0 2 1 0 0,0 0-1 0 0,0 0 0 0 0,0 1 0 0 0,0 2 1 0 0,0 0-1 0 0,0-4 0 0 0,0-1 0 0 0,0 2 1 0 0,0 1-1 0 0,0-1 0 0 0,0 2 0 0 0,0 2 1 0 0,0-1-1 0 0,0 1-13 0 0,0-3 1 0 0,0-1 0 0 0,0 1 0 0 0,0 2-1 0 0,0 0 1 0 0,0 1 0 0 0,0 0 0 0 0,0 0 0 0 0,0 1-1 0 0,0 1 1 0 0,0-7 0 0 0,0 2 0 0 0,0 0-1 0 0,0 0 1 0 0,0 1 0 0 0,0 0 0 0 0,0 1 0 0 0,0 0-1 0 0,0 0 1 0 0,0 1 0 0 0,0 1-3 0 0,0-5 0 0 0,0 1 0 0 0,0 1 1 0 0,0 0-1 0 0,0 1 0 0 0,0-1 0 0 0,0 2 1 0 0,0-1-1 0 0,0 2 0 0 0,0-1 1 0 0,0 1-1 0 0,0 1 0 0 0,0-4 0 0 0,0 0 1 0 0,0 1-1 0 0,0 0 0 0 0,0 0 1 0 0,0 1-1 0 0,0 0 0 0 0,0 1 0 0 0,0-1 1 0 0,0 1-1 0 0,0 1 0 0 0,0-2 0 0 0,0 1-7 0 0,0-6 0 0 0,0 0 1 0 0,0 1-1 0 0,0 0 0 0 0,0-1 1 0 0,0 1-1 0 0,0 1 0 0 0,0-2 1 0 0,0 2-1 0 0,0 0 0 0 0,0 0 1 0 0,0-1-1 0 0,0 1 1 0 0,0 0-1 0 0,0 3 0 0 0,0-1 1 0 0,0 2-1 0 0,0-1 0 0 0,0 0 1 0 0,0 0-1 0 0,0 1 0 0 0,0 0 1 0 0,0-1-1 0 0,0 2 1 0 0,0-2-1 0 0,0 1 0 0 0,0 1 1 0 0,0-1-15 0 0,0-6 1 0 0,0 0 0 0 0,0 1 0 0 0,0-2 0 0 0,0 2 0 0 0,0 0 0 0 0,0-1 0 0 0,0 1 0 0 0,0 0 0 0 0,0-1 0 0 0,0 2 0 0 0,0-1 0 0 0,0-1 0 0 0,0 2 0 0 0,0-1 0 0 0,0 2 0 0 0,0-2 0 0 0,0 2 0 0 0,0-1 0 0 0,0 0 0 0 0,0 1 0 0 0,0 0 0 0 0,0-1 0 0 0,0 1 0 0 0,0-1 0 0 0,0 3 0 0 0,0-2 0 0 0,0 1 0 0 0,0 0 0 0 0,0 0 10 0 0,0-2 1 0 0,0-1-1 0 0,0 1 1 0 0,0 1 0 0 0,0-1-1 0 0,0 2 1 0 0,0-1 0 0 0,0 0-1 0 0,0 0 1 0 0,0 1-1 0 0,0-1 1 0 0,0 1 0 0 0,0-1-1 0 0,0 0 1 0 0,0 0 0 0 0,0-1-1 0 0,0-1 1 0 0,0 1-1 0 0,0 0 1 0 0,0-1 0 0 0,0 0-1 0 0,0 0 1 0 0,0 1 0 0 0,0-2-1 0 0,0 2 1 0 0,0-1-1 0 0,0-1 1 0 0,0 1 0 0 0,0 1-1 0 0,0-1 1 0 0,0-1 0 0 0,0 1-2 0 0,0 5 0 0 0,0 1 0 0 0,0-1 0 0 0,0 2 0 0 0,0-2 0 0 0,0 0 0 0 0,0 1 1 0 0,0-2-1 0 0,0 1 0 0 0,0 1 0 0 0,0-2 0 0 0,0 1 0 0 0,0 0 0 0 0,0-1 1 0 0,0 0-1 0 0,0-1 0 0 0,0-1 0 0 0,0 0 0 0 0,0-1 0 0 0,0 1 0 0 0,0-1 1 0 0,0 1-1 0 0,0-2 0 0 0,0 2 0 0 0,0-1 0 0 0,0 0 0 0 0,0 1 0 0 0,0-1 1 0 0,0 1-1 0 0,0-2-18 147 0,0 3 1-147 0,0-1 0 0 0,0 2 0 0 0,0-1 0 0 0,0 0-1 0 0,0 0 1 0 0,0 0 0 0 0,0 0 0 0 0,0 0 0 0 0,0-1-1 0 0,0 1 1 0 0,0-1 0 0 0,0-1 0 0 0,0 1 0 0 0,0-3 0 0 0,0 6-1 0 0,0-2 1 0 0,0-1 0 0 0,0 0 0 0 0,0 0 0 0 0,0 0-1 0 0,0-2 1 0 0,0 2 0 0 0,0-1 0 0 0,0 0 0 0 0,0 0-1 0 0,0-1 1 0 0,0 1 0 0 0,0 1 14 0 0,0-2 1 0 0,0 1 0 0 0,0-1-1 0 0,0 1 1 0 0,0 0 0 0 0,0 0-1 0 0,0 0 1 0 0,0-1 0 0 0,0 0-1 0 0,0 0 1 0 0,0 0 0 0 0,0-1-1 0 0,0 0 1 0 0,0 0 0 0 0,0 4 0 0 0,0 0-1 0 0,0-1 1 0 0,0 1 0 0 0,0-1-1 0 0,0 0 1 0 0,0 0 0 0 0,0-1-1 0 0,0 0 1 0 0,0-2 0 0 0,0 1-1 0 0,0-1 1 0 0,0 0 7 0 0,0 2 0 0 0,0-2 1 0 0,0 1-1 0 0,0-1 0 0 0,0-2 1 0 0,0 1-1 0 0,0 0 0 0 0,0-2 1 0 0,0 1-1 0 0,0-1 0 0 0,0 2 1 0 0,0-2-1 0 0,0 8 0 0 0,0 0 1 0 0,0-1-1 0 0,0 0 0 0 0,0 1 1 0 0,0-1-1 0 0,0-1 1 0 0,0 0-1 0 0,0 1 0 0 0,0-1 1 0 0,0-2-6 0 0,0 0 1 0 0,0 0 0 0 0,0-2 0 0 0,0 1 0 0 0,0-1-1 0 0,0 1 1 0 0,0-1 0 0 0,0 1 0 0 0,0-2 0 0 0,0 0-1 0 0,0 2 1 0 0,0-3 0 0 0,0-1 0 0 0,0 0 0 0 0,0 1-1 0 0,0-1 1 0 0,0 0 0 0 0,0 0 0 0 0,0 0 0 0 0,0 0-1 0 0,0 0 1 0 0,0 1-1 0 0,0 0 0 0 0,0 1 0 0 0,0-1 0 0 0,0 0 0 0 0,0 1 1 0 0,0-1-1 0 0,0 2 0 0 0,0-2 0 0 0,0 1 0 0 0,0-1 1 0 0,0 1-1 0 0,0-1 0 0 0,0 0 0 0 0,0 0 0 0 0,0 0 0 0 0,0 1 1 0 0,0-1-1 0 0,0 0 0 0 0,0 0 0 0 0,0-1 0 0 0,0 0 1 0 0,0 1 13 0 0,0 7 0 0 0,0 2 0 0 0,0-2 0 0 0,0 0 0 0 0,0 0 0 0 0,0 0 0 0 0,0 0 0 0 0,0 0 0 0 0,0-1 0 0 0,0 1 0 0 0,0-2 0 0 0,0 0 0 0 0,0-2 0 0 0,0 2 0 0 0,0-1 0 0 0,0 1 0 0 0,0-2 0 0 0,0 2 0 0 0,0-1 0 0 0,0 0 24 0 0,0 1 1 0 0,0 0-1 0 0,0 1 1 0 0,0 0-1 0 0,0-1 1 0 0,0 1 0 0 0,0-2-1 0 0,0 1 1 0 0,0 0-1 0 0,0-1 1 0 0,0-4 0 0 0,0 0-1 0 0,0-1 1 0 0,0 0-1 0 0,0 0 1 0 0,0 0 0 0 0,0 0-1 0 0,0 1 1 0 0,0-1-1 0 0,0 3-41 0 0,0 1 1 0 0,0 2-1 0 0,0 1 1 0 0,0 0-1 0 0,0 1 1 0 0,0-1-1 0 0,0-1 1 0 0,0-1-1 0 0,0 1 1 0 0,0-2-1 0 0,0 3 1 0 0,0 0-1 0 0,0-2 1 0 0,0 0 0 0 0,0-1-1 0 0,0 0 1 0 0,0 0-1 0 0,0-2 1 0 0,0 1-1 0 8,0-4 1 0 0,0 1-1 0 0,0-1 1 0-1,0 0-1 0 1,0-1 1 0 0,0-1-1 0 0,0 0 1 0 0,0 0-1 0-1,0-2 1 0 1,0 5-1 0 0,0-1 1 0 0,0 0-1 0-1,0-2 1 0 1,0 1-1 0 0,0-1 1 0 0,0-1-1 0 0,0-56-7 0 6</inkml:trace>
  <inkml:trace contextRef="#ctx0" brushRef="#br0" timeOffset="5">13 55600 16687 166984 48888,'0'-47'-17'0'0,"0"-62"-22"0"0,0 1-1 0 0,0-2 1 0 0,0 0 0 0 0,0-1-1 0 0,0 6 1 0 0,0-1-1 0 0,0-2 1 0 0,0 1 0 0 0,0-2-1 0 0,0 0 1 0 0,0-1 0 0 0,0 1-1 0 0,0-1 26 0 0,0 6 1 0 0,0 1 0 0 0,0 0 0 0 0,0-3 0 0 0,0 3 0 0 0,0-2-1 0 0,0-2 1 0 0,0 2 0 0 0,0-1 0 0 0,0-1 0 0 0,0-4 0 0 0,0-1-1 0 0,0 0 1 0 0,0 0 0 0 0,0-1 0 0 0,0 0 0 0 0,0-1 0 0 0,0 0-1 0 0,0-1 1 0 0,0 0 3 0 0,0 5 1 0 0,0 0 0 0 0,0-1 0 0 0,0-1 0 0 0,0 0 0 0 0,0-1 0 0 0,0 1 0 0 0,0-1 0 0 0,0 0-1 0 0,0 0 1 0 0,0-2 0 0 0,0 9 0 0 0,0-1 0 0 0,0 1 0 0 0,0-1 0 0 0,0 0 0 0 0,0 0 0 0 0,0-1 0 0 0,0 0-1 0 0,0 0 1 0 0,0-2 0 0 0,0 0 0 0 0,0-1 1 0 0,0 2 1 0 0,0-1 0 0 0,0-1-1 0 0,0-1 1 0 0,0 1 0 0 0,0-1-1 0 0,0-2 1 0 0,0 1 0 0 0,0 0-1 0 0,0-1 1 0 0,0 1 0 0 0,0-1-1 0 0,0 1 1 0 0,0 4 0 0 0,0 1-1 0 0,0-1 1 0 0,0 0 0 0 0,0 0-1 0 0,0-1 1 0 0,0 1 0 0 0,0-1-1 0 0,0 1 1 0 0,0-1 0 0 0,0 0-1 0 0,0 2 1 0 0,0-2 0 0 0,0 1 9 0 0,0 0 0 0 0,0 1 1 0 0,0-1-1 0 0,0 2 1 0 0,0-2-1 0 0,0 2 1 0 0,0-2-1 0 0,0 1 0 0 0,0 0 1 0 0,0-1-1 0 0,0 1 1 0 0,0-2-1 0 0,0 0 1 0 0,0-1-1 0 0,0 3 0 0 0,0 0 1 0 0,0-1-1 0 0,0-1 1 0 0,0 1-1 0 0,0-1 1 0 0,0-1-1 0 0,0 2 1 0 0,0-2-1 0 0,0 0 0 0 0,0 2 1 0 0,0-2-1 0 0,0 1 1 0 0,0 0-1 0 0,0 1-9 0 0,0-5 0 0 0,0-2 1 0 0,0 2-1 0 0,0-1 1 0 0,0 0-1 0 0,0 1 1 0 0,0 0-1 0 0,0 0 1 0 0,0-1-1 0 0,0 1 0 0 0,0 0 1 0 0,0 0-1 0 0,0-2 1 0 0,0 2-1 0 0,0 5 1 0 0,0 2-1 0 0,0-1 1 0 0,0 0-1 0 0,0 0 0 0 0,0 0 1 0 0,0 0-1 0 0,0 0 1 0 0,0 0-1 0 0,0 0 1 0 0,0-1-1 0 0,0 1 1 0 0,0-2-1 0 0,0 2 1 0 0,0-2-3 0 0,0-1 0 0 0,0-1 0 0 0,0-1 0 0 0,0 1 1 0 0,0-1-1 0 0,0 1 0 0 0,0-1 0 0 0,0 0 1 0 0,0 0-1 0 0,0 0 0 0 0,0 1 0 0 0,0-1 0 0 0,0 1 1 0 0,0 0-1 0 0,0 0 0 0 0,0 2 0 0 0,0 2 1 0 0,0-2-1 0 0,0 1 0 0 0,0 0 0 0 0,0 1 1 0 0,0-1-1 0 0,0 1 0 0 0,0-1 0 0 0,0 1 0 0 0,0-1 1 0 0,0 1-1 0 0,0-1 0 0 0,0 1 0 0 0,0-1 21 0 0,0 1 1 0 0,0-1 0 0 0,0 1 0 0 0,0-2 0 0 0,0 2 0 0 0,0-1 0 0 0,0 1-1 0 0,0-1 1 0 0,0 1 0 0 0,0-1 0 0 0,0 1 0 0 0,0 1 0 0 0,0-2 0 0 0,0 2-1 0 0,0-1 1 0 0,0-4 0 0 0,0 1 0 0 0,0-1 0 0 0,0 0 0 0 0,0 1 0 0 0,0 0 0 0 0,0-1-1 0 0,0 1 1 0 0,0 1 0 0 0,0-1 0 0 0,0 0 0 0 0,0 1 0 0 0,0 0 0 0 0,0-1 14 0 0,0 1 0 0 0,0 2 1 0 0,0-2-1 0 0,0 2 0 0 0,0-1 1 0 0,0 1-1 0 0,0-1 0 0 0,0 1 1 0 0,0-1-1 0 0,0 1 0 0 0,0-1 1 0 0,0 1-1 0 0,0-1 1 0 0,0 1-1 0 0,0-1 0 0 0,0 1 1 0 0,0-1-1 0 0,0 1 0 0 0,0-1 1 0 0,0 1-1 0 0,0 1 0 0 0,0-2 1 0 0,0 1-1 0 0,0-1 0 0 0,0 2 1 0 0,0-2-1 0 0,0 2 1 0 0,0-1-16 0 0,0 0 0 0 0,0 1 1 0 0,0 0-1 0 0,0-1 1 0 0,0 1-1 0 0,0 0 1 0 0,0-1-1 0 0,0 1 1 0 0,0 0-1 0 0,0-1 0 0 0,0 1 1 0 0,0 1-1 0 0,0-2 1 0 0,0 1-1 0 0,0-7 1 0 0,0 0-1 0 0,0 1 1 0 0,0-2-1 0 0,0 1 1 0 0,0 0-1 0 0,0 0 0 0 0,0 0 1 0 0,0 0-1 0 0,0 1 1 0 0,0-1-1 0 0,0 1 1 0 0,0 0-8 0 0,0 0 1 0 0,0-1-1 0 0,0 3 1 0 0,0-1 0 0 0,0-2-1 0 0,0 3 1 0 0,0-1 0 0 0,0 0-1 0 0,0-1 1 0 0,0 1 0 0 0,0 0-1 0 0,0 0 1 0 0,0 0 0 0 0,0-1-1 0 0,0 1 1 0 0,0 0 0 0 0,0 0-1 0 0,0-1 1 0 0,0 1 0 0 0,0 0-1 0 0,0 0 1 0 0,0-1 0 0 0,0 1-1 0 0,0 0 1 0 0,0-1 0 0 0,0 1-3 0 0,0-2 0 0 0,0-1 0 0 0,0 2 0 0 0,0-1 0 0 0,0 0 0 0 0,0 0 0 0 0,0-1 0 0 0,0 1 0 0 0,0 1 0 0 0,0-1 0 0 0,0-1 0 0 0,0 2 0 0 0,0 0 1 0 0,0 1-1 0 0,0 0 0 0 0,0 0 0 0 0,0 2 0 0 0,0-2 0 0 0,0 1 0 0 0,0-1 0 0 0,0 1 0 0 0,0 0 0 0 0,0 1 0 0 0,0-1 0 0 0,0 0 0 0 0,0 0-4 0 0,0 2 1 0 0,0-1 0 0 0,0 0 0 0 0,0 1 0 0 0,0-1 0 0 0,0 0-1 0 0,0 1 1 0 0,0 0 0 0 0,0 0 0 0 0,0 0 0 0 0,0 1 0 0 0,0-1 0 0 0,0 1-1 0 0,0-6 1 0 0,0-1 0 0 0,0 1 0 0 0,0 0 0 0 0,0 0 0 0 0,0-1 0 0 0,0 2-1 0 0,0 0 1 0 0,0 0 0 0 0,0 0 0 0 0,0 0 0 0 0,0 0-8 0 0,0 2 0 0 0,0 1 0 0 0,0 0 0 0 0,0-1 0 0 0,0 1 0 0 0,0-1 0 0 0,0 2 0 0 0,0-1 0 0 0,0 2 0 0 0,0-2 0 0 0,0 1 0 0 0,0 2 0 0 0,0-6 0 0 0,0 1 0 0 0,0 1 0 0 0,0 1 0 0 0,0-1 0 0 0,0 0 0 0 0,0 0 0 0 0,0 2 0 0 0,0-2 0 0 0,0 1 0 0 0,0-1 9 0 0,0 1 0 0 0,0-1 0 0 0,0 0 0 0 0,0-1 0 0 0,0 1 0 0 0,0 0 0 0 0,0 1 0 0 0,0 0 0 0 0,0 0 0 0 0,0 1 0 0 0,0 1 0 0 0,0-5 1 0 0,0 3-1 0 0,0-1 0 0 0,0 0 0 0 0,0 1 0 0 0,0 2 0 0 0,0-2 0 0 0,0 1 0 0 0,0-2 0 0 0,0 0-2 0 0,0-1 1 0 0,0-2 0 0 0,0 0 0 0 0,0-1 0 0 0,0 0 0 0 0,0 2-1 0 0,0-1 1 0 0,0 2 0 0 0,0 0 0 0 0,0 3 0 0 0,0-3 0 0 0,0 3 0 0 0,0 0-1 0 0,0 2 1 0 0,0 0 0 0 0,0 0 0 0 0,0 1 0 0 0,0 1 0 0 0,0 0-9 0 0,0-8 0 0 0,0 1 0 0 0,0 0 0 0 0,0 0 0 0 0,0 1 0 0 0,0 2 0 0 0,0 0 0 0 0,0 3 0 0 0,0-5 0 0 0,0 3 0 0 0,0 1 0 0 0,0 0 0 0 0,0 22 1 0 0</inkml:trace>
  <inkml:trace contextRef="#ctx0" brushRef="#br0" timeOffset="6">13 10444 17786 166984 48888,'0'92'12'0'0,"0"10"0"0"0,0 1 1 0 0,0 0-1 0 0,0 2 1 0 0,0 0-1 0 0,0 3 1 0 0,0 0 1 0 0,0 1 0 0 0,0-1 1 0 0,0 4-1 0 0,0 0 1 0 0,0 1-1 0 0,0 0 0 0 0,0 2 1 0 0,0-2-1 0 0,0 0 1 0 0,0-9-1 0 0,0-1 0 0 0,0 1 1 0 0,0 0-1 0 0,0 0 1 0 0,0 1-1 0 0,0 0 0 0 0,0 1 1 0 0,0 0-1 0 0,0 2 3 0 0,0-4 1 0 0,0 1 0 0 0,0 0 0 0 0,0 1 0 0 0,0 0-1 0 0,0 1 1 0 0,0 1 0 0 0,0-1 0 0 0,0 1 0 0 0,0 0-1 0 0,0 0 1 0 0,0 2 0 0 0,0 1 0 0 0,0-1 0 0 0,0 1 0 0 0,0 0-1 0 0,0 1 1 0 0,0-1 0 0 0,0 1 0 0 0,0 1 0 0 0,0-1-1 0 0,0 2 5 0 0,0-7 1 0 0,0 2-1 0 0,0-2 1 0 0,0 2 0 0 0,0 0-1 0 0,0 0 1 0 0,0 0 0 0 0,0 1-1 0 0,0 1 1 0 0,0 1 0 0 0,0-1-1 0 0,0 2 1 0 0,0-3 0 0 0,0 2-1 0 0,0 0 1 0 0,0 1 0 0 0,0 0-1 0 0,0 1 1 0 0,0 0-1 0 0,0 1 1 0 0,0-1 0 0 0,0 2-1 0 0,0-1 1 0 0,0 1 0 0 0,0 0-19 0 0,0-5 1 0 0,0 1 0 0 0,0 0 0 0 0,0 0 0 0 0,0 1 0 0 0,0-1 0 0 0,0 1 0 0 0,0 0 0 0 0,0 1 0 0 0,0-1 0 0 0,0 2 0 0 0,0-1 0 0 0,0 0 0 0 0,0 2 0 0 0,0-6 0 0 0,0 1 0 0 0,0 1 0 0 0,0 0 0 0 0,0 0 0 0 0,0 0 0 0 0,0 1 0 0 0,-2 0 0 0 0,2-1 0 0 0,0 1 0 0 0,0 0 0 0 0,0 0 0 0 0,0 0 0 0 0,0 1 0 0 0,0-1 0 953 0,0 0 0-953 0,0 0 1 0 0,0 1-1 0 0,0-1 0 0 0,0 0 1 0 0,0 2-1 0 0,0-2 0 0 0,0 1 1 0 0,0-1-1 0 0,0 1 0 0 0,0 0 1 0 0,0 1-1 0 0,0-2 0 0 0,0 1 1 0 0,0 0-1 0 0,0-5 0 0 0,0-1 1 0 0,0 1-1 0 0,0-2 0 0 0,0 2 1 0 0,0-1-1 0 0,0 1 0 0 0,0-1 1 0 0,0 0-1 0 0,0 1 0 0 0,0 1 1 0 0,0-2-1 0 0,0 2 0 0 0,0-1 1 0 0,0 1-1 0 0,0 1-11 777 0,0-4 1-777 0,0 0 0 0 0,0 2 0 0 0,0-1 0 0 0,0 1-1 0 0,0 0 1 0 0,0 0 0 0 0,0 1 0 0 0,0-1 0 0 0,0 0 0 0 0,0 0-1 0 0,0 1 1 0 0,0 0 0 0 0,0-2 0 0 0,0 2 0 0 0,0-2 0 0 0,0 2-1 0 0,0 4 1 0 0,0 0 0 0 0,-1 1 0 0 0,1-2 0 0 0,0 1 0 0 0,0 0-1 0 0,0-1 1 0 0,0 2 0 0 0,0-2 0 0 0,0 1 0 0 0,0 0-1 0 0,0 0 1 0 0,0 2 0 0 0,0-1 0 0 0,0 1 0 0 0,0-1 8 1121 0,0-2 0-1121 0,0 1 0 0 0,0 1 0 0 0,0-1 1 0 0,0 1-1 0 0,0-1 0 0 0,0 2 0 0 0,0-1 0 0 0,0 1 1 0 0,0 0-1 0 0,0 0 0 0 0,0-1 0 0 0,0 0 0 0 0,0 1 1 0 0,0-2-1 0 0,0 1 0 0 0,0 0 0 0 0,0-2 0 0 0,0-1 1 0 0,0 1-1 0 0,0-1 0 0 0,0 0 0 0 0,0 1 0 0 0,0-1 1 0 0,0 0-1 0 0,0 0 0 0 0,0 0 0 0 0,0 0 1 0 0,0 0-1 0 0,0-1 0 0 0,0 1 0 0 0,0-1 0 0 0,0 1 1 0 0,0 0-9 421 0,0-1 1-421 0,0 0 0 0 0,0-2 0 0 0,0 2 0 0 0,0 0 0 0 0,0 0 0 0 0,0-1 0 0 0,-1 0 0 0 0,1 1 0 0 0,0-2 0 0 0,0 2 0 0 0,0-1 0 0 0,0 0 0 0 0,0-1 0 0 0,0 1 0 0 0,0-2 0 0 0,0 1 0 0 0,0 3 0 0 0,0 0 0 0 0,0 0 0 0 0,0 0 0 0 0,0-2 0 0 0,0 1-1 0 0,0 0 1 0 0,0 0 0 0 0,0-2 0 0 0,0 2 0 0 0,0 0 0 0 0,0-1 0 0 0,0 0 0 0 0,0 1 0 0 0,0 0 0 0 0,0 0 6 189 0,0 1 1-189 0,0 0-1 0 0,0 1 1 0 0,0-1 0 0 0,0 1-1 0 0,0-1 1 0 0,0 1 0 0 0,0-1-1 0 0,0 1 1 0 0,0-1 0 0 0,0 0-1 0 0,0-2 1 0 0,0 2-1 0 0,0-1 1 0 0,0-1 0 0 0,0 1-1 0 0,0-1 1 0 0,0 2 0 0 0,0-1-1 0 0,0-1 1 0 0,0-1 0 0 0,0 1-1 0 0,0 0 1 0 0,0-1-1 0 0,0 0 1 0 0,0 0 0 0 0,0 0-1 0 0,0-1 1 0 0,0 2 0 0 0,0-2-1 0 0,0 2-1 73 0,0-1 1-73 0,0-1 0 0 0,0 2-1 0 0,0-2 1 0 0,0 1 0 0 0,0 0-1 0 0,0 0 1 0 0,0-1 0 0 0,0 1-1 0 0,0-1 1 0 0,0-1 0 0 0,0 2-1 0 0,0-2 1 0 0,0 1 0 0 0,0-2-1 0 0,0 5 1 0 0,0-1 0 0 0,0 1-1 0 0,0-1 1 0 0,0-1 0 0 0,0 1-1 0 0,0 0 1 0 0,0-1 0 0 0,0 0-1 0 0,0-1 1 0 0,0 1 0 0 0,0-1-1 0 0,0 0 1 0 0,0-1-3 577 0,0 4 0-577 0,0-1 0 0 0,0 0 0 0 0,0 1 1 0 0,0-1-1 0 0,0-1 0 0 0,0 0 0 0 0,0-1 0 0 0,0 1 1 0 0,0-1-1 0 0,0 1 0 0 0,0-2 0 0 0,0 0 1 0 0,0 6-1 0 0,0-2 0 0 0,0 1 0 0 0,0-1 0 0 0,0 0 1 0 0,0-1-1 0 0,0 1 0 0 0,0-1 0 0 0,0 1 0 0 0,0-2 1 0 0,0 2-1 0 0,0-1-11 0 0,0 0 1 0 0,0 0 0 0 0,0 1 0 0 0,0 0-1 0 0,0-2 1 0 0,0 2 0 0 0,0-1 0 0 0,0-1 0 0 0,0 1-1 0 0,0 0 1 0 0,0-3 0 0 0,0 1 0 0 0,0 3 0 0 0,0 1-1 0 0,0-2 1 0 0,0-1 0 0 0,0 1 0 0 0,0 0-1 0 0,0-2 1 0 0,0 2 0 0 0,0-2 0 0 0,0 1 0 0 0,0 0 26 0 0,0 0 1 0 0,0 0-1 0 0,0 1 1 0 0,0-1 0 0 0,0 0-1 0 0,0 1 1 0 0,0-2 0 0 0,0 1-1 0 0,0-2 1 0 0,0-1-1 0 0,0 0 1 0 0,0 5 0 0 0,0-1-1 0 0,0-2 1 0 0,0 1 0 0 0,0-2-1 0 0,0 1 1 0 0,0-1-1 0 0,0-1 1 0 0,0-1 0 0 0,0 1-13 0 0,0 6 1 0 0,0-1-1 0 0,0 0 1 0 0,0 0-1 0 0,0-2 1 0 0,0 0 0 0 0,0-1-1 0 0,0 1 1 0 0,0-2-1 0 0,0 7 1 0 0,0-1 0 0 0,0 0-1 0 0,0-1 1 0 0,0-1-1 0 0,0 1 1 0 0,0-1 0 0 0,0 1-6 0 0,0-1 0 0 0,0 0 0 0 0,0 1 0 0 0,0 0 0 0 0,0-1 0 0 0,0 0 0 0 0,0-3 0 0 0,0 0 0 0 0,0 5 0 0 0,0-2 0 0 0,0-1 0 0 0,0-1 0 0 0,0-1 1 0 0,0 1-1 0 0,0-2 8 0 0,0-2 0 0 0,0-1 1 0 0,0 1-1 0 0,0-2 1 0 0,0-1-1 0 0,0 0 1 0 0,0-3-1 0 0,0 6 1 0 0,0-1-1 0 0,0-2 0 0 0,0-2 1 0 0,0 1-1 0 0,0-3 8 0 9,0 12 0 0 0,0-36-5 0 0</inkml:trace>
  <inkml:trace contextRef="#ctx0" brushRef="#br0" timeOffset="7">13 55600 17225 165901 49046,'0'-91'-37'0'0,"0"-27"-10"0"0,0 0 0 0 0,0 21 0 0 0,0-2 0 0 0,0-1 0 0 0,0-1 0 0 0,0-2 0 0 0,0 0 0 0 0,0-1 33-631 0,0-7 1 631 0,0-2 0 0 0,0 0 0 0 0,0-1 0 0 0,1-1 0 0 0,-1-2-1 0 0,0-2 1 0 0,0 19 0 0 0,0-2 0 0 0,0 0 0 0 0,0-2 0 0 0,0-1-1 0 0,0 0 1 0 0,0-2 0 0 0,0 1 0 0 0,0-1 12-10 0,0 2 0 10 0,0 1 1 0 0,0-2-1 0 0,0 0 1 0 0,0-2-1 0 0,0 1 1 0 0,0 0-1 0 0,0-2 1 0 0,0 0-1 0 0,0 0 0 0 0,0 5 1 0 0,0 0-1 0 0,0 1 1 0 0,0-2-1 0 0,0 0 1 0 0,0 0-1 0 0,0-2 1 0 0,0 1-1 0 0,0 0 1 0 0,0 0-1 0 0,0-1 0 0 0,0-3 1 0 0,0-1-1 0 0,0 0 1 0 0,0 1-1 0 0,0-1 1 0 0,0-1-1 0 0,0 0 1 0 0,0 0-1 0 0,0 0 0 0 0,0-1 1 0 0,0 0 15 0 0,0 7 1 0 0,0-2 0 0 0,0 0 0 0 0,0 0-1 0 0,0 0 1 0 0,0 0 0 0 0,0-1 0 0 0,0 1-1 0 0,0-2 1 0 0,0 0 0 0 0,0 1 0 0 0,0-1-24 0 0,0-4 0 0 0,0 1 0 0 0,0-2 0 0 0,0 2 0 0 0,0-1 0 0 0,0-1 0 0 0,0-1 0 0 0,0 1 0 0 0,0-2 0 0 0,0 1 0 0 0,0-2 0 0 0,0-1 0 0 0,0 10 0 0 0,0-1 0 0 0,0-1 0 0 0,0-1 0 0 0,0 0 0 0 0,0-1 0 0 0,0 1 0 0 0,0-2 0 0 0,0 1 0 0 0,0-1 0 0 0,0-1 0 0 0,0 2 0 0 0,0-1 0 0 0,0 0-2 0 0,0 5 1 0 0,0 1 0 0 0,0-2-1 0 0,0 2 1 0 0,0-2 0 0 0,0 0-1 0 0,0 2 1 0 0,0-2 0 0 0,0 0-1 0 0,0 0 1 0 0,0 0 0 0 0,0-1 0 0 0,0 1-1 0 0,0 0 1 0 0,0-1 0 0 0,0-2-1 0 0,0 0 1 0 0,0 0 0 0 0,0-1-1 0 0,0 1 1 0 0,0-2 0 0 0,0 1-1 0 0,0 0 1 0 0,0 0 0 0 0,0-1 0 0 0,0 1-1 0 0,0 1 1 0 0,0-1 0 0 0,0 0-1 0 0,0 0 18 0 0,0 1 0 0 0,0 1 1 0 0,0-1-1 0 0,0 1 1 0 0,0-1-1 0 0,0 1 1 0 0,0 0-1 0 0,0-1 1 0 0,0 1-1 0 0,0 0 1 0 0,0 0-1 0 0,0-1 1 0 0,0 1-1 0 0,0-1 1 0 0,0 1-1 0 0,0-1 1 0 0,0 1-1 0 0,0-1 1 0 0,0 0-1 0 0,0 1 1 0 0,0-1-1 0 0,0 0 1 0 0,0 1-1 0 0,0-1 1 0 0,0 0-1 0 0,0 0 1 0 0,0 0-1 0 0,0 0 1 0 0,0 0-1 0 0,0-1 30 0 0,0 0 0 0 0,0-1 0 0 0,0-1 1 0 0,0 2-1 0 0,0-1 0 0 0,0-1 0 0 0,0 1 1 0 0,0 0-1 0 0,0-1 0 0 0,0 1 1 0 0,0-1-1 0 0,0 1 0 0 0,0 0 0 0 0,0 0 1 0 0,0 0-1 0 0,0 2 0 0 0,0 0 0 0 0,0 1 1 0 0,0-1-1 0 0,0 1 0 0 0,0-1 1 0 0,0 1-1 0 0,0-1 0 0 0,0 1 0 0 0,0-1 1 0 0,0 1-1 0 0,0-2 0 0 0,0 1 1 0 0,0-1-1 0 0,0 1-22 0 0,0 3 1 0 0,0 0-1 0 0,0 0 1 0 0,0-1 0 0 0,0 2-1 0 0,0-2 1 0 0,0-1-1 0 0,0 1 1 0 0,0 0 0 0 0,0 0-1 0 0,0 1 1 0 0,0-1-1 0 0,0 0 1 0 0,0 0 0 0 0,0 2-1 0 0,0-2 1 0 0,0-5 0 0 0,0 1-1 0 0,0-1 1 0 0,0 0-1 0 0,0 1 1 0 0,0-1 0 0 0,0 1-1 0 0,0 0 1 0 0,0-1-1 0 0,0 2 1 0 0,0-2 0 0 0,0 2-1 0 0,0 0 1 0 0,0 0 0 0 0,0-1-13 0 0,0 4 0 0 0,0-1 0 0 0,0 0 0 0 0,0 0 0 0 0,0 1 0 0 0,0 0 0 0 0,0 0 0 0 0,0-1 0 0 0,0 2 0 0 0,0-1 0 0 0,0 1 0 0 0,0-1 0 0 0,0 1 0 0 0,0-1 0 0 0,0 0 0 0 0,0 3 0 0 0,0-2 1 0 0,0 1-1 0 0,0 0 0 0 0,0 0 0 0 0,0 1 0 0 0,0-1 0 0 0,0 1 0 0 0,0-2 0 0 0,0 2 0 0 0,0-1 0 0 0,0 1 0 0 0,0-1 0 0 0,0 1 0 0 0,0-1-22 0 0,0 1 0 0 0,0-1 1 0 0,0 1-1 0 0,0-1 1 0 0,0 1-1 0 0,0 0 0 0 0,0-1 1 0 0,0 1-1 0 0,0-1 1 0 0,0 1-1 0 0,0-1 1 0 0,0 2-1 0 0,0-2 0 0 0,0 2 1 0 0,0-2 23 0 0,0-4 0 0 0,0 0 0 0 0,0 0 1 0 0,0 0-1 0 0,0 1 0 0 0,0-1 1 0 0,0 1-1 0 0,0 0 0 0 0,0-1 1 0 0,0 0-1 0 0,0 0 0 0 0,0 0 0 0 0,0-1 1 0 0,0-2-3 0 0,0 5 1 0 0,0-1 0 0 0,0 0-1 0 0,0-1 1 0 0,0 0 0 0 0,0-1 0 0 0,0 1-1 0 0,0-1 1 0 0,0 1 0 0 0,0 0-1 0 0,0-1 1 0 0,0 2 0 0 0,0 1 0 0 0,0 0-1 0 0,0 1-14 0 0,0-8 0 0 0,0 2 0 0 0,0 0 0 0 0,0 1 0 0 0,0 0 0 0 0,0 0 0 0 0,0 2 0 0 0,0-1 0 0 0,0 0 0 0 0,0 1 0 0 0,0-2 0 0 0,0 1 0 0 0,0-1 1 0 0,0 6 1 0 0,0 1-1 0 0,0-2 1 0 0,0 2 0 0 0,0-2-1 0 0,0 0 1 0 0,0 2 0 0 0,0-2-1 0 0,0 2 1 0 0,0-2 0 0 0,0 2-1 0 0,0 0 1 0 0,0 0-1 0 0,0 1 11 0 0,0-4 0 0 0,0 0 0 0 0,0 0 0 0 0,0 2 0 0 0,0-1 0 0 0,0 0 0 0 0,0 2 0 0 0,0-2 0 0 0,0 2 0 0 0,0-2 0 0 0,0 2 0 0 0,0-2 0 0 0,0 0 1 0 0,0 1 0 0 0,0-1 0 0 0,0 0 0 0 0,0 1 0 0 0,0-1 0 0 0,0 1 0 0 0,0-2 0 0 0,0 1 1 0 0,0 1-1 0 0,0-1 0 0 0,0 0 0 0 0,0 2 0 0 0,0-2-6 0 0,0 1 0 0 0,0 0 0 0 0,0-1 1 0 0,0 2-1 0 0,0-1 0 0 0,0 0 1 0 0,0 0-1 0 0,0 1 0 0 0,0-1 1 0 0,0 1-1 0 0,0-1 0 0 0,0 2 1 0 0,0-1 4 0 0,0-7 0 0 0,0 2 0 0 0,0-1 0 0 0,0 1 0 0 0,0 0 0 0 0,0 0 1 0 0,0 0-1 0 0,0 1 0 0 0,0-1 0 0 0,0-1 0 0 0,0 3 0 0 0,0-3-12 0 0,0 4 1 0 0,0-2 0 0 0,0 1 0 0 0,0 0 0 0 0,0 0 0 0 0,0 1 0 0 0,0-1 0 0 0,0 0 0 0 0,0 0 0 0 0,0 0 0 0 0,0 2 0 0 0,0-2 9 0 0,0 3 1 0 0,0-1 0 0 0,0 1-1 0 0,0-2 1 0 0,0 1 0 0 0,0 1 0 0 0,0 1-1 0 0,0-2 1 0 0,0 2 0 0 0,0 0 0 0 0,0 0-1 0 0,0 1-21 0 0,0-6 0 0 0,0 1 0 0 0,0 2 0 0 0,0-1 1 0 0,0 1-1 0 0,0 0 0 0 0,0-1 0 0 0,0 2 1 0 0,0-2-1 0 0,0 2 0 0 0,0-3 19 0 0,0 0 0 0 0,0 0 1 0 0,0 0-1 0 0,0 84 1 0 0</inkml:trace>
  <inkml:trace contextRef="#ctx0" brushRef="#br0" timeOffset="8">14 10444 19082 165260 49046,'0'61'2'0'0,"0"46"1"0"0,0 1 1 0 0,0-1-1 0 0,0 0 1 0 0,0 4-1 0 0,0-1 0 0 0,0 0 1 0 0,0-1-1 0 0,0 1 0 0 0,0 1 1 0 0,0-1-1 0 0,0 2 1 0 0,0 0-1 0 0,0 1 0 0 0,0 2 1 0 0,0-1 3 0 0,0-6 1 0 0,0 1 0 0 0,0 2 0 0 0,0-1 0 0 0,0 1 0 0 0,0 1 0 0 0,0 1 0 0 0,0 0 0 0 0,0 0 0 0 0,0-1 0 0 0,0 1 0 0 0,0 1 0 0 0,0-3-1 0 0,0 1 1 0 0,0 0 0 0 0,0-1 0 0 0,0 1 0 0 0,0-1 0 0 0,0 0 0 0 0,0-1 0 0 0,0 1 0 0 0,-1 1 0 0 0,1-1 0 0 0,0 1 0 0 0,0 0 0 0 0,0 0-1 0 0,0 1 1 0 0,0 1 8 1773 0,0-4 0-1773 0,0 2 1 0 0,0-2-1 0 0,0 2 1 0 0,0 2-1 0 0,0-3 1 0 0,0 3-1 0 0,0-1 1 0 0,0 0-1 0 0,0 0 1 0 0,0 0-1 0 0,0 0 1 0 0,0-1-1 0 0,0 1 0 0 0,0 0 1 0 0,0-1-1 0 0,0-1 1 0 0,0 1-1 0 0,0 0 1 0 0,0-1-1 0 0,0 1 1 0 0,0-2-1 0 0,0 2 1 0 0,-2-1-1 0 0,2 1 1 0 0,0 0-1 0 0,0 1 1 0 0,0-1-1 0 0,0 1 0 0 0,0 1-15 1552 0,0-4 0-1552 0,0 1 0 0 0,0 0 1 0 0,0 0-1 0 0,0 0 0 0 0,0 1 0 0 0,0 0 1 0 0,0 0-1 0 0,0 0 0 0 0,0 1 1 0 0,0-1-1 0 0,0 1 0 0 0,0-1 0 0 0,0 0 1 0 0,0 1-1 0 0,0-1 0 0 0,0 0 0 0 0,0 0 1 0 0,0 0-1 0 0,0 0 0 0 0,0 0 1 0 0,0 0-1 0 0,0 0 0 0 0,0 0 0 0 0,0 1 1 0 0,0-1-1 0 0,0 1 0 0 0,0 0 0 0 0,0 0 1 0 0,0 0-1 0 0,0 1 0 0 0,-1 2 1 139 0,1-4 1-139 0,0 2 0 0 0,0-1 0 0 0,0 1 0 0 0,0 0 0 0 0,0 2 0 0 0,0-2 0 0 0,0 1 0 0 0,0 1 0 0 0,0-1 0 0 0,0 1 0 0 0,0-1 0 0 0,0 2 0 0 0,0-2 0 0 0,0 0 0 0 0,0 1 0 0 0,0-1 0 0 0,0-5 0 0 0,0 0 0 0 0,0 0 0 0 0,0 0 0 0 0,0 0 0 0 0,0-1 0 0 0,0 2 0 0 0,0-1 0 0 0,0-1 0 0 0,0 2 0 0 0,0-1 0 0 0,0 1 0 0 0,0-2 0 0 0,0 2 0 0 0,0-1 0 0 0,0 0 0 0 0,0 0 0 0 0,0 1 1 41 0,0 0 0-41 0,0-2 0 0 0,0 2 0 0 0,0 0 0 0 0,0 0 1 0 0,0-1-1 0 0,0 1 0 0 0,0 0 0 0 0,0 0 0 0 0,0-1 1 0 0,0 1-1 0 0,0 0 0 0 0,0 0 0 0 0,0 0 0 0 0,0-1 1 0 0,0 2-1 0 0,0-1 0 0 0,0 0 0 0 0,0 0 0 0 0,0 1 1 0 0,0-2-1 0 0,0 2 0 0 0,0 0 0 0 0,0-1 0 0 0,0 1 0 0 0,0-1 1 0 0,0 1-1 0 0,0 0 0 0 0,0-1 0 0 0,0 0 0 0 0,0 1 1 0 0,0-1-1 0 0,0 1 0 0 0,0 0 0 0 0,0 0 0 0 0,0 0-8 454 0,0 1 1-454 0,0 0-1 0 0,0-1 1 0 0,0 1 0 0 0,0 0-1 0 0,0 0 1 0 0,0 0 0 0 0,0 1-1 0 0,0 0 1 0 0,0-1-1 0 0,0 0 1 0 0,0 0 0 0 0,0 0-1 0 0,0 0 1 0 0,0 0 0 0 0,0 0-1 0 0,0 1 1 0 0,0-1-1 0 0,0-1 1 0 0,0 1 0 0 0,0-1-1 0 0,0 0 1 0 0,0 1 0 0 0,0-1-1 0 0,0 0 1 0 0,0 0 0 0 0,0-1-1 0 0,0 3 1 0 0,0-3-1 0 0,0 1 1 0 0,0 0 0 0 0,0 1-1 0 0,0-1 1 0 0,0 2 0 0 0,0-3-1 0 0,0 3-12 1220 0,0 0 1-1220 0,0-1 0 0 0,0 1 0 0 0,0 2 0 0 0,0-2-1 0 0,0 0 1 0 0,0 1 0 0 0,0 0 0 0 0,0-1 0 0 0,0 1-1 0 0,0 0 1 0 0,0-1 0 0 0,0 0 0 0 0,0 0 0 0 0,0 1 0 0 0,0-2-1 0 0,-1 1 1 0 0,1-1 0 0 0,0-3 0 0 0,0 0 0 0 0,0 0-1 0 0,0 0 1 0 0,0-1 0 0 0,0 1 0 0 0,0 0 0 0 0,0-1-1 0 0,0 0 1 0 0,0 0 0 0 0,0 0 0 0 0,0-1 0 0 0,0 2 0 0 0,0-2-1 0 0,0 1 1 0 0,0 1 0 0 0,0-2 0 0 0,0 1 2 1768 0,0 5 1-1768 0,0 0-1 0 0,0 0 1 0 0,0 2-1 0 0,0-2 1 0 0,0 0-1 0 0,0 0 1 0 0,0 1-1 0 0,0-1 1 0 0,0 0 0 0 0,-1 0-1 0 0,1 0 1 0 0,0-1-1 0 0,0 0 1 0 0,0-1-1 0 0,0 0 1 0 0,0 0-1 0 0,0 1 1 0 0,0-1-1 0 0,0 0 1 0 0,0-1 0 0 0,0 1-1 0 0,0-1 1 0 0,0 0-1 0 0,0-1 1 0 0,0 0-1 0 0,0 0 1 0 0,0 1-1 0 0,0-2 1 0 0,0 2-1 0 0,0-1 1 0 0,0 1 0 0 0,0-1 9 204 2,0 1 0-204 1,0 0 0 0-1,0 1 1 0 0,0 0-1 0 0,0-1 0 0 1,0 1 1 0-1,0 0-1 0 0,0-2 0 0 1,0 2 1 0-1,0-1-1 0 0,0-1 0 0 0,0 0 1 0 1,0 0-1 0-1,0-1 0 0 0,0-1 1 0 1,0-1-1 0-1,0 9 0 0 0,0-2 1 0 0,0-1-1 0 1,0 0 0 0-1,0-1 1 0 0,0 0-1 0 1,0-1 0 0-1,0 1 1 0 0,0-1-1 0 0,0-1 0 0 1,0 1 1 0-1,0 1-1 0 0,0-1 0 0 1,0 1 1 0-1,0 1-1 0 0,0 0 0 0 0,0 0 1 0 1,0 0-1 0-1,0 0 0 0 0,0 0 1 0 1,0 1-1 0-1,0-1 0 0 0,0-1 1 0 0,0 1-1 0 1,0-1 0 0-1,0 0 1 0 0,0 0-1 0 1,0-2 16 0 20,0 7 1 0 1,0-2 0 0 0,0 1 0 0 0,0-1 0 0 0,0 0-1 0 0,0 0 1 0 0,0 0 0 0 0,0-1 0 0-1,0-1 0 0 1,0 2-1 0 0,0-2 1 0 0,0 0 0 0 0,0-1-20 0-14,0 6 1 0 1,0-2 0 0 0,0 1 0 0-1,0-1 0 0 1,0 0-1 0-1,0-1 1 0 1,0 0 0 0-1,0 0 0 0 1,0-1 0 0-1,0 0-1 0 1,0 0 1 0-1,0 1 0 0 1,0-4 0 0 0,0-2 0 0-1,0 1-1 0 1,0-1 1 0-1,0 1 0 0 1,0 0 0 0-1,0-2 0 0 1,0 1 0 0-1,0-1-1 0 1,0 1 1 0-1,0-1 0 0 1,0-1-4 0 3,0 9 0 0 1,0-1 1 0-1,0-1-1 0 1,0 2 1 0-1,0-2-1 0 1,0 0 1 0-1,0 1-1 0 0,0-2 1 0 1,0 0-1 0-1,0 0 1 0 1,0-1-1 0-1,0-5 1 0 1,0-1-1 0-1,0 0 1 0 0,0 0-1 0 1,0 0 0 0-1,0-1 1 0 1,0-1-1 0-1,0 1 1 0 0,0 0-1 0 1,0-2 1 0-1,0 2 0 0-3,0 9 0 0 0,0 0 0 0 0,0 0 0 0 0,0 0 1 0 0,0 1-1 0 0,0-2 0 0 0,0 0 0 0-1,0-1 0 0 1,0 0 1 0 0,0-2-1 0 0,0 6 0 0 0,0-1 0 0 0,0 1 0 0 0,0-2 1 0 0,0-1-1 0-1,0 0 0 0 1,0-1 0 0 0,0-28 2 0 0</inkml:trace>
  <inkml:trace contextRef="#ctx0" brushRef="#br0" timeOffset="9">14 55600 15574 164021 50415,'0'-74'-32'0'0,"0"-36"-15"0"0,0-1-1 0 0,0-1 1 0 0,0 0-1 0 0,0 0 1 0 0,0-1-1 0 0,0 1 1 0 0,0-1-1 0 0,0 0 121 0 0,0 0 0 0 0,0-2 0 0 0,0 2 0 0 0,0-1 0 0 0,0 0 0 0 0,0 0 0 0 0,0-2 0 0 0,0 0 0 0 0,0-2 0 0 0,0 0-49 0 0,0 11 0 0 0,0-3 0 0 0,0 1 0 0 0,0-2 1 0 0,0 0-1 0 0,0-1 0 0 0,0 0 0 0 0,0-1 1 0 0,0 1-1 0 0,0 0 0 0 0,0 1 0 0 0,0 2-18 0 0,0 0 0 0 0,0 2 1 0 0,0 1-1 0 0,0 0 1 0 0,0-1-1 0 0,0 1 1 0 0,0 0-1 0 0,0-1 1 0 0,0-1-1 0 0,0 0 1 0 0,0-1-1 0 0,0-1 2 0 0,0 0 1 0 0,0-2-1 0 0,0 0 1 0 0,0 0-1 0 0,0-1 1 0 0,0-1-1 0 0,0 0 1 0 0,0-1-1 0 0,0 1 1 0 0,0-1-1 0 0,0 1 1 0 0,0-1-1 0 0,0 1 1 0 0,0 8-1 0 0,0-1 1 0 0,0 0 0 0 0,0 0-1 0 0,0 1 1 0 0,0-1-1 0 0,0 0 1 0 0,0 0-1 0 0,0 0 1 0 0,0-1-1 0 0,0 1 1 0 0,0-1-1 0 0,0-1 1 0 0,0 1-1 84 0,0-3 1-84 0,0-2 0 0 0,0 1 0 0 0,0-1 0 0 0,0-2 0 0 0,0 2 0 0 0,0 0 0 0 0,0-1 0 0 0,0 1 0 0 0,0-1 0 0 0,0 1 0 0 0,0-1 0 0 0,0 1 0 0 0,0 1 0 0 0,0 2 0 0 0,0-1 0 0 0,0 1 0 0 0,0 1 0 0 0,0-1 0 0 0,0 0 0 0 0,0 1 0 0 0,0-1 0 0 0,0 0 0 0 0,0 1 0 0 0,0-2 0 0 0,0 0 0 0 0,0 0 0 0 0,0-1 3 1624 0,0 5 0-1624 0,0-2 1 0 0,0 0-1 0 0,0-1 0 0 0,0 1 1 0 0,0-1-1 0 0,0-1 1 0 0,0 2-1 0 0,0-2 0 0 0,0 0 1 0 0,0 2-1 0 0,0-1 1 0 0,0-1-1 0 0,0 3 0 0 0,0-2 1 0 0,0-5-1 0 0,0 0 0 0 0,0 1 1 0 0,0 0-1 0 0,-1 0 1 0 0,1-1-1 0 0,0 2 0 0 0,0-1 1 0 0,0 0-1 0 0,0-1 1 0 0,0 1-1 0 0,0-1 0 0 0,0-1 1 0 0,0 0-6 917 0,0 4 0-917 0,0-1 0 0 0,0 0 0 0 0,0 0 0 0 0,0 0 0 0 0,0-2 0 0 0,0 1 1 0 0,0 0-1 0 0,0 0 0 0 0,0-1 0 0 0,0 1 0 0 0,0 0 0 0 0,0 0 0 0 0,0-1 1 0 0,0 1-1 0 0,0 1 0 0 0,0-1 0 0 0,0 1 0 0 0,0-2 0 0 0,0 1 0 0 0,0 1 0 0 0,0-1 1 0 0,0 1-1 0 0,0-2 0 0 0,0 1 0 0 0,0 1 0 0 0,0-1 0 0 0,0 1 0 0 0,0-2 1 0 0,0 2-6 740 0,0-1 0-740 0,0 0 0 0 0,0 1 1 0 0,0-1-1 0 0,0-1 0 0 0,0 1 0 0 0,0 1 1 0 0,0-1-1 0 0,0-1 0 0 0,-2 2 0 0 0,2-1 1 0 0,0 1-1 0 0,0-1 0 0 0,0 1 0 0 0,0 0 1 0 0,0 1-1 0 0,0 0 0 0 0,0 0 0 0 0,0 1 1 0 0,0-1-1 0 0,0 1 0 0 0,0-1 0 0 0,0 1 1 0 0,0 1-1 0 0,0-2 0 0 0,0 1 1 0 0,0-1-1 0 0,0 0 0 0 0,0 1 0 0 0,0-1 0 1196 0,0-2 1-1196 0,0 1 0 0 1,0 0-1 0-1,0-1 1 0 0,0-1 0 0 0,0 1 0 0 0,0 0-1 0 1,0 1 1 0-1,0-1 0 0 0,0-1 0 0 0,0 1-1 0 0,0 1 1 0 1,0-1 0 0-1,0 1-1 0 0,0 0 1 0 0,0 1 0 0 0,0 1 0 0 0,0-1-1 0 1,0 1 1 0-1,0 0 0 0 0,0 2 0 0 0,0-2-1 0 0,0 0 1 0 1,0 0 0 0-1,0 1-1 0 0,0-1 1 0 0,0 0 0 0 0,-1-1 0 0 1,1 1-1 0-1,0-1 0 449 0,0-2 1-449 1,0-1-1 0 0,0 0 1 0-1,0 0 0 0 1,0 0-1 0 0,0-1 1 0-1,0 1 0 0 1,0-1-1 0 0,0 1 1 0-1,0 0 0 0 1,0-1-1 0 0,0 1 1 0-1,0-1 0 0 1,0 1-1 0 0,0 1 1 0-1,0 1 0 0 1,0-2-1 0 0,0 2 1 0-1,0 0 0 0 1,0 0-1 0 0,0 0 1 0-1,0 0 0 0 1,0 0-1 0-1,0 0 1 0 1,0 0 0 0 0,0 1-1 0-1,0-1 1 0 1,0 1 0 0 0,0 0-1 0-1,0 0 3 239 0,0 2 0-239 0,0 2 0 0 0,0-2 0 0 0,0 1 0 0 0,0 1 0 0 0,0 0 1 0 0,0-1-1 0 0,0 1 0 0 0,0-1 0 0 0,0 2 0 0 0,0-2 0 0 0,0 2 0 0 0,0 0 1 0 0,0-1-1 0 0,0 1-21 0 0,0-6 1 0 0,0 0 0 0 0,0 1 0 0 0,0 0 0 0 0,0 0 0 0 0,0 1 0 0 0,0-1 0 0 0,0 0 0 0 0,0 2 0 0 0,0-2 0 0 0,0 0 0 0 0,0-1 0 0 0,0 1 0 0 0,0-3 16 78 0,0 7 0-78 0,0-2 0 0 0,0 1 0 0 0,0-2 0 0 0,0 1 0 0 0,0-2 0 0 0,0 1 0 0 0,0 1 0 0 0,0-1 0 0 0,0 1 0 0 0,0 1 0 0 0,0-1 0 0 0,0 1 0 0 0,0 2 0 0 0,0 0 0 127 0,0-7 1-127 0,0 0-1 0 0,0 1 1 0 0,0 3-1 0 0,0-2 1 0 0,0 2-1 0 0,0-1 1 0 0,0 0 0 0 0,0 2-1 0 0,0-3 1 0 0,0 1-1 0 0,0-2 1 0 0,0 0-2 0 0,0 2 0 0 0,0-1 0 0 0,0-1 1 0 0,0 0-1 0 0,0-1 0 0 0,0-1 1 0 0,0 2-1 0 0,0-1 0 0 0,0 0 1 0 0,0 1-1 0 0,0 0 0 0 0,0 2 1 0 0,0 0-1 0 0,0 1 1 0 0,0-7 0 0 0,0 0 1 0 0,0 3-1 0 0,0 0 0 0 0,0-1 1 0 0,0 2-1 0 0,0 0 0 0 0,0 0 1 0 0,0 0-1 0 0,0 0 0 0 0,0 0 1 0 0,0-3-2 0 0,0 9 0 0 0,0-2 0 0 0,0 0 0 0 0,0-1 0 0 0,0 1 0 0 0,0-1 0 0 0,0 1 0 0 0,0 0 0 0 0,0-1 1 0 0,0 2-1 0 0,0 1 0 0 0,0-1 0 0 0,0 2 1 0 0,0-2 0 0 0,0 0 0 0 0,0 1 0 0 0,0 1 0 0 0,0 0 0 0 0,0 1 0 0 0,0 0 0 0 0,0-2 0 0 0,0 2 0 0 0,0-1 0 0 0,0 1 0 0 0,0-2-16 0 0,0-2 1 0 0,0 0 0 0 0,0-1 0 0 0,0 1-1 0 0,0-1 1 0 0,0-1 0 0 0,0 1 0 0 0,0 1 0 0 0,0 0-1 0 0,0 1 1 0 0,0-1 0 0 0,0 3-2 0 0,0-5 1 0 0,0 3-1 0 0,0-1 1 0 0,0 1-1 0 0,0 1 1 0 0,0-1-1 0 0,0 1 1 0 0,0 1-1 0 0,0-1 1 0 0,0-1-1 0 0,0 1 15 0 0,0 1 0 0 0,0-2 0 0 0,0 0 0 0 0,0 1 0 0 0,0-1 0 0 0,0 1 0 0 0,0 1 0 0 0,0 0 0 0 0,0-1 0 0 0,0 2 1 0 0,0 2-8 0 0,0-5 1 0 0,0 1 0 0 0,0 1 0 0 0,0 1 0 0 0,0 0 0 0 0,0 1 0 0 0,0 0 0 0 0,0 0 0 0 0,0 1 0 0 0,0 0 5 0 0,0-8 0 0 0,0 0 0 0 0,0 1 0 0 0,0 0 0 0 0,0 0 0 0 0,0 1 1 0 0,0 39-1 0 0</inkml:trace>
  <inkml:trace contextRef="#ctx0" brushRef="#br0" timeOffset="10">9 10444 18907 170925 50496,'0'72'9'0'0,"0"38"3"0"0,0-6 0 0 0,0-1 1 0 0,0 1-1 0 0,0 0 1 0 0,-1 0-1 0 0,1 1 1 0 0,0 0-1 0 0,0 1 1 0 0,0 1-1 0 0,0 0-1 2048 0,0-3 0-2048 0,0 1 1 0 0,0 0-1 0 0,0 1 1 0 0,0 1-1 0 0,0 0 1 0 0,0 0-1 0 0,0 1 1 0 0,0-1-1 0 0,0 1 1 0 0,0 0-1 0 0,0 2 1 0 0,0 2-1 0 0,0-1 1 0 0,-1 1-1 0 0,1 0 1 0 0,0 1-1 0 0,0-1 1 0 0,0 1-1 0 0,0-1 1 0 0,0 1-1 0 0,0 0-2 0 0,0-6 1 0 0,0-2 0 0 0,0 0 0 0 0,0 1 0 0 0,0 0 0 0 0,0 0 0 0 0,0 0-1 0 0,0 0 1 0 0,0 1 0 0 0,0 0 0 0 0,0 0 0 0 0,0 1 0 0 0,0 2 0 0 0,0 1 0 0 0,0 0-1 0 0,0 1 1 0 0,0 0 0 0 0,0 0 0 0 0,0 0 0 0 0,0 0 0 0 0,0 1 0 0 0,0-1 0 0 0,0 1-1 0 0,0 0-9 111 0,0-7 0-111 0,0 0 0 0 0,0 2 0 0 0,0-2 1 0 0,0 0-1 0 0,0 1 0 0 0,0 1 0 0 0,0-1 0 0 0,0 0 1 0 0,0 2-1 0 0,0-1 0 0 0,0 2 0 0 0,0 1 1 0 0,0-4-1 0 0,0 3 0 0 0,0-2 0 0 0,0 3 0 0 0,0-2 1 0 0,0 2-1 0 0,0 0 0 0 0,0 1 0 0 0,0-1 1 0 0,0 1-1 0 0,0 0 0 0 0,0 0 0 0 0,0-2 0 0 0,0 2 2 110 0,0 0 1-110 0,0 1-1 0 0,0-1 1 0 0,0 1-1 0 0,0 0 1 0 0,0 1-1 0 0,0-3 1 0 0,0 3 0 0 0,0 0-1 0 0,0-1 1 0 0,0 0-1 0 0,0 0 1 0 0,0 1-1 0 0,0 1 1 0 0,0-8-1 0 0,0 1 1 0 0,0 1 0 0 0,0-1-1 0 0,0 1 1 0 0,0-1-1 0 0,0 2 1 0 0,0-2-1 0 0,0 1 1 0 0,0 1 0 0 0,0-2-1 0 0,0 2 1 0 0,0-2-1 0 0,0 2 1 0 0,0-2-2 0 0,0 2 1 0 0,0 0-1 0 0,0-1 1 0 0,0 1 0 0 0,0-1-1 0 0,0 1 1 0 0,0 0-1 0 0,0-1 1 0 0,0 1 0 0 0,0 0-1 0 0,0-1 1 0 0,0 2-1 0 0,0-1 1 0 0,0-1 0 0 0,0 1-1 0 0,0-2 1 0 0,0 1-1 0 0,0 1 1 0 0,0-2 0 0 0,0 0-1 0 0,0 1 1 0 0,0-1-1 0 0,0 1 1 0 0,0-1 0 0 0,0 2-1 0 0,0 0 1 0 0,0-1-1 0 0,0 1 1 0 0,0 1 0 0 0,0 0-1 0 0,0-3 0 0 0,0 2 1 0 0,0-1-1 0 0,0 1 0 0 0,0 1 1 0 0,0-1-1 0 0,0 2 1 0 0,0-1-1 0 0,0 0 0 0 0,0 1 1 0 0,0-1-1 0 0,0-1 1 0 0,0 2-1 0 0,0-2 0 0 0,0 1 1 0 0,0-2-1 0 0,0 7 0 0 0,0-2 1 0 0,0 2-1 0 0,0-2 1 0 0,0 1-1 0 0,0-1 0 0 0,0 1 1 0 0,0-1-1 0 0,0 0 1 0 0,0-1-1 0 0,0 2 0 0 0,0-1 1 0 0,0-1-1 0 0,0 1 0 0 0,0-1-10 0 0,0-1 1 0 0,0 0 0 0 0,0-1 0 0 0,0 1 0 0 0,0 0 0 0 0,0-1 0 0 0,0 1 0 0 0,0-2 0 0 0,0 1 0 0 0,0 0 0 0 0,0 0 0 0 0,0-1-1 0 0,0 1 1 0 0,0-1 0 0 0,0 0 0 0 0,0 5 0 0 0,0-1 0 0 0,0-1 0 0 0,0 2 0 0 0,0-2 0 0 0,0 1 0 0 0,0-1 0 0 0,0 0 0 0 0,0 0 0 0 0,0 0-1 0 0,0 0 1 0 0,0 0 0 0 0,0 1 0 0 0,0 0 10 0 0,0 0 0 0 0,0 1 0 0 0,0 1 0 0 0,0-1 0 0 0,0 1 0 0 0,0-1 0 0 0,0 0 1 0 0,0 0-1 0 0,0 0 0 0 0,0-1 0 0 0,0 1 0 0 0,0-1 0 0 0,0-2 0 0 0,0 1 0 0 0,0 1 1 0 0,0-1-1 0 0,0 0 0 0 0,0 0 0 0 0,0-1 0 0 0,0 0 0 0 0,0-1 0 0 0,0 1 1 0 0,0-1-1 0 0,0 1 0 0 0,0 0 0 0 0,0 0 0 0 0,0 1-2 0 0,0-7 0 0 0,0 1 1 0 0,0 1-1 0 0,0-1 1 0 0,0 0-1 0 0,0 2 1 0 0,0-2-1 0 0,0 0 1 0 0,0 2-1 0 0,0-2 1 0 0,0 0-1 0 0,0 0 1 0 0,0-1-1 0 0,0 0 1 0 0,0 5-1 0 0,0 0 1 0 0,0-1-1 0 0,0 0 1 0 0,0 0-1 0 0,0-1 1 0 0,0 1-1 0 0,0 0 1 0 0,0-1-1 0 0,0 0 1 0 0,0 0-1 0 0,0 0 1 0 0,0 0-8 0 0,0-1 0 0 0,0 0 1 0 0,0 1-1 0 0,0-1 1 0 0,0 1-1 0 0,0-2 0 0 0,0 1 1 0 0,0 0-1 0 0,0-1 1 0 0,0 0-1 0 0,0 1 0 0 0,0-2 1 0 0,0-1-1 0 0,0 5 1 0 0,0-1-1 0 0,0 0 0 0 0,0-1 1 0 0,0 1-1 0 0,0-2 1 0 0,0 0-1 0 0,0 1 1 0 0,0-1-1 0 0,0 0 0 0 0,0 1 1 0 0,0-1-8 0 0,0 7 0 0 0,0 2 0 0 0,0-1 0 0 0,0 0 1 0 0,0 0-1 0 0,0-1 0 0 0,0 0 0 0 0,0 0 1 0 0,0-1-1 0 0,0-1 0 0 0,0 0 0 0 0,0 4 0 0 0,0-2 1 0 0,0 0-1 0 0,0-1 0 0 0,0 0 0 0 0,0-1 1 0 0,0 0-1 0 0,0 0 0 0 0,0 0 0 0 0,0 1 25 0 0,0-3 0 0 0,0 0 0 0 0,0 0 0 0 0,0 0 1 0 0,0 0-1 0 0,0-1 0 0 0,0 0 0 0 0,0-1 1 0 0,0 0-1 0 0,0-2 0 0 0,0 4 0 0 0,0 0 0 0 0,0 0 1 0 0,0-2-1 0 0,0 1 0 0 0,0-2 0 0 0,0-2 1 0 0,0-1-1 0 0,0-1-7 0 0,0 13 0 0 0,0-2 0 0 0,0-2 0 0 0,0-1 0 0 0,0-1 0 0 0,0-1 0 0 0,0 0 0 0 0,0-4 1 0 0,0-1-1 0 0,0-2 0 0 0,0 1 0 0 0,0-1 0 0 0,0-3 0 0 0,0-1 4 0 0,0 22 0 0 0,0-3 0 0 0,0-2 0 0 0,0-3 0 0 0,0 0 0 0 0,0-10 0 0 0,0-2 0 0 0,0-1 0 0 0,0-2 0 0 0,0-2-6-165 0,0 12 0 165 0,0-2 0 0 0,0-2 0 0 0,0-6 0 0 0,0 5 0 0 0,0-3 1 0 0,0-6 12-634 0,1 25 0 634 0,-1-10 1 0 0,0-32-1 0 0,0-8 47-827 0,0 14 1 827 0,1-75 36-1387 0,-1-48 1 1387 0,0-26-1 0 0,1-16-153-2020 0,-1 7 0 2020 0,0-8 1 0 0,0-3-1 0 0,1 5 0 0 0,-1-4 1 0 0,0-4-1 0 0,0-2-73-1556 0,0 3 1 1556 0,0-4 0 0 0,0-2 0 0 0,0-2 0 0 0,2-2 0 0 0,-2-11 0 0 0,0 0 0 0 0,0-5 0 0 0,0 0 0 0 0,0-4 114-649 0,0 23 0 649 0,0-1 0 0 0,0-2 0 0 0,0-1 1 0 0,0-2-1 0 0,0-1 0 0 0,0 2 0 0 0,0-8 1 0 0,0 0-1 0 0,0-1 0 0 0,0-1 0 0 0,0 0 0 0 0,0 0 1 0 0,0-4-2 0 0,0 10 0 0 0,0-1 1 0 0,0 0-1 0 0,0-1 1 0 0,0-2-1 0 0,0 0 1 0 0,0-1-1 0 0,0-1 1 0 0,0 6-1 0 0,0-1 1 0 0,0-1-1 0 0,0-1 1 0 0,0 1-1 0 0,0-3 1 0 0,0 1-1 0 0,0-1 0 0 0,0-1 0 0 0,0 5 0 0 0,0-1 0 0 0,0-2 0 0 0,0 1 0 0 0,0-1 1 0 0,0 0-1 0 0,0-1 0 0 0,0-1 0 0 0,0 0 0 0 0,0 1 1 0 0,0 7-1 0 0,0-1 0 0 0,0-1 0 0 0,0 1 0 0 0,0-1 0 0 0,0 1 1 0 0,0-2-1 0 0,0 0 0 0 0,0 0 0 0 0,0-2 0 0 0,0 1 12 0 0,0 2 1 0 0,0-1 0 0 0,0-1 0 0 0,0-1 0 0 0,0 1-1 0 0,0-1 1 0 0,0-1 0 0 0,0-1 0 0 0,0 2 0 0 0,0-2-1 0 0,0 2 1 0 0,0-2 0 0 0,0-1 0 0 0,0 1 0 0 0,0-1-1 0 0,0-1 1 0 0,0 0 0 0 0,0 1 0 0 0,0-1 0 0 0,0-1 0 0 0,0 1-1 0 0,0-1 1 0 0,0 0 0 0 0,0 0 17 0 0,0 6 1 0 0,0-2 0 0 0,0 1-1 0 0,0-1 1 0 0,0 1 0 0 0,0-1 0 0 0,0 0-1 0 0,0 0 1 0 0,0-1 0 0 0,0 0 0 0 0,0 0-1 0 0,0 0 1 0 0,0 0 0 0 0,0-5 0 0 0,0 2-1 0 0,0-1 1 0 0,0 0 0 0 0,0-1 0 0 0,0 1-1 0 0,0-1 1 0 0,0-1 0 0 0,0 1 0 0 0,0 0-1 0 0,0-1 1 0 0,0 0 0 0 0,0-1-16 0 0,0 5 1 0 0,0 0 0 0 0,0 0 0 0 0,0-1 0 0 0,0 0 0 0 0,0 0 0 0 0,0 0 0 0 0,0-1 0 0 0,0 1-1 0 0,0-2 1 0 0,0 2 0 0 0,0 0 0 0 0,0-1 0 0 0,0 1 0 0 0,0 0 0 0 0,0 0 0 0 0,0-1 0 0 0,0 3-1 0 0,0-3 1 0 0,0 1 0 0 0,0 0 0 0 0,0 0 0 0 0,0 0 0 0 0,0 0 0 0 0,0 0 0 0 0,0 0 0 0 0,0 0-1 0 0,0-2 1 0 0,0 1 0 0 0,0 1 0 0 0,0-1 0 0 0,0 0 1 0 0,0-1-1 0 0,0 1 0 0 0,0 1 0 0 0,0-1 0 0 0,0-2 1 0 0,0 2-1 0 0,0-1 0 0 0,0-1 0 0 0,0 1 1 0 0,0-1-1 0 0,0 5 0 0 0,0-3 0 0 0,0 1 0 0 0,0 0 1 0 0,0 0-1 0 0,0-1 0 0 0,0 0 0 0 0,0-1 1 0 0,0 2-1 0 0,0-1 0 0 0,0 0 0 0 0,0 1 0 0 0,0 0 1 0 0,0 0-1 0 0,0 1 15 0 0,0 2 0 0 0,0 0 0 0 0,0 2 0 0 0,0-1 0 0 0,0 1 1 0 0,0-1-1 0 0,0 1 0 0 0,0 1 0 0 0,0-2 0 0 0,0 2 1 0 0,0-2-1 0 0,0 2 0 0 0,0-1 0 0 0,0 0 0 0 0,0 0-37 0 0,0-8 0 0 0,0 2 1 0 0,0-1-1 0 0,0-1 1 0 0,0 2-1 0 0,0-1 1 0 0,0 0-1 0 0,0 0 1 0 0,0 1-1 0 0,0-2 1 0 0,0 1-1 0 0,0 1 1 0 0,0-2-1 0 0,0 1 1 0 0,0 5 1 0 0,0 1 0 0 0,0-1-1 0 0,0 0 1 0 0,0-1 0 0 0,0 2-1 0 0,0-2 1 0 0,0 1 0 0 0,0 0-1 0 0,0 0 1 0 0,0 0 0 0 0,0 1-1 0 0,0-1 1 0 0,0 2 0 0 0,0-1 15 0 0,0-4 1 0 0,0 1-1 0 0,0 0 1 0 0,0 1 0 0 0,0-1-1 0 0,0 2 1 0 0,0-1-1 0 0,0 0 1 0 0,0-1 0 0 0,0 1-1 0 0,0 1 1 0 0,0-2 0 0 0,0 0-1 0 0,0-1 1 0 0,0 5 1 0 0,0 0 0 0 0,0-1 0 0 0,0 1 0 0 0,0-2-1 0 0,0 2 1 0 0,0-2 0 0 0,0 0 0 0 0,0 1 0 0 0,0 0-1 0 0,0 0 1 0 0,0 0 0 0 0,0 1 0 0 0,0-1 0 0 0,0 2-2 0 0,0-7 0 0 0,0 1 1 0 0,0 1-1 0 0,0-1 0 0 0,0-1 1 0 0,0 1-1 0 0,0 1 1 0 0,0 0-1 0 0,0 1 0 0 0,0-1 1 0 0,0 0-1 0 0,0 1 0 0 0,0 0 1 0 0,0 1-1 0 0,0-4 1 0 0,0 0-1 0 0,0 2 1 0 0,0-1-1 0 0,0 1 1 0 0,0 0-1 0 0,0 0 1 0 0,0 0-1 0 0,0 0 1 0 0,0 1-1 0 0,0-1 1 0 0,0 1-1 0 0,0-1-1 0 0,0-1 0 0 0,0-1 0 0 0,0 0 0 0 0,0 1 0 0 0,0 0 1 0 0,0-1-1 0 0,0 1 0 0 0,0 0 0 0 0,0-1 0 0 0,0 2 0 0 0,0 1 1 0 0,0-1-1 0 0,0 1-12 0 0,0-5 1 0 0,0 1 0 0 0,0 1 0 0 0,0 1 0 0 0,0 0 0 0 0,0-1 0 0 0,0 1 0 0 0,0 0 0 0 0,0 0 0 0 0,0 0-1 0 0,0-1 1 0 0,0 1 10 0 0,0-3 1 0 0,0 1 0 0 0,0 0 0 0 0,0-1 0 0 0,0 1 0 0 0,0-1-1 0 0,0 0 1 0 0,0 0 0 0 0,0 1 0 0 0,0 0 0 0 0,0 0 0 0 0,0 0 0 0 0,0 2 0 0 0,0-1 1 0 0,0 0-1 0 0,0 1 1 0 0,0 0-1 0 0,0 0 0 0 0,0 0 1 0 0,0 0-1 0 0,0 0 1 0 0,0 0-1 0 0,0 1 0 0 0,0-1-2 0 0,0 2 0 0 0,0-1 0 0 0,0 1 1 0 0,0 0-1 0 0,0 1 0 0 0,0-1 0 0 0,0 0 1 0 0,0 0-1 0 0,0 1 0 0 0,0 0 0 0 0,0-1 1 0 0,0 0 0 0 0,0 1 0 0 0,0-1 1 0 0,0 1-1 0 0,0-1 0 0 0,0 1 1 0 0,0-1-1 0 0,0 0 0 0 0,0 1 1 0 0,0 0-1 0 0,0 0 0 0 0,0 0 1 0 0,0 2-1 0 0,0-9 0 0 0,0 3 1 0 0,0-1-1 0 0,0 0 0 0 0,0 23 1 0 0</inkml:trace>
  <inkml:trace contextRef="#ctx0" brushRef="#br0" timeOffset="11">11 10444 19828 168300 50496,'0'105'13'0'0,"0"9"1"0"0,0 1-9 164 0,0-8 0-164 0,0 1 0 0 0,0 0 0 0 0,0 0 0 0 0,0 1 0 0 0,0-1 1 0 0,0 1-1 0 0,0 0 0 0 0,0 0 0 0 0,0 1 0 0 0,0 0 0 0 0,0 1 1 0 0,0 1-3 50 0,0-3 0-50 0,0 1 0 0 0,0 1 1 0 0,0 0-1 0 0,0 1 0 0 0,0 0 0 0 0,0-1 1 0 0,0 1-1 0 0,0 2 0 0 0,0-3 1 0 0,0 3-1 0 0,0-2 0 0 0,0-1 0 0 0,0 1 1 0 0,0 0-1 0 0,0 0 0 0 0,0 0 1 0 0,0-1-1 0 0,0 1 0 0 0,0 0 0 0 0,0-1 1 0 0,-1 1-1 0 0,1 0 0 0 0,0 1 1 0 0,0-1-1 0 0,0 1 0 0 0,0 0 0 0 0,0 0 1 801 0,0-3 1-801 0,0-1 0 0 0,0 2 0 0 0,0 0 0 0 0,0 0 0 0 0,0-1 0 0 0,0 1 0 0 0,0 1 0 0 0,0-1 0 0 0,0 1 0 0 0,0 0 0 0 0,0-2 0 0 0,0 2 0 0 0,0 0 0 0 0,0-1 0 0 0,0 1 0 0 0,0 0 0 0 0,0 0 0 0 0,0 0 0 0 0,0 0 0 0 0,0 0 0 0 0,0 1 0 0 0,0-1 0 0 0,0 0 0 0 0,0 0 0 0 0,0 1 0 0 0,0 0 0 0 0,0 0 0 0 0,0 0 0 0 0,0 0-2 0 0,0-3 1 0 0,0-1 0 0 0,0 1 0 0 0,0 1 0 0 0,0-1-1 0 0,0 0 1 0 0,0 1 0 0 0,0-1 0 0 0,0 1 0 0 0,0 0-1 0 0,0 0 1 0 0,0 0 0 0 0,0 0 0 0 0,0 0 0 0 0,0-1-1 0 0,0 2 1 0 0,0-1 0 0 0,0 1 0 0 0,0 0 0 0 0,0-1-1 0 0,0 1 1 0 0,0 0 0 0 0,0-2 0 0 0,0 2 0 0 0,0 0 0 0 0,0 0-1 0 0,0 1 1 0 0,0-1 0 0 0,0 1 0 0 0,0 1 0 0 0,0 0-1 0 0,0 0 1 0 0,0-2 1 0 0,0 0 0 0 0,0 1-1 0 0,0 0 1 0 0,0 0 0 0 0,0 1-1 0 0,0 0 1 0 0,0 0 0 0 0,0 0-1 0 0,0 0 1 0 0,0 2 0 0 0,0-2-1 0 0,0 0 1 0 0,0 0 0 0 0,0 0 0 0 0,0 0-1 0 0,0-1 1 0 0,0 0 0 0 0,0 0-1 0 0,0-1 1 0 0,0 1 0 0 0,0-1-1 0 0,0 0 1 0 0,0 0 0 0 0,0 1-1 0 0,0-1 1 0 0,0 0 0 0 0,0 1-1 0 0,0-1 1 0 0,0 1 0 0 0,0-1 0 0 0,0 1-1 0 0,0-1 1 0 0,0 1-6 0 0,0 3 0 0 0,0-2 0 0 0,0 0 0 0 0,0 0 0 0 0,0 2 0 0 0,0-2 0 0 0,0 1 0 0 0,0 1 1 0 0,0-2-1 0 0,0 1 0 0 0,0 1 0 0 0,0-2 0 0 0,0 1 0 0 0,0 1 0 0 0,0-1 0 0 0,0-1 0 0 0,0 2 1 0 0,0-1-1 0 0,0 1 0 0 0,0-2 0 0 0,0 1 0 0 0,0 1 0 0 0,0-1 0 0 0,0-1 0 0 0,0 2 0 0 0,0-1 1 0 0,0 1-1 0 0,0-1 0 0 0,0 0 0 0 0,0 1 0 0 0,0-1 0 0 0,0 1 0 0 0,0-1 0 0 0,0 2-14 0 0,0-8 1 0 0,0 2-1 0 0,0 0 1 0 0,0 0 0 0 0,0-2-1 0 0,0 2 1 0 0,0 0-1 0 0,0 0 1 0 0,0-1 0 0 0,0 2-1 0 0,0-1 1 0 0,0 0-1 0 0,0 0 1 0 0,0-1 0 0 0,0 1-1 0 0,0 0 1 0 0,0 1 0 0 0,0-1-1 0 0,0 0 1 0 0,0 1-1 0 0,0-2 1 0 0,0 2 0 0 0,0-1-1 0 0,0 1 1 0 0,0 0-1 0 0,0-1 1 0 0,0 1 0 0 0,0-2-1 0 0,0 2 1 0 0,0 0-1 0 0,0 0 1 0 0,0-1 0 0 0,0 1-1 0 0,0 0 1 0 0,0 0 0 0 0,0 0 1 69 0,0 1 0-69 0,0-1 0 0 0,0 1 0 0 0,0 0 1 0 0,0 0-1 0 0,0 0 0 0 0,0 0 0 0 0,0 2 0 0 0,0-2 1 0 0,0 0-1 0 0,0 0 0 0 0,0 0 0 0 0,0 0 0 0 0,0 0 1 0 0,0 0-1 0 0,0 0 0 0 0,0 0 0 0 0,0 1 0 0 0,0-3 1 0 0,0 1-1 0 0,0 0 0 0 0,0 0 0 0 0,0 1 0 0 0,0-1 1 0 0,0 0-1 0 0,0 0 0 0 0,0-1 0 0 0,0 1 0 0 0,0 0 1 0 0,0 0-1 0 0,0 0 0 0 0,0 0 0 0 0,0 0 0 0 0,0 0 1 0 0,0 0-1 0 0,0-1 5 1388 0,0 1 0-1388 0,0 0 0 0 0,0 0 0 0 0,0 1 0 0 0,0-1 0 0 0,0 1 1 0 0,-1-1-1 0 0,1 0 0 0 0,0 1 0 0 0,0-1 0 0 0,0 0 0 0 0,0 0 0 0 0,0 0 1 0 0,0 0-1 0 0,0 0 0 0 0,0-1 0 0 0,0 0 0 0 0,0-1 0 0 0,0 5 1 0 0,0-2-1 0 0,0 0 0 0 0,0 0 0 0 0,0-1 0 0 0,0 1 0 0 0,0-1 0 0 0,0 0 1 0 0,0 0-1 0 0,0 0 0 0 0,0 0 0 0 0,0 0 0 0 0,0 0 0 0 0,0 1 0 0 0,0-1 1 0 0,0 0-1 0 0,0 1 1 81 0,0 0 1-81 0,0 1 0 0 0,0 0 0 0 0,0 0 0 0 0,0 1-1 0 0,0-1 1 0 0,0 0 0 0 0,0 0 0 0 0,0 1 0 0 0,0-2 0 0 0,0 1-1 0 0,0 0 1 0 0,0-1 0 0 0,0 1 0 0 0,0-1 0 0 0,0 0 0 0 0,0-1-1 0 0,0 2 1 0 0,0 1 0 0 0,0 0 0 0 0,0-2 0 0 0,0 1 0 0 0,0-1-1 0 0,0 0 1 0 0,0 0 0 0 0,0 0 0 0 0,0 0 0 0 0,0-1 0 0 0,0 1-1 0 0,0 1 1 0 0,0 0 0 0 0,0-1 0 0 0,0 1 2 0 4,0-5 1 0 0,0-1 0 0-1,0 2 0 0 1,0-1 0 0-1,0 1 0 0 1,0 1 0 0 0,0-2 0 0-1,0 1-1 0 1,0 0 1 0-1,0-1 0 0 1,0 1 0 0-1,0 0 0 0 1,0-2 0 0 0,0-1 0 0-1,0 1 0 0 1,0-2-1 0-1,0 0 1 0 1,0 6 0 0 0,0-1 0 0-1,0 0 0 0 1,0-1 0 0-1,0 0 0 0 1,0-2 0 0 0,0 2 0 0-1,0-3-1 0 1,0 2 1 0-1,0-2 0 0 1,0 2 0 0 0,0-2 0 0-1,0-1 0 0 1,0 2 0 0-1,0-1-3 0 4,0 2 1 0 0,0 2 0 0 0,0-1 0 0-1,0 1-1 0 1,0-2 1 0 0,0 0 0 0-1,0 0 0 0 1,0 0-1 0 0,0-1 1 0 0,0 1 0 0-1,0-2 0 0 1,0 1-1 0 0,0-2 1 0-1,0 0 0 0 1,0 12 0 0 0,0-2 0 0 0,0 0-1 0-1,0-1 1 0 1,0 0 0 0 0,0 0 0 0 0,0-1-1 0-1,0 0 1 0 1,0-1 0 0 0,0 1 0 0-1,0 0-1 0 1,0 0-1 0 0,0-2 1 0-1,0 1 0 0 0,0-1 0 0 0,0 0 0 0 1,0 0 0 0-1,0 0 0 0 0,0 0-1 0 1,0-1 1 0-1,0 0 0 0 0,0-1 0 0 1,0 0 0 0-1,0-1 0 0 0,0 4 0 0 1,0 0 0 0-1,0-1-1 0 0,0 0 1 0 0,0-1 0 0 1,0 0 0 0-1,0 0 0 0 0,0-2 0 0 1,0 1 0 0-1,0-1 0 0 0,0 0-2 0 0,0 6 0 0-1,0 0 0 0 0,0 0 0 0 0,0-2 1 0 1,0 1-1 0-1,0-1 0 0 0,0-1 0 0 0,0 0 1 0 1,0-90 5 0-1</inkml:trace>
  <inkml:trace contextRef="#ctx0" brushRef="#br0" timeOffset="12">16 55600 15578 161744 51085,'0'-39'10'0'0,"0"-69"17"0"0,0-2-1 0 0,0-1 0 0 0,0-1 1 0 0,0 1-1 0 0,0-1 0 0 0,0 2 0 0 0,0-1 1 0 0,0 1-19 0 0,0 4 1 0 0,0 0 0 0 0,0 1-1 0 0,0 1 1 0 0,0-1 0 0 0,0 0-1 0 0,0 0 1 0 0,0 0 0 0 0,0-2 0 0 0,0-1-1 0 0,0-1 37 0 0,0 0 0 0 0,0 0 0 0 0,0-3 1 0 0,0 0-1 0 0,0 0 0 0 0,0-1 0 0 0,0-2 1 0 0,0 2-1 0 0,0-1 0 0 0,0 0 1 0 0,0 1-1 0 0,0-2-23 0 0,0 1 0 0 0,0 0 0 0 0,0-1 1 0 0,0-1-1 0 0,0 2 0 0 0,0-2 0 0 0,0 1 1 0 0,0-1-1 0 0,0 0 0 0 0,0 1 1 0 0,0-2-1 0 0,0 2-15 0 0,0 5 0 0 0,0 2 1 0 0,0-1-1 0 0,0 0 1 0 0,0 0-1 0 0,0-1 1 0 0,0 2-1 0 0,0-2 1 0 0,0 0-1 0 0,0 0 1 0 0,0-1-1 0 0,0 0 1 0 0,0-1 9 0 0,0 5 0 0 0,0-1 1 0 0,0 0-1 0 0,0-1 1 0 0,0 0-1 0 0,0 0 1 0 0,0 0-1 0 0,0-2 1 0 0,0 2-1 0 0,0-2 1 0 0,0 0-1 0 0,0 0 1 0 0,0 0-1 0 0,0 0-8 0 0,0 2 1 0 0,0-1-1 0 0,0 1 1 0 0,0-1-1 0 0,0 0 1 0 0,0 0-1 0 0,0-1 1 0 0,0 0-1 0 0,0-1 1 0 0,0 1 0 0 0,0 1-1 0 0,0-2 1 0 0,0 1-1 0 0,0-1 1 0 0,0 1-1 0 0,0-1 1 0 0,0-1-1 0 0,0 1 1 0 0,0 0 0 0 0,0-1-1 0 0,0 1 1 0 0,0 0-1 0 0,0-1 1 0 0,0 0-1 0 0,0 0 1 0 0,0 0-1 0 0,0 0 1 0 0,0 0-1 0 0,0-2 1 0 0,0 1-10 1531 0,-1 3 0-1531 0,1 1 0 0 0,0-1 1 0 0,0 0-1 0 0,0-1 0 0 0,0 0 1 0 0,0 0-1 0 0,0 0 0 0 0,0 0 0 0 0,0-1 1 0 0,0 1-1 0 0,0 0 0 0 0,0-1 1 0 0,0 1-1 0 0,0 0 0 0 0,0 0 1 0 0,0-1-1 0 0,0 1 0 0 0,0-1 0 0 0,0 1 1 0 0,0 0-1 0 0,0-1 0 0 0,0 1 1 0 0,0-1-1 0 0,0 0 0 0 0,0 1 1 0 0,0-1-1 0 0,0 0 0 0 0,0 1 0 0 0,0-1 1 0 0,-1 0-1 0 0,1 0-4 2844 0,0-1 0-2844 0,0-1 0 0 0,0 2 0 0 0,0-1 1 0 0,0 0-1 0 0,0-1 0 0 0,0 1 0 0 0,0 0 1 0 0,0 0-1 0 0,0-1 0 0 0,0 0 0 0 0,0 1 0 0 0,0 0 1 0 0,0-2-1 0 0,0 2 0 0 0,0-1 0 0 0,0 5 1 0 0,-1 0-1 0 0,1 1 0 0 0,0-1 0 0 0,0 0 0 0 0,0 1 1 0 0,0-2-1 0 0,0 1 0 0 0,0 0 0 0 0,0 0 1 0 0,0-1-1 0 0,0 1 0 0 0,0 0 0 0 0,0 0 0 0 0,0-1 1 0 0,0 0-1 0 0,0 2 7 1773 0,0-2 1-1773 0,0-1 0 0 0,0 1-1 0 0,0 1 1 0 0,0-2 0 0 0,0 1 0 0 0,0 0-1 0 0,0-1 1 0 0,0 1 0 0 0,-2-1 0 0 0,2 2-1 0 0,0-2 1 0 0,0 1 0 0 0,0-1 0 0 0,0 1-1 0 0,0-1 1 0 0,0 1 0 0 0,0-1 0 0 0,0 0-1 0 0,0 1 1 0 0,0 0 0 0 0,0-1 0 0 0,0 0-1 0 0,0 0 1 0 0,0 0 0 0 0,0 1 0 0 0,0-1-1 0 0,0 0 1 0 0,0 0 0 0 0,-1 0 0 0 0,1 2-1 0 0,0-2 1 0 0,0 0 0 0 0,0 1 0 0 0,0-1-1 0 0,0 0 1 0 0,0 1 0 0 0,0-1 0 0 0,0 2-1 0 0,0-2 1 0 0,0 1 0 0 0,0-1 0 0 0,0 1-1 0 0,-1 0 1 0 0,1-1 0 0 0,0 2 0 0 0,0-2-1 0 0,0 1 1 0 0,0 0 0 0 0,0 0 0 0 0,0-1 1 4852 0,0 3 1-4852 0,0-2 0 0 0,0 1 0 0 0,0 0 0 0 0,-1 0 0 0 0,1-1 0 0 0,0 1 0 0 0,0 0 0 0 0,0 0 0 0 0,0 0-1 0 0,0 0 1 0 0,0 0 0 0 0,0 0 0 0 0,0 1 0 0 0,0-2 0 0 0,0 1 0 0 0,0 1-2 2821 0,-1-1 1-2821 0,1 0 0 0 0,0 1 0 0 0,0-1-1 0 0,0 1 1 0 0,0-2 0 0 0,0 1 0 0 0,0 0 0 0 0,0 1-1 0 0,0-1 1 0 0,0 1 0 0 0,0 0 0 0 0,0-1 0 0 0,0 2-1 0 0,-1-1 1 0 0,1 2 0 0 0,0 0-42 0 0,0-4 0 0 0,0 1 0 0 0,0 1 0 0 0,0 0 0 0 0,0 1 1 0 0,0 0-1 0 0,0 0 0 0 0,0 1 0 0 0,0-2 0 0 0,0 2 1 0 0,0-2-1 0 0,0 1 0 0 0,0-1 0 0 0,0 0 0 0 0,0-1 0 0 0,0-1 24 0 0,0 3 1 0 0,0-2-1 0 0,0 1 1 0 0,0-2 0 0 0,0 0-1 0 0,0-1 1 0 0,0 1-1 0 0,-2-1 1 0 0,2 0 0 0 0,0 2-1 0 0,0-2 1 0 0,0 1 0 0 0,0 0-1 0 0,0 0 1 0 0,0 2-1 0 0,0 0 1 0 0,0 1 0 0 0,0-9-1 0 0,0 1 1 0 0,0 0 0 0 0,0 2-1 0 0,0 0 1 0 0,0 0-1 0 0,0-1 1 0 0,0 2 0 0 0,0-1-1 0 0,0 1 1 0 0,0-1 0 0 0,0-1-1 0 0,0 1 1 0 0,0-1-1 0 0,0-2-7 0 0,0 4 1 0 0,0 0 0 0 0,0-1 0 0 0,0-1-1 0 0,0 1 1 0 0,0-1 0 0 0,0 1 0 0 0,0-2 0 0 0,0 1-1 0 0,0-1 1 0 0,0 2 0 0 0,0-1 0 0 0,0 0 0 0 0,0 1-1 0 0,0 0 1 0 0,0 1 0 0 0,0 3 0 0 0,0 1 0 0 0,0-1-1 0 0,0 0 1 0 0,0 1 0 0 0,0-1 0 0 0,0 2 0 0 0,0-1-1 0 0,0-1 1 0 0,0 2 0 0 0,0-1 0 0 0,0 2 0 0 0,0-1-1 0 0,0-1 1 0 0,0 2 0 0 0,0 0 3 0 0,0-5 0 0 0,0 0 0 0 0,0 0 0 0 0,0 0 0 0 0,0 0 0 0 0,0 1 1 0 0,0 0-1 0 0,0-1 0 0 0,0 2 0 0 0,0-1 0 0 0,0 1 0 0 0,0-1 1 0 0,0 1-1 0 0,0 0 0 0 0,0 0 0 0 0,0-5 0 0 0,0-1 0 0 0,0 1 0 0 0,0 0 1 0 0,0 0-1 0 0,0 1 0 0 0,0 0 0 0 0,0-2 0 0 0,0 2 0 0 0,0 1 1 0 0,0-1-1 0 0,0 0 0 0 0,0-1 0 0 0,0 1 6 0 0,0 0 0 0 0,0 1 0 0 0,0-1 0 0 0,0 0 0 0 0,0 0 0 0 0,0 1 1 0 0,0-1-1 0 0,0 1 0 0 0,0 0 0 0 0,0 0 0 0 0,0-1 0 0 0,0 3 1 0 0,0-1-1 0 0,0 1 0 0 0,0-3 0 0 0,0-1 0 0 0,0 1 0 0 0,0 2 1 0 0,0-1-1 0 0,0 0 0 0 0,0 1 0 0 0,0 0 0 0 0,0 0 0 0 0,0 0 1 0 0,0-1-1 0 0,0 1 0 0 0,0-1 5 0 0,0-1 1 0 0,0 0 0 0 0,0-1 0 0 0,0 1 0 0 0,0 0 0 0 0,0 0 0 0 0,0-2 0 0 0,0 2 0 0 0,0 0-1 0 0,0 1 1 0 0,0-1 0 0 0,0 1 0 0 0,0 1 0 0 0,0-3 0 0 0,0-2 0 0 0,0 3 0 0 0,0-1 0 0 0,0 79 2 0 0</inkml:trace>
  <inkml:trace contextRef="#ctx0" brushRef="#br0" timeOffset="13">4 10444 20803 184328 51085,'0'66'0'0'0,"0"39"0"0"0,0 1 0 0 0,0 1 0 0 0,0 2 0 0 0,0 0 0 0 0,0 0 0 0 0,0 2 0 0 0,0-2 0 0 0,0 1 0 0 0,0 0 0 0 0,0-2 0 0 0,0 1 5 0 0,0-2 1 0 0,0-1 0 0 0,0 0 0 0 0,0 0-1 0 0,0-1 1 0 0,0 2 0 0 0,0-1 0 0 0,0 0 0 0 0,0 1-1 0 0,0 1 1 0 0,0 0 0 0 0,0 2-5 0 0,0-2 0 0 0,0 2 0 0 0,0-1 0 0 0,0 2 0 0 0,0 0 0 0 0,0 1 0 0 0,0 0 0 0 0,0 1 0 0 0,0-1 0 0 0,0 0 0 0 0,0 0 0 0 0,0 0 0 0 0,0 0 3 0 0,0 0 1 0 0,0-2 0 0 0,0 1-1 0 0,0 0 1 0 0,0 1 0 0 0,0-1-1 0 0,0-1 1 0 0,0 2 0 0 0,0 0 0 0 0,0 0-1 0 0,0 0 1 0 0,0 3 0 0 0,0-2-2 0 0,0-1 0 0 0,0-1 0 0 0,0 3 0 0 0,0-1 0 0 0,0 1 0 0 0,0 0 0 0 0,0 2 1 0 0,0-2-1 0 0,0 0 0 0 0,0 0 0 0 0,0 1 0 0 0,0-1 0 0 0,0-1 0 0 0,0-1-11 0 0,0-4 0 0 0,0 1 0 0 0,0-3 0 0 0,0 1 1 0 0,0-1-1 0 0,0 1 0 0 0,0-1 0 0 0,0 0 1 0 0,0 0-1 0 0,0 2 0 0 0,0 0 0 0 0,0 2 1 0 0,0-1-1 0 0,0 3 9 0 0,0-4 0 0 0,0 0 1 0 0,0 2-1 0 0,0 0 1 0 0,0 2-1 0 0,0 0 1 0 0,0 1-1 0 0,0 0 0 0 0,0 1 1 0 0,0-1-1 0 0,0 0 1 0 0,0-1-1 0 0,0 0 1 0 0,0 0-1 0 0,0-2 1 0 0,0 0-1 0 0,0 1 0 0 0,0 0 1 0 0,0-2-1 0 0,0 1 1 0 0,0-1-1 0 0,0 0 1 0 0,0-1-1 0 0,0 1 1 0 0,0-1-1 0 0,0 1 0 0 0,0 1 1 0 0,0-1-1 0 0,0 1 1 0 0,0 1-1 0 0,0 1-12 0 0,0-2 1 0 0,0 2-1 0 0,0 0 1 0 0,0 0-1 0 0,0 1 1 0 0,0 0-1 0 0,0 0 1 0 0,0 2-1 0 0,0-2 1 0 0,0 1-1 0 0,0 0 1 0 0,0 1-1 0 0,0-2 1 0 0,0 1-1 0 0,0-1 1 0 0,0 0-1 0 0,0 0 1 0 0,0-1-1 0 0,0 1 1 0 0,0 0 0 0 0,0-1-1 0 0,0 1 1 0 0,0-1-1 0 0,0 1 1 0 0,0 0-1 0 0,0-1 1 0 0,0 1-1 0 0,0-1 1 0 0,0 2-1 0 0,0-1 1 0 0,0-1-1 0 0,0 1 7-116 0,0 0 0 116 0,0 0 1 0 0,0 0-1 0 0,0 0 1 0 0,0 0-1 0 0,0 0 1 0 0,0 0-1 0 0,0 0 1 0 0,0 1-1 0 0,0-1 1 0 0,0 0-1 0 0,0 0 1 0 0,0 0-1 0 0,0 0 1 0 0,0 0-1 0 0,0 0 1 0 0,0-1-1 0 0,0 1 1 0 0,0-1-1 0 0,0 0 1 0 0,0 0-1 0 0,0 0 1 0 0,0 0-1 0 0,0 0 0 0 0,0 1 1 0 0,0-1-1 0 0,0 0 1 0 0,0 0-1 0 0,0 0 1 0 0,0 1-1 0 0,0-1 1 0 0,0 1 3-1618 0,0 1 1 1618 0,0 0-1 0 0,0 1 1 0 0,0-1-1 0 0,0 0 1 0 0,0 0-1 0 0,0 1 1 0 0,-1 0-1 0 0,1-1 1 0 0,0 1-1 0 0,0 0 1 0 0,0-1 0 0 0,0 0-1 0 0,0 1 1 0 0,0-1-1 0 0,0 0 1 0 0,0-2-1 0 0,0 1 1 0 0,0-1-1 0 0,0 0 1 0 0,0 0-1 0 0,0 0 1 0 0,0-1-1 0 0,0 1 1 0 0,0 0 0 0 0,0 0-1 0 0,0 0 1 0 0,0-1-1 0 0,0 3 1 0 0,-1-2-1 0 0,1 1 1 0 0,0 1-1-2648 0,0-5 0 2648 0,0 2 0 0 0,0 0 1 0 0,0 0-1 0 0,0 0 0 0 0,0 1 1 0 0,0-2-1 0 0,0 2 0 0 0,0 0 1 0 0,0 0-1 0 0,0 0 0 0 0,0 0 0 0 0,0-1 1 0 0,0 1-1 0 0,0-1 0 0 0,0 1 1 0 0,0-2-1 0 0,0 0 0 0 0,0 0 1 0 0,0-1-1 0 0,0 1 0 0 0,0-1 0 0 0,0 1 1 0 0,0 0-1 0 0,0-2 0 0 0,0 2 1 0 0,0-1-1 0 0,0 0 0 0 0,0 1 1 0 0,0-2-1 0 0,0 2 0 0 0,0-2 0 0 0,0 1 1 0 0,0-1-1-2875 0,0 6 0 2875 0,0 1 1 0 0,0-2-1 0 0,0 1 0 0 0,0-1 1 0 0,0 0-1 0 0,0 1 1 0 0,0 0-1 0 0,0-1 0 0 0,0 0 1 0 0,0 0-1 0 0,0-1 1 0 0,0 1-1 0 0,1-1 0 0 0,-1 0 1 0 0,0 0-1 0 0,0 4 0 0 0,0 1 1 0 0,0-2-1 0 0,0 1 1 0 0,0-1-1 0 0,0 0 0 0 0,0 1 1 0 0,0-2-1 0 0,0 1 1 0 0,0 0-1 0 0,0-1 0 0 0,0 1 1 0 0,0 0-1 0 0,0-1 0 0 0,1 1-1-2472 0,-1 0 0 2472 0,0-1 0 0 0,0 0 1 0 0,0 1-1 0 0,0 0 0 0 0,0-1 0 0 0,0 1 1 0 0,0 0-1 0 0,0-1 0 0 0,0-1 1 0 0,0 1-1 0 0,0-1 0 0 0,2-1 0 0 0,-2 0 1 0 0,0 0-1 0 0,0 1 0 0 0,0-1 0 0 0,0 0 1 0 0,0-1-1 0 0,0 0 0 0 0,0-2 1 0 0,0 2-1 0 0,0-1 0 0 0,0-1 0 0 0,0 1 1 0 0,0 0-1 0 0,0-1 0 0 0,0 2 0 0 0,0 0-1-1378 0,0 1 1 1378 1,0 0 0 0-1,0 0 0 0 0,0 1-1 0 1,0-1 1 0-1,1 1 0 0 0,-1 0 0 0 1,0-1-1 0-1,0 0 1 0 0,0 0 0 0 1,0-2 0 0-1,0 1 0 0 1,0-1-1 0-1,0-2-1-435 11,0 11 1 435 1,0-1 0 0-1,0-1 0 0 1,0-2 0 0-1,0 1 0 0 1,0-1 0 0-1,0 0 0 0 1,0-1 0 0-1,0 1 0 0 0,0-2 0 0 1,0 1 0 0-1,0 0-77-500 0,0-3 0 500-1,0 1 0 0 1,0 0 0 0 0,0 0 1 0-1,0 0-1 0 1,0-1 0 0-1,0-1 0 0 1,1 0 0 0-1,-1-2 1 0 1,0 0-1 0-1,0-2 0 0 1,0-2-160-348 3,0 17 1 348 0,0-3 0 0 1,0-1-1 0-1,0-2 1 0 0,0-1 0 0 0,0-1 0 0 0,0-1-1 0 0,0 1 1 0 1,0-1 105-1091-3,0-5 0 1091 0,0 1 1 0 0,0-1-1 0-1,0 0 1 0 1,0-1-1 0 0,0-2 0 0 0,0-1 1 0 0,0-3-1 0 0,0-4 18-831-2,0 22 1 831-1,1-6 0 0 1,-1-2-1 0 0,0-3 1 0-1,0-1 0 0 1,0 0 114-449-10,0 13 0 449 0,0 1 0 0 0,0-3 0 0 0,0-4 0 0 0,0-7 0 0 0,1-6 0 0 0,-1-5 0 0 0,0-3 0 0 0,0-2 0 0 0,0 20 0 0 0,0 0 0 0 0,0-1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69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51501 15343 167918 52904,'0'-79'23'0'0,"0"-23"5"0"0,0-2 1 0 0,0-1 0 0 0,0-7-1 0 0,0-2 1 0 0,0-3 0 0 0,0 2-1 0 0,0-3-12 0 0,0 17 1 0 0,0 0 0 0 0,0-2 0 0 0,0 0-1 0 0,0 0 1 0 0,0-2 0 0 0,0 6 0 0 0,0 1-1 0 0,0-1 1 0 0,0-1 0 0 0,0-1 0 0 0,0 0 0 0 0,0-1 9 0 0,0-4 1 0 0,0-1-1 0 0,0-2 1 0 0,0 1-1 0 0,0-2 1 0 0,0 1 0 0 0,0-2-1 0 0,0 9 1 0 0,0-1-1 0 0,0 1 1 0 0,0-2 0 0 0,0 0-1 0 0,0-1 1 0 0,0 0-1 0 0,0 0-17 0 0,0-4 0 0 0,0 0 1 0 0,0-1-1 0 0,0 1 0 0 0,0-2 1 0 0,0-1-1 0 0,0 0 0 0 0,0 0 1 0 0,0 7-1 0 0,0 0 1 0 0,0-1-1 0 0,0 0 0 0 0,0-2 1 0 0,0 2-1 0 0,0-2 0 0 0,0 0 1 0 0,0 1-11 20 0,0-4 0-20 0,0 0 0 0 0,0 1 1 0 0,0-1-1 0 0,0 0 0 0 0,0-2 1 0 0,0 1-1 0 0,0-2 0 0 0,0-1 0 0 0,0 4 1 0 0,0-3-1 0 0,0 0 0 0 0,0 0 1 0 0,0-1-1 0 0,0-1 0 0 0,0 1 1 0 0,0-1-1 0 0,0 1 0 0 0,0 1 12 1116 0,0 1 0-1116 0,0 0 0 0 0,0-1 0 0 0,0 2 0 0 0,0 1 0 0 0,0-3 0 0 0,0 1 0 0 0,0 0 1 0 0,0-1-1 0 0,0 0 0 0 0,0 4 0 0 0,0 0 0 0 0,0 1 0 0 0,0-2 0 0 0,0-1 0 0 0,0 1 1 0 0,1-1-1 0 0,-1 0 0 0 0,0 2 0 0 0,0-2 0 0 0,0 1-1 1450 0,0-1 0-1450 0,0 0 0 0 0,0 0 0 0 0,0 0 1 0 0,0 0-1 0 0,0 0 0 0 0,0 0 0 0 0,0 0 0 0 0,0 0 1 0 0,0-1-1 0 0,0 0 0 0 0,0 7 0 0 0,0-1 0 0 0,0 1 1 0 0,0-2-1 0 0,0 1 0 0 0,0 0 0 0 0,0-1 0 0 0,1 1 1 0 0,-1-2-1 0 0,0 2 0 0 0,0-1 0 0 0,0-1-31 1296 0,0-2 0-1296 0,0 2 0 0 0,0-2 0 0 0,0 0 0 0 0,0 0 0 0 0,0-1 0 0 0,0 2 0 0 0,0-2 0 0 0,0 0 0 0 0,0 0 0 0 0,0 0 0 0 0,0-1 1 0 0,0 6-1 0 0,0 0 0 0 0,0-1 0 0 0,0 1 0 0 0,0-1 0 0 0,0 0 0 0 0,0-1 0 0 0,0 1 0 0 0,0-1 0 0 0,2 1 0 0 0,-2-1 0 0 0,0 1 1 0 0,0-2 5 1225 0,0 1 0-1225 0,0-1 1 0 0,0-1-1 0 0,0 0 1 0 0,0 2-1 0 0,0-2 0 0 0,0 0 1 0 0,0 0-1 0 0,0 1 1 0 0,0-2-1 0 0,0 1 0 0 0,0 0 1 0 0,0-1-1 0 0,0 0 1 0 0,0-1-1 0 0,0 0 1 0 0,0 0-1 0 0,0 0 0 0 0,0 0 1 0 0,0-2-1 0 0,0 2 1 0 0,0 0-1 0 0,0-1 0 0 0,0 1 1 0 0,1-1-1 0 0,-1-1 22 1187 0,0 9 1-1187 0,0-1 0 0 0,0 1 0 0 0,0-2 0 0 0,0 1-1 0 0,0 1 1 0 0,0-1 0 0 0,0-1 0 0 0,0 1 0 0 0,0 0-1 0 0,0-1 1 0 0,0 1 0 0 0,0-1 0 0 0,0 0 0 0 0,0-1-1 0 0,0-1 1 0 0,0 0 0 0 0,0-1 0 0 0,0 2 0 0 0,0-2-1 0 0,0 1 1 0 0,0 0 0 0 0,0-1 0 0 0,0 1 0 0 0,0-1-1 0 0,0 2 1 0 0,0-2 0 0 0,1 0-8 1329 0,-1 2 0-1329 0,0-1 0 0 0,0-1 0 0 0,0 2 0 0 0,0-1 0 0 0,0-1 0 0 0,0 1 1 0 0,0 1-1 0 0,0-2 0 0 0,0 1 0 0 0,0 0 0 0 0,0 0 0 0 0,0-1 0 0 0,0 0 0 0 0,0 0 1 0 0,0-1-1 0 0,0 0 0 0 0,0 0 0 0 0,0-1 0 0 0,0 1 0 0 0,0-1 0 0 0,0 1 0 0 0,0-1 1 0 0,0 1-1 0 0,0 0 0 0 0,0 0 0 0 0,0 0 0 0 0,1 1 36 1163 0,-1 2 0-1163 0,0 2 1 0 0,0 0-1 0 0,0-2 0 0 0,0 3 1 0 0,0-1-1 0 0,0 0 1 0 0,0-1-1 0 0,0 2 0 0 0,0-1 1 0 0,0 1-1 0 0,0-2 0 0 0,0 1 1 0 0,0 1-1 0 0,0-2 1 0 0,0 1-1 0 0,0 0 0 0 0,0-1 1 0 0,0 1-1 0 0,0 0 1 0 0,0-1-1 0 0,0 1 0 0 0,0 0 1 0 0,0-1-1 0 0,0 2 0 0 0,0-1 1 0 0,0 0-1 0 0,0-1 9 954 0,0 1 0-954 0,0 0 0 0 0,1-1 1 0 0,-1 1-1 0 0,0 0 0 0 0,0-1 1 0 0,0 1-1 0 0,0 0 0 0 0,0-1 1 0 0,0 1-1 0 0,0 0 0 0 0,0 1 1 0 0,0-2-1 0 0,0 1 0 0 0,0-7 1 0 0,0-1-1 0 0,0 1 0 0 0,0 1 1 0 0,0-1-1 0 0,0 0 0 0 0,0-1 1 0 0,0 2-1 0 0,0-1 0 0 0,0 1 1 0 0,0-1-1 0 0,0 1 0 0 0,0-2 26 754 0,0 3 0-754 0,0-1 0 0 0,0 1 1 0 0,0-1-1 0 0,0 1 0 0 0,0-1 1 0 0,0 1-1 0 0,0 0 0 0 0,0 0 1 0 0,0 0-1 0 0,0-1 0 0 0,0 1 1 0 0,1 0-1 0 0,-1 2 0 0 0,0-1 1 0 0,0 0-1 0 0,0-1 0 0 0,0 1 1 0 0,0 1-1 0 0,0-1 0 0 0,0 0 1 0 0,0 0-1 0 0,0 2 0 0 0,0-2 0 0 0,0 1 1 0 0,0-1-35 940 0,0 3 1-940 0,0 1-1 0 0,0-2 1 0 0,0 2-1 0 0,0-1 1 0 0,0 0 0 0 0,0 1-1 0 0,0-1 1 0 0,0 1-1 0 0,0 0 1 0 0,0 0-1 0 0,0 0 1 0 0,0 0 0 0 0,0-10-1 0 0,0 2 1 0 0,0-1-1 0 0,0 1 1 0 0,0 0-1 0 0,0-1 1 0 0,0 1 0 0 0,0-1-1 0 0,0 1 1 0 0,0 0-1 0 0,2-1 1 0 0,-2 2-6 988 0,0 0 0-988 0,0 1 1 0 0,0-2-1 0 0,0 2 0 0 0,0 0 1 0 0,0-1-1 0 0,0 1 0 0 0,0 0 1 0 0,0 1-1 0 0,0-1 0 0 0,0 1 1 0 0,0 0-1 0 0,0 3 0 0 0,0 1 1 0 0,0-1-1 0 0,0 2 0 0 0,0 0 1 0 0,0-2-1 0 0,0 3 0 0 0,0-1 1 0 0,0-1-1 0 0,0 2 0 0 0,0 0 1 0 0,0-1-37 898 0,0-6 0-898 0,-2 1 0 0 0,2-1 0 0 0,0 1 0 0 0,0 0 1 0 0,0 0-1 0 0,0 0 0 0 0,0 0 0 0 0,0 0 0 0 0,0 0 1 0 0,0 0-1 0 0,0 1 0 0 0,0-1 0 0 0,0 0 0 0 0,0 0 1 0 0,0 1-1 0 0,0-1 0 0 0,0 0 0 0 0,0 0 0 0 0,0 1 0 0 0,0 0 1 0 0,0 0 8 982 0,0 4 1-982 0,0 0-1 0 0,0-1 1 0 0,0 1-1 0 0,0 1 1 0 0,0-1-1 0 0,-1 0 1 0 0,1 1-1 0 0,0 1 1 0 0,0-1 0 0 0,0 1-1 0 0,0-8 1 0 0,0 0-1 0 0,0 1 1 0 0,0-1-1 0 0,0 1 1 0 0,0 1-1 0 0,0-1 1 0 0,0 1 0 0 0,0 1-1 0 0,0 0 20 848 0,0 4 1-848 0,0 0 0 0 0,0-1 0 0 0,0 2-1 0 0,0 0 1 0 0,0 0 0 0 0,0 1 0 0 0,0 1-1 0 0,0-1 1 0 0,0 0 0 0 0,0-8 0 0 0,0 1-1 0 0,-1-1 1 0 0,1 1 0 0 0,0 1 0 0 0,0 45-12 0 0</inkml:trace>
  <inkml:trace contextRef="#ctx0" brushRef="#br0" timeOffset="1">6 6221 17275 186286 52904,'0'28'5'0'0,"0"79"14"0"0,0 0 0 0 0,0 2 1 0 0,0-2-1 0 0,0 2 0 0 0,0 0 0 0 0,0 2 0 0 0,0-1 0 0 0,0 0 0 0 0,0 1 0 0 0,0 1 1 0 0,0-1-1 0 0,0 1 0 0 0,0 0 0 0 0,0 0 1 0 0,0 2 0 0 0,0 0 1 0 0,0 1-1 0 0,0-1 1 0 0,0 1-1 0 0,0-1 1 0 0,0 2-1 0 0,0 0 1 0 0,0 0-1 0 0,0 0 1 0 0,0-6-1 0 0,0 0 1 0 0,0-1-1 0 0,0 2 1 0 0,0 0-1 0 0,0 0 0 0 0,0-1 1 0 0,0 2-1 0 0,0 0 1 0 0,0 0-1 0 0,0 1-67 0 0,0-5 0 0 0,0 0 0 0 0,0 1 1 0 0,0-1-1 0 0,0 2 0 0 0,0-1 1 0 0,0 1-1 0 0,0 0 0 0 0,0 0 1 0 0,0 1-1 0 0,0 0 0 0 0,0 1 1 0 0,0-6-1 0 0,0 1 0 0 0,0 1 0 0 0,0-1 1 0 0,0 2-1 0 0,0-1 0 0 0,0 1 1 0 0,0-1-1 0 0,0 1 0 0 0,0 0 1 0 0,0 2-1 0 0,0-1 0 0 0,0 0 4 0 0,0-1 0 0 0,0-1 0 0 0,0 2 0 0 0,0 0 0 0 0,0-1 0 0 0,0 1 0 0 0,0 1 0 0 0,0-1 0 0 0,0 1 0 0 0,0 0 0 0 0,0 1 0 0 0,0-1 0 0 0,0 0 0 0 0,0-1 0 0 0,0 1 0 0 0,0 0 0 0 0,0 0 0 0 0,0 1 0 0 0,0-2 0 0 0,0 1 0 0 0,0 0 0 0 0,0 1 0 0 0,0 0 0 0 0,0-1 0 0 0,0 2 0 0 0,0-1 0 0 0,0 1 0 0 0,0 0 20-719 0,0-4 1 719 0,0 1 0 0 0,0 1-1 0 0,0 0 1 0 0,0-1 0 0 0,0 1-1 0 0,0 1 1 0 0,0 0 0 0 0,0-1-1 0 0,0 1 1 0 0,0 0 0 0 0,0-1-1 0 0,0 1 1 0 0,0-2 0 0 0,0 1-1 0 0,0-1 1 0 0,0-1 0 0 0,0 1-1 0 0,0-1 1 0 0,0 0 0 0 0,0 1-1 0 0,0-2 1 0 0,1 2 0 0 0,-1 0-1 0 0,0-2 1 0 0,0 2 0 0 0,0-2-1 0 0,0 1 1 0 0,0 0 0 0 0,0 0 6-1454 1,0-1 0 1454 0,0 1 1 0 0,0-1-1 0 1,0-1 0 0-1,0 1 1 0 0,0 0-1 0 0,0 0 1 0 0,0 0-1 0 0,0-1 0 0 0,0 2 1 0 0,0-1-1 0 1,0 1 1 0-1,0-1-1 0 0,0 2 0 0 0,0 0 1 0 0,0 3-1 0 0,0 1 1 0 0,0-1-1 0 0,0 1 0 0 1,0 2 1 0-1,0-2-1 0 0,0 1 1 0 0,1 1-1 0 0,-1-1 0 0 0,0 1 1 0 0,0-2-1 0 0,0 1 1 0 1,0 1-1 0-1,0-2 0 0 0,0 1 15-913 4,0-2 1 913 1,0 2 0 0-1,0-2 0 0 1,0 1 0 0-1,0-1-1 0 1,0 1 1 0-1,0-1 0 0 1,0 0 0 0-1,0 2 0 0 0,0-2-1 0 1,0 1 1 0-1,0 0 0 0 1,0-1 0 0-1,0 2 0 0 1,0-1 0 0-1,0-4-1 0 1,0-2 1 0-1,0 1 0 0 1,0 0 0 0-1,0 1 0 0 1,0-2-1 0-1,0 2 1 0 1,1 0 0 0-1,-1-1 0 0 1,0 1 0 0-1,0-1 0 0 0,0 0-1 0 1,0 1 1 0-1,0-1 0 0 1,0 0 0 0-1,0 0-3-2920 9,0 7 0 2920 1,0-1 0 0-1,0 0 0 0 0,0 1 0 0 0,0-1 1 0 0,0 1-1 0 0,0-2 0 0 0,0 1 0 0 0,0 1 0 0 0,1-1 1 0 1,-1-1-1 0-1,0 2 0 0 0,0-2 0 0 0,0 1 0 0 0,0 0 1 0 0,0-1-1 0 0,0 0 0 0 0,0 0 0 0 0,0 1 0 0 0,0-1 1 0 1,0-1-1 0-1,0 1 0 0 0,0 1 0 0 0,0-2 0 0 0,0 1 0 0 0,0-1 1 0 0,0 1-1 0 0,0-1 0 0 0,0 0 0 0 1,0 1 15-2548-9,0-3 0 2548 1,0 0 0 0-1,0 1 0 0 1,0-1 0 0-1,0-1 0 0 1,0 0 1 0 0,0 1-1 0-1,0 0 0 0 1,0 0 0 0-1,0 0 0 0 1,0-1 0 0 0,0 1 1 0-1,0 1-1 0 1,0-1 0 0-1,-1 1 0 0 1,1-4 0 0-1,0 1 0 0 1,0-1 1 0 0,0 1-1 0-1,0-1 0 0 1,0 2 0 0-1,0-2 0 0 1,0 2 0 0 0,0 0 1 0-1,0-1-1 0 1,0 0 0 0-1,0 0 0 0 1,0 0 0 0-1,0-1 0 0 1,0 1 1 0 0,0-1-10-1311 5,0 5 0 1311-1,0 0 0 0 1,0 1 0 0 0,0-3 1 0 0,0 3-1 0 0,0-2 0 0 0,0-1 0 0 0,0 3 1 0 0,-1-2-1 0-1,1-1 0 0 1,0 1 0 0 0,0 0 1 0 0,0 0-1 0 0,0 1 0 0 0,0-1 0 0 0,0 0 1 0 0,0 1-1 0-1,0 0 0 0 1,0-1 0 0 0,0 1 1 0 0,0 1-1 0 0,0-2 0 0 0,0 1 0 0 0,0 0 1 0 0,0-1-1 0-1,0 0 0 0 1,0 0 0 0 0,0 1 1 0 0,0-3-1 0 0,0 2 7-2050 0,0-2 0 2050 0,-1-2 0 0 0,1 2 0 0-1,0-1 0 0 1,0 0 0 0 0,0 0 0 0 0,0-1 0 0 0,0 1 0 0 0,0-1 0 0 0,0 1 0 0 0,0-2 0 0-1,0 1 0 0 1,0-1 0 0 0,0 0 0 0 0,0 0 0 0 0,0 3 0 0 0,0 0 0 0 0,0-2 0 0 0,0 0 0 0-1,0 1 0 0 1,-1-1 0 0 0,1 1 1 0 0,0-2-1 0 0,0 1 0 0 0,0-1 0 0 0,0 1 0 0 0,0 0 0 0-1,0-1 0 0 1,0 0-3-1860-2,0 8 0 1860-1,0-1 0 0 1,0 1 0 0-1,0-1 0 0 0,0 1 1 0 1,0-2-1 0-1,0 1 0 0 0,0 0 0 0 1,0-1 0 0-1,-1 2 0 0 1,1-2 1 0-1,0 0-1 0 0,0 0 0 0 1,0-2 0 0-1,0-2 0 0 0,0 1 1 0 1,0 0-1 0-1,0-1 0 0 1,0 1 0 0-1,0 0 0 0 0,0-1 0 0 1,0 0 1 0-1,0 0-1 0 1,0 1 0 0-1,0 0 0 0 0,0-1-6-1496-3,0 2 1 1496-1,0 0 0 0 1,-2 0 0 0-1,2-1 0 0 1,0 2 0 0-1,0-1 0 0 1,0 0 0 0-1,0 1 0 0 1,0-1 0 0-1,0-1 0 0 0,0 0 0 0 1,0 0 0 0-1,0-1 0 0 1,0 7 0 0-1,0-1 0 0 1,0 0 0 0-1,0 0 0 0 1,0-1 0 0-1,0 0 0 0 1,0 0 0 0-1,0 0 0 0 1,0 0 0 0-1,0-1 0 0 1,0 1 0 0-1,0-1 3-417-5,0-1 1 417 0,0 1 0 0 0,0-1 0 0 0,0 0 0 0 0,0 0-1 0 0,0 0 1 0 0,0 0 0 0 0,0-1 0 0 0,0 0 0 0 0,0-1-1 0 0,0 0 1 0 0,0 0 0 0 0,0 4 0 0 0,0 0 0 0 0,0-1-1 0 0,0 0 1 0 0,0-1 0 0 0,0 0 0 0 0,0 0 0 0 0,0 0-1 0 0,0-1 1 0 0,0 0 0 0 0,0-2 4 0 0,0 9 1 0 0,0-1 0 0 0,0-2 0 0 0,0 0 0 0 0,0 1 0 0 0,0-1 0 0 0,0-1-1 0 0,0 1 1 0 0,0-1 0 0 0,0-1 0 0 0,0-3 0 0 0,0-2 0 0 0,0 2 0 0 0,0-2-1 0 0,0 0 1 0 0,0 0 0 0 0,0-2 0 0 0,0 2 0 0 0,0-3 0 0 0,0 0 10 0 0,0 5 1 0 0,0-1 0 0 0,0-1 0 0 0,0 1 0 0 0,0-2 0 0 0,0-1 0 0 0,0 0 0 0 0,0 1 0 0 0,0-2 0 0 0,0 8 0 0 0,0-1 0 0 0,0-1 0 0 0,0-1 0 0 0,0-91-19 0 0</inkml:trace>
  <inkml:trace contextRef="#ctx0" brushRef="#br0" timeOffset="2">3 51501 15626 170598 54816,'0'-78'7'0'0,"0"-32"1"0"0,0-2 1 0 0,0 0 0 0 0,0-1-1 0 0,0-2 1 0 0,0 1 13 0 0,0 6 1 0 0,0-3 0 0 0,0 0-1 0 0,0 0 1 0 0,0 1 0 0 0,0-4-1 0 0,0 3 1 0 0,0-3 0 0 0,0 0 0 0 0,0 0-1 0 0,0-1 1 0 0,0 4 0 0 0,0-1-1 0 0,0-1 1 0 0,0 0 0 0 0,0-2 0 0 0,0 1-1 0 0,0-1 1 0 0,0 0 0 0 0,0 0-1 0 0,0-2 1 0 0,0 2 0 0 0,0 0-3 0 0,0 4 1 0 0,0-1-1 0 0,0 1 1 0 0,0-1-1 0 0,0 0 1 0 0,0 0-1 0 0,0-1 1 0 0,0 0 0 0 0,0 1-1 0 0,0-1 1 0 0,0 0-1 0 0,0 0 1 0 0,0 0-1 0 0,0 5 1 0 0,0 1-1 0 0,0 1 1 0 0,0-1 0 0 0,0-1-1 0 0,0 1 1 0 0,0 0-1 0 0,0-1 1 0 0,0 1-1 0 0,0-1 1 0 0,0-1-1 0 0,0 1 1 0 0,0-1 0 0 0,0-1 21 48 0,0-3 0-48 0,0 0 0 0 0,0 0 0 0 0,0 0 1 0 0,0-1-1 0 0,0 1 0 0 0,0-1 0 0 0,0-1 0 0 0,0 0 1 0 0,0-1-1 0 0,0 1 0 0 0,0-2 0 0 0,0 2 1 0 0,0-3-1 0 0,0 11 0 0 0,0 0 0 0 0,0-2 0 0 0,0 0 1 0 0,0 0-1 0 0,0 0 0 0 0,0-1 0 0 0,0-1 0 0 0,0 1 1 0 0,0 0-1 0 0,0-1 0 0 0,0 1 0 0 0,0-1 1 0 0,0 1-1 0 0,0-1 0 0 0,0 1-14 1150 0,0-2 1-1150 0,0 2 0 0 0,0-1 0 0 0,0-1 0 0 0,0 1 0 0 0,0-1 0 0 0,0 1 0 0 0,0-1 0 0 0,0 0 0 0 0,0 0 0 0 0,0 1 0 0 0,0-1 0 0 0,0 0 0 0 0,0-1 0 0 0,0 1 0 0 0,0-2 0 0 0,0 6 0 0 0,0-2 0 0 0,0 2 0 0 0,0-2 0 0 0,0 1 0 0 0,0-1 0 0 0,0 0 0 0 0,0 1 0 0 0,0-1 0 0 0,0-1 0 0 0,2 2 0 0 0,-2-1 0 0 0,0-1 0 0 0,0 2 0 0 0,0-1 0 0 0,0 0 0 0 0,0 0 16 1510 0,0 0 0-1510 0,0 0 0 0 0,0 1 0 0 0,0-2 0 0 0,0 1 0 0 0,0 1 0 0 0,0-1 0 0 0,0 0 0 0 0,0 0 0 0 0,0 0 0 0 0,0 0 0 0 0,0 0 0 0 0,0 0 0 0 0,0-1 0 0 0,0 1 0 0 0,0 0 0 0 0,0-1 0 0 0,0-1 0 0 0,0 0 0 0 0,0 0 0 0 0,0 0 0 0 0,0 0 0 0 0,0-1 0 0 0,0 1 0 0 0,0 0 0 0 0,1-1 0 0 0,-1 1 0 0 0,0-1 1 0 0,0 0-1 0 0,0 1 0 0 0,0-1 0 0 0,0 0 0 0 0,0 0 0 0 0,0 0-31 1156 0,0-2 1-1156 0,0 1 0 0 0,0 0-1 0 0,0-2 1 0 0,0 2 0 0 0,0 0-1 0 0,0-1 1 0 0,0 0 0 0 0,0 0 0 0 0,0 0-1 0 0,0 0 1 0 0,0 0 0 0 0,0-1-1 0 0,0 1 1 0 0,0 0 0 0 0,0-1-1 0 0,0 1 1 0 0,0 5 0 0 0,0 1 0 0 0,0-2-1 0 0,0 1 1 0 0,0-1 0 0 0,0 2-1 0 0,0-2 1 0 0,0 0 0 0 0,0 0 0 0 0,1 2-1 0 0,-1-2 1 0 0,0 0 0 0 0,0 0-1 0 0,0 1 1 0 0,0 0 0 0 0,0-1-1 0 0,0 0 1 0 0,0 1-3 1452 0,0-1 0-1452 0,0 0 1 0 0,0 0-1 0 0,0 0 1 0 0,0 2-1 0 0,0-2 1 0 0,0 0-1 0 0,0 0 1 0 0,0 1-1 0 0,0-1 1 0 0,0 0-1 0 0,0 0 1 0 0,0 1-1 0 0,0-1 1 0 0,0-1-1 0 0,0 1 1 0 0,0 0-1 0 0,0 0 1 0 0,0-1-1 0 0,0 1 1 0 0,0-1-1 0 0,0 0 1 0 0,0 0-1 0 0,0 0 1 0 0,0 0-1 0 0,0 0 1 0 0,1 0-1 0 0,-1 0 1 0 0,0 0-1 0 0,0-1 1 0 0,0 1-1 0 0,0 0 1 0 0,0 0-1 0 0,0 0 1 0 0,0 1-1 0 0,0-1-21 799 0,0 2 0-799 0,0-2 0 0 0,0 1 0 0 0,0 0 1 0 0,0 0-1 0 0,0 1 0 0 0,0-1 0 0 0,0 1 1 0 0,0-1-1 0 0,0 1 0 0 0,0-1 0 0 0,0 0 0 0 0,0 0 1 0 0,0 0-1 0 0,0 1 0 0 0,0-1 0 0 0,0 0 1 0 0,0 0-1 0 0,0-1 0 0 0,0 0 0 0 0,0 0 0 0 0,0 1 1 0 0,0-1-1 0 0,0 0 0 0 0,0 0 0 0 0,0 0 1 0 0,0 0-1 0 0,0-1 0 0 0,0 1 0 0 0,0 0 0 0 0,0 0 1 0 0,0 0-1 0 0,0 0 0 0 0,0 0 0 0 0,0 0 1 0 0,0 0 6 1080 0,0 1 1-1080 0,1 1 0 0 0,-1-1 0 0 0,0 0 0 0 0,0 0 0 0 0,0 0-1 0 0,0 1 1 0 0,0-1 0 0 0,0 0 0 0 0,0 0 0 0 0,0 1 0 0 0,0-1 0 0 0,0 0-1 0 0,0 0 1 0 0,0 0 0 0 0,0 1 0 0 0,0-1 0 0 0,0 0 0 0 0,0 0 0 0 0,0 2-1 0 0,0-2 1 0 0,0 0 0 0 0,0 0 0 0 0,0 0 0 0 0,0 2 0 0 0,0-2-1 0 0,0 0 1 0 0,0 0 0 0 0,0 1 0 0 0,0 0 0 0 0,0-1 0 0 0,0 2 0 0 0,0-2-1 0 0,0 1 1 0 0,0-1 0 0 0,0 2-1 784 0,0-7 0-784 0,0 1 1 0 0,0 0-1 0 0,0-1 1 0 0,0 1-1 0 0,0 1 1 0 0,0-2-1 0 0,0 1 0 0 0,0 0 1 0 0,0 0-1 0 0,1 1 1 0 0,-1-2-1 0 0,0 2 1 0 0,0 0-1 0 0,0-2 1 0 0,0 2-1 0 0,0 0 0 0 0,0 2 1 0 0,0-1-1 0 0,0 0 1 0 0,0 1-1 0 0,0-1 1 0 0,0 1-1 0 0,0 0 1 0 0,0 0-1 0 0,0-1 0 0 0,0 1 1 0 0,0 0-1 0 0,0 0 1 0 0,0 1-1 0 0,0-1 1 0 0,0 0-1 0 0,0 2 1 0 0,0-2 0 775 0,0 2 0-775 0,0 0 0 0 0,0 1 1 0 0,0-1-1 0 0,0 1 0 0 0,0 0 1 0 0,0-1-1 0 0,0 1 0 0 0,0 0 1 0 0,0 0-1 0 0,0 0 0 0 0,0 1 1 0 0,0-1-1 0 0,0 1 0 0 0,0 0 1 0 0,0 1-1 0 0,0 0 0 0 0,0-4 1 0 0,0 1-1 0 0,0 0 0 0 0,0 0 1 0 0,0 0-1 0 0,0 1 0 0 0,0 0 1 0 0,0 0-1 0 0,0 0 0 0 0,0 1 0 0 0,0-1 1 0 0,0 2-1 0 0,0-2 0 0 0,0 2 1 0 0,0 0-1 0 0,0-1-15 1452 0,0-1 1-1452 0,0-1 0 0 0,0 0-1 0 0,0 2 1 0 0,0-2 0 0 0,0 2 0 0 0,0-1-1 0 0,0 2 1 0 0,0-1 0 0 0,0 0 0 0 0,0 1-1 0 0,0-2 1 0 0,0 2 0 0 0,0 1 0 0 0,0-1-1 0 0,0-7 1 0 0,0 3 0 0 0,0-1 0 0 0,0 0-1 0 0,0-1 1 0 0,0 2 0 0 0,0-1 0 0 0,0 0-1 0 0,0 1 1 0 0,0 0 0 0 0,0 2 0 0 0,0-1-1 0 0,0 0 1 0 0,0 1-13 1188 0,0-2 1-1188 0,0 0 0 0 0,0 0-1 0 0,0 2 1 0 0,0-1 0 0 0,0 2 0 0 0,0-2-1 0 0,0 2 1 0 0,0 0 0 0 0,0 0 0 0 0,0-1-1 0 0,0 2 1 0 0,0-2 0 0 0,0-5 0 0 0,0 60 13 0 0</inkml:trace>
  <inkml:trace contextRef="#ctx0" brushRef="#br0" timeOffset="3">6 6221 13381 185841 54816,'0'65'23'0'0,"0"43"13"0"0,0-1 1 0 0,0 2-1 0 0,0-1-36 0 0,0 4 1 0 0,0 1 0 0 0,0-1 0 0 0,0 1 0 0 0,0 1 0 0 0,0-1 0 0 0,0 0-1 0 0,0 1 1 0 0,0 0 0 0 0,0 2 0 0 0,0-1 0 0 0,0 0 0 0 0,0 2 0 0 0,0-11 0 0 0,0 2-1 0 0,0 0 1 0 0,0-1 0 0 0,0 2 0 0 0,0-1 0 0 0,0 2 0 0 0,0 0 0 0 0,0-1 0 0 0,0 1-1 0 0,0 1 1 0 0,0-2 0 0 0,0 2 0 0 0,0 0 0 0 0,0 0 6 0 0,0-3 0 0 0,0-1 1 0 0,0 2-1 0 0,0-1 1 0 0,0 1-1 0 0,0 0 0 0 0,0 0 1 0 0,0 1-1 0 0,0-1 1 0 0,0 1-1 0 0,0-1 1 0 0,0 1-1 0 0,0 1 0 0 0,0-1 1 0 0,0 0-1 0 0,0 0 1 0 0,0 2-1 0 0,0 0 0 0 0,0 0 1 0 0,0 0-1 0 0,0 1 1 0 0,0-1-1 0 0,0 1 1 0 0,0 0-1 0 0,0-1 0 0 0,0 1 1 0 0,0 0-1 0 0,0 0 1 0 0,0 0-1 0 0,0 0 1 0 0,0 0-1 0 0,0 1 104 0 0,0 0 1 0 0,0-1 0 0 0,0 1-1 0 0,0 0 1 0 0,0 0 0 0 0,0 0 0 0 0,0 0-1 0 0,0 0 1 0 0,0 1 0 0 0,0-1-1 0 0,0 0 1 0 0,0 1 0 0 0,0 0 0 0 0,0 0-1 0 0,0 0 1 0 0,0 1 0 0 0,0-5 0 0 0,0-1-1 0 0,0 2 1 0 0,0-1 0 0 0,0 1-1 0 0,0 0 1 0 0,0 0 0 0 0,0 0 0 0 0,0 0-1 0 0,0 0 1 0 0,0 0 0 0 0,0 1 0 0 0,0-1-1 0 0,0 1 1 0 0,0 0 0 0 0,0 0-1 0 0,0 0-57 0 0,0-4 1 0 0,0-1 0 0 0,0 2 0 0 0,0-2-1 0 0,0 2 1 0 0,0-2 0 0 0,0 2 0 0 0,0 0-1 0 0,0-1 1 0 0,0 1 0 0 0,0 0 0 0 0,0-1 0 0 0,0 2-1 0 0,0-1 1 0 0,0 0 0 0 0,0 0 0 0 0,0 1-1 0 0,0 0 1 0 0,0 2 0 0 0,0 0 0 0 0,0 0-1 0 0,0 0 1 0 0,0 1 0 0 0,0-1 0 0 0,0 2 0 0 0,0-2-1 0 0,0 1 1 0 0,0 0 0 0 0,0 0 0 0 0,0 1-1 0 0,0-1 1 0 0,0 0 0 0 0,0 0 0 0 0,0 1-1 0 0,0-1 1 0 0,0 0-32-914 0,0 0 0 914 0,0 2 1 0 0,0-1-1 0 0,0 1 0 0 0,0-2 1 0 0,1 1-1 0 0,-1 1 0 0 0,0-1 1 0 0,0 0-1 0 0,0 0 1 0 0,0 0-1 0 0,0 2 0 0 0,0-2 1 0 0,0 0-1 0 0,0 1 0 0 0,0-1 1 0 0,0 2-1 0 0,0-2 1 0 0,0-3-1 0 0,0-1 0 0 0,0 1 1 0 0,0-1-1 0 0,0 1 0 0 0,0-2 1 0 0,0 2-1 0 0,0 0 0 0 0,0 0 1 0 0,0 0-1 0 0,0 0 1 0 0,0 0-1 0 0,0 0 0 0 0,0 0 1 0 0,0 0-1 0 0,0 0 0 0 0,0 1 1 0 0,0-1-1 0 0,0 0-15-1178 0,0 2 0 1178 0,0 0 0 0 0,0 1 1 0 0,0-1-1 0 0,0 1 0 0 0,0-1 0 0 0,0 1 1 0 0,0 0-1 0 0,0-1 0 0 0,0 2 0 0 0,0-2 1 0 0,0 1-1 0 0,0 1 0 0 0,1-2 1 0 0,-1 2-1 0 0,0-2 0 0 0,0 1 0 0 0,0 1 1 0 0,0-2-1 0 0,0 1 0 0 0,0-1 0 0 0,0 2 1 0 0,0-1-1 0 0,0 0 0 0 0,0 0 1 0 0,0 0-1 0 0,0 0 0 0 0,0 0 0 0 0,0 0 1 0 0,0 0-1 0 0,0 0 0 0 0,0 0 0 0 0,0 1 1 0 0,0-2-1 0 0,0 2 0 0 0,0-1 1 0 0,0 0-1 0 0,0 1-12-2044 0,0-7 0 2044 0,0 1 1 0 0,0 0-1 0 0,0 0 1 0 0,1 0-1 0 0,-1 0 1 0 0,0 0-1 0 0,0 0 0 0 0,0 0 1 0 0,0 1-1 0 0,0-2 1 0 0,0 2-1 0 0,0-1 1 0 0,0-1-1 0 0,0 2 1 0 0,0-1-1 0 0,0-1 0 0 0,0 2 1 0 0,0-1-1 0 0,0-1 1 0 0,0 7-1 0 0,0-1 1 0 0,0 1-1 0 0,0-2 1 0 0,0 1-1 0 0,0 1 0 0 0,0-1 1 0 0,0 0-1 0 0,0 1 1 0 0,1-2-1 0 0,-1 1 1 0 0,0 1-1 0 0,0-2 1 0 0,0 1-1 0 0,0 1 0 0 0,0-2 1 0 0,0 2-1 0 0,0-2 1 0 0,0 1 11-1623 0,0-2 1 1623 0,0 2-1 0 0,0-1 1 0 0,0 0-1 0 0,0-1 1 0 0,0 1 0 0 0,0 1-1 0 0,0-2 1 0 0,0 1-1 0 0,0-1 1 0 0,0 1-1 0 0,0-1 1 0 0,0 2 0 0 0,0-2-1 0 0,0 0 1 0 0,0 0-1 0 0,0 1 1 0 0,0-2 0 0 0,0 1-1 0 0,0-1 1 0 0,0-1-1 0 0,0 1 1 0 0,0-1-1 0 0,0 0 1 0 0,0-1 0 0 0,0 1-1 0 0,0 0 1 0 0,0 0-1 0 0,0-1 1 0 0,2 1 0 0 0,-2 0-1 0 0,0 0 1 0 0,0-2-1 0 0,0 2 1 0 0,0 0-1 0 0,-2-1 1 0 0,2 0 0 0 0,0 1 4-1357 0,0 5 0 1357 0,0-1 0 0 0,0 2 1 0 0,0-2-1 0 0,0 0 0 0 0,0 1 0 0 0,0-1 1 0 0,0 2-1 0 0,0-2 0 0 0,0 1 0 0 0,0-1 1 0 0,0 0-1 0 0,0 0 0 0 0,0 0 0 0 0,0 0 1 0 0,0 0-1 0 0,0 0 0 0 0,0-1 0 0 0,0-1 1 0 0,0 1-1 0 0,0-1 0 0 0,0-1 0 0 0,0 1 1 0 0,0-1-1 0 0,0 1 0 0 0,0-1 0 0 0,0 0 1 0 0,0 1-1 0 0,0-1 0 0 0,0 0 0 0 0,0-1 1 0 0,0 1-1 0 0,0 0 0 0 0,0 0 0 0 0,0 0 1 0 0,-1 0-39-2083 0,1 0 0 2083 0,0-1 1 0 0,0 0-1 0 0,0 1 1 0 0,0-2-1 0 0,0 1 1 0 0,0 1-1 0 0,0-1 1 0 0,0 0-1 0 0,0 0 1 0 0,0-1-1 0 0,0 1 1 0 0,0 0-1 0 0,0 0 1 0 0,0-2-1 0 0,0 2 1 0 0,0-1-1 0 0,0-1 0 0 0,0 6 1 0 0,0-1-1 0 0,0-1 1 0 0,-1 0-1 0 0,1 1 1 0 0,0-1-1 0 0,0-1 1 0 0,0 1-1 0 0,0 1 1 0 0,0-1-1 0 0,0-1 1 0 0,0 1-1 0 0,0-1 1 0 0,0 1-1 0 0,0-1 0 0 0,0 0 1 0 0,0 0-11-1403 0,0-2 0 1403 0,0 1 0 0 0,0 0 0 0 0,0 0 0 0 0,0-1 0 0 0,0 1 0 0 0,0 0 1 0 0,0 0-1 0 0,0-2 0 0 0,0 2 0 0 0,0-1 0 0 0,-1 0 0 0 0,1-1 0 0 0,0 1 1 0 0,0-2-1 0 0,0 2 0 0 0,0-2 0 0 0,0 3 0 0 0,0 1 0 0 0,0-1 0 0 0,0 1 1 0 0,0-1-1 0 0,0-2 0 0 0,0 2 0 0 0,0-1 0 0 0,0 0 0 0 0,0 0 0 0 0,0 0 1 0 0,0-1-1 0 0,0 0 0 0 0,0 0 0 0 0,0 0 0 0 0,0-1-1-655 0,0 6 0 655 0,0-3 0 0 0,0 1 1 0 0,0 2-1 0 0,0-3 0 0 0,0 1 1 0 0,0 0-1 0 0,0-1 0 0 0,0 0 0 0 0,0 0 1 0 0,0-1-1 0 0,0 0 0 0 0,0 0 1 0 0,0-65 20 0 0</inkml:trace>
  <inkml:trace contextRef="#ctx0" brushRef="#br0" timeOffset="4">1 51501 19533 168488 54816,'0'-69'25'0'0,"0"-42"14"0"0,0-1 1 0 0,0 1-1 0 0,0-1 0 0 0,0 0 0 0 0,0 0 0 0 0,0 0 1 0 0,0 0-1 0 0,0-1 0 0 0,0 6 0 0 0,0 0 1 0 0,0-1-1 0 0,0 0 0 0 0,0-1 0 0 0,0 2 0 0 0,0-2 1 0 0,0 1-1 0 0,0 0 0 0 0,0-1 0 0 0,0-1 1 0 0,0 2-1 0 0,0-1 0 0 0,0 0 0 0 0,0 0 1 0 0,0 1-17 358 0,0-3 1-358 0,0 1 0 0 0,0 1 0 0 0,0-1 0 0 0,0-1 0 0 0,0 2-1 0 0,0-1 1 0 0,0-1 0 0 0,0 1 0 0 0,0 0 0 0 0,0-1 0 0 0,0 0 0 0 0,0-1-1 0 0,0 2 1 0 0,0-2 0 0 0,0 0 0 0 0,0 4 0 0 0,0-1 0 0 0,0 0 0 0 0,0 1-1 0 0,0-2 1 0 0,0 1 0 0 0,0-1 0 0 0,0 0 0 0 0,0 1 0 0 0,0-1 0 0 0,0-1-1 0 0,0 2 1 0 0,0-2 0 0 0,1 1 0 0 0,-1-1 0 0 0,0 2 0 0 0,0-2-8 1532 0,0-1 1-1532 0,0 0 0 0 0,0 0 0 0 0,0 0 0 0 0,0 0 0 0 0,0 0 0 0 0,0 0 0 0 0,0 0-1 0 0,0-1 1 0 0,0 1 0 0 0,0-1 0 0 0,0 0 0 0 0,0 1 0 0 0,0-1 0 0 0,0 0 0 0 0,0-1-1 0 0,0 1 1 0 0,0 3 0 0 0,0 0 0 0 0,0 1 0 0 0,0-1 0 0 0,0 1 0 0 0,0-2 0 0 0,0 1 0 0 0,0-1-1 0 0,0 1 1 0 0,0-1 0 0 0,0 1 0 0 0,0-1 0 0 0,1 1 0 0 0,-1-1 0 0 0,0-1 0 0 0,0 1-1 0 0,0 0 1 0 0,0 0 0 1479 0,0-2 0-1479 0,0 1 0 0 0,0-1 0 0 0,0 0 0 0 0,0 1 0 0 0,0-1 0 0 0,0 0 0 0 0,0 0 1 0 0,0 0-1 0 0,0 0 0 0 0,0 0 0 0 0,0-2 0 0 0,0 2 0 0 0,0 0 0 0 0,0 0 0 0 0,0-1 0 0 0,0 1 1 0 0,0 0-1 0 0,0-2 0 0 0,0 1 0 0 0,0 0 0 0 0,0 0 0 0 0,0-1 0 0 0,0 0 0 0 0,0 1 0 0 0,0 0 1 0 0,0-1-1 0 0,0 0 0 0 0,0 1 0 0 0,0-1 0 0 0,2 0 0 0 0,-2 1 0 0 0,0-2 0 0 0,0 2 0 0 0,0-1 1 0 0,0-1 0 1067 0,0 7 1-1067 0,0-1-1 0 0,0-1 1 0 0,0 2-1 0 0,0-2 1 0 0,0 1 0 0 0,0-1-1 0 0,0 2 1 0 0,0-2-1 0 0,0 0 1 0 0,0 2-1 0 0,0-2 1 0 0,0 0 0 0 0,0 0-1 0 0,0 2 1 0 0,0-2-1 0 0,0 0 1 0 0,0 0 0 0 0,0 0-1 0 0,0-1 1 0 0,0 2-1 0 0,0-2 1 0 0,0 0-1 0 0,0 0 1 0 0,0 1 0 0 0,0-1-1 0 0,0 0 1 0 0,0 0-1 0 0,0 0 1 0 0,0 0 0 0 0,0 0-1 0 0,0 0 1 0 0,0 1-1 0 0,0-1 1 0 0,1 0-1 0 0,-1 0 1 0 0,0 0 0 0 0,0 0-12 1762 0,0-1 1-1762 0,0 1 0 0 0,0 0 0 0 0,0-1 0 0 0,0 1 0 0 0,0-1-1 0 0,0 1 1 0 0,0-1 0 0 0,0 1 0 0 0,0-1 0 0 0,0 1 0 0 0,0-1 0 0 0,0 1-1 0 0,0-1 1 0 0,0-1 0 0 0,0 3 0 0 0,0-3 0 0 0,0 1 0 0 0,0 1-1 0 0,0-1 1 0 0,0 0 0 0 0,0 0 0 0 0,0 0 0 0 0,0 0 0 0 0,0-1 0 0 0,1 1-1 0 0,-1-1 1 0 0,0 1 0 0 0,0 0 0 0 0,0 0 0 0 0,0-1 0 0 0,0 1 0 0 0,0 0-1 0 0,0 0 1 0 0,0 0 0 0 0,0-2 0 0 0,0 2 0 0 0,0 0-8 1766 0,0 0 0-1766 0,0-1 0 0 0,0 1 0 0 0,0-2 0 0 0,0 2 0 0 0,0-1 0 0 0,0 1 0 0 0,0-1 0 0 0,0 1 0 0 0,0-2 0 0 0,0 2 0 0 0,0-1 0 0 0,0 1 0 0 0,0-1 0 0 0,1 1 0 0 0,-1-2 0 0 0,0 2 0 0 0,0 0 1 0 0,0-1-1 0 0,0 1 0 0 0,0 0 0 0 0,0-2 0 0 0,0 2 0 0 0,0 0 0 0 0,0 0 0 0 0,0 0 0 0 0,0-1 0 0 0,0 1 0 0 0,0 0 0 0 0,0 0 0 0 0,0-1 0 0 0,0 1 0 0 0,0 0 0 0 0,0-1 0 0 0,0 1 0 0 0,0 0 0 0 0,0 0 1 0 0,0 0-6 1694 0,0 1 1-1694 0,0-1 0 0 0,1 0 0 0 0,-1-1 0 0 0,0 2 0 0 0,0-1 0 0 0,0 0 0 0 0,0 1 0 0 0,0-1 0 0 0,0 0 0 0 0,0 1 0 0 0,0-1 0 0 0,0 1 0 0 0,0-1 0 0 0,0 1 0 0 0,0 0 0 0 0,0-1 0 0 0,0 1 0 0 0,0 0 0 0 0,0 1 0 0 0,0 2 0 0 0,0-2 0 0 0,0 0 0 0 0,0 2 0 0 0,0-2 0 0 0,0 0 0 0 0,0 1 0 0 0,0 1 0 0 0,0-2 0 0 0,0 1 0 0 0,0 1 0 0 0,1-2 0 0 0,-1 1 0 0 0,0 1 0 0 0,0-1 0 0 0,0 0 0 0 0,0 2 0 0 0,0-2-4 1332 0,0-4 0-1332 0,0 1 0 0 0,0-1 1 0 0,0 1-1 0 0,0-2 0 0 0,0 2 1 0 0,0-1-1 0 0,0 1 0 0 0,0 0 1 0 0,0 0-1 0 0,0 0 0 0 0,0 0 1 0 0,0 1-1 0 0,0-2 0 0 0,0 1 1 0 0,0 1-1 0 0,0 0 0 0 0,0 1 1 0 0,0-5-1 0 0,0 1 0 0 0,0-1 1 0 0,0 1-1 0 0,0 0 0 0 0,0 0 1 0 0,0 0-1 0 0,0 1 0 0 0,0-1 1 0 0,0 1-1 0 0,0 0 0 0 0,0 0 1 0 0,0-1-1 0 0,0 2 0 0 0,0-1 1 0 0,0 1-1 0 0,0-1-9 1609 0,0 3 0-1609 0,0 0 0 0 0,0 0 0 0 0,0 1 1 0 0,0-1-1 0 0,0 0 0 0 0,0 1 0 0 0,0 0 1 0 0,0 0-1 0 0,0-1 0 0 0,0 1 0 0 0,0 1 0 0 0,0-1 1 0 0,0 1-1 0 0,0 0 0 0 0,0-1 0 0 0,0 2 1 0 0,0-5-1 0 0,0 1 0 0 0,0 0 0 0 0,0-1 1 0 0,0 1-1 0 0,0 0 0 0 0,0 1 0 0 0,0-1 0 0 0,0 0 1 0 0,0 2-1 0 0,0-1 0 0 0,0 0 0 0 0,0 0 1 0 0,0 2-1 0 0,0-2 0 0 0,0 1-8 1784 0,0-4 1-1784 0,0 0 0 0 0,0 1-1 0 0,0-2 1 0 0,-1 2 0 0 0,1 0-1 0 0,0 0 1 0 0,0 0 0 0 0,0 1-1 0 0,0 0 1 0 0,0 0 0 0 0,0 1-1 0 0,0 1 1 0 0,0-1 0 0 0,0 1-1 0 0,0-2 1 0 0,0 1 0 0 0,0 2-1 0 0,0-2 1 0 0,0 1 0 0 0,0 2-1 0 0,0-2 1 0 0,0 2 0 0 0,0 0-1 0 0,-1 0 1 0 0,1 1 0 0 0,0 0-1 0 0,0 0 1 0 0,0 1-33 1372 0,0-11 1-1372 0,0 0-1 0 0,0 0 1 0 0,0 2 0 0 0,0-1-1 0 0,0 1 1 0 0,0 1 0 0 0,0-1-1 0 0,0 2 1 0 0,0 0 0 0 0,0 0-1 0 0,0 1 1 0 0,0-4 0 0 0,0-1-1 0 0,0 3 1 0 0,0-2-1 0 0,0 2 1 0 0,-1 0 0 0 0,1 1-1 0 0,0 0 1 0 0,0 1 0 0 0,0-1-1 0 0,0 1 19 979 0,0 3 1-979 0,0 1 0 0 0,0 12 3 0 0</inkml:trace>
  <inkml:trace contextRef="#ctx0" brushRef="#br0" timeOffset="5">3 6221 16420 188600 54816,'0'82'13'0'0,"0"32"4"0"0,0-1 0 0 0,0 3-1 0 0,0-2 1 0 0,0 2 0 0 0,0 1 0 0 0,0-12-1 0 0,0 0 1 0 0,0 1 0 0 0,0 0 0 0 0,0 2 0 0 0,0-1-1 0 0,0 0 1 0 0,0 2 0 0 0,0-1 0 0 0,0 1-1 0 0,0 0 1 0 0,0 1 0 0 0,0-1 10 0 0,0-3 1 0 0,0 0-1 0 0,0 0 1 0 0,0 0-1 0 0,0 2 1 0 0,0-2-1 0 0,0 1 1 0 0,0 2-1 0 0,0-2 1 0 0,0 0-1 0 0,0 2 1 0 0,0-1-1 0 0,0 0 1 0 0,0 0-1 0 0,0 2 1 0 0,0-1-1 0 0,0 2 1 0 0,0-1-1 0 0,0 0 1 0 0,0 0-1 0 0,0 1 1 0 0,0 0 0 0 0,0-1-1 0 0,0 1 1 0 0,0 1-1 0 0,0-1 1 0 0,0 1-1 0 0,0-1 36 0 0,0 3 0 0 0,0-1 0 0 0,0 0 0 0 0,0 1 0 0 0,0-1 0 0 0,0 2 0 0 0,0-1 0 0 0,0 0 1 0 0,0 0-1 0 0,0 2 0 0 0,0-1 0 0 0,0 1 0 0 0,0 0 0 0 0,0 1 0 0 0,0-11 0 0 0,0 2 1 0 0,0 0-1 0 0,0 0 0 0 0,0 1 0 0 0,0-1 0 0 0,0 2 0 0 0,0-1 0 0 0,0 1 0 0 0,0-1 0 0 0,0 0 1 0 0,0 1-1 0 0,0 0 0 0 0,0-1 0 0 0,0 0 0 0 0,0-1-27 0 0,0 8 1 0 0,0-1-1 0 0,0-1 1 0 0,0 2-1 0 0,0-2 1 0 0,0 0-1 0 0,0 1 1 0 0,0 0-1 0 0,0 0 1 0 0,0-1-1 0 0,0 2 1 0 0,0-1-1 0 0,0 1 1 0 0,0 0-1 0 0,0 1 1 0 0,0-4 0 0 0,0 0-1 0 0,0 0 1 0 0,0 1-1 0 0,0 0 1 0 0,0 1-1 0 0,0-1 1 0 0,0 0-1 0 0,0 2 1 0 0,0-2-1 0 0,0 1 1 0 0,0 1-1 0 0,0-2 1 0 0,0 1-1 0 0,0 0 1 0 0,0 0-23 0 0,0-7 0 0 0,0 1 0 0 0,0-1 0 0 0,0 1 0 0 0,0-1 0 0 0,0 1 0 0 0,0 1 0 0 0,0-2 0 0 0,0 0 1 0 0,0 2-1 0 0,0-1 0 0 0,0-1 0 0 0,0 2 0 0 0,0-2 0 0 0,0 2 0 0 0,0-1 0 0 0,0 0 0 0 0,0 2 1 0 0,0-1-1 0 0,0 0 0 0 0,0 1 0 0 0,0 0 0 0 0,0-1 0 0 0,0 1 0 0 0,0 0 0 0 0,0 0 0 0 0,0 0 1 0 0,0-1-1 0 0,0 1 0 0 0,0 1 0 0 0,0-1 0 0 0,0 0 0 0 0,0 1 0 0 0,0 0-15 0 0,0 0 0 0 0,0 1 0 0 0,0 1 0 0 0,0-1 0 0 0,0 0 1 0 0,0 0-1 0 0,0 1 0 0 0,0 0 0 0 0,0 0 0 0 0,0-1 1 0 0,0 1-1 0 0,0 0 0 0 0,0 1 0 0 0,0-2 0 0 0,0 1 0 0 0,0 0 1 0 0,0 0-1 0 0,0-4 0 0 0,0-1 0 0 0,0 0 0 0 0,0 1 1 0 0,0-1-1 0 0,0 0 0 0 0,0 1 0 0 0,0-1 0 0 0,0 1 0 0 0,0-1 1 0 0,0 1-1 0 0,0 1 0 0 0,0-1 0 0 0,0-1 0 0 0,0 1 1 0 0,0 1-1 0 0,0-2 0 0 0,0 2-20-700 0,0 0 1 700 0,0 1 0 0 0,0 0 0 0 0,0-2 0 0 0,0 2 0 0 0,0 0-1 0 0,0 0 1 0 0,0 0 0 0 0,0 0 0 0 0,0 0 0 0 0,0 1 0 0 0,0-1 0 0 0,0 0-1 0 0,0 0 1 0 0,0 0 0 0 0,0 0 0 0 0,2 1 0 0 0,-2-1 0 0 0,0 0 0 0 0,0 1-1 0 0,0-1 1 0 0,0 1 0 0 0,0 0 0 0 0,0-1 0 0 0,0 1 0 0 0,0 0 0 0 0,0-1-1 0 0,0 1 1 0 0,0 0 0 0 0,0-1 0 0 0,0 1 0 0 0,0 1 0 0 0,0-1-1 0 0,0-1 1 0 0,0 1 0 0 0,0 0 3-1714 0,0 0 1 1714 0,0 0 0 0 0,0-1 0 0 0,0 1 0 0 0,0 0 0 0 0,0 0 0 0 0,0 0 0 0 0,0 0 0 0 0,0 0 0 0 0,0 1-1 0 0,0-1 1 0 0,0 0 0 0 0,0 0 0 0 0,0 0 0 0 0,0 0 0 0 0,1 0 0 0 0,-1 0 0 0 0,0 1 0 0 0,0 0 0 0 0,0 0 0 0 0,0 0-1 0 0,0 0 1 0 0,0 1 0 0 0,0-1 0 0 0,0 0 0 0 0,0 0 0 0 0,0 1 0 0 0,0-1 0 0 0,0 0 0 0 0,0 0 0 0 0,0 1-1 0 0,0-1 1 0 0,0 0 0 0 0,0 0 0 0 0,0 1 0 0 0,0-1-16-1549 0,0 0 1 1549 0,0 0 0 0 0,0 1-1 0 0,0-1 1 0 0,0 0 0 0 0,0 0-1 0 0,0 1 1 0 0,1-1 0 0 0,-1 0-1 0 0,0 0 1 0 0,0 1 0 0 0,0-1-1 0 0,0 0 1 0 0,0 0 0 0 0,0 1-1 0 0,0-1 1 0 0,0 0 0 0 0,0 0-1 0 0,0 1 1 0 0,0-1 0 0 0,0-1-1 0 0,0 1 1 0 0,0 0 0 0 0,0 1-1 0 0,0-1 1 0 0,0-1 0 0 0,0 1 0 0 0,0 1-1 0 0,0-1 1 0 0,0-1 0 0 0,0 1-1 0 0,0-1 1 0 0,0 1 0 0 0,0 0-1 0 0,0 0 1 0 0,0-1 17-1441 0,0-1 0 1441 0,1 1 0 0 0,-1-1 0 0 0,0 0 0 0 0,0 0 0 0 0,0 0 0 0 0,0 0 0 0 0,0 0 0 0 0,0 0 0 0 0,0-1 1 0 0,0 1-1 0 0,0 0 0 0 0,0 0 0 0 0,0 0 0 0 0,0 0 0 0 0,0-1 0 0 0,0 1 0 0 0,0 0 0 0 0,0-1 0 0 0,0-1 1 0 0,0 2-1 0 0,0-1 0 0 0,0 0 0 0 0,0 0 0 0 0,0 0 0 0 0,0 0 0 0 0,0 0 0 0 0,0 0 0 0 0,0 0 0 0 0,1 0 0 0 0,-1-1 1 0 0,0 1-1 0 0,0-1 0 0 0,0 1 0 0 0,0-1 0 0 0,0 0-9-2068 0,0 5 0 2068 0,0 1 1 0 0,0-1-1 0 0,0 2 0 0 0,0-2 1 0 0,0 1-1 0 0,0-1 1 0 0,0-1-1 0 0,0 2 0 0 0,0-1 1 0 0,0-1-1 0 0,0 2 1 0 0,0-2-1 0 0,0 0 0 0 0,1 0 1 0 0,-1 0-1 0 0,0 0 1 0 0,0-3-1 0 0,0-2 0 0 0,0 2 1 0 0,0-1-1 0 0,0 0 1 0 0,0 0-1 0 0,0 0 0 0 0,0-1 1 0 0,0 0-1 0 0,0 0 1 0 0,0 0-1 0 0,0 1 0 0 0,0-2 1 0 0,0 1-1 0 0,0-2 1 0 0,0 1-1 0 0,0 0-3-1399 0,0 2 0 1399 0,0 1 0 0 0,0-1 0 0 0,0 1 0 0 0,0-2 0 0 0,0 1 0 0 0,0-2 0 0 0,0 2 0 0 0,0-2 0 0 0,0 1 0 0 0,0 1 0 0 0,2-2 0 0 0,-2 1 0 0 0,0-1 1 0 0,0 1-1 0 0,0-1 0 0 0,0 6 0 0 0,0 0 0 0 0,0 1 0 0 0,0-1 0 0 0,0 0 0 0 0,0 0 0 0 0,0 1 0 0 0,0-1 0 0 0,0-1 0 0 0,0 0 0 0 0,0 0 0 0 0,0 0 1 0 0,0-2-1 0 0,0 1 0 0 0,0-1-3-980 0,0 0 0 980 0,0-1 1 0 0,0 1-1 0 0,-2-1 0 0 0,2-2 1 0 0,0 2-1 0 0,0-3 1 0 0,0 2-1 0 0,0-1 0 0 0,0 0 1 0 0,0-1-1 0 0,0 0 1 0 0,0 1-1 0 0,0-1 0 0 0,0 6 1 0 0,0 0-1 0 0,0-1 0 0 0,0 1 1 0 0,0-78 19 0 0</inkml:trace>
  <inkml:trace contextRef="#ctx0" brushRef="#br0" timeOffset="6">8 51501 19939 175962 54816,'0'-39'12'0'0,"0"-75"21"0"0,0 1-1 0 0,0 0 1 0 0,0-1 0 0 0,0 4 0 0 0,0 0 0 0 0,0-1-1 0 0,0 0 1 0 0,0-1 0 0 0,0 1 0 0 0,0-1-1 0 0,0 0 1 0 0,0-1 0 0 0,0 0 0 0 0,0 0-1 0 0,0 0 1 0 0,0-1 0 0 0,0-2 0 0 0,0 1 2 10 0,0 6 1-10 0,0 1 0 0 0,0-2-1 0 0,0 1 1 0 0,0-2 0 0 0,0 0 0 0 0,0 0-1 0 0,0-1 1 0 0,0 2 0 0 0,0-2 0 0 0,0-1-1 0 0,0 1 1 0 0,0-1 0 0 0,0 1 0 0 0,0-1-1 0 0,0 1 1 0 0,0-2 0 0 0,0 5 0 0 0,0 0-1 0 0,0 0 1 0 0,0-1 0 0 0,0 0 0 0 0,0 1-1 0 0,0-2 1 0 0,0 1 0 0 0,0 0 0 0 0,0 0-1 0 0,0-1 1 0 0,0 0 0 0 0,0 1 0 0 0,0-2-1 0 0,0 1 1 0 0,0-1 0 0 0,0 1 0 0 0,0-1-14 1794 0,0 3 0-1794 0,0 0 1 0 0,0-1-1 0 0,0 1 0 0 0,0-2 1 0 0,0 1-1 0 0,0 1 0 0 0,0-2 1 0 0,0 0-1 0 0,0 2 0 0 0,0-2 1 0 0,0 0-1 0 0,1 0 0 0 0,-1-1 1 0 0,0 1-1 0 0,0 1 0 0 0,0-1 1 0 0,0 0-1 0 0,0-1 0 0 0,0 0 1 0 0,0-1-1 0 0,0 1 0 0 0,0-1 1 0 0,0 0-1 0 0,0 0 0 0 0,0 0 1 0 0,0 0-1 0 0,0 0 0 0 0,0 0 1 0 0,0-1-1 0 0,0 1 0 0 0,0-1 1 0 0,0 1-1 0 0,0-1 0 0 0,0 1 1 0 0,0-2-1 0 0,0 1 0 0 0,1 0-3 2719 0,-1 4 0-2719 0,0-1 0 0 0,0 2 0 0 0,0-2 0 0 0,0 0 0 0 0,0 0 1 0 0,0 1-1 0 0,0-1 0 0 0,0 0 0 0 0,0 0 0 0 0,0-1 0 0 0,0 2 0 0 0,0-2 1 0 0,0 1-1 0 0,0-1 0 0 0,0 1 0 0 0,0-1 0 0 0,0 1 0 0 0,0-1 1 0 0,0 1-1 0 0,0-3 0 0 0,0 3 0 0 0,0-3 0 0 0,0 0 0 0 0,0 1 0 0 0,0 0 1 0 0,0 0-1 0 0,0 0 0 0 0,0-1 0 0 0,0 0 0 0 0,0 1 0 0 0,0-1 1 0 0,0 1-1 0 0,0-1 0 0 0,0 1 0 0 0,0-2 0 0 0,0 2 0 0 0,0-1 0 0 0,0 1 1 0 0,0-1-17 2029 0,0 1 0-2029 0,0-2 0 0 0,0 1 1 0 0,0 1-1 0 0,0-1 0 0 0,0 0 0 0 0,0 0 1 0 0,0 0-1 0 0,0 0 0 0 0,0 1 0 0 0,0-1 1 0 0,0-1-1 0 0,0 1 0 0 0,0 0 0 0 0,0 0 1 0 0,-1-1-1 0 0,1 1 0 0 0,0 0 0 0 0,0-2 1 0 0,0 2-1 0 0,0 3 0 0 0,0-1 0 0 0,0 2 1 0 0,0-1-1 0 0,0-1 0 0 0,0 0 0 0 0,0 1 1 0 0,0-1-1 0 0,0 0 0 0 0,0 0 0 0 0,0 0 1 0 0,0 1-1 0 0,0 0 0 0 0,0-1 0 0 0,0 0 1 0 0,0 0-1 0 0,0 0 0 0 0,0 0 0 0 0,0 0 1 0 0,0 0-1 0 0,-1 1-15 1965 0,1-1 1-1965 0,0 0-1 0 0,0 1 1 0 0,0 0 0 0 0,0-1-1 0 0,0 0 1 0 0,0 0 0 0 0,0 1-1 0 0,0-1 1 0 0,0 0-1 0 0,0 0 1 0 0,0 0 0 0 0,0 2-1 0 0,0-2 1 0 0,0 0 0 0 0,0 1-1 0 0,0-1 1 0 0,0 0-1 0 0,0 1 1 0 0,0-1 0 0 0,0 0-1 0 0,0 2 1 0 0,0-1 0 0 0,0 0-1 0 0,0-1 1 0 0,-1 1-1 0 0,1 0 1 0 0,0 0 0 0 0,0 0-1 0 0,0 0 1 0 0,0 0 0 0 0,0 0-1 0 0,0-1 1 0 0,0 2 0 0 0,0-1-1 0 0,0 0 1 0 0,0 0-1 0 0,0 0 1 0 0,0 1 0 0 0,0-1-1 0 0,0 0 1 0 0,0 0-13 1717 0,0-4 0-1717 0,0 0 0 0 0,0-1 1 0 0,0 1-1 0 0,0-1 0 0 0,0 1 1 0 0,0 0-1 0 0,0-1 0 0 0,0 2 1 0 0,0-2-1 0 0,0 1 0 0 0,0 0 1 0 0,0-1-1 0 0,-1 2 0 0 0,1-1 1 0 0,0 0-1 0 0,0 0 0 0 0,0 1 0 0 0,0-2 1 0 0,0 2-1 0 0,0 0 0 0 0,0 0 1 0 0,0 0-1 0 0,0 0 0 0 0,0 1 1 0 0,0 0-1 0 0,0-1 0 0 0,0 1 1 0 0,0 0-1 0 0,0-1 0 0 0,0 0 1 0 0,0 1-1 0 0,0 0 0 0 0,0 0 0 0 0,0 0 1 0 0,0 0-1 0 0,0-2 0 0 0,0 2 1 0 0,0 0-1 0 0,0 0-29 547 0,0 0 0-547 0,0 0 0 0 0,0 0 0 0 0,0-1 1 0 0,0 1-1 0 0,0-1 0 0 0,0 1 0 0 0,0 0 0 0 0,0 0 1 0 0,0 0-1 0 0,0 0 0 0 0,0 0 0 0 0,0 0 0 0 0,0 0 1 0 0,0 0-1 0 0,0 0 0 0 0,0-1 0 0 0,0 1 1 0 0,0 1-1 0 0,0-1 0 0 0,0 1 0 0 0,0 0 0 0 0,0 2 1 0 0,0-2-1 0 0,0 0 0 0 0,-1 1 0 0 0,1-1 0 0 0,0 1 1 0 0,0-1-1 0 0,0 1 0 0 0,0 0 0 0 0,0 0 1 0 0,0 0-1 0 0,0-1 0 0 0,0 1 0 0 0,0-1 0 0 0,0 2 1 0 0,0-1-1 0 0,0-1 0 0 0,0 1 37 1405 0,0-1 1-1405 0,0 1 0 0 0,0 0 0 0 0,0 0 0 0 0,0 0 0 0 0,0 0 0 0 0,0-1 0 0 0,0 1 0 0 0,0 0 0 0 0,0 1 0 0 0,0-2 0 0 0,0 1 0 0 0,0 0 0 0 0,0 0 0 0 0,0-1 0 0 0,0 2 0 0 0,0-1 0 0 0,0 0 0 0 0,0 0-1 0 0,0 2 1 0 0,0-8 0 0 0,0 2 0 0 0,0-1 0 0 0,0 1 0 0 0,0-1 0 0 0,0 1 0 0 0,0 1 0 0 0,-2-2 0 0 0,2 1 0 0 0,0 0 0 0 0,0-1 0 0 0,0 2 0 0 0,0-1 0 0 0,0 0 0 0 0,0 0 0 0 0,0 1 0 0 0,0-2 0 0 0,0 2 0 0 0,0 0-5 1334 0,0 1 0-1334 0,0 0 0 0 0,0-1 0 0 0,0 1 1 0 0,0 0-1 0 0,0 1 0 0 0,0-1 0 0 0,0 0 0 0 0,0 1 1 0 0,0-1-1 0 0,0 1 0 0 0,0-1 0 0 0,0 1 0 0 0,0 0 1 0 0,0 0-1 0 0,0-1 0 0 0,0 1 0 0 0,0 0 0 0 0,0 0 20 917 0,0 2 0-917 0,0-1 0 0 0,0 0 0 0 0,0 0 0 0 0,0 0 0 0 0,0 2 0 0 0,0-2 0 0 0,0 0 0 0 0,0 2 0 0 0,-1-2 0 0 0,1 1 0 0 0,0-1 0 0 0,0 2 0 0 0,0-2 0 0 0,0 1 0 0 0,0-1 0 0 0,0 2 0 0 0,0-2 0 0 0,0 1 0 0 0,0 0 0 0 0,0 0 0 0 0,0-1 0 0 0,0 2 0 0 0,0-1 0 0 0,0-1 0 0 0,0 2 0 0 0,0-2 0 0 0,0 1 0 0 0,0 0 0 0 0,0 0 0 0 0,0 0 0 0 0,0 0 0 0 0,0 0 0 0 0,0 0 0 0 0,0 0 0 0 0,0 1 0 0 0,0-2 0 0 0,0 1 0 0 0,0-4 0 0 0,0-1 0 0 0,0-1 0 0 0,0 2 0 0 0,0-1 0 0 0,0-1 0 0 0,0 2 0 0 0,0-1 0 0 0,0-1 0 0 0,0 2 0 0 0,0-2 0 0 0,0 2 0 0 0,0 105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70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52493 12777 166261 53554,'0'-96'8'0'0,"0"-1"0"0"0,0 0 1 0 0,0-3 8 0 0,0-6 1 0 0,0-1 0 0 0,0-2 0 0 0,0 0 0 0 0,0-3 0 0 0,0 0 0 0 0,0-1 0 0 0,0-3-10 0 0,0 16 1 0 0,0-3 0 0 0,0 1 0 0 0,0-2 0 0 0,0 0 0 0 0,0-2 0 0 0,0 0-1 0 0,0-2 1 0 0,0 1 0 0 0,0-2 2 0 0,0-4 0 0 0,0-1 0 0 0,0-1 0 0 0,0-2 0 0 0,0 1 0 0 0,0 17 1 0 0,0 1-1 0 0,0-1 0 0 0,0 0 0 0 0,0-2 0 0 0,0 1 1 0 0,0-5 0 0 0,0 0 0 0 0,0-1 0 0 0,0 0 0 0 0,0-2 0 0 0,0 0 0 0 0,0-4 0 0 0,0-1 0 0 0,0-1 0 0 0,0-1 0 0 0,0 0 1 0 0,0 0 0 0 0,0 10 1 0 0,0 0 0 0 0,0-1 0 0 0,0 0-1 0 0,0 0 1 0 0,0 0 0 0 0,0-1 13 0 0,0-2 0 0 0,0 0 0 0 0,0 0 0 0 0,0-1 1 0 0,0 1-1 0 0,0-2 0 0 0,0 0 0 0 0,0 11 1 0 0,0-1-1 0 0,0 1 0 0 0,0-2 0 0 0,0 1 0 0 0,0-1 1 0 0,0 1-1 0 0,0-1 0 0 0,0 0 0 0 0,0 0 1 0 0,0-1-1 0 0,0 1 0 0 0,0-1 0 0 0,0-1 0 0 0,0 1 1 0 0,0-1-6 0 0,0 1 0 0 0,0-4 1 0 0,0 2-1 0 0,0-1 0 0 0,0 1 1 0 0,0-1-1 0 0,0 1 0 0 0,0 0 1 0 0,0 1-1 0 0,0 0 0 0 0,0 2 1 0 0,0-2-1 0 0,0 1 0 0 0,0-1 1 0 0,0 0-1 0 0,0-1-9 0 0,0-1 0 0 0,0-2 1 0 0,0 0-1 0 0,0 0 1 0 0,0 0-1 0 0,0 0 1 0 0,0-1-1 0 0,0 1 1 0 0,0 0-1 0 0,0 0 1 0 0,0 0-1 0 0,0 0 1 0 0,0 0-1 0 0,0-2 0 0 0,0 1 1 0 0,0-2-14 127 0,0 6 0-127 0,0-1 1 0 0,0-2-1 0 0,0 1 1 0 0,0-1-1 0 0,0-1 0 0 0,0 1 1 0 0,0 0-1 0 0,0 0 1 0 0,0 0-1 0 0,0 1 1 0 0,0 1-1 0 0,0-1 0 0 0,0-1 1 0 0,0 1-1 0 0,0 0 1 0 0,0-2-1 0 0,0 2-19 1015 0,0-3 1-1015 0,0 2-1 0 0,0-2 1 0 0,0 0-1 0 0,0 2 1 0 0,0-3-1 0 0,0 2 1 0 0,0-1-1 0 0,0-1 1 0 0,1-2-1 0 0,-1-1 1 0 0,0 1-1 0 0,0-2 1 0 0,0 1-1 0 0,0 0 1 0 0,0-1-1 0 0,0 0 1 0 0,0 0 14 1450 0,0 9 1-1450 0,0 0 0 0 0,0-2-1 0 0,0 1 1 0 0,0 1 0 0 0,0-2-1 0 0,0 1 1 0 0,0 0 0 0 0,0-1 0 0 0,0 1-1 0 0,0 1 1 0 0,0 0 0 0 0,1 1-1 0 0,-1-1 1 0 0,0-1 0 0 0,0 1 0 0 0,0 0-1 0 0,0 0 1 0 0,0 0 0 0 0,0-2 1 804 0,0-2 1-804 0,0 0 0 0 0,0-2 0 0 0,0 1 0 0 0,0-1 0 0 0,0 2 0 0 0,0-2 0 0 0,0 1 0 0 0,0-1 0 0 0,0 2 0 0 0,0 2 0 0 0,0-1 0 0 0,0 2 0 0 0,0 0 0 0 0,0-1 0 0 0,0 1 0 0 0,0 0 0 0 0,0-1 0 0 0,0 1 0 0 0,0-2 8 584 0,0 1 0-584 0,0 0 0 0 0,0-2 1 0 0,0 0-1 0 0,0 2 0 0 0,0-2 1 0 0,0 2-1 0 0,0-2 0 0 0,0 2 1 0 0,0-1-1 0 0,2 3 0 0 0,-2-1 1 0 0,0 2-1 0 0,0-2 0 0 0,0 1 1 0 0,0 1-1 0 0,0-1 0 0 0,0 0 1 0 0,0-1-1 0 0,0-1 1 703 0,0-1 0-703 0,0-2 1 0 0,0 0-1 0 0,0-1 1 0 0,0 1-1 0 0,0-1 1 0 0,0 2-1 0 0,0-2 1 0 0,0 1-1 0 0,0 0 1 0 0,0 4-1 0 0,0-2 1 0 0,0 2-1 0 0,0 0 1 0 0,0 0-1 0 0,0 0 1 0 0,0 0-1 0 0,0-1 1 0 0,0 0-1 0 0,0-1 14 970 0,0-2 0-970 0,0-3 0 0 0,0 2 0 0 0,0-2 0 0 0,0 1 0 0 0,0 0 0 0 0,1-1 0 0 0,-1 1 0 0 0,0 0 0 0 0,0 0 1 0 0,0 1-1 0 0,0 0 0 0 0,0 0 0 0 0,0 0 0 0 0,0 0 0 0 0,0 0 0 0 0,0 0 0 0 0,0 1 0 0 0,0-1 0 0 0,0 1-17 509 0,0 2 1-509 0,0-1 0 0 0,0 1 0 0 0,0 0 0 0 0,0-1-1 0 0,0 2 1 0 0,0-1 0 0 0,0 1 0 0 0,0-1 0 0 0,0 1 0 0 0,0 1-1 0 0,0 1 1 0 0,0-1 0 0 0,0 1 0 0 0,0 0 0 0 0,0 0 0 0 0,0 0-1 0 0,0-1 1 0 0,0 1 0 0 0,0 0 0 633 0,0-1 0-633 0,0-1 1 0 0,0 1-1 0 0,0 0 0 0 0,0 0 1 0 0,0-1-1 0 0,0 1 0 0 0,1 1 1 0 0,-1 0-1 0 0,0 0 0 0 0,0-5 1 0 0,0-1-1 0 0,0 1 0 0 0,0 1 1 0 0,0 1-1 0 0,0-1 0 0 0,0 0 1 0 0,0 0-1 0 0,0-1-5 733 0,0 0 1-733 0,0-1 0 0 0,0-1 0 0 0,0 1 0 0 0,0 0 0 0 0,0 0 0 0 0,0 0-1 0 0,0 0 1 0 0,0 0 0 0 0,0 4 0 0 0,0-1 0 0 0,0 1 0 0 0,0-1 0 0 0,0 2 0 0 0,0-1-1 0 0,0 0 1 0 0,0 1 0 0 0,0-2 1 731 0,0 2 1-731 0,0-1 0 0 0,0 0-1 0 0,1 0 1 0 0,-1 0 0 0 0,0 1-1 0 0,0 0 1 0 0,0 1 0 0 0,0-1-1 0 0,0-8 1 0 0,0 0 0 0 0,0 0 0 0 0,0 2-1 0 0,0-1 1 0 0,0 1 0 0 0,0 0-1 0 0,0 0-4 719 0,0 1 0-719 0,0 1 1 0 0,0 0-1 0 0,0-1 1 0 0,0 3-1 0 0,0-2 1 0 0,0 1-1 0 0,0 2 1 0 0,0 3-1 0 0,0 1 1 0 0,0 0-1 0 0,0 0 1 0 0,0 1-1 0 0,0 1 1 0 0,0-2-1 0 0,1 0-21 712 0,-1-1 1-712 0,0-1-1 0 0,0 0 1 0 0,0-1-1 0 0,0 1 1 0 0,0 1-1 0 0,0 0 1 0 0,0 3 0 0 0,0-12-1 0 0,0 3 1 0 0,0 0-1 0 0,0 0 1 0 0,0 1-1 0 0,0 1 1 0 0,0-1-30 498 0,0 6 0-498 0,0 0 1 0 0,0 2-1 0 0,0-1 1 0 0,0 1-1 0 0,0 0 0 0 0,0 0 1 0 0,0 1-1 0 0,0-1 1 0 0,0 0-1 0 0,0 1 0 0 0,0 0 1 0 0,0 1-1 0 0,0 1 8 422 0,0-12 0-422 0,0 0 1 0 0,1 2-1 0 0,-1 0 1 0 0,0 0-1 0 0,0 0 1 0 0,0 2-1 0 0,0 1 1 0 0,0-1-1 0 0,0 1 1 0 0,0 0-1 0 0,0 1-9 650 0,0 1 1-650 0,0 1-1 0 0,0 1 1 0 0,0-1-1 0 0,0 0 1 0 0,0 1-1 0 0,0 0 1 0 0,0-1-1 0 0,0 2 1 0 0,0-2-1 0 0,0 3 1 0 0,0-1 23 760 0,0-16 1-760 0,2 1 0 0 0,-2 1-1 0 0,0 1 1 0 0,0 0 0 0 0,0 7-1 0 0,0 1 1 0 0,0 0 0 0 0,0 2 0 0 0,0-1 42 612 0,0 6 1-612 0,0-2 0 0 0,0 3 0 0 0,0 0 0 0 0,0 1 0 0 0,0-16 0 0 0,0 1 0 0 0,0 1-1 0 0,1 2-48 531 0,-1-1 0-531 0,0 2 1 0 0,0-1-1 0 0,0 4 1 0 0,0 7-1 0 0,0 1 0 0 0,0 2 1 0 0,0 1-21 375 0,0 4 0-375 0,0 1 1 0 0,0 2-1 0 0,0 3 1 0 0,0-9-1 0 0,0 1 1 0 0,0 4 148 247 0,0 76-84-247 0</inkml:trace>
  <inkml:trace contextRef="#ctx0" brushRef="#br0" timeOffset="1">13 7433 16079 180770 53554,'0'43'-20'0'0,"0"40"-20"0"0,0 1 0 121 0,0 10 1-121 0,0 1 0 0 0,0 3 0 0 0,0 12 0 0 0,0 2-1 0 0,0 2-34 85 0,0-23 0-85 0,0 1 0 0 0,0 1 0 0 0,0 2 0 0 0,0 6 0 0 0,0 3 0 0 0,0 1 0 0 0,0 2 23 3 0,0-11 1-3 0,0 2 0 0 0,0 2 0 0 0,0-1-1 0 0,0 2 1 0 0,0 6 0 0 0,0-1 0 0 0,0 1 0 0 0,0 3-1 0 0,0 2 1 0 0,0-10 1 0 0,0 4 0 0 0,0 1 0 0 0,0 0-1 0 0,0 0 1 0 0,0 1 0 0 0,0 0 0 0 0,0-1 0 0 0,0 2-1 0 0,0-1 1 0 0,0 2 0 0 0,0 0 26 0 0,0 2 0 0 0,0 0 0 0 0,0 1 0 0 0,0 0 0 0 0,0 0 0 0 0,0 1 0 0 0,0-12 0 0 0,0-2 1 0 0,0 3-1 0 0,0-2 0 0 0,0 1 0 0 0,0 1 0 0 0,0-1 22 0 0,0 3 1 0 0,0 0 0 0 0,0 1-1 0 0,0-1 1 0 0,0 2 0 0 0,0-1 0 0 0,0 1-1 0 0,0 2 1 0 0,0-1 0 0 0,0 2-1 0 0,0-1 1 0 0,0 1 0 0 0,0 1 0 0 0,0 0-10 0 0,0 2 0 0 0,0 1 0 0 0,0 0 0 0 0,0 0 0 0 0,0 2 0 0 0,0-1 0 0 0,0 1 0 0 0,0-14 0 0 0,0 1 0 0 0,0 1 0 0 0,0 0 0 0 0,0 0 0 0 0,0 0 1 0 0,0-1-1 0 0,0 1 12 0 0,0 1 0 0 0,0 0 0 0 0,0 0 0 0 0,0 0 1 0 0,0 0-1 0 0,0 1 0 0 0,0 1 0 0 0,0-1 0 0 0,0 3 1 0 0,0 1-1 0 0,0 0 0 0 0,0 1 0 0 0,0-1 1 0 0,0 1-1 0 0,0 1 0 0 0,0-1 0 0 0,0 1 1 0 0,0 1-1 0 0,0-1 1 0 0,0 1-1 0 0,0 0 1 0 0,0 0-1 0 0,0 1 1 0 0,0 1 0 0 0,0-12-1 0 0,0 1 1 0 0,0 1-1 0 0,0-1 1 0 0,0 1-1 0 0,0 1 1 0 0,0-1 0 0 0,0 2-1 0 0,0-1-10 0 0,0 5 0 0 0,0-1 0 0 0,0 2 1 0 0,0 0-1 0 0,0 0 0 0 0,0 1 1 0 0,0-1-1 0 0,0 1 0 0 0,0-1 0 0 0,0 1 1 0 0,0 0-1 0 0,0-1 0 0 0,0 1 1 0 0,0 1-1 0 0,0-1 0 0 0,0 1 0 0 0,0 0 1 0 0,0 2 14 0 0,0-6 0 0 0,0 2 0 0 0,0 1 0 0 0,0 0 1 0 0,0 1-1 0 0,0 0 0 0 0,0 0 0 0 0,0 0 1 0 0,0-1-1 0 0,0 1 0 0 0,0-1 0 0 0,0-1 0 0 0,0-2 1 0 0,0 2-1 0 0,0 0 0 0 0,0 0 0 0 0,0 0 1 0 0,0 1-1 0 0,0 0 0 0 0,0 2-1 0 0,0-5 0 0 0,0 0 0 0 0,0 2 1 0 0,0 0-1 0 0,0 0 0 0 0,0 1 1 0 0,0 0-1 0 0,0 0 0 0 0,0 0 1 0 0,0 0-1 0 0,0-1 0 0 0,0 1 1 0 0,0 0-1 0 0,0 0 0 0 0,0 1 0 0 0,0-1 1 0 0,0 0-1 0 0,0 1 0 0 0,0 0 1 0 0,0 1-1 0 0,0 1 0 0 0,0 1-4 0 0,0-11 0 0 0,0 1 1 0 0,0 0-1 0 0,0 2 0 0 0,0-1 1 0 0,0 2-1 0 0,0 0 0 0 0,-1-1 1 0 0,1 2-1 0 0,0-1 0 0 0,1 1 1 0 0,-1-1-1 0 0,0 1 0 0 0,0 1 1 0 0,0 1-1 0 0,0 0 0 0 0,0 0 1 0 0,0 0-1 0 0,0 2 0 0 0,0-2 1 0 0,0 1-1 0 0,0 0 1 0 0,0 1-1 0 0,0 0 0 0 0,0-1 1 0 0,0 2 1-917 0,0-6 1 917 0,0 1-1 0 0,0 0 1 0 0,0 1-1 0 0,0 0 1 0 0,0 0-1 0 0,0 0 1 0 0,0 0-1 0 0,0 0 1 0 0,0 1-1 0 0,0-1 1 0 0,0-2-1 0 0,0 2 1 0 0,0-1-1 0 0,0-1 1 0 0,0-1-1 0 0,0 0 1 0 0,0 1-1 0 0,0-2 1 0 0,0 0-1 0 0,0 1 1 0 0,0-1 0 0 0,0 1-1 0 0,0 1 1 0 0,0-1-1 0 0,0 1 1 0 0,0-1-1 0 0,0 2 9-1668 0,0-3 0 1668 0,0-1 0 0 0,0 0 0 0 0,0 2 1 0 0,0 0-1 0 0,0 0 0 0 0,-1 0 0 0 0,1 0 0 0 0,0 1 1 0 0,0-2-1 0 0,0 1 0 0 0,0-1 0 0 0,0 0 0 0 0,0 0 1 0 0,0-2-1 0 0,0 5 0 0 0,0-2 0 0 0,0 1 0 0 0,0-2 1 0 0,0 1-1 0 0,0-1 0 0 0,0 1 0 0 0,0-2 0 0 0,0 2 1 0 0,0-1-1 0 0,0 1 0 0 0,0-2 0 0 0,0 2 0 0 0,0 0-8-1472 0,0 1 0 1472 0,0-1 0 0 0,0 2 1 0 0,0-1-1 0 0,-2 1 0 0 0,2-1 0 0 0,0 0 1 0 0,0 1-1 0 0,0 0 0 0 0,0-2 0 0 0,0 2 1 0 0,0-1-1 0 0,0-1 0 0 0,0 1 0 0 0,0-2 1 0 0,0 1-1 0 0,0-1 0 0 0,0 1 0 0 0,0-2 1 0 0,0 2-1 0 0,0-1 0 0 0,0-1 0 0 0,0 2 1 0 0,0-2-1 0 0,0 1 0 0 0,0-2 0 0 0,0 1 1 0 0,0-1 9-1104 0,-1 5 0 1104 0,1-1 0 0 0,0-1 1 0 0,0 1-1 0 0,0 0 0 0 0,0-1 1 0 0,0 0-1 0 0,0-1 0 0 0,0 1 1 0 0,0-1-1 0 0,0 1 0 0 0,0-1 1 0 0,0 1-1 0 0,0 6 0 0 0,0 0 1 0 0,0 1-1 0 0,0-1 0 0 0,0 1 0 0 0,0-2 1 0 0,0 1-1 0 0,0-1 0 0 0,0 1 1 0 0,0-1-1 0 0,0 0 0 0 0,0 0-11-1150 0,0-2 0 1150 0,0 0 0 0 0,-1 0 0 0 0,1 0 0 0 0,0 0 1 0 0,0-1-1 0 0,0 1 0 0 0,0-1 0 0 0,0 1 0 0 0,0-2 1 0 0,0 0-1 0 0,0 1 0 0 0,0-4 0 0 0,0 2 0 0 0,0-2 1 0 0,0-1-1 0 0,0 1 0 0 0,0 1 0 0 0,0-2 0 0 0,0 0 1 0 0,0 0-1 0 0,0 2 0 0 0,0-2 0 0 0,0 0 0 0 0,0 7 0 0 0,0 1 1 0 0,0 1-1 0 0,0-2 0 0 0,0 1 0 0 0,0-1 0 0 0,0 0 1 0 0,-1 0-1 0 0,1 0 0 0 0,0 0 0 0 0,0-1 7-1084 0,0 0 0 1084 0,0 0 0 0 0,0-1 1 0 0,0 1-1 0 0,0-1 0 0 0,0 0 0 0 0,0-1 1 0 0,0 1-1 0 0,0 0 0 0 0,0-1 1 0 0,0 0 21-736 0,0-2 1 736 0,0-1 0 0 0,0 0 0 0 0,0 1 0 0 0,0-1 0 0 0,0 0 0 0 0,0-1 0 0 0,0 1 0 0 0,0-1 0 0 0,0-1 0 0 0,0-1 0 0 0,0 4 0 0 0,0 1 0 0 0,0-3 0 0 0,0 1 0 0 0,0-1 0 0 0,0-1 0 0 0,0 1 0 0 0,0 0 0 0 0,0-1 0 0 0,0 0 7-245 0,0 8 1 245 0,0 0 0 0 0,0-1 0 0 0,0 1-1 0 0,-1-1 1 0 0,1 0 0 0 0,0-2 0 0 0,0 1-1 0 0,0 0 1 0 0,0-5 0 0 0,0 0 0 0 0,0-1 0 0 0,0 0-1 0 0,0 0 1 0 0,0 0 0 0 0,0-1 0 0 0,0 1-1 0 0,0-1-1-188 0,0 0 0 188 0,0 0 1 0 0,0-1-1 0 0,0 0 0 0 0,0 0 1 0 0,0 0-1 0 0,0 0 0 0 0,0-2 1 0 0,0 1-1 0 0,0 6 0 0 0,0 1 1 0 0,0-1-1 0 0,0-1 0 0 0,0 1 1 0 0,0-2-1 0 0,0-1 0 0 0,0 0-7-113 0,0 9 0 113 0,0-30-8 0 0</inkml:trace>
  <inkml:trace contextRef="#ctx0" brushRef="#br0" timeOffset="2">5 52493 12799 170398 53554,'0'-13'2'0'0,"0"-95"7"0"0,0 0 0 0 0,0 1 0 0 0,0-1 24 0 0,0-4 0 0 0,0 0 1 0 0,0 0-1 0 0,0 0 0 0 0,0-1 1 0 0,0 0-1 0 0,0 0 1 0 0,0-1-1 0 0,0-2 0 0 0,0 2 1 0 0,0 5-1 0 0,0-2 0 0 0,0 0 1 0 0,0 0-1 0 0,0-1 1 0 0,0 0-1 0 0,0 0 0 0 0,0 0 1 0 0,0-1-1 0 0,0 1 0 0 0,0 0 33 0 0,0-2 1 0 0,0 1 0 0 0,0 0-1 0 0,0 0 1 0 0,0 0 0 0 0,0 0 0 0 0,0-1-1 0 0,0-1 1 0 0,0 0 0 0 0,0-1-1 0 0,0 1 1 0 0,0 3 0 0 0,0 0 0 0 0,0-1-1 0 0,0 0 1 0 0,0 0 0 0 0,0-1 0 0 0,0 1-1 0 0,0-3 1 0 0,0 2 0 0 0,0 0-1 0 0,0-2 1 0 0,0 2-39 0 0,0 6 0 0 0,0 0 0 0 0,0 0 1 0 0,0-1-1 0 0,0 1 0 0 0,0-2 1 0 0,0 2-1 0 0,0-2 0 0 0,0 0 1 0 0,0 1-1 0 0,0-1 0 0 0,0-1 1 0 0,0 2-1 0 0,0 3 0 0 0,0-2 1 0 0,0 2-1 0 0,0-1 0 0 0,0-1 1 0 0,0 1-1 0 0,0 0 0 0 0,0-2 1 0 0,0 2-1 0 0,0-2 0 0 0,0 1 1 0 0,0-1-1 0 0,0 0 0 0 0,0 0 2 0 0,0-3 0 0 0,0 0 0 0 0,0-1 0 0 0,0 0 0 0 0,0 0 0 0 0,0 0 0 0 0,0-1 0 0 0,0 1 0 0 0,0 0 0 0 0,0-2 0 0 0,0 2 0 0 0,0 0 0 0 0,0 0 1 0 0,0 0-1 0 0,0 2 0 0 0,0-1 0 0 0,0 1 0 0 0,0 2 0 0 0,0-2 0 0 0,0 0 0 0 0,0 2 0 0 0,0-2 0 0 0,0 0 0 0 0,0 0 0 0 0,0-1 0 0 0,0 0 1 0 0,0 0-1 0 0,0-1-6 0 0,0 3 1 0 0,0-1 0 0 0,0-1 0 0 0,0 0 0 0 0,0 0 0 0 0,0-1 0 0 0,0 0 0 0 0,0 0 0 0 0,0 0 0 0 0,0-1 0 0 0,0 1 0 0 0,0 0 0 0 0,0 1 0 0 0,0-1 0 0 0,0 1 0 0 0,0 2 0 0 0,0-1 0 0 0,0 1 0 0 0,0 0 0 0 0,0 1 0 0 0,0-1 0 0 0,0-1 0 0 0,0 2-1 0 0,0-1 1 0 0,0 1 0 0 0,0-2 0 0 0,0-1 0 0 0,0 1 0 0 0,0-2 0 0 0,0 1-3 181 0,0 0 1-181 0,0-1 0 0 0,0 0-1 0 0,0-1 1 0 0,0-1 0 0 0,0 1 0 0 0,0-1-1 0 0,0 0 1 0 0,0 0 0 0 0,0 0 0 0 0,0-1-1 0 0,0 1 1 0 0,0-1 0 0 0,0 2 0 0 0,0 0-1 0 0,0 0 1 0 0,0 2 0 0 0,0-1 0 0 0,0 1-1 0 0,0 0 1 0 0,0 1 0 0 0,0-1 0 0 0,0 0-1 0 0,0 0 1 0 0,0 1 0 0 0,0-1-1 0 0,0 0 1 0 0,0 2 0 0 0,0-2 0 0 0,0 0-1 0 0,0 0 1 0 0,0 0-14 1091 0,0-1 1-1091 0,0 0 0 0 0,0 0 0 0 0,0 0 0 0 0,0-1 0 0 0,0 1-1 0 0,0 0 1 0 0,0 0 0 0 0,0-1 0 0 0,0 1 0 0 0,0 0 0 0 0,0 0 0 0 0,0 0-1 0 0,0-1 1 0 0,0 2 0 0 0,0-1 0 0 0,0 1 0 0 0,0 2 0 0 0,1-1 0 0 0,-1 0-1 0 0,0 0 1 0 0,0 1 0 0 0,0-1 0 0 0,0 0 0 0 0,0 0 0 0 0,0 0 0 0 0,0 1-1 0 0,0-1 1 0 0,0 0 0 0 0,0 0 0 0 0,0-1 0 0 0,0 1-26 1309 0,0-2 1-1309 0,0 0-1 0 0,0 0 1 0 0,0 0-1 0 0,0 0 1 0 0,0 0-1 0 0,0 0 1 0 0,0-1-1 0 0,0 0 1 0 0,0 1-1 0 0,0 0 1 0 0,0 0-1 0 0,0 0 1 0 0,0 0-1 0 0,0 0 1 0 0,0 1-1 0 0,0 1 1 0 0,0 0-1 0 0,0 2 1 0 0,1-1-1 0 0,-1-1 1 0 0,0 2-1 0 0,0-1 1 0 0,0 0-1 0 0,0 1 1 0 0,0-1-1 0 0,0 1 1 0 0,0-1-1 0 0,0-1 1 0 0,0 1-1 0 0,0 0 1 0 0,0-1 2 1311 0,0-3 0-1311 0,0 1 0 0 0,0-2 1 0 0,0 1-1 0 0,0-1 0 0 0,0 0 1 0 0,0 0-1 0 0,0 1 0 0 0,0-2 1 0 0,0 2-1 0 0,0-1 0 0 0,0 0 0 0 0,0 1 1 0 0,0 0-1 0 0,0 0 0 0 0,0 1 1 0 0,0 1-1 0 0,0 1 0 0 0,0-1 1 0 0,1 1-1 0 0,-1 0 0 0 0,0 1 0 0 0,0-1 1 0 0,0 0-1 0 0,0 1 0 0 0,0 0 1 0 0,0-1-1 0 0,0 1 0 0 0,0 1 1 0 0,0-1-1 0 0,0 0 0 0 0,0 1-16 1267 0,0-7 1-1267 0,0 2 0 0 0,0 0-1 0 0,0-1 1 0 0,0 1 0 0 0,0 0 0 0 0,0 0-1 0 0,0-1 1 0 0,0 2 0 0 0,0 0 0 0 0,0-1-1 0 0,0 1 1 0 0,0 0 0 0 0,0 0 0 0 0,0 1-1 0 0,0 1 1 0 0,0 0 0 0 0,0 2 0 0 0,1-1-1 0 0,-1 0 1 0 0,0 1 0 0 0,0-1 0 0 0,0 0-1 0 0,0 1 1 0 0,0-1 0 0 0,0 2 0 0 0,0-2-1 0 0,0 0 1 0 0,0 1 0 0 0,0-1 14 1178 0,0 1 0-1178 0,0-1 0 0 0,0 0 1 0 0,0 1-1 0 0,0-2 0 0 0,0 1 0 0 0,0 1 1 0 0,0-2-1 0 0,0 1 0 0 0,0 0 0 0 0,0 1 1 0 0,0-1-1 0 0,0 2 0 0 0,0-2 0 0 0,0 2 1 0 0,0-7-1 0 0,0 2 0 0 0,0 0 0 0 0,1 0 1 0 0,-1 0-1 0 0,0 1 0 0 0,0-1 0 0 0,0 0 1 0 0,0 1-1 0 0,0-1 0 0 0,0 0 0 0 0,0 0 1 0 0,0 0-1 0 0,0-2-9 1327 0,0 7 1-1327 0,0-2 0 0 0,0 1 0 0 0,0-2-1 0 0,0 1 1 0 0,0-1 0 0 0,0 1 0 0 0,0 0 0 0 0,0-1-1 0 0,0 0 1 0 0,0 2 0 0 0,0-1 0 0 0,0 2 0 0 0,0-1-1 0 0,0 2 1 0 0,0-4 0 0 0,0 1 0 0 0,2 1 0 0 0,-2 0-1 0 0,0 1 1 0 0,0-1 0 0 0,0 1 0 0 0,0 0 0 0 0,0 0-1 0 0,0 1 1 0 0,0-1 0 0 0,0 1 0 0 0,0 1 0 0 0,0-1 1 1032 0,0-5 1-1032 0,0 0 0 0 0,0 1-1 0 0,0-1 1 0 0,0 1 0 0 0,0 0 0 0 0,0 1-1 0 0,0-1 1 0 0,0 1 0 0 0,0-1 0 0 0,0 2-1 0 0,0-1 1 0 0,0 0 0 0 0,0-5 0 0 0,0-1-1 0 0,0 0 1 0 0,0 2 0 0 0,1-2 0 0 0,-1 2-1 0 0,0 0 1 0 0,0 0 0 0 0,0-2 0 0 0,0 2-1 0 0,0 0 1 0 0,0 0 3 1142 0,0 0 1-1142 0,0 0 0 0 0,0 1 0 0 0,0-1 0 0 0,0 1 0 0 0,0 0 0 0 0,0 0 0 0 0,0-1 0 0 0,0 1 0 0 0,0 0 0 0 0,0 1 0 0 0,0 0 0 0 0,0 4 0 0 0,0-1 0 0 0,0 1 0 0 0,0 1 0 0 0,0-2 0 0 0,0 2 0 0 0,0 0 0 0 0,0-1 0 0 0,0 2 0 0 0,0 0 0 0 0,0 0 0 0 0,0-1-8 945 0,0-4 0-945 0,0-1 1 0 0,0 1-1 0 0,0 0 1 0 0,0 0-1 0 0,0 12 3 0 0</inkml:trace>
  <inkml:trace contextRef="#ctx0" brushRef="#br0" timeOffset="3">9 7433 15985 183439 53554,'0'12'0'0'0,"0"94"-7"0"0,0 1-1 0 0,0 0 1 0 0,0 2-1 0 0,0-1 1 0 0,0 1 0 0 0,0 0-1 0 0,0 0 1 0 0,0 1-1 0 0,0-2 1 0 0,0 2 0 0 0,0-1-1 0 0,0 1 1 0 0,0-2-1 0 0,0 2 1 0 0,0 0-1 0 0,0-1 1 0 0,0 1 0 0 0,0 1-1 0 0,0 0 1 0 0,0 0-1 0 0,0 3 4 0 0,0-4 1 0 0,0 1 0 0 0,0 1 0 0 0,0 1 0 0 0,0 0 0 0 0,0 2 0 0 0,0-1 0 0 0,0 0 0 0 0,0 0 0 0 0,0-1 0 0 0,0 2 0 0 0,0-2 0 0 0,0 0 0 0 0,0 0 0 0 0,0 0 0 0 0,0-1 0 0 0,0 1 0 0 0,0 0 0 0 0,0 0 0 0 0,0 0 0 0 0,0 0 0 0 0,0 1 0 0 0,0-1 0 0 0,0 1 6 0 0,0-8 0 0 0,0 1 0 0 0,0 1 0 0 0,0-1 0 0 0,0 0 0 0 0,0 1 0 0 0,0-1 0 0 0,0 0 0 0 0,0 1 0 0 0,0 0 0 0 0,0 1 0 0 0,0-1 0 0 0,0 1 0 0 0,0 0 0 0 0,0 2 0 0 0,0 0 0 0 0,0 1 0 0 0,0-2 0 0 0,0 1 0 0 0,0 1 0 0 0,0 0 0 0 0,0 0 0 0 0,0 0 0 0 0,0 1 0 0 0,0 0 0 0 0,0 1-5 0 0,0-4 0 0 0,0 0 0 0 0,0 1 0 0 0,0 0 0 0 0,0 1 0 0 0,0-1 0 0 0,0 2 1 0 0,0-1-1 0 0,0 0 0 0 0,0 0 0 0 0,0 1 0 0 0,0-1 0 0 0,0 0 0 0 0,0 0 0 0 0,0-1 1 0 0,0 1-1 0 0,0-1 0 0 0,0 0 0 0 0,0 0 0 0 0,0 0 0 0 0,0 1 0 0 0,0-1 0 0 0,0 1 1 0 0,0-1-1 0 0,0 0 0 0 0,0 3 0 0 0,0-2 0 0 0,0 1 0 0 0,0-5 0 0 0,0 1 1 0 0,0-1-1 0 0,0 2 1 0 0,0-1-1 0 0,0 1 0 0 0,0 0 1 0 0,0 0-1 0 0,0 0 1 0 0,0 0-1 0 0,0 0 0 0 0,0 0 1 0 0,0 1-1 0 0,0-2 1 0 0,0 1-1 0 0,0 0 1 0 0,0 1-1 0 0,0-2 0 0 0,0 1 1 0 0,0 1-1 0 0,0-2 1 0 0,1 2-1 0 0,-1-1 0 0 0,0-1 1 0 0,0 2-1 0 0,0-1 1 0 0,0 0-1 0 0,0 0 1 0 0,0 1-1 0 0,0-1 2-663 0,0 0 0 663 0,0 2 0 0 0,0-1 0 0 0,0 0 0 0 0,0 0 0 0 0,0-1 0 0 0,0 1 0 0 0,0 0 1 0 0,0 1-1 0 0,0-1 0 0 0,0-1 0 0 0,0 2 0 0 0,0-1 0 0 0,0 0 0 0 0,0 1 0 0 0,0-1 0 0 0,0 1 1 0 0,0 0-1 0 0,0-2 0 0 0,0 2 0 0 0,0-1 0 0 0,0 1 0 0 0,0 0 0 0 0,0 0 0 0 0,0 0 1 0 0,0 0-1 0 0,0 0 0 0 0,0 1 0 0 0,0 0 0 0 0,0 0 0-1236 0,0-4 1 1236 0,0 0 0 0 0,0 2 0 0 0,0-1-1 0 0,0 0 1 0 0,0 1 0 0 0,0-1 0 0 0,2 2 0 0 0,-2-1-1 0 0,0-1 1 0 0,0 1 0 0 0,0 0 0 0 0,0 0-1 0 0,0-1 1 0 0,0 1 0 0 0,0 0 0 0 0,0-1 0 0 0,0 0-1 0 0,0 0 1 0 0,0 0 0 0 0,0-1 0 0 0,0 1-1 0 0,0-2 1 0 0,0 2 0 0 0,0 0 0 0 0,0 1 0 0 0,0-2-1 0 0,0 2 1 0 0,0-1 0 0 0,0 0 0 0 0,0 2-1 0 0,0-1-4-1917 0,0-2 1 1917 0,0 0-1 0 0,0 1 1 0 0,0-1 0 0 0,0 1-1 0 0,0 0 1 0 0,0 1 0 0 0,0-1-1 0 0,0 0 1 0 0,1 1-1 0 0,-1 0 1 0 0,0-1 0 0 0,0 1-1 0 0,0-1 1 0 0,0 1 0 0 0,0-2-1 0 0,0 2 1 0 0,0-3 0 0 0,0 2-1 0 0,0-1 1 0 0,0 0-1 0 0,0 0 1 0 0,0 0 0 0 0,0 0-1 0 0,0 0 1 0 0,0 0 0 0 0,0 1-1 0 0,0-2 1 0 0,0 0-1 0 0,0 1 1 0 0,0-1 0 0 0,0 1-1 0 0,0-1 1 0 0,0 1-10-1840 0,0 5 0 1840 0,-1-1 1 0 0,1 1-1 0 0,0 0 0 0 0,0-1 1 0 0,0 1-1 0 0,0-1 0 0 0,0 0 1 0 0,0 0-1 0 0,0 0 0 0 0,0 0 1 0 0,0 0-1 0 0,0-1 0 0 0,0 2 1 0 0,0-3-1 0 0,0 1 0 0 0,0-2 1 0 0,0 0-1 0 0,0-1 0 0 0,0 0 1 0 0,0 0-1 0 0,0 0 0 0 0,0-1 1 0 0,0 1-1 0 0,-2-1 0 0 0,2 1 1 0 0,0-1-1 0 0,0 1 0 0 0,0-1 1 0 0,0 1-1 0 0,0-1 0 0 0,0 2 11-1397 0,0-2 0 1397 0,0 2 0 0 0,0 0 0 0 0,0-1 0 0 0,0 2 0 0 0,0-1 0 0 0,0-1 0 0 0,0 1 0 0 0,0 0 0 0 0,0-1 0 0 0,0 1 0 0 0,0-2 0 0 0,0 2 0 0 0,0-2 0 0 0,0 0 0 0 0,0-1 0 0 0,0 3 0 0 0,0-1 0 0 0,-1 0 0 0 0,1-2 0 0 0,0 2 0 0 0,0-2 0 0 0,0 0 0 0 0,0 1 0 0 0,0-1 1 0 0,0 0-1 0 0,0-1 0 0 0,0 2 0 0 0,0 0 0 0 0,0 0 0 0 0,0 0-2-1382 0,0 1 1 1382 0,0 0 0 0 0,0 1 0 0 0,0 1 0 0 0,0-2-1 0 0,0 1 1 0 0,0 1 0 0 0,0-2 0 0 0,0 1 0 0 0,0 1-1 0 0,0-2 1 0 0,0 1 0 0 0,0-2 0 0 0,0 2 0 0 0,-1-1 0 0 0,1 5-1 0 0,0-1 1 0 0,0 1 0 0 0,0-1 0 0 0,0 0 0 0 0,0 0-1 0 0,0 0 1 0 0,0 1 0 0 0,0-2 0 0 0,0-1 0 0 0,0 1-1 0 0,0 0 1 0 0,0-1 0 0 0,0 0 16-1275 0,0 3 0 1275 0,0-1 0 0 0,0 0 0 0 0,0 0 0 0 0,0-1 0 0 0,0 0 0 0 0,0 0 1 0 0,0 0-1 0 0,0 0 0 0 0,0-1 0 0 0,0 1 0 0 0,-1 0 0 0 0,1 0 0 0 0,0 0 1 0 0,0 0-1 0 0,0 0 0 0 0,0 0 0 0 0,0 1 0 0 0,0-1 0 0 0,0 0 0 0 0,0-1 1 0 0,0 1-1 0 0,0-1 0 0 0,0 1 0 0 0,0-1 0 0 0,0 0-10-1065 0,0-3 0 1065 0,0 1 1 0 0,0-1-1 0 0,0-1 0 0 0,0 2 1 0 0,0-2-1 0 0,0 1 1 0 0,0-1-1 0 0,0 0 0 0 0,0 1 1 0 0,0-1-1 0 0,0-1 1 0 0,0 1-1 0 0,0 7 0 0 0,0-3 1 0 0,-1 3-1 0 0,1-1 0 0 0,0-1 1 0 0,0 0-1 0 0,0-1 1 0 0,0 1-1 0 0,0-1 0 0 0,0 1 1 0 0,0-1-1 0 0,0 0-5-915 0,0-4 0 915 0,0 0 0 0 0,0 1 0 0 0,0-1 0 0 0,0-1 0 0 0,0 0 1 0 0,0 1-1 0 0,0-1 0 0 0,0 0 0 0 0,0-1 0 0 0,0 0 0 0 0,0-1 1 0 0,0 5-1 0 0,0 1 0 0 0,0 0 0 0 0,0-2 0 0 0,0 1 0 0 0,0-2 0 0 0,0 1 1 0 0,0-1-1 0 0,0 0 0 0 0,0-1 0 0 0,0-1 16-849 0,0 4 1 849 0,-1-1 0 0 0,1 1 0 0 0,0-2 0 0 0,0-1 0 0 0,0 1 0 0 0,0-2 0 0 0,0 2 0 0 0,0-1 0 0 0,0-1 0 0 0,0 10 0 0 0,0-1 0 0 0,0 2 0 0 0,0-2 0 0 0,0 0 0 0 0,0-1 0 0 0,0-60-8 0 0</inkml:trace>
  <inkml:trace contextRef="#ctx0" brushRef="#br0" timeOffset="4">2 52493 14481 167534 53554,'0'-78'-1'0'0,"0"-36"-1"0"0,0 0-1 0 0,0-1 1 0 0,0 1-1 0 0,0-1 1 0 0,0 10-1 0 0,0-2 1 0 0,0 1 0 0 0,0 0-1 0 0,0 0 1 0 0,0-1-1 0 0,0-1 1 0 0,0 1-1 0 0,0-2 1 0 0,0 1 0 0 0,0-2 0 0 0,0 3 1 0 0,0 0 0 0 0,0-2 0 0 0,0 1 0 0 0,0-2 0 0 0,0 0 0 0 0,0 0 0 0 0,0-1 0 0 0,0 0-1 0 0,0 0 1 0 0,0 1 0 0 0,0-1 0 0 0,0-4 0 0 0,0 1 0 0 0,0-1 0 0 0,0 1 0 0 0,0-2 0 0 0,0 1-1 0 0,0-1 1 0 0,0 1 0 0 0,0-2 0 0 0,0 2 0 0 0,0-2 0 0 0,0 1 17 0 0,0 6 0 0 0,0 1 1 0 0,0-2-1 0 0,0 1 0 0 0,0-1 1 0 0,0 1-1 0 0,0-1 1 0 0,0 0-1 0 0,0-1 0 0 0,0 1 1 0 0,0 1-1 0 0,0-2 0 0 0,0 1 1 0 0,0-2-1 0 0,0 0 1 0 0,0 0-1 0 0,0-1 0 0 0,0 1 1 0 0,0 0-1 0 0,0 0 1 0 0,0 0-1 0 0,0-1 0 0 0,0 1 1 0 0,0-2-1 0 0,0 2 0 0 0,0-1 25 0 0,0 7 0 0 0,0 1 0 0 0,0-2 0 0 0,0 2 0 0 0,0-1 0 0 0,0 1 0 0 0,0-2 0 0 0,0 1 0 0 0,0 0 0 0 0,0-1 0 0 0,0 1 0 0 0,0 0 0 0 0,0-2 0 0 0,0 1 0 0 0,0-3 0 0 0,0 0 0 0 0,0 0 0 0 0,0 1 0 0 0,0-2 0 0 0,0 1 0 0 0,0-1 0 0 0,0 0 0 0 0,0 0 0 0 0,0 0 0 0 0,0 0 0 0 0,0 0 0 0 0,0-1 0 0 0,0 1-21 0 0,0-2 1 0 0,0 1 0 0 0,0-1-1 0 0,0-1 1 0 0,0 1 0 0 0,0-1 0 0 0,0 0-1 0 0,0 1 1 0 0,0-1 0 0 0,0 0 0 0 0,0 0-1 0 0,0 1 1 0 0,0-2 0 0 0,0 1 0 0 0,0 8-1 0 0,0-2 1 0 0,0 2 0 0 0,0-2 0 0 0,0 1-1 0 0,0-1 1 0 0,0 1 0 0 0,0 0-1 0 0,0-1 1 0 0,0 1 0 0 0,0-1 0 0 0,0 2-1 0 0,0-2 1 0 0,0 1 0 0 0,0-1 6 134 0,0 1 1-134 0,0-1-1 0 0,0 1 1 0 0,0-1-1 0 0,0 1 1 0 0,0-1 0 0 0,0 1-1 0 0,0-1 1 0 0,0 2-1 0 0,0-1 1 0 0,0-1 0 0 0,0 1-1 0 0,0-1 1 0 0,0 2-1 0 0,0-2 1 0 0,0-5 0 0 0,0 0-1 0 0,0 1 1 0 0,0-1-1 0 0,0-1 1 0 0,0 2 0 0 0,0 0-1 0 0,0-1 1 0 0,0 0-1 0 0,0 1 1 0 0,0-2 0 0 0,0 1-1 0 0,0-1 1 0 0,0 0-10 962 0,0 5 1-962 0,0-1-1 0 0,0 0 1 0 0,0 0 0 0 0,0 0-1 0 0,0 0 1 0 0,0 0 0 0 0,0-1-1 0 0,0 0 1 0 0,0 1 0 0 0,0-1-1 0 0,0 1 1 0 0,0 1-1 0 0,0-1 1 0 0,0 0 0 0 0,0-4-1 0 0,0 0 1 0 0,0 1 0 0 0,0 0-1 0 0,0 0 1 0 0,0-1 0 0 0,1 2-1 0 0,-1-1 1 0 0,0 0 0 0 0,0-1-1 0 0,0 1 1 0 0,0-1-1 0 0,0-1 1 0 0,0 1-18 1255 0,0 2 0-1255 0,0 1 0 0 0,0-2 1 0 0,0 1-1 0 0,0-2 0 0 0,0 1 1 0 0,0 0-1 0 0,0 0 0 0 0,0-1 1 0 0,0 1-1 0 0,0 0 0 0 0,0 0 1 0 0,0-1-1 0 0,0 2 0 0 0,0 0 1 0 0,0 1-1 0 0,0 1 0 0 0,0 1 1 0 0,0-1-1 0 0,0 0 0 0 0,0 0 1 0 0,0 1-1 0 0,0 0 0 0 0,0-1 1 0 0,0 0-1 0 0,0 2 0 0 0,2-2 1 0 0,-2 1-1 0 0,0-1 0 0 0,0 2 13 1359 0,0-2 0-1359 0,0 1 0 0 0,0 1 1 0 0,0-2-1 0 0,0 1 0 0 0,0 1 1 0 0,0-2-1 0 0,0 1 0 0 0,0 1 0 0 0,0-1 1 0 0,0 0-1 0 0,0 1 0 0 0,0 0 1 0 0,0 0-1 0 0,0 0 0 0 0,0-5 0 0 0,0 1 1 0 0,0 0-1 0 0,0-2 0 0 0,0 2 1 0 0,0 0-1 0 0,0 1 0 0 0,0-1 0 0 0,0 0 1 0 0,0 1-1 0 0,1-1 0 0 0,-1 0 1 0 0,0 0-1 0 0,0 0 0 1558 0,0 0 1-1558 0,0 0-1 0 0,0-2 1 0 0,0 2 0 0 0,0-1-1 0 0,0 0 1 0 0,0 1-1 0 0,0-2 1 0 0,0 2 0 0 0,0 0-1 0 0,0 0 1 0 0,0 1 0 0 0,0 1-1 0 0,0 0 1 0 0,0-3-1 0 0,0 1 1 0 0,0 1 0 0 0,0 0-1 0 0,0 0 1 0 0,0 2-1 0 0,0-1 1 0 0,0 0 0 0 0,1-1-1 0 0,-1 1 1 0 0,0 1 0 0 0,0-2-1 0 0,0-1-29 941 0,0 6 0-941 0,0 0 0 0 0,0 0 0 0 0,0-1 0 0 0,0 1 1 0 0,0 0-1 0 0,0-2 0 0 0,0 2 0 0 0,0 0 0 0 0,0-1 0 0 0,0 1 1 0 0,0 0-1 0 0,0 1 0 0 0,0-1 0 0 0,0-5 0 0 0,0 2 0 0 0,0-1 1 0 0,0 0-1 0 0,0 1 0 0 0,0 1 0 0 0,0-2 0 0 0,0 1 0 0 0,0 1 1 0 0,0-1-1 0 0,0 0 0 0 0,0 1 0 0 0,0-2-34 597 0,0 3 0-597 0,0-2 1 0 0,0 0-1 0 0,0 1 1 0 0,0-1-1 0 0,0 2 1 0 0,0-2-1 0 0,0 1 0 0 0,0 0 1 0 0,1 0-1 0 0,-1 0 1 0 0,0 0-1 0 0,0 1 1 0 0,0-9-1 0 0,0 2 1 0 0,0-1-1 0 0,0 0 0 0 0,0 0 1 0 0,0 1-1 0 0,0 0 1 0 0,0-1-1 0 0,0 1 1 0 0,0 1-1 0 0,0-1 0 0 0,0 0 1 0 0,0 3-1 0 0,0 0 1 0 0,0 0-1 0 0,0 0 1 0 0,0 0-1 0 0,0 0 1 0 0,0 0-1 0 0,0 1 0 0 0,0 1 1 0 0,0-1-1 0 0,1 1 1 0 0,-1-1-38 1936 0,0-5 1-1936 0,0 1-1 0 0,0-2 1 0 0,0 2-1 0 0,0-1 1 0 0,0 1 0 0 0,0 1-1 0 0,0-1 1 0 0,0 2-1 0 0,0 0 1 0 0,0 1 66 1297 0,0-2 1-1297 0,0 0 0 0 0,0 1 0 0 0,0-1 0 0 0,1 3-1 0 0,-1 0 1 0 0,0 0 0 0 0,0 0 0 0 0,0 3 0 0 0,0-2-1 0 0,0-3 1 0 0,0 1 0 0 0,0 0 0 0 0,0 0 0 0 0,0 2-1 0 0,0 1 1 0 0,0-1 0 0 0,0 2 0 0 0,0 0-20 413 0,0-5 1-413 0,0 1-1 0 0,0 0 1 0 0,0 2 0 0 0,0-1-1 0 0,0 2 1 0 0,0 1-1 0 0,2-1 1 0 0,-2-7 0 0 0,0 0-1 0 0,0 2 1 0 0,0 0-1 0 0,0 2 1 0 0,0 0 0 0 0,0 1-14 782 0,0 9 0-782 0,0-1 0 0 0,0 2 0 0 0,0 1 0 0 0,0 1 1 0 0,0 1-1 0 0,0 2 0 0 0,0-22 0 0 0,0 2 0 0 0,0 3 0 0 0,0 1 1 0 0,0 2 6 708 0,0 12 0-708 0,1 1 0 0 0,-1 2 0 0 0,0 3 0 0 0,0 2 0 0 0,0-6 0 0 0,0 4 0 0 0,0 3 0 0 0,0 2-47 374 0,0-13 0-374 0,0 3 1 0 0,0 6-1 0 0,0-12 1 0 0,0 7-37 251 0,0 20 0-251 0,0 9 1 0 0,0-2 315 250 0,0 69 0-250 0,0 75 169 223 0,0 2 0-223 0,0 11 1 0 0,0 21-1 0 0,0 8-238 46 0,0-13 1-46 0,0 6 0 0 0,0 5 0 0 0,0-13 0 0 0,0 4 0 0 0,0 1 0 0 0,0 3 8 0 0,0-14 0 0 0,0 1 0 0 0,0 1 1 0 0,0 2-1 0 0,0 3 0 0 0,0-7 1 0 0,0 2-1 0 0,0 1 0 0 0,0 1 0 0 0,0 1 1 0 0,0 2-25 0 0,0 4 1 0 0,0 1-1 0 0,0 2 1 0 0,0 0-1 0 0,0 0 1 0 0,0 2-1 0 0,0-14 1 0 0,0 0-1 0 0,0 2 1 0 0,0 0-1 0 0,0-1 1 0 0,0 3-1 0 0,0 1-55 0 0,0 5 1 0 0,0 3-1 0 0,0 0 1 0 0,0 2 0 0 0,0-1-1 0 0,0 1 1 0 0,0 0 0 0 0,0-14-1 0 0,0 2 1 0 0,0-2 0 0 0,0 1-1 0 0,0 2 1 0 0,0-1 0 0 0,0 1-1 0 0,0 2-24 0 0,0-4 1 0 0,0 1 0 0 0,0 0 0 0 0,0 2 0 0 0,0 0 0 0 0,0 0 0 0 0,0 1 0 0 0,0 1 0 0 0,0 0 0 0 0,0 6 0 0 0,0 0 0 0 0,0 1 0 0 0,0 0 0 0 0,0 1 0 0 0,0 0 0 0 0,0 1 0 0 0,0 0 0 0 0,0 1-2 0 0,0-8 1 0 0,0 0 0 0 0,0 2-1 0 0,0-1 1 0 0,0 2 0 0 0,0-2-1 0 0,0 2 1 0 0,0 1 0 0 0,0-2 0 0 0,0 1-1 0 0,0 4 1 0 0,0-1 0 0 0,0 2-1 0 0,0-2 1 0 0,0 2 0 0 0,0-1 0 0 0,0 1-1 0 0,0 0 1 0 0,0 1 0 0 0,0-1-6 0 0,0-8 1 0 0,0 2 0 0 0,0-2-1 0 0,0 2 1 0 0,0-1 0 0 0,0 0 0 0 0,0 1-1 0 0,0-1 1 0 0,0 2 0 0 0,0-1 0 0 0,0 0-1 0 0,0 2 1 0 0,0-1 0 0 0,0 0 0 0 0,0 1-1 0 0,0 0 1 0 0,0 1 0 0 0,0-1 0 0 0,0 1-1 0 0,0 0 1 0 0,0 1 0 0 0,0 1-28 0 0,0-6 0 0 0,0 3 0 0 0,0 0 0 0 0,0 0 1 0 0,0 0-1 0 0,0 0 0 0 0,0 1 0 0 0,0 0 0 0 0,0 1 1 0 0,0-1-1 0 0,0 0 0 0 0,0 0 0 0 0,0 0 0 0 0,0 0 1 0 0,0 0-1 0 0,0 1 0 0 0,0-1 0 0 0,0 0 0 0 0,0 1 1 0 0,0-1-1 0 0,0 1 0 0 0,0 0 0 0 0,0 0 1 0 0,0 1-35 0 0,0-8 0 0 0,0 1 1 0 0,0-1-1 0 0,0 2 1 0 0,0-1-1 0 0,0 0 1 0 0,0 0-1 0 0,0 2 1 0 0,0-2-1 0 0,0 2 0 0 0,0-2 1 0 0,0 2-1 0 0,0-1 1 0 0,0 4-1 0 0,0-1 1 0 0,0 0-1 0 0,0 1 1 0 0,0-1-1 0 0,0 0 1 0 0,0 2-1 0 0,0-1 0 0 0,0 0 1 0 0,0 1-1 0 0,0 2 1 0 0,0-2-1 0 0,0 1 17 0 0,0-2 1 0 0,0-1 0 0 0,0 2 0 0 0,0-1-1 0 0,0 1 1 0 0,0 0 0 0 0,0 0 0 0 0,0 1 0 0 0,0 0-1 0 0,0 0 1 0 0,0 0 0 0 0,0-1 0 0 0,0 1 0 0 0,0-1-1 0 0,0 1 1 0 0,0 0 0 0 0,0 0 0 0 0,0-1 0 0 0,0 0-1 0 0,0 1 1 0 0,0-1 0 0 0,0 0 0 0 0,0 2 0 0 0,0-1-1 0 0,0 0 1 0 0,0 2 0 0 0,0-1 0 0 0,0 0-20 0 0,0-3 1 0 0,0 1-1 0 0,0 1 1 0 0,0-1-1 0 0,0 0 1 0 0,0 1-1 0 0,0 0 1 0 0,0 1 0 0 0,0-1-1 0 0,0 0 1 0 0,0 0-1 0 0,0 1 1 0 0,0-1-1 0 0,0 0 1 0 0,0 0-1 0 0,0-1 1 0 0,0 2 0 0 0,0-1-1 0 0,0-1 1 0 0,0 1-1 0 0,0-1 1 0 0,0 2-1 0 0,0-1 1 0 0,0-1 0 0 0,0 1-1 0 0,0-1 1 0 0,0 1-1 0 0,0 1 1 0 0,0-2-1 0 0,0 1 1-739 0,0-1 0 739 0,0 1 0 0 0,0 1 1 0 0,0-2-1 0 0,0 1 0 0 0,0 0 1 0 0,0 1-1 0 0,0-2 0 0 0,0 1 0 0 0,0 0 1 0 0,0-1-1 0 0,0 1 0 0 0,0 0 1 0 0,0-1-1 0 0,0 1 0 0 0,0-2 1 0 0,0-1-1 0 0,0 1 0 0 0,0-1 0 0 0,0 0 1 0 0,0 1-1 0 0,0-1 0 0 0,0 0 1 0 0,0 1-1 0 0,0-1 0 0 0,0 0 0 0 0,0 0 1 0 0,0 1-1 0 0,0 0 0 0 0,0 0 30-1515 0,0 1 1 1515 0,0 0 0 0 0,0 2 0 0 0,0-2 0 0 0,0 1 0 0 0,0 0 0 0 0,-1 0 0 0 0,1-1 0 0 0,0 2 0 0 0,0-1 0 0 0,0 0 0 0 0,0-1 0 0 0,0 2 0 0 0,0-2 0 0 0,0 0 0 0 0,0-1 0 0 0,0 0 0 0 0,0 0 0 0 0,0-2 0 0 0,0 1 0 0 0,0 1 0 0 0,0-1 0 0 0,0 0 0 0 0,0-1 0 0 0,0 2 0 0 0,0-1 0 0 0,0 1 0 0 0,0 0 0 0 0,0 0 0 0 0,0 1 21-1481 0,0-6 0 1481 0,0 3 1 0 0,0-1-1 0 0,-2 0 1 0 0,2 1-1 0 0,0-1 1 0 0,0 1-1 0 0,0 0 1 0 0,0-1-1 0 0,0 1 1 0 0,0 0-1 0 0,0-1 0 0 0,0 1 1 0 0,0-2-1 0 0,0 1 1 0 0,0-1-1 0 0,0 5 1 0 0,0-1-1 0 0,0 0 1 0 0,0 1-1 0 0,0-1 1 0 0,0-1-1 0 0,0 1 0 0 0,0 0 1 0 0,0-1-1 0 0,0 1 1 0 0,0-1-1 0 0,0-1 1 0 0,-1 1-1 0 0,1-1 1 0 0,0 1-6-1409 0,0 4 0 1409 0,0 1 0 0 0,0 0 0 0 0,0-1 0 0 0,0 0 0 0 0,0 0 0 0 0,0 0 0 0 0,0 0 0 0 0,0-1 0 0 0,0 0 0 0 0,0-1 0 0 0,0 1 0 0 0,0 0 0 0 0,0-1 0 0 0,0-5 0 0 0,0 2 0 0 0,0-2 0 0 0,0 1 0 0 0,0-2 0 0 0,0 1 0 0 0,0 0 0 0 0,0-1 0 0 0,0 0 0 0 0,-1 1 0 0 0,1-1 0 0 0,0-1 0 0 0,0 2 0 0 0,0-2 24-1078 0,0 7 1 1078 0,0 0 0 0 0,0 0 0 0 0,0 0 0 0 0,0-1 0 0 0,0 1 0 0 0,0-1 0 0 0,0 0-1 0 0,0 0 1 0 0,0 0 0 0 0,0 0 0 0 0,0 0 0 0 0,0-1 0 0 0,0-2 0 0 0,0 1 0 0 0,0-2-1 0 0,0 1 1 0 0,0-1 0 0 0,0 1 0 0 0,0-1 0 0 0,0 1 0 0 0,0-1 0 0 0,0 1 0 0 0,0-1 0 0 0,0 1-1 0 0,0-1-20-970 0,-1 1 0 970 0,1 0 0 0 0,0 1 0 0 0,0 0 0 0 0,0-1 0 0 0,0 1 0 0 0,0-1 0 0 0,0 1 1 0 0,0 0-1 0 0,0-2 0 0 0,0 1 0 0 0,0-1 0 0 0,0 0 0 0 0,0 5 0 0 0,0-1 0 0 0,0-1 1 0 0,0 0-1 0 0,0 1 0 0 0,0-1 0 0 0,0 0 0 0 0,0-2 0 0 0,0 2 0 0 0,0-1 0 0 0,0-1 1 0 0,0 0-4-758 0,0 8 0 758 0,0-2 0 0 0,0 0 1 0 0,0 1-1 0 0,0-1 0 0 0,0-1 1 0 0,0 1-1 0 0,0-2 0 0 0,0-1 1 0 0,0 0-1 0 0,0-2 0 0 0,-1 5 1 0 0,1-3-1 0 0,0 0 0 0 0,0-2 0 0 0,0 1 1 0 0,0-41-4 0 0</inkml:trace>
  <inkml:trace contextRef="#ctx0" brushRef="#br0" timeOffset="5">5 52493 15222 171028 53554,'0'-103'3'0'0,"0"-12"0"0"0,0 9 0 0 0,0 0-1 0 0,0 0 1 0 0,0 0 0 0 0,0 0 0 0 0,0-2 0 0 0,0 2-1 0 0,0-2 1 0 0,0 0 0 0 0,0-1 0 0 0,0-1-13 0 0,0 3 0 0 0,0-1 1 0 0,0 0-1 0 0,0-1 1 0 0,0 0-1 0 0,0-1 0 0 0,0 0 1 0 0,0 0-1 0 0,0-1 1 0 0,0 0-1 0 0,0-1 0 0 0,0 1 1 0 0,0 4-1 0 0,0 0 1 0 0,0-1-1 0 0,0 1 0 0 0,0 0 1 0 0,0-2-1 0 0,0 1 1 0 0,0-2-1 0 0,0 2 0 0 0,0-2 1 0 0,0 0-1 0 0,0 0 1 0 0,0-1 50 0 0,0 5 0 0 0,0-2 0 0 0,0 0 0 0 0,0-1 1 0 0,0 1-1 0 0,0-1 0 0 0,0 0 0 0 0,0 0 1 0 0,0 0-1 0 0,0-1 0 0 0,0 2 0 0 0,0-2 1 0 0,0 0-1 0 0,0 2 0 0 0,0-1 0 0 0,0 0 0 0 0,0 0 1 0 0,0 1-1 0 0,0-1 0 0 0,0 2 0 0 0,0-3 1 0 0,0 2-1 0 0,0-1 0 0 0,0 0 0 0 0,0-1 1 0 0,0 0-1 0 0,0 0 0 0 0,0-1-12 0 0,0 1 1 0 0,0 1 0 0 0,0-1-1 0 0,0-1 1 0 0,0 0 0 0 0,0-1 0 0 0,0 0-1 0 0,0 2 1 0 0,0-2 0 0 0,0 0 0 0 0,0 0-1 0 0,0 0 1 0 0,0 1 0 0 0,0-1 0 0 0,0 1-1 0 0,0 2 1 0 0,0 0 0 0 0,0 0 0 0 0,0 0-1 0 0,0 1 1 0 0,0-1 0 0 0,0 1 0 0 0,0-1-1 0 0,0 0 1 0 0,0 0 0 0 0,0 0-1 0 0,0 0 1 0 0,0-2 0 0 0,0 2 0 0 0,0-2 2 0 0,0 4 1 0 0,0-2-1 0 0,0 1 1 0 0,0-1-1 0 0,0 1 1 0 0,0-2-1 0 0,0 1 1 0 0,0 0-1 0 0,0-1 1 0 0,0 1-1 0 0,0-2 1 0 0,0 1-1 0 0,0 1 1 0 0,0-1-1 0 0,0 0 1 0 0,0-1-1 0 0,0 1 1 0 0,0-1 0 0 0,0 0-1 0 0,0 0 1 0 0,0 1-1 0 0,0-1 1 0 0,0 0-1 0 0,0-1 1 0 0,0 1-1 0 0,0-1 1 0 0,0 2-1 0 0,0-2 1 0 0,0 0-1 0 0,0 0 1 0 0,0 0-1 0 0,0-1-12 667 0,0 5 0-667 0,0 0 0 0 0,0-1 0 0 0,0 1 0 0 0,0-1 0 0 0,0 0 1 0 0,0 0-1 0 0,0 0 0 0 0,0 0 0 0 0,0 0 0 0 0,0 0 0 0 0,0-1 1 0 0,0 1-1 0 0,0 0 0 0 0,1 0 0 0 0,-1 0 0 0 0,0 1 0 0 0,0-8 1 0 0,0 2-1 0 0,0-1 0 0 0,0 0 0 0 0,0 1 0 0 0,0 0 0 0 0,0 0 0 0 0,0-1 1 0 0,0 0-1 0 0,0 1 0 0 0,0 0 0 0 0,0-2 0 0 0,0 1 0 0 0,0 0 1 0 0,0-1-1 0 0,0 1-1 1342 0,0 4 1-1342 0,0-1-1 0 0,0 0 1 0 0,0-1-1 0 0,0 1 1 0 0,0-1-1 0 0,0 0 1 0 0,0 1-1 0 0,0-1 1 0 0,0-1 0 0 0,0 1-1 0 0,0 0 1 0 0,0 1-1 0 0,0-1 1 0 0,0 1-1 0 0,0-1 1 0 0,0 1-1 0 0,0 1 1 0 0,0 1 0 0 0,1 0-1 0 0,-1-1 1 0 0,0 2-1 0 0,0-1 1 0 0,0-1-1 0 0,0 2 1 0 0,0-1-1 0 0,0 0 1 0 0,0 0-1 0 0,0 0 1 0 0,0-1 0 0 0,0 0-1 0 0,0-1 1 0 0,0 2-1 0 0,0-2-13 1648 0,0 2 1-1648 0,0 0 0 0 0,0 1-1 0 0,0-2 1 0 0,0 0 0 0 0,0 0-1 0 0,0 1 1 0 0,0-2 0 0 0,0 1 0 0 0,0-1-1 0 0,0 1 1 0 0,0-1 0 0 0,0 1-1 0 0,0-1 1 0 0,1 2 0 0 0,-1-1 0 0 0,0 0-1 0 0,0 1 1 0 0,0-5 0 0 0,0 0-1 0 0,0-1 1 0 0,0 1 0 0 0,0-1 0 0 0,0 2-1 0 0,0-1 1 0 0,0-1 0 0 0,0 2-1 0 0,0-1 1 0 0,0 0 0 0 0,0 1 0 0 0,0-1-1 0 0,0 1 1 0 0,0-1 0 0 0,0 0-1 0 0,0 1-21 1723 0,0-1 1-1723 0,0 1 0 0 0,0 1 0 0 0,0-1 0 0 0,0 0 0 0 0,1-1 0 0 0,-1 1 0 0 0,0 0 0 0 0,0 1 0 0 0,0-1 0 0 0,0 0 0 0 0,0 0 0 0 0,0 1 0 0 0,0 0 0 0 0,0 0 0 0 0,0 0 0 0 0,0 0 0 0 0,0 2 0 0 0,0 1 0 0 0,0-1 0 0 0,0 2 0 0 0,0-1 0 0 0,0 1 0 0 0,0-1 0 0 0,0 0 0 0 0,0 1 0 0 0,0-1 0 0 0,0 0 0 0 0,0 2 0 0 0,0-2 0 0 0,1 1 0 0 0,-1-1 0 0 0,0 2 0 0 0,0-2-4 1473 0,0 0 1-1473 0,0 2-1 0 0,0-2 1 0 0,0 1-1 0 0,0-1 1 0 0,0 1-1 0 0,0 0 1 0 0,0-1-1 0 0,0 2 1 0 0,0-2-1 0 0,0 2 1 0 0,0-1-1 0 0,0 1 1 0 0,0-1 0 0 0,0 1-1 0 0,0 0 1 0 0,0 0-1 0 0,0-3 1 0 0,0 0-1 0 0,0 0 1 0 0,0 2-1 0 0,0-1 1 0 0,0 1-1 0 0,2-1 1 0 0,-2 0-1 0 0,0 1 1 0 0,0-1-1 0 0,0 0 1 0 0,0 1 0 0 0,0-1-1 0 0,0-1 1 0 0,0 1-1 0 0,0-1 11 1447 0,0 3 0-1447 0,0 0 1 0 0,0-1-1 0 0,0 0 1 0 0,0 0-1 0 0,0 0 1 0 0,0-1-1 0 0,0 0 1 0 0,0 1-1 0 0,0-1 1 0 0,0 1-1 0 0,0-1 1 0 0,0 1-1 0 0,0 1 1 0 0,0 0-1 0 0,0-1 1 0 0,0 2-1 0 0,1-3 1 0 0,-1 0-1 0 0,0 1 1 0 0,0 0-1 0 0,0 0 1 0 0,0 0-1 0 0,0 1 1 0 0,0 0-1 0 0,0 0 1 0 0,0 1-1 0 0,0-2 1 0 0,0 2-1 0 0,0-1 1 0 0,0 0-1 0 0,0 1 1 0 0,0-1-25 1548 0,0-5 1-1548 0,0-1-1 0 0,0 1 1 0 0,0 0-1 0 0,0 0 1 0 0,0 0 0 0 0,0 0-1 0 0,0-1 1 0 0,0 2-1 0 0,0-1 1 0 0,0 1 0 0 0,0 1-1 0 0,0 0 1 0 0,0 0-1 0 0,0 1 1 0 0,0-3 0 0 0,0 1-1 0 0,0 1 1 0 0,0 1-1 0 0,0-1 1 0 0,0 0 0 0 0,0 1-1 0 0,0 1 1 0 0,-1-1-1 0 0,1 1 1 0 0,0-1 0 0 0,0 1-1 0 0,0 1 1 0 0,0 0 0 1086 0,0-7 1-1086 0,0 2-1 0 0,0-1 1 0 0,0 2 0 0 0,0-1-1 0 0,0 0 1 0 0,0 1-1 0 0,0 0 1 0 0,0 0 0 0 0,0 0-1 0 0,0 1 1 0 0,0 0-1 0 0,0 1 1 0 0,0-7 0 0 0,0 1-1 0 0,0 0 1 0 0,0 1-1 0 0,0 0 1 0 0,0 0 0 0 0,0 1-1 0 0,0 0 1 0 0,0-1-1 0 0,0 1 1 0 0,-2 0 0 0 0,2 1-9 1069 0,0 1 0-1069 0,0-1 1 0 0,0 1-1 0 0,0 0 1 0 0,0 0-1 0 0,0 0 1 0 0,0 0-1 0 0,0 1 1 0 0,0 0-1 0 0,0 1 1 0 0,0 0-1 0 0,0 0 1 0 0,0-5-1 0 0,0 1 1 0 0,0-1-1 0 0,0 1 1 0 0,0 1-1 0 0,0 0 0 0 0,0 1 1 0 0,0-1-1 0 0,0 2 1 0 0,0 0-1 0 0,0 11 6 1061 0</inkml:trace>
  <inkml:trace contextRef="#ctx0" brushRef="#br0" timeOffset="6">7 7433 17290 186957 53554,'0'105'24'0'0,"0"1"0"0"0,0 2 0 0 0,0-1 0 0 0,0-1 0 0 0,0 1 0 0 0,0 1 0 0 0,0-1 1 0 0,0 1 1 0 0,0 0-1 0 0,0-1 1 0 0,0 2-1 0 0,0-1 1 0 0,0-1 0 0 0,0 2-1 0 0,0-1 1 0 0,0 2-1 0 0,0-2 1 0 0,0 2 0 0 0,0 3-1 0 0,0 0 1 0 0,0 0-1 0 0,0 2 1 0 0,0-1 0 0 0,0-1-1 0 0,0 2 1 0 0,0 0-1 0 0,0-1 1 0 0,0 1 0 0 0,0 0-18 0 0,0-8 1 0 0,0 0 0 0 0,0 1 0 0 0,0 0 0 0 0,0-1-1 0 0,0 1 1 0 0,0 0 0 0 0,0 1 0 0 0,0-1 0 0 0,0 1 0 0 0,0-1-1 0 0,0 1 1 0 0,0 0 0 0 0,0 2 0 0 0,0-1 0 0 0,0 0-1 0 0,0 1 1 0 0,0 0 0 0 0,0 0 0 0 0,0 0 0 0 0,0-1 0 0 0,0 1-1 0 0,0 1 1 0 0,0 0-12 0 0,0 2 0 0 0,0-1 1 0 0,0 2-1 0 0,0 0 1 0 0,0-1-1 0 0,0 0 1 0 0,0 2-1 0 0,0-1 1 0 0,0 0-1 0 0,0 0 1 0 0,0 0-1 0 0,0 2 1 0 0,0-9-1 0 0,0 1 1 0 0,0-1-1 0 0,0 1 1 0 0,0-1-1 0 0,0 2 1 0 0,0-2-1 0 0,0 2 1 0 0,0 0-1 0 0,0-1 1 0 0,0 1-1 0 0,0 0 1 0 0,0-1-1 0 0,0 3 1 0 0,0-1 0 0 0,0 1-1 0 0,0 0 1 0 0,0 0 0 0 0,0 1-1 0 0,0-1 1 0 0,0 0 0 0 0,0 1-1 0 0,0 0 1 0 0,0-1 0 0 0,0 1-1 0 0,0 0 1 0 0,0-7 0 0 0,0 2-1 0 0,0-2 1 0 0,0 1 0 0 0,0 0-1 0 0,0 1 1 0 0,0-1 0 0 0,0 0-1 0 0,0 1 1 0 0,0-1 0 0 0,0 0-1 0 0,0 1 1 0 0,0-1 0 0 0,0 1-7 0 0,0 0 1 0 0,0 0-1 0 0,0 1 1 0 0,0-1-1 0 0,0 0 1 0 0,0 0-1 0 0,0 1 1 0 0,0-1-1 0 0,0 0 1 0 0,0 2-1 0 0,0-1 1 0 0,0 0-1 0 0,0 1 1 0 0,0-1-1 0 0,0 5 1 0 0,0 0-1 0 0,0-1 1 0 0,0 1-1 0 0,0 0 1 0 0,0 2 0 0 0,0-2-1 0 0,0 1 1 0 0,0 0-1 0 0,0 0 1 0 0,0 1-1 0 0,0-1 1 0 0,0-1-1 0 0,0 2-10 0 0,0-9 0 0 0,0 1 0 0 0,0 1 0 0 0,0-2 0 0 0,0 2 0 0 0,0-1 0 0 0,0-1 0 0 0,0 2 0 0 0,0-1 0 0 0,0 1 0 0 0,0-1 0 0 0,0 1 0 0 0,0-1 0 0 0,0 1 0 0 0,0-1 0 0 0,0 2 0 0 0,0 1 0 0 0,0-2 0 0 0,0 1 0 0 0,0 1 0 0 0,0-2 0 0 0,0 2 0 0 0,0-1 0 0 0,0 1 0 0 0,0-2 0 0 0,0 2 0 0 0,0-1 0 0 0,0 0 0 0 0,0 0 0 0 0,0 1 4-752 0,0-1 0 752 0,0-1 0 0 0,0 1 1 0 0,0-1-1 0 0,0 2 0 0 0,0-1 0 0 0,0-1 1 0 0,0 1-1 0 0,0 0 0 0 0,0-1 0 0 0,0 1 1 0 0,0 0-1 0 0,0-1 0 0 0,0 0 0 0 0,0 0 1 0 0,0 7-1 0 0,0-1 0 0 0,0-1 0 0 0,0 2 1 0 0,0-2-1 0 0,0 0 0 0 0,0 1 0 0 0,0 0 1 0 0,0-1-1 0 0,0 1 0 0 0,0 0 0 0 0,0 0 1 0 0,0 2-1 0 0,1-1-4-1384 0,-1-4 1 1384 0,0 1 0 0 0,0 1 0 0 0,0 0-1 0 0,0 0 1 0 0,0 0 0 0 0,0 1 0 0 0,0-1 0 0 0,0 0-1 0 0,0 0 1 0 0,0 1 0 0 0,0-1 0 0 0,0 0 0 0 0,0-1-1 0 0,0 0 1 0 0,0-3 0 0 0,0 0 0 0 0,0-1 0 0 0,0 0-1 0 0,0-1 1 0 0,0 1 0 0 0,0-1 0 0 0,0 1-1 0 0,0-1 1 0 0,0 2 0 0 0,1-2 0 0 0,-1 2 0 0 0,0-1-1 0 0,0 1 1 0 0,0 1 9-1722 0,0-4 1 1722 0,0 2 0 0 0,0-1-1 0 0,0 2 1 0 0,0-1 0 0 0,0 1-1 0 0,0 0 1 0 0,0-1 0 0 0,0 2-1 0 0,0-1 1 0 0,0-1 0 0 0,0 1-1 0 0,0 0 1 0 0,0-1 0 0 0,0 0-1 0 0,0-2 1 0 0,0 6 0 0 0,0-1-1 0 0,0 0 1 0 0,1-1 0 0 0,-1 1 0 0 0,0-1-1 0 0,0-1 1 0 0,0 1 0 0 0,0 0-1 0 0,0 0 1 0 0,0-1 0 0 0,0 1-1 0 0,0-1 1 0 0,0 1 0 0 0,0-1 2-1228 0,0-1 0 1228 0,0-1 1 0 0,0 2-1 0 0,0-1 0 0 0,0 0 1 0 0,0 0-1 0 0,0-1 1 0 0,0 1-1 0 0,0-1 0 0 0,0 1 1 0 0,0-2-1 0 0,0 1 1 0 0,0 0-1 0 0,0-1 0 0 0,0-1 1 0 0,2 5-1 0 0,-2 0 1 0 0,0-2-1 0 0,0 1 0 0 0,0 0 1 0 0,0-1-1 0 0,0 0 1 0 0,0 0-1 0 0,0 0 0 0 0,0-1 1 0 0,0 1-1 0 0,0-1 1 0 0,0 1-1 0 0,0-1 19-1236 0,0 7 1 1236 0,0-1-1 0 0,0 0 1 0 0,0 1-1 0 0,0 0 1 0 0,0-2-1 0 0,0 1 1 0 0,0 0-1 0 0,0-1 1 0 0,0 0-1 0 0,0 2 1 0 0,1-2-1 0 0,-1-1 1 0 0,0-1-1 0 0,0-1 1 0 0,0 0-1 0 0,0 1 1 0 0,0-2-1 0 0,0 1 1 0 0,0 0-1 0 0,0-1 1 0 0,0 1-1 0 0,0 0 1 0 0,0-2 0 0 0,0 1-1 0 0,0 0-7-1096 0,0 7 0 1096 0,0-1 0 0 0,0 0 0 0 0,0 1 0 0 0,0-2 1 0 0,0 1-1 0 0,0 0 0 0 0,0 0 0 0 0,0-1 0 0 0,0 1 1 0 0,0-1-1 0 0,0-1 0 0 0,0 0 0 0 0,0-1 0 0 0,0 0 1 0 0,0 0-1 0 0,0 0 0 0 0,0 0 0 0 0,0 0 0 0 0,0-2 1 0 0,0 1-1 0 0,0 0 0 0 0,0-1 0 0 0,0 0-14-1018 0,0 6 1 1018 0,0-1-1 0 0,0 1 1 0 0,0-2-1 0 0,0 1 1 0 0,0 0-1 0 0,-1-2 1 0 0,1 1-1 0 0,0-2 1 0 0,0 1-1 0 0,0-2 1 0 0,0 6 0 0 0,0-1-1 0 0,0 0 1 0 0,0-1-1 0 0,0 0 1 0 0,0-1-1 0 0,0-1 1 0 0,0 1-1 0 0,0-1 1 0 0,0-1-33-835 0,0-5 1 835 0,0-1-1 0 0,0 0 1 0 0,0-1 0 0 0,0 1-1 0 0,0-2 1 0 0,0 0 0 0 0,0 0-1 0 0,0 0 1 0 0,0-1 0 0 0,0 5-1 0 0,-2 1 1 0 0,2-2 0 0 0,0 0-1 0 0,0-1 1 0 0,0 1 0 0 0,0-1-1 0 0,0-1 1 0 0,0-1-147-667 0,0 9 0 667 0,0-1 1 0 0,0 0-1 0 0,0-1 1 0 0,0-1-1 0 0,0 0 1 0 0,0-2-1 0 0,0 0 186-308 0,0 6 0 308 0,0-1 0 0 0,0-1 0 0 0,0-1 0 0 0,0-2 0 0 0,0 0 0 0 0,0-2 0 0 0,0 7 0 0 0,0 1 0 0 0,0-3 0 0 0,0-2 0 0 0,0 1 0 0 0,0-1 0 0 0,0-8 0 0 0,0 1 0 0 0,-1 0 0 0 0,1 0 0 0 0,0-1 0 0 0,0 1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71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53145 13753 164731 52366,'0'-43'-2'0'0,"0"-57"-4"0"0,0-3 0 0 0,0 0 0 0 0,0-1 1 0 0,0-1 2 0 0,0-3 0 0 0,0-2 1 0 0,0 0-1 0 0,0-2 1 0 0,0-3-1 0 0,0 13 1 0 0,0-3-1 0 0,0-3 0 0 0,0 2 1 0 0,0-2-1 0 0,0 0 1 0 0,0-4 1 0 0,0 0-1 0 0,0-1 1 0 0,0 0 0 0 0,0-1-1 0 0,0 0 1 0 0,0 11-1 0 0,0 1 1 0 0,0 0 0 0 0,0-2-1 0 0,0 0 1 0 0,0-1 0 0 0,0-2 1 0 0,0 6 0 0 0,0 0 1 0 0,0-2-1 0 0,0 0 0 0 0,0-1 1 0 0,0 1-1 0 0,0-1 0 0 0,0 1 1 0 0,0-1-1 0 0,0 1 1 0 0,0 1-1 0 0,0-1 0 0 0,0-1 1 0 0,0 0-1 0 0,0-1 0 0 0,0 0 0 311 0,0-6 0-311 0,0 0 1 0 0,0-3-1 0 0,0 1 1 0 0,0-1-1 0 0,0 1 1 0 0,0-1-1 0 0,0-1 0 0 0,0 13 1 0 0,0-1-1 0 0,0-1 1 0 0,0 1-1 0 0,0 0 1 0 0,0-1-1 0 0,0 0 0 0 0,0 0 1 0 0,0-1-19 1206 0,0-1 1-1206 0,0 0-1 0 0,0-2 1 0 0,0 1-1 0 0,0 0 1 0 0,0-1-1 0 0,0 0 1 0 0,0 1-1 0 0,0-2 1 0 0,0-2-1 0 0,0 1 1 0 0,0-1-1 0 0,0 0 1 0 0,1-1-1 0 0,-1 1 1 0 0,0-1 0 0 0,0 0-1 0 0,0 2 10 1199 0,0-2 1-1199 0,0 1 0 0 0,0-1 0 0 0,0 1 0 0 0,0-1 0 0 0,0 0 0 0 0,0 0 0 0 0,0-1-1 0 0,0 0 1 0 0,0 7 0 0 0,0 0 0 0 0,0 0 0 0 0,0-2 0 0 0,0 1 0 0 0,0 0 0 0 0,0-1-1 0 0,0 1 1 0 0,0 0 0 0 0,0-1-7 1149 0,1 3 0-1149 0,-1 0 1 0 0,0 1-1 0 0,0-1 1 0 0,0 0-1 0 0,0 1 1 0 0,0-1-1 0 0,0 0 0 0 0,0 0 1 0 0,0 0-1 0 0,0-2 1 0 0,0 0-1 0 0,0-2 1 0 0,0 2-1 0 0,0-2 0 0 0,0 1 1 0 0,0 1-1 0 0,0-1 1 0 0,0 1-1 0 0,0 0 10 980 0,0-9 0-980 0,0 2 0 0 0,0 0 1 0 0,0 0-1 0 0,0-1 0 0 0,0 2 1 0 0,0-1-1 0 0,2 0 0 0 0,-2-1 1 0 0,0 1-1 0 0,0 0 0 0 0,0-1 1 0 0,0 0-1 0 0,0 0 0 0 0,0 1 1 0 0,0-2-1 0 0,0 1 0 0 0,0-1 15 841 0,0 10 0-841 0,0-1 1 0 0,0 1-1 0 0,0-2 1 0 0,0 1-1 0 0,0 0 0 0 0,0-1 1 0 0,0 2-1 0 0,0-1 1 0 0,0 0-1 0 0,0 0 0 0 0,0 1 1 0 0,0 0-1 0 0,0 1 1 0 0,0-1-1 0 0,0 0 1 0 0,0 0-1 0 0,0-1 0 0 0,0 0 1 0 0,0 1-6 948 0,1-5 0-948 0,-1 2 0 0 0,0-2 0 0 0,0-1 0 0 0,0 1 0 0 0,0-1 0 0 0,0 1 0 0 0,0-1 1 0 0,0 2-1 0 0,0-2 0 0 0,0 1 0 0 0,0 0 0 0 0,0 0 0 0 0,0-1 0 0 0,0 1 0 0 0,0 1 0 0 0,0-2 1 0 0,0 1-1 0 0,0 0 0 0 0,0 0 18 829 0,0 3 0-829 0,0-2 0 0 0,0 2 0 0 0,0-2 0 0 0,0 2 0 0 0,0-1 0 0 0,0 0 0 0 0,0 0 0 0 0,0 1 0 0 0,0-2 1 0 0,1 0-1 0 0,-1 1 0 0 0,0 0 0 0 0,0 0 0 0 0,0-1 0 0 0,0 0 0 0 0,0 1 0 0 0,0-1 0 0 0,0-1 0 0 0,0 2-19 827 0,0-4 0-827 0,0 1 1 0 0,0-1-1 0 0,0-1 0 0 0,0 1 1 0 0,0 0-1 0 0,0-1 0 0 0,0 1 1 0 0,0 0-1 0 0,0 0 0 0 0,0 0 1 0 0,0 0-1 0 0,0 1 0 0 0,0-2 1 0 0,0 3-1 0 0,0-3 0 0 0,0 1 1 0 0,0 0-1 0 0,0-1 0 0 0,0 0-3 903 0,0 6 0-903 0,0 1 1 0 0,1-1-1 0 0,-1-1 1 0 0,0 0-1 0 0,0 0 1 0 0,0-1-1 0 0,0 2 1 0 0,0-1-1 0 0,0 1 1 0 0,0 1-1 0 0,0 0 1 0 0,0 1-1 0 0,0 1 1 0 0,0-1-1 0 0,0 1 1 0 0,0 0-1 0 0,0 0 1 0 0,0 0-1 0 0,0 0 0 0 0,0 0 1 0 0,0 0 14 921 0,0-10 0-921 0,0-1 0 0 0,0 0 0 0 0,0 0 0 0 0,0 1 1 0 0,0-1-1 0 0,0 1 0 0 0,0 1 0 0 0,0-1 0 0 0,0 1 0 0 0,1 5 1 0 0,-1-1-1 0 0,0 0 0 0 0,0 2 0 0 0,0-1 0 0 0,0 1 0 0 0,0-1 1 0 0,0 1-1 0 0,0-2 0 0 0,0 2-3 863 0,0-3 0-863 0,0 0 0 0 0,0-1 0 0 0,0 2 0 0 0,0-2 0 0 0,0 0 0 0 0,0 1 0 0 0,0 0 0 0 0,0 0 0 0 0,0 2 0 0 0,0 1 0 0 0,0 1 0 0 0,0 1 0 0 0,0 0 0 0 0,0-1 0 0 0,0 2 0 0 0,0-1 0 0 0,0 0 0 0 0,0 0 0 0 0,1 0-28 824 0,-1 0 1-824 0,0-2-1 0 0,0 1 1 0 0,0 0-1 0 0,0-1 1 0 0,0 1-1 0 0,0 1 1 0 0,0-2-1 0 0,0 2 1 0 0,0 0 0 0 0,0-10-1 0 0,0 0 1 0 0,0 0-1 0 0,0 0 1 0 0,0 1-1 0 0,0-1 1 0 0,0 2-1 0 0,0 1 1 0 0,0 0 8 689 0,0 6 1-689 0,0 0-1 0 0,0 1 1 0 0,0 1 0 0 0,0 0-1 0 0,0 1 1 0 0,0-1 0 0 0,0 2-1 0 0,0-1 1 0 0,0-11 0 0 0,2 2-1 0 0,-2 0 1 0 0,0 0 0 0 0,0 0-1 0 0,0 0 1 0 0,0 1 0 0 0,0-1-10 720 0,0 2 1-720 0,0 0 0 0 0,0-1-1 0 0,0 2 1 0 0,0-1 0 0 0,0 1-1 0 0,0 1 1 0 0,0-1 0 0 0,0 6 0 0 0,0 0-1 0 0,0 1 1 0 0,0 1 0 0 0,0 0-1 0 0,0 0 1 0 0,0-1 0 0 0,0 1 6 809 0,0-2 1-809 0,0 1-1 0 0,0-1 1 0 0,1 1 0 0 0,-1-1-1 0 0,0 1 1 0 0,0 2 0 0 0,0 0-1 0 0,0-6 1 0 0,0 1-1 0 0,0 1 1 0 0,0 0 0 0 0,0 1-1 0 0,0 1 1 0 0,0-1-20 530 0,0-10 1-530 0,0 0-1 0 0,0 0 1 0 0,0 2-1 0 0,0 0 1 0 0,0 0-1 0 0,0 7 1 0 0,0 1 0 0 0,0 0-1 0 0,0 1 1 0 0,0 0-1 0 0,0-1 7 362 0,0-2 0-362 0,0-2 1 0 0,0 2-1 0 0,1-1 1 0 0,-1 1-1 0 0,0 2 0 0 0,0 4 1 0 0,0 3-1 0 0,0 1 1 0 0,0 0-1 0 0,0-1 0 0 0,0 0-22 434 0,0-2 0-434 0,0-1 0 0 0,0 1 0 0 0,0-1 1 0 0,0 0-1 0 0,0 1 0 0 0,0 1 0 0 0,0-1 0 0 0,0 1 1 0 0,0 0-1 0 0,0 0 0 0 0,0 0 10 560 0,0-18 1-560 0,0 0 0 0 0,0 0 0 0 0,0 2 0 0 0,0 0-1 0 0,-1 6 1 0 0,1 2 0 0 0,0 1 0 0 0,0 0 0 0 0,0 1 2 551 0,0 4 0-551 0,0-1 0 0 0,0 2 0 0 0,0 1 0 0 0,0 3 1 0 0,0-10-1 0 0,0 5 0 0 0,0 0 0 0 0,0 0-9 501 0,0 1 0-501 0,0 0 1 0 0,0 2-1 0 0,0 2 1 0 0,0-15-1 0 0,-1 2 1 0 0,1 3 12 369 0,0 7 0-369 0,0 2 0 0 0,0 3 1 0 0,0 10-1 0 0,0 2 0 0 0,0 5-7 191 0,0-10 0-191 0,0 8 1 0 0,0 13-1 0 0,0 6 131 112 0,0-24 180-17 0,0 43 1-95 0,0 25-177 78 0</inkml:trace>
  <inkml:trace contextRef="#ctx0" brushRef="#br0" timeOffset="1">12 8112 12627 182533 52366,'0'15'105'0'0,"0"53"-18"46"0,0-9 0-46 0,0 6 0 0 0,0 14 0 0 0,0 7-45 43 0,0 23 0-43 0,0 8 1 0 0,0-33-1 0 0,0 3 1 0 0,0 1-33 5 0,0 19 1-5 0,0 3-1 0 0,0 2 1 0 0,0-20-1 0 0,0 0 1 0 0,0 0-1 0 0,0 3-4 0 0,0 5 0 0 0,0 2 1 0 0,0 0-1 0 0,0 5 1 0 0,0-10-1 0 0,0 2 1 0 0,0 2-1 0 0,0 1 1 0 0,0-1 1 0 0,0 5 1 0 0,0 0-1 0 0,0 0 1 0 0,0 2 0 0 0,0 1-1 0 0,0-11 1 0 0,0 0 0 0 0,0 1-1 0 0,0 2 1 0 0,0-1 0 0 0,0 0-24 0 0,0 2 1 0 0,0 1 0 0 0,0-2-1 0 0,0 2 1 0 0,0 1 0 0 0,0 0 0 0 0,0 8-1 0 0,0-2 1 0 0,0 4 0 0 0,0-1 0 0 0,0 2-1 0 0,0-1 4 0 0,0-9 1 0 0,0 0 0 0 0,0 0-1 0 0,0 1 1 0 0,0 2 0 0 0,0-2 0 0 0,0 0-1 0 0,0-1 1 0 0,0 1 0 0 0,0-1-1 0 0,0 2 1 0 0,0-2 0 0 0,0 1 0 0 0,0 0-26 0 0,0 2 0 0 0,0 0 1 0 0,0-1-1 0 0,0 2 1 0 0,0-1-1 0 0,0 2 0 0 0,0 0 1 0 0,0-6-1 0 0,0 0 1 0 0,0 1-1 0 0,0 1 0 0 0,0 0 1 0 0,0 1-1 0 0,0-1 1 0 0,0 0 17 0 0,0 1 1 0 0,0 1-1 0 0,0-1 1 0 0,0 0 0 0 0,0 1-1 0 0,0 0 1 0 0,0 1-1 0 0,0 0 1 0 0,0-7 0 0 0,0 0-1 0 0,0 1 1 0 0,0 0 0 0 0,0 0-1 0 0,0 0 1 0 0,0 0-1 0 0,0 1 1 0 0,0-1 2 0 0,0-1 1 0 0,0 1 0 0 0,0 0 0 0 0,0 0 0 0 0,0-1 0 0 0,0 1 0 0 0,0 0 0 0 0,0 1-1 0 0,0-2 1 0 0,0 1 0 0 0,0 1 0 0 0,0-1 0 0 0,0 0 0 0 0,0 0 0 0 0,0 1 0 0 0,0 0-1 0 0,0 0 1 0 0,0 1 4 0 0,0 1 1 0 0,0 1 0 0 0,0 1 0 0 0,0-1 0 0 0,0 0 0 0 0,0 1 0 0 0,0 0 0 0 0,0-1 0 0 0,0 1 0 0 0,0-1 0 0 0,0 0 0 0 0,0 1 0 0 0,0-1 0 0 0,0 0 0 0 0,0 1-1 0 0,0-1 1 0 0,0 0 0 0 0,0 1 4 0 0,0 1 0 0 0,0 1 0 0 0,0 0 0 0 0,0-1 0 0 0,0 2 0 0 0,0-1 0 0 0,0-1 0 0 0,0 1 0 0 0,0-1 0 0 0,0-1 0 0 0,0-1 0 0 0,0 0 0 0 0,0 1 0 0 0,0-1 0 0 0,0 0 0 0 0,0 1 0 0 0,0-1 0 0 0,0 0 16 0 0,0 1 0 0 0,0-1 0 0 0,0 0 1 0 0,0 0-1 0 0,0 0 0 0 0,0 0 0 0 0,0 1 1 0 0,0 0-1 0 0,0-1 0 0 0,0 3 0 0 0,0 1 1 0 0,0-2-1 0 0,0 1 0 0 0,0 1 0 0 0,0 0 1 0 0,0-1-1 0 0,0 1 0 0 0,0 1-6 0 0,0 1 1 0 0,0 0 0 0 0,0 0 0 0 0,0 2 0 0 0,0-1 0 0 0,0 0 0 0 0,0 0 0 0 0,0 2 0 0 0,0-1 0 0 0,0-6 0 0 0,0-1 0 0 0,0 2 0 0 0,0-1 0 0 0,0 1 0 0 0,0 0 0 0 0,0-1 0 0 0,0 2 0 0 0,0 0 0 0 0,0 0 11-389 0,0 1 0 389 0,0 0 0 0 0,0 1 0 0 0,0 0 0 0 0,0 0 0 0 0,0 0 1 0 0,0 0-1 0 0,0 1 0 0 0,0-1 0 0 0,0 2 0 0 0,0-11 0 0 0,0 1 0 0 0,0 0 1 0 0,0 0-1 0 0,0 1 0 0 0,0-1 0 0 0,0 0 0 0 0,0 1 0 0 0,0-1 0 0 0,0 1 1 0 0,0-1-15-1241 0,0 1 0 1241 0,0 0 0 0 0,0 2 0 0 0,0-2 0 0 0,1 0 0 0 0,-1 1 0 0 0,0 0 0 0 0,0-1 0 0 0,0 1 1 0 0,0-1-1 0 0,0 2 0 0 0,0-1 0 0 0,0 0 0 0 0,0 1 0 0 0,0-1 0 0 0,0 0 0 0 0,0 1 0 0 0,0-1 0 0 0,0 0 1 0 0,0-1-1 0 0,0 2 0 0 0,0-2 1-1250 0,0 9 0 1250 0,0 1 1 0 0,0-2-1 0 0,0 0 0 0 0,0 2 1 0 0,0-2-1 0 0,0 0 1 0 0,0 2-1 0 0,0 0 0 0 0,0 1 1 0 0,1-7-1 0 0,-1 2 0 0 0,0 1 1 0 0,0 1-1 0 0,0-1 1 0 0,0 1-1 0 0,-1-1 0 0 0,1 0 1 0 0,0 0-1 0 0,0 0 0 0 0,0-1-6-1356 0,0-2 1 1356 0,0-2 0 0 0,0 1 0 0 0,0-1 0 0 0,0 0 0 0 0,0 0 0 0 0,0 1 0 0 0,0-2 0 0 0,0 1 0 0 0,0 1 0 0 0,0-1 0 0 0,0 3 0 0 0,0 0 0 0 0,0 0 0 0 0,0 1 0 0 0,0-2-1 0 0,0 2 1 0 0,0-1 0 0 0,-1 0 0 0 0,1 1 0 0 0,0-2 0 0 0,0 0 3-1266 0,0-2 1 1266 0,0-1-1 0 0,0 0 1 0 0,0-1 0 0 0,0 2-1 0 0,0-2 1 0 0,0 0 0 0 0,0 0-1 0 0,0 0 1 0 0,0 1 0 0 0,0-2-1 0 0,0 8 1 0 0,0 1-1 0 0,0-1 1 0 0,0-1 0 0 0,0 1-1 0 0,-2-1 1 0 0,2 0 0 0 0,0 0-1 0 0,0 0 1 0 0,0-1-5-1050 0,0-3 1 1050 0,0 0 0 0 0,0-1 0 0 0,0 0-1 0 0,0-1 1 0 0,0 1 0 0 0,0 0 0 0 0,0-1-1 0 0,0 0 1 0 0,0 1 0 0 0,0 0 0 0 0,0-1-1 0 0,0 1 1 0 0,0 0 0 0 0,0 0 0 0 0,0 0 0 0 0,0-1-1 0 0,0-1 1 0 0,-1 1 0 0 0,1-2 2-1095 0,0 8 1 1095 0,0-2-1 0 0,0-1 1 0 0,0 1 0 0 0,0 0-1 0 0,0-2 1 0 0,0 2-1 0 0,0-2 1 0 0,0 2 0 0 0,0 1-1 0 0,0-1 1 0 0,0 1 0 0 0,0 0-1 0 0,0-1 1 0 0,0 0-1 0 0,0 1 1 0 0,0-1 0 0 0,0 1-4-1268 0,-1-4 1 1268 0,1 1 0 0 0,0 0 0 0 0,0-1 0 0 0,0 0-1 0 0,0 1 1 0 0,0-1 0 0 0,0 0 0 0 0,0 0 0 0 0,0-2 0 0 0,0-2-1 0 0,0 1 1 0 0,0 1 0 0 0,0-1 0 0 0,0-1 0 0 0,0 1 0 0 0,0-3-1 0 0,0 2-2-1161 0,-1 7 0 1161 0,1-2 0 0 0,0 1 0 0 0,0-2 0 0 0,0 0 0 0 0,0 1 0 0 0,0-1 0 0 0,0 0 1 0 0,0 1-1 0 0,0 0 0 0 0,0 1 0 0 0,0-2 0 0 0,0 0 0 0 0,0 1 0 0 0,0-2 0 0 0,0-2-2-1021 0,0 8 1 1021 0,0-3 0 0 0,0 0 0 0 0,-1-1 0 0 0,1-1-1 0 0,0 1 1 0 0,0 0 0 0 0,0-2 0 0 0,0 2 0 0 0,0-2-1 0 0,0 0 1 0 0,0 0 0 0 0,0-2 0 0 0,0 0 8-859 0,0 8 1 859 0,0-1 0 0 0,0 0 0 0 0,0-3 0 0 0,0 0 0 0 0,0 0 0 0 0,0-4 0 0 0,0-2 0 0 0,0 0 0 0 0,-1-1 0 0 0,1 0 0 0 0,0-1 1-576 0,0 13 0 576 0,0-1 0 0 0,0 0 0 0 0,0-2 0 0 0,0-2 1 0 0,0-7-1 0 0,0-1 0 0 0,0-1 0 0 0,0-2 0 0 0,0-1 31-446 0,0 15 0 446 0,0-1 0 0 0,0-4 0 0 0,0 0 0 0 0,0-10 1 0 0,0-1-1 0 0,0-1 0 0 0,0-3-16-340 0,0 22 1 340 0,0-3-1 0 0,0-4 1 0 0,0-16-1 0 0,0-3 1 0 0,0-3 79-221 0,-2 34 0 221 0,2-10 0 0 0,0-33 0 0 0,0-6 75-53 0,0 34-122 38 0,0-28 0 15 0,0-75-67-98 0,0-42 0 98 0,0-27 1 0 0,0-18-35-196 0,0 5 1 196 0,0-8-1 0 0,0-6 1 0 0,0 5-1 0 0,0-5 1 0 0,0-5-1 0 0,0-1 41-37 0,0 4 0 37 0,0-3 0 0 0,0-1 0 0 0,0-5 0 0 0,0 0 0 0 0,0 5 0 0 0,0-3 0 0 0,0-1 0 0 0,0-1 0 0 0,0-2 0 0 0,0 1 4 0 0,0-3 0 0 0,0 0 0 0 0,0-1 0 0 0,0-1 0 0 0,0-1 0 0 0,0-4 1 0 0,0 18-1 0 0,0-4 0 0 0,0 0 0 0 0,0-2 0 0 0,0-1 0 0 0,0-1 0 0 0,0 1 1 0 0,0 0 17 0 0,0-2 1 0 0,0 1 0 0 0,0-2 0 0 0,0 1 0 0 0,0-1 0 0 0,0-2 0 0 0,0 0 0 0 0,0-2 0 0 0,0 3 0 0 0,0-1 0 0 0,0-1 0 0 0,0-1 0 0 0,0-1 0 0 0,0 0-1 0 0,0 0 1 0 0,0-2 0 0 0,0 2-12 0 0,0 6 1 0 0,0 2-1 0 0,0-2 1 0 0,0 1-1 0 0,0-1 1 0 0,0 0-1 0 0,0-1 1 0 0,0 1-1 0 0,0-1 1 0 0,0-1 0 0 0,0 7-1 0 0,0 0 1 0 0,0-1-1 0 0,0-1 1 0 0,0 1-1 0 0,0-1 1 0 0,0 1-1 0 0,0-1 1 0 0,0 0 0 0 0,0 1-1 0 0,0 0-3 0 0,0-11 1 0 0,0 2 0 0 0,0 0 0 0 0,0 0 0 0 0,0-1 0 0 0,0 1 0 0 0,0-1 0 0 0,0-1 0 0 0,0 0 0 0 0,0-2 0 0 0,0 13 0 0 0,0 0 0 0 0,0-1 0 0 0,0 0 0 0 0,0-1 0 0 0,0 0 0 0 0,0-1 0 0 0,0 0 0 0 0,0 1 0 0 0,0-2 0 0 0,0 2 0 0 0,0 0-1 0 0,0-1 0 0 0,0 1 0 0 0,0 0 0 0 0,0-1 0 0 0,0 1 0 0 0,0 0 0 0 0,0-2 1 0 0,0 2-1 0 0,0-1 0 0 0,0-1 0 0 0,0 1 0 0 0,0-2 0 0 0,0-4 0 0 0,0-1 1 0 0,0 1-1 0 0,0-1 0 0 0,0-1 0 0 0,0 1 0 0 0,0 0 0 0 0,0-2 0 0 0,0 2 1 0 0,0-2-1 0 0,0 2 0 0 0,0-2-10 0 0,0 9 1 0 0,0-1-1 0 0,0 1 1 0 0,0-1 0 0 0,0 1-1 0 0,0-1 1 0 0,0 1 0 0 0,0-2-1 0 0,0 2 1 0 0,0-2 0 0 0,0-1-1 0 0,0 2 1 0 0,0-2 0 0 0,0 3-1 0 0,0 0 1 0 0,0 0 0 0 0,0-1-1 0 0,0 1 1 0 0,0-2 0 0 0,0 0-1 0 0,0 1 1 0 0,0-1 0 0 0,0 0-1 0 0,0 1 1 0 0,0-1 0 0 0,0-1-1 0 0,0 2 8 112 0,0-2 0-112 0,0 0 0 0 0,0 0 0 0 0,0 1 0 0 0,0-1 1 0 0,0-1-1 0 0,0 1 0 0 0,0 0 0 0 0,0-1 0 0 0,0 0 0 0 0,0 0 1 0 0,0-1-1 0 0,0 0 0 0 0,0 0 0 0 0,0 4 0 0 0,0-2 0 0 0,0-1 1 0 0,0 0-1 0 0,0 0 0 0 0,0 0 0 0 0,0-1 0 0 0,0 1 0 0 0,0-1 1 0 0,0 0-1 0 0,0 1 0 0 0,0-1 0 0 0,0 1 0 0 0,0 0 0 0 0,0 1 3 1324 0,0 3 0-1324 0,0-2 1 0 0,2 1-1 0 0,-2 2 1 0 0,0-1-1 0 0,0-1 0 0 0,0 2 1 0 0,0-2-1 0 0,0 2 1 0 0,0-1-1 0 0,0 0 1 0 0,0 0-1 0 0,0-1 0 0 0,0 1 1 0 0,0-1-1 0 0,0-3 1 0 0,0 2-1 0 0,0-1 1 0 0,0-1-1 0 0,0 0 0 0 0,0 0 1 0 0,0 0-1 0 0,0 0 1 0 0,0 1-1 0 0,0-1 1 0 0,0 0-1 0 0,0 0 0 0 0,0 2 1 0 0,0-2-1 0 0,0 1-5 1715 0,0 2 0-1715 0,1 1 0 0 0,-1 0 0 0 0,0-1 0 0 0,0 1 1 0 0,0-1-1 0 0,0 1 0 0 0,0 0 0 0 0,0 0 0 0 0,0-1 0 0 0,0 2 1 0 0,0-1-1 0 0,0-1 0 0 0,0 2 0 0 0,0-2 0 0 0,0 1 0 0 0,0-1 1 0 0,0 1-1 0 0,0-1 0 0 0,0 1 0 0 0,0-1 0 0 0,0 0 0 0 0,0 0 1 0 0,0 1-1 0 0,0-1 0 0 0,0 2 0 0 0,1-2 0 0 0,-1 2 1 0 0,0-1-1 0 0,0 0-2 1484 0,0-4 0-1484 0,0 0 0 0 0,0 1 0 0 0,0-1 0 0 0,0 1 0 0 0,0 0 0 0 0,0-1 1 0 0,0 1-1 0 0,0 0 0 0 0,0 0 0 0 0,0 0 0 0 0,0-1 0 0 0,0 0 0 0 0,0-1 0 0 0,0 5 1 0 0,0 1-1 0 0,0-1 0 0 0,0-1 0 0 0,0 0 0 0 0,0 0 0 0 0,0-1 0 0 0,0 2 0 0 0,0-1 1 0 0,1 0-1 0 0,-1 0 0 0 0,0 2 0 0 0,0-1 0 0 0,0 0 0 0 0,0 2 4 1029 0,0-5 0-1029 0,0 2 1 0 0,0-1-1 0 0,0 2 1 0 0,0-1-1 0 0,0 1 1 0 0,0-1-1 0 0,0 2 1 0 0,0-2-1 0 0,0 2 0 0 0,0-2 1 0 0,0 1-1 0 0,0-1 1 0 0,0 0-1 0 0,0-1 1 0 0,0-1-1 0 0,0 1 1 0 0,0-2-1 0 0,0 1 0 0 0,0 0 1 0 0,0-1-1 0 0,0 1 1 0 0,0 1-1 0 0,0-1 1 0 0,0 0-1 0 0,0 1 1 0 0,0 1-1 0 0,0-1-2 958 0,0-4 1-958 0,1 1 0 0 0,-1 1 0 0 0,0-1 0 0 0,0 1 0 0 0,0 0 0 0 0,0 0 0 0 0,0 0 0 0 0,0 0 0 0 0,0 1 0 0 0,0-1 0 0 0,0-1 0 0 0,0 1 0 0 0,0-1 0 0 0,0 0 0 0 0,0 0 0 0 0,0 0 0 0 0,0-1 0 0 0,0 1 0 0 0,0-1 0 0 0,0 1 0 0 0,0-1 0 0 0,0 1 0 0 0,0 0 0 0 0,0-1 0 0 0,0 1 9 1089 0,0-2 1-1089 0,0 2-1 0 0,0-1 1 0 0,0 0-1 0 0,0-1 1 0 0,0 1-1 0 0,0 0 1 0 0,1 1-1 0 0,-1-1 1 0 0,0-1-1 0 0,0 2 1 0 0,0-1-1 0 0,0 1 1 0 0,0 1-1 0 0,0 1 1 0 0,0-1-1 0 0,0 0 1 0 0,0 2 0 0 0,0-2-1 0 0,0 1 1 0 0,0 0-1 0 0,0-1 1 0 0,0 1-1 0 0,0 1 1 0 0,0-1-1 0 0,0 0-7 1186 0,0 1 1-1186 0,0 1 0 0 0,0-1-1 0 0,0 0 1 0 0,0 1 0 0 0,0 0-1 0 0,0 0 1 0 0,0-1 0 0 0,0 2-1 0 0,2-1 1 0 0,-2-1 0 0 0,0 2-1 0 0,0 1 1 0 0,0-9 0 0 0,0 2-1 0 0,0 0 1 0 0,0-1 0 0 0,0 2 0 0 0,0-1-1 0 0,0 1 1 0 0,0-1 0 0 0,0 1-1 0 0,0 0 1 0 0,0 1 0 0 0,0-1 0 974 0,0 2 1-974 0,0 0 0 0 0,0 1-1 0 0,0 0 1 0 0,0 0 0 0 0,0 0 0 0 0,0 1-1 0 0,0-1 1 0 0,0 0 0 0 0,0 2 0 0 0,0-1-1 0 0,1 1 1 0 0,-1-7 0 0 0,0-1 0 0 0,0 2-1 0 0,0-1 1 0 0,0 0 0 0 0,0 1-1 0 0,0 1 1 0 0,0-1 0 0 0,0 1 0 0 0,0-1-1 0 0,0 3-3 999 0,0 1 1-999 0,0 0 0 0 0,0 2 0 0 0,0-1 0 0 0,0 1 0 0 0,0 0-1 0 0,0 0 1 0 0,0 1 0 0 0,0-2 0 0 0,0 1 0 0 0,0-1 0 0 0,0 1-1 0 0,0-2 1 0 0,0 1 0 0 0,0-1 0 0 0,0 0 0 0 0,0 26 0 0 0</inkml:trace>
  <inkml:trace contextRef="#ctx0" brushRef="#br0" timeOffset="2">9 8112 13509 184457 52366,'0'16'2'0'0,"0"96"7"0"0,0 1 2 0 0,0 0 1 0 0,0 2 0 0 0,0-2-1 0 0,0 0 1 0 0,0 1 0 0 0,0 0 0 0 0,0 0-1 0 0,0 2 1 0 0,0 0 0 0 0,0-7 0 0 0,0 1-1 0 0,0 0 1 0 0,0 0 0 0 0,0 2 0 0 0,0-1-1 0 0,0-1 1 0 0,0 1 0 0 0,0 0-1 0 0,0-1 1 0 0,0-3 1 0 0,0 0-1 0 0,0 0 1 0 0,0 0 0 0 0,0-1-1 0 0,0 0 1 0 0,0 0-1 0 0,0 2 1 0 0,0-1 0 0 0,0 0-1 0 0,0 4 1 0 0,0 1-1 0 0,0-1 1 0 0,0 1 0 0 0,0 0-1 0 0,0 0 1 0 0,0 0-1 0 0,0 0 1 0 0,0-1 0 0 0,0 1-8 0 0,0 2 0 0 0,0-1 0 0 0,0 0 1 0 0,0 0-1 0 0,0 0 0 0 0,0 0 0 0 0,0 0 1 0 0,0 0-1 0 0,0 0 0 0 0,0 0 1 0 0,0 0-1 0 0,0-1 0 0 0,0 2 0 0 0,0-3 1 0 0,0 3-1 0 0,0-2 0 0 0,0 1 0 0 0,0-1 1 0 0,0-1-1 0 0,0 1-18 0 0,0 0 1 0 0,0-2 0 0 0,0 1-1 0 0,0 0 1 0 0,0-2 0 0 0,0 2-1 0 0,0 0 1 0 0,0 0 0 0 0,0 2 0 0 0,0-1-1 0 0,0-4 1 0 0,0 2 0 0 0,0-1-1 0 0,0 2 1 0 0,0 0 0 0 0,0 0 0 0 0,0 1-1 0 0,0-2 1 0 0,0 1 0 0 0,0 0-1 0 0,0-1-2 0 0,0-3 0 0 0,0-1 0 0 0,0 0 0 0 0,0 0 0 0 0,0 0 0 0 0,0 0 0 0 0,0 0 1 0 0,0 0-1 0 0,0 0 0 0 0,0 2 0 0 0,0 0 0 0 0,0 6 0 0 0,0-1 0 0 0,0 3 0 0 0,0-1 1 0 0,0 1-1 0 0,0 0 0 0 0,0 0 0 0 0,0 0 0 0 0,0-1 0 0 0,0 1 0 0 0,0-1 6-47 0,0 0 0 47 0,0-1 0 0 0,0-1 0 0 0,0 1 0 0 0,0-1 0 0 0,0 1 0 0 0,0 0 0 0 0,0 0 0 0 0,0 0 0 0 0,0 0 0 0 0,0 2 0 0 0,0-9 0 0 0,0 2 0 0 0,0-1 0 0 0,0 2 0 0 0,0-2 0 0 0,0 2 0 0 0,0-2 0 0 0,0 2 0 0 0,0 0 0 0 0,0-1 0 0 0,0 1 0 0 0,0-1-10-824 0,0 2 1 824 0,0 0 0 0 0,1 0 0 0 0,-1 1 0 0 0,0-2-1 0 0,0 1 1 0 0,0 1 0 0 0,0-1 0 0 0,0 1 0 0 0,0 0 0 0 0,0 0-1 0 0,0 0 1 0 0,0 2 0 0 0,0 0 0 0 0,0 1 0 0 0,0 0 0 0 0,0-1-1 0 0,0 0 1 0 0,0 2 0 0 0,0-1 0 0 0,0 1 0 0 0,0-2 0 0 0,0 1-1 0 0,0 1 2-1218 0,0-9 0 1218 0,0 0 1 0 0,0 1-1 0 0,0-1 1 0 0,0 0-1 0 0,0 1 1 0 0,0-1-1 0 0,0 0 0 0 0,2 1 1 0 0,-2 0-1 0 0,0-1 1 0 0,0 2-1 0 0,0-1 1 0 0,0 2-1 0 0,0 0 1 0 0,0 0-1 0 0,0 1 0 0 0,0 0 1 0 0,0-1-1 0 0,0 2 1 0 0,0-2-1 0 0,0 1 1 0 0,0 0-1 0 0,0 0 0 0 0,0 0 1 0 0,0 0 7-1335 0,0 1 0 1335 0,0 0 1 0 0,0 0-1 0 0,0 0 0 0 0,0 0 1 0 0,0 0-1 0 0,1 0 0 0 0,-1 1 1 0 0,0-1-1 0 0,0 1 0 0 0,0-1 1 0 0,0 1-1 0 0,0 0 0 0 0,0 2 1 0 0,0-1-1 0 0,0 0 0 0 0,0 1 1 0 0,0 1-1 0 0,0-2 0 0 0,0 2 1 0 0,0-1-1 0 0,0-1 0 0 0,0 2 1 0 0,0-1-1 0 0,0 0 0 0 0,0 0 3-1547 0,0-8 0 1547 0,0 0 1 0 0,0 1-1 0 0,0-1 0 0 0,0 0 1 0 0,0 1-1 0 0,0-1 0 0 0,0 0 1 0 0,0 1-1 0 0,0-1 1 0 0,0 0-1 0 0,0-1 0 0 0,0 2 1 0 0,0-1-1 0 0,0 8 0 0 0,0 1 1 0 0,0-2-1 0 0,0 2 0 0 0,0-1 1 0 0,0 0-1 0 0,0 0 1 0 0,0 0-1 0 0,0 0 0 0 0,0 0 1 0 0,0 0-1 0 0,0-1 0 0 0,0 1-2-1685 0,0-2 0 1685 0,0-1 0 0 0,0 1 1 0 0,0 0-1 0 0,0-1 0 0 0,0 1 1 0 0,0-1-1 0 0,0 0 0 0 0,0 0 0 0 0,0 0 1 0 0,0 0-1 0 0,-1-1 0 0 0,1 1 1 0 0,0-2-1 0 0,0 0 0 0 0,0-1 0 0 0,0 1 1 0 0,0 0-1 0 0,0-2 0 0 0,0 2 1 0 0,0-1-1 0 0,0 0 0 0 0,0-1 0 0 0,0 1 1 0 0,0-1-1 0 0,0 1 4-1499 0,0 6 0 1499 0,0 2 0 0 0,0-2 0 0 0,0 0 0 0 0,0 1 1 0 0,-2-2-1 0 0,2 2 0 0 0,0-2 0 0 0,0 1 0 0 0,0-2 0 0 0,0 2 1 0 0,0-2-1 0 0,0-4 0 0 0,0 0 0 0 0,0 0 0 0 0,0 0 0 0 0,0-2 1 0 0,0 2-1 0 0,0-2 0 0 0,0 1 0 0 0,0 0 0 0 0,0-2 0 0 0,0 1 1 0 0,0-1 10-1244 0,0 9 1 1244 0,-1-3 0 0 0,1 1 0 0 0,0-1 0 0 0,0 0-1 0 0,0 0 1 0 0,0 0 0 0 0,0-1 0 0 0,0 0 0 0 0,0 1 0 0 0,0 0-1 0 0,0 1 1 0 0,0-1 0 0 0,0 1 0 0 0,0 0 0 0 0,0-1-1 0 0,0 1 1 0 0,0-1 0 0 0,0 1 0 0 0,0-2 0 0 0,0 1 0 0 0,0-2 1-973 0,0 7 1 973 0,0-1 0 0 0,0-1 0 0 0,-1 1 0 0 0,1-2 0 0 0,0 0 0 0 0,0 2 0 0 0,0-2 0 0 0,0 0 0 0 0,0 2 0 0 0,0-10 0 0 0,0 0-1 0 0,0 0 1 0 0,0 0 0 0 0,0 2 0 0 0,0-2 0 0 0,0 0 0 0 0,0 0 0 0 0,0-1 0 0 0,0 0 0 0 0,0 0-9-952 0,0 6 1 952 0,0-1 0 0 0,0-1 0 0 0,0 0 0 0 0,0 0 0 0 0,0 0 0 0 0,0-1 0 0 0,0 1 0 0 0,0-2 0 0 0,0 1 0 0 0,-1 0-1 0 0,1-2 1 0 0,0 1 0 0 0,0-1 0 0 0,0 1 0 0 0,0-1 0 0 0,0 0 0 0 0,0 0 0 0 0,0-1 0 0 0,0 1 10-981 0,0 9 1 981 0,0 0 0 0 0,0-1 0 0 0,0 2 0 0 0,0-2-1 0 0,0 0 1 0 0,0-1 0 0 0,0 0 0 0 0,0 2 0 0 0,0-5 0 0 0,0 0-1 0 0,0 1 1 0 0,0-2 0 0 0,0 2 0 0 0,0-2 0 0 0,0 0 0 0 0,0 0-1 0 0,-1-1 3-653 0,1-4 1 653 0,0 0 0 0 0,0 0-1 0 0,0-1 1 0 0,0-1 0 0 0,0 1 0 0 0,0 0-1 0 0,0-2 1 0 0,0 1 0 0 0,0 7 0 0 0,0 1-1 0 0,0 0 1 0 0,0-2 0 0 0,0 1 0 0 0,0-1-1 0 0,0 0 1 0 0,0 0 18-555 0,0-2 0 555 0,0 1 0 0 0,0 0 0 0 0,0-1 0 0 0,0 0 0 0 0,0-1 0 0 0,0-1 0 0 0,0-3 0 0 0,0 7 1 0 0,0-2-1 0 0,0-2 0 0 0,0 0 0 0 0,0-2 0 0 0,0 0 0 0 0,0-1-8-425 0,0 11 0 425 0,0-1 0 0 0,0-1 0 0 0,0-1 0 0 0,-1 0 0 0 0,1-2 0 0 0,0-5 0 0 0,0-2 1 0 0,0 1-1 0 0,0-2 0 0 0,0-1 0 0 0,0-1 33-350 0,0 13 1 350 0,0-2 0 0 0,0-57-33 0 0</inkml:trace>
  <inkml:trace contextRef="#ctx0" brushRef="#br0" timeOffset="3">5 53145 13838 169427 52366,'0'-1'0'0'0,"0"-102"-27"0"0,0-1 10 0 0,0-6 0 0 0,0-1 0 0 0,0-1 0 0 0,0-3 0 0 0,0 1 0 0 0,0-2 0 0 0,0 8 0 0 0,0 0 0 0 0,0-2 0 0 0,0-1 0 0 0,0-1 0 0 0,0 0 0 0 0,0-2 23 0 0,0 7 1 0 0,0-2-1 0 0,0 0 1 0 0,0-1-1 0 0,0-1 1 0 0,0-1-1 0 0,0-1 1 0 0,0 0-1 0 0,0 6 1 0 0,0 0-1 0 0,0-2 1 0 0,0-1-1 0 0,0 1 1 0 0,0-1 0 0 0,0-1-1 0 0,0-1 1 0 0,0 0-5 0 0,0 5 1 0 0,0 0 0 0 0,0-1 0 0 0,0 0 0 0 0,0-2 0 0 0,0 2 0 0 0,0-2 0 0 0,0-1 0 0 0,0 1 0 0 0,0-1 0 0 0,0 7 0 0 0,0-1 0 0 0,0 0 0 0 0,0 0 0 0 0,0-1 0 0 0,0 1 0 0 0,0-3 0 0 0,0 2 0 0 0,0 0 0 0 0,0-1 0 0 0,0-1-3 0 0,0-2 0 0 0,0-1 0 0 0,0-1 1 0 0,0 0-1 0 0,0 0 0 0 0,0 0 0 0 0,0-1 1 0 0,0 1-1 0 0,0-1 0 0 0,0 0 0 0 0,0 0 1 0 0,0 7-1 0 0,0-2 0 0 0,0 2 0 0 0,0-1 1 0 0,0-1-1 0 0,0 1 0 0 0,0 0 0 0 0,0 0 1 0 0,0-2-1 0 0,0 2 0 0 0,0-2 0 0 0,0 1 9 0 0,0-2 0 0 0,0-1 0 0 0,0 1 0 0 0,0-2 0 0 0,0 1 0 0 0,0 0 0 0 0,0-1 0 0 0,0 0 0 0 0,0 0 0 0 0,0 0 1 0 0,0 0-1 0 0,0 0 0 0 0,0-2 0 0 0,0 0 0 0 0,0 0 0 0 0,0-1 0 0 0,0 0 0 0 0,0 1 0 0 0,0-2 0 0 0,0 2 1 0 0,0-1-1 0 0,0-1 0 0 0,0 1 0 0 0,0-1-9 0 0,0 10 1 0 0,0-1 0 0 0,0 0 0 0 0,0-1 0 0 0,0 2-1 0 0,0-1 1 0 0,0-1 0 0 0,0 1 0 0 0,0 0 0 0 0,0-2-1 0 0,0 1 1 0 0,0-1 0 0 0,0 1 0 0 0,0-5 0 0 0,0 0-1 0 0,0 0 1 0 0,0-2 0 0 0,0 1 0 0 0,0 0 0 0 0,0 0 0 0 0,0-1-1 0 0,0 0 1 0 0,0 0 0 0 0,0-1 0 0 0,0 1 0 0 0,0-1 2 0 0,0 6 0 0 0,0-1 0 0 0,0 0 0 0 0,0 0 0 0 0,0-1 0 0 0,0 0 1 0 0,0 0-1 0 0,0 0 0 0 0,0 1 0 0 0,0-1 0 0 0,0 0 0 0 0,0 0 0 0 0,0 0 1 0 0,0 0-1 0 0,0 1 0 0 0,0-1 0 0 0,0 1 0 0 0,0 0 0 0 0,0 1 0 0 0,0-1 1 0 0,0-1-1 0 0,0 1 0 0 0,0 0 0 0 0,0 1 0 0 0,0-2 0 0 0,0 1 0 0 0,0-1 1 0 0,0 1 3 692 0,0-2 1-692 0,0 1-1 0 0,0-1 1 0 0,0 0-1 0 0,0 1 1 0 0,0-1-1 0 0,0 0 1 0 0,0 0-1 0 0,0 0 1 0 0,0 0-1 0 0,0-1 1 0 0,0 0-1 0 0,0 1 1 0 0,0-1-1 0 0,0 5 1 0 0,0 1-1 0 0,0-2 1 0 0,0 1-1 0 0,0 0 1 0 0,0-1-1 0 0,0 1 1 0 0,0-1-1 0 0,0 1 1 0 0,0-1-1 0 0,0 0 1 0 0,0 1-1 0 0,0 0 1 0 0,0 0-1 0 0,0 0-8 1364 0,0-4 1-1364 0,0-1 0 0 0,0 1-1 0 0,0 0 1 0 0,1-1 0 0 0,-1 1 0 0 0,0 0-1 0 0,0 1 1 0 0,0-1 0 0 0,0 0-1 0 0,0 0 1 0 0,0 1 0 0 0,0-1 0 0 0,0 0-1 0 0,0-1 1 0 0,0-1 0 0 0,0 1 0 0 0,0 0-1 0 0,0 0 1 0 0,0-1 0 0 0,0 1-1 0 0,0 0 1 0 0,0 0 0 0 0,0-1 0 0 0,0 1-1 0 0,0 1 1 0 0,0-1 0 0 0,0 1-13 1344 0,0 0 0-1344 0,0 1 0 0 0,0 0 0 0 0,0 0 0 0 0,1 0 0 0 0,-1-1 0 0 0,0 2 0 0 0,0-1 0 0 0,0 0 0 0 0,0 0 0 0 0,0 1 0 0 0,0 1 0 0 0,0-1 0 0 0,0 1 0 0 0,0-5 0 0 0,0-1 0 0 0,0 2 0 0 0,0 0 0 0 0,0 0 0 0 0,0 0 0 0 0,0 0 0 0 0,0 1 0 0 0,0 0 0 0 0,0 0 1 0 0,0-1-1 0 0,0 1 0 0 0,0 0 4 1146 0,0-1 1-1146 0,0 2 0 0 0,0-1 0 0 0,0 0 0 0 0,0 1 0 0 0,1-1 0 0 0,-1 1 0 0 0,0 0 0 0 0,0-1 0 0 0,0 1 0 0 0,0 0 0 0 0,0 2-1 0 0,0-2 1 0 0,0 2 0 0 0,0 0 0 0 0,0 1 0 0 0,0 0 0 0 0,0 0 0 0 0,0 0 0 0 0,0 0 0 0 0,0 0 0 0 0,0 1 0 0 0,0-2 0 0 0,0 1-1 0 0,0 0 1 0 0,0-1-8 1051 0,0 1 0-1051 0,0-2 0 0 0,0 0 0 0 0,0 0 0 0 0,0 0 0 0 0,0-1 0 0 0,0 2 0 0 0,0-1 0 0 0,0 0 0 0 0,0 0 0 0 0,1 1 1 0 0,-1 0-1 0 0,0-1 0 0 0,0 3 0 0 0,0 0 0 0 0,0 0 0 0 0,0 1 0 0 0,0-1 0 0 0,0 0 0 0 0,0 0 0 0 0,0 1 0 0 0,0 0 0 0 0,0-1 1 0 0,0 1-1 0 0,0 1 0 0 0,0-1 13 865 0,0-9 0-865 0,0 1 0 0 0,0-1 1 0 0,0 1-1 0 0,0 0 0 0 0,0-1 0 0 0,0 1 1 0 0,0 1-1 0 0,0-1 0 0 0,0 1 0 0 0,0 0 1 0 0,0 1-1 0 0,0 3 0 0 0,0 2 0 0 0,0-2 1 0 0,0 1-1 0 0,0 1 0 0 0,1 1 0 0 0,-1-2 1 0 0,0 2-1 0 0,0-1 0 0 0,0 2 0 0 0,0-1 1 0 0,0 0-2 948 0,0-6 1-948 0,0-1 0 0 0,0 3-1 0 0,0-3 1 0 0,0 3 0 0 0,0-1 0 0 0,0 0-1 0 0,0 0 1 0 0,0 1 0 0 0,0-1-1 0 0,0 0 1 0 0,0 2 0 0 0,0 1 0 0 0,0-1-1 0 0,0-1 1 0 0,0 2 0 0 0,0-1 0 0 0,0 2-1 0 0,0-1 1 0 0,0 1 0 0 0,0 0-1 0 0,0 1 11 989 0,2-4 0-989 0,-2 0 0 0 0,0 2 0 0 0,0-1 1 0 0,0 2-1 0 0,0-1 0 0 0,0 1 0 0 0,0 0 1 0 0,0 0-1 0 0,0 1 0 0 0,0 0 0 0 0,0 1 1 0 0,0 0-1 0 0,0 0 0 0 0,0 1 0 0 0,0 0 0 0 0,0 0 1 0 0,0 1-1 0 0,0 1 0 0 0,0 1-14 766 0,0-3 1-766 0,0 0 0 0 0,0 1 0 0 0,0 1 0 0 0,0 0 0 0 0,0 1 0 0 0,1 1 0 0 0,-1 0 0 0 0,0-1 0 0 0,0-6 0 0 0,0-1 0 0 0,0 2 0 0 0,0-1 0 0 0,0 1 0 0 0,0 1 0 0 0,0 0 0 0 0,0 1 18 716 0,0-12 1-716 0,0 1 0 0 0,0 0 0 0 0,0 1 0 0 0,0 1 0 0 0,0 0 0 0 0,0 4 0 0 0,0-7 0 0 0,0 1 0 0 0,0 1 0 0 0,0 3 0 0 0,0 2 0 0 0,0 1-21 545 0,1-6 1-545 0,-1 2 0 0 0,0 2 0 0 0,0 2-1 0 0,0 2 1 0 0,0 10 0 0 0,0 2 0 0 0,0 2-1 0 0,0 1 1 0 0,0 3-45 302 0,0-7 0-302 0,0 2 0 0 0,0 3 1 0 0,0 2-1 0 0,0-16 0 0 0,0 5 1 0 0,0 3 16 111 0,0-19 1-111 0,0 6 0 0 0,0 16 0 0 0,0 10-174 82 0,0-19 0-82 0,0 48 198 80 0,0 55 1-80 0,0 69-2 171 0,0-3 1-171 0,-1 11-1 0 0,1 28 1 0 0,0 10-14 233 0,0-17 1-233 0,0 5 0 0 0,0 5 0 0 0,0-8 0 0 0,0 5 0 0 0,0 4 0 0 0,0 2 1 71 0,0-12 0-71 0,0 1 1 0 0,0 3-1 0 0,0 2 0 0 0,0 1 1 0 0,0-5-1 0 0,0 0 1 0 0,0 3-1 0 0,0 1 0 0 0,0 1 1 0 0,0 2 56 0 0,0-12 0 0 0,0 3 0 0 0,0-1 0 0 0,0 1 0 0 0,0 2 0 0 0,0 1 1 0 0,0 2-1 0 0,0-5 0 0 0,0 3 0 0 0,0 0 0 0 0,0 3 0 0 0,0-1 1 0 0,0 1-1 0 0,0 1 0 0 0,0-1-2 0 0,0 4 0 0 0,0 1 0 0 0,0-1 0 0 0,0 1 0 0 0,0 1 1 0 0,0 1-1 0 0,0 0 0 0 0,0-1 0 0 0,0-4 0 0 0,0 0 0 0 0,0 0 1 0 0,0 1-1 0 0,0 0 0 0 0,0 1 0 0 0,0 0 0 0 0,0 1 0 0 0,0-1-1 0 0,0 5 1 0 0,0-1-1 0 0,0 1 1 0 0,0 0-1 0 0,0 0 1 0 0,0 2-1 0 0,0-2 1 0 0,0 0-1 0 0,0 1 1 0 0,0-1-1 0 0,0-1 1 0 0,0 0-1 0 0,0 0 1 0 0,0 0-1 0 0,0 0 1 0 0,0 0-1 0 0,0 2 1 0 0,0-1-14 0 0,0-8 1 0 0,0 0 0 0 0,0 0-1 0 0,0 1 1 0 0,0-1 0 0 0,0 1-1 0 0,0 0 1 0 0,0 1 0 0 0,0 0-1 0 0,0 1 1 0 0,0 4 0 0 0,0 1 0 0 0,0 0-1 0 0,0 2 1 0 0,0-1 0 0 0,0 2-1 0 0,0-2 1 0 0,0 0 0 0 0,0 2-1 0 0,0-2-5 0 0,0 0 0 0 0,0 0 1 0 0,0-1-1 0 0,0 1 0 0 0,0-1 1 0 0,0 0-1 0 0,0 1 0 0 0,0 1 1 0 0,0 0-1 0 0,0 1 0 0 0,0-5 1 0 0,0 0-1 0 0,0 1 1 0 0,0 0-1 0 0,0 1 0 0 0,0-1 1 0 0,0 2-1 0 0,0-1 0 0 0,0 0 1 0 0,0 0-1 0 0,0 0-10 0 0,0 0 0 0 0,0-1 0 0 0,0 1 0 0 0,0 0 1 0 0,0-1-1 0 0,0 2 0 0 0,0-2 0 0 0,0 1 0 0 0,0 0 1 0 0,0 2-1 0 0,0-2 0 0 0,0-7 0 0 0,0 1 0 0 0,0-1 1 0 0,0 0-1 0 0,0 2 0 0 0,0-2 0 0 0,0 2 0 0 0,0-2 1 0 0,0 1-1 0 0,0 1 0 0 0,0-1 0 0 0,0 2-15 0 0,0 0 1 0 0,0 0 0 0 0,0 1 0 0 0,0 0 0 0 0,0 1 0 0 0,0-1 0 0 0,0 1 0 0 0,0-2 0 0 0,0 2 0 0 0,0 0 0 0 0,0 0 0 0 0,0 1 0 0 0,0-7 0 0 0,0 1 0 0 0,0-1 0 0 0,0 0 0 0 0,0 0 0 0 0,0 1 0 0 0,0 1 0 0 0,0-2 0 0 0,0 1 0 0 0,0 2 0 0 0,0-2 0 0 0,0 2 0 0 0,0-2-2 0 0,0 5 0 0 0,0-1 1 0 0,0-1-1 0 0,0 2 1 0 0,0 0-1 0 0,0 0 0 0 0,0 0 1 0 0,0 0-1 0 0,0 1 1 0 0,0 0-1 0 0,0 0 0 0 0,0 1 1 0 0,0 0-1 0 0,0-3 1 0 0,0-1-1 0 0,0 1 0 0 0,0 1 1 0 0,0 0-1 0 0,0 0 1 0 0,0 0-1 0 0,0 1 0 0 0,0 0 1 0 0,0-1-1 0 0,0 1 1 0 0,0 0-1 0 0,0 0 0 0 0,0-1 6-272 0,0 3 1 272 0,0-1 0 0 0,0 0-1 0 0,0 0 1 0 0,0 1 0 0 0,0 0-1 0 0,0-1 1 0 0,0 0 0 0 0,0 2-1 0 0,0-2 1 0 0,0 1 0 0 0,0 0-1 0 0,0 0 1 0 0,0-1 0 0 0,0-6-1 0 0,0 0 1 0 0,0 0 0 0 0,0 0-1 0 0,0 0 1 0 0,0 0 0 0 0,0 0-1 0 0,0 1 1 0 0,0-1 0 0 0,0 0-1 0 0,0 0 1 0 0,0-1 0 0 0,0 1 0 0 0,0-1-1 0 0,0 0 3-1568 0,0 5 0 1568 0,0 0 0 0 0,0 0 0 0 0,0-1 0 0 0,0 0 0 0 0,0 0 0 0 0,0-1 0 0 0,0 1 0 0 0,0 1 1 0 0,0-1-1 0 0,0 1 0 0 0,0 0 0 0 0,0 1 0 0 0,0 0 0 0 0,0-3 0 0 0,0 0 0 0 0,0 2 0 0 0,0-1 1 0 0,0 1-1 0 0,0 0 0 0 0,0 1 0 0 0,0-1 0 0 0,0 1 0 0 0,0-1 0 0 0,0 1 0 0 0,0-1 0 0 0,0 1 1 0 0,0-1-1 0 0,0 0 1-1422 0,0-1 1 1422 0,0 0-1 0 0,0 1 1 0 0,0-2-1 0 0,0 1 1 0 0,0 0-1 0 0,0 0 1 0 0,0-1-1 0 0,-1 1 1 0 0,1 0-1 0 0,0 0 1 0 0,0 0-1 0 0,0 1 1 0 0,0-2-1 0 0,0 2 1 0 0,0 1 0 0 0,0 2-1 0 0,0-1 1 0 0,0 0-1 0 0,0 0 1 0 0,0 1-1 0 0,0-1 1 0 0,0 0-1 0 0,0 2 1 0 0,0-2-1 0 0,0 0 1 0 0,0 0-1 0 0,0 1 1 0 0,0-1-1 0 0,0 0 0-1671 0,0-1 0 1671 0,0-1 0 0 0,-2 1 0 0 0,2 0 1 0 0,0-1-1 0 0,0 1 0 0 0,0-1 0 0 0,0 1 0 0 0,0-1 1 0 0,0 0-1 0 0,0 1 0 0 0,0-1 0 0 0,0 0 1 0 0,0 0-1 0 0,0 0 0 0 0,0-1 0 0 0,0-1 0 0 0,0 0 1 0 0,0 1-1 0 0,0-1 0 0 0,0 1 0 0 0,0-2 1 0 0,0 2-1 0 0,0-1 0 0 0,-1-1 0 0 0,1 2 0 0 0,0-1 1 0 0,0-1-1 0 0,0 1 0 0 0,0 0 2-1358 0,0-2 0 1358 0,0 0 0 0 0,0 1 0 0 0,0-1 0 0 0,0 0 0 0 0,0 0 0 0 0,0 0 0 0 0,0 0 0 0 0,0-1 0 0 0,0 2 0 0 0,0-1 0 0 0,0 1 0 0 0,0-1 0 0 0,0 1 0 0 0,0 0 1 0 0,0 2-1 0 0,0 1 0 0 0,0 1 0 0 0,0-1 0 0 0,0 1 0 0 0,0-1 0 0 0,-1 1 0 0 0,1 0 0 0 0,0 0 0 0 0,0 1 0 0 0,0-2 0 0 0,0 1 0 0 0,0-1 0 0 0,0 0 0 0 0,0-1 1-1542 0,0-2 1 1542 0,0 1 0 0 0,0-2 0 0 0,0 2 0 0 0,0-2-1 0 0,0 1 1 0 0,0-1 0 0 0,0 1 0 0 0,0-1 0 0 0,0-1-1 0 0,0 2 1 0 0,0-2 0 0 0,0 1 0 0 0,0-1 0 0 0,0 0 0 0 0,0 5-1 0 0,0 0 1 0 0,-1 0 0 0 0,1-1 0 0 0,0 1 0 0 0,0-1-1 0 0,0-1 1 0 0,0 1 0 0 0,0-1 0 0 0,0 1 0 0 0,0-2 0 0 0,0 1-1 0 0,0-1 1 0 0,0 0-7-1280 0,0 5 1 1280 0,0 0-1 0 0,0-1 1 0 0,0 1 0 0 0,0-1-1 0 0,0-1 1 0 0,0 0-1 0 0,0-1 1 0 0,0 1 0 0 0,0 0-1 0 0,0-1 1 0 0,0 1 0 0 0,0-2-1 0 0,0 6 1 0 0,-1 0-1 0 0,1-1 1 0 0,0-1 0 0 0,0 1-1 0 0,0-1 1 0 0,0 0 0 0 0,0-1-1 0 0,0 1 1 0 0,0 0-1 0 0,0-1 1 0 0,0 0 0-1197 0,0-2 0 1197 0,0-1 0 0 0,0 0 0 0 0,0 0 0 0 0,0-1 0 0 0,0 1 0 0 0,0-1 0 0 0,0 1 0 0 0,0 0 0 0 0,0-2 0 0 0,0 2 0 0 0,0 0 0 0 0,0-2 0 0 0,0 0 0 0 0,0 1 0 0 0,0-1 0 0 0,0-67 2 0 0</inkml:trace>
  <inkml:trace contextRef="#ctx0" brushRef="#br0" timeOffset="4">3 53145 13298 169335 52366,'0'-71'-2'0'0,"0"-38"-2"0"0,0-1 0 0 0,0 1 0 0 0,0-1 1 0 0,0 0-1 0 0,0-1 0 0 0,0 2 0 0 0,0-2 0 0 0,0 1 0 0 0,0 1 0 0 0,0-2 0 0 0,0 1 0 0 0,2 0 0 0 0,-2-1 0 0 0,0 0 0 0 0,0-1 1 0 0,0 0-1 0 0,0 0-8 1033 0,0 4 1-1033 0,0-2 0 0 0,0 0-1 0 0,0 1 1 0 0,0-1 0 0 0,0-1-1 0 0,0 1 1 0 0,0-1 0 0 0,0 0 0 0 0,0 0-1 0 0,0 2 1 0 0,0-2 0 0 0,0 0-1 0 0,0 0 1 0 0,0 2 0 0 0,0-1 0 0 0,0 0-1 0 0,0 1 1 0 0,0-1 0 0 0,0 0-1 0 0,0 1 1 0 0,0-1 0 0 0,0-1 0 0 0,0 2-1 0 0,0-2 1 0 0,0 0 0 0 0,0 0-1 0 0,1-1 10 1089 0,-1 4 0-1089 0,0-1 0 0 0,0 1 0 0 0,0-2 0 0 0,0 1 0 0 0,0-1 0 0 0,0-1 0 0 0,0 2 0 0 0,0-2 1 0 0,0 1-1 0 0,0-1 0 0 0,0 2 0 0 0,0-1 0 0 0,0 1 0 0 0,0-1 0 0 0,0 1 0 0 0,0 0 0 0 0,0 0 0 0 0,0 1 1 0 0,0-1-1 0 0,0 1 0 0 0,0-1 0 0 0,0 1 0 0 0,0-1 0 0 0,0 2 0 0 0,0-1 0 0 0,0-1 0 0 0,0 2 1 0 0,0-2-1 0 0,0 2 1 0 0,0-6 0 0 0,0 0 0 0 0,0 0 0 0 0,0 0 0 0 0,0 1 0 0 0,0-1 1 0 0,0 1-1 0 0,0-1 0 0 0,0-1 0 0 0,0 3 0 0 0,0-3 0 0 0,0 0 1 0 0,0 0-1 0 0,0 0 0 0 0,0 3 0 0 0,0 0 0 0 0,0 0 0 0 0,0-1 1 0 0,0 0-1 0 0,0 1 0 0 0,0-3 0 0 0,0 2 0 0 0,0-1 0 0 0,0 1 0 0 0,0-1 1 0 0,0 1-1 0 0,0 0 0 0 0,0 1 0 0 0,0-1 4 907 0,0 2 0-907 0,0 0 1 0 0,0 0-1 0 0,0 1 1 0 0,0-1-1 0 0,0 1 0 0 0,0-1 1 0 0,0 1-1 0 0,0 0 1 0 0,0-1-1 0 0,1 1 0 0 0,-1-1 1 0 0,0 0-1 0 0,0 0 1 0 0,0 0-1 0 0,0-2 0 0 0,0-1 1 0 0,0 1-1 0 0,0-1 1 0 0,0 0-1 0 0,0 0 0 0 0,0 0 1 0 0,0 0-1 0 0,0 0 1 0 0,0-1-1 0 0,0 1 1 0 0,0 0-1 0 0,0 0 0 0 0,0 1 1 0 0,0-1-7 1264 0,0 0 0-1264 0,0 1 1 0 0,0 0-1 0 0,0-1 1 0 0,0 1-1 0 0,0 0 0 0 0,0-1 1 0 0,0 1-1 0 0,0 0 1 0 0,0-1-1 0 0,0 1 1 0 0,0-1-1 0 0,0 1 0 0 0,0-1 1 0 0,0 1-1 0 0,1-1 1 0 0,-1 0-1 0 0,0 0 1 0 0,0-1-1 0 0,0 0 0 0 0,0 1 1 0 0,0 0-1 0 0,0-1 1 0 0,0 1-1 0 0,0 0 1 0 0,0-1-1 0 0,0 0 0 0 0,0 1 1 0 0,0 0-1 0 0,0 0 9 2512 0,0 1 0-2512 0,0-1 1 0 0,0 1-1 0 0,1 0 1 0 0,-1 0-1 0 0,0 0 1 0 0,0 0-1 0 0,0 0 1 0 0,0 1-1 0 0,0-1 0 0 0,0-2 1 0 0,0 3-1 0 0,0-3 1 0 0,0 1-1 0 0,0-1 1 0 0,0 4-1 0 0,0 0 1 0 0,0-1-1 0 0,0-1 0 0 0,0 0 1 0 0,0 1-1 0 0,1-1 1 0 0,-1 0-1 0 0,0-1 1 0 0,0 1-1 0 0,0 0 1 0 0,0 2-1 0 0,0-2 1 0 0,0 1-1 0 0,0 0 0 0 0,0 0-7 2004 0,0-4 1-2004 0,0 1-1 0 0,0-1 1 0 0,0 2-1 0 0,0-1 1 0 0,2 1-1 0 0,-2-1 1 0 0,0 1-1 0 0,0-1 1 0 0,0 1 0 0 0,0-1-1 0 0,0 1 1 0 0,0 0-1 0 0,0-1 1 0 0,0-1-1 0 0,0 7 1 0 0,0 1-1 0 0,0-2 1 0 0,0 1-1 0 0,0-2 1 0 0,0 2 0 0 0,0-1-1 0 0,0 1 1 0 0,0-2-1 0 0,0 2 1 0 0,0-1-1 0 0,0 1 1 0 0,0-1-1 0 0,0 2 1 0 0,0-1 0 0 0,0 0 0 3479 0,0-4 1-3479 0,0 1 0 0 0,0-1-1 0 0,0 0 1 0 0,0 2 0 0 0,0-1-1 0 0,0 0 1 0 0,0 0 0 0 0,0 0-1 0 0,0 1 1 0 0,1-1 0 0 0,-1 0-1 0 0,0 0 1 0 0,0 0 0 0 0,0 1-1 0 0,0-1 1 0 0,0 0 0 0 0,0 0-1 0 0,0 1 1 0 0,0-1 0 0 0,0 0 0 0 0,0 0-1 0 0,0 0 1 0 0,0 1 0 0 0,0-1-1 0 0,0 0 1 0 0,0 1 0 0 0,0 0-1 0 0,0 0 1 0 0,0 0-5 0 0,0-5 1 0 0,0 0 0 0 0,0 0 0 0 0,0 1 0 0 0,0 0 0 0 0,0 0 0 0 0,0-1 0 0 0,0 1 0 0 0,0 0 0 0 0,0 0 0 0 0,0-1 0 0 0,0 0 0 0 0,0 1 0 0 0,0-2 0 0 0,0 8 0 0 0,0-2 0 0 0,0 0 0 0 0,0 1 0 0 0,0-1 0 0 0,0-1 0 0 0,0 2 0 0 0,0-2 0 0 0,0 1 0 0 0,0 1 0 0 0,0 0 0 0 0,0 0 0 0 0,0 1-1 0 0,0 0 1 0 0,0 2-1 0 0,0-11 1 0 0,0 2 0 0 0,0 0-1 0 0,0 1 1 0 0,0 1 0 0 0,0 0 0 0 0,0 0-1 0 0,0 0 1 0 0,0 0 0 0 0,0 0 0 0 0,0 0-1 0 0,0-2 1 0 0,0 1 0 0 0,0 6 0 0 0,0-2-1 0 0,0 1 1 0 0,0-1 0 0 0,0 0-1 0 0,0 0 1 0 0,0 0 0 0 0,0 0 0 0 0,0 0-1 0 0,0 1 1 0 0,0 0 0 0 0,0 1 0 0 0,0-1-1 0 0,0 3 3 0 0,0-4 0 0 0,0 1 1 0 0,0 0-1 0 0,0 1 0 0 0,0 1 1 0 0,0-1-1 0 0,0 1 1 0 0,0 0-1 0 0,0 0 0 0 0,0 0 1 0 0,0 1-1 0 0,0 0 1 0 0,0-2-1 0 0,0-6 0 0 0,0 1 1 0 0,0-1-1 0 0,0 1 0 0 0,0-2 1 0 0,0 2-1 0 0,0 0 1 0 0,0 0-1 0 0,0 1 0 0 0,0-1 1 0 0,0 1-1 0 0,0 0-1 0 0,0 4 1 0 0,0-2 0 0 0,0 3-1 0 0,0-2 1 0 0,0 1 0 0 0,0 0-1 0 0,0 1 1 0 0,0-1 0 0 0,0 0-1 0 0,0 1 1 0 0,0 0 0 0 0,0-1-1 0 0,0 1 1 0 0,0 0 0 0 0,0-1-1 0 0,0 1 1 0 0,0 0 0 0 0,0-1-1 0 0,0 1 1 0 0,0 1 0 0 0,0-1-1 0 0,0 0 1 0 0,0 2 0 0 0,0-1-1 210 0,0-6 1-210 0,0 2 0 0 0,-1-2 0 0 0,1 1-1 0 0,0 0 1 0 0,0 0 0 0 0,0 0 0 0 0,0 2-1 0 0,0 0 1 0 0,0 0 0 0 0,0 1 0 0 0,0-5-1 0 0,0 1 1 0 0,0 0 0 0 0,0 2 0 0 0,0-1-1 0 0,0 1 1 0 0,0 1 0 0 0,0-1 0 0 0,0 1-1 0 0,0 2-1 820 0,0-7 0-820 0,0 0 1 0 0,0 1-1 0 0,0 1 1 0 0,0 0-1 0 0,0 0 1 0 0,0 1-1 0 0,0 1 1 0 0,0 1-1 0 0,0-8 1 0 0,0 2-1 0 0,0-1 1 0 0,0 2-1 0 0,0 1 1 0 0,0 0-1 0 0,0 1 1 0 0,0 0 2 667 0,0 5 0-667 0,-2-1 1 0 0,2 2-1 0 0,0 1 1 0 0,0 0-1 0 0,0 52 0 0 0</inkml:trace>
  <inkml:trace contextRef="#ctx0" brushRef="#br0" timeOffset="5">8 8112 14089 186451 52366,'0'68'10'0'0,"0"35"4"0"0,0 2 0 0 0,0 6 0 0 0,0 3 0 0 0,0 0 0 0 0,0 0 0 0 0,0 1-137 0 0,0 0 0 0 0,0-1 0 0 0,0 2 0 0 0,0-1 0 0 0,0 0 0 0 0,0-14 0 0 0,0 0 0 0 0,0 1 0 0 0,0 0 0 0 0,0 0 0 0 0,0 1 123 0 0,0 2 0 0 0,0 1 0 0 0,0 0 0 0 0,0 0 0 0 0,0 2 0 0 0,0-2 0 0 0,0 2 0 0 0,0 0 0 0 0,0 0 0 0 0,0 1 0 0 0,0 0 0 0 0,0 0 0 0 0,0 4 0 0 0,0 0 0 0 0,0 0 0 0 0,0 0 0 0 0,0 0 0 0 0,0 0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71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 54348 12006 165717 57470,'0'62'20'0'0,"0"-1"1"0"0,0 2-1 0 0,0-2 316 0 0,0 1-159 0 0,0-1-208 0 0,0 2-81 0 0,0-2 104 0 0,0-26-269 0 0,0-9 220 0 0,0-26 489 0 0,0 0-305 0 0,0-26 0 0 0,0-16 118 0 0,0-40 0 0 0,0-21-199 0 0,0 33 1 0 0,0-4 0 0 0,0-7 0 0 0,0-3-31 0 0,0-15 0 0 0,0-7 1 0 0,0 26-1 0 0,0-2 1 0 0,0-2-10 0 0,0-10 1 0 0,0-1 0 0 0,0-5 0 0 0,0 16 0 0 0,0-4 0 0 0,0-1 0 0 0,0 1-4 0 0,0-4 1 0 0,0 1-1 0 0,0-1 1 0 0,0-4-1 0 0,0-10 1 0 0,0-4-1 0 0,0 0 1 0 0,0-2 11 0 0,0 1 0 0 0,0-1 1 0 0,0-1-1 0 0,0-4 0 0 0,0 15 1 0 0,0-2-1 0 0,0-2 1 0 0,0-2-1 0 0,0 1-8 0 0,0-3 0 0 0,0 1 0 0 0,0-2 0 0 0,0-1 0 0 0,0-1 0 0 0,0 11 1 0 0,0-2-1 0 0,0 1 0 0 0,0-3 0 0 0,0 1 0 0 0,0 2-2 0 0,0-4 1 0 0,0 2 0 0 0,0 0 0 0 0,0-1 0 0 0,0-1 0 0 0,0-2 0 0 0,0 11 0 0 0,0-2 0 0 0,0 0 0 0 0,0-2 0 0 0,0 0 0 0 0,0 1 0 0 0,0-1-10 0 0,0 0 1 0 0,0 0-1 0 0,0 0 1 0 0,0 0-1 0 0,0-1 1 0 0,0-1-1 0 0,0-1 1 0 0,0 5 0 0 0,0-2-1 0 0,0 0 1 0 0,0-1-1 0 0,0-1 1 0 0,0 0-1 0 0,0 0 1 0 0,0 0-18 133 0,0 2 1-133 0,0 0-1 0 0,0-1 1 0 0,0 2-1 0 0,0-2 1 0 0,0 0-1 0 0,0 0 1 0 0,0-1-1 0 0,0-6 1 0 0,0-1 0 0 0,0 0-1 0 0,0 0 1 0 0,0-1-1 0 0,1 0 1 0 0,-1 0-1 0 0,0 0 9 1108 0,0-1 0-1108 0,0 0 1 0 0,0 1-1 0 0,0-1 1 0 0,0-1-1 0 0,0 1 1 0 0,0 0-1 0 0,0-1 0 0 0,0 9 1 0 0,0 0-1 0 0,0-1 1 0 0,0 1-1 0 0,0-1 1 0 0,0-1-1 0 0,0 1 0 0 0,0 0 1 0 0,0-1-21 1361 0,0-2 1-1361 0,0 1 0 0 0,0-2 0 0 0,1 2-1 0 0,-1-2 1 0 0,0 0 0 0 0,0 0 0 0 0,0-1 0 0 0,0 0-1 0 0,0 6 1 0 0,0 0 0 0 0,0 0 0 0 0,0-1 0 0 0,0 0-1 0 0,0 0 1 0 0,0-2 0 0 0,0 1 0 0 0,0 0-1 0 0,0-1 16 1539 0,0-1 0-1539 0,0-2 1 0 0,0 1-1 0 0,0-1 0 0 0,2-1 1 0 0,-2 2-1 0 0,0-1 1 0 0,0-1-1 0 0,0 0 0 0 0,0 0 1 0 0,0-1-1 0 0,0-1 0 0 0,0-1 1 0 0,0 0-1 0 0,0 1 1 0 0,0-2-1 0 0,0 2 0 0 0,0 0 1 0 0,0-2-1 0 0,0 2-11 1541 0,0 1 0-1541 0,0 0 0 0 0,1 0 0 0 0,-1 0 0 0 0,0 0 0 0 0,0 0 0 0 0,0 0 0 0 0,0-1 1 0 0,0 1-1 0 0,0 0 0 0 0,0 1 0 0 0,0-1 0 0 0,0 0 0 0 0,0 1 0 0 0,0-1 0 0 0,0 1 1 0 0,0-1-1 0 0,0 1 0 0 0,0 0 0 0 0,0 0 17 1309 0,0 3 1-1309 0,1 0-1 0 0,-1 1 1 0 0,0-1 0 0 0,0 1-1 0 0,0-1 1 0 0,0 1-1 0 0,0-2 1 0 0,0 2 0 0 0,0-3-1 0 0,0-3 1 0 0,0-1 0 0 0,0 1-1 0 0,0-1 1 0 0,0-1-1 0 0,0 1 1 0 0,0-1 0 0 0,0 0-1 0 0,0 0 1 0 0,0 1-4 1278 0,0 1 1-1278 0,1-2 0 0 0,-1 1 0 0 0,0 0-1 0 0,0-1 1 0 0,0 2 0 0 0,0-1 0 0 0,0-1-1 0 0,0 1 1 0 0,0 1 0 0 0,0-2 0 0 0,0 1-1 0 0,0-1 1 0 0,0 1 0 0 0,0 0 0 0 0,0-1-1 0 0,0 1 1 0 0,0 0 0 0 0,0 0 0 0 0,0 1 23 1317 0,0 0 1-1317 0,1 0-1 0 0,-1 1 1 0 0,0 0-1 0 0,0 0 1 0 0,0 0-1 0 0,0 0 1 0 0,0 0 0 0 0,0 0-1 0 0,0 1 1 0 0,0 1-1 0 0,0 0 1 0 0,0 0-1 0 0,0 1 1 0 0,0-1-1 0 0,0 1 1 0 0,0-1 0 0 0,0 2-1 0 0,0-1 1 0 0,0 1 0 926 0,0 1 0-926 0,0 1 1 0 0,0 0-1 0 0,1 0 0 0 0,-1 1 1 0 0,0 0-1 0 0,0 0 0 0 0,0-1 1 0 0,0-1-1 0 0,0 0 0 0 0,0-4 1 0 0,0 0-1 0 0,0-1 0 0 0,0-1 1 0 0,0 0-1 0 0,0 0 0 0 0,0 1 1 0 0,0 0-1 0 0,0 0 0 0 0,0 0 2 783 0,0 3 1-783 0,0 1 0 0 0,0 0 0 0 0,0 1-1 0 0,0-2 1 0 0,0 1 0 0 0,0 1 0 0 0,0 0 0 0 0,0-1-1 0 0,0-1 1 0 0,0 0 0 0 0,0 0 0 0 0,0-1 0 0 0,2 0-1 0 0,-2 1 1 0 0,0-1 0 0 0,0 0 0 0 0,0 1 0 0 0,0 0-1 0 0,0 1-3 761 0,0 3 1-761 0,0 0 0 0 0,0 1 0 0 0,0 0 0 0 0,0 0 0 0 0,0 0 0 0 0,0 0 0 0 0,0 1-1 0 0,0 0 1 0 0,0 0 0 0 0,0-8 0 0 0,0 0 0 0 0,0 0 0 0 0,0 2 0 0 0,0-1 0 0 0,0 0-1 0 0,0 0 1 0 0,0 0 0 0 0,0 1 16 466 0,0 0 0-466 0,0 0 0 0 0,0 1 0 0 0,0-1 0 0 0,0 0 0 0 0,0 1 0 0 0,0-1 0 0 0,0 1 0 0 0,0-1 0 0 0,1-1 0 0 0,-1 1 0 0 0,0 0 0 0 0,0 0 0 0 0,0-1 0 0 0,0 0 0 0 0,0 1 0 0 0,0 0 0 0 0,0-1-6 449 0,0-1 1-449 0,0 0 0 0 0,0 0 0 0 0,0 1 0 0 0,0-3 0 0 0,0 2 0 0 0,0 1 0 0 0,0-1 0 0 0,0 1 0 0 0,0 0 0 0 0,0 1 0 0 0,0 1 0 0 0,0-2 0 0 0,0 1 0 0 0,0 1 0 0 0,0 0 0 0 0,0 0 0 0 0,0-1-6 667 0,0 3 0-667 0,0-2 0 0 0,0 2 0 0 0,0-1 0 0 0,0 1 0 0 0,0 0 0 0 0,0 0 1 0 0,0-1-1 0 0,0 2 0 0 0,0 1 0 0 0,0 0 0 0 0,0 1 0 0 0,1 0 0 0 0,-1 0 0 0 0,0-1 1 0 0,0 2-1 0 0,0-1 0 0 0,0-1-22 715 0,0 0 1-715 0,0 0 0 0 0,0 0 0 0 0,0-2 0 0 0,0 2 0 0 0,0 0 0 0 0,0 0 0 0 0,0 0 0 0 0,0 1 0 0 0,0-10 0 0 0,0 0 0 0 0,0 1-1 0 0,0 0 1 0 0,0 0 0 0 0,0 1 0 0 0,0-1 0 0 0,0 1 10 806 0,0 0 0-806 0,0 1 1 0 0,0 0-1 0 0,0 0 1 0 0,0 1-1 0 0,0 0 1 0 0,0-1-1 0 0,-1 3 1 0 0,1 0-1 0 0,0 3 1 0 0,0-1-1 0 0,0 1 1 0 0,0 0-1 0 0,0 0 1 0 0,0 0-1 0 0,0 0-30 654 0,0 2 1-654 0,0 0 0 0 0,0-1 0 0 0,0 1 0 0 0,0 0-1 0 0,0 1 1 0 0,0-1 0 0 0,0 1 0 0 0,0-10 0 0 0,0 2 0 0 0,0-1-1 0 0,0 0 1 0 0,0 0 0 0 0,0 2 0 0 0,0-1 1 734 0,0 4 1-734 0,0 0 0 0 0,0-1 0 0 0,-1 1 0 0 0,1 1 0 0 0,0 0 0 0 0,0 0 0 0 0,0 4 0 0 0,0-2-1 0 0,0 3 1 0 0,0-2 0 0 0,0 2 0 0 0,0-1 0 0 0,0 2-2 697 0,0-12 1-697 0,0 0-1 0 0,0 2 1 0 0,0-1-1 0 0,0 2 1 0 0,0-1-1 0 0,0 6 1 0 0,0 0 0 0 0,0 1-1 0 0,0 87 18 0 0</inkml:trace>
  <inkml:trace contextRef="#ctx0" brushRef="#br0" timeOffset="1">10 10565 12523 184538 57470,'0'1'0'0'0,"0"98"-10"0"0,0 2 1 0 0,0 0-1 0 0,0 9 1 0 0,0 1-1 0 0,0 1 1 0 0,0 1-1 0 0,0 0 1 0 0,0 0 8 0 0,0-11 1 0 0,0-1-1 0 0,0 2 1 0 0,0 0 0 0 0,0 0-1 0 0,0 1 1 0 0,0 0 0 0 0,0 5-1 0 0,0-1 1 0 0,0 1 0 0 0,0 0-1 0 0,0 2 1 0 0,0 0-1 0 0,0 0-2 0 0,0-10 0 0 0,0 1 0 0 0,0-1 0 0 0,0 2 0 0 0,0 1 0 0 0,0-1 0 0 0,0 0 0 0 0,0 2 0 0 0,0 4 0 0 0,0 0 0 0 0,0 1 0 0 0,0 0 0 0 0,0 1 0 0 0,0-1 0 0 0,0 2 0 0 0,0 1-16 0 0,0-8 1 0 0,0 2 0 0 0,0 0 0 0 0,0 0 0 0 0,0 1 0 0 0,0 0 0 0 0,0 1 0 0 0,0-1 0 0 0,0-1 0 0 0,0 3 0 0 0,0 0 0 0 0,0-1 0 0 0,0 1 0 0 0,0-1 0 0 0,0 1 0 0 0,0 2 0 0 0,0 0 0 0 0,0 0 3 0 0,0-4 0 0 0,0 2 1 0 0,0 1-1 0 0,0 0 1 0 0,0-1-1 0 0,0 2 0 0 0,0 0 1 0 0,0 1-1 0 0,0-1 1 0 0,0 0-1 0 0,0 0 0 0 0,0 1 1 0 0,0 0-1 0 0,0 0 1 0 0,0 1-1 0 0,0 0 0 0 0,0-1 1 0 0,0 2-1 0 0,0 0 1 0 0,0 0 3 0 0,0-4 0 0 0,0 0 1 0 0,0-1-1 0 0,0 2 0 0 0,0 1 0 0 0,0-1 1 0 0,0 1-1 0 0,0 1 0 0 0,0-1 1 0 0,0 0-1 0 0,0-1 0 0 0,0 3 1 0 0,0-1-1 0 0,0 2 0 0 0,0-2 1 0 0,0 1-1 0 0,0 1 0 0 0,0-1 1 0 0,0 1-1 0 0,0-1 0 0 0,0 2 1 0 0,0-2 6 0 0,0-8 0 0 0,0 1 0 0 0,0 0 0 0 0,0-1 0 0 0,0 1 1 0 0,0 0-1 0 0,0 1 0 0 0,0-2 0 0 0,0 1 0 0 0,0 1 0 0 0,0-1 1 0 0,0 1-1 0 0,0 1 0 0 0,0-1 0 0 0,0 1 0 0 0,0-1 1 0 0,0 2-1 0 0,0-1 0 0 0,0 1 0 0 0,0-2 0 0 0,0 2 0 0 0,0 0 1 0 0,0 0-1 0 0,0-1 0-334 0,0 2 1 334 0,0 1-1 0 0,0 1 1 0 0,0-2 0 0 0,0 1-1 0 0,0 0 1 0 0,0 0 0 0 0,0 0-1 0 0,0 1 1 0 0,0-1 0 0 0,1 0-1 0 0,-1 2 1 0 0,0-1 0 0 0,0 1-1 0 0,0 1 1 0 0,0-1 0 0 0,0 0-1 0 0,0 1 1 0 0,0-1 0 0 0,0 1-1 0 0,0-1 1 0 0,0 0 0 0 0,0 1-1 0 0,0-1 4-1563 0,0-7 0 1563 0,0-1 0 0 0,0 0 1 0 0,0 1-1 0 0,0-1 0 0 0,0 0 1 0 0,0 1-1 0 0,0 0 0 0 0,0-1 1 0 0,0 1-1 0 0,0 0 0 0 0,0-1 1 0 0,2 2-1 0 0,-2 1 0 0 0,0 0 1 0 0,0 0-1 0 0,0 1 0 0 0,0 0 1 0 0,0-1-1 0 0,0 1 0 0 0,0 0 0 0 0,0 0 1 0 0,0 0-1 0 0,0 0 0 0 0,0 0 1 0 0,0 0 8-1740 0,0 1 0 1740 0,0 0 1 0 0,0 1-1 0 0,0-1 0 0 0,1 0 1 0 0,-1 0-1 0 0,0 1 0 0 0,0-1 1 0 0,0 1-1 0 0,0-1 0 0 0,0 0 1 0 0,0 1-1 0 0,0-1 0 0 0,0 1 1 0 0,0 0-1 0 0,0-1 0 0 0,0 1 1 0 0,0 0-1 0 0,0 0 0 0 0,0 0 1 0 0,0-1-1 0 0,0 1 0 0 0,0 1 1 0 0,0-1-1 0 0,0 0 0 0 0,0-1 4-1656 0,0 1 0 1656 0,0-1 0 0 0,0 0 0 0 0,0 0 0 0 0,0 1 0 0 0,0-1 0 0 0,0 0 0 0 0,0 0 0 0 0,0 1 0 0 0,0-1 0 0 0,0 0 0 0 0,0 1 0 0 0,0-1 0 0 0,0 1 0 0 0,0 0 0 0 0,0 1 0 0 0,0-1 0 0 0,0 0 0 0 0,0 1 0 0 0,0 0 0 0 0,0-1 0 0 0,0 0 0 0 0,0 1 0 0 0,0-1 0 0 0,0 0 0 0 0,0 0-5-1573 0,0 0 0 1573 0,0-1 1 0 0,0 0-1 0 0,0 1 1 0 0,0-1-1 0 0,0 0 1 0 0,0 0-1 0 0,0 0 1 0 0,0 1-1 0 0,0-1 1 0 0,0 0-1 0 0,-1 1 1 0 0,1-1-1 0 0,0 1 1 0 0,0 0-1 0 0,0 0 1 0 0,0 0-1 0 0,0 2 1 0 0,0-2-1 0 0,0 0 1 0 0,0 0-1 0 0,0 1 1 0 0,0-1-1 0 0,0 0 0 0 0,0 2 1 0 0,0-2 2-1381 0,0 1 0 1381 0,0-1 0 0 0,0 1 0 0 0,0 1 0 0 0,0-1 0 0 0,0 0 0 0 0,0-1 0 0 0,-2 1 1 0 0,2 1-1 0 0,0-1 0 0 0,0-1 0 0 0,0 1 0 0 0,0-1 0 0 0,0-1 0 0 0,0 0 0 0 0,0 0 0 0 0,0 0 1 0 0,0 0-1 0 0,0 0 0 0 0,0 0 0 0 0,0 0 0 0 0,0-1 0 0 0,0 1 0 0 0,0 0 0 0 0,0-2 0 0 0,0 2-7-1442 0,0-1 1 1442 0,0 0 0 0 0,0 1 0 0 0,0-1 0 0 0,-1-1 0 0 0,1 1 0 0 0,0 0 0 0 0,0 0 0 0 0,0 0 0 0 0,0-1 0 0 0,0 0 0 0 0,0 1 0 0 0,0-2 0 0 0,0 0 0 0 0,0-1 0 0 0,0 0 0 0 0,0-1 0 0 0,0 2-1 0 0,0-2 1 0 0,0 0 0 0 0,0 1 0 0 0,0-1 0 0 0,0 0 0 0 0,0 0 0 0 0,0 1 0 0 0,0-1 1-1357 0,0 9 1 1357 0,-1-2 0 0 0,1 1 0 0 0,0 1 0 0 0,0-1 0 0 0,0-1 0 0 0,0 2 0 0 0,0-2 0 0 0,0 0 0 0 0,0 2 0 0 0,0-2 0 0 0,0-1-1 0 0,0 0 1 0 0,0-1 0 0 0,0-1 0 0 0,0 1 0 0 0,0 0 0 0 0,0-2 0 0 0,0 1 0 0 0,0 1 0 0 0,0-1 0 0 0,0 0 0 0 0,0-1 0 0 0,-1 2-2-1379 0,1-2 0 1379 0,0 0 1 0 0,0 0-1 0 0,0 1 0 0 0,0-1 1 0 0,0 0-1 0 0,0 0 1 0 0,0 0-1 0 0,0-2 0 0 0,0 2 1 0 0,0-1-1 0 0,0-1 0 0 0,0 6 1 0 0,0-1-1 0 0,0 0 1 0 0,0 1-1 0 0,0-1 0 0 0,0-1 1 0 0,0 0-1 0 0,0 1 1 0 0,0-1-1 0 0,0 0 0 0 0,0 1-2-1041 0,-1-1 1 1041 0,1 1 0 0 0,0-1 0 0 0,0 1-1 0 0,0 0 1 0 0,0-1 0 0 0,0 0 0 0 0,0 1-1 0 0,0-2 1 0 0,0 1 0 0 0,0-2 0 0 0,0-2-1 0 0,0-2 1 0 0,0 0 0 0 0,0 0 0 0 0,0 0 0 0 0,0-1-1 0 0,0 0 1 0 0,0 2 0 0 0,0-2 0 0 0,0 1-1 0 0,0-1 3-921 0,0 2 0 921 0,0 0 0 0 0,0 0 0 0 0,0 0 0 0 0,0 0 0 0 0,0 1 0 0 0,0-1 0 0 0,0-1 0 0 0,0 0 0 0 0,-1-1 1 0 0,1 0-1 0 0,0 5 0 0 0,0-2 0 0 0,0 0 0 0 0,0-1 0 0 0,0 0 0 0 0,0 1 0 0 0,0-2 0 0 0,0-1 0 0 0,0 1 0 0 0,0-2-2-727 0,0 8 1 727 0,0 0-1 0 0,0-1 1 0 0,0-2-1 0 0,0 1 1 0 0,0-1-1 0 0,0 0 1 0 0,0-1-1 0 0,0 0 1 0 0,0 6-1 0 0,0-1 1 0 0,0-1-1 0 0,0 0 1 0 0,0 0 0 0 0,0-57-4 0 0</inkml:trace>
  <inkml:trace contextRef="#ctx0" brushRef="#br0" timeOffset="2">2 55721 12657 165283 57470,'0'-45'8'0'0,"0"-67"11"0"0,0 2 0 0 0,0-2 0 0 0,0 0-1 0 0,0-1 1 0 0,0-1 0 0 0,0 1 0 0 0,0 6 0 0 0,0-1 0 0 0,0-1 0 0 0,0 1 0 0 0,0-2 0 0 0,0 1 0 0 0,0 0 0 0 0,0-1 0 0 0,0-1 0 0 0,0 2 0 0 0,0-2 0 0 0,0 0 0 0 0,0-1 0 0 0,0 1 0 0 0,0 0 0 0 0,0 0 0 0 0,0-1 0 0 0,0 0 0 0 0,0-1 0 0 0,0 0 1 53 0,0 8 1-53 0,0-2 0 0 0,0 2-1 0 0,0-1 1 0 0,0-1 0 0 0,0 1 0 0 0,0-2-1 0 0,0 2 1 0 0,0-1 0 0 0,0 0 0 0 0,0-1-1 0 0,0-2 1 0 0,0 0 0 0 0,0-1 0 0 0,0 0-1 0 0,0 1 1 0 0,0-1 0 0 0,0-1 0 0 0,0 1-1 0 0,0-1 1 0 0,0 1 0 0 0,0 1-7 647 0,0-2 0-647 0,0 0 1 0 0,0 0-1 0 0,0 0 1 0 0,0 0-1 0 0,0 0 1 0 0,0 0-1 0 0,0 0 1 0 0,0-1-1 0 0,0 0 1 0 0,0 0-1 0 0,0 8 1 0 0,0-1-1 0 0,0-2 1 0 0,0 2-1 0 0,0 0 1 0 0,0-1-1 0 0,1-1 1 0 0,-1 1-1 0 0,0 0 1 0 0,0 0-1 0 0,0 0 1 0 0,0 0-4 944 0,0-1 1-944 0,0 0-1 0 0,0 1 1 0 0,0-1 0 0 0,0 0-1 0 0,0 0 1 0 0,0 0-1 0 0,0 1 1 0 0,0-2 0 0 0,0 1-1 0 0,0-1 1 0 0,0 1 0 0 0,0-2-1 0 0,0 0 1 0 0,0 0-1 0 0,0-1 1 0 0,0 0 0 0 0,0 1-1 0 0,0 0 1 0 0,0-2 0 0 0,0 1-1 0 0,0 0 1 0 0,0-1-1 0 0,0 0-7 1043 0,0-1 1-1043 0,0-1-1 0 0,0 0 1 0 0,0-1 0 0 0,0 0-1 0 0,0 1 1 0 0,0-2 0 0 0,0 2-1 0 0,1-1 1 0 0,-1-1 0 0 0,0 1-1 0 0,0 0 1 0 0,0 6 0 0 0,0 1-1 0 0,0-2 1 0 0,0 1 0 0 0,0 1-1 0 0,0-2 1 0 0,0 2 0 0 0,0-2-1 0 0,0 1 1 0 0,0-1 0 0 0,0 0-1 0 0,0 1 1 0 0,0-1 2 1174 0,0-2 1-1174 0,0 1 0 0 0,0-1 0 0 0,0 0 0 0 0,0 1 0 0 0,0-1-1 0 0,0 0 1 0 0,0-1 0 0 0,0 1 0 0 0,0-2 0 0 0,0 1 0 0 0,0 0-1 0 0,0 0 1 0 0,0 6 0 0 0,0-2 0 0 0,0 2 0 0 0,0-1 0 0 0,2-1 0 0 0,-2 1-1 0 0,0-1 1 0 0,0 1 0 0 0,0-1 0 0 0,0 0 0 0 0,0-1 0 0 0,0 1-1 0 0,0 0 1 0 0,0-1-9 1123 0,0-3 0-1123 0,0 1 0 0 0,0-1 0 0 0,0 0 0 0 0,0 0 0 0 0,0 0 0 0 0,0 0 0 0 0,0 0 0 0 0,0-2 0 0 0,0 2 0 0 0,0 0 0 0 0,0-1 0 0 0,0 2 0 0 0,0-1 0 0 0,0 1 0 0 0,0 0 0 0 0,0 0 1 0 0,0 1-1 0 0,0 0 0 0 0,0 0 0 0 0,0 0 0 0 0,0-1 0 0 0,0 1 0 0 0,1-1 0 0 0,-1 0 0 0 0,0 0 0 0 0,0 0 0 0 0,0 0 5 1568 0,0 5 0-1568 0,0-2 0 0 0,0 2 0 0 0,0-1 0 0 0,0-1 0 0 0,0 1 0 0 0,0-2 0 0 0,0 2 0 0 0,0-1 0 0 0,0 1 0 0 0,0-1 0 0 0,0 1 0 0 0,0-1 0 0 0,0 1 0 0 0,0 0 0 0 0,0-5 0 0 0,0 0 1 0 0,0 0-1 0 0,0 0 0 0 0,0 1 0 0 0,0-1 0 0 0,1 1 0 0 0,-1 0 0 0 0,0-1 0 0 0,0 1 0 0 0,0 0 0 0 0,0-1 0 0 0,0 1 0 0 0,0-1-21 1828 0,0 0 1-1828 0,0 0 0 0 0,0 0 0 0 0,0 0 0 0 0,0 0 0 0 0,0-2 0 0 0,0 2 0 0 0,0 0-1 0 0,0 0 1 0 0,0 0 0 0 0,0 0 0 0 0,0 0 0 0 0,0 1 0 0 0,1-1 0 0 0,-1 2 0 0 0,0 1-1 0 0,0-1 1 0 0,0 2 0 0 0,0-1 0 0 0,0 1 0 0 0,0-1 0 0 0,0 0 0 0 0,0 0 0 0 0,0 0-1 0 0,0 0 1 0 0,0-1 0 0 0,0 1 0 0 0,0-1-2 1498 0,0-3 0-1498 0,0-1 1 0 0,0 1-1 0 0,0 0 0 0 0,0-2 1 0 0,0 1-1 0 0,0 0 1 0 0,1-1-1 0 0,-1 2 0 0 0,0-1 1 0 0,0 0-1 0 0,0 1 0 0 0,0 0 1 0 0,0 1-1 0 0,0 3 1 0 0,0 2-1 0 0,0-1 0 0 0,0 1 1 0 0,0 0-1 0 0,0 0 1 0 0,0 1-1 0 0,0-1 0 0 0,0 0 1 0 0,0 0-1 0 0,0 1 0 0 0,0-1 1 0 0,0-1-1 0 0,0 1-9 1740 0,0-3 1-1740 0,1-1-1 0 0,-1 1 1 0 0,0-1-1 0 0,0 0 1 0 0,0 0-1 0 0,0 0 1 0 0,0 0 0 0 0,0 0-1 0 0,0 1 1 0 0,0-1-1 0 0,0 0 1 0 0,0 1-1 0 0,0 0 1 0 0,0 1-1 0 0,0 1 1 0 0,0-1 0 0 0,0 2-1 0 0,0-2 1 0 0,0 0-1 0 0,0 2 1 0 0,0-1-1 0 0,2 1 1 0 0,-2 0 0 0 0,0-1-1 0 0,0 1 1 0 0,0 0-1 0 0,0 1 6 1379 0,0-5 0-1379 0,0 0 1 0 0,0 1-1 0 0,0-1 1 0 0,0 2-1 0 0,0-1 1 0 0,0 1-1 0 0,0-1 1 0 0,0 2-1 0 0,0-2 0 0 0,0 1 1 0 0,0-1-1 0 0,0 2 1 0 0,0-1-1 0 0,0 2 1 0 0,0-1-1 0 0,1 0 1 0 0,-1 0-1 0 0,0 1 1 0 0,0-1-1 0 0,0 1 0 0 0,0-1 1 0 0,0 1-1 0 0,0-1 1 0 0,0 1-1 0 0,0-1 8 1295 0,0 2 0-1295 0,0-2 1 0 0,0 2-1 0 0,0-1 0 0 0,0-1 1 0 0,0 2-1 0 0,0-2 0 0 0,0 2 1 0 0,0 0-1 0 0,0-1 0 0 0,0 1 1 0 0,0 1-1 0 0,0 0 1 0 0,0-5-1 0 0,1 0 0 0 0,-1 2 1 0 0,0-1-1 0 0,0 0 0 0 0,0 2 1 0 0,0-1-1 0 0,0 1 0 0 0,0-1 1 0 0,0 1-1 0 0,0-1 1 0 0,0 2-1 1171 0,0-8 1-1171 0,0-1 0 0 0,0 1 0 0 0,0 1 0 0 0,0-1 0 0 0,0 1 0 0 0,0 0-1 0 0,0 1 1 0 0,0 0 0 0 0,0 0 0 0 0,0 1 0 0 0,0 3 0 0 0,-1 2 0 0 0,1 1 0 0 0,0-2-1 0 0,0 2 1 0 0,0 0 0 0 0,0 0 0 0 0,0 1 0 0 0,0 1 0 0 0,0-1 0 0 0,0 1-8 908 0,0-4 0-908 0,0-1 0 0 0,0 2 0 0 0,0-1 1 0 0,0 1-1 0 0,0 1 0 0 0,0 0 0 0 0,0 0 0 0 0,0-1 1 0 0,0 2-1 0 0,0-10 0 0 0,0 0 0 0 0,0-1 0 0 0,0 1 1 0 0,0 1-1 0 0,0-1 0 0 0,0 1 0 0 0,0 2 1 0 0,0 0 74 603 0,0 7 1-603 0,-1 0 0 0 0,1 2 0 0 0,0 0 0 0 0,0 1-1 0 0,0-1 1 0 0,0 2 0 0 0,0-1 0 0 0,0 1 0 0 0,0-10-1 0 0,0 0 1 0 0,0 0 0 0 0,0 1 0 0 0,0 0 0 0 0,0 1-1 0 0,0 1 1 0 0,0 1-25 497 0,0-10 0-497 0,0 0 0 0 0,0 2 0 0 0,0 0 0 0 0,0 2 0 0 0,0-1 0 0 0,0 3 0 0 0,0 6 0 0 0,0 0 0 0 0,0 2 0 0 0,0 0 1 0 0,0 65-21 0 0</inkml:trace>
  <inkml:trace contextRef="#ctx0" brushRef="#br0" timeOffset="3">10 10565 13192 185311 57470,'0'50'11'0'0,"0"55"14"0"0,0 2 0 0 0,0 0 0 0 0,0 2 0 0 0,0-1 1 0 0,0 1-1 0 0,0-1 0 0 0,0 2 0 0 0,0 1 0 0 0,0-1 0 0 0,0 1 1 0 0,0 1-1 0 0,0-1 0 0 0,0 1 0 0 0,0 0 0 0 0,0 0-16 0 0,0 0 1 0 0,0 1 0 0 0,0-1 0 0 0,0 1 0 0 0,0 0 0 0 0,0 0 0 0 0,0 1-1 0 0,0 1 1 0 0,0-10 0 0 0,0 1 0 0 0,0-1 0 0 0,0 2 0 0 0,0-1 0 0 0,0 2-1 0 0,0-1 1 0 0,0 0 0 0 0,0 1 7 0 0,0 2 0 0 0,0 2 1 0 0,0-1-1 0 0,0 1 0 0 0,0 1 1 0 0,0-1-1 0 0,0 0 0 0 0,0 1 1 0 0,0-1-1 0 0,0 2 0 0 0,0-1 1 0 0,0 2-1 0 0,0-2 0 0 0,0 1 1 0 0,0 0-1 0 0,0 0 0 0 0,0 2 1 0 0,0-1-29 0 0,0-6 1 0 0,0-2-1 0 0,0 2 1 0 0,0 0-1 0 0,0 1 1 0 0,0-2-1 0 0,0 2 1 0 0,0 0-1 0 0,0-1 1 0 0,0 1-1 0 0,0-2 1 0 0,0 1-1 0 0,0 0 1 0 0,0 0-1 0 0,0-1 1 0 0,0 1-1 0 0,0 0 1 0 0,0 0-1 0 0,0 1 1 0 0,0-1 9 0 0,0 2 0 0 0,0 0 1 0 0,0 0-1 0 0,0-1 1 0 0,0 1-1 0 0,0 1 1 0 0,0-1-1 0 0,0 0 1 0 0,0 1-1 0 0,0-2 1 0 0,0 1-1 0 0,0 0 0 0 0,0 0 1 0 0,0 0-1 0 0,0-1 1 0 0,0 1-1 0 0,0 0 1 0 0,0 1-1 0 0,0-1 1 0 0,0 1-12 0 0,0 2 1 0 0,0 0-1 0 0,0 1 1 0 0,0 1-1 0 0,0-1 1 0 0,0 1-1 0 0,0-1 1 0 0,0 1-1 0 0,0-1 1 0 0,0 0 0 0 0,0-10-1 0 0,0 0 1 0 0,0-1-1 0 0,0 1 1 0 0,0 0-1 0 0,0 0 1 0 0,0 0-1 0 0,0 0 1 0 0,0 1 0 0 0,0 1-1 0 0,0 0 11 0 0,0 3 1 0 0,0 2-1 0 0,0-1 1 0 0,0 1-1 0 0,0 0 1 0 0,0 1 0 0 0,0-1-1 0 0,0 1 1 0 0,0 1-1 0 0,0-2 1 0 0,0 1 0 0 0,0-1-1 0 0,0 0 1 0 0,0-1-1 0 0,0 3 1 0 0,0-3 0 0 0,0 1-1 0 0,0 0 1 0 0,0 1-1 0 0,0-1 1 0 0,0 0 0 0 0,0 0-32 0 0,0-2 1 0 0,0 1-1 0 0,0-1 1 0 0,0 0 0 0 0,0 1-1 0 0,0-1 1 0 0,0 0-1 0 0,0 0 1 0 0,0 1 0 0 0,0-2-1 0 0,0 2 1 0 0,0 0 0 0 0,0 0-1 0 0,0-2 1 0 0,0 2-1 0 0,0 0 1 0 0,0 0 0 0 0,0 0-1 0 0,0-1 1 0 0,0 2 0 0 0,0-1-1 0 0,0 1 11-482 0,0 1 1 482 0,0 1-1 0 0,0-1 1 0 0,0 2 0 0 0,0-1-1 0 0,0 0 1 0 0,0 0 0 0 0,0 1-1 0 0,0-1 1 0 0,0 0 0 0 0,0 0-1 0 0,0 0 1 0 0,0 0 0 0 0,0-1-1 0 0,0 1 1 0 0,0-1-1 0 0,0 1 1 0 0,0 0 0 0 0,0 0-1 0 0,0 0 1 0 0,0 1 0 0 0,0 1 2-1146 0,0-8 1 1146 0,0 1-1 0 0,0 0 1 0 0,0 1-1 0 0,0 1 1 0 0,1-1-1 0 0,-1-1 1 0 0,0 2 0 0 0,0-1-1 0 0,0-1 1 0 0,0 1-1 0 0,0-1 1 0 0,0-1-1 0 0,0-1 1 0 0,0 0 0 0 0,0 0-1 0 0,0 0 1 0 0,0-1-1 0 0,0 1 1 0 0,0 0-1 0 0,0-1 1 0 0,0 1 0 0 0,0-1-1 0 0,0 0 8-1239 0,0 2 1 1239 0,0-2-1 0 0,0 0 1 0 0,0 0-1 0 0,0 2 1 0 0,2-2-1 0 0,-2 0 1 0 0,0 0-1 0 0,0 0 1 0 0,0 0 0 0 0,0 1-1 0 0,0-2 1 0 0,0 8-1 0 0,0 0 1 0 0,0 0-1 0 0,0 0 1 0 0,0-1-1 0 0,0 0 1 0 0,0 1-1 0 0,0-1 1 0 0,0 1 0 0 0,0 0-1 0 0,0 0 11-1149 0,0-7 0 1149 0,0-1 0 0 0,0 2 0 0 0,0-1 0 0 0,0 1 0 0 0,1-1 1 0 0,-1 0-1 0 0,0 1 0 0 0,0 0 0 0 0,0-1 0 0 0,0 0 0 0 0,0 0 0 0 0,0 9 1 0 0,0 0-1 0 0,0-1 0 0 0,0 1 0 0 0,0-1 0 0 0,0 0 0 0 0,0 0 0 0 0,0 1 1 0 0,0 0-1 0 0,0-1 0 0 0,0 3 8-1150 0,0-9 0 1150 0,0 1 0 0 0,0 0 0 0 0,0 2 0 0 0,0-1 1 0 0,0-1-1 0 0,0 2 0 0 0,1-1 0 0 0,-1 0 0 0 0,0 0 1 0 0,0-1-1 0 0,0 0 0 0 0,0-1 0 0 0,0-2 0 0 0,0 0 1 0 0,0 1-1 0 0,0 0 0 0 0,0-1 0 0 0,0 0 0 0 0,0 0 1 0 0,0-1-1 0 0,0 1 0 0 0,0 0 0 0 0,0 1-7-1101 0,0 7 1 1101 0,0 0 0 0 0,0 0 0 0 0,0 1 0 0 0,0-1-1 0 0,0 0 1 0 0,0 0 0 0 0,0 1 0 0 0,-1-2 0 0 0,1 0-1 0 0,0 0 1 0 0,0-2 0 0 0,0-1 0 0 0,0 0 0 0 0,0 0 0 0 0,0-1-1 0 0,0 0 1 0 0,0 1 0 0 0,0-1 0 0 0,0 1 0 0 0,0-1-1 0 0,0 1-7-1034 0,0 0 0 1034 0,0 0 1 0 0,0 1-1 0 0,0 0 0 0 0,0 1 1 0 0,0-1-1 0 0,0 0 1 0 0,0-2-1 0 0,0 1 0 0 0,0-1 1 0 0,0 0-1 0 0,0 4 1 0 0,0 0-1 0 0,-1-1 0 0 0,1 0 1 0 0,0-1-1 0 0,0 0 1 0 0,0-1-1 0 0,0 2 0 0 0,0-1 1 0 0,0 1 20-960 0,0 1 1 960 0,0 0 0 0 0,0 1 0 0 0,0 1 0 0 0,0-1 0 0 0,0-1 0 0 0,0 0 0 0 0,0 0 0 0 0,0-1 0 0 0,0-1 0 0 0,0 4 0 0 0,0 1 0 0 0,0-2 0 0 0,0 0 0 0 0,0-1 0 0 0,0-1 0 0 0,-2 1 0 0 0,2-1 0 0 0,0 0 43-892 0,0-3 1 892 0,0-1-1 0 0,0 1 1 0 0,0-1-1 0 0,0 0 1 0 0,0-1-1 0 0,0-1 1 0 0,0 0 0 0 0,0-1-1 0 0,0 6 1 0 0,0 0-1 0 0,0-3 1 0 0,0 1-1 0 0,0-1 1 0 0,0 1-1 0 0,0-2 1 0 0,0 0-26-568 0,0 1 1 568 0,0-2 0 0 0,0 1-1 0 0,0-1 1 0 0,0 1 0 0 0,0-2 0 0 0,0-3-1 0 0,0 1 1 0 0,-1 3 0 0 0,1-2-1 0 0,0-1 1 0 0,0-2 0 0 0,0 1 0 0 0,0-1-1 0 0,0 1-11-306 0,0 0 1 306 0,0-1 0 0 0,0-1 0 0 0,0 1-1 0 0,0-1 1 0 0,0-2 0 0 0,0-1 0 0 0,0 7-1 0 0,0-2 1 0 0,0-1 0 0 0,0-1 0 0 0,0-1-1 0 0,0-1-2-52 0,0 11 0 52 0,0 0 1 0 0,0-2-1 0 0,0-2 1 0 0,0-1-1 0 0,0 15 1 0 0,0-2-1 0 0,0-4 0 0 0,0-3-35-9 0,0-14 1 9 0,0-2-1 0 0,0-3 1 0 0,0-1 0 0 0,0 16-1 0 0,0-3 1 0 0,0-4-110 0 0,0-14 1 0 0,0-1 0 0 0,0-6 0 0 0,0 11 0 0 0,0-7 29 0 0,0-15 0 0 0,0-11 0 0 0,0-7-351 0 0,0-28 1 0 0,0-105 341 0 0,0 8 1 0 0,0-11 0 0 0,0 1 0 0 0,0-6 0 0 0,0-5 53 0 0,0 9 1 0 0,0-3 0 0 0,0-4 0 0 0,0 0 0 0 0,0-15 0 0 0,0-1 0 0 0,0-3 0 0 0,0-4 39 0 0,0 7 0 0 0,0-2 0 0 0,0-2 0 0 0,0-3 0 0 0,0-1 0 0 0,0 12 0 0 0,0-1 0 0 0,0-2 0 0 0,0-2 0 0 0,0-1 0 0 0,0-1 22 0 0,0 3 1 0 0,0-2 0 0 0,0-1 0 0 0,0-2 0 0 0,0 1 0 0 0,0-2 0 0 0,0 1 0 0 0,0 11 0 0 0,0 0 0 0 0,0-2 0 0 0,0 2 0 0 0,0-1 0 0 0,0-1-1 0 0,0 0 1 0 0,0-2-5 0 0,0 9 1 0 0,0-2 0 0 0,0 1 0 0 0,0-2 0 0 0,0 0-1 0 0,0-1 1 0 0,0 0 0 0 0,0 1 0 0 0,0-1 0 0 0,0-5-1 0 0,0 1 1 0 0,0-1 0 0 0,0 1 0 0 0,0-2 0 0 0,0 1-1 0 0,0-2 1 0 0,0 0 0 0 0,0-2 27 0 0,0 4 0 0 0,0 1 1 0 0,0-3-1 0 0,0 0 1 0 0,0-1-1 0 0,0 0 1 0 0,0 0-1 0 0,0 1 1 0 0,0-1-1 0 0,0 0 1 0 0,0 0-1 0 0,0-1 1 0 0,0 1-1 0 0,0-1 1 0 0,0 1-1 0 0,0-1 1 0 0,0-1-1 0 0,0 1 0 0 0,0-1 1 0 0,0-1 3 0 0,0 6 1 0 0,0 0-1 0 0,0-1 1 0 0,0 0 0 0 0,0 0-1 0 0,0-1 1 0 0,0 0-1 0 0,0 0 1 0 0,0 0 0 0 0,0 1-1 0 0,0-1 1 0 0,0 0-1 0 0,0-1 1 0 0,0 1 0 0 0,0 1-1 0 0,0-2 1 0 0,0 1 0 0 0,0-1-1 0 0,0 1 1 0 0,0-1-1 0 0,0-1 1 0 0,0 1-20 0 0,0 7 0 0 0,0-1 0 0 0,0 0 0 0 0,0 1 0 0 0,0-3 0 0 0,0 2 1 0 0,0 0-1 0 0,0 0 0 0 0,0-1 0 0 0,0 0 0 0 0,0 1 0 0 0,0-1 0 0 0,0 1 1 0 0,0-2-1 0 0,0 1 0 0 0,0 1 0 0 0,0-1 0 0 0,0-1 0 0 0,0 1 0 0 0,0 0 1 0 0,0-1-1 0 0,0 1 0 0 0,0-2 0 0 0,0 1 6 0 0,0-4 1 0 0,0 0 0 0 0,0-1 0 0 0,0 0 0 0 0,0 0 0 0 0,0 0 0 0 0,0 0 0 0 0,0-2 0 0 0,0 2-1 0 0,0-1 1 0 0,0 1 0 0 0,0 0 0 0 0,0-1 0 0 0,0-1 0 0 0,0 2 0 0 0,0-1 0 0 0,0 0 0 0 0,0 1 0 0 0,0-2-1 0 0,0 1 1 0 0,0 0 0 0 0,0-2 0 0 0,0 2 0 0 0,0-1-7 0 0,0 6 1 0 0,0 1-1 0 0,0-1 1 0 0,0 0 0 0 0,0 0-1 0 0,0 0 1 0 0,0-1 0 0 0,0 0-1 0 0,0 2 1 0 0,0-2-1 0 0,0 1 1 0 0,0-1 0 0 0,0 2-1 0 0,0-2 1 0 0,0 1 0 0 0,0 0-1 0 0,0-1 1 0 0,0 2-1 0 0,0-2 1 0 0,0 2 0 0 0,0-2-1 0 0,0 1 1 0 0,0 0 0 0 0,0-1-1 0 0,0 2 1 0 0,0-2-6 0 0,0 2 1 0 0,0-2 0 0 0,0 1-1 0 0,0 0 1 0 0,0 0 0 0 0,0 0-1 0 0,0-1 1 0 0,0 2 0 0 0,0-2-1 0 0,0 1 1 0 0,0 0 0 0 0,0 0-1 0 0,0 0 1 0 0,0-1 0 0 0,0 0-1 0 0,0 1 1 0 0,0-1 0 0 0,0 1-1 0 0,0-1 1 0 0,0 0 0 0 0,0 1-1 0 0,0-1 1 0 0,0 0 0 0 0,0 1-1 0 0,0-1 1 0 0,0 0-14 96 0,0 0 1-96 0,0-1 0 0 0,0 1-1 0 0,0 1 1 0 0,0-2 0 0 0,0 1-1 0 0,0-1 1 0 0,0 1 0 0 0,0-1-1 0 0,0 0 1 0 0,0 0 0 0 0,0-1-1 0 0,0-1 1 0 0,0 5 0 0 0,0-1-1 0 0,0 0 1 0 0,0-1 0 0 0,0 0-1 0 0,0 1 1 0 0,0-2 0 0 0,0 0-1 0 0,0 2 1 0 0,0-2 0 0 0,0-1 0 0 0,0 1-1 0 0,0 0 1 0 0,0 0-16 882 0,0 0 0-882 0,0-3 0 0 0,0 2 0 0 0,0-1 1 0 0,0 0-1 0 0,1 0 0 0 0,-1 0 0 0 0,0 0 0 0 0,0 0 1 0 0,0 0-1 0 0,0-1 0 0 0,0 0 0 0 0,0 1 0 0 0,0-1 1 0 0,0 7-1 0 0,0-1 0 0 0,0 0 0 0 0,0 1 0 0 0,0-2 1 0 0,0 1-1 0 0,0 0 0 0 0,0 0 0 0 0,0-1 0 0 0,0 2 1 0 0,0-1-1 0 0,0 0 0 0 0,0 0 0 0 0,0 0 0 0 0,0 2 5 1096 0,0-7 1-1096 0,0 1 0 0 0,0 0-1 0 0,0 0 1 0 0,0 0 0 0 0,0 2 0 0 0,0-2-1 0 0,0 1 1 0 0,0-1 0 0 0,0 1-1 0 0,0-1 1 0 0,2 1 0 0 0,-2 0 0 0 0,0-1-1 0 0,0 1 1 0 0,0-1 0 0 0,0 0-1 0 0,0 1 1 0 0,0-1 0 0 0,0 1-1 0 0,0-1 1 0 0,0 1 0 0 0,0 0 0 0 0,0-1-1 0 0,0 0 1 0 0,0 0 0 0 0,0 0-1 0 0,0 0-8 731 0,0 0 1-731 0,0-1 0 0 0,0 0 0 0 0,0 0 0 0 0,0 0 0 0 0,0 0 0 0 0,0 0-1 0 0,0-2 1 0 0,0 2 0 0 0,0 0 0 0 0,0 0 0 0 0,0 0 0 0 0,0 0 0 0 0,0 0-1 0 0,0 1 1 0 0,0 0 0 0 0,0 0 0 0 0,0 0 0 0 0,0 1 0 0 0,0-1 0 0 0,0 0 0 0 0,0 0-1 0 0,0 0 1 0 0,0 0 0 0 0,1 0 0 0 0,-1-1 0 0 0,0 1 0 0 0,0-2-4 867 0,0 6 1-867 0,0-1 0 0 0,0 0-1 0 0,0-1 1 0 0,0 0 0 0 0,0 0 0 0 0,0 0-1 0 0,0-1 1 0 0,0 0 0 0 0,0 2 0 0 0,0-1-1 0 0,0 0 1 0 0,0 1 0 0 0,0-1 0 0 0,0 2-1 0 0,0-5 1 0 0,0 0 0 0 0,0-1 0 0 0,0 1-1 0 0,0 1 1 0 0,0-1 0 0 0,0 1 0 0 0,0 0-1 0 0,0 0 1 0 0,0 1 0 0 0,0 0 0 0 0,0-1-1 0 0,0 1 1 0 0,0 0 4 1023 0,0 3 1-1023 0,0 0 0 0 0,0 0 0 0 0,0 1-1 0 0,0-1 1 0 0,1 1 0 0 0,-1 0 0 0 0,0-1 0 0 0,0 2-1 0 0,0-1 1 0 0,0 1 0 0 0,0-2 0 0 0,0 2 0 0 0,0-1-1 0 0,0-6 1 0 0,0-2 0 0 0,0 1 0 0 0,0 1 0 0 0,0-1-1 0 0,0 0 1 0 0,0 1 0 0 0,0-1 0 0 0,0 1 0 0 0,0 0-1 0 0,0 0 1 0 0,0 1 0 0 0,0-1 22 840 0,0 5 0-840 0,0-1 0 0 0,0 2 0 0 0,0-2 0 0 0,0 2 0 0 0,0 0 0 0 0,0-1 0 0 0,0 1 0 0 0,0 0 1 0 0,0-1-1 0 0,0 2 0 0 0,0-1 0 0 0,0 0 0 0 0,0-9 0 0 0,0 1 0 0 0,-1 1 0 0 0,1-2 0 0 0,0 1 0 0 0,0 0 1 0 0,0 0-1 0 0,0 1 0 0 0,0 0 0 0 0,0-1 0 0 0,0 0 0 0 0,0 1-9 934 0,0 1 0-934 0,0-2 0 0 0,0 2 0 0 0,0 0 0 0 0,0 0 0 0 0,0 0 1 0 0,0 31-3 0 0</inkml:trace>
  <inkml:trace contextRef="#ctx0" brushRef="#br0" timeOffset="4">9 10565 15134 185933 57470,'0'68'8'0'0,"0"47"5"0"0,0 0 0 0 0,0-1 0 0 0,0-8 0 0 0,0 0 0 0 0,0 1 0 0 0,0-1 1 0 0,0-1-1 0 0,0 2 0 0 0,0-1 0 0 0,0 0 0 0 0,0 1 0 0 0,0-1 0 0 0,0 1 1 0 0,0-1-17 0 0,0 2 0 0 0,0-1 0 0 0,0 1 0 0 0,0 0 0 0 0,0-1 0 0 0,0 1 0 0 0,0 0 0 0 0,0 0 0 0 0,0 1 0 0 0,0-2 0 0 0,0 2 0 0 0,0-1 0 0 0,0 3 0 0 0,0-2 0 0 0,0 2 0 0 0,0 0 0 0 0,0-1 0 0 0,0 0 0 0 0,0 1 0 0 0,0 0 0 0 0,0 1 1 0 0,0-1-1 0 0,0 1 0 0 0,0 0 1 0 0,0 1 1 0 0,0 1 0 0 0,0 0-1 0 0,0 2 1 0 0,0-2 0 0 0,0 1-1 0 0,0 0 1 0 0,0 0 0 0 0,0 0-1 0 0,0 1 1 0 0,0-2 0 0 0,0 1 0 0 0,0-7-1 0 0,0-1 1 0 0,0 0 0 0 0,0 1-1 0 0,0-1 1 0 0,0 0 0 0 0,0 1-1 0 0,0-1 1 0 0,0 1 0 0 0,0 0 0 0 0,0-1-1 0 0,0 2 1 0 0,0-1 7-295 0,0 2 1 295 0,0 1-1 0 0,0-2 1 0 0,0 2-1 0 0,0-1 1 0 0,0 0-1 0 0,0 1 1 0 0,0 0-1 0 0,0 0 1 0 0,0 1-1 0 0,0-2 1 0 0,0 2-1 0 0,0-1 1 0 0,0 2-1 0 0,0 0 1 0 0,0 0-1 0 0,0 1 1 0 0,0 0-1 0 0,0-1 1 0 0,1 0-1 0 0,-1 1 1 0 0,0 0-1 0 0,0 1 1 0 0,0-1-1 0 0,0 1 1 0 0,0 1-22-1088 0,0-5 0 1088 0,0-1 1 0 0,0 1-1 0 0,0 1 0 0 0,0-1 1 0 0,0 1-1 0 0,0 1 0 0 0,0-1 1 0 0,0 0-1 0 0,0 0 0 0 0,0 0 1 0 0,0 0-1 0 0,0 0 1 0 0,0-2-1 0 0,0 0 0 0 0,0-2 1 0 0,0 2-1 0 0,0-1 0 0 0,0-1 1 0 0,0 1-1 0 0,0-1 0 0 0,0 1 1 0 0,0-1-1 0 0,0 0 0 0 0,0 2 1 0 0,0 0-1 0 0,0 1 1 0 0,1-1-30-1166 0,-1 0 1 1166 0,0 0-1 0 0,0-1 1 0 0,0 2-1 0 0,0 1 1 0 0,0-1-1 0 0,0 1 1 0 0,0 0 0 0 0,0 0-1 0 0,0-1 1 0 0,0 0-1 0 0,0 1 1 0 0,0 0-1 0 0,0-1 1 0 0,0 0 0 0 0,0-3-1 0 0,0 1 1 0 0,0-2-1 0 0,0 1 1 0 0,0 0-1 0 0,0-1 1 0 0,0 0 0 0 0,0 1-1 0 0,0 0 1 0 0,0 0-1 0 0,0 0 1 0 0,0 1-1 0 0,0 0 1 0 0,0 1 0 0 0,2-1 25-1331 0,-2 0 0 1331 0,0 1 0 0 0,0-2 0 0 0,0 3 0 0 0,0-2 0 0 0,0 2 0 0 0,0 0 0 0 0,0 0 0 0 0,0 1 0 0 0,0-1 0 0 0,0 1 0 0 0,0-2 0 0 0,0 1 0 0 0,0 1 0 0 0,0-1 0 0 0,0-2 0 0 0,0 2 0 0 0,0-1 0 0 0,0 1 0 0 0,0-2 0 0 0,0 1 0 0 0,0 0 0 0 0,0-1 0 0 0,0 1 0 0 0,0 1 0 0 0,0-2 0 0 0,0 1 0 0 0,1 1 0 0 0,-1-2 0 0 0,0 2 0 0 0,0 0 0 0 0,0 0-3-1826 0,0 1 0 1826 0,0 1 1 0 0,0 0-1 0 0,0 0 1 0 0,0 0-1 0 0,0 0 1 0 0,0 0-1 0 0,0 0 1 0 0,0 0-1 0 0,0 2 1 0 0,0-2-1 0 0,0 0 1 0 0,0 0-1 0 0,0 0 1 0 0,0 0-1 0 0,0 0 1 0 0,0-2-1 0 0,0 1 1 0 0,0-1-1 0 0,0 1 1 0 0,0-2-1 0 0,0 1 1 0 0,0 0-1 0 0,0 1 1 0 0,0-1-1 0 0,0 0 1 0 0,0-1-1 0 0,0 2 1 0 0,0 0-1 0 0,0-1 1 0 0,0 2-1 0 0,0-1 22-1740 0,0-5 1 1740 0,0 2 0 0 0,0-1 0 0 0,0 1 0 0 0,0-1 0 0 0,0 2 0 0 0,0-2 0 0 0,0 2 0 0 0,0-2 0 0 0,0 2 0 0 0,0 0 0 0 0,0-2-1 0 0,0 2 1 0 0,0-2 0 0 0,0 2 0 0 0,0-2 0 0 0,0 1 0 0 0,0 6 0 0 0,0 0 0 0 0,0-1 0 0 0,0 1 0 0 0,0-1 0 0 0,0 0 0 0 0,0 0-1 0 0,0 0 1 0 0,0 1 0 0 0,0 0 0 0 0,0-1 0 0 0,0 1 0 0 0,0 1 0 0 0,-1-1 0 0 0,1 1 0 0 0,0 0-7-1900 0,0-3 0 1900 0,0 2 0 0 0,0-1 0 0 0,0 0 0 0 0,0 0 0 0 0,0 2 0 0 0,0-1 0 0 0,0 0 0 0 0,0 1 0 0 0,0-1 0 0 0,0 1 0 0 0,0-1 0 0 0,0 0 0 0 0,0 1 0 0 0,0-1 1 0 0,0 0-1 0 0,0 0 0 0 0,0-2 0 0 0,0 0 0 0 0,-2 0 0 0 0,2 0 0 0 0,0 0 0 0 0,0 1 0 0 0,0-1 0 0 0,0 0 0 0 0,0 0 0 0 0,0-1 0 0 0,0 1 0 0 0,0 0 0 0 0,0-1 1 0 0,0 1-1 0 0,0 0 0 0 0,0-1 0 0 0,0 1 16-1842 0,0-2 0 1842 0,0 1 0 0 0,0 0 0 0 0,0 0 0 0 0,0-1 0 0 0,0 0 1 0 0,0 1-1 0 0,-1-1 0 0 0,1 1 0 0 0,0-1 0 0 0,0 1 0 0 0,0-1 1 0 0,0-1-1 0 0,0 1 0 0 0,0 0 0 0 0,0 0 0 0 0,0 0 0 0 0,0 4 1 0 0,0-1-1 0 0,0 2 0 0 0,0-2 0 0 0,0 0 0 0 0,0 0 0 0 0,0 1 1 0 0,0-1-1 0 0,0 0 0 0 0,0 0 0 0 0,0 1 0 0 0,0-1 0 0 0,0-1 0 0 0,-1 1 1 0 0,1 0-1 0 0,0 1-2-1767 0,0 0 1 1767 0,0-1 0 0 0,0 1 0 0 0,0 0 0 0 0,0-1 0 0 0,0 2-1 0 0,0-2 1 0 0,0 1 0 0 0,0 0 0 0 0,0-1 0 0 0,0 1 0 0 0,0-2 0 0 0,0 2-1 0 0,0-1 1 0 0,0-1 0 0 0,0 0 0 0 0,0-3 0 0 0,0-1 0 0 0,0 1 0 0 0,0-2-1 0 0,-1 2 1 0 0,1-1 0 0 0,0-1 0 0 0,0-1 0 0 0,0 2 0 0 0,0-1 0 0 0,0 1-1 0 0,0-1 1 0 0,0 1 0 0 0,0-1 0 0 0,0 2 0 0 0,0-1-10-1887 0,0 2 1 1887 0,0 1 0 0 0,0 0 0 0 0,0 0 0 0 0,0 0 0 0 0,0 1 0 0 0,0-1 0 0 0,0 1 0 0 0,0-1 0 0 0,0 1 0 0 0,0-1-1 0 0,-1 0 1 0 0,1-1 0 0 0,0 0 0 0 0,0-1 0 0 0,0 1 0 0 0,0 2 0 0 0,0-1 0 0 0,0 1 0 0 0,0-1 0 0 0,0 0 0 0 0,0-1-1 0 0,0 1 1 0 0,0-1 0 0 0,0 0 0 0 0,0-1 0 0 0,0 0 0 0 0,0 1 0 0 0,0-2 0 0 0,0 0 0 0 0,0 0-8-1480 0,0 3 1 1480 0,0 0 0 0 0,0-1 0 0 0,0 0 0 0 0,0 0 0 0 0,-1-2 0 0 0,1 2 0 0 0,0-1-1 0 0,0-1 1 0 0,0 0 0 0 0,0 1 0 0 0,0-1 0 0 0,0 1 0 0 0,0-2 0 0 0,0 9 0 0 0,0-2-1 0 0,0 1 1 0 0,0 0 0 0 0,0 0 0 0 0,0-1 0 0 0,0 0 0 0 0,0 1 0 0 0,0-2 0 0 0,0 0 0 0 0,0 1-1 0 0,0-2 1 0 0,0 0-9-1370 0,0 3 1 1370 0,0 1-1 0 0,0-47 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3.66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375 54 12168 225600 51698,'-54'0'464'0'0,"25"0"-260"0"0,-19 0 1 0 0,36 0 414 0 0,-23 0 1 0 0,23 0-225 0 0,-36 0-202 0 0,19 0 274 0 0,-1 0 30 0 0,-18 23-532 0 0,42 7-738 0 0,-17 24 538 0 0,23-25-313 0 0,0 19 249 0 0,23-42 1 0 0,-11 18 110 0 0,24-24 0 0 0,-24-6 67 0 0,6-12 0 0 0,5 6 45 0 0,-5-24 1 0 0,0 18-113 0 0,-18-17 232 0 0,0 23 525 0 0,0-36-225 0 0,0 42-88 0 0,0-17 194 0 0,0-1-60 0 0,0 18-126 0 0,-24-18-44 0 0,18 24-32 0 0,-17 0-40 0 0,-1 0 1 0 0,18 6 36 0 0,-12 12 0 0 0,12-6-352 0 0,6 24 1 0 0,0-19-1333 0 0,0 19 1138 0 0,0-24-1127 0 0,24 35 642 0 0,-18-41 846 0 0,41 18 0 0 0,-17-24 0 0 0,24 0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10:00:32.72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9 50947 12035 177310 56310,'0'63'-16'0'0,"0"-2"0"0"0,0 0 1 0 0,0 1-264 0 0,0 0 285 0 0,0 28 1 0 0,0-22 152 0 0,0 14 1 0 0,0-6 0 0 0,0-1 217 0 0,0 7-236 0 0,0 0 1 0 0,0-20-190 0 0,0-1 0 0 0,0-19-35 0 0,0-1 0 0 0,0-21 18 0 0,0 17 295 0 0</inkml:trace>
  <inkml:trace contextRef="#ctx0" brushRef="#br0" timeOffset="1">9 52074 12899 177310 56310,'0'-37'52'0'0,"0"-38"12"0"0,0 7 0 0 0,0-8 0 0 0,0-14 0 0 0,0-5-37 0 0,0-5 0 0 0,0-6 1 0 0,0 22-1 0 0,0-3 0 0 0,0-2-4 0 0,0-5 0 0 0,0-2 0 0 0,0-2 1 0 0,0-11-1 0 0,0-3 0 0 0,0-2 1 0 0,0 22 1 0 0,0 0 0 0 0,0-1-1 0 0,0-1 1 0 0,0-1 0 0 0,0 0 0 0 0,0-1-1 0 0,0-2-2 0 0,0-7 1 0 0,0-3 0 0 0,0-1 0 0 0,0-1 0 0 0,0 19-1 0 0,0-1 1 0 0,0-2 0 0 0,0 1 0 0 0,0-3-3 0 0,0-4 1 0 0,0-2-1 0 0,0-1 1 0 0,0-1 0 0 0,0-1-1 0 0,0-7 1 0 0,0-1-1 0 0,0-1 1 0 0,0-1 0 0 0,0 0 2 0 0,0 1 0 0 0,0 0 1 0 0,0-1-1 0 0,0-1 0 0 0,0 0 1 0 0,0 14-1 0 0,0-2 0 0 0,0 1 1 0 0,0-2-1 0 0,0 0 0 0 0,0 0-42 0 0,0-7 0 0 0,0 1 0 0 0,0-3 0 0 0,0 0 0 0 0,0 0 0 0 0,0 1 0 0 0,0-3 0 0 0,0 2 0 0 0,0 0 0 0 0,0-1 0 0 0,0-1 0 0 0,0-2 3 0 0,0 11 0 0 0,0 0 0 0 0,0-3 0 0 0,0 0 0 0 0,0 2 0 0 0,0-2 1 0 0,0 2-1 0 0,0 1 0 0 0,0-1 0 0 0,0 2 0 0 0,0-1 0 0 0,0 1 1 0 0,0-1-1 0 0,0 0-10 0 0,0 2 1 0 0,0-1 0 0 0,0 0-1 0 0,0 1 1 0 0,0-1 0 0 0,0 1-1 0 0,0-2 1 0 0,0 1 0 0 0,0 1 0 0 0,0 0-1 0 0,0 0 1 0 0,0-1 0 0 0,0 0-1 0 0,0 0 18 0 0,0-5 1 0 0,0-1 0 0 0,0 0 0 0 0,0 0 0 0 0,0-1 0 0 0,0 2 0 0 0,0-1-1 0 0,0 5 1 0 0,0 1 0 0 0,0 1 0 0 0,0-2 0 0 0,0 1 0 0 0,0-1 0 0 0,0-1 2 0 0,0 7 0 0 0,0-2 0 0 0,0 1 1 0 0,0-2-1 0 0,0 1 0 0 0,0-1 0 0 0,0 0 1 0 0,0 2-1 0 0,0-13 0 0 0,0 1 0 0 0,0-1 1 0 0,0 2-1 0 0,0-3 0 0 0,0 2 0 0 0,0 0 23 0 0,0 11 0 0 0,0 0 1 0 0,0 1-1 0 0,0-2 0 0 0,0 1 1 0 0,0 0-1 0 0,0 1 1 0 0,0-1-1 0 0,0 1 0 0 0,0 2 1 0 0,0 0-1 0 0,0-1 1 0 0,0 0-1 0 0,0 0 0 0 0,0 0 1 0 0,0-2 6 0 0,0-3 1 0 0,0-2 0 0 0,0 0-1 0 0,0 0 1 0 0,0-1 0 0 0,0 1 0 0 0,0-1-1 0 0,0 2 1 0 0,0 1 0 0 0,0 1-1 0 0,0 1 1 0 0,0-1 0 0 0,0 0 0 0 0,0 0-1 0 0,0-2 1 0 0,0 0-10 0 0,0 7 0 0 0,0-3 0 0 0,0 1 0 0 0,0-1 0 0 0,0-1 0 0 0,0 1 0 0 0,0-1 0 0 0,0 1 1 0 0,0 0-1 0 0,0-10 0 0 0,0-2 0 0 0,0 1 0 0 0,0 1 0 0 0,0-1 0 0 0,0-1 0 0 0,0 2 1 0 0,0-1-8 0 0,0 11 1 0 0,0 1 0 0 0,0-1-1 0 0,0 0 1 0 0,0 1 0 0 0,0-1-1 0 0,0-1 1 0 0,0 1 0 0 0,0 1-1 0 0,0-2 1 0 0,0 1 0 0 0,0-1-1 0 0,0 0 1 0 0,0 2 0 0 0,0-2-1 0 0,0 0 1 0 0,0 0 0 0 0,0 0-4 199 0,0-1 1-199 0,0 0 0 0 0,0 0 0 0 0,0 0 0 0 0,0 0 0 0 0,0 0 0 0 0,0 0 0 0 0,0 0-1 0 0,0 0 1 0 0,0 0 0 0 0,0 1 0 0 0,0 0 0 0 0,0-1 0 0 0,0 1 0 0 0,0 0 0 0 0,0-1 0 0 0,0 2-1 0 0,0-2-4 690 0,0-3 0-690 0,0 2 0 0 0,0-1 0 0 0,0-1 0 0 0,0 0 1 0 0,0 1-1 0 0,0-1 0 0 0,0 1 0 0 0,0-2 0 0 0,0 3 1 0 0,0-1-1 0 0,0 0 0 0 0,0-1 0 0 0,0 1 0 0 0,0 0 0 0 0,0-1 1 0 0,0 1-1 0 0,1-1-1 818 0,-1-2 1-818 0,0 1 0 0 0,0 0 0 0 0,0-1-1 0 0,0-1 1 0 0,0 2 0 0 0,0-1 0 0 0,0 0 0 0 0,0 1-1 0 0,0-1 1 0 0,0 1 0 0 0,0-1 0 0 0,0 0-1 0 0,0 1 1 0 0,0-1 0 0 0,0 0 0 0 0,0 1 0 0 0,0-1 6 773 0,0 0 1-773 0,0 1-1 0 0,0-2 1 0 0,0 1-1 0 0,0 1 1 0 0,0-1-1 0 0,0 1 1 0 0,1-1-1 0 0,-1 0 1 0 0,0 2-1 0 0,0-2 1 0 0,0 2-1 0 0,0-2 1 0 0,0 2-1 0 0,0-1 1 0 0,0-1-1 0 0,0 2 1 0 0,0-1-2 633 0,0 2 1-633 0,0 0 0 0 0,0 0 0 0 0,0-1 0 0 0,0 1 0 0 0,0 0 0 0 0,0-1 0 0 0,0 1 0 0 0,0 0 0 0 0,0-1 0 0 0,0 0 0 0 0,0 0 0 0 0,0 1 0 0 0,-1-1 0 0 0,1 0 0 0 0,0 1 0 0 0,0 1 0 0 0,0-2-21 658 0,0 6 1-658 0,0-2-1 0 0,0 1 1 0 0,0 0-1 0 0,0 1 1 0 0,0-1-1 0 0,0 2 1 0 0,0-2-1 0 0,0 0 1 0 0,0-1-1 0 0,0 0 1 0 0,0 1-1 0 0,0-1 1 0 0,0 0-1 0 0,0 0 1 0 0,0 0-1 0 0,0 1 1 0 0,0 1-32 752 0,0-10 1-752 0,0 1 0 0 0,0 0-1 0 0,0 1 1 0 0,0 0 0 0 0,0 0-1 0 0,0-1 1 0 0,-1 2 0 0 0,1-2 0 0 0,0 0-1 0 0,0 0 1 0 0,0 1 0 0 0,0-1-1 0 0,0 1 1 0 0,0-1 0 0 0,0 2 1 548 0,0 0 1-548 0,0 1 0 0 0,0-1-1 0 0,0 2 1 0 0,0-2 0 0 0,0 2-1 0 0,0 0 1 0 0,0-2 0 0 0,0 2-1 0 0,0 0 1 0 0,0-1 0 0 0,0 2-1 0 0,0-1 1 0 0,0-1 0 0 0,0 1 0 0 0,0 1 12 497 0,0 0 1-497 0,0 1 0 0 0,0-1 0 0 0,0 1-1 0 0,0-2 1 0 0,0 2 0 0 0,0 0 0 0 0,0 0-1 0 0,0 3 1 0 0,-1-1 0 0 0,1 0 0 0 0,0 1-1 0 0,0-1 1 0 0,0 0 0 0 0,0 0 0 0 0,0 1 15 553 0,0-1 1-553 0,0-1-1 0 0,0 1 1 0 0,0 0 0 0 0,0 0-1 0 0,0 0 1 0 0,0 0 0 0 0,0 2-1 0 0,0-11 1 0 0,0 1 0 0 0,0 2-1 0 0,0-1 1 0 0,0 0 0 0 0,0-1-1 0 0,0 0 3 577 0,0 9 0-577 0,0-1 1 0 0,0-1-1 0 0,0 1 1 0 0,0-1-1 0 0,0 1 1 0 0,0 0-1 0 0,0 2 0 0 0,0-9 1 0 0,0 2-1 0 0,0-1 1 0 0,-1 2-1 0 0,1 1 1 0 0,0-2-1 0 0,0 2 14 669 0,0 2 1-669 0,0 2 0 0 0,0-2-1 0 0,0 1 1 0 0,0 1 0 0 0,0 0 0 0 0,0-1-1 0 0,0 1 1 0 0,0 2 0 0 0,0-2 0 0 0,0 1-1 0 0,0 1 1 0 0,0-1 0 0 0,0 2-22 519 0,0-13 0-519 0,0 2 1 0 0,0 1-1 0 0,0-1 1 0 0,0 2-1 0 0,0-1 1 0 0,0 1-1 0 0,0 0 1 0 0,0 1-1 0 0,0 0 1 0 0,0-1-1 0 0,-2 1-2 466 0,2 1 1-466 0,0 0-1 0 0,0-2 1 0 0,0 2 0 0 0,0 0-1 0 0,0 1 1 0 0,0 1-1 0 0,0 1 1 0 0,0 1 0 0 0,0-1-1 0 0,0 0 1 0 0,0 1 25 425 0,0 1 1-425 0,0 1 0 0 0,0 0 0 0 0,0 1 0 0 0,0 0 0 0 0,0 2 0 0 0,0-13 0 0 0,0 3 0 0 0,0 0 0 0 0,0 2 0 0 0,0-1 45 352 0,0 6 0-352 0,0 1 1 0 0,0 16-10 0 0</inkml:trace>
  <inkml:trace contextRef="#ctx0" brushRef="#br0" timeOffset="2">4 6794 13319 187175 56310,'0'35'8'0'0,"0"74"14"0"0,0 3 0 0 0,0 0 0 0 0,0 1 0 0 0,0-15 0 0 0,0 3 0 0 0,0-1 0 0 0,0 2 0 0 0,0-1 0 0 0,0 0-9 0 0,0 1 0 0 0,0 0 0 0 0,0-1 0 0 0,0 2 0 0 0,0 1 0 0 0,0 1 0 0 0,0-8 1 0 0,0 2-1 0 0,0 0 0 0 0,0 2 0 0 0,0-1 0 0 0,0 2 0 0 0,0-1-8 0 0,0 3 1 0 0,0 1 0 0 0,0 1 0 0 0,0-1 0 0 0,0 2 0 0 0,0 0 0 0 0,0-1 0 0 0,0 3 0 0 0,0 0 0 0 0,0 0 0 0 0,0 0 0 0 0,0 1 0 0 0,0 1 0 0 0,0 0 0 0 0,0-10 0 0 0,0 1 1 0 0,0 0-1 0 0,0 1 1 0 0,0 0-1 0 0,0 1 1 0 0,0 0-1 0 0,0-1 1 0 0,0 4-1 0 0,0-1 1 0 0,0 1-1 0 0,0 0 1 0 0,0 1-1 0 0,0-1 1 0 0,0 0-1 0 0,0 1-5 0 0,0-1 0 0 0,0 1 0 0 0,0 0 0 0 0,0-1 0 0 0,0 0 0 0 0,0 2 0 0 0,0-1 0 0 0,0 2 0 0 0,0-10 0 0 0,0 3 1 0 0,0 0-1 0 0,0 0 0 0 0,0-1 0 0 0,0 2 0 0 0,0 0 0 0 0,0-1 0 0 0,0-1-1 0 0,0 1 1 0 0,0 0-1 0 0,0 0 1 0 0,0-1-1 0 0,0 1 1 0 0,0 0-1 0 0,0-1 1 0 0,0 1-1 0 0,0 1 1 0 0,0 2-1 0 0,0 1 1 0 0,0 1-1 0 0,0-1 1 0 0,0 0-1 0 0,0 2 1 0 0,0-2-1 0 0,0 1 1 0 0,0 0-6 0 0,0-2 0 0 0,0 2 0 0 0,0-2 0 0 0,0 1 0 0 0,0-1 0 0 0,0 2 0 0 0,0 0 1 0 0,0-1-1 0 0,0 3 0 0 0,0-7 0 0 0,0 1 0 0 0,0 1 0 0 0,0-2 0 0 0,0 2 1 0 0,0 2-1 0 0,0-2 0 0 0,0 1 0 0 0,0-1 0 0 0,0 1 9 0 0,0 0 0 0 0,0 0 0 0 0,0 2 0 0 0,0-2 0 0 0,0 1 0 0 0,0 0 0 0 0,0 0 0 0 0,0 0 0 0 0,0 0 0 0 0,0 1 0 0 0,0 0 0 0 0,0-1 0 0 0,0 2 0 0 0,0-1 1 0 0,0 1-1 0 0,0-1 0 0 0,0 1 0 0 0,0-2 0 0 0,0 2 0 0 0,0-1-16 0 0,0 2 1 0 0,0-2 0 0 0,0 1 0 0 0,0 0 0 0 0,0 0 0 0 0,0-1 0 0 0,0 2 0 0 0,0-2 0 0 0,0 2 0 0 0,0 0 0 0 0,0-1 0 0 0,0 2 0 0 0,0-1 0 0 0,0 1 0 0 0,0-1 0 0 0,0 1-1 0 0,0 0 1 0 0,0 1 0 0 0,0 0 0 0 0,0 1 7 0 0,0-5 0 0 0,0 1 0 0 0,0 0 0 0 0,0 2 0 0 0,0 0 1 0 0,0 0-1 0 0,0 0 0 0 0,0-1 0 0 0,0 1 0 0 0,0 0 1 0 0,0 0-1 0 0,0 0 0 0 0,0-2 0 0 0,0 2 0 0 0,0-1 0 0 0,0-1 1 0 0,0 2-1 0 0,0-1 0 0 0,0 0 0 0 0,0 1 0 0 0,0-1 1 0 0,0 1 1-202 0,0 1 0 202 0,0 0 1 0 0,0-1-1 0 0,0 1 1 0 0,0 2-1 0 0,0-3 1 0 0,0 1-1 0 0,0 2 1 0 0,0-3-1 0 0,0 1 1 0 0,0 0-1 0 0,0 0 1 0 0,0 0-1 0 0,0-1 1 0 0,0 1-1 0 0,0-1 1 0 0,0 1-1 0 0,0-2 1 0 0,0 2-1 0 0,0-1 1 0 0,0 1-1 0 0,0 0-4-947 0,0 2 1 947 0,0-1-1 0 0,0 2 1 0 0,0-1-1 0 0,1 0 1 0 0,-1 2-1 0 0,0-2 1 0 0,0 0-1 0 0,0-1 1 0 0,0 1 0 0 0,0 0-1 0 0,0-3 1 0 0,0 0-1 0 0,0 0 1 0 0,0 0-1 0 0,0 0 1 0 0,0-1-1 0 0,0 0 1 0 0,0 1 0 0 0,0 0-1 0 0,0 1 1 0 0,0-2-9-1114 0,0 5 0 1114 0,0-2 0 0 0,0 1 0 0 0,0 0 0 0 0,0 0 0 0 0,0 2 0 0 0,0-2 0 0 0,0 0 0 0 0,0 1 0 0 0,2-2 0 0 0,-2 0 0 0 0,0-1 0 0 0,0-2 0 0 0,0 1 0 0 0,0 0 0 0 0,0-1 0 0 0,0 0 0 0 0,0 0 0 0 0,0 1 0 0 0,0-1 0 0 0,0-1 0 0 0,0 0 20-1041 0,0-2 1 1041 0,0 0 0 0 0,0 1 0 0 0,0-1 0 0 0,0 0 0 0 0,0-1 0 0 0,0 1 0 0 0,0-1 0 0 0,0 0-1 0 0,0 0 1 0 0,0-1 0 0 0,0 8 0 0 0,1-1 0 0 0,-1 0 0 0 0,0 0 0 0 0,0-1 0 0 0,0 1 0 0 0,0-1-1 0 0,0-1 1 0 0,0 2 0 0 0,0 0-3-961 0,0 1 0 961 0,0 0 1 0 0,0 2-1 0 0,0-1 1 0 0,0-1-1 0 0,0 1 1 0 0,0-1-1 0 0,0-1 0 0 0,0 1 1 0 0,0-2-1 0 0,0-5 1 0 0,0-1-1 0 0,0-1 1 0 0,0 1-1 0 0,0-2 0 0 0,0 1 1 0 0,0 0-1 0 0,1 0 1 0 0,-1-2-1 0 0,0 3-14-836 0,0 0 0 836 0,0-1 0 0 0,0 1 1 0 0,0 1-1 0 0,0-1 0 0 0,0 0 0 0 0,0 0 1 0 0,0-1-1 0 0,0 1 0 0 0,0-1 1 0 0,0 10-1 0 0,0 1 0 0 0,0-1 0 0 0,0 0 1 0 0,0 0-1 0 0,0 0 0 0 0,0-1 0 0 0,0 0 1 0 0,0-3 6-697 0,0-2 0 697 0,0-2 0 0 0,0-1 0 0 0,0 1 1 0 0,0-1-1 0 0,0-1 0 0 0,0 1 0 0 0,1-1 1 0 0,-1 0-1 0 0,0 10 0 0 0,0-1 0 0 0,0 0 0 0 0,0 0 1 0 0,0 0-1 0 0,0-1 0 0 0,0 1 0 0 0,0 1-3-727 0,0-1 1 727 0,0 0 0 0 0,0 1 0 0 0,0-1 0 0 0,0 0 0 0 0,0 0 0 0 0,0 0 0 0 0,0-1 0 0 0,0-3 0 0 0,0-2 0 0 0,0 0 0 0 0,0 0 0 0 0,0-1 0 0 0,0 1 0 0 0,0-1 0 0 0,0 2 3-706 0,0 0 1 706 0,0 1 0 0 0,1-1 0 0 0,-1-1 0 0 0,0 2-1 0 0,0-1 1 0 0,0 0 0 0 0,0-2 0 0 0,0-2 0 0 0,0-2-1 0 0,0 1 1 0 0,0-1 0 0 0,0-1 0 0 0,0 1 0 0 0,0-1-1 0 0,0 0 0-452 0,0 12 1 452 0,0-1-1 0 0,0 1 1 0 0,0-1 0 0 0,0-1-1 0 0,0-1 1 0 0,0 0 0 0 0,0-5-1 0 0,-1 0 1 0 0,1-1 0 0 0,0-1-1 0 0,0 0 1 0 0,0 0 0 0 0,0 1-2-281 0,0-1 0 281 0,0-1 1 0 0,0 2-1 0 0,0-1 0 0 0,0 0 1 0 0,0-1-1 0 0,0 0 0 0 0,0 0 1 0 0,0-1-1 0 0,0 1 0 0 0,0-2 1 0 0,0 1-1 0 0,0-1 0 0 0,0 0-3-339 0,0 15 1 339 0,0-2 0 0 0,0 0 0 0 0,0 0 0 0 0,0 0-1 0 0,0-1 1 0 0,0-1 0 0 0,0-1 0 0 0,0 0 0 0 0,0 1 0 0 0,0-3-1 0 0,0 0-9-186 0,0-7 0 186 0,0 1 1 0 0,0-3-1 0 0,0 0 1 0 0,0-1-1 0 0,0-1 1 0 0,0 12-1 0 0,0-3 1 0 0,0-1-1 0 0,0 0 1 0 0,0-2-4-119 0,0-6 0 119 0,0 0 1 0 0,0-3-1 0 0,0 0 1 0 0,0-3-1 0 0,0 9 1 0 0,0-2-1 0 0,0-1 1 0 0,0-1 47-136 0,0-6 1 136 0,0-1 0 0 0,0-2 0 0 0,0-4 0 0 0,0 8-1 0 0,0-5 1 0 0,0-3-20-93 0,0 25 0 93 0,-1-10 1 0 0,1-25-1 0 0,0-9-154 0 0,0 18 88 0 0,0-40 0 0 0,0-77-41 0 0,0-68 1 0 0,0 13 0 0 0,0-11 87 0 0,0 10 1 0 0,0-6 0 0 0,0-4 0 0 0,0 17 0 0 0,0-4 0 0 0,0-2-1 0 0,0-3 3 0 0,0 3 1 0 0,0-4 0 0 0,0-1 0 0 0,0-2 0 0 0,0 0 0 0 0,0-4 0 0 0,0 1 0 0 0,0-1 0 0 0,0-1 0 0 0,0-2 37 0 0,0-8 0 0 0,0-1 0 0 0,0-3 0 0 0,0 0 0 0 0,0-3 0 0 0,0 14 1 0 0,0-2-1 0 0,0-2 0 0 0,0 1 0 0 0,0-3 0 0 0,0 0-6 0 0,0 11 0 0 0,0-2 0 0 0,0 1 0 0 0,0-2 1 0 0,0-1-1 0 0,0 0 0 0 0,0-1 0 0 0,0-7 1 0 0,0 0-1 0 0,0-1 0 0 0,0 0 0 0 0,0-1 0 0 0,0-2 1 0 0,0 1 5 0 0,0 9 1 0 0,0 0 0 0 0,0-2 0 0 0,0 0-1 0 0,0 1 1 0 0,0-3 0 0 0,0 1 0 0 0,0-1-1 0 0,0 8 1 0 0,0-1 0 0 0,0 0 0 0 0,0-1 0 0 0,0 0-1 0 0,0-1 1 0 0,0 0 0 0 0,0-1 0 0 0,0-1-14 0 0,0-5 1 0 0,0-1 0 0 0,0-1-1 0 0,0 0 1 0 0,0-2 0 0 0,0 2 0 0 0,0-1-1 0 0,0-1 1 0 0,0 2 0 0 0,0 0-1 0 0,0 0 1 0 0,0-1 0 0 0,0 1 0 0 0,0 0-1 0 0,0 0 1 0 0,0-2 0 0 0,0 0 0 0 0,0-2-8 0 0,0 5 1 0 0,0 0 0 0 0,0-1-1 0 0,0-2 1 0 0,0 0 0 0 0,0 0-1 0 0,0 0 1 0 0,0-1 0 0 0,0 2-1 0 0,0-1 1 0 0,0 3 0 0 0,0 0-1 0 0,0 0 1 0 0,0 0 0 0 0,0 0 0 0 0,0 0-1 0 0,0 0 1 0 0,0-2 0 0 0,0 0-1 0 0,0 0-9 0 0,0 3 0 0 0,0-1 0 0 0,0-1 0 0 0,0 0 0 0 0,0 0 1 0 0,0 0-1 0 0,0-2 0 0 0,0 2 0 0 0,0-1 0 0 0,0 0 1 0 0,0 1-1 0 0,0 0 0 0 0,0-2 0 0 0,0 2 0 0 0,0 0 0 0 0,0 0 1 0 0,0-1-1 0 0,0 1 0 0 0,0 0 0 0 0,0-1 0 0 0,0-1 1 0 0,0 1-6 0 0,0 6 0 0 0,0 0 0 0 0,0 0 0 0 0,0 0 0 0 0,0-1 1 0 0,0 0-1 0 0,0 1 0 0 0,0-2 0 0 0,0 1 0 0 0,0-1 1 0 0,0 2-1 0 0,0-1 0 0 0,0-2 0 0 0,0 1 0 0 0,0 1 1 0 0,0-1-1 0 0,0 0 0 0 0,0-1 0 0 0,0 1 0 0 0,0-1 0 0 0,0 0 1 0 0,0 2-1 0 0,0-2 0 0 0,0-1 9 0 0,0 0 1 0 0,0-2 0 0 0,0 1-1 0 0,0-1 1 0 0,0 0 0 0 0,0 1 0 0 0,0-1-1 0 0,0-1 1 0 0,0 2 0 0 0,0-1 0 0 0,0-1-1 0 0,0 1 1 0 0,0 6 0 0 0,0 1 0 0 0,0 1-1 0 0,0-2 1 0 0,0 1 0 0 0,0-1-1 0 0,0 1 1 0 0,0-2 0 0 0,0 2 0 0 0,0-1-1 0 0,0-1 1 0 0,0 2 0 0 0,0-2-2 0 0,0 1 1 0 0,0-2 0 0 0,0 1 0 0 0,0-1-1 0 0,0 2 1 0 0,0-2 0 0 0,0 0 0 0 0,0 0 0 0 0,0 1-1 0 0,0-1 1 0 0,0-1 0 0 0,0 1 0 0 0,0-1-1 0 0,0-2 1 0 0,0 0 0 0 0,0-1 0 0 0,0 1 0 0 0,0 0-1 0 0,0-1 1 0 0,0 0 0 0 0,0 0 0 0 0,0 0-1 0 0,0-1 1 0 0,0 1 0 0 0,0-1 0 0 0,0 0-21 0 0,0 7 1 0 0,0-2-1 0 0,0 2 1 0 0,0-2 0 0 0,0 0-1 0 0,0 0 1 0 0,0 1 0 0 0,0-1-1 0 0,0 1 1 0 0,0 0 0 0 0,0-1-1 0 0,0 1 1 0 0,0 2 0 0 0,0-2-1 0 0,0-3 1 0 0,0 0 0 0 0,0 0-1 0 0,0 1 1 0 0,0 0 0 0 0,0 0-1 0 0,0 1 1 0 0,0-1 0 0 0,0 0-1 0 0,0 0 1 0 0,0 0 0 0 0,0-1-1 0 0,0 0-9 0 0,0 6 0 0 0,0-2 0 0 0,0 1 0 0 0,0-1 0 0 0,0 1 0 0 0,0-2 0 0 0,0 2 0 0 0,0-2 0 0 0,0 2 0 0 0,0-2 1 0 0,0 2-1 0 0,0-1 0 0 0,0 1 0 0 0,0-1 0 0 0,0-6 0 0 0,0-1 0 0 0,0 2 0 0 0,0-1 0 0 0,0 0 0 0 0,0 1 0 0 0,0 0 1 0 0,0-2-1 0 0,1 2 0 0 0,-1-1 0 0 0,0 1 0 0 0,0-3 0 0 0,0 2 1 366 0,0 4 1-366 0,0 0 0 0 0,0-1 0 0 0,0 0 0 0 0,0-1 0 0 0,0 1 0 0 0,0-1 0 0 0,0 1 0 0 0,0 0 0 0 0,0 0 0 0 0,0 0 0 0 0,0 1 0 0 0,0 1 0 0 0,0 0 0 0 0,0-3 0 0 0,0 1 0 0 0,0 1 0 0 0,0 0 0 0 0,0 1-1 0 0,0 0 1 0 0,0 0 0 0 0,0 0 0 0 0,0 0 0 0 0,0 0 0 0 0,0 0 0 0 0,0-1 0 0 0,0 0 4 1597 0,0-3 0-1597 0,0 1 1 0 0,0-2-1 0 0,0 1 0 0 0,0-1 1 0 0,0 0-1 0 0,0 1 0 0 0,0 0 1 0 0,0 0-1 0 0,0-1 0 0 0,0 2 1 0 0,0 0-1 0 0,0 1 0 0 0,0-4 1 0 0,0-1-1 0 0,0 2 0 0 0,0-1 1 0 0,0 2-1 0 0,0 0 0 0 0,0 0 1 0 0,0-1-1 0 0,0 1 0 0 0,0 0 1 0 0,0 0-1 0 0,0-1-7 1421 0,0 2 1-1421 0,0-1 0 0 0,0 1 0 0 0,0 0 0 0 0,0 0-1 0 0,0-1 1 0 0,0 0 0 0 0,0 1 0 0 0,0 1 0 0 0,0-1 0 0 0,0 0-1 0 0,0 1 1 0 0,0 1 0 0 0,0 2 0 0 0,0-2 0 0 0,0 1 0 0 0,-1 0-1 0 0,1 0 1 0 0,0 0 0 0 0,0 1 0 0 0,0 0 0 0 0,0 0 0 0 0,0 0-1 0 0,0 1-2 1133 0,0-8 1-1133 0,0 1 0 0 0,0 1 0 0 0,0-1 0 0 0,0 1 0 0 0,0 0 0 0 0,0 1 0 0 0,0-1 0 0 0,0 0 0 0 0,0 1 0 0 0,0 0 0 0 0,0 2 0 0 0,0 0 0 0 0,0 0 0 0 0,0 0 0 0 0,-1 0 0 0 0,1 0 0 0 0,0 2 0 0 0,0-2 0 0 0,0 1 0 0 0,0 2 0 0 0,0-1 5 1135 0,0-6 0-1135 0,0 1 0 0 0,0-1 1 0 0,0 2-1 0 0,0-1 0 0 0,0 2 0 0 0,0-1 1 0 0,0 1-1 0 0,0 0 0 0 0,0 1 0 0 0,0 4 1 0 0,0 1-1 0 0,0 1 0 0 0,0-1 1 0 0,0 1-1 0 0,0 0 0 0 0,0 1 0 0 0,-1 0 1 0 0,1 0-1 0 0,0 1 2 716 0,0-5 1-716 0,0-2-1 0 0,0 3 1 0 0,0-2 0 0 0,0 2-1 0 0,0 1 1 0 0,0-1-1 0 0,0 0 1 0 0,0 2 0 0 0,0-10-1 0 0,0 2 1 0 0,0-1 0 0 0,0 1-1 0 0,0 0 1 0 0,0 1-1 0 0,0 0 1 0 0,0 0-5 656 0,0 2 1-656 0,0 2-1 0 0,0-2 1 0 0,0 1-1 0 0,0 1 1 0 0,0 1 0 0 0,0 0-1 0 0,0 2 1 0 0,0-9-1 0 0,0 2 1 0 0,-2 1-1 0 0,2 1 1 0 0,0 0 0 0 0,0 0-1 0 0,0 2 21 496 0,0 6 0-496 0,0 32 0 0 0</inkml:trace>
  <inkml:trace contextRef="#ctx0" brushRef="#br0" timeOffset="3">4 6794 13012 187164 56310,'0'43'-1'0'0,"0"63"-4"0"0,0 1 1 0 0,0 2-1 0 0,0-1 1 0 0,0 3-10 0 0,0-8 0 0 0,0 1 0 0 0,0 1 0 0 0,0 1 1 0 0,0 0-1 0 0,0 0 0 0 0,0 0 0 0 0,0 0 1 0 0,0 3-1 0 0,0-1 0 0 0,0 1 0 0 0,0-1 0 0 0,0 1 1 0 0,0 0-1 0 0,0 0 0 0 0,0 2 11 0 0,0 1 1 0 0,0 0 0 0 0,0 0 0 0 0,0-1-1 0 0,0 3 1 0 0,0 0 0 0 0,0 0 0 0 0,0 0-1 0 0,0-5 1 0 0,0-1 0 0 0,0 1 0 0 0,0 0 0 0 0,0 1-1 0 0,0 0 1 0 0,0 0 0 0 0,0 1 0 0 0,0 1-5 0 0,0-9 0 0 0,0 2 1 0 0,0-1-1 0 0,0 1 0 0 0,0 0 1 0 0,0 0-1 0 0,0 0 0 0 0,0 1 1 0 0,0-1-1 0 0,0 0 0 0 0,0 1 1 0 0,0 0-1 0 0,0-1 0 0 0,0 2 1 0 0,0-2-1 0 0,0 1 0 0 0,0 0 1 0 0,0 1-1 0 0,0 1 0 0 0,0-1 7 0 0,0 5 0 0 0,0 0 0 0 0,0 1 1 0 0,0 0-1 0 0,0 0 0 0 0,0 1 0 0 0,0-1 1 0 0,0 2-1 0 0,0-2 0 0 0,0 0 0 0 0,0-1 1 0 0,0-1-1 0 0,0 1 0 0 0,0-2 0 0 0,0 2 1 0 0,0-1-1 0 0,0 1 0 0 0,0 0 0 0 0,0 0 1 0 0,0 1-3 0 0,0-8 0 0 0,0 1 1 0 0,0 0-1 0 0,0 2 1 0 0,0-2-1 0 0,0 1 1 0 0,0-1-1 0 0,0 2 1 0 0,0-1-1 0 0,0-1 1 0 0,0 0-1 0 0,0 0 1 0 0,0 1-1 0 0,0-2 1 0 0,0 0-1 0 0,0 1 1 0 0,0-1-1 0 0,0 0 1 0 0,0 1-1 0 0,0 0 1 0 0,0 2-1 0 0,0-1 1 0 0,0 5 1 0 0,0 1 0 0 0,0 1 0 0 0,0 0-1 0 0,0 1 1 0 0,0-1 0 0 0,0 0 0 0 0,0 2-1 0 0,0-2 1 0 0,0 0 0 0 0,0 0 0 0 0,0-1 0 0 0,0 0-1 0 0,0 1 1 0 0,0-2 0 0 0,0 1 0 0 0,0 0-1 0 0,0 0 1 0 0,0 0 0 0 0,0 1 0 0 0,0 0 0 0 0,0 2-1 0 0,0-5 0 0 0,0 1 1 0 0,0-1-1 0 0,0 3 1 0 0,0-1-1 0 0,0 1 0 0 0,0-1 1 0 0,0 1-1 0 0,0 1 1 0 0,0-2-1 0 0,0 1 0 0 0,0-1 1 0 0,0 0-1 0 0,0 0 1 0 0,0-1-1 0 0,0 1 1 0 0,0 0-1 0 0,0 0 0 0 0,0 0 1 0 0,0-1-1 0 0,0 3 1 0 0,0-2-1 0 0,0 0 0 0 0,0 1-5 0 0,0-8 1 0 0,0 2 0 0 0,0-1 0 0 0,0 0 0 0 0,0 1-1 0 0,0 0 1 0 0,0-1 0 0 0,0 1 0 0 0,0 0 0 0 0,0 0 0 0 0,0 0-1 0 0,0-1 1 0 0,0 1 0 0 0,0 0 0 0 0,0-1 0 0 0,0 2 0 0 0,0-2-1 0 0,0 1 1 0 0,0 0 0 0 0,0-1 0 0 0,0 2 0 0 0,0-1 0 0 0,0 0-1 0 0,0 0 1 0 0,0 1 0 0 0,0 0 0 0 0,0 2 0 0 0,0 0 0 0 0,0 1-1 0 0,0 0 1 0 0,0 0 0 0 0,0 0 0 0 0,0 0 0 0 0,0-1 0 0 0,0 1-1 0 0,0 0 1 0 0,0 0 0 0 0,0 0 0 0 0,0 0-1-352 0,0-1 0 352 0,0 1 1 0 0,0-1-1 0 0,0 1 0 0 0,0-2 1 0 0,0 2-1 0 0,0-1 0 0 0,0 0 1 0 0,0 1-1 0 0,0-1 0 0 0,0-1 1 0 0,0 2-1 0 0,0-1 6-1945 0,0 0 0 1945 0,0 0 1 0 0,0 0-1 0 0,1-1 1 0 0,-1 1-1 0 0,0 0 1 0 0,0 0-1 0 0,0-1 0 0 0,0 1 1 0 0,0 0-1 0 0,0 0 1 0 0,0-2-1 0 0,0 2 1 0 0,0-1-1 0 0,0 0 1 0 0,0 0-1 0 0,0 0 0 0 0,0-2 1 0 0,0 2-1 0 0,0 0 1 0 0,2-1-1 0 0,-2 1 1 0 0,0 0-1 0 0,0-1 1 0 0,0 1-1 0 0,0 0-2-2267 0,0 0 1 2267 0,0 1 0 0 0,0 0 0 0 0,0 0-1 0 0,0-1 1 0 0,0 1 0 0 0,1 0 0 0 0,-1 0-1 0 0,0 0 1 0 0,0-1 0 0 0,0 1 0 0 0,0 0-1 0 0,0 0 1 0 0,0 0 0 0 0,0-1 0 0 0,0 2-1 0 0,0-1 1 0 0,0 0 0 0 0,0 1 0 0 0,0-1-1 0 0,0-1 1 0 0,1 2 0 0 0,-1-1 0 0 0,0 1-1 0 0,0-1 1 0 0,0 1 15-306 0,0 0 1 306 0,0 0-1 0 0,0 0 1 0 0,0 1 0 0 0,0-1-1 0 0,0 1 1 0 0,0-1 0 0 0,0 0-1 0 0,0 1 1 0 0,0-1-1 0 0,0 0 1 0 0,0 1 0 0 0,0-1-1 0 0,0-2 1 0 0,0 2 0 0 0,0 0-1 0 0,0-1 1 0 0,0 1-1 0 0,0-1 1 0 0,0 1 0 0 0,0-1-1 0 0,0-1 1 0 0,0 2 0 0 0,0-1-1 0 0,0 0 1 0 0,0 0-3-267 0,0-2 0 267 0,0 1 1 0 0,0 0-1 0 0,0-2 1 0 0,0 2-1 0 0,0-1 1 0 0,0 0-1 0 0,0 0 0 0 0,0 0 1 0 0,0 0-1 0 0,0 0 1 0 0,0-1-1 0 0,0 1 1 0 0,0-2-1 0 0,0 2 1 0 0,0-3-1 0 0,0 1 0 0 0,0 1 1 0 0,0-1-1 0 0,0 0 1 0 0,0-1-1 0 0,0 2 1 0 0,0-2-1 0 0,0 1 1 0 0,0-1-1 0 0,0 2-7-1074 0,0 7 0 1074 0,0 1 1 0 0,0-1-1 0 0,1 0 1 0 0,-1 0-1 0 0,0 0 1 0 0,0 0-1 0 0,0 0 1 0 0,0 0-1 0 0,0-1 0 0 0,0-1 1 0 0,0 2-1 0 0,0-6 1 0 0,0 1-1 0 0,0-2 1 0 0,0 1-1 0 0,0-1 1 0 0,0 1-1 0 0,0-1 0 0 0,0 0 1 0 0,0 0-1 0 0,0 1 1 0 0,0-2-1 0 0,0 1-2-1134 0,0 1 0 1134 0,0-1 1 0 0,0 1-1 0 0,0-1 1 0 0,0 1-1 0 0,0-1 0 0 0,0 1 1 0 0,0-1-1 0 0,0 0 1 0 0,0-1-1 0 0,0-1 0 0 0,0 1 1 0 0,0 4-1 0 0,0 0 1 0 0,0-1-1 0 0,0-1 1 0 0,0 1-1 0 0,0-1 0 0 0,0 0 1 0 0,0 1-1 0 0,0-2 1 0 0,0 2-1 0 0,0-1 2-950 0,0 2 1 950 0,0 0-1 0 0,0 0 1 0 0,0-1-1 0 0,0 2 1 0 0,0-1 0 0 0,0 0-1 0 0,0 0 1 0 0,0-2-1 0 0,0 0 1 0 0,0-2-1 0 0,0 4 1 0 0,0 0 0 0 0,0-2-1 0 0,0 0 1 0 0,0-1-1 0 0,0 0 1 0 0,0-1-1 0 0,0 0 1 0 0,0 0 0 0 0,0-1-17-533 0,0 8 0 533 0,0 0 1 0 0,0-1-1 0 0,0 0 0 0 0,0-1 1 0 0,0 0-1 0 0,0-1 1 0 0,0-1-1 0 0,0-2 0 0 0,0 6 1 0 0,0-2-1 0 0,0-1 1 0 0,-1-1-1 0 0,1-1 0 0 0,0 1 1 0 0,0 0-1 0 0,0-1 8-360 0,0 0 1 360 0,0 0 0 0 0,0 0 0 0 0,0 1 0 0 0,0-2-1 0 0,0-1 1 0 0,0 0 0 0 0,0-2 0 0 0,0 4 0 0 0,0 0-1 0 0,0-3 1 0 0,0 0 0 0 0,0 0 0 0 0,0-1 0 0 0,0 0 8-165 0,0-1 0 165 0,0 1 0 0 0,0-1 0 0 0,0 0 0 0 0,0-1 0 0 0,0-2 0 0 0,0-2 0 0 0,0 5 0 0 0,0-1 0 0 0,0-2 0 0 0,0-98-6 0 0</inkml:trace>
  <inkml:trace contextRef="#ctx0" brushRef="#br0" timeOffset="4">8 52074 12670 177076 56310,'0'-30'-7'0'0,"0"-87"-21"0"0,0 13 1 0 0,0-1 0 0 0,0-1-1 0 0,0 0 1 0 0,0-1-1 0 0,0-2 1 0 0,0 0 51 0 0,0 6 0 0 0,0 0 1 0 0,0-1-1 0 0,0-1 0 0 0,0-1 1 0 0,0 0-1 0 0,0-1 0 0 0,0-2 1 0 0,0 4-1 0 0,0-1 0 0 0,0-1 1 0 0,0-1-1 0 0,0 0 0 0 0,0-1 1 0 0,0-2-1 0 0,0 2 0 0 0,0-2-13 0 0,0 6 0 0 0,0 0 0 0 0,0-1 0 0 0,0 0 1 0 0,0 0-1 0 0,0-2 0 0 0,0 0 0 0 0,0 0 1 0 0,0 0-1 0 0,0-1 0 0 0,0-4 0 0 0,0 0 1 0 0,0 0-1 0 0,0-1 0 0 0,0 0 0 0 0,0-2 0 0 0,0 2 1 0 0,0-1-1 0 0,0-2 0 0 0,0 2 0 0 0,0 6 1 0 0,0 0 0 0 0,0-1 0 0 0,0 0 0 0 0,0-1 0 0 0,0 2 0 0 0,0-2 0 0 0,0 0 0 0 0,0-1 0 0 0,0 2 0 0 0,0-1 0 0 0,0-4 0 0 0,0 2 0 0 0,0 0 0 0 0,0-1 0 0 0,0 1 0 0 0,0-1-1 0 0,0-2 1 0 0,0 2 0 0 0,0-3 0 0 0,0 1 0 0 0,0-1-2 0 0,0 12 1 0 0,0-1-1 0 0,0 0 1 0 0,0-1-1 0 0,0-1 1 0 0,0 0-1 0 0,0-1 1 0 0,0 1-1 0 0,0-1 1 0 0,0 1-1 0 0,0 1 1 0 0,0-2-1 0 0,0 1 1 0 0,0 0-1 0 0,0 0 1 0 0,0 1-1 0 0,0-2 1 0 0,0 2-1 0 0,0-2 1 0 0,0 2-1 0 0,0-2 1 0 0,0 2 0 0 0,0-1-1 0 0,0-1 1 0 0,0 1-1 0 0,0-1 9 0 0,0-2 1 0 0,0 2-1 0 0,0-1 1 0 0,0-1-1 0 0,0 1 1 0 0,0 0-1 0 0,0-1 1 0 0,0 0-1 0 0,0 1 1 0 0,0-2-1 0 0,0 1 1 0 0,0-1 0 0 0,0 1-1 0 0,0-3 1 0 0,0 0-1 0 0,0-1 1 0 0,0 1-1 0 0,0 0 1 0 0,0-2-1 0 0,0 2 1 0 0,0-1-1 0 0,0-1 1 0 0,0 1-1 0 0,0 0 1 0 0,0-1 0 0 0,0 0-10 0 0,0 5 0 0 0,0 0 0 0 0,0 0 0 0 0,0-1 0 0 0,0 2 1 0 0,0-2-1 0 0,0 0 0 0 0,0 0 0 0 0,0 0 0 0 0,0 0 1 0 0,0 0-1 0 0,0 0 0 0 0,0 0 0 0 0,0 0 0 0 0,0 0 1 0 0,0-1-1 0 0,0 1 0 0 0,0 0 0 0 0,0-1 0 0 0,0 1 1 0 0,0 0-1 0 0,0-1 0 0 0,0 0 0 0 0,0 1 0 0 0,0-1 1 0 0,0 0-1 0 0,0 0 0 0 0,0 0 2 0 0,0 5 1 0 0,0 0-1 0 0,0 1 1 0 0,0-2-1 0 0,0 1 1 0 0,0-1-1 0 0,0 1 1 0 0,0-1-1 0 0,0 1 1 0 0,0-1-1 0 0,0 1 1 0 0,0-1-1 0 0,0 1 1 0 0,0-1-1 0 0,0 1 1 0 0,0-8-1 0 0,0 2 1 0 0,0-1-1 0 0,0-1 1 0 0,0 1-1 0 0,0 1 1 0 0,0-2-1 0 0,0 1 1 0 0,0 1-1 0 0,0-2 1 0 0,0 1-1 0 0,0 1 1 0 0,0-2-1 0 0,0 2-7 124 0,0-1 0-124 0,0 0 1 0 0,0 0-1 0 0,0 1 0 0 0,0-2 1 0 0,0 2-1 0 0,0-1 1 0 0,0 0-1 0 0,0 1 0 0 0,0 0 1 0 0,0-2-1 0 0,0 3 1 0 0,0-1-1 0 0,1 0 0 0 0,-1 2 1 0 0,0 0-1 0 0,0 0 1 0 0,0 0-1 0 0,0 1 0 0 0,0-1 1 0 0,0 2-1 0 0,0-2 0 0 0,0 1 1 0 0,0-1-1 0 0,0 1 1 0 0,0-1-1 0 0,0 0 0 0 0,0 0-10 910 0,0-2 1-910 0,0 0-1 0 0,0 0 1 0 0,0-1-1 0 0,0 0 1 0 0,0 1-1 0 0,0-2 1 0 0,0 2 0 0 0,0-1-1 0 0,0 0 1 0 0,0 0-1 0 0,0 1 1 0 0,0-1-1 0 0,0 1 1 0 0,0 1-1 0 0,0 1 1 0 0,0-1 0 0 0,0 1-1 0 0,0 0 1 0 0,0 0-1 0 0,0 0 1 0 0,0 0-1 0 0,0-1 1 0 0,0 1 0 0 0,0-1-1 0 0,0 0 1 0 0,1 0-1 0 0,-1-1-6 1245 0,0 4 1-1245 0,0 0-1 0 0,0 0 1 0 0,0-1-1 0 0,0-1 1 0 0,0 1-1 0 0,0-1 1 0 0,0 1-1 0 0,0-1 1 0 0,0 1 0 0 0,0 0-1 0 0,0-1 1 0 0,0 1-1 0 0,0 0 1 0 0,0 0-1 0 0,0 2 1 0 0,0 0-1 0 0,0 0 1 0 0,0-1 0 0 0,0 2-1 0 0,0-2 1 0 0,0 1-1 0 0,0 0 1 0 0,0 0-1 0 0,0 1 1 0 0,0-1-1 0 0,0 1 1 0 0,0-1 0 0 0,0 2-1 0 0,0-1 5 1046 0,0-4 0-1046 0,0-1 0 0 0,0 1 1 0 0,0 0-1 0 0,0-1 0 0 0,0 2 1 0 0,0-1-1 0 0,0 0 0 0 0,0 1 0 0 0,0-1 1 0 0,0 1-1 0 0,0 1 0 0 0,0-1 1 0 0,0 0-1 0 0,0-4 0 0 0,0-2 1 0 0,0 2-1 0 0,0-1 0 0 0,0 2 0 0 0,0-1 1 0 0,0 0-1 0 0,0 0 0 0 0,0 1 1 0 0,0 0-1 0 0,0-1 0 0 0,0 1 1 0 0,0 0-9 847 0,0 1 1-847 0,0 0 0 0 0,0-1 0 0 0,0 1 0 0 0,0 1 0 0 0,0-1 0 0 0,0 1-1 0 0,0-1 1 0 0,0 1 0 0 0,0 0 0 0 0,0 0 0 0 0,0 2 0 0 0,0-1 0 0 0,0 2-1 0 0,0 2 1 0 0,0 0 0 0 0,0-1 0 0 0,0 1 0 0 0,0 0 0 0 0,0 1 0 0 0,0-1-1 0 0,0 0 1 0 0,0 1 0 0 0,0-1 0 0 0,0 0 0 0 0,0 0-12 955 0,0 0 1-955 0,0-1 0 0 0,0 0 0 0 0,-1 1 0 0 0,1-2 0 0 0,0 1 0 0 0,0 0 0 0 0,0 1 0 0 0,0-1 0 0 0,0 0 0 0 0,0 1 0 0 0,0 1 0 0 0,0-2 0 0 0,0-3 0 0 0,0-1 0 0 0,0 0 0 0 0,0 0 0 0 0,0 0 0 0 0,0 1 0 0 0,0-1 0 0 0,0 1 0 0 0,0 0 0 0 0,0 1 0 0 0,0-1 0 0 0,0 0-13 848 0,0 3 1-848 0,0-1 0 0 0,0-1 0 0 0,0 2-1 0 0,0 0 1 0 0,0-1 0 0 0,0 1 0 0 0,0 0-1 0 0,0 1 1 0 0,0 0 0 0 0,0 0 0 0 0,-1 1 0 0 0,1-3-1 0 0,0-1 1 0 0,0 2 0 0 0,0-1 0 0 0,0 2-1 0 0,0-1 1 0 0,0 1 0 0 0,0 0 0 0 0,0 1-1 0 0,0-2 1 0 0,0 1 8 729 0,0-9 1-729 0,0 0-1 0 0,0-1 1 0 0,0 1-1 0 0,0 0 1 0 0,0 1-1 0 0,0 0 1 0 0,0 0-1 0 0,0 2 1 0 0,0 1-1 0 0,0-4 1 0 0,0 2-1 0 0,0-1 1 0 0,0 2-1 0 0,0 1 1 0 0,0 0-1 0 0,0-1 1 0 0,0 0-1 0 0,0 0 14 718 0,0 8 0-718 0,0 0 0 0 0,-1 0 1 0 0,1-1-1 0 0,0 0 0 0 0,0 1 1 0 0,0 0-1 0 0,0 0 0 0 0,0 1 1 0 0,0 1-1 0 0,0-4 0 0 0,0-1 1 0 0,0 1-1 0 0,0 1 0 0 0,0 1 1 0 0,0 0-1 0 0,0 0 0 0 0,0 0 1 0 0,0 1-25 604 0,0-11 0-604 0,0 0 1 0 0,0 1-1 0 0,0 1 1 0 0,0 0-1 0 0,0 0 1 0 0,0 1-1 0 0,0 76 25 0 0</inkml:trace>
  <inkml:trace contextRef="#ctx0" brushRef="#br0" timeOffset="5">4 6794 13097 186991 56310,'0'81'8'0'0,"0"34"2"0"0,0 1 1 0 0,0-1 0 0 0,0 0 0 0 0,0-12-1 0 0,0-1 1 0 0,0 0 0 0 0,0 1 0 0 0,0 0-1 0 0,0-1 1 0 0,0 2 0 0 0,0 0-11 0 0,0 2 1 0 0,0 2 0 0 0,0 0-1 0 0,0 0 1 0 0,0 0 0 0 0,0 0-1 0 0,0 1 1 0 0,0-1 0 0 0,0 3-1 0 0,0-1 1 0 0,0 1 0 0 0,0-1-1 0 0,0 1 1 0 0,0 1 0 0 0,0 1-1 0 0,0 0 2 0 0,0-5 1 0 0,0 0-1 0 0,0 1 1 0 0,0 0 0 0 0,0 1-1 0 0,0 1 1 0 0,0-1 0 0 0,0 1-1 0 0,0 0 1 0 0,0-7-1 0 0,0-1 1 0 0,0 0 0 0 0,0 1-1 0 0,0 0 1 0 0,0 0 0 0 0,0 1-1 0 0,0 0 1 0 0,0 0-1 0 0,0 0 0 0 0,0 4 0 0 0,0-2 0 0 0,0 3 1 0 0,0-2-1 0 0,0 1 0 0 0,0 0 0 0 0,0 1 1 0 0,0-1-1 0 0,0 0 0 0 0,0 1 0 0 0,0 2 1 0 0,0-2-1 0 0,0 2 0 0 0,0 0 0 0 0,0-1 1 0 0,0 1-1 0 0,0 0 0 0 0,0 0 0 0 0,0 0 1 0 0,0 1-1 0 0,0-1 0 0 0,0 1 1 0 0,0-1-1 0 0,0 1 1 0 0,0 0-1 0 0,0 0 1 0 0,0 0-1 0 0,0 0 1 0 0,0 2-1 0 0,0-2 1 0 0,0-7-1 0 0,0 0 1 0 0,0 0-1 0 0,0 1 1 0 0,0 0-1 0 0,0 0 1 0 0,0 0-1 0 0,0 1 1 0 0,0 0-1 0 0,0 1 1 0 0,0-1-2 0 0,0-4 0 0 0,0 1 0 0 0,0 1 0 0 0,0-1 0 0 0,0 1 1 0 0,0 0-1 0 0,0 2 0 0 0,0-2 0 0 0,0 1 0 0 0,0 1 1 0 0,0-1-1 0 0,0 0 0 0 0,0 2 0 0 0,0 0 0 0 0,0 2 1 0 0,0-1-1 0 0,0-1 0 0 0,0 2 0 0 0,0 0 0 0 0,0 0 1 0 0,0-2-1 0 0,0 2 0 0 0,0 0 0 0 0,0 0-18 0 0,0 0 0 0 0,0-1 0 0 0,0 1 0 0 0,0 1 0 0 0,0-1 0 0 0,0 0 0 0 0,0 1 0 0 0,0-2 1 0 0,0 2-1 0 0,0 0 0 0 0,0 0 0 0 0,0 0 0 0 0,0 2 0 0 0,0 1 0 0 0,0 0 0 0 0,0-1 1 0 0,0 2-1 0 0,0-1 0 0 0,0 1 0 0 0,0-1 0 0 0,0 1 0 0 0,0 0 0 0 0,0 0 0 0 0,0 1-1 0 0,0-7 1 0 0,0-1 0 0 0,0 2 0 0 0,0-1 0 0 0,0 0 0 0 0,0 1 0 0 0,0 0 0 0 0,0 0 0 0 0,0 1 0 0 0,0-1 0 0 0,0-1 0 0 0,0 2 0 0 0,0-1 0 0 0,0 1 0 0 0,0 0 0 0 0,0 0 0 0 0,0 0 0 0 0,0 0 0 0 0,0 0 0 0 0,0 0 0 0 0,0 1 0 0 0,0-1 0 0 0,0 1 0 0 0,0-1 0 0 0,0 1 0 0 0,0 0 9-877 0,0-7 0 877 0,0 1 0 0 0,0 0 0 0 0,0 0 0 0 0,0 0 0 0 0,0 1 0 0 0,1-1 0 0 0,-1 0 0 0 0,0 1 0 0 0,0 0 0 0 0,0-1 0 0 0,0 1 0 0 0,0-1 0 0 0,0 0 0 0 0,0 8 1 0 0,0 0-1 0 0,0-1 0 0 0,0 2 0 0 0,0-2 0 0 0,0 1 0 0 0,0 0 0 0 0,0 0 0 0 0,0-1 0 0 0,0 2 0 0 0,0-2 0 0 0,0 1 0 0 0,0 1 4-1485 0,0-8 0 1485 0,0 1 1 0 0,0-1-1 0 0,0 2 0 0 0,0-2 1 0 0,0 2-1 0 0,0-2 0 0 0,0 1 1 0 0,2 0-1 0 0,-2 0 0 0 0,0-1 1 0 0,0 1-1 0 0,0-1 0 0 0,0 1 1 0 0,0 5-1 0 0,0-1 1 0 0,0 1-1 0 0,0 0 0 0 0,0-1 1 0 0,0 0-1 0 0,0 0 0 0 0,0 0 1 0 0,0 0-1 0 0,0 0 0 0 0,0 0 1 0 0,0 0-1 0 0,0 2 6-1523 0,0-2 1 1523 0,0 1 0 0 0,0 0-1 0 0,1 0 1 0 0,-1 1 0 0 0,0-1 0 0 0,0 0-1 0 0,0-1 1 0 0,0 1 0 0 0,0 1-1 0 0,0-2 1 0 0,0 0 0 0 0,0 0 0 0 0,0-1-1 0 0,0-1 1 0 0,0-2 0 0 0,0 2-1 0 0,0 0 1 0 0,0-1 0 0 0,0-1 0 0 0,0 2-1 0 0,0-1 1 0 0,0-1 0 0 0,0 1-1 0 0,0 0 1 0 0,1 0-7-1311 0,-1-1 0 1311 0,0 0 0 0 0,0 1 0 0 0,0 0 1 0 0,0-2-1 0 0,0 2 0 0 0,0-1 0 0 0,0 0 1 0 0,0 1-1 0 0,0-2 0 0 0,0 2 0 0 0,0-2 1 0 0,0 1-1 0 0,0-2 0 0 0,0 0 0 0 0,0 1 1 0 0,0-1-1 0 0,0 0 0 0 0,0 1 0 0 0,0-1 1 0 0,0 0-1 0 0,0-1 0 0 0,0 2 0 0 0,1-2 1 0 0,-1 0-1 0 0,0 1-1-1206 0,0 6 0 1206 0,0 2 1 0 0,0-2-1 0 0,0 0 1 0 0,0 0-1 0 0,0 0 1 0 0,0 0-1 0 0,0 0 1 0 0,0 0-1 0 0,0 1 1 0 0,0-3-1 0 0,0 3 0 0 0,0-4 1 0 0,0 1-1 0 0,0-1 1 0 0,0 1-1 0 0,0-1 1 0 0,0 0-1 0 0,0 1 1 0 0,0-2-1 0 0,0 1 1 0 0,0 1-1 0 0,0-2 0 0 0,0 1 5-1061 0,0-1 0 1061 0,0-1 0 0 0,0 1 0 0 0,0-2 0 0 0,0 1 1 0 0,0 1-1 0 0,0-2 0 0 0,0 2 0 0 0,0-2 0 0 0,0 0 0 0 0,0 1 1 0 0,0-1-1 0 0,0 8 0 0 0,0 1 0 0 0,0-1 0 0 0,0 1 1 0 0,0-2-1 0 0,0 1 0 0 0,0-1 0 0 0,0 1 0 0 0,0-1 0 0 0,0 0 1 0 0,0-1 10-1056 0,0-2 0 1056 0,0 1 1 0 0,0-2-1 0 0,0 0 1 0 0,0 1-1 0 0,0-1 0 0 0,0 1 1 0 0,0-2-1 0 0,0 1 1 0 0,0 0-1 0 0,0-1 1 0 0,0 1-1 0 0,0-2 0 0 0,0 1 1 0 0,0-1-1 0 0,0 2 1 0 0,0-2-1 0 0,0 1 1 0 0,0-2-1 0 0,-1 2 0 0 0,1-2 1 0 0,0 1 8-768 0,0 8 0 768 0,0 0 0 0 0,0 0 0 0 0,0-1 0 0 0,0 1 0 0 0,0-1 0 0 0,0-1 1 0 0,0 1-1 0 0,0 0 0 0 0,0-2 0 0 0,0-1 0 0 0,0-1 0 0 0,0 0 0 0 0,0-1 1 0 0,0 0-1 0 0,0 1 0 0 0,0-2 0 0 0,0 1 0 0 0,0 0 0 0 0,0 0 30-615 0,0-1 1 615 0,0 1 0 0 0,0 0-1 0 0,0 0 1 0 0,0 0 0 0 0,0-2 0 0 0,0 2-1 0 0,0-2 1 0 0,0 0 0 0 0,0-1 0 0 0,0 6-1 0 0,-1-1 1 0 0,1-1 0 0 0,0-1 0 0 0,0 1-1 0 0,0-1 1 0 0,0 1 0 0 0,0-1 0 0 0,0 2-30-558 0,0 3 1 558 0,0-1 0 0 0,0 0-1 0 0,0 2 1 0 0,0-1 0 0 0,0-1-1 0 0,0 0 1 0 0,0 0 0 0 0,0-1-1 0 0,0-6 1 0 0,0-1 0 0 0,0-1-1 0 0,0 0 1 0 0,0 0 0 0 0,0 0 0 0 0,0-1-1 0 0,0 0 1 0 0,0 0-8-472 0,0 10 0 472 0,0 0 0 0 0,0-1 1 0 0,0 0-1 0 0,0-1 0 0 0,0 2 1 0 0,0-1-1 0 0,0-1 0 0 0,0 1 0 0 0,0 0 1 0 0,0 0-1 0 0,0 0 0 0 0,0-1 1 0 0,-1 0-1 0 0,1 0 0 0 0,0-82-23-768 0</inkml:trace>
  <inkml:trace contextRef="#ctx0" brushRef="#br0" timeOffset="6">3 52074 11810 171212 56310,'0'-64'26'0'0,"0"-41"15"0"0,0-1 1 0 0,0 0-1 0 0,0-3 1 0 0,0 9-1 0 0,0-3 0 0 0,0 2 1 0 0,0-3-1 0 0,0 1 1 0 0,0-2-1 0 0,0 1 1 0 0,0-2-1 0 0,0 1-24 0 0,0-7 0 0 0,0-1 1 0 0,0 0-1 0 0,0-1 0 0 0,0 0 1 0 0,0-2-1 0 0,0 1 0 0 0,0-1 1 0 0,0 1-1 0 0,0 8 0 0 0,0-2 1 0 0,0 2-1 0 0,0-2 0 0 0,0 1 1 0 0,0-1-1 0 0,0 0 0 0 0,0-1 1 0 0,0-1-1 0 0,0 0-9 0 0,0 4 1 0 0,0 1 0 0 0,0-2 0 0 0,0 0-1 0 0,0 0 1 0 0,0-2 0 0 0,0 2 0 0 0,0-2-1 0 0,0 0 1 0 0,0 2 0 0 0,0-2 0 0 0,0 1-1 0 0,0-2 1 0 0,0 0 0 0 0,0 1 0 0 0,0 0-1 0 0,0-1 1 0 0,0 0 0 0 0,0-1 0 0 0,0 1-1 0 0,0-1 1 0 0,0 0 9 0 0,0 7 1 0 0,0 0 0 0 0,0-1 0 0 0,0 0 0 0 0,0 0 0 0 0,0 0 0 0 0,0-1 0 0 0,0 1 0 0 0,0-1 0 0 0,0 1 0 0 0,0-1 0 0 0,0-1 0 0 0,0 0 0 0 0,0 0 0 0 0,0 0 0 0 0,0-2 0 0 0,0 2 0 0 0,0-1 0 0 0,0 1 0 0 0,0-2 0 0 0,0 1 0 0 0,0-1 0 0 0,0 0 0 0 0,0 0 13 0 0,0-4 0 0 0,0 0 0 0 0,0 0 1 0 0,0 0-1 0 0,0-1 0 0 0,0 0 0 0 0,0 0 1 0 0,0 0-1 0 0,0 0 0 0 0,0 0 0 0 0,0-2 1 0 0,0 2-1 0 0,0 6 0 0 0,0 1 0 0 0,0-1 1 0 0,0 1-1 0 0,0-1 0 0 0,0 0 0 0 0,0 0 1 0 0,0-1-1 0 0,0 1 0 0 0,0-1 0 0 0,0 1 1 0 0,0-1-1 0 0,0 0-27 631 0,0-2 1-631 0,0 0 0 0 0,0 0 0 0 0,0 1 0 0 0,0-1 0 0 0,0 0 0 0 0,0 0-1 0 0,0-1 1 0 0,0 1 0 0 0,0-1 0 0 0,0-1 0 0 0,0 3 0 0 0,0-3 0 0 0,0 0 0 0 0,0 0-1 0 0,0 1 1 0 0,0-1 0 0 0,0-1 0 0 0,0 1 0 0 0,0 0 0 0 0,0-2 0 0 0,0 2 0 0 0,0 0-1 0 0,0-1 1 0 0,1 0 0 0 0,-1 0 2 1226 0,0 8 1-1226 0,0-2 0 0 0,0 1 0 0 0,0-1 0 0 0,0 2 0 0 0,0-2 0 0 0,0 1 0 0 0,0-1 0 0 0,0 1 0 0 0,0-2 0 0 0,0 2 0 0 0,0-2 0 0 0,0 0 0 0 0,0 1 0 0 0,0-4-1 0 0,0 0 1 0 0,0 0 0 0 0,0-1 0 0 0,0 0 0 0 0,0 0 0 0 0,0 1 0 0 0,0-1 0 0 0,0-1 0 0 0,0 0 0 0 0,0 1 0 0 0,0-2 0 0 0,0 2 0 0 0,0-1-17 1254 0,0 5 0-1254 0,1-1 1 0 0,-1 0-1 0 0,0 1 0 0 0,0-1 1 0 0,0 0-1 0 0,0 0 1 0 0,0-1-1 0 0,0 2 0 0 0,0-2 1 0 0,0 1-1 0 0,0-1 0 0 0,0 1 1 0 0,0-1-1 0 0,0 1 1 0 0,0-1-1 0 0,0 1 0 0 0,0-1 1 0 0,0 0-1 0 0,0 0 1 0 0,0 0-1 0 0,0 0 0 0 0,0 0 1 0 0,0 0-1 0 0,0-1 0 0 0,0 1 1 0 0,0 0-1 0 0,0 0 1 0 0,0 0-1 0 0,2 1-1 1565 0,-2-1 0-1565 0,0 2 0 0 0,0-1 1 0 0,0-1-1 0 0,0 1 0 0 0,0 0 1 0 0,0 0-1 0 0,0 1 0 0 0,0-2 1 0 0,0 1-1 0 0,0 0 0 0 0,0 0 0 0 0,0 1 1 0 0,0-1-1 0 0,0-1 0 0 0,0 1 1 0 0,0 0-1 0 0,0 0 0 0 0,0 0 1 0 0,0 0-1 0 0,0-1 0 0 0,0 1 0 0 0,0 0 1 0 0,1-1-1 0 0,-1 2 0 0 0,0-1 1 0 0,0 0-1 0 0,0 0 0 0 0,0 0 1 0 0,0 1-3 1744 0,0 1 1-1744 0,0 1 0 0 0,0-1-1 0 0,0 2 1 0 0,0-2 0 0 0,0 2 0 0 0,0 0-1 0 0,0-2 1 0 0,0 2 0 0 0,0-2 0 0 0,0 2-1 0 0,0-1 1 0 0,0-2 0 0 0,0 1-1 0 0,1 0 1 0 0,-1-5 0 0 0,0-1 0 0 0,0 1-1 0 0,0-1 1 0 0,0-1 0 0 0,0 1 0 0 0,0-1-1 0 0,0 0 1 0 0,0 1 0 0 0,0-1 0 0 0,0 0-1 0 0,0 0 1 0 0,0 2 0 0 0,0-2-1 0 0,0 2 10 1612 0,0 2 0-1612 0,0 0 0 0 0,0 2 0 0 0,0-2 0 0 0,0 1 0 0 0,1 0 0 0 0,-1 0 1 0 0,0 0-1 0 0,0 1 0 0 0,0-1 0 0 0,0 0 0 0 0,0 0 0 0 0,0 1 0 0 0,0-1 0 0 0,0 0 1 0 0,0 0-1 0 0,0 0 0 0 0,0 1 0 0 0,0-2 0 0 0,0 1 0 0 0,0 0 0 0 0,0 0 1 0 0,0-1-1 0 0,0 2 0 0 0,0-1 0 0 0,0 1 0 0 0,0-1 0 0 0,0 2 0 0 0,0-1 0 0 0,0 2 0 1521 0,0-5 1-1521 0,0-1-1 0 0,0 2 1 0 0,0-1 0 0 0,0 1-1 0 0,0 2 1 0 0,0-2 0 0 0,0 1-1 0 0,0-1 1 0 0,0 1 0 0 0,0 0-1 0 0,0 1 1 0 0,0-1-1 0 0,0 0 1 0 0,0 1 0 0 0,0 1-1 0 0,0-1 1 0 0,0 1 0 0 0,0 0-1 0 0,0-1 1 0 0,0 1 0 0 0,0 0-1 0 0,0 1 1 0 0,0-1 0 0 0,0 1-1 0 0,0 1 1 0 0,0-1-1 0 0,0 1-18 1424 0,0-4 0-1424 0,0 1 0 0 0,0 0 0 0 0,0 0 0 0 0,0 2 0 0 0,0-2 1 0 0,0 1-1 0 0,0 1 0 0 0,0-1 0 0 0,-1 1 0 0 0,1 0 0 0 0,0-1 0 0 0,0 1 1 0 0,0-1-1 0 0,0 2 0 0 0,0-2 0 0 0,0 1 0 0 0,0 0 0 0 0,0 0 0 0 0,0 1 1 0 0,0-1-1 0 0,0 1 0 0 0,0 0 0 0 0,0-1 0 0 0,0 1 0 0 0,0 1-14 1322 0,0-6 1-1322 0,0-1 0 0 0,0 1 0 0 0,0 0 0 0 0,0 1 0 0 0,-1-1 0 0 0,1 1 0 0 0,0 1 0 0 0,0-2 0 0 0,0 2 0 0 0,0-1 0 0 0,0 1 0 0 0,0 1 0 0 0,0 2 0 0 0,0-2 0 0 0,0 1 0 0 0,0 0 0 0 0,0 1-1 0 0,0 0 1 0 0,0-1 0 0 0,0 1 0 0 0,0 1 0 0 0,0 0 0 0 0,0 0-3 1220 0,0-9 0-1220 0,0 2 0 0 0,0 1 1 0 0,0-1-1 0 0,-1 1 0 0 0,1-1 0 0 0,0 1 1 0 0,0 1-1 0 0,0 0 0 0 0,0 0 0 0 0,0 0 1 0 0,0 2-1 0 0,0 1 0 0 0,0 0 1 0 0,0 0-1 0 0,0 0 0 0 0,0 0 0 0 0,0 2 1 0 0,0-1-1 0 0,0 1 0 0 0,0 0 0 0 0,0 1 6 1074 0,0-6 1-1074 0,0 1-1 0 0,0 0 1 0 0,0 1 0 0 0,0 0-1 0 0,-2 1 1 0 0,2-1-1 0 0,0 1 1 0 0,0-1 0 0 0,0 2-1 0 0,0 0 1 0 0,0 1-1 0 0,0-1 1 0 0,0 0 0 0 0,0 1-1 0 0,0 1 1 0 0,0-1-1 0 0,0 2 1 0 0,0-1 0 0 0,0 2 18 835 0,0-4 1-835 0,0 1 0 0 0,0-1 0 0 0,0 2-1 0 0,0 0 1 0 0,0 2 0 0 0,0-1 0 0 0,0 0 0 0 0,0 0-1 0 0,0-11 1 0 0,0 0 0 0 0,0 0 0 0 0,-1 1 0 0 0,1 71 5 0 0</inkml:trace>
  <inkml:trace contextRef="#ctx0" brushRef="#br0" timeOffset="7">3 6794 13258 189064 56310,'0'5'1'0'0,"0"101"12"0"0,0 0 0 0 0,0 0 2 0 0,0 5 1 0 0,0 0-1 0 0,0 1 1 0 0,0 0 0 0 0,0 1-1 0 0,0-1 1 0 0,0 1-1 0 0,0-1 1 0 0,0 0 0 0 0,0-2-1 0 0,0 1 1 0 0,0 0 0 0 0,0 0-1 0 0,0 0 1 0 0,0-1-1 0 0,0 2 1 0 0,0 0 0 0 0,0 0-6 0 0,0-6 1 0 0,0-1 0 0 0,0 2 0 0 0,0-1-1 0 0,0 1 1 0 0,0 0 0 0 0,0 1 0 0 0,0-1 0 0 0,0 1-1 0 0,0 1 1 0 0,0 2 0 0 0,0 1 0 0 0,0 0 0 0 0,0 1-1 0 0,0 0 1 0 0,0-1 0 0 0,0 1 0 0 0,0 0 0 0 0,0-1-1 0 0,0 1 0 0 0,0-2 0 0 0,0 0 0 0 0,0-1 0 0 0,0 0 0 0 0,0 1 0 0 0,0 0 0 0 0,0-1 1 0 0,0 1-1 0 0,0 1 0 0 0,0 1 0 0 0,0-7 0 0 0,0 2 0 0 0,0 0 0 0 0,0 1 0 0 0,0-1 1 0 0,0 1-1 0 0,0 0 0 0 0,0 0 0 0 0,0 0 0 0 0,0 0 0 0 0,0-1-25 0 0,0 1 0 0 0,0-1 0 0 0,0 0 1 0 0,0 0-1 0 0,0-1 0 0 0,0 2 1 0 0,0-1-1 0 0,0 1 0 0 0,0-1 1 0 0,0 2-1 0 0,0 0 0 0 0,0 1 1 0 0,0 3-1 0 0,0 0 0 0 0,0-1 1 0 0,0 1-1 0 0,0 0 0 0 0,0 1 1 0 0,0-1-1 0 0,0 0 0 0 0,0 2 1 0 0,0-2 7 0 0,0-7 0 0 0,0 0 1 0 0,0 1-1 0 0,0 0 0 0 0,0 0 1 0 0,0 0-1 0 0,0-1 1 0 0,0 2-1 0 0,0-1 0 0 0,0 1 1 0 0,0-1-1 0 0,0 1 1 0 0,0 0-1 0 0,0 2 0 0 0,0-1 1 0 0,0 1-1 0 0,0-1 0 0 0,0 1 1 0 0,0 0-1 0 0,0 0 1 0 0,0 0-1 0 0,0 1 0 0 0,0-2 1 0 0,0 2 1 0 0,0 3 1 0 0,0-1-1 0 0,0 0 1 0 0,0 0-1 0 0,0 1 1 0 0,0 0-1 0 0,0-1 1 0 0,0 2-1 0 0,0-1 1 0 0,0 0-1 0 0,0 1 1 0 0,0-1-1 0 0,0-6 1 0 0,0-1 0 0 0,0 1-1 0 0,0-1 1 0 0,0 2-1 0 0,0-2 1 0 0,0 2-1 0 0,0-2 1 0 0,0 2-1 0 0,0 0 1 0 0,0-1-1 0 0,0 1 1 0 0,0-1-1-193 0,0 3 1 193 0,0-1-1 0 0,0 1 1 0 0,0 0 0 0 0,0 0-1 0 0,0 0 1 0 0,0 0-1 0 0,0 0 1 0 0,0 1 0 0 0,0-1-1 0 0,0 1 1 0 0,0 1 0 0 0,0-1-1 0 0,0-3 1 0 0,0 0-1 0 0,0-1 1 0 0,0 2 0 0 0,0 0-1 0 0,0 0 1 0 0,0-1 0 0 0,0 1-1 0 0,0 1 1 0 0,0-1-1 0 0,0 0 1 0 0,0 1 0 0 0,0-2-1 0 0,0 0 3-1293 0,0 1 0 1293 0,0-2 0 0 0,0 1 0 0 0,0 0 1 0 0,0-1-1 0 0,0 1 0 0 0,0 0 0 0 0,0-1 0 0 0,0 1 1 0 0,0 1-1 0 0,0-2 0 0 0,0 2 0 0 0,0 1 0 0 0,0 0 1 0 0,1-4-1 0 0,-1 1 0 0 0,0 1 0 0 0,0 0 1 0 0,0 0-1 0 0,0 1 0 0 0,0 0 0 0 0,0-1 0 0 0,0 1 1 0 0,0 0-1 0 0,0 0 0 0 0,0 0 0 0 0,0-2 0 0 0,0 1 1 0 0,0-1 0-1638 0,0 6 1 1638 0,0-2 0 0 0,0 1 0 0 0,0-1-1 0 0,0 0 1 0 0,0-1 0 0 0,0 1 0 0 0,0-1-1 0 0,0 1 1 0 0,0 0 0 0 0,1 0 0 0 0,-1-1 0 0 0,0 3-1 0 0,0-2 1 0 0,0-6 0 0 0,0 0 0 0 0,0 2-1 0 0,0-2 1 0 0,0 2 0 0 0,0-2 0 0 0,0 2 0 0 0,0-1-1 0 0,0-1 1 0 0,0 2 0 0 0,0-2 0 0 0,0 2-1 0 0,0-2 1 0 0,0 1 0 0 0,0 0-1-1591 0,0 5 0 1591 0,0 1 0 0 0,0-1 1 0 0,0 0-1 0 0,2 2 0 0 0,-2-2 0 0 0,0 0 1 0 0,0 0-1 0 0,0 0 0 0 0,0 0 0 0 0,0 0 1 0 0,0-1-1 0 0,0 0 0 0 0,0 0 0 0 0,0-2 1 0 0,0-1-1 0 0,0 1 0 0 0,0-1 0 0 0,0 0 1 0 0,0-1-1 0 0,0 1 0 0 0,0 1 0 0 0,0-3 1 0 0,0 1-1 0 0,0 1 0 0 0,0-1 0 0 0,1 0 1 0 0,-1 0-4-1464 0,0 6 1 1464 0,0 1-1 0 0,0 0 1 0 0,0-1-1 0 0,0 0 1 0 0,0 0-1 0 0,0 0 1 0 0,0 0-1 0 0,0-1 1 0 0,0 1-1 0 0,0 0 1 0 0,0-1-1 0 0,0 0 1 0 0,0-2-1 0 0,0-1 1 0 0,0 1-1 0 0,0-1 1 0 0,0 0 0 0 0,0 0-1 0 0,0 1 1 0 0,0-1-1 0 0,1-1 1 0 0,-1 1-1 0 0,0 1 1 0 0,0-2-1 0 0,0 1 1-1261 0,0 0 0 1261 0,0-1 0 0 0,0 0 1 0 0,0 0-1 0 0,0 1 0 0 0,0 0 0 0 0,0-1 1 0 0,0 0-1 0 0,0 0 0 0 0,0 0 0 0 0,0-1 1 0 0,0 1-1 0 0,0-1 0 0 0,0 9 0 0 0,0-2 1 0 0,0 1-1 0 0,0-1 0 0 0,0-1 0 0 0,0 2 1 0 0,1-1-1 0 0,-1-1 0 0 0,0 1 0 0 0,0-1 1 0 0,0 0-1 0 0,0-1-3-1225 0,0-2 1 1225 0,0 0 0 0 0,0-1 0 0 0,0 0-1 0 0,0 1 1 0 0,0-1 0 0 0,0-1 0 0 0,0 1-1 0 0,0-2 1 0 0,0 1 0 0 0,0 0 0 0 0,0-1-1 0 0,0 7 1 0 0,0-1 0 0 0,0 1 0 0 0,0-1-1 0 0,0 0 1 0 0,0 0 0 0 0,0-1 0 0 0,0-1-1 0 0,0 1 1 0 0,0-1 0 0 0,0-1 4-953 0,0 7 0 953 0,0-2 0 0 0,0 0 0 0 0,0-1 0 0 0,0 0 0 0 0,0-1 1 0 0,0 0-1 0 0,0 1 0 0 0,0 0 0 0 0,0-1 0 0 0,0 0 0 0 0,0 0 1 0 0,0 2-1 0 0,0-2 0 0 0,0 0 0 0 0,0 1 0 0 0,0-2 0 0 0,0 0 1 0 0,0 0-1 0 0,0-1-5-591 0,0-6 1 591 0,0 0 0 0 0,0 0 0 0 0,0-1 0 0 0,0-1 0 0 0,0 1 0 0 0,0-1 0 0 0,0 0 0 0 0,0 0 0 0 0,0 1 0 0 0,0 9 0 0 0,0 0 0 0 0,0 1 0 0 0,0-1 0 0 0,0 0 0 0 0,0-1 0 0 0,0 0 0 0 0,0-1 0 0 0,0 0 6-339 0,0-8 0 339 0,0 1 0 0 0,0-1 0 0 0,0-1 1 0 0,0-1-1 0 0,0 0 0 0 0,0-1 0 0 0,0 1 1 0 0,0 0-1 0 0,0 8 0 0 0,0 1 0 0 0,0 0 0 0 0,0-1 1 0 0,0-1-1 0 0,0 1 0 0 0,0-2 0 0 0,0 1 10-213 0,0-5 1 213 0,0-1 0 0 0,0 0 0 0 0,0 0 0 0 0,0 0 0 0 0,0-1 0 0 0,-1 0 0 0 0,1-1-1 0 0,0 13 1 0 0,0-1 0 0 0,0 0 0 0 0,0-1 0 0 0,0 0 0 0 0,0-3 0 0 0,0 0-15-114 0,0 7 0 114 0,0-1 0 0 0,0-2 0 0 0,0 0 0 0 0,0-2 0 0 0,0-1 0 0 0,0-4 0 0 0,0 1 0 0 0,0-3 0 0 0,0-1 1 0 0,0 0-1 0 0,0-1-2-103 0,0 7 1 103 0,0 0 0 0 0,0-2 0 0 0,0-2-1 0 0,0-1 1 0 0,0 15 0 0 0,0-37 1 0 0</inkml:trace>
  <inkml:trace contextRef="#ctx0" brushRef="#br0" timeOffset="8">9 52074 12929 177607 56310,'0'-35'-1'0'0,"0"-75"-4"0"0,0-1-1 0 0,0-3 0 0 0,0 1-1 0 0,0 13 1 0 0,0 0-1 0 0,0-2 1 0 0,0 0 0 0 0,0-1-1 0 0,0-2 1 0 0,0-2 0 0 0,0 2-1 0 0,0-1 1 0 0,0-1-1 0 0,0-2 1 0 0,0-1 0 0 0,0 0-1 0 0,0-2 1 0 0,0 1-4 0 0,0 6 0 0 0,0-1 0 0 0,0-1 0 0 0,0 1 0 0 0,0-3 0 0 0,0 2 0 0 0,0-2 0 0 0,0 0 1 0 0,0 0-1 0 0,0-3 0 0 0,0 0 0 0 0,0 0 0 0 0,0-1 0 0 0,0 0 0 0 0,0-1 0 0 0,0 0 0 0 0,0-1 1 0 0,0-1 26 0 0,0 5 0 0 0,0 0 0 0 0,0-1 1 0 0,0 0-1 0 0,0-1 0 0 0,0 0 0 0 0,0-1 1 0 0,0 0-1 0 0,0-2 0 0 0,0 1 1 0 0,0 5-1 0 0,0 1 0 0 0,0-2 0 0 0,0 0 1 0 0,0-1-1 0 0,0 0 0 0 0,0 0 1 0 0,0 0-1 0 0,0-1 0 0 0,0 1 0 0 0,0-1-2 0 0,0 8 1 0 0,0 0 0 0 0,0-1 0 0 0,0 1 0 0 0,0-1-1 0 0,0 1 1 0 0,0-1 0 0 0,0-2 0 0 0,0 2 0 0 0,0-1 0 0 0,0-1-1 0 0,0 1 1 0 0,0-5 0 0 0,0-1 0 0 0,0 0 0 0 0,0 0 0 0 0,0 0-1 0 0,0 0 1 0 0,0-2 0 0 0,0 1 0 0 0,0 0 0 0 0,0-1 0 0 0,0 0-1 0 0,0 1-11 0 0,0 6 0 0 0,0-1 1 0 0,0 1-1 0 0,0-1 0 0 0,0-1 1 0 0,0 2-1 0 0,0-2 1 0 0,0 1-1 0 0,0-1 0 0 0,0 2 1 0 0,0-3-1 0 0,0 1 1 0 0,0 1-1 0 0,0-2 0 0 0,0 0 1 0 0,0-1-1 0 0,0 1 0 0 0,0-1 1 0 0,0 0-1 0 0,0 2 1 0 0,0-2-1 0 0,0 0 0 0 0,0-1 1 0 0,0 1-1 0 0,0 0 1 0 0,0-1-1 0 0,0 6 1 0 0,0 1-1 0 0,0 0 1 0 0,0-1 0 0 0,0 1-1 0 0,0-2 1 0 0,0 1 0 0 0,0 1-1 0 0,0-2 1 0 0,0 0-1 0 0,0 1 1 0 0,0-2 0 0 0,0 2-1 0 0,0-2 1 0 0,0-3 0 0 0,0 1-1 0 0,0-3 1 0 0,0 2-1 0 0,0-1 1 0 0,0 0 0 0 0,0 0-1 0 0,0 0 1 0 0,0-1 0 0 0,0 1-1 0 0,0-2 1 0 0,0 2-1 0 0,0-1 1 0 0,0 1 10 123 0,0 5 1-123 0,0 0 0 0 0,0 0 0 0 0,0 0 0 0 0,0 0 0 0 0,0-1 0 0 0,0 2-1 0 0,0-1 1 0 0,0-1 0 0 0,0 1 0 0 0,0-1 0 0 0,0 0 0 0 0,0 0 0 0 0,0 1-1 0 0,0-1 1 0 0,0 0 0 0 0,0-1 0 0 0,0 0 0 0 0,0 1 0 0 0,0-1 0 0 0,0 0-1 0 0,0 1 1 0 0,0-1 0 0 0,0 0 0 0 0,0 1 0 0 0,0-2 0 0 0,0 1 0 0 0,0 1 0 0 0,0 0-1 0 0,0 0-3 1149 0,0 0 0-1149 0,0 1 0 0 0,0-2 1 0 0,0 2-1 0 0,0-1 0 0 0,0 2 1 0 0,0-2-1 0 0,0 1 0 0 0,0-1 1 0 0,1 1-1 0 0,-1-1 0 0 0,0 2 0 0 0,0-1 1 0 0,0 0-1 0 0,0 0 0 0 0,0-6 1 0 0,0-1-1 0 0,0 1 0 0 0,0 0 1 0 0,0 0-1 0 0,0-1 0 0 0,0 1 1 0 0,0 0-1 0 0,0 1 0 0 0,0-2 0 0 0,0 1 1 0 0,0 1-1 0 0,0-1 0 0 0,0 0-4 1335 0,0 1 0-1335 0,0-1 0 0 0,0 2 1 0 0,0-1-1 0 0,0 0 0 0 0,0 1 1 0 0,0-1-1 0 0,0 0 0 0 0,0 1 0 0 0,0-1 1 0 0,0-1-1 0 0,0 1 0 0 0,0-1 1 0 0,0 0-1 0 0,0 5 0 0 0,0-2 0 0 0,0 1 1 0 0,0 0-1 0 0,0-1 0 0 0,0 0 1 0 0,0 0-1 0 0,0 0 0 0 0,0 1 1 0 0,0-2-1 0 0,0 1 0 0 0,0 0 0 0 0,0 0 1 0 0,0 2-1 0 0,0-2-3 1269 0,0 2 1-1269 0,0 1 0 0 0,0-1 0 0 0,0 1 0 0 0,0 0-1 0 0,0 0 1 0 0,0 0 0 0 0,0-1 0 0 0,0 2 0 0 0,0-2-1 0 0,0 1 1 0 0,0 1 0 0 0,0-2 0 0 0,0 1 0 0 0,0-1-1 0 0,0 0 1 0 0,0-1 0 0 0,0 0 0 0 0,0 1 0 0 0,0-2-1 0 0,0 1 1 0 0,0 1 0 0 0,0-2 0 0 0,0 1 0 0 0,0 1-1 0 0,-1-1 1 0 0,1 0 0 0 0,0 1 0 0 0,0 0 0 0 0,0 0 0 1282 0,0-6 1-1282 0,0 2-1 0 0,0-1 1 0 0,0 0-1 0 0,0 1 1 0 0,0-1-1 0 0,0 0 1 0 0,0 1 0 0 0,0 1-1 0 0,0-1 1 0 0,0 1-1 0 0,0-1 1 0 0,0 1-1 0 0,0 0 1 0 0,0 4-1 0 0,0 0 1 0 0,0 0 0 0 0,0 1-1 0 0,0-1 1 0 0,0 1-1 0 0,0 0 1 0 0,0-1-1 0 0,0 2 1 0 0,-1-1 0 0 0,1 1-1 0 0,0-2 1 0 0,0 2-1 0 0,0 0-11 862 0,0-7 1-862 0,0 0 0 0 0,0 0 0 0 0,0 1 0 0 0,0-1 0 0 0,0 1 0 0 0,0 0 0 0 0,0-1 0 0 0,0 1 0 0 0,0 0 0 0 0,0 0 0 0 0,0 1 0 0 0,0-1 0 0 0,0 1 0 0 0,0 2 0 0 0,0-1 0 0 0,0 0 0 0 0,0 1 0 0 0,0-1 0 0 0,0 2 0 0 0,0-2 0 0 0,0 0 0 0 0,0 1 0 0 0,0-1 0 0 0,0 0 0 0 0,0 0-7 902 0,0-1 1-902 0,0-2-1 0 0,0 1 1 0 0,0 0-1 0 0,0-1 1 0 0,-1 0-1 0 0,1 1 1 0 0,0-1-1 0 0,0 0 1 0 0,0 1-1 0 0,0 0 1 0 0,0 0 0 0 0,0 0-1 0 0,0 3 1 0 0,0 1-1 0 0,0-1 1 0 0,0 1-1 0 0,0-1 1 0 0,0 2-1 0 0,0-1 1 0 0,0 0-1 0 0,0 1 1 0 0,0-1 0 0 0,0 0-1 0 0,0 0 1 0 0,0 0-24 1029 0,0 1 1-1029 0,0-1 0 0 0,0 0 0 0 0,0 0 0 0 0,0 0 0 0 0,0 1-1 0 0,0-1 1 0 0,0 0 0 0 0,0 1 0 0 0,0 0 0 0 0,0-1 0 0 0,0 1-1 0 0,-2 0 1 0 0,2-8 0 0 0,0 1 0 0 0,0 1 0 0 0,0-1 0 0 0,0 0-1 0 0,0 1 1 0 0,0-2 0 0 0,0 2 0 0 0,0 0 0 0 0,0 0 0 0 0,0 0 0 0 0,0 0 16 1099 0,0 1 0-1099 0,0 0 0 0 0,0 0 0 0 0,0 0 1 0 0,0 0-1 0 0,0 1 0 0 0,0-1 0 0 0,0 2 1 0 0,0-2-1 0 0,0 1 0 0 0,0 0 0 0 0,0 0 1 0 0,0 3-1 0 0,0-1 0 0 0,0 1 0 0 0,0-1 1 0 0,-1 2-1 0 0,1-1 0 0 0,0-1 0 0 0,0 2 1 0 0,0-1-1 0 0,0 1 0 0 0,0 0 0 0 0,0-1-7 1210 0,0-7 1-1210 0,0 1-1 0 0,0-2 1 0 0,0 2 0 0 0,0 0-1 0 0,0 0 1 0 0,0-1-1 0 0,0 2 1 0 0,0-1 0 0 0,0 2-1 0 0,0-1 1 0 0,0 5 0 0 0,0-1-1 0 0,0 2 1 0 0,0-2-1 0 0,0 2 1 0 0,-1 1 0 0 0,1-2-1 0 0,0 2 1 0 0,0 0 0 0 0,0 0-1 0 0,0 0-13 1258 0,0-9 1-1258 0,0 1 0 0 0,0 0 0 0 0,0 0 0 0 0,0-1 0 0 0,0 82 25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3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224 171 8102,'0'-24'0,"0"-1"482,0 1 1,-8 8-61,-1 0-132,1 10 1,8-8 423,0 6-380,-11 6 55,9-10 49,-10 2-105,12 8 112,0-10 55,0 12-358,0 12-220,0 0 132,-11 24 0,9-4 135,-6 17 0,4-1 46,4 25-365,0 5-128,0 19 0,0 3 386,0 5-1951,0 5 1809,5-44 1,2 1 0,-1-5-1,1 2 56,5 5 1,1 0-1,1-5 1,0-2-95,3 4 1,0-1-1,-4-4 1,1-1-94,1-4 0,3 1-1180,21 50 886,-1-20 1,4-6-1293,0-17 901,-1-15 316,9-14 0,0-14-688,0-5 1202,-1-16 0,-11-2 0,-1-8 0</inkml:trace>
  <inkml:trace contextRef="#ctx0" brushRef="#br0" timeOffset="1">25 1602 8116,'-14'0'0,"3"0"1438,11 0-787,0-11-89,11 8-59,3-29-265,11 15-149,0-28 90,11 7 0,2-18 238,12-1-1034,-11 1 529,8-4 0,0 7 166,11-12 0,3 11-181,-3-3 103,-6 5 0,20-7 0,-8-3 0</inkml:trace>
  <inkml:trace contextRef="#ctx0" brushRef="#br0" timeOffset="2">1220 922 7984,'-11'-24'-569,"9"0"1567,-7-1-161,6 13-81,3-10-178,-11 8-105,9 1 23,-10 2 112,1 0-369,9 9 1,-21 2-1,7 16 0,-7 8-167,-2 9-175,1-7 148,-1 20 1,8-9-1,1 12 1,-1-1-1,3-2 1,5-2 0,7-7 133,2-1-223,0-4 1,2-3 0,7-1 0,7-7 0,7-2 0,2-6 0,0-5 0,-1-2 0,1 0 0,4 2 0,0-4-1,4 0 1,1-4-396,2 0 396,-8 0 0,7 0 1,-10 2-1,0 4 0,-3 4 1,-3 4-1,-5 4-18,-3 4 0,7 3 0,-10 1 0,-3 4-8,-2 2 0,-14 11 452,-6-2 0,-5-3-42,-3 2-86,0-10-219,0 5 1,-8-5-184,0-6 0,-9 6 1,9-17 70,3 0-433,2-2 353,3-11 0,0 0 31,0 0 0,11-11 125,6-5 0,-5-26 0,-1-10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3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1 656 10203,'0'-16'716,"0"0"1,0 8-515,0-8-385,11 0 0,-5-4 144,10-4 42,-11 5 40,17-16 0,-16 8 209,11-5-116,-12 5 0,15-11 79,-12 6 1,3 2-33,-3-10 0,-6 11-88,7-5 0,-6 0 59,-3 1 1,0 1 473,0 8-42,0 10-259,0-7 0,-3 10-42,-6-6-241,7 7 182,-9 10-1175,11 0 896,0 22 0,0-4 43,0 23 0,0-1-35,0 9-475,0-1 315,0 12 1,9 1 417,-1 12-115,11 11 0,-8 3-893,5 10 966,7 0 0,-13 0-47,7 0 0,5 10-210,-5 6 1,-10-53-1,0-1 191,1 2 1,1-1-1,-1 51-159,9-6 0,-9-5 415,8-3-722,-10-10 0,13-4 7,-10-11 0,10-9-765,-3-7 827,-4-5-1565,9-13 1184,-17-3 0,9-13 1041,-5-6-368,-4-6 0,17-20 0,-7-4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3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25 243 7934,'0'-24'366,"0"0"0,0 0 521,0-1-151,0 1-351,-11 0-55,9 0-186,-10 10-58,12 3 0,0 8 131,0-5 113,0 6 0,0-9 155,0 11-168,0 11-472,0-9 138,0 30 1,0-12-53,0 20 193,0 1-27,0 17 1,8 5-84,1 10-4,11 10 1,-7 3-419,12 11 1,-1 12 416,-12-53 1,1 1-1,4 0 1,-1 1 39,1-1 0,0-1-10,0 4 0,-1-1 0,4 52-26,-8-51 1,1 1 0,3 50-10,9-6 0,0-16-633,-8-9 421,5-15 0,11 0-404,0-17-943,1-4 681,-9-20 344,10-11-1176,4-13 1706,11-24 0,0-3 0,-1-7 0</inkml:trace>
  <inkml:trace contextRef="#ctx0" brushRef="#br0" timeOffset="1">149 1384 8098,'-13'0'467,"1"5"1,16-5-1,1-14 1,9-10-1,5-10-422,9-4 0,5-11 0,-3-7 1,7-1-1153,2-3 0,2-1 1107,9-13 0,0 1 0,-1 1 0</inkml:trace>
  <inkml:trace contextRef="#ctx0" brushRef="#br0" timeOffset="2">847 947 8031,'-3'-22'108,"-5"6"0,2-3 580,-11 11-144,12-1 1,-8 9-222,4 0 0,3 0-94,-10 0 1,7 12 89,-7 4 1,2 16-90,-3 9 0,-2 5 4,11 2 1,0-3 0,8-1-212,0-3 0,0-4 1,2 4-1,6-8 0,9-9 1,5-6-1,6-4 1,2-1-1,6-2 0,1 0 1,-2-6-27,-4-2 1,0 5 0,-2 2 0,4 2 47,-2-2 0,-4 6 0,-4-5 0,-4 3 0,-5 4 0,-3 4 0,-5 4 0,-4 4 0,-2 3 0,0-1-86,0 4 1,-11-1-1,-5 5 1,-7-8 0,-2-5-1,1-3-982,-1 0 721,0-10 0,0 5-207,0-11 1,0 0-1946,0-8 2454,1 0 0,-1-11 0,0-3 0</inkml:trace>
  <inkml:trace contextRef="#ctx0" brushRef="#br0" timeOffset="3">1070 316 7998,'0'-24'13,"0"8"686,0 0-321,0-1 554,0-7-542,0-12 0,4 10 215,4-7 115,5 7-387,12 2 1,0-1 115,0 1-78,0 10-187,0 4 0,8 10-94,0 0-59,1 10 0,-9 15 141,0 15 1,-4 6-80,-4 3 0,3 9-624,-12 7 372,1 6 0,-7 9-44,6 1 1,-5 11 102,5-3 1,-8-6 0,-5 0 0,-3-1 0,0-4-1,-1-6 1,1-7 0,2-8 0,4-11 0,2-10 600,0-10-231,10-2 0,5-10 0,6-9 201,-4-10 1,13-17 0,-2-12 0,8-7 0,8-11 0,3-10 0,3-7 0,0-4-1,0 3 1,-1 2-95,1 3-962,0 12 1,-3-7-1,-3 15 1,-5 4-1653,-3 8 1,-3 6 2236,-8 3 0,-1 0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4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25 18 8385,'-3'-12'1915,"-2"6"-1088,-4 12-600,1 6 0,8 24 0,0 2 103,0 21 0,11 14 10,5 16 167,-4 5-749,21 14 0,-14 5 350,1-49 1,2 2 0,-6 0 0,1 0-52,3 3 0,1-1 0,-2-3 0,1-3-391,22 43 0,5-2 191,-5-22 1,5-11 258,3-14-7,-12-15 0,9-6-667,-6-11 1,3-10-991,-2-6 1,5-28 1547,-6-12 0,-4-11 0,-1-5 0</inkml:trace>
  <inkml:trace contextRef="#ctx0" brushRef="#br0" timeOffset="1">249 1233 7915,'-13'-12'0,"1"10"1055,12-9-594,0 0 1,0 6-157,0-11 0,12-8-394,4-9 1,17-21-554,9-2 0,-4-12 369,3-5 1,2-2-60,7-6 1,-1-6-1,1-9 1</inkml:trace>
  <inkml:trace contextRef="#ctx0" brushRef="#br0" timeOffset="2">872 383 7587,'-15'-16'283,"7"0"1,-3 8 404,3-8 360,0 10-638,-3-5 0,5 14-187,-10 5 1,10 6-58,-3 10 0,-1 11 0,1 5 0,-2 6 15,2 3 0,7-1-142,-6 0 1,5 1 146,3-1 0,9 1 6,-1-1 1,11-10-310,-3-5 0,7-7 55,2-1 1,0-4 10,0-4 1,2-7-4,6-10 0,-2 0 48,10 0 1,-8 0-20,9 0 0,-9-2 68,8-6 1,-8 5-126,9-5 0,-11 5 133,2 3-143,-6 0 0,-4 11 99,-7 5 1,-5 5-4,-11 3 0,0 12-69,0 5 1,-11-3-293,-5 2 0,-9 1-382,-8 7 1,2 0 319,-11 1 1,9-3-559,-8-6 1,11 3 976,-4-11 0,7 1 0,2-9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4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0 171 8462,'0'-14'2823,"0"-7"-2306,0 7 1,2-2-219,7 0 0,-3 8-69,10-8 0,1 10 179,8-2 0,-1-3 74,1 3-253,12 0 209,-10-2-267,21 6 1,-19-6 229,13 10-416,-12 0 64,18 0 1,-17 0-298,10 0 222,-11 0 1,3 10-349,-17 7 0,5 7 218,-13 8 1,0-2 130,-8 10 1,0 3-12,0 14 1,-3-3-913,-6 11 590,-4-11 0,-3 5-247,-1-11 700,11 1-216,-16-11 1,19-3 253,-5-10-71,6-1 68,2 0 409,0 0 210,0-11-351,0-1-209,10-12 0,5-4-65,9-4 0,1 4-151,0-13 0,0 12 29,0-3 0,0-3-94,0 3 1,-9 0 28,1 8 36,-1 0 1,1 0 341,-1 0-298,-10 10 1,5 12-19,-11 11 1,0 1 10,0-1 1,-11-3 163,-5 10 1,2 0-128,-3 9 1,0-1-185,-7 1 1,-1-1-36,0 1 0,0-9-333,0 0 0,0-10-1050,0 3 1,1-9 121,-1-8 1432,0-5 0,-12 0 0,-2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51 545 7406,'0'-25'436,"0"13"-167,0-10-68,0 18-34,0-16-192,0 16 0,0-9 140,0 5 0,0 3 47,0-12 1,0 9-39,0-8 0,-9 8 513,1-8 24,0 0-184,8-8 1,-8 7 418,-1 1-210,1 11-177,8-6 833,0 11-1145,0 11 0,0 5 140,0 16 74,0 6-242,0 11 0,0 9-50,0 8 50,0 15 0,11 4-1441,5 12 1384,7 12 1,-11-50-1,1 1 85,-2 3 0,2 3-262,4 3 0,2 2 0,-1-1 1,1 0-126,1 3 1,1 0 0,2 1 0,-2-3 301,-4-9 0,-1-3 0,26 46-82,-9-24 1,11-16-1611,-2-8 1,-4-28 256,3-13 1,-7-12-122,7-12 0,-10-16 1444,2-18 0,6-3 0,-1-3 0</inkml:trace>
  <inkml:trace contextRef="#ctx0" brushRef="#br0" timeOffset="1">76 1733 8040,'0'-12'2542,"2"-10"-1984,6 6 0,6-17 4,11-7 0,3-9-370,5-7 0,-2 2-268,10-11 0,0 8 195,9-7 0,-8-1-844,-1-8 725,-10 11 0,16 3 0,-9 11 0</inkml:trace>
  <inkml:trace contextRef="#ctx0" brushRef="#br0" timeOffset="2">848 1152 8021,'0'-25'96,"0"1"0,-4 0 0,-1 0 618,-3 0 0,-4 2-39,4 5-443,6 7 0,-13 10 1,7 0-1,-6 2 0,-3 6 1,1 11-1,-1 11 0,1 10 469,-1 6 0,9 3-485,-9-1 0,12 3 27,-3 6 0,5-5-64,3 4-143,0-15 192,11 5-181,2-20 1,12 9-147,0-11 0,0-2 68,0-6 1,9 3-149,-1-11 105,1 0-64,1 3 1,-8-8 62,6 5 0,-4 2 87,-4-2 0,-9 8-78,1-7-641,-12 10 187,6-6 229,0 11 1,-9 1-9,7 0 0,-14-1 23,-3 0 1,-12 0-213,3 1 0,-4-1-939,-4 0 967,0 0 0,0-3 460,0-5 0,0 6 0,1-8 0</inkml:trace>
  <inkml:trace contextRef="#ctx0" brushRef="#br0" timeOffset="3">922 60 9954,'-8'-16'0,"-4"2"0,1 0 1173,1 1 0,2 10-767,8 3-355,0 12 0,2 12 0,4 2 1,4 7-1,5 7 0,4 6 1,3 3-1,3 1 0,0 7 1,0 8-1,0 5 561,-1 3-569,1-1 0,-3 1 50,-5 0-1073,5 1 629,-8-2 220,0-10 20,7-2-90,-17-24-14,17 11 267,-17-21-51,7-2 7,-11-2 0,2-18 673,6 4-784,-4-6 1,15-4 320,-11-6 469,11 4 1,-5-18-55,11 6-389,10-5-45,-6-3-99,17 0 96,-17 0-545,18-12 217,-20 9 26,20-7-658,-30 10 409,16-12 183,-20 9-65,12-7-269,-11-2 236,-3 9 55,1-8 1,-10 0 110,9 8 1,-11-16-157,0 10 112,-11 1-36,-3 8 1,-3-1 475,1 1 438,-1 0 1,-8 10-75,0 6 1,9 6-83,-1 2-303,13 0 1,-8 14 104,12 10 1,0 10-233,0 15 0,0-1-105,0 1 173,12 11-319,-10 1 0,23 13-692,0-1 472,0-1 0,10 1-730,-10 0-75,0-1 967,12-9 165,-10 6 0,14-17 0,-10 4 0,0-5 0,2-2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4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150 1 7987,'-25'2'-13,"0"6"0,1 9-114,-1 4 278,11-8-151,3-1 0,0-12 0,-3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5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76 1 7479,'-23'2'0,"4"4"0,5 4 0,3 4 0,3-9 0,8 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100 1 8099,'-24'2'0,"-1"4"0,0 2 0,11 11 0,3-6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4.26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267 161 12190 225897 51023,'-29'-30'2160'0'0,"5"7"-1403"0"0,0 23-403 0 0,18 0-294 0 0,-41 0 1 0 0,35 0 176 0 0,-24 0-90 0 0,24 0 1 0 0,-17 0-30 0 0,11 0 354 0 0,12 23-223 0 0,-18 7 1 0 0,24 6-643 0 0,0-1-1186 0 0,0-23 1214 0 0,24 12 77 0 0,6-24 0 0 0,5 0-156 0 0,1 0 336 0 0,-24 0 5 0 0,35-24 1 0 0,-41-5-107 0 0,12-25 140 0 0,-12 24 47 0 0,-6-17 110 0 0,0 17 0 0 0,-6 1 207 0 0,-12 11 0 0 0,6 12 497 0 0,-23 6-370 0 0,23 0-533 0 0,-12 0 43 0 0,0 0-210 0 0,18 0-178 0 0,-17 24 0 0 0,23-13 96 0 0,0 25 202 0 0,0-24 158 0 0,23 35 0 0 0,7-17 0 0 0,24 24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0:00:32.75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198 239 8460,'0'-13'2319,"0"23"-2048,0 17-54,0 10 29,0 9 0,0-1 80,0 12-150,0 10 0,8-6 54,0 11 1,9 0 24,-9 1-187,0 10 0,3-8 0,3 4-276,-1-4 1,10-13-222,-7-6 0,6-15-391,3-10 1,8-7 228,0-8 1,11-8-1100,-3-16 1690,16-16 0,-5-35 0,9-16 0</inkml:trace>
  <inkml:trace contextRef="#ctx0" brushRef="#br0" timeOffset="1">0 1008 9148,'14'0'1656,"8"0"-1329,-8 0 1,11-6 82,-1-3 1,10-12-113,-2-4 1,15-1-453,2-15 0,0 2 190,9-9 1,-6 2 179,-2 6 1,-4 2-161,-4 6 0,2 5-2695,-11-5 2639,-1 17 0,-18-7 0,-3 8 0</inkml:trace>
  <inkml:trace contextRef="#ctx0" brushRef="#br0" timeOffset="2">864 214 8043,'-10'-12'1694,"4"4"-1007,-11 16-635,13-6 1,-15 22 65,10 1 0,-7 1-82,7 15 0,-7-2 127,8 9 1,-9-2-113,9-6 1,-1 2 161,9-9 1,0 7-24,0-8 0,11 1-325,6-10 0,5-7-14,3 0-31,0-10 516,-1 15-8,11-18-183,-7 7 0,19-10 486,-6 0-500,5 0-7,4 0 1,-4 0 58,-4 0 1,1 0 25,-9 0 1,-1 11 18,-8 5 0,-4-2-326,-4 2-400,-7 0 406,2 7 0,-10 10-82,7-1-10,-18 11 176,-5-7 0,-11 5-7,2-1 0,-6-3 25,-3 4 1,-4 1-15,-5-9 0,-6 7-103,7-8 1,1-9-325,-3-6 209,13-1-883,-7-2 491,11 6 101,0-16-1542,0 6 2055,12-20 0,-9-4 0,9-10 0</inkml:trace>
  <inkml:trace contextRef="#ctx0" brushRef="#br0" timeOffset="3">1556 383 8841,'0'-24'0,"0"1"0,0-2 0,0 1 0,0 0 1856,0 0-1783,0 21 0,8 16 0,3 25 0,1 3 1,-2 1-1,-1 6 100,1 6-92,-7 1 0,11 2-22,-6-1 0,-5 8-175,5-8-17,-5 1 34,8-10 0,-9-1-354,7-5 347,-7-7 0,2-13-218,4-5 30,-6 6 451,9-19-44,-11 7-86,0-20 0,0-4 320,0-11-172,-11-9-47,9 7 0,-12-18 152,5 5-273,7-17-386,-9 7 454,11-20-7,-11 9 0,8-12 24,-5 2 0,6 6-34,2 1 0,0 8 115,0-8 1,0 13-84,0 2 1,10 10 201,7 7-43,-7 16-209,13-6 1,-18 15 275,11-1 1,1 2-173,8 14 237,0 16-183,-12 13 1,9 12 17,-5-1 0,2 8-60,-3 0 0,5 9-339,-4-10 0,6-1 129,1-14 0,1 2-572,-1-9 1,1-9 337,0-8 1,0-10 101,-1 2 1,4-12 86,5-12-2145,-6-10 1013,19-23 1023,-7-10 0,11-2 0,-1-10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2T09:53:54.88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428 161 12195 226992 50864,'-30'0'766'0'8,"6"0"1"0"1,18-18 337 0-9,-11 0-445 0 0,11 0-166 0 0,-42-5 97 0 0,42 17-418 0 0,-41-18 0 0 0,35 24 182 0 0,-24 0-131 0 0,24 0-228 0 0,-35 0 262 0 0,41 24 1 0 0,-18-13 373 0 0,24 25-2078 0 0,0-24 694 0 0,0 35-295 0 0,0-41 704 0 0,24 18 1 0 0,0-30-225 0 0,11-12 894 0 0,-11 12-196 0 0,-24-41-329 0 0,0 17 64 0 0,0-23 368 0 0,0 23 1 0 0,-6 6 295 0 0,-12 24 1 0 0,6 0-199 0 0,-23 0 1 0 0,17 0-129 0 0,-18 0 1 0 0,24 6-296 0 0,-5 12 1 0 0,-7-6-40 0 0,6 24 1 0 0,0-19-743 0 0,18 19 567 0 0,0 0-1 0 0,0 17-301 0 0,0 1 0 0 0,18-19-1510 0 0,0 1 2118 0 0,23-24 0 0 0,-11 12 0 0 0,23-24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5831-9670-4FDF-BCA6-D1E6106B770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22B5C-EE08-4F52-929C-B1564AB1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5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presentation is an overview of a novel conceptualization that tries to describe the distributed quantification of GW-SW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2B5C-EE08-4F52-929C-B1564AB1FB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1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primary motivation of this study is to make advances in the field of numerical modelling of hydrosystems to aid decision making in building resilience against climate change.</a:t>
            </a:r>
          </a:p>
          <a:p>
            <a:endParaRPr lang="en-GB"/>
          </a:p>
          <a:p>
            <a:r>
              <a:rPr lang="en-GB"/>
              <a:t>It is now well established that the stability and periodicity of cycles in the hydrosphere have been modified. And by extension, there is a dire need to build resilience in the systems that were designed on the guarantee of said stability and periodicity.</a:t>
            </a:r>
          </a:p>
          <a:p>
            <a:endParaRPr lang="en-GB"/>
          </a:p>
          <a:p>
            <a:r>
              <a:rPr lang="en-GB"/>
              <a:t>Managing groundwater resources plays in integral part in doing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2B5C-EE08-4F52-929C-B1564AB1FB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Increased especially after call for increased study/consideration in EU WFD (Water Framework Directive)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2B5C-EE08-4F52-929C-B1564AB1FB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There are lack of resources to couple existing GW and SW models – i.e. a general purpose computationally cheap model to estimate UZ fluxes to couple GW and SW models.</a:t>
            </a:r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2B5C-EE08-4F52-929C-B1564AB1FB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7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Stage-storage terms per model element. Therefore higher resolution, where necessary gives better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2B5C-EE08-4F52-929C-B1564AB1FB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9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Standalone model run for a duration of 4 months, for typical coarse-grained sand unconfined aquifer, for a constant ET rate of 0.33 mm/h and a precipitation rate of 2.5 mm/h for the first 2 months and dry thereafter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2B5C-EE08-4F52-929C-B1564AB1FB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9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5106-592D-4287-AC0B-02355C92F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85" y="3181587"/>
            <a:ext cx="25919906" cy="6768183"/>
          </a:xfrm>
        </p:spPr>
        <p:txBody>
          <a:bodyPr anchor="b"/>
          <a:lstStyle>
            <a:lvl1pPr algn="ctr">
              <a:defRPr sz="17008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9883C-2BDF-45D3-91F8-9BA2567D7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985" y="10210777"/>
            <a:ext cx="25919906" cy="4693625"/>
          </a:xfrm>
        </p:spPr>
        <p:txBody>
          <a:bodyPr/>
          <a:lstStyle>
            <a:lvl1pPr marL="0" indent="0" algn="ctr">
              <a:buNone/>
              <a:defRPr sz="6803"/>
            </a:lvl1pPr>
            <a:lvl2pPr marL="1295979" indent="0" algn="ctr">
              <a:buNone/>
              <a:defRPr sz="5669"/>
            </a:lvl2pPr>
            <a:lvl3pPr marL="2591958" indent="0" algn="ctr">
              <a:buNone/>
              <a:defRPr sz="5102"/>
            </a:lvl3pPr>
            <a:lvl4pPr marL="3887937" indent="0" algn="ctr">
              <a:buNone/>
              <a:defRPr sz="4535"/>
            </a:lvl4pPr>
            <a:lvl5pPr marL="5183916" indent="0" algn="ctr">
              <a:buNone/>
              <a:defRPr sz="4535"/>
            </a:lvl5pPr>
            <a:lvl6pPr marL="6479896" indent="0" algn="ctr">
              <a:buNone/>
              <a:defRPr sz="4535"/>
            </a:lvl6pPr>
            <a:lvl7pPr marL="7775875" indent="0" algn="ctr">
              <a:buNone/>
              <a:defRPr sz="4535"/>
            </a:lvl7pPr>
            <a:lvl8pPr marL="9071854" indent="0" algn="ctr">
              <a:buNone/>
              <a:defRPr sz="4535"/>
            </a:lvl8pPr>
            <a:lvl9pPr marL="10367833" indent="0" algn="ctr">
              <a:buNone/>
              <a:defRPr sz="4535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2537-A7AA-4DD7-9E5E-8462FD4A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0CC7-70B6-47B6-8FB3-BD4EA3A0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56F1-AB6F-4FF1-9C22-5B845F85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47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0220-8936-4359-8F27-673AE254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D49E8-F889-4302-952C-77E6B35DB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5DF3-5461-4834-9951-C48E457D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C8405-B3A9-43D9-8220-6273FBCE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F1C36-018A-4D76-907F-81A7FD54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9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F8CFD-7B09-4628-AD0A-259899AD9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4731911" y="1035028"/>
            <a:ext cx="7451973" cy="164749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863FC-21A1-463E-A682-3CC15CDC4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75991" y="1035028"/>
            <a:ext cx="21923921" cy="164749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58C-B1E6-48CD-9C9C-136670C9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0CB4F-57AC-458B-8F1F-DF6798CC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5926-8784-4CEF-A2BB-AB8CDCBB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14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2D9-9AD9-4E1D-A1B1-58DC8726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66" y="1035031"/>
            <a:ext cx="32424337" cy="19727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E4D9-5015-47C9-9A03-A073EFBA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769" y="3619117"/>
            <a:ext cx="32424337" cy="13953861"/>
          </a:xfrm>
        </p:spPr>
        <p:txBody>
          <a:bodyPr/>
          <a:lstStyle>
            <a:lvl1pPr marL="765342" indent="-765342">
              <a:lnSpc>
                <a:spcPct val="100000"/>
              </a:lnSpc>
              <a:spcBef>
                <a:spcPts val="0"/>
              </a:spcBef>
              <a:spcAft>
                <a:spcPts val="3402"/>
              </a:spcAft>
              <a:defRPr/>
            </a:lvl1pPr>
            <a:lvl2pPr marL="1530684" indent="-765342">
              <a:lnSpc>
                <a:spcPct val="100000"/>
              </a:lnSpc>
              <a:spcBef>
                <a:spcPts val="1701"/>
              </a:spcBef>
              <a:defRPr/>
            </a:lvl2pPr>
            <a:lvl3pPr marL="2296026" indent="-765342">
              <a:lnSpc>
                <a:spcPct val="100000"/>
              </a:lnSpc>
              <a:spcBef>
                <a:spcPts val="1701"/>
              </a:spcBef>
              <a:defRPr/>
            </a:lvl3pPr>
            <a:lvl4pPr marL="3061368" indent="-765342">
              <a:lnSpc>
                <a:spcPct val="100000"/>
              </a:lnSpc>
              <a:spcBef>
                <a:spcPts val="1701"/>
              </a:spcBef>
              <a:defRPr/>
            </a:lvl4pPr>
            <a:lvl5pPr marL="3826710" indent="-765342">
              <a:lnSpc>
                <a:spcPct val="100000"/>
              </a:lnSpc>
              <a:spcBef>
                <a:spcPts val="1701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B865A-B973-4393-866C-C5A1CF23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765" y="18018488"/>
            <a:ext cx="7775972" cy="1035028"/>
          </a:xfrm>
        </p:spPr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14C68-9DF2-4098-A803-BBECE39D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40838-E726-40D1-8899-C058AB10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16130" y="18018485"/>
            <a:ext cx="7775972" cy="1035028"/>
          </a:xfrm>
        </p:spPr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9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474E-6A59-41E9-948D-94C3CCD1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992" y="4846634"/>
            <a:ext cx="29807892" cy="8086717"/>
          </a:xfrm>
        </p:spPr>
        <p:txBody>
          <a:bodyPr anchor="b"/>
          <a:lstStyle>
            <a:lvl1pPr>
              <a:defRPr sz="17008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AE9C8-889C-4D7C-9D5C-A01278E3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7992" y="13009854"/>
            <a:ext cx="29807892" cy="4252613"/>
          </a:xfrm>
        </p:spPr>
        <p:txBody>
          <a:bodyPr/>
          <a:lstStyle>
            <a:lvl1pPr marL="0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1pPr>
            <a:lvl2pPr marL="1295979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591958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3pPr>
            <a:lvl4pPr marL="3887937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4pPr>
            <a:lvl5pPr marL="5183916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5pPr>
            <a:lvl6pPr marL="6479896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6pPr>
            <a:lvl7pPr marL="7775875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7pPr>
            <a:lvl8pPr marL="9071854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8pPr>
            <a:lvl9pPr marL="10367833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925DA-C245-42AC-8820-ADDB15A2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038C-4836-494E-A66F-A6E38563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1E12-BA21-4239-B266-91A4BF74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FF00-DF2A-4294-93DA-5BFB3C5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A073-7867-487B-B7BD-5E9226CBF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5991" y="5175140"/>
            <a:ext cx="14687947" cy="123348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03999-3F56-4019-969C-A2D429B7F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95937" y="5175140"/>
            <a:ext cx="14687947" cy="123348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19F5-5BF7-4D5F-834F-D3DE3FF6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9D728-0461-4C0E-AB19-E7324AA7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A952-F639-4CE6-907E-CBB53FE9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7514-4D18-48F9-81FF-6834A708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493" y="1035029"/>
            <a:ext cx="29807892" cy="37576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7BEFD-6EDF-4C38-9E80-4825A610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0494" y="4765630"/>
            <a:ext cx="14620446" cy="2335562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5979" indent="0">
              <a:buNone/>
              <a:defRPr sz="5669" b="1"/>
            </a:lvl2pPr>
            <a:lvl3pPr marL="2591958" indent="0">
              <a:buNone/>
              <a:defRPr sz="5102" b="1"/>
            </a:lvl3pPr>
            <a:lvl4pPr marL="3887937" indent="0">
              <a:buNone/>
              <a:defRPr sz="4535" b="1"/>
            </a:lvl4pPr>
            <a:lvl5pPr marL="5183916" indent="0">
              <a:buNone/>
              <a:defRPr sz="4535" b="1"/>
            </a:lvl5pPr>
            <a:lvl6pPr marL="6479896" indent="0">
              <a:buNone/>
              <a:defRPr sz="4535" b="1"/>
            </a:lvl6pPr>
            <a:lvl7pPr marL="7775875" indent="0">
              <a:buNone/>
              <a:defRPr sz="4535" b="1"/>
            </a:lvl7pPr>
            <a:lvl8pPr marL="9071854" indent="0">
              <a:buNone/>
              <a:defRPr sz="4535" b="1"/>
            </a:lvl8pPr>
            <a:lvl9pPr marL="10367833" indent="0">
              <a:buNone/>
              <a:defRPr sz="453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5E3F7-B215-4E54-A7FF-02AEE8D3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0494" y="7101192"/>
            <a:ext cx="14620446" cy="104447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0E84E-18EF-49AF-A4F6-166608648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95937" y="4765630"/>
            <a:ext cx="14692448" cy="2335562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5979" indent="0">
              <a:buNone/>
              <a:defRPr sz="5669" b="1"/>
            </a:lvl2pPr>
            <a:lvl3pPr marL="2591958" indent="0">
              <a:buNone/>
              <a:defRPr sz="5102" b="1"/>
            </a:lvl3pPr>
            <a:lvl4pPr marL="3887937" indent="0">
              <a:buNone/>
              <a:defRPr sz="4535" b="1"/>
            </a:lvl4pPr>
            <a:lvl5pPr marL="5183916" indent="0">
              <a:buNone/>
              <a:defRPr sz="4535" b="1"/>
            </a:lvl5pPr>
            <a:lvl6pPr marL="6479896" indent="0">
              <a:buNone/>
              <a:defRPr sz="4535" b="1"/>
            </a:lvl6pPr>
            <a:lvl7pPr marL="7775875" indent="0">
              <a:buNone/>
              <a:defRPr sz="4535" b="1"/>
            </a:lvl7pPr>
            <a:lvl8pPr marL="9071854" indent="0">
              <a:buNone/>
              <a:defRPr sz="4535" b="1"/>
            </a:lvl8pPr>
            <a:lvl9pPr marL="10367833" indent="0">
              <a:buNone/>
              <a:defRPr sz="453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7570-C79C-407F-81A7-6F9B16CC3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495937" y="7101192"/>
            <a:ext cx="14692448" cy="104447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31558-FE8C-458F-ADBD-B6E7CBF5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B328B-AF5D-4CCB-AA01-381B08E5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EB580-9915-4185-8E53-6621E14F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5DF0-F782-4AA8-AA33-8666D294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60059-1BAF-4917-8334-1F4BD686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61AC5-4781-4225-AA89-B9AADF15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CBC92-DE03-4839-9CB6-8FAB993A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48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6573B-4A33-4ACA-B3B4-B2AE15D6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DDEAD-D85F-4738-A5F2-B0F4282D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5031F-F861-4D6A-83F7-3057C205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85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F33C-1658-4270-9031-0102819D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494" y="1296035"/>
            <a:ext cx="11146458" cy="4536123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C3DD-1B2F-4CB7-A791-E02B09D1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2448" y="2799077"/>
            <a:ext cx="17495937" cy="13815373"/>
          </a:xfrm>
        </p:spPr>
        <p:txBody>
          <a:bodyPr/>
          <a:lstStyle>
            <a:lvl1pPr>
              <a:defRPr sz="9071"/>
            </a:lvl1pPr>
            <a:lvl2pPr>
              <a:defRPr sz="7937"/>
            </a:lvl2pPr>
            <a:lvl3pPr>
              <a:defRPr sz="6803"/>
            </a:lvl3pPr>
            <a:lvl4pPr>
              <a:defRPr sz="5669"/>
            </a:lvl4pPr>
            <a:lvl5pPr>
              <a:defRPr sz="5669"/>
            </a:lvl5pPr>
            <a:lvl6pPr>
              <a:defRPr sz="5669"/>
            </a:lvl6pPr>
            <a:lvl7pPr>
              <a:defRPr sz="5669"/>
            </a:lvl7pPr>
            <a:lvl8pPr>
              <a:defRPr sz="5669"/>
            </a:lvl8pPr>
            <a:lvl9pPr>
              <a:defRPr sz="566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6574E-AD1A-467D-AD47-DEB18FCF2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0494" y="5832158"/>
            <a:ext cx="11146458" cy="10804793"/>
          </a:xfrm>
        </p:spPr>
        <p:txBody>
          <a:bodyPr/>
          <a:lstStyle>
            <a:lvl1pPr marL="0" indent="0">
              <a:buNone/>
              <a:defRPr sz="4535"/>
            </a:lvl1pPr>
            <a:lvl2pPr marL="1295979" indent="0">
              <a:buNone/>
              <a:defRPr sz="3968"/>
            </a:lvl2pPr>
            <a:lvl3pPr marL="2591958" indent="0">
              <a:buNone/>
              <a:defRPr sz="3402"/>
            </a:lvl3pPr>
            <a:lvl4pPr marL="3887937" indent="0">
              <a:buNone/>
              <a:defRPr sz="2835"/>
            </a:lvl4pPr>
            <a:lvl5pPr marL="5183916" indent="0">
              <a:buNone/>
              <a:defRPr sz="2835"/>
            </a:lvl5pPr>
            <a:lvl6pPr marL="6479896" indent="0">
              <a:buNone/>
              <a:defRPr sz="2835"/>
            </a:lvl6pPr>
            <a:lvl7pPr marL="7775875" indent="0">
              <a:buNone/>
              <a:defRPr sz="2835"/>
            </a:lvl7pPr>
            <a:lvl8pPr marL="9071854" indent="0">
              <a:buNone/>
              <a:defRPr sz="2835"/>
            </a:lvl8pPr>
            <a:lvl9pPr marL="10367833" indent="0">
              <a:buNone/>
              <a:defRPr sz="28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BA43E-15C7-4EDB-A35D-B4A504E9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62D9D-22F9-427E-B5B6-60D11C83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0D7DD-3C25-4EE9-8768-87C2363A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8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8619-C8C7-4E6E-A736-B5A0FD0A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494" y="1296035"/>
            <a:ext cx="11146458" cy="4536123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6A1DD-31FC-4C9C-AE42-EBB05E80C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692448" y="2799077"/>
            <a:ext cx="17495937" cy="13815373"/>
          </a:xfrm>
        </p:spPr>
        <p:txBody>
          <a:bodyPr/>
          <a:lstStyle>
            <a:lvl1pPr marL="0" indent="0">
              <a:buNone/>
              <a:defRPr sz="9071"/>
            </a:lvl1pPr>
            <a:lvl2pPr marL="1295979" indent="0">
              <a:buNone/>
              <a:defRPr sz="7937"/>
            </a:lvl2pPr>
            <a:lvl3pPr marL="2591958" indent="0">
              <a:buNone/>
              <a:defRPr sz="6803"/>
            </a:lvl3pPr>
            <a:lvl4pPr marL="3887937" indent="0">
              <a:buNone/>
              <a:defRPr sz="5669"/>
            </a:lvl4pPr>
            <a:lvl5pPr marL="5183916" indent="0">
              <a:buNone/>
              <a:defRPr sz="5669"/>
            </a:lvl5pPr>
            <a:lvl6pPr marL="6479896" indent="0">
              <a:buNone/>
              <a:defRPr sz="5669"/>
            </a:lvl6pPr>
            <a:lvl7pPr marL="7775875" indent="0">
              <a:buNone/>
              <a:defRPr sz="5669"/>
            </a:lvl7pPr>
            <a:lvl8pPr marL="9071854" indent="0">
              <a:buNone/>
              <a:defRPr sz="5669"/>
            </a:lvl8pPr>
            <a:lvl9pPr marL="10367833" indent="0">
              <a:buNone/>
              <a:defRPr sz="5669"/>
            </a:lvl9pPr>
          </a:lstStyle>
          <a:p>
            <a:r>
              <a:rPr lang="en-GB"/>
              <a:t>Click icon to add picture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A55CE-3F30-4055-8F55-40B5E9803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0494" y="5832158"/>
            <a:ext cx="11146458" cy="10804793"/>
          </a:xfrm>
        </p:spPr>
        <p:txBody>
          <a:bodyPr/>
          <a:lstStyle>
            <a:lvl1pPr marL="0" indent="0">
              <a:buNone/>
              <a:defRPr sz="4535"/>
            </a:lvl1pPr>
            <a:lvl2pPr marL="1295979" indent="0">
              <a:buNone/>
              <a:defRPr sz="3968"/>
            </a:lvl2pPr>
            <a:lvl3pPr marL="2591958" indent="0">
              <a:buNone/>
              <a:defRPr sz="3402"/>
            </a:lvl3pPr>
            <a:lvl4pPr marL="3887937" indent="0">
              <a:buNone/>
              <a:defRPr sz="2835"/>
            </a:lvl4pPr>
            <a:lvl5pPr marL="5183916" indent="0">
              <a:buNone/>
              <a:defRPr sz="2835"/>
            </a:lvl5pPr>
            <a:lvl6pPr marL="6479896" indent="0">
              <a:buNone/>
              <a:defRPr sz="2835"/>
            </a:lvl6pPr>
            <a:lvl7pPr marL="7775875" indent="0">
              <a:buNone/>
              <a:defRPr sz="2835"/>
            </a:lvl7pPr>
            <a:lvl8pPr marL="9071854" indent="0">
              <a:buNone/>
              <a:defRPr sz="2835"/>
            </a:lvl8pPr>
            <a:lvl9pPr marL="10367833" indent="0">
              <a:buNone/>
              <a:defRPr sz="28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D20AA-D861-4798-936B-8967FED5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12AF4-12B4-41B9-B6F4-A89C8DEA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838-C3D9-4665-95CF-72233582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E7676-F119-4FD1-9739-7542D02A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92" y="1035029"/>
            <a:ext cx="29807892" cy="3757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C925B-542A-47BD-AFFF-B4FDA2FE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5992" y="5175140"/>
            <a:ext cx="29807892" cy="12334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7E46-7385-441F-B938-ADDEEE577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75991" y="18018488"/>
            <a:ext cx="777597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2F80-12F7-45EE-8F23-8B2EA9713FAF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5B3E0-B6E4-4C5F-A127-B739FF1FC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47959" y="18018488"/>
            <a:ext cx="11663958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947E-717A-4807-977C-B0A03BB39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407912" y="18018488"/>
            <a:ext cx="777597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7CDF-49C4-45B7-9C95-0F59BA44C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4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91958" rtl="0" eaLnBrk="1" latinLnBrk="0" hangingPunct="1">
        <a:lnSpc>
          <a:spcPct val="90000"/>
        </a:lnSpc>
        <a:spcBef>
          <a:spcPct val="0"/>
        </a:spcBef>
        <a:buNone/>
        <a:defRPr sz="124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7990" indent="-647990" algn="l" defTabSz="2591958" rtl="0" eaLnBrk="1" latinLnBrk="0" hangingPunct="1">
        <a:lnSpc>
          <a:spcPct val="90000"/>
        </a:lnSpc>
        <a:spcBef>
          <a:spcPts val="283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1943969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2pPr>
      <a:lvl3pPr marL="3239948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535927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831906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7127885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8423864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719843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1015823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1pPr>
      <a:lvl2pPr marL="1295979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2pPr>
      <a:lvl3pPr marL="2591958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3pPr>
      <a:lvl4pPr marL="3887937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183916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6479896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7775875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071854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7833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customXml" Target="../ink/ink9.xml"/><Relationship Id="rId42" Type="http://schemas.openxmlformats.org/officeDocument/2006/relationships/image" Target="../media/image33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6.png"/><Relationship Id="rId84" Type="http://schemas.openxmlformats.org/officeDocument/2006/relationships/image" Target="../media/image54.png"/><Relationship Id="rId16" Type="http://schemas.openxmlformats.org/officeDocument/2006/relationships/image" Target="../media/image20.png"/><Relationship Id="rId11" Type="http://schemas.openxmlformats.org/officeDocument/2006/relationships/customXml" Target="../ink/ink4.xml"/><Relationship Id="rId32" Type="http://schemas.openxmlformats.org/officeDocument/2006/relationships/image" Target="../media/image28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41.png"/><Relationship Id="rId74" Type="http://schemas.openxmlformats.org/officeDocument/2006/relationships/image" Target="../media/image49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19" Type="http://schemas.openxmlformats.org/officeDocument/2006/relationships/customXml" Target="../ink/ink8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2.xml"/><Relationship Id="rId30" Type="http://schemas.openxmlformats.org/officeDocument/2006/relationships/image" Target="../media/image27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44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16.png"/><Relationship Id="rId51" Type="http://schemas.openxmlformats.org/officeDocument/2006/relationships/customXml" Target="../ink/ink24.xml"/><Relationship Id="rId72" Type="http://schemas.openxmlformats.org/officeDocument/2006/relationships/image" Target="../media/image48.png"/><Relationship Id="rId80" Type="http://schemas.openxmlformats.org/officeDocument/2006/relationships/image" Target="../media/image52.png"/><Relationship Id="rId85" Type="http://schemas.openxmlformats.org/officeDocument/2006/relationships/customXml" Target="../ink/ink41.xml"/><Relationship Id="rId3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22.png"/><Relationship Id="rId41" Type="http://schemas.openxmlformats.org/officeDocument/2006/relationships/customXml" Target="../ink/ink19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70" Type="http://schemas.openxmlformats.org/officeDocument/2006/relationships/image" Target="../media/image47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7.png"/><Relationship Id="rId31" Type="http://schemas.openxmlformats.org/officeDocument/2006/relationships/customXml" Target="../ink/ink14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51.png"/><Relationship Id="rId81" Type="http://schemas.openxmlformats.org/officeDocument/2006/relationships/customXml" Target="../ink/ink39.xml"/><Relationship Id="rId86" Type="http://schemas.openxmlformats.org/officeDocument/2006/relationships/image" Target="../media/image55.png"/><Relationship Id="rId4" Type="http://schemas.openxmlformats.org/officeDocument/2006/relationships/image" Target="../media/image14.jpe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21.png"/><Relationship Id="rId39" Type="http://schemas.openxmlformats.org/officeDocument/2006/relationships/customXml" Target="../ink/ink18.xml"/><Relationship Id="rId34" Type="http://schemas.openxmlformats.org/officeDocument/2006/relationships/image" Target="../media/image29.png"/><Relationship Id="rId50" Type="http://schemas.openxmlformats.org/officeDocument/2006/relationships/image" Target="../media/image37.png"/><Relationship Id="rId55" Type="http://schemas.openxmlformats.org/officeDocument/2006/relationships/customXml" Target="../ink/ink26.xml"/><Relationship Id="rId76" Type="http://schemas.openxmlformats.org/officeDocument/2006/relationships/image" Target="../media/image50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3.xml"/><Relationship Id="rId24" Type="http://schemas.openxmlformats.org/officeDocument/2006/relationships/image" Target="../media/image24.png"/><Relationship Id="rId40" Type="http://schemas.openxmlformats.org/officeDocument/2006/relationships/image" Target="../media/image32.png"/><Relationship Id="rId45" Type="http://schemas.openxmlformats.org/officeDocument/2006/relationships/customXml" Target="../ink/ink21.xml"/><Relationship Id="rId66" Type="http://schemas.openxmlformats.org/officeDocument/2006/relationships/image" Target="../media/image45.png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21" Type="http://schemas.openxmlformats.org/officeDocument/2006/relationships/customXml" Target="../ink/ink52.xml"/><Relationship Id="rId42" Type="http://schemas.openxmlformats.org/officeDocument/2006/relationships/image" Target="../media/image77.png"/><Relationship Id="rId47" Type="http://schemas.openxmlformats.org/officeDocument/2006/relationships/customXml" Target="../ink/ink65.xml"/><Relationship Id="rId63" Type="http://schemas.openxmlformats.org/officeDocument/2006/relationships/customXml" Target="../ink/ink73.xml"/><Relationship Id="rId68" Type="http://schemas.openxmlformats.org/officeDocument/2006/relationships/image" Target="../media/image90.png"/><Relationship Id="rId16" Type="http://schemas.openxmlformats.org/officeDocument/2006/relationships/image" Target="../media/image64.png"/><Relationship Id="rId11" Type="http://schemas.openxmlformats.org/officeDocument/2006/relationships/customXml" Target="../ink/ink47.xml"/><Relationship Id="rId24" Type="http://schemas.openxmlformats.org/officeDocument/2006/relationships/image" Target="../media/image68.png"/><Relationship Id="rId32" Type="http://schemas.openxmlformats.org/officeDocument/2006/relationships/image" Target="../media/image72.png"/><Relationship Id="rId37" Type="http://schemas.openxmlformats.org/officeDocument/2006/relationships/customXml" Target="../ink/ink60.xml"/><Relationship Id="rId40" Type="http://schemas.openxmlformats.org/officeDocument/2006/relationships/image" Target="../media/image76.png"/><Relationship Id="rId45" Type="http://schemas.openxmlformats.org/officeDocument/2006/relationships/customXml" Target="../ink/ink64.xml"/><Relationship Id="rId53" Type="http://schemas.openxmlformats.org/officeDocument/2006/relationships/customXml" Target="../ink/ink68.xml"/><Relationship Id="rId58" Type="http://schemas.openxmlformats.org/officeDocument/2006/relationships/image" Target="../media/image85.png"/><Relationship Id="rId66" Type="http://schemas.openxmlformats.org/officeDocument/2006/relationships/image" Target="../media/image89.png"/><Relationship Id="rId74" Type="http://schemas.openxmlformats.org/officeDocument/2006/relationships/image" Target="../media/image93.png"/><Relationship Id="rId5" Type="http://schemas.openxmlformats.org/officeDocument/2006/relationships/customXml" Target="../ink/ink44.xml"/><Relationship Id="rId61" Type="http://schemas.openxmlformats.org/officeDocument/2006/relationships/customXml" Target="../ink/ink72.xml"/><Relationship Id="rId19" Type="http://schemas.openxmlformats.org/officeDocument/2006/relationships/customXml" Target="../ink/ink51.xml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55.xml"/><Relationship Id="rId30" Type="http://schemas.openxmlformats.org/officeDocument/2006/relationships/image" Target="../media/image71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48" Type="http://schemas.openxmlformats.org/officeDocument/2006/relationships/image" Target="../media/image80.png"/><Relationship Id="rId56" Type="http://schemas.openxmlformats.org/officeDocument/2006/relationships/image" Target="../media/image84.png"/><Relationship Id="rId64" Type="http://schemas.openxmlformats.org/officeDocument/2006/relationships/image" Target="../media/image88.png"/><Relationship Id="rId69" Type="http://schemas.openxmlformats.org/officeDocument/2006/relationships/customXml" Target="../ink/ink76.xml"/><Relationship Id="rId77" Type="http://schemas.openxmlformats.org/officeDocument/2006/relationships/customXml" Target="../ink/ink80.xml"/><Relationship Id="rId8" Type="http://schemas.openxmlformats.org/officeDocument/2006/relationships/image" Target="../media/image60.png"/><Relationship Id="rId51" Type="http://schemas.openxmlformats.org/officeDocument/2006/relationships/customXml" Target="../ink/ink67.xml"/><Relationship Id="rId72" Type="http://schemas.openxmlformats.org/officeDocument/2006/relationships/image" Target="../media/image92.png"/><Relationship Id="rId3" Type="http://schemas.openxmlformats.org/officeDocument/2006/relationships/customXml" Target="../ink/ink43.xml"/><Relationship Id="rId12" Type="http://schemas.openxmlformats.org/officeDocument/2006/relationships/image" Target="../media/image62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75.png"/><Relationship Id="rId46" Type="http://schemas.openxmlformats.org/officeDocument/2006/relationships/image" Target="../media/image79.png"/><Relationship Id="rId59" Type="http://schemas.openxmlformats.org/officeDocument/2006/relationships/customXml" Target="../ink/ink71.xml"/><Relationship Id="rId67" Type="http://schemas.openxmlformats.org/officeDocument/2006/relationships/customXml" Target="../ink/ink75.xml"/><Relationship Id="rId20" Type="http://schemas.openxmlformats.org/officeDocument/2006/relationships/image" Target="../media/image66.png"/><Relationship Id="rId41" Type="http://schemas.openxmlformats.org/officeDocument/2006/relationships/customXml" Target="../ink/ink62.xml"/><Relationship Id="rId54" Type="http://schemas.openxmlformats.org/officeDocument/2006/relationships/image" Target="../media/image83.png"/><Relationship Id="rId62" Type="http://schemas.openxmlformats.org/officeDocument/2006/relationships/image" Target="../media/image87.png"/><Relationship Id="rId70" Type="http://schemas.openxmlformats.org/officeDocument/2006/relationships/image" Target="../media/image91.png"/><Relationship Id="rId75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49" Type="http://schemas.openxmlformats.org/officeDocument/2006/relationships/customXml" Target="../ink/ink66.xml"/><Relationship Id="rId57" Type="http://schemas.openxmlformats.org/officeDocument/2006/relationships/customXml" Target="../ink/ink70.xml"/><Relationship Id="rId10" Type="http://schemas.openxmlformats.org/officeDocument/2006/relationships/image" Target="../media/image61.png"/><Relationship Id="rId31" Type="http://schemas.openxmlformats.org/officeDocument/2006/relationships/customXml" Target="../ink/ink57.xml"/><Relationship Id="rId44" Type="http://schemas.openxmlformats.org/officeDocument/2006/relationships/image" Target="../media/image78.png"/><Relationship Id="rId52" Type="http://schemas.openxmlformats.org/officeDocument/2006/relationships/image" Target="../media/image82.png"/><Relationship Id="rId60" Type="http://schemas.openxmlformats.org/officeDocument/2006/relationships/image" Target="../media/image86.png"/><Relationship Id="rId65" Type="http://schemas.openxmlformats.org/officeDocument/2006/relationships/customXml" Target="../ink/ink74.xml"/><Relationship Id="rId73" Type="http://schemas.openxmlformats.org/officeDocument/2006/relationships/customXml" Target="../ink/ink78.xml"/><Relationship Id="rId78" Type="http://schemas.openxmlformats.org/officeDocument/2006/relationships/image" Target="../media/image95.png"/><Relationship Id="rId4" Type="http://schemas.openxmlformats.org/officeDocument/2006/relationships/image" Target="../media/image58.png"/><Relationship Id="rId9" Type="http://schemas.openxmlformats.org/officeDocument/2006/relationships/customXml" Target="../ink/ink46.xml"/><Relationship Id="rId13" Type="http://schemas.openxmlformats.org/officeDocument/2006/relationships/customXml" Target="../ink/ink48.xml"/><Relationship Id="rId18" Type="http://schemas.openxmlformats.org/officeDocument/2006/relationships/image" Target="../media/image65.png"/><Relationship Id="rId39" Type="http://schemas.openxmlformats.org/officeDocument/2006/relationships/customXml" Target="../ink/ink61.xml"/><Relationship Id="rId34" Type="http://schemas.openxmlformats.org/officeDocument/2006/relationships/image" Target="../media/image73.png"/><Relationship Id="rId50" Type="http://schemas.openxmlformats.org/officeDocument/2006/relationships/image" Target="../media/image81.png"/><Relationship Id="rId55" Type="http://schemas.openxmlformats.org/officeDocument/2006/relationships/customXml" Target="../ink/ink69.xml"/><Relationship Id="rId76" Type="http://schemas.openxmlformats.org/officeDocument/2006/relationships/image" Target="../media/image94.png"/><Relationship Id="rId7" Type="http://schemas.openxmlformats.org/officeDocument/2006/relationships/customXml" Target="../ink/ink45.xml"/><Relationship Id="rId71" Type="http://schemas.openxmlformats.org/officeDocument/2006/relationships/customXml" Target="../ink/ink77.xml"/><Relationship Id="rId2" Type="http://schemas.openxmlformats.org/officeDocument/2006/relationships/image" Target="../media/image57.jpeg"/><Relationship Id="rId29" Type="http://schemas.openxmlformats.org/officeDocument/2006/relationships/customXml" Target="../ink/ink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w12020363" TargetMode="External"/><Relationship Id="rId2" Type="http://schemas.openxmlformats.org/officeDocument/2006/relationships/hyperlink" Target="https://doi.org/10.1016/C2017-0-01794-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36/sssaj1980.03615995004400050002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eethahavya@natur.cuni.cz" TargetMode="External"/><Relationship Id="rId2" Type="http://schemas.openxmlformats.org/officeDocument/2006/relationships/hyperlink" Target="https://github.com/veethahavya-CU-cz/GWSW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D6ABB1-8348-44AF-9F24-D5464FE68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FAFB"/>
              </a:clrFrom>
              <a:clrTo>
                <a:srgbClr val="ECFA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3009" r="14088" b="34930"/>
          <a:stretch/>
        </p:blipFill>
        <p:spPr>
          <a:xfrm>
            <a:off x="-1" y="0"/>
            <a:ext cx="34559875" cy="19439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532A8-6DAF-4BD1-ACEB-682E0F89B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400" y="8421500"/>
            <a:ext cx="20488079" cy="8436195"/>
          </a:xfrm>
          <a:prstGeom prst="roundRect">
            <a:avLst>
              <a:gd name="adj" fmla="val 28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just"/>
            <a:r>
              <a:rPr lang="en-GB" sz="12400">
                <a:latin typeface="Orelega One" panose="02000503000000000000" pitchFamily="2" charset="0"/>
                <a:ea typeface="Orelega One" panose="02000503000000000000" pitchFamily="2" charset="0"/>
                <a:cs typeface="Orelega One" panose="02000503000000000000" pitchFamily="2" charset="0"/>
              </a:rPr>
              <a:t>A novel Conceptualization to estimate Unsaturated Zone mass-fluxes and Integrate pre-existing Surface- and Ground- Water Models</a:t>
            </a:r>
            <a:endParaRPr lang="cs-CZ" sz="12400">
              <a:latin typeface="Orelega One" panose="02000503000000000000" pitchFamily="2" charset="0"/>
              <a:ea typeface="Orelega One" panose="02000503000000000000" pitchFamily="2" charset="0"/>
              <a:cs typeface="Orelega One" panose="02000503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BFC26-42BD-4138-9C08-0A4C86D68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37" y="17139852"/>
            <a:ext cx="33909000" cy="2017921"/>
          </a:xfrm>
          <a:prstGeom prst="roundRect">
            <a:avLst>
              <a:gd name="adj" fmla="val 9909"/>
            </a:avLst>
          </a:prstGeom>
          <a:solidFill>
            <a:schemeClr val="bg1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GB" sz="6500" b="1">
                <a:solidFill>
                  <a:schemeClr val="tx1">
                    <a:lumMod val="90000"/>
                    <a:lumOff val="10000"/>
                  </a:schemeClr>
                </a:solidFill>
                <a:latin typeface="Patua One" panose="02000000000000000000" pitchFamily="2" charset="0"/>
              </a:rPr>
              <a:t>Veethahavya Kootanoor Sheshadrivasan</a:t>
            </a:r>
            <a:r>
              <a:rPr lang="en-GB" sz="6500">
                <a:solidFill>
                  <a:schemeClr val="tx1">
                    <a:lumMod val="90000"/>
                    <a:lumOff val="10000"/>
                  </a:schemeClr>
                </a:solidFill>
                <a:latin typeface="Patua One" panose="02000000000000000000" pitchFamily="2" charset="0"/>
              </a:rPr>
              <a:t>,  Jakub Langhammer, Holger Class, and Ulrich Lang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12AD23-2021-0168-D22F-D1EBAFA9CE6F}"/>
              </a:ext>
            </a:extLst>
          </p:cNvPr>
          <p:cNvGrpSpPr/>
          <p:nvPr/>
        </p:nvGrpSpPr>
        <p:grpSpPr>
          <a:xfrm>
            <a:off x="325436" y="282752"/>
            <a:ext cx="5780395" cy="7504396"/>
            <a:chOff x="325436" y="282752"/>
            <a:chExt cx="5780395" cy="750439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A42A03B-447B-6CF8-1380-842C192F1505}"/>
                </a:ext>
              </a:extLst>
            </p:cNvPr>
            <p:cNvSpPr txBox="1">
              <a:spLocks/>
            </p:cNvSpPr>
            <p:nvPr/>
          </p:nvSpPr>
          <p:spPr>
            <a:xfrm>
              <a:off x="325436" y="282752"/>
              <a:ext cx="5780395" cy="7504396"/>
            </a:xfrm>
            <a:prstGeom prst="roundRect">
              <a:avLst>
                <a:gd name="adj" fmla="val 1242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2591958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7008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4800" b="1">
                  <a:solidFill>
                    <a:srgbClr val="D63345"/>
                  </a:solidFill>
                  <a:ea typeface="Orelega One" panose="02000503000000000000" pitchFamily="2" charset="0"/>
                  <a:cs typeface="Orelega One" panose="02000503000000000000" pitchFamily="2" charset="0"/>
                </a:rPr>
                <a:t>Faculty of Science, Charles University</a:t>
              </a:r>
              <a:endParaRPr lang="cs-CZ" sz="4800" b="1">
                <a:solidFill>
                  <a:srgbClr val="D63345"/>
                </a:solidFill>
                <a:ea typeface="Orelega One" panose="02000503000000000000" pitchFamily="2" charset="0"/>
                <a:cs typeface="Orelega One" panose="02000503000000000000" pitchFamily="2" charset="0"/>
              </a:endParaRPr>
            </a:p>
          </p:txBody>
        </p:sp>
        <p:pic>
          <p:nvPicPr>
            <p:cNvPr id="6" name="Picture 5" descr="Shape, circle&#10;&#10;Description automatically generated">
              <a:extLst>
                <a:ext uri="{FF2B5EF4-FFF2-40B4-BE49-F238E27FC236}">
                  <a16:creationId xmlns:a16="http://schemas.microsoft.com/office/drawing/2014/main" id="{E32372CF-370C-5105-729B-2BC1296B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83" y="416636"/>
              <a:ext cx="5481576" cy="54815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863324-ADE6-814B-1A30-C3299EF8E966}"/>
              </a:ext>
            </a:extLst>
          </p:cNvPr>
          <p:cNvGrpSpPr>
            <a:grpSpLocks noChangeAspect="1"/>
          </p:cNvGrpSpPr>
          <p:nvPr/>
        </p:nvGrpSpPr>
        <p:grpSpPr>
          <a:xfrm>
            <a:off x="14870806" y="1426133"/>
            <a:ext cx="9729503" cy="6361015"/>
            <a:chOff x="4141924" y="8421500"/>
            <a:chExt cx="7708942" cy="5040000"/>
          </a:xfrm>
        </p:grpSpPr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E9AB7E75-6781-E3CB-789B-57191C983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924" y="8421500"/>
              <a:ext cx="3783503" cy="50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35442D43-86DB-44D4-D5F0-8DF2D47F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65" y="8421500"/>
              <a:ext cx="3600001" cy="50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437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30AD-B332-4E35-82C2-D81A4A81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66" y="577831"/>
            <a:ext cx="32424337" cy="1972751"/>
          </a:xfrm>
        </p:spPr>
        <p:txBody>
          <a:bodyPr>
            <a:noAutofit/>
          </a:bodyPr>
          <a:lstStyle/>
          <a:p>
            <a:pPr algn="ctr"/>
            <a:r>
              <a:rPr lang="en-GB" sz="7937">
                <a:latin typeface="Patua One" panose="02000000000000000000" pitchFamily="2" charset="0"/>
              </a:rPr>
              <a:t>Illustration of the exchange processes per model element: GWSWEX</a:t>
            </a:r>
            <a:endParaRPr lang="cs-CZ" sz="7937">
              <a:latin typeface="Patua One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A19CB3-6317-440B-AF05-0D1C58B4E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018" y="2550582"/>
            <a:ext cx="29767832" cy="1629961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68FE4-7DB2-BBBB-54DD-EDE073F8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5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BF5B-8761-8A1A-7A52-0C39A8D4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411"/>
            <a:ext cx="34559875" cy="1972751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Model Physics: </a:t>
            </a:r>
            <a:r>
              <a:rPr lang="en-GB" sz="8000"/>
              <a:t>conceptualizing the Van </a:t>
            </a:r>
            <a:r>
              <a:rPr lang="en-GB" sz="8000" err="1"/>
              <a:t>Genuchten</a:t>
            </a:r>
            <a:r>
              <a:rPr lang="en-GB" sz="8000" baseline="30000"/>
              <a:t>[10]</a:t>
            </a:r>
            <a:r>
              <a:rPr lang="en-GB" sz="8000"/>
              <a:t> – </a:t>
            </a:r>
            <a:r>
              <a:rPr lang="en-GB" sz="8000" err="1"/>
              <a:t>Mualem</a:t>
            </a:r>
            <a:r>
              <a:rPr lang="en-GB" sz="8000"/>
              <a:t> Model</a:t>
            </a:r>
            <a:r>
              <a:rPr lang="en-GB" sz="9600" baseline="30000"/>
              <a:t> [11]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512DF-DE03-D433-BE95-FE757E130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16" y="2080469"/>
            <a:ext cx="17251691" cy="16724138"/>
          </a:xfr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C962740-93D2-6B88-5FA4-707B14DB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562" y="1910333"/>
            <a:ext cx="15864428" cy="162596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6E54EE-226A-EEF9-C545-FC7B3B806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0022" y="9477526"/>
            <a:ext cx="6062355" cy="993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92BFC-8470-74AE-B107-AD5548CFB798}"/>
              </a:ext>
            </a:extLst>
          </p:cNvPr>
          <p:cNvSpPr txBox="1"/>
          <p:nvPr/>
        </p:nvSpPr>
        <p:spPr>
          <a:xfrm>
            <a:off x="18165561" y="14630400"/>
            <a:ext cx="1582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/>
              <a:t>mass available for infiltration into GW = SM - SM</a:t>
            </a:r>
            <a:r>
              <a:rPr lang="en-GB" sz="4800" baseline="-25000"/>
              <a:t>eq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7291D6-9010-06A0-5006-F0973CB44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16350" y="15740232"/>
            <a:ext cx="8926418" cy="10754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39AA1-1E8D-AA76-589A-86C2ADFE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1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B9A1-BE07-8BDF-7D6D-0A50BDA5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Behaviour: Sample model element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50ECE5-CE89-BA27-FA39-7884DD4AD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b="1383"/>
          <a:stretch/>
        </p:blipFill>
        <p:spPr>
          <a:xfrm>
            <a:off x="0" y="3037279"/>
            <a:ext cx="24687834" cy="163389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2BF26-B0A5-73F3-ACF7-6AAFC027D98A}"/>
              </a:ext>
            </a:extLst>
          </p:cNvPr>
          <p:cNvSpPr txBox="1"/>
          <p:nvPr/>
        </p:nvSpPr>
        <p:spPr>
          <a:xfrm>
            <a:off x="22742013" y="3225800"/>
            <a:ext cx="1144638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7030A0"/>
                </a:solidFill>
              </a:rPr>
              <a:t>Buildable as a standalone Fortran 90 program or as a python importable Fortran module (f2py)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40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7030A0"/>
                </a:solidFill>
              </a:rPr>
              <a:t>Average </a:t>
            </a:r>
            <a:r>
              <a:rPr lang="en-GB" sz="4400" b="1">
                <a:solidFill>
                  <a:srgbClr val="7030A0"/>
                </a:solidFill>
              </a:rPr>
              <a:t>execution time</a:t>
            </a:r>
            <a:r>
              <a:rPr lang="en-GB" sz="4400">
                <a:solidFill>
                  <a:srgbClr val="7030A0"/>
                </a:solidFill>
              </a:rPr>
              <a:t> for a model with </a:t>
            </a:r>
            <a:r>
              <a:rPr lang="en-GB" sz="4400" i="1">
                <a:solidFill>
                  <a:srgbClr val="7030A0"/>
                </a:solidFill>
              </a:rPr>
              <a:t>10,000 model elements, and 3000 time-steps</a:t>
            </a:r>
            <a:r>
              <a:rPr lang="en-GB" sz="4400">
                <a:solidFill>
                  <a:srgbClr val="7030A0"/>
                </a:solidFill>
              </a:rPr>
              <a:t> is </a:t>
            </a:r>
            <a:r>
              <a:rPr lang="en-GB" sz="4400" b="1">
                <a:solidFill>
                  <a:srgbClr val="7030A0"/>
                </a:solidFill>
              </a:rPr>
              <a:t>~90 min </a:t>
            </a:r>
            <a:r>
              <a:rPr lang="en-GB" sz="4400">
                <a:solidFill>
                  <a:srgbClr val="7030A0"/>
                </a:solidFill>
              </a:rPr>
              <a:t>with no parallelization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40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7030A0"/>
                </a:solidFill>
              </a:rPr>
              <a:t>Parallelization can drastically reduce runtimes</a:t>
            </a:r>
            <a:endParaRPr lang="en-GB" sz="2800">
              <a:solidFill>
                <a:srgbClr val="7030A0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8F713F0-5632-2C1C-F0CA-C7F90D66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r="2105"/>
          <a:stretch/>
        </p:blipFill>
        <p:spPr>
          <a:xfrm>
            <a:off x="23095974" y="10456780"/>
            <a:ext cx="9817890" cy="76838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153E47-DD38-2EC8-A900-0ACC753AF44D}"/>
                  </a:ext>
                </a:extLst>
              </p14:cNvPr>
              <p14:cNvContentPartPr/>
              <p14:nvPr/>
            </p14:nvContentPartPr>
            <p14:xfrm>
              <a:off x="24089888" y="11148050"/>
              <a:ext cx="912960" cy="121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153E47-DD38-2EC8-A900-0ACC753AF4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35888" y="11040050"/>
                <a:ext cx="10206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A5F6B8-5D38-71F7-8A90-CC99D9A4F400}"/>
                  </a:ext>
                </a:extLst>
              </p14:cNvPr>
              <p14:cNvContentPartPr/>
              <p14:nvPr/>
            </p14:nvContentPartPr>
            <p14:xfrm>
              <a:off x="23069070" y="12201510"/>
              <a:ext cx="316800" cy="1258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A5F6B8-5D38-71F7-8A90-CC99D9A4F4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15070" y="12093510"/>
                <a:ext cx="424440" cy="1474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A1766-7A8F-EC16-E288-24AC6DEF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12</a:t>
            </a:fld>
            <a:endParaRPr lang="cs-CZ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7D37C1-8B06-B8F7-CD60-BAFDE6087C8A}"/>
                  </a:ext>
                </a:extLst>
              </p14:cNvPr>
              <p14:cNvContentPartPr/>
              <p14:nvPr/>
            </p14:nvContentPartPr>
            <p14:xfrm>
              <a:off x="27322543" y="-88730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7D37C1-8B06-B8F7-CD60-BAFDE6087C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04543" y="-99530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7DC2B8-0062-A693-02E7-FDF066C54C30}"/>
                  </a:ext>
                </a:extLst>
              </p14:cNvPr>
              <p14:cNvContentPartPr/>
              <p14:nvPr/>
            </p14:nvContentPartPr>
            <p14:xfrm>
              <a:off x="28535023" y="-1232541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7DC2B8-0062-A693-02E7-FDF066C54C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7023" y="-1340541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5319371-1412-8385-15CB-C038F2858BE8}"/>
              </a:ext>
            </a:extLst>
          </p:cNvPr>
          <p:cNvGrpSpPr/>
          <p:nvPr/>
        </p:nvGrpSpPr>
        <p:grpSpPr>
          <a:xfrm>
            <a:off x="4102257" y="3501459"/>
            <a:ext cx="17428931" cy="17282520"/>
            <a:chOff x="4102257" y="3501459"/>
            <a:chExt cx="17428931" cy="172825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8330A0-3DB5-8383-0D1D-C24437800A47}"/>
                    </a:ext>
                  </a:extLst>
                </p14:cNvPr>
                <p14:cNvContentPartPr/>
                <p14:nvPr/>
              </p14:nvContentPartPr>
              <p14:xfrm>
                <a:off x="8349823" y="6617979"/>
                <a:ext cx="77400" cy="11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8330A0-3DB5-8383-0D1D-C24437800A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31823" y="6599923"/>
                  <a:ext cx="113040" cy="15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1BF46C-3A1C-938C-607E-D2A6091EEEA0}"/>
                    </a:ext>
                  </a:extLst>
                </p14:cNvPr>
                <p14:cNvContentPartPr/>
                <p14:nvPr/>
              </p14:nvContentPartPr>
              <p14:xfrm>
                <a:off x="8946343" y="6617979"/>
                <a:ext cx="77400" cy="115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1BF46C-3A1C-938C-607E-D2A6091EEE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8343" y="6599923"/>
                  <a:ext cx="113040" cy="15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06C1D3-EE0D-6104-095E-394E5D29583B}"/>
                    </a:ext>
                  </a:extLst>
                </p14:cNvPr>
                <p14:cNvContentPartPr/>
                <p14:nvPr/>
              </p14:nvContentPartPr>
              <p14:xfrm>
                <a:off x="9484903" y="6598899"/>
                <a:ext cx="135000" cy="96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06C1D3-EE0D-6104-095E-394E5D2958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66903" y="6580966"/>
                  <a:ext cx="170640" cy="131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F60610-1CEC-1BC6-2C48-5B8CFD60FEBD}"/>
                    </a:ext>
                  </a:extLst>
                </p14:cNvPr>
                <p14:cNvContentPartPr/>
                <p14:nvPr/>
              </p14:nvContentPartPr>
              <p14:xfrm>
                <a:off x="9889183" y="6579459"/>
                <a:ext cx="96480" cy="96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F60610-1CEC-1BC6-2C48-5B8CFD60FE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1183" y="6561459"/>
                  <a:ext cx="13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FE740C-29FC-2EA9-1417-9FB4C3466B3D}"/>
                    </a:ext>
                  </a:extLst>
                </p14:cNvPr>
                <p14:cNvContentPartPr/>
                <p14:nvPr/>
              </p14:nvContentPartPr>
              <p14:xfrm>
                <a:off x="10312543" y="6560379"/>
                <a:ext cx="154440" cy="135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FE740C-29FC-2EA9-1417-9FB4C3466B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94543" y="6542427"/>
                  <a:ext cx="190080" cy="170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F131DD-A2FC-BCE8-0E06-F55A8FB54B8E}"/>
                    </a:ext>
                  </a:extLst>
                </p14:cNvPr>
                <p14:cNvContentPartPr/>
                <p14:nvPr/>
              </p14:nvContentPartPr>
              <p14:xfrm>
                <a:off x="10697383" y="6502779"/>
                <a:ext cx="96480" cy="115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F131DD-A2FC-BCE8-0E06-F55A8FB54B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79383" y="6484779"/>
                  <a:ext cx="132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">
              <p14:nvContentPartPr>
                <p14:cNvPr id="35" name="Ink 39">
                  <a:extLst>
                    <a:ext uri="{FF2B5EF4-FFF2-40B4-BE49-F238E27FC236}">
                      <a16:creationId xmlns:a16="http://schemas.microsoft.com/office/drawing/2014/main" id="{E3B97D1A-146D-03A4-AD30-50A395FF7741}"/>
                    </a:ext>
                  </a:extLst>
                </p14:cNvPr>
                <p14:cNvContentPartPr/>
                <p14:nvPr/>
              </p14:nvContentPartPr>
              <p14:xfrm>
                <a:off x="11178343" y="6464259"/>
                <a:ext cx="135000" cy="135000"/>
              </p14:xfrm>
            </p:contentPart>
          </mc:Choice>
          <mc:Fallback>
            <p:pic>
              <p:nvPicPr>
                <p:cNvPr id="35" name="Ink 39">
                  <a:extLst>
                    <a:ext uri="{FF2B5EF4-FFF2-40B4-BE49-F238E27FC236}">
                      <a16:creationId xmlns:a16="http://schemas.microsoft.com/office/drawing/2014/main" id="{E3B97D1A-146D-03A4-AD30-50A395FF77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60391" y="6446259"/>
                  <a:ext cx="170545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">
              <p14:nvContentPartPr>
                <p14:cNvPr id="39" name="Ink 39">
                  <a:extLst>
                    <a:ext uri="{FF2B5EF4-FFF2-40B4-BE49-F238E27FC236}">
                      <a16:creationId xmlns:a16="http://schemas.microsoft.com/office/drawing/2014/main" id="{C9B7A556-BFBE-BEE4-C95B-44B92AE699CE}"/>
                    </a:ext>
                  </a:extLst>
                </p14:cNvPr>
                <p14:cNvContentPartPr/>
                <p14:nvPr/>
              </p14:nvContentPartPr>
              <p14:xfrm>
                <a:off x="7829983" y="6675939"/>
                <a:ext cx="77400" cy="135000"/>
              </p14:xfrm>
            </p:contentPart>
          </mc:Choice>
          <mc:Fallback>
            <p:pic>
              <p:nvPicPr>
                <p:cNvPr id="39" name="Ink 39">
                  <a:extLst>
                    <a:ext uri="{FF2B5EF4-FFF2-40B4-BE49-F238E27FC236}">
                      <a16:creationId xmlns:a16="http://schemas.microsoft.com/office/drawing/2014/main" id="{C9B7A556-BFBE-BEE4-C95B-44B92AE699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1983" y="6657939"/>
                  <a:ext cx="113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788ACF-B294-0712-891C-DD754D5887C4}"/>
                    </a:ext>
                  </a:extLst>
                </p14:cNvPr>
                <p14:cNvContentPartPr/>
                <p14:nvPr/>
              </p14:nvContentPartPr>
              <p14:xfrm>
                <a:off x="12698623" y="6406299"/>
                <a:ext cx="96480" cy="154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788ACF-B294-0712-891C-DD754D5887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680623" y="6388257"/>
                  <a:ext cx="132120" cy="190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7001D52-1590-7006-133E-4715A9A7A3E0}"/>
                    </a:ext>
                  </a:extLst>
                </p14:cNvPr>
                <p14:cNvContentPartPr/>
                <p14:nvPr/>
              </p14:nvContentPartPr>
              <p14:xfrm>
                <a:off x="13468303" y="6387219"/>
                <a:ext cx="115920" cy="154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7001D52-1590-7006-133E-4715A9A7A3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450303" y="6369219"/>
                  <a:ext cx="151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3F9FF5-E8D7-AE68-6B77-4242B05240E1}"/>
                    </a:ext>
                  </a:extLst>
                </p14:cNvPr>
                <p14:cNvContentPartPr/>
                <p14:nvPr/>
              </p14:nvContentPartPr>
              <p14:xfrm>
                <a:off x="14430223" y="6348699"/>
                <a:ext cx="77400" cy="154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3F9FF5-E8D7-AE68-6B77-4242B05240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412139" y="6330699"/>
                  <a:ext cx="113207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795E63-6326-4410-E88D-B3BEFAE6A762}"/>
                    </a:ext>
                  </a:extLst>
                </p14:cNvPr>
                <p14:cNvContentPartPr/>
                <p14:nvPr/>
              </p14:nvContentPartPr>
              <p14:xfrm>
                <a:off x="15353983" y="6291099"/>
                <a:ext cx="115920" cy="192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795E63-6326-4410-E88D-B3BEFAE6A7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335983" y="6273099"/>
                  <a:ext cx="151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49E0E8-2B5E-E712-89C7-2F526CAC3E3A}"/>
                    </a:ext>
                  </a:extLst>
                </p14:cNvPr>
                <p14:cNvContentPartPr/>
                <p14:nvPr/>
              </p14:nvContentPartPr>
              <p14:xfrm>
                <a:off x="16162183" y="6329259"/>
                <a:ext cx="96480" cy="154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49E0E8-2B5E-E712-89C7-2F526CAC3E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144250" y="6311259"/>
                  <a:ext cx="131988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D897D4-F09C-98E8-F6B5-13F38E597E05}"/>
                    </a:ext>
                  </a:extLst>
                </p14:cNvPr>
                <p14:cNvContentPartPr/>
                <p14:nvPr/>
              </p14:nvContentPartPr>
              <p14:xfrm>
                <a:off x="16797223" y="6327459"/>
                <a:ext cx="135000" cy="132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D897D4-F09C-98E8-F6B5-13F38E597E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779223" y="6309459"/>
                  <a:ext cx="17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A3789BC-4408-67A8-0F46-4070AD200182}"/>
                    </a:ext>
                  </a:extLst>
                </p14:cNvPr>
                <p14:cNvContentPartPr/>
                <p14:nvPr/>
              </p14:nvContentPartPr>
              <p14:xfrm>
                <a:off x="17585983" y="6252579"/>
                <a:ext cx="135000" cy="154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A3789BC-4408-67A8-0F46-4070AD2001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567983" y="6234579"/>
                  <a:ext cx="170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DB52DC-F5A9-E30C-C7ED-9472A1329ADC}"/>
                    </a:ext>
                  </a:extLst>
                </p14:cNvPr>
                <p14:cNvContentPartPr/>
                <p14:nvPr/>
              </p14:nvContentPartPr>
              <p14:xfrm>
                <a:off x="18240463" y="6252579"/>
                <a:ext cx="154440" cy="135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DB52DC-F5A9-E30C-C7ED-9472A1329A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222463" y="6234579"/>
                  <a:ext cx="190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370D1E-2AD7-2998-F9FC-30A39BB8DCF3}"/>
                    </a:ext>
                  </a:extLst>
                </p14:cNvPr>
                <p14:cNvContentPartPr/>
                <p14:nvPr/>
              </p14:nvContentPartPr>
              <p14:xfrm>
                <a:off x="18798463" y="6271659"/>
                <a:ext cx="173520" cy="135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370D1E-2AD7-2998-F9FC-30A39BB8DC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780463" y="6253659"/>
                  <a:ext cx="209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37C736-B6E2-EB9C-37E4-3AFC3742ADAD}"/>
                    </a:ext>
                  </a:extLst>
                </p14:cNvPr>
                <p14:cNvContentPartPr/>
                <p14:nvPr/>
              </p14:nvContentPartPr>
              <p14:xfrm>
                <a:off x="19339183" y="6291099"/>
                <a:ext cx="152280" cy="135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37C736-B6E2-EB9C-37E4-3AFC3742AD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321140" y="6273099"/>
                  <a:ext cx="188004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9">
              <p14:nvContentPartPr>
                <p14:cNvPr id="53" name="Ink 54">
                  <a:extLst>
                    <a:ext uri="{FF2B5EF4-FFF2-40B4-BE49-F238E27FC236}">
                      <a16:creationId xmlns:a16="http://schemas.microsoft.com/office/drawing/2014/main" id="{ED924730-FEA6-C13F-FB86-848BAF56F41B}"/>
                    </a:ext>
                  </a:extLst>
                </p14:cNvPr>
                <p14:cNvContentPartPr/>
                <p14:nvPr/>
              </p14:nvContentPartPr>
              <p14:xfrm>
                <a:off x="19779823" y="6252579"/>
                <a:ext cx="192960" cy="212040"/>
              </p14:xfrm>
            </p:contentPart>
          </mc:Choice>
          <mc:Fallback>
            <p:pic>
              <p:nvPicPr>
                <p:cNvPr id="53" name="Ink 54">
                  <a:extLst>
                    <a:ext uri="{FF2B5EF4-FFF2-40B4-BE49-F238E27FC236}">
                      <a16:creationId xmlns:a16="http://schemas.microsoft.com/office/drawing/2014/main" id="{ED924730-FEA6-C13F-FB86-848BAF56F4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761823" y="6234579"/>
                  <a:ext cx="228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1C7CC7-51D7-0D45-B96C-3F6AEDDDF40C}"/>
                    </a:ext>
                  </a:extLst>
                </p14:cNvPr>
                <p14:cNvContentPartPr/>
                <p14:nvPr/>
              </p14:nvContentPartPr>
              <p14:xfrm>
                <a:off x="11712223" y="3501459"/>
                <a:ext cx="5040" cy="14125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1C7CC7-51D7-0D45-B96C-3F6AEDDDF4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94223" y="3483459"/>
                  <a:ext cx="40680" cy="141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BADFA0-4876-C038-8F51-D1A3C3D63F49}"/>
                    </a:ext>
                  </a:extLst>
                </p14:cNvPr>
                <p14:cNvContentPartPr/>
                <p14:nvPr/>
              </p14:nvContentPartPr>
              <p14:xfrm>
                <a:off x="12117943" y="3501459"/>
                <a:ext cx="3600" cy="14125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BADFA0-4876-C038-8F51-D1A3C3D63F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099943" y="3483459"/>
                  <a:ext cx="39240" cy="141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A2532DA-7BE5-22B4-DCCB-1AB3992F8EE1}"/>
                    </a:ext>
                  </a:extLst>
                </p14:cNvPr>
                <p14:cNvContentPartPr/>
                <p14:nvPr/>
              </p14:nvContentPartPr>
              <p14:xfrm>
                <a:off x="12308743" y="3501459"/>
                <a:ext cx="4680" cy="14125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A2532DA-7BE5-22B4-DCCB-1AB3992F8E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290743" y="3483459"/>
                  <a:ext cx="40320" cy="141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7952312-8024-1F87-7918-22294A705BE3}"/>
                    </a:ext>
                  </a:extLst>
                </p14:cNvPr>
                <p14:cNvContentPartPr/>
                <p14:nvPr/>
              </p14:nvContentPartPr>
              <p14:xfrm>
                <a:off x="20657863" y="3501459"/>
                <a:ext cx="4680" cy="14087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7952312-8024-1F87-7918-22294A705B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639863" y="3483459"/>
                  <a:ext cx="40320" cy="14122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0FBCB3-A899-857A-35B2-61E9D3023BAA}"/>
                    </a:ext>
                  </a:extLst>
                </p14:cNvPr>
                <p14:cNvContentPartPr/>
                <p14:nvPr/>
              </p14:nvContentPartPr>
              <p14:xfrm>
                <a:off x="11925343" y="3501459"/>
                <a:ext cx="3600" cy="14125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0FBCB3-A899-857A-35B2-61E9D3023B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907343" y="3483459"/>
                  <a:ext cx="39240" cy="141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801AAE-CEDD-3430-D290-AD607ADAAF83}"/>
                    </a:ext>
                  </a:extLst>
                </p14:cNvPr>
                <p14:cNvContentPartPr/>
                <p14:nvPr/>
              </p14:nvContentPartPr>
              <p14:xfrm>
                <a:off x="7460623" y="3501459"/>
                <a:ext cx="3960" cy="1405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801AAE-CEDD-3430-D290-AD607ADAAF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42623" y="3483459"/>
                  <a:ext cx="39600" cy="14092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AAB2DA-DC4F-7B14-3A32-4988EA71431F}"/>
                    </a:ext>
                  </a:extLst>
                </p14:cNvPr>
                <p14:cNvContentPartPr/>
                <p14:nvPr/>
              </p14:nvContentPartPr>
              <p14:xfrm>
                <a:off x="6632983" y="3501459"/>
                <a:ext cx="4320" cy="17282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AAB2DA-DC4F-7B14-3A32-4988EA7143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14983" y="3483459"/>
                  <a:ext cx="39960" cy="173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A9D03F-A733-B21D-F968-1984D889B3F8}"/>
                    </a:ext>
                  </a:extLst>
                </p14:cNvPr>
                <p14:cNvContentPartPr/>
                <p14:nvPr/>
              </p14:nvContentPartPr>
              <p14:xfrm>
                <a:off x="5786263" y="3501459"/>
                <a:ext cx="4320" cy="14086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A9D03F-A733-B21D-F968-1984D889B3F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68263" y="3483459"/>
                  <a:ext cx="39960" cy="141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BB22DF-A482-9643-64A7-8FC6434F0088}"/>
                    </a:ext>
                  </a:extLst>
                </p14:cNvPr>
                <p14:cNvContentPartPr/>
                <p14:nvPr/>
              </p14:nvContentPartPr>
              <p14:xfrm>
                <a:off x="4883383" y="3501459"/>
                <a:ext cx="2880" cy="14125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BB22DF-A482-9643-64A7-8FC6434F00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65383" y="3483459"/>
                  <a:ext cx="38520" cy="14161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1" name="Ink 131">
                  <a:extLst>
                    <a:ext uri="{FF2B5EF4-FFF2-40B4-BE49-F238E27FC236}">
                      <a16:creationId xmlns:a16="http://schemas.microsoft.com/office/drawing/2014/main" id="{872FA0FB-B3F8-13F0-6B06-CDACBFD4BCD6}"/>
                    </a:ext>
                  </a:extLst>
                </p14:cNvPr>
                <p14:cNvContentPartPr/>
                <p14:nvPr/>
              </p14:nvContentPartPr>
              <p14:xfrm>
                <a:off x="4102257" y="13563176"/>
                <a:ext cx="447120" cy="655560"/>
              </p14:xfrm>
            </p:contentPart>
          </mc:Choice>
          <mc:Fallback>
            <p:pic>
              <p:nvPicPr>
                <p:cNvPr id="131" name="Ink 131">
                  <a:extLst>
                    <a:ext uri="{FF2B5EF4-FFF2-40B4-BE49-F238E27FC236}">
                      <a16:creationId xmlns:a16="http://schemas.microsoft.com/office/drawing/2014/main" id="{872FA0FB-B3F8-13F0-6B06-CDACBFD4BC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1297" y="13532216"/>
                  <a:ext cx="5083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B3BF225-F8C6-FB30-42F8-964CC028E6FC}"/>
                    </a:ext>
                  </a:extLst>
                </p14:cNvPr>
                <p14:cNvContentPartPr/>
                <p14:nvPr/>
              </p14:nvContentPartPr>
              <p14:xfrm>
                <a:off x="4571337" y="13411616"/>
                <a:ext cx="159480" cy="741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B3BF225-F8C6-FB30-42F8-964CC028E6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40307" y="13380656"/>
                  <a:ext cx="220818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7" name="Ink 137">
                  <a:extLst>
                    <a:ext uri="{FF2B5EF4-FFF2-40B4-BE49-F238E27FC236}">
                      <a16:creationId xmlns:a16="http://schemas.microsoft.com/office/drawing/2014/main" id="{73D60921-738A-FC7A-7315-14F2DDB8D460}"/>
                    </a:ext>
                  </a:extLst>
                </p14:cNvPr>
                <p14:cNvContentPartPr/>
                <p14:nvPr/>
              </p14:nvContentPartPr>
              <p14:xfrm>
                <a:off x="5078577" y="12670016"/>
                <a:ext cx="681480" cy="648000"/>
              </p14:xfrm>
            </p:contentPart>
          </mc:Choice>
          <mc:Fallback>
            <p:pic>
              <p:nvPicPr>
                <p:cNvPr id="137" name="Ink 137">
                  <a:extLst>
                    <a:ext uri="{FF2B5EF4-FFF2-40B4-BE49-F238E27FC236}">
                      <a16:creationId xmlns:a16="http://schemas.microsoft.com/office/drawing/2014/main" id="{73D60921-738A-FC7A-7315-14F2DDB8D4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47617" y="12639039"/>
                  <a:ext cx="742680" cy="709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1" name="Ink 141">
                  <a:extLst>
                    <a:ext uri="{FF2B5EF4-FFF2-40B4-BE49-F238E27FC236}">
                      <a16:creationId xmlns:a16="http://schemas.microsoft.com/office/drawing/2014/main" id="{943A3A00-6B13-6E05-9301-FD440B1B1765}"/>
                    </a:ext>
                  </a:extLst>
                </p14:cNvPr>
                <p14:cNvContentPartPr/>
                <p14:nvPr/>
              </p14:nvContentPartPr>
              <p14:xfrm>
                <a:off x="5964177" y="12005816"/>
                <a:ext cx="416520" cy="527760"/>
              </p14:xfrm>
            </p:contentPart>
          </mc:Choice>
          <mc:Fallback>
            <p:pic>
              <p:nvPicPr>
                <p:cNvPr id="141" name="Ink 141">
                  <a:extLst>
                    <a:ext uri="{FF2B5EF4-FFF2-40B4-BE49-F238E27FC236}">
                      <a16:creationId xmlns:a16="http://schemas.microsoft.com/office/drawing/2014/main" id="{943A3A00-6B13-6E05-9301-FD440B1B17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33217" y="11974856"/>
                  <a:ext cx="4777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BFDCFD-BA0C-E583-0D48-F4F690DAE4E0}"/>
                    </a:ext>
                  </a:extLst>
                </p14:cNvPr>
                <p14:cNvContentPartPr/>
                <p14:nvPr/>
              </p14:nvContentPartPr>
              <p14:xfrm>
                <a:off x="6282057" y="11844896"/>
                <a:ext cx="235080" cy="439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BFDCFD-BA0C-E583-0D48-F4F690DAE4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51097" y="11813936"/>
                  <a:ext cx="2962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7" name="Ink 147">
                  <a:extLst>
                    <a:ext uri="{FF2B5EF4-FFF2-40B4-BE49-F238E27FC236}">
                      <a16:creationId xmlns:a16="http://schemas.microsoft.com/office/drawing/2014/main" id="{403D5F4C-551D-FB6F-BB7D-504CDCB9877B}"/>
                    </a:ext>
                  </a:extLst>
                </p14:cNvPr>
                <p14:cNvContentPartPr/>
                <p14:nvPr/>
              </p14:nvContentPartPr>
              <p14:xfrm>
                <a:off x="6781377" y="11152976"/>
                <a:ext cx="590760" cy="691560"/>
              </p14:xfrm>
            </p:contentPart>
          </mc:Choice>
          <mc:Fallback>
            <p:pic>
              <p:nvPicPr>
                <p:cNvPr id="147" name="Ink 147">
                  <a:extLst>
                    <a:ext uri="{FF2B5EF4-FFF2-40B4-BE49-F238E27FC236}">
                      <a16:creationId xmlns:a16="http://schemas.microsoft.com/office/drawing/2014/main" id="{403D5F4C-551D-FB6F-BB7D-504CDCB987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50417" y="11122032"/>
                  <a:ext cx="651960" cy="75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1621F6-F057-D141-A27B-82B8E6A237E8}"/>
                    </a:ext>
                  </a:extLst>
                </p14:cNvPr>
                <p14:cNvContentPartPr/>
                <p14:nvPr/>
              </p14:nvContentPartPr>
              <p14:xfrm>
                <a:off x="7765257" y="11148656"/>
                <a:ext cx="45720" cy="23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1621F6-F057-D141-A27B-82B8E6A237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34297" y="11117696"/>
                  <a:ext cx="10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35F1AE-69CE-59FA-B75C-C5C20BD3C1F3}"/>
                    </a:ext>
                  </a:extLst>
                </p14:cNvPr>
                <p14:cNvContentPartPr/>
                <p14:nvPr/>
              </p14:nvContentPartPr>
              <p14:xfrm>
                <a:off x="8090697" y="10868576"/>
                <a:ext cx="23040" cy="15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35F1AE-69CE-59FA-B75C-C5C20BD3C1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59737" y="10837616"/>
                  <a:ext cx="84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C3278DB-F193-64D6-2360-2DD60D74F0D3}"/>
                    </a:ext>
                  </a:extLst>
                </p14:cNvPr>
                <p14:cNvContentPartPr/>
                <p14:nvPr/>
              </p14:nvContentPartPr>
              <p14:xfrm>
                <a:off x="8355657" y="10618736"/>
                <a:ext cx="30600" cy="15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C3278DB-F193-64D6-2360-2DD60D74F0D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24697" y="10587776"/>
                  <a:ext cx="91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5" name="Ink 155">
                  <a:extLst>
                    <a:ext uri="{FF2B5EF4-FFF2-40B4-BE49-F238E27FC236}">
                      <a16:creationId xmlns:a16="http://schemas.microsoft.com/office/drawing/2014/main" id="{8CB1312A-7CE5-DA4C-65BC-501ECA4A2805}"/>
                    </a:ext>
                  </a:extLst>
                </p14:cNvPr>
                <p14:cNvContentPartPr/>
                <p14:nvPr/>
              </p14:nvContentPartPr>
              <p14:xfrm>
                <a:off x="20810108" y="5653759"/>
                <a:ext cx="721080" cy="442440"/>
              </p14:xfrm>
            </p:contentPart>
          </mc:Choice>
          <mc:Fallback>
            <p:pic>
              <p:nvPicPr>
                <p:cNvPr id="155" name="Ink 155">
                  <a:extLst>
                    <a:ext uri="{FF2B5EF4-FFF2-40B4-BE49-F238E27FC236}">
                      <a16:creationId xmlns:a16="http://schemas.microsoft.com/office/drawing/2014/main" id="{8CB1312A-7CE5-DA4C-65BC-501ECA4A28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779148" y="5622799"/>
                  <a:ext cx="782280" cy="50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47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41113D04-FA10-CE21-17A9-7240D2E5D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r="6888"/>
          <a:stretch/>
        </p:blipFill>
        <p:spPr>
          <a:xfrm>
            <a:off x="4063193" y="378557"/>
            <a:ext cx="26433487" cy="190617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02E9C-D3F9-6D4C-D23B-CC955B27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13</a:t>
            </a:fld>
            <a:endParaRPr lang="cs-C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7464FC-A2BB-6493-AB81-296B26155A18}"/>
              </a:ext>
            </a:extLst>
          </p:cNvPr>
          <p:cNvGrpSpPr/>
          <p:nvPr/>
        </p:nvGrpSpPr>
        <p:grpSpPr>
          <a:xfrm>
            <a:off x="8485071" y="756746"/>
            <a:ext cx="20637805" cy="16301544"/>
            <a:chOff x="8485071" y="756746"/>
            <a:chExt cx="20637805" cy="16301544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4ABCCB2-C6DE-2D92-943F-6653919FEB2F}"/>
                    </a:ext>
                  </a:extLst>
                </p14:cNvPr>
                <p14:cNvContentPartPr/>
                <p14:nvPr/>
              </p14:nvContentPartPr>
              <p14:xfrm>
                <a:off x="13514665" y="4353322"/>
                <a:ext cx="91650" cy="133775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4ABCCB2-C6DE-2D92-943F-6653919FEB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96624" y="4335244"/>
                  <a:ext cx="127372" cy="16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E0488F-AF88-BFE6-327B-AF7E208CC75E}"/>
                    </a:ext>
                  </a:extLst>
                </p14:cNvPr>
                <p14:cNvContentPartPr/>
                <p14:nvPr/>
              </p14:nvContentPartPr>
              <p14:xfrm>
                <a:off x="14221011" y="4353322"/>
                <a:ext cx="91650" cy="133775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E0488F-AF88-BFE6-327B-AF7E208CC7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02970" y="4335244"/>
                  <a:ext cx="127372" cy="16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2F144A-3351-6FAE-5FF3-6A31B97A12A8}"/>
                    </a:ext>
                  </a:extLst>
                </p14:cNvPr>
                <p14:cNvContentPartPr/>
                <p14:nvPr/>
              </p14:nvContentPartPr>
              <p14:xfrm>
                <a:off x="14858726" y="4331302"/>
                <a:ext cx="159855" cy="111342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2F144A-3351-6FAE-5FF3-6A31B97A12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40724" y="4313344"/>
                  <a:ext cx="195498" cy="146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378AC3-5382-D691-24D7-EB92BE8EA803}"/>
                    </a:ext>
                  </a:extLst>
                </p14:cNvPr>
                <p14:cNvContentPartPr/>
                <p14:nvPr/>
              </p14:nvContentPartPr>
              <p14:xfrm>
                <a:off x="15337439" y="4308869"/>
                <a:ext cx="114243" cy="111342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378AC3-5382-D691-24D7-EB92BE8EA8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19420" y="4290852"/>
                  <a:ext cx="149921" cy="147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F8D678-1A47-20F3-2FD9-7BB3009DC321}"/>
                    </a:ext>
                  </a:extLst>
                </p14:cNvPr>
                <p14:cNvContentPartPr/>
                <p14:nvPr/>
              </p14:nvContentPartPr>
              <p14:xfrm>
                <a:off x="15838745" y="4286850"/>
                <a:ext cx="182874" cy="155794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F8D678-1A47-20F3-2FD9-7BB3009DC3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820746" y="4268901"/>
                  <a:ext cx="218513" cy="191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BB2DC3-65F3-8DE6-D6DF-B7098B9FDB61}"/>
                    </a:ext>
                  </a:extLst>
                </p14:cNvPr>
                <p14:cNvContentPartPr/>
                <p14:nvPr/>
              </p14:nvContentPartPr>
              <p14:xfrm>
                <a:off x="16294438" y="4220378"/>
                <a:ext cx="114243" cy="133775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BB2DC3-65F3-8DE6-D6DF-B7098B9FDB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276419" y="4202349"/>
                  <a:ext cx="149921" cy="169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26" name="Ink 39">
                  <a:extLst>
                    <a:ext uri="{FF2B5EF4-FFF2-40B4-BE49-F238E27FC236}">
                      <a16:creationId xmlns:a16="http://schemas.microsoft.com/office/drawing/2014/main" id="{C7A3F221-5709-E5C3-70DF-69F71D1427F1}"/>
                    </a:ext>
                  </a:extLst>
                </p14:cNvPr>
                <p14:cNvContentPartPr/>
                <p14:nvPr/>
              </p14:nvContentPartPr>
              <p14:xfrm>
                <a:off x="16863949" y="4175924"/>
                <a:ext cx="159855" cy="155794"/>
              </p14:xfrm>
            </p:contentPart>
          </mc:Choice>
          <mc:Fallback>
            <p:pic>
              <p:nvPicPr>
                <p:cNvPr id="26" name="Ink 39">
                  <a:extLst>
                    <a:ext uri="{FF2B5EF4-FFF2-40B4-BE49-F238E27FC236}">
                      <a16:creationId xmlns:a16="http://schemas.microsoft.com/office/drawing/2014/main" id="{C7A3F221-5709-E5C3-70DF-69F71D1427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845988" y="4157934"/>
                  <a:ext cx="195418" cy="19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28" name="Ink 39">
                  <a:extLst>
                    <a:ext uri="{FF2B5EF4-FFF2-40B4-BE49-F238E27FC236}">
                      <a16:creationId xmlns:a16="http://schemas.microsoft.com/office/drawing/2014/main" id="{69D06A9D-E804-BDAB-9B41-CB4C7053D38D}"/>
                    </a:ext>
                  </a:extLst>
                </p14:cNvPr>
                <p14:cNvContentPartPr/>
                <p14:nvPr/>
              </p14:nvContentPartPr>
              <p14:xfrm>
                <a:off x="12899116" y="4420210"/>
                <a:ext cx="91650" cy="155794"/>
              </p14:xfrm>
            </p:contentPart>
          </mc:Choice>
          <mc:Fallback>
            <p:pic>
              <p:nvPicPr>
                <p:cNvPr id="28" name="Ink 39">
                  <a:extLst>
                    <a:ext uri="{FF2B5EF4-FFF2-40B4-BE49-F238E27FC236}">
                      <a16:creationId xmlns:a16="http://schemas.microsoft.com/office/drawing/2014/main" id="{69D06A9D-E804-BDAB-9B41-CB4C7053D3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881075" y="4402220"/>
                  <a:ext cx="127372" cy="19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F487DF-8EE3-D535-EBD2-FDA7D7FC93FB}"/>
                    </a:ext>
                  </a:extLst>
                </p14:cNvPr>
                <p14:cNvContentPartPr/>
                <p14:nvPr/>
              </p14:nvContentPartPr>
              <p14:xfrm>
                <a:off x="18664130" y="4109036"/>
                <a:ext cx="114243" cy="178229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F487DF-8EE3-D535-EBD2-FDA7D7FC93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646111" y="4090997"/>
                  <a:ext cx="149921" cy="21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0BA8BC-5885-3C3D-8F07-EE9BA332C0D3}"/>
                    </a:ext>
                  </a:extLst>
                </p14:cNvPr>
                <p14:cNvContentPartPr/>
                <p14:nvPr/>
              </p14:nvContentPartPr>
              <p14:xfrm>
                <a:off x="19575518" y="4087018"/>
                <a:ext cx="137262" cy="178229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0BA8BC-5885-3C3D-8F07-EE9BA332C0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557505" y="4069015"/>
                  <a:ext cx="172929" cy="213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DD9423-5B99-ED01-A5F5-CCE8CB578782}"/>
                    </a:ext>
                  </a:extLst>
                </p14:cNvPr>
                <p14:cNvContentPartPr/>
                <p14:nvPr/>
              </p14:nvContentPartPr>
              <p14:xfrm>
                <a:off x="20714539" y="4042564"/>
                <a:ext cx="91650" cy="178229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DD9423-5B99-ED01-A5F5-CCE8CB57878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96426" y="4024561"/>
                  <a:ext cx="127513" cy="213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066AF1-07F9-DE6D-4CDF-B4EACA04F089}"/>
                    </a:ext>
                  </a:extLst>
                </p14:cNvPr>
                <p14:cNvContentPartPr/>
                <p14:nvPr/>
              </p14:nvContentPartPr>
              <p14:xfrm>
                <a:off x="21808374" y="3976092"/>
                <a:ext cx="137262" cy="222683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066AF1-07F9-DE6D-4CDF-B4EACA04F0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90361" y="3958076"/>
                  <a:ext cx="172929" cy="258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D10C1D-5D3F-E7D7-F8C9-3B25421365C8}"/>
                    </a:ext>
                  </a:extLst>
                </p14:cNvPr>
                <p14:cNvContentPartPr/>
                <p14:nvPr/>
              </p14:nvContentPartPr>
              <p14:xfrm>
                <a:off x="22765373" y="4020129"/>
                <a:ext cx="114243" cy="178229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D10C1D-5D3F-E7D7-F8C9-3B25421365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747410" y="4002126"/>
                  <a:ext cx="149809" cy="213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924080-57BE-16EE-720B-E37C79C25278}"/>
                    </a:ext>
                  </a:extLst>
                </p14:cNvPr>
                <p14:cNvContentPartPr/>
                <p14:nvPr/>
              </p14:nvContentPartPr>
              <p14:xfrm>
                <a:off x="23517332" y="4018052"/>
                <a:ext cx="159855" cy="153303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924080-57BE-16EE-720B-E37C79C252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499330" y="4000059"/>
                  <a:ext cx="195498" cy="18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C0CEC7-C1C7-0F0C-E7F2-EF342102E005}"/>
                    </a:ext>
                  </a:extLst>
                </p14:cNvPr>
                <p14:cNvContentPartPr/>
                <p14:nvPr/>
              </p14:nvContentPartPr>
              <p14:xfrm>
                <a:off x="24451312" y="3931638"/>
                <a:ext cx="159855" cy="178229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C0CEC7-C1C7-0F0C-E7F2-EF342102E0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433310" y="3913635"/>
                  <a:ext cx="195498" cy="213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10C049-8B98-FB91-88B7-5A8E40B75B65}"/>
                    </a:ext>
                  </a:extLst>
                </p14:cNvPr>
                <p14:cNvContentPartPr/>
                <p14:nvPr/>
              </p14:nvContentPartPr>
              <p14:xfrm>
                <a:off x="25226289" y="3931638"/>
                <a:ext cx="182874" cy="155794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10C049-8B98-FB91-88B7-5A8E40B75B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208290" y="3913648"/>
                  <a:ext cx="218513" cy="19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CB05BD-D885-A968-6846-00714539B8F5}"/>
                    </a:ext>
                  </a:extLst>
                </p14:cNvPr>
                <p14:cNvContentPartPr/>
                <p14:nvPr/>
              </p14:nvContentPartPr>
              <p14:xfrm>
                <a:off x="25887024" y="3953657"/>
                <a:ext cx="205467" cy="155794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CB05BD-D885-A968-6846-00714539B8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869032" y="3935667"/>
                  <a:ext cx="241091" cy="19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614A42-937D-4508-E574-18B56A2173AC}"/>
                    </a:ext>
                  </a:extLst>
                </p14:cNvPr>
                <p14:cNvContentPartPr/>
                <p14:nvPr/>
              </p14:nvContentPartPr>
              <p14:xfrm>
                <a:off x="26527297" y="3976092"/>
                <a:ext cx="180317" cy="155794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614A42-937D-4508-E574-18B56A2173A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509265" y="3958102"/>
                  <a:ext cx="216020" cy="19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">
              <p14:nvContentPartPr>
                <p14:cNvPr id="43" name="Ink 54">
                  <a:extLst>
                    <a:ext uri="{FF2B5EF4-FFF2-40B4-BE49-F238E27FC236}">
                      <a16:creationId xmlns:a16="http://schemas.microsoft.com/office/drawing/2014/main" id="{B195F697-1E52-558C-E706-3421C41B677C}"/>
                    </a:ext>
                  </a:extLst>
                </p14:cNvPr>
                <p14:cNvContentPartPr/>
                <p14:nvPr/>
              </p14:nvContentPartPr>
              <p14:xfrm>
                <a:off x="27049064" y="3931638"/>
                <a:ext cx="228486" cy="244702"/>
              </p14:xfrm>
            </p:contentPart>
          </mc:Choice>
          <mc:Fallback>
            <p:pic>
              <p:nvPicPr>
                <p:cNvPr id="43" name="Ink 54">
                  <a:extLst>
                    <a:ext uri="{FF2B5EF4-FFF2-40B4-BE49-F238E27FC236}">
                      <a16:creationId xmlns:a16="http://schemas.microsoft.com/office/drawing/2014/main" id="{B195F697-1E52-558C-E706-3421C41B67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031045" y="3913645"/>
                  <a:ext cx="264164" cy="280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01AE8C3-2CD6-A09B-65E7-DBA7741AFFF6}"/>
                    </a:ext>
                  </a:extLst>
                </p14:cNvPr>
                <p14:cNvContentPartPr/>
                <p14:nvPr/>
              </p14:nvContentPartPr>
              <p14:xfrm>
                <a:off x="17496122" y="756746"/>
                <a:ext cx="5968" cy="16301128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01AE8C3-2CD6-A09B-65E7-DBA7741AFF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477472" y="738746"/>
                  <a:ext cx="42895" cy="16336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8428F4-569C-3812-CE44-B5596906C2A0}"/>
                    </a:ext>
                  </a:extLst>
                </p14:cNvPr>
                <p14:cNvContentPartPr/>
                <p14:nvPr/>
              </p14:nvContentPartPr>
              <p14:xfrm>
                <a:off x="17976540" y="756746"/>
                <a:ext cx="4263" cy="16301128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8428F4-569C-3812-CE44-B5596906C2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958777" y="738746"/>
                  <a:ext cx="39433" cy="16336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2EE51C-FC5A-3ADA-ABCE-9DAAC32F9973}"/>
                    </a:ext>
                  </a:extLst>
                </p14:cNvPr>
                <p14:cNvContentPartPr/>
                <p14:nvPr/>
              </p14:nvContentPartPr>
              <p14:xfrm>
                <a:off x="18202469" y="756746"/>
                <a:ext cx="5542" cy="16301128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2EE51C-FC5A-3ADA-ABCE-9DAAC32F99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83996" y="738746"/>
                  <a:ext cx="42119" cy="16336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A21AD4-D43B-64DD-ACA3-2DA9C53A106B}"/>
                    </a:ext>
                  </a:extLst>
                </p14:cNvPr>
                <p14:cNvContentPartPr/>
                <p14:nvPr/>
              </p14:nvContentPartPr>
              <p14:xfrm>
                <a:off x="28088761" y="756746"/>
                <a:ext cx="5542" cy="1625709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A21AD4-D43B-64DD-ACA3-2DA9C53A10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070288" y="738745"/>
                  <a:ext cx="42119" cy="16292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A5BA00-51C8-51F7-3C6E-A965AC59F215}"/>
                    </a:ext>
                  </a:extLst>
                </p14:cNvPr>
                <p14:cNvContentPartPr/>
                <p14:nvPr/>
              </p14:nvContentPartPr>
              <p14:xfrm>
                <a:off x="17748480" y="756746"/>
                <a:ext cx="4263" cy="16301128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A5BA00-51C8-51F7-3C6E-A965AC59F2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730717" y="738746"/>
                  <a:ext cx="39433" cy="16336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967D82-0198-AC9B-4DF6-751752274F73}"/>
                    </a:ext>
                  </a:extLst>
                </p14:cNvPr>
                <p14:cNvContentPartPr/>
                <p14:nvPr/>
              </p14:nvContentPartPr>
              <p14:xfrm>
                <a:off x="12461752" y="756746"/>
                <a:ext cx="4689" cy="16222608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967D82-0198-AC9B-4DF6-751752274F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443717" y="738745"/>
                  <a:ext cx="40398" cy="1625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A7F134-8ECE-AD71-4571-0A546426BA43}"/>
                    </a:ext>
                  </a:extLst>
                </p14:cNvPr>
                <p14:cNvContentPartPr/>
                <p14:nvPr/>
              </p14:nvContentPartPr>
              <p14:xfrm>
                <a:off x="11481734" y="756746"/>
                <a:ext cx="5115" cy="16212222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A7F134-8ECE-AD71-4571-0A546426BA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63466" y="738746"/>
                  <a:ext cx="41285" cy="16247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BFE208-93D9-EC46-166D-CCE3099A02EB}"/>
                    </a:ext>
                  </a:extLst>
                </p14:cNvPr>
                <p14:cNvContentPartPr/>
                <p14:nvPr/>
              </p14:nvContentPartPr>
              <p14:xfrm>
                <a:off x="10479123" y="756746"/>
                <a:ext cx="5115" cy="16256674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BFE208-93D9-EC46-166D-CCE3099A02E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60855" y="738746"/>
                  <a:ext cx="41285" cy="16292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65084E-2843-0BD9-5138-A77B25E21F05}"/>
                    </a:ext>
                  </a:extLst>
                </p14:cNvPr>
                <p14:cNvContentPartPr/>
                <p14:nvPr/>
              </p14:nvContentPartPr>
              <p14:xfrm>
                <a:off x="9410012" y="756746"/>
                <a:ext cx="3410" cy="16301544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65084E-2843-0BD9-5138-A77B25E21F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91068" y="738746"/>
                  <a:ext cx="40920" cy="16337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131">
                  <a:extLst>
                    <a:ext uri="{FF2B5EF4-FFF2-40B4-BE49-F238E27FC236}">
                      <a16:creationId xmlns:a16="http://schemas.microsoft.com/office/drawing/2014/main" id="{239B33FE-E94D-E20C-08E1-A790730BE81C}"/>
                    </a:ext>
                  </a:extLst>
                </p14:cNvPr>
                <p14:cNvContentPartPr/>
                <p14:nvPr/>
              </p14:nvContentPartPr>
              <p14:xfrm>
                <a:off x="8485071" y="12368330"/>
                <a:ext cx="529440" cy="756540"/>
              </p14:xfrm>
            </p:contentPart>
          </mc:Choice>
          <mc:Fallback>
            <p:pic>
              <p:nvPicPr>
                <p:cNvPr id="53" name="Ink 131">
                  <a:extLst>
                    <a:ext uri="{FF2B5EF4-FFF2-40B4-BE49-F238E27FC236}">
                      <a16:creationId xmlns:a16="http://schemas.microsoft.com/office/drawing/2014/main" id="{239B33FE-E94D-E20C-08E1-A790730BE8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54097" y="12337363"/>
                  <a:ext cx="590668" cy="817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C5509F-C970-2868-130F-CE1A8B3830A2}"/>
                    </a:ext>
                  </a:extLst>
                </p14:cNvPr>
                <p14:cNvContentPartPr/>
                <p14:nvPr/>
              </p14:nvContentPartPr>
              <p14:xfrm>
                <a:off x="9040514" y="12193424"/>
                <a:ext cx="188842" cy="856248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C5509F-C970-2868-130F-CE1A8B3830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09462" y="12162458"/>
                  <a:ext cx="250225" cy="917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137">
                  <a:extLst>
                    <a:ext uri="{FF2B5EF4-FFF2-40B4-BE49-F238E27FC236}">
                      <a16:creationId xmlns:a16="http://schemas.microsoft.com/office/drawing/2014/main" id="{F2949599-58CE-604B-D181-F550CE2C446D}"/>
                    </a:ext>
                  </a:extLst>
                </p14:cNvPr>
                <p14:cNvContentPartPr/>
                <p14:nvPr/>
              </p14:nvContentPartPr>
              <p14:xfrm>
                <a:off x="9641143" y="11337591"/>
                <a:ext cx="806949" cy="747816"/>
              </p14:xfrm>
            </p:contentPart>
          </mc:Choice>
          <mc:Fallback>
            <p:pic>
              <p:nvPicPr>
                <p:cNvPr id="55" name="Ink 137">
                  <a:extLst>
                    <a:ext uri="{FF2B5EF4-FFF2-40B4-BE49-F238E27FC236}">
                      <a16:creationId xmlns:a16="http://schemas.microsoft.com/office/drawing/2014/main" id="{F2949599-58CE-604B-D181-F550CE2C44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10176" y="11306612"/>
                  <a:ext cx="868163" cy="809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141">
                  <a:extLst>
                    <a:ext uri="{FF2B5EF4-FFF2-40B4-BE49-F238E27FC236}">
                      <a16:creationId xmlns:a16="http://schemas.microsoft.com/office/drawing/2014/main" id="{F38080A1-0CFD-395C-F6BF-0C2D8BB47B48}"/>
                    </a:ext>
                  </a:extLst>
                </p14:cNvPr>
                <p14:cNvContentPartPr/>
                <p14:nvPr/>
              </p14:nvContentPartPr>
              <p14:xfrm>
                <a:off x="10689793" y="10571081"/>
                <a:ext cx="493206" cy="609054"/>
              </p14:xfrm>
            </p:contentPart>
          </mc:Choice>
          <mc:Fallback>
            <p:pic>
              <p:nvPicPr>
                <p:cNvPr id="56" name="Ink 141">
                  <a:extLst>
                    <a:ext uri="{FF2B5EF4-FFF2-40B4-BE49-F238E27FC236}">
                      <a16:creationId xmlns:a16="http://schemas.microsoft.com/office/drawing/2014/main" id="{F38080A1-0CFD-395C-F6BF-0C2D8BB47B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58833" y="10540124"/>
                  <a:ext cx="554407" cy="670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067722-9C20-C10E-F24D-017FD32959B1}"/>
                    </a:ext>
                  </a:extLst>
                </p14:cNvPr>
                <p14:cNvContentPartPr/>
                <p14:nvPr/>
              </p14:nvContentPartPr>
              <p14:xfrm>
                <a:off x="11066198" y="10385373"/>
                <a:ext cx="278361" cy="506854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067722-9C20-C10E-F24D-017FD32959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5229" y="10354415"/>
                  <a:ext cx="339579" cy="568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147">
                  <a:extLst>
                    <a:ext uri="{FF2B5EF4-FFF2-40B4-BE49-F238E27FC236}">
                      <a16:creationId xmlns:a16="http://schemas.microsoft.com/office/drawing/2014/main" id="{811568A3-510F-3E89-4D2D-8E677A665D32}"/>
                    </a:ext>
                  </a:extLst>
                </p14:cNvPr>
                <p14:cNvContentPartPr/>
                <p14:nvPr/>
              </p14:nvContentPartPr>
              <p14:xfrm>
                <a:off x="11657449" y="9586873"/>
                <a:ext cx="699526" cy="798085"/>
              </p14:xfrm>
            </p:contentPart>
          </mc:Choice>
          <mc:Fallback>
            <p:pic>
              <p:nvPicPr>
                <p:cNvPr id="58" name="Ink 147">
                  <a:extLst>
                    <a:ext uri="{FF2B5EF4-FFF2-40B4-BE49-F238E27FC236}">
                      <a16:creationId xmlns:a16="http://schemas.microsoft.com/office/drawing/2014/main" id="{811568A3-510F-3E89-4D2D-8E677A665D3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26487" y="9555928"/>
                  <a:ext cx="760730" cy="85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0BCC9E5-7F1D-CFED-ABD5-D79745170352}"/>
                    </a:ext>
                  </a:extLst>
                </p14:cNvPr>
                <p14:cNvContentPartPr/>
                <p14:nvPr/>
              </p14:nvContentPartPr>
              <p14:xfrm>
                <a:off x="12822473" y="9581887"/>
                <a:ext cx="54138" cy="26588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0BCC9E5-7F1D-CFED-ABD5-D797451703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791434" y="9550987"/>
                  <a:ext cx="115494" cy="87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97113A-6317-702B-55B9-7A0AD67AC37B}"/>
                    </a:ext>
                  </a:extLst>
                </p14:cNvPr>
                <p14:cNvContentPartPr/>
                <p14:nvPr/>
              </p14:nvContentPartPr>
              <p14:xfrm>
                <a:off x="13207830" y="9258665"/>
                <a:ext cx="27282" cy="17865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97113A-6317-702B-55B9-7A0AD67AC3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176958" y="9227310"/>
                  <a:ext cx="88308" cy="7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EFE5FA-8AC7-4FFB-3C1F-C2815D22C1C0}"/>
                    </a:ext>
                  </a:extLst>
                </p14:cNvPr>
                <p14:cNvContentPartPr/>
                <p14:nvPr/>
              </p14:nvContentPartPr>
              <p14:xfrm>
                <a:off x="13521573" y="8970340"/>
                <a:ext cx="36234" cy="17865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EFE5FA-8AC7-4FFB-3C1F-C2815D22C1C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490412" y="8938985"/>
                  <a:ext cx="97832" cy="7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Ink 155">
                  <a:extLst>
                    <a:ext uri="{FF2B5EF4-FFF2-40B4-BE49-F238E27FC236}">
                      <a16:creationId xmlns:a16="http://schemas.microsoft.com/office/drawing/2014/main" id="{8109AB51-CCF6-AE83-1436-4C108F4F2A53}"/>
                    </a:ext>
                  </a:extLst>
                </p14:cNvPr>
                <p14:cNvContentPartPr/>
                <p14:nvPr/>
              </p14:nvContentPartPr>
              <p14:xfrm>
                <a:off x="28269037" y="3240578"/>
                <a:ext cx="853839" cy="510592"/>
              </p14:xfrm>
            </p:contentPart>
          </mc:Choice>
          <mc:Fallback>
            <p:pic>
              <p:nvPicPr>
                <p:cNvPr id="62" name="Ink 155">
                  <a:extLst>
                    <a:ext uri="{FF2B5EF4-FFF2-40B4-BE49-F238E27FC236}">
                      <a16:creationId xmlns:a16="http://schemas.microsoft.com/office/drawing/2014/main" id="{8109AB51-CCF6-AE83-1436-4C108F4F2A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238080" y="3209611"/>
                  <a:ext cx="915033" cy="57180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9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B418-B399-6186-A8A7-703BE9F5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 and Future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BBC9-0EFD-7A25-E839-68BDC3498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600"/>
              </a:spcAft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The presented results are indeed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</a:rPr>
              <a:t>tested for hypothetical behavioural cases</a:t>
            </a:r>
          </a:p>
          <a:p>
            <a:pPr>
              <a:spcAft>
                <a:spcPts val="3600"/>
              </a:spcAft>
            </a:pP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However, a </a:t>
            </a:r>
            <a:r>
              <a:rPr lang="en-GB" b="1">
                <a:solidFill>
                  <a:schemeClr val="accent3">
                    <a:lumMod val="75000"/>
                  </a:schemeClr>
                </a:solidFill>
              </a:rPr>
              <a:t>previous iteration of the model has demonstrated promising results</a:t>
            </a: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, in simulating the UZ </a:t>
            </a:r>
            <a:r>
              <a:rPr lang="en-GB" sz="6600">
                <a:solidFill>
                  <a:schemeClr val="accent3">
                    <a:lumMod val="75000"/>
                  </a:schemeClr>
                </a:solidFill>
              </a:rPr>
              <a:t>(applied for a peat-wetland nature protection zone in southern Germany; coupled Delft-FM and MODFLOW 6 using GWSWEX)</a:t>
            </a: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, as a part of my Masters Thesis </a:t>
            </a:r>
            <a:r>
              <a:rPr lang="en-GB" sz="6600">
                <a:solidFill>
                  <a:schemeClr val="accent3">
                    <a:lumMod val="75000"/>
                  </a:schemeClr>
                </a:solidFill>
              </a:rPr>
              <a:t>(available for review on request)</a:t>
            </a:r>
          </a:p>
          <a:p>
            <a:pPr>
              <a:spcAft>
                <a:spcPts val="3600"/>
              </a:spcAft>
            </a:pPr>
            <a:r>
              <a:rPr lang="en-GB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b="1">
                <a:solidFill>
                  <a:schemeClr val="bg1">
                    <a:lumMod val="50000"/>
                  </a:schemeClr>
                </a:solidFill>
              </a:rPr>
              <a:t>model will soon be tested and verified at the experimental catchment in the montane peatlands of Bohemian forest </a:t>
            </a:r>
            <a:r>
              <a:rPr lang="en-GB">
                <a:solidFill>
                  <a:schemeClr val="bg1">
                    <a:lumMod val="50000"/>
                  </a:schemeClr>
                </a:solidFill>
              </a:rPr>
              <a:t>in the coming months</a:t>
            </a:r>
          </a:p>
          <a:p>
            <a:pPr>
              <a:spcAft>
                <a:spcPts val="3600"/>
              </a:spcAft>
            </a:pPr>
            <a:r>
              <a:rPr lang="en-GB"/>
              <a:t>Any interest in collaboration is welcome!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23211-2DD5-F689-9DB8-36338294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85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C861-35A8-49DA-90EB-01C44274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66" y="828552"/>
            <a:ext cx="32424337" cy="1972751"/>
          </a:xfrm>
        </p:spPr>
        <p:txBody>
          <a:bodyPr/>
          <a:lstStyle/>
          <a:p>
            <a:r>
              <a:rPr lang="en-GB"/>
              <a:t>References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6724-D6DD-4721-BB3D-A585BABA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769" y="3442135"/>
            <a:ext cx="32424337" cy="15152977"/>
          </a:xfrm>
        </p:spPr>
        <p:txBody>
          <a:bodyPr>
            <a:normAutofit fontScale="47500" lnSpcReduction="20000"/>
          </a:bodyPr>
          <a:lstStyle/>
          <a:p>
            <a:pPr marL="1457977" indent="-1457977">
              <a:buFont typeface="+mj-lt"/>
              <a:buAutoNum type="arabicPeriod"/>
            </a:pPr>
            <a:r>
              <a:rPr lang="en-GB"/>
              <a:t>Climate Extremes and Their Implications for Impact and Risk Assessment,</a:t>
            </a:r>
            <a:r>
              <a:rPr lang="fi-FI"/>
              <a:t> Jana Sillmann, Sebastian Sippel and Simone Russo, 2019.</a:t>
            </a:r>
            <a:r>
              <a:rPr lang="en-GB"/>
              <a:t> </a:t>
            </a:r>
            <a:r>
              <a:rPr lang="cs-CZ">
                <a:hlinkClick r:id="rId2"/>
              </a:rPr>
              <a:t>https://doi.org/10.1016/C2017-0-01794-9</a:t>
            </a:r>
            <a:endParaRPr lang="en-GB"/>
          </a:p>
          <a:p>
            <a:pPr marL="1457977" indent="-1457977">
              <a:buFont typeface="+mj-lt"/>
              <a:buAutoNum type="arabicPeriod"/>
            </a:pPr>
            <a:r>
              <a:rPr lang="en-GB"/>
              <a:t>IPCC, 2022: Climate Change 2022: Impacts, Adaptation, and Vulnerability. Contribution of Working Group II to the Sixth Assessment Report of the Intergovernmental Panel on Climate Change [H.-O. Pörtner, D.C. Roberts, M. Tignor, E.S. Poloczanska, K. Mintenbeck, A. Alegría, M. Craig, S. Langsdorf, S. Löschke, V. Möller, A. Okem, B. Rama (eds.)]. Cambridge University Press. In Press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Farthing, M. W. and Ogden, F. L. Numerical Solution of Richards’ Equation: A Review of Advances and Challenges. Soil Science Society of America Journal, 81(6):1257–1269, 2017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Germann, P. Comment on “Theory for Source-Responsive and Free-Surface Film Modeling of Unsaturated Flow”. Vadose Zone Journal, 9(4):1100–1101, 2010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Gray, W. G. and Hassanizadeh, S. M. Paradoxes and Realities in Unsaturated Flow Theory. Water Resources Research, 27(8):1847–1854, 1991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Miller, C. T., Williams, G. A., Kelley, C. T., and Tocci, M. D. Robust solution of Richards’ equation for nonuniform porous media. Water Resources Research, 34(10):2599–2610, 1998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Van Der Knijff, J. M., Younis, J. and De Roo, A. P. J.(2008)'LISFLOOD: a GIS-based distributed model for riverbasin scale water balance and flood simulation’, International Journal of Geographical Information Science, DOI: 10.1080/13658810802549154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Arnold, Jeffrey G., et al. "SWAT: Model use, calibration, and validation." Transactions of the ASABE 55.4 (2012): 1491-1508.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Bizhanimanzar, M.; Leconte, R.; Nuth, M. Catchment-Scale Integrated Surface Water-Groundwater Hydrologic Modelling Using Conceptual and Physically Based Models: A Model Comparison Study. Water 2020, 12, 363. </a:t>
            </a:r>
            <a:r>
              <a:rPr lang="en-GB">
                <a:hlinkClick r:id="rId3"/>
              </a:rPr>
              <a:t>https://doi.org/10.3390/w12020363</a:t>
            </a:r>
            <a:endParaRPr lang="en-GB"/>
          </a:p>
          <a:p>
            <a:pPr marL="1457977" indent="-1457977">
              <a:buFont typeface="+mj-lt"/>
              <a:buAutoNum type="arabicPeriod"/>
            </a:pPr>
            <a:r>
              <a:rPr lang="en-GB"/>
              <a:t>van </a:t>
            </a:r>
            <a:r>
              <a:rPr lang="en-GB" err="1"/>
              <a:t>Genuchten</a:t>
            </a:r>
            <a:r>
              <a:rPr lang="en-GB"/>
              <a:t>, M. Th., &amp; Dalton, F. N. (1986). Models for simulating salt movement in aggregated field soils. In </a:t>
            </a:r>
            <a:r>
              <a:rPr lang="en-GB" err="1"/>
              <a:t>Geoderma</a:t>
            </a:r>
            <a:r>
              <a:rPr lang="en-GB"/>
              <a:t> (Vol. 38, Issues 1–4, pp. 165–183). Elsevier BV. https://doi.org/10.1016/0016-7061(86)90013-3</a:t>
            </a:r>
          </a:p>
          <a:p>
            <a:pPr marL="1457977" indent="-1457977">
              <a:buFont typeface="+mj-lt"/>
              <a:buAutoNum type="arabicPeriod"/>
            </a:pPr>
            <a:r>
              <a:rPr lang="en-GB"/>
              <a:t>van </a:t>
            </a:r>
            <a:r>
              <a:rPr lang="en-GB" err="1"/>
              <a:t>Genuchten</a:t>
            </a:r>
            <a:r>
              <a:rPr lang="en-GB"/>
              <a:t>, M.T. (1980), A Closed-form Equation for Predicting the Hydraulic Conductivity of Unsaturated Soils. Soil Science Society of America Journal, 44: 892-898. </a:t>
            </a:r>
            <a:r>
              <a:rPr lang="en-GB">
                <a:hlinkClick r:id="rId4"/>
              </a:rPr>
              <a:t>https://doi.org/10.2136/sssaj1980.03615995004400050002x</a:t>
            </a:r>
            <a:endParaRPr lang="en-GB"/>
          </a:p>
          <a:p>
            <a:pPr marL="1457977" indent="-1457977">
              <a:buFont typeface="+mj-lt"/>
              <a:buAutoNum type="arabicPeriod"/>
            </a:pPr>
            <a:endParaRPr lang="en-GB"/>
          </a:p>
          <a:p>
            <a:pPr marL="1457977" indent="-1457977">
              <a:buFont typeface="+mj-lt"/>
              <a:buAutoNum type="arabicPeriod"/>
            </a:pP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E1A44-3053-9DC2-F78B-5EF0F1D1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12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4169-BDC8-F015-67CA-149DC522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Access/Contact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6E9E-D66E-D885-ED7E-343ACD8B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GitHub repository: </a:t>
            </a:r>
            <a:r>
              <a:rPr lang="en-GB">
                <a:hlinkClick r:id="rId2"/>
              </a:rPr>
              <a:t>github.com/veethahavya-CU-cz/GWSWEX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Contact: </a:t>
            </a:r>
            <a:r>
              <a:rPr lang="en-GB">
                <a:hlinkClick r:id="rId3"/>
              </a:rPr>
              <a:t>veethahavya@natur.cuni.cz</a:t>
            </a:r>
            <a:endParaRPr lang="en-GB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62943D8C-9351-BFF4-84DD-A594C451D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00" y="4779961"/>
            <a:ext cx="5638799" cy="563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64784F45-6E8C-6DE9-6051-6144E159D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6" y="11441131"/>
            <a:ext cx="6176964" cy="617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9B05E-1659-195A-5DC0-6107A961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5D8D-76E4-34E3-0BD8-0099C779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62BF-7380-929E-E390-6CD6443E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Motivation</a:t>
            </a:r>
          </a:p>
          <a:p>
            <a:r>
              <a:rPr lang="en-GB"/>
              <a:t>Identified Research Gap</a:t>
            </a:r>
          </a:p>
          <a:p>
            <a:r>
              <a:rPr lang="en-GB"/>
              <a:t>Objectives of the model – GWSWEX</a:t>
            </a:r>
          </a:p>
          <a:p>
            <a:r>
              <a:rPr lang="en-GB"/>
              <a:t>Methodology</a:t>
            </a:r>
          </a:p>
          <a:p>
            <a:r>
              <a:rPr lang="en-GB"/>
              <a:t>Model Behaviour</a:t>
            </a:r>
          </a:p>
          <a:p>
            <a:r>
              <a:rPr lang="en-GB"/>
              <a:t>Past and Future of the study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EEF1-C738-D26F-A93E-644BB1CA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F38E-7A08-B5E3-1FB7-C5DFD90B4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4200"/>
              </a:spcAft>
            </a:pPr>
            <a:r>
              <a:rPr lang="en-GB" b="1"/>
              <a:t>Advancing numerical modelling of hydrosystems to aid decision making in building resilience against climate change</a:t>
            </a:r>
          </a:p>
          <a:p>
            <a:pPr>
              <a:spcAft>
                <a:spcPts val="3600"/>
              </a:spcAft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Climate- (&amp; Land-use-) Change → unreliable climate periodicity → disruption of systems built around it </a:t>
            </a:r>
            <a:r>
              <a:rPr lang="en-GB" baseline="30000">
                <a:solidFill>
                  <a:schemeClr val="accent6">
                    <a:lumMod val="75000"/>
                  </a:schemeClr>
                </a:solidFill>
              </a:rPr>
              <a:t>[1]</a:t>
            </a:r>
          </a:p>
          <a:p>
            <a:pPr>
              <a:spcAft>
                <a:spcPts val="4200"/>
              </a:spcAft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Frequent climate extremes → frequent droughts and floods </a:t>
            </a:r>
            <a:r>
              <a:rPr lang="en-GB" baseline="30000">
                <a:solidFill>
                  <a:schemeClr val="accent6">
                    <a:lumMod val="75000"/>
                  </a:schemeClr>
                </a:solidFill>
              </a:rPr>
              <a:t>[2]</a:t>
            </a:r>
          </a:p>
          <a:p>
            <a:pPr>
              <a:spcAft>
                <a:spcPts val="3600"/>
              </a:spcAft>
            </a:pP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Computational advancements + Numerical modelling = viewing various versions of the future → informed decision making</a:t>
            </a:r>
          </a:p>
          <a:p>
            <a:pPr>
              <a:spcAft>
                <a:spcPts val="4200"/>
              </a:spcAft>
            </a:pP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Ability to make predictions &amp; simulate potential interventions</a:t>
            </a:r>
          </a:p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Highlight: Role of groundwater replenishment in building climate resilience in the hydrosphere, especially in India where the monsoon is shortening and intensifying </a:t>
            </a:r>
            <a:r>
              <a:rPr lang="en-GB" baseline="30000">
                <a:solidFill>
                  <a:schemeClr val="bg1">
                    <a:lumMod val="50000"/>
                  </a:schemeClr>
                </a:solidFill>
              </a:rPr>
              <a:t>[2]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94C4A-15B2-2D19-46FB-DCCFCEC2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6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204B-69CA-4CEC-9E80-B4CAEB11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Patua One" panose="02000000000000000000" pitchFamily="2" charset="0"/>
              </a:rPr>
              <a:t>Interest in Integrated GW-SW Modelling</a:t>
            </a:r>
            <a:endParaRPr lang="cs-CZ">
              <a:latin typeface="Patua One" panose="02000000000000000000" pitchFamily="2" charset="0"/>
            </a:endParaRP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26869098-EF38-4C4F-82DC-43161AD3F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4437" y="3618284"/>
            <a:ext cx="22251006" cy="1395445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2BBF2-65B2-C046-8B0A-37F40C74D8F6}"/>
              </a:ext>
            </a:extLst>
          </p:cNvPr>
          <p:cNvSpPr txBox="1"/>
          <p:nvPr/>
        </p:nvSpPr>
        <p:spPr>
          <a:xfrm>
            <a:off x="6154432" y="18018485"/>
            <a:ext cx="2225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keyword phrases: “integrated groundwater-surface water modelling”, “coupled groundwater-surface water modelling”, coupled hydrological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99C0C-0858-E624-D82C-1930A2BF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97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89D1-8EE1-22CA-2433-FC8785C6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Identified Research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956E-2434-01AA-E748-2C41368E7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2800"/>
              </a:spcAft>
            </a:pPr>
            <a:r>
              <a:rPr lang="en-GB"/>
              <a:t>Most* integrated GW-SW </a:t>
            </a:r>
            <a:r>
              <a:rPr lang="en-GB">
                <a:solidFill>
                  <a:schemeClr val="bg1">
                    <a:lumMod val="50000"/>
                  </a:schemeClr>
                </a:solidFill>
              </a:rPr>
              <a:t>physical models </a:t>
            </a:r>
            <a:r>
              <a:rPr lang="en-GB"/>
              <a:t>employ the Richards’ equation to model unsaturated zone (UZ) fluxes </a:t>
            </a:r>
            <a:r>
              <a:rPr lang="en-GB" baseline="30000"/>
              <a:t>[3, 4, 5, 6]</a:t>
            </a:r>
          </a:p>
          <a:p>
            <a:pPr lvl="1">
              <a:spcBef>
                <a:spcPts val="0"/>
              </a:spcBef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Richards’ eqn. is a PDE with no analytical solution</a:t>
            </a:r>
          </a:p>
          <a:p>
            <a:pPr lvl="1"/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its solution is computationally expensive and unreliable</a:t>
            </a:r>
          </a:p>
          <a:p>
            <a:pPr lvl="1"/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demands extensive input data</a:t>
            </a:r>
          </a:p>
          <a:p>
            <a:pPr lvl="1"/>
            <a:r>
              <a:rPr lang="en-GB" sz="4800">
                <a:solidFill>
                  <a:schemeClr val="accent6">
                    <a:lumMod val="75000"/>
                  </a:schemeClr>
                </a:solidFill>
              </a:rPr>
              <a:t>e.g. MODFLOW, HydroGeoSphere, GSFLOW, etc.</a:t>
            </a:r>
          </a:p>
          <a:p>
            <a:pPr marL="765342" lvl="1" indent="0">
              <a:spcAft>
                <a:spcPts val="4200"/>
              </a:spcAft>
              <a:buNone/>
            </a:pPr>
            <a:r>
              <a:rPr lang="en-GB" sz="4800"/>
              <a:t>*MIKE SHE offers simplified methods, but is not Open Source</a:t>
            </a:r>
          </a:p>
          <a:p>
            <a:pPr>
              <a:spcAft>
                <a:spcPts val="2800"/>
              </a:spcAft>
            </a:pP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Conceptual models </a:t>
            </a:r>
            <a:r>
              <a:rPr lang="en-GB"/>
              <a:t>offer a computationally cheap way to couple GW and SW models, although leveraging accuracy</a:t>
            </a:r>
            <a:endParaRPr lang="en-GB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most that set out to model the UZ, or to couple GW and SW models are generally build for specific applications [7,8,9]</a:t>
            </a:r>
          </a:p>
          <a:p>
            <a:pPr lvl="1">
              <a:spcBef>
                <a:spcPts val="0"/>
              </a:spcBef>
            </a:pPr>
            <a:r>
              <a:rPr lang="en-GB" sz="5200">
                <a:solidFill>
                  <a:schemeClr val="accent6">
                    <a:lumMod val="75000"/>
                  </a:schemeClr>
                </a:solidFill>
              </a:rPr>
              <a:t>e.g. LISFLOOD, SWAT, MOBIDIC (and -U)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63F4-8B0B-3024-2E2E-97AB321E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62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0B-4E38-F8BF-12E4-BBCC117F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Objectives of the model – GWSWEX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FFC1-C455-A612-3DC4-639B943CD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To build a model to estimate UZ in- and out- fluxes with the primary aim of coupling existing GW and SW models</a:t>
            </a:r>
          </a:p>
          <a:p>
            <a:pPr>
              <a:spcAft>
                <a:spcPts val="1800"/>
              </a:spcAft>
            </a:pPr>
            <a:r>
              <a:rPr lang="en-GB">
                <a:solidFill>
                  <a:srgbClr val="7030A0"/>
                </a:solidFill>
              </a:rPr>
              <a:t>Desired attributes</a:t>
            </a:r>
            <a:r>
              <a:rPr lang="en-GB"/>
              <a:t>:</a:t>
            </a:r>
          </a:p>
          <a:p>
            <a:pPr lvl="1">
              <a:spcBef>
                <a:spcPts val="0"/>
              </a:spcBef>
            </a:pPr>
            <a:r>
              <a:rPr lang="en-GB"/>
              <a:t>general purpose</a:t>
            </a:r>
          </a:p>
          <a:p>
            <a:pPr lvl="1">
              <a:spcBef>
                <a:spcPts val="0"/>
              </a:spcBef>
            </a:pPr>
            <a:r>
              <a:rPr lang="en-GB">
                <a:solidFill>
                  <a:srgbClr val="7030A0"/>
                </a:solidFill>
              </a:rPr>
              <a:t>computationally cheap</a:t>
            </a:r>
          </a:p>
          <a:p>
            <a:pPr lvl="1">
              <a:spcBef>
                <a:spcPts val="0"/>
              </a:spcBef>
            </a:pPr>
            <a:r>
              <a:rPr lang="en-GB"/>
              <a:t>distributed</a:t>
            </a:r>
          </a:p>
          <a:p>
            <a:pPr lvl="1">
              <a:spcBef>
                <a:spcPts val="0"/>
              </a:spcBef>
            </a:pPr>
            <a:r>
              <a:rPr lang="en-GB">
                <a:solidFill>
                  <a:srgbClr val="7030A0"/>
                </a:solidFill>
              </a:rPr>
              <a:t>optimize model physics to:</a:t>
            </a:r>
          </a:p>
          <a:p>
            <a:pPr lvl="2">
              <a:spcBef>
                <a:spcPts val="0"/>
              </a:spcBef>
            </a:pPr>
            <a:r>
              <a:rPr lang="en-GB">
                <a:solidFill>
                  <a:srgbClr val="7030A0"/>
                </a:solidFill>
              </a:rPr>
              <a:t>adequately describe UZ in- and out- fluxes</a:t>
            </a:r>
          </a:p>
          <a:p>
            <a:pPr lvl="2">
              <a:spcBef>
                <a:spcPts val="0"/>
              </a:spcBef>
              <a:spcAft>
                <a:spcPts val="3600"/>
              </a:spcAft>
            </a:pPr>
            <a:r>
              <a:rPr lang="en-GB">
                <a:solidFill>
                  <a:srgbClr val="7030A0"/>
                </a:solidFill>
              </a:rPr>
              <a:t>ignore the fluxes within the UZ</a:t>
            </a:r>
          </a:p>
          <a:p>
            <a:pPr lvl="1">
              <a:spcBef>
                <a:spcPts val="0"/>
              </a:spcBef>
              <a:spcAft>
                <a:spcPts val="3600"/>
              </a:spcAft>
            </a:pPr>
            <a:r>
              <a:rPr lang="en-GB"/>
              <a:t>explicit coupling scheme</a:t>
            </a:r>
          </a:p>
          <a:p>
            <a:pPr lvl="1">
              <a:spcBef>
                <a:spcPts val="0"/>
              </a:spcBef>
            </a:pPr>
            <a:r>
              <a:rPr lang="en-GB">
                <a:solidFill>
                  <a:srgbClr val="7030A0"/>
                </a:solidFill>
              </a:rPr>
              <a:t>flexible I/O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3399-1AEB-41D2-9906-E59C6789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0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204B-69CA-4CEC-9E80-B4CAEB11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92" y="7841460"/>
            <a:ext cx="29807892" cy="3757603"/>
          </a:xfrm>
        </p:spPr>
        <p:txBody>
          <a:bodyPr/>
          <a:lstStyle/>
          <a:p>
            <a:pPr algn="ctr"/>
            <a:r>
              <a:rPr lang="en-GB"/>
              <a:t>Methodology</a:t>
            </a:r>
            <a:endParaRPr lang="cs-CZ">
              <a:latin typeface="Patua One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A8408-4F67-DFA6-7023-F346A1EF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57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DD1553F-341B-B4E1-2129-32CAD0C59F25}"/>
              </a:ext>
            </a:extLst>
          </p:cNvPr>
          <p:cNvSpPr txBox="1"/>
          <p:nvPr/>
        </p:nvSpPr>
        <p:spPr>
          <a:xfrm>
            <a:off x="0" y="0"/>
            <a:ext cx="34559875" cy="14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5400">
                <a:solidFill>
                  <a:schemeClr val="bg1">
                    <a:lumMod val="90000"/>
                  </a:schemeClr>
                </a:solidFill>
                <a:latin typeface="+mj-lt"/>
              </a:rPr>
              <a:t>Global Simulation Period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381C5-E808-02BD-435A-34CAEF985AF4}"/>
              </a:ext>
            </a:extLst>
          </p:cNvPr>
          <p:cNvGrpSpPr/>
          <p:nvPr/>
        </p:nvGrpSpPr>
        <p:grpSpPr>
          <a:xfrm>
            <a:off x="-1" y="2268063"/>
            <a:ext cx="34559875" cy="693686"/>
            <a:chOff x="0" y="566541"/>
            <a:chExt cx="34559875" cy="693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352736-4120-9A02-ADF3-825B1143C5C7}"/>
                </a:ext>
              </a:extLst>
            </p:cNvPr>
            <p:cNvSpPr txBox="1"/>
            <p:nvPr/>
          </p:nvSpPr>
          <p:spPr>
            <a:xfrm>
              <a:off x="431998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9AD693-B6E8-0144-E0C5-5969B1CE8F4B}"/>
                </a:ext>
              </a:extLst>
            </p:cNvPr>
            <p:cNvSpPr txBox="1"/>
            <p:nvPr/>
          </p:nvSpPr>
          <p:spPr>
            <a:xfrm>
              <a:off x="1079996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02CF2-69D7-2BF6-2FFA-68964F7BBEA6}"/>
                </a:ext>
              </a:extLst>
            </p:cNvPr>
            <p:cNvSpPr txBox="1"/>
            <p:nvPr/>
          </p:nvSpPr>
          <p:spPr>
            <a:xfrm>
              <a:off x="1295995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8C7ABB-5879-EFFB-B121-E65D5D910CE9}"/>
                </a:ext>
              </a:extLst>
            </p:cNvPr>
            <p:cNvSpPr txBox="1"/>
            <p:nvPr/>
          </p:nvSpPr>
          <p:spPr>
            <a:xfrm>
              <a:off x="2159992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CF904-113C-64AA-5FB4-A65046552848}"/>
                </a:ext>
              </a:extLst>
            </p:cNvPr>
            <p:cNvSpPr txBox="1"/>
            <p:nvPr/>
          </p:nvSpPr>
          <p:spPr>
            <a:xfrm>
              <a:off x="215999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5D21AB-A1AC-E15D-C6FB-81D56845C31C}"/>
                </a:ext>
              </a:extLst>
            </p:cNvPr>
            <p:cNvSpPr txBox="1"/>
            <p:nvPr/>
          </p:nvSpPr>
          <p:spPr>
            <a:xfrm>
              <a:off x="2591990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C93698-778A-D0E3-4F62-43100EB8034C}"/>
                </a:ext>
              </a:extLst>
            </p:cNvPr>
            <p:cNvSpPr txBox="1"/>
            <p:nvPr/>
          </p:nvSpPr>
          <p:spPr>
            <a:xfrm>
              <a:off x="1511994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565097-0AC0-69D4-65E9-DDE39AE10354}"/>
                </a:ext>
              </a:extLst>
            </p:cNvPr>
            <p:cNvSpPr txBox="1"/>
            <p:nvPr/>
          </p:nvSpPr>
          <p:spPr>
            <a:xfrm>
              <a:off x="1727993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61789B-1F3A-C2DD-4EBD-16EA324F8822}"/>
                </a:ext>
              </a:extLst>
            </p:cNvPr>
            <p:cNvSpPr txBox="1"/>
            <p:nvPr/>
          </p:nvSpPr>
          <p:spPr>
            <a:xfrm>
              <a:off x="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E59D52-F70B-A2EB-DDCD-B43F5F816A0F}"/>
                </a:ext>
              </a:extLst>
            </p:cNvPr>
            <p:cNvSpPr txBox="1"/>
            <p:nvPr/>
          </p:nvSpPr>
          <p:spPr>
            <a:xfrm>
              <a:off x="647997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7B88D9-ACC4-DCFB-7D42-7ACB86A82D96}"/>
                </a:ext>
              </a:extLst>
            </p:cNvPr>
            <p:cNvSpPr txBox="1"/>
            <p:nvPr/>
          </p:nvSpPr>
          <p:spPr>
            <a:xfrm>
              <a:off x="863996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2E7066-2B95-3D90-D7BD-7074AA118B09}"/>
                </a:ext>
              </a:extLst>
            </p:cNvPr>
            <p:cNvSpPr txBox="1"/>
            <p:nvPr/>
          </p:nvSpPr>
          <p:spPr>
            <a:xfrm>
              <a:off x="1943992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C95EC0-9063-244B-4751-01EBB3A43E45}"/>
                </a:ext>
              </a:extLst>
            </p:cNvPr>
            <p:cNvSpPr txBox="1"/>
            <p:nvPr/>
          </p:nvSpPr>
          <p:spPr>
            <a:xfrm>
              <a:off x="2375991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A0AEE7-0264-09F1-5FC3-1C899FCB3604}"/>
                </a:ext>
              </a:extLst>
            </p:cNvPr>
            <p:cNvSpPr txBox="1"/>
            <p:nvPr/>
          </p:nvSpPr>
          <p:spPr>
            <a:xfrm>
              <a:off x="2807989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7312D9-B213-97CC-C512-3BAB6488086A}"/>
                </a:ext>
              </a:extLst>
            </p:cNvPr>
            <p:cNvSpPr txBox="1"/>
            <p:nvPr/>
          </p:nvSpPr>
          <p:spPr>
            <a:xfrm>
              <a:off x="3023988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…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8B3534-98B2-9683-DAA0-0F4AE2FB8ADF}"/>
                </a:ext>
              </a:extLst>
            </p:cNvPr>
            <p:cNvSpPr txBox="1"/>
            <p:nvPr/>
          </p:nvSpPr>
          <p:spPr>
            <a:xfrm>
              <a:off x="32399875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n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FCD28-6678-BE53-33E6-C90B0E3A015C}"/>
              </a:ext>
            </a:extLst>
          </p:cNvPr>
          <p:cNvSpPr/>
          <p:nvPr/>
        </p:nvSpPr>
        <p:spPr>
          <a:xfrm>
            <a:off x="15479930" y="1284875"/>
            <a:ext cx="360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6">
                    <a:lumMod val="50000"/>
                  </a:schemeClr>
                </a:solidFill>
              </a:rPr>
              <a:t>timing 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26B7DB-8A10-1C96-D000-7031B7AF2352}"/>
              </a:ext>
            </a:extLst>
          </p:cNvPr>
          <p:cNvSpPr txBox="1"/>
          <p:nvPr/>
        </p:nvSpPr>
        <p:spPr>
          <a:xfrm>
            <a:off x="-1" y="3060525"/>
            <a:ext cx="2160000" cy="163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wordArtVert" wrap="square" lIns="0" tIns="0" rIns="0" bIns="0" rtlCol="0" anchor="t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 b="1" spc="-100">
                <a:solidFill>
                  <a:schemeClr val="bg1">
                    <a:lumMod val="50000"/>
                  </a:schemeClr>
                </a:solidFill>
                <a:latin typeface="+mj-lt"/>
              </a:rPr>
              <a:t>Local Simulation Period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15FEA2-1437-7E9D-F22D-0F68C8FF29A2}"/>
              </a:ext>
            </a:extLst>
          </p:cNvPr>
          <p:cNvSpPr/>
          <p:nvPr/>
        </p:nvSpPr>
        <p:spPr>
          <a:xfrm>
            <a:off x="2159991" y="3420000"/>
            <a:ext cx="28800000" cy="1512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5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13CF09-4946-00F6-2759-F8A4AD0C92C6}"/>
              </a:ext>
            </a:extLst>
          </p:cNvPr>
          <p:cNvSpPr/>
          <p:nvPr/>
        </p:nvSpPr>
        <p:spPr>
          <a:xfrm>
            <a:off x="13679930" y="18073901"/>
            <a:ext cx="720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6">
                    <a:lumMod val="50000"/>
                  </a:schemeClr>
                </a:solidFill>
              </a:rPr>
              <a:t>result accumulation and output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41823B-2F78-701D-155A-136AF4B0F317}"/>
              </a:ext>
            </a:extLst>
          </p:cNvPr>
          <p:cNvSpPr/>
          <p:nvPr/>
        </p:nvSpPr>
        <p:spPr>
          <a:xfrm>
            <a:off x="13357530" y="8324025"/>
            <a:ext cx="6480000" cy="14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GWSWEX Model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B22755-183C-CFB4-5ADA-523DB12E72A3}"/>
              </a:ext>
            </a:extLst>
          </p:cNvPr>
          <p:cNvSpPr/>
          <p:nvPr/>
        </p:nvSpPr>
        <p:spPr>
          <a:xfrm>
            <a:off x="15269094" y="6809736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65B688-FED6-9BDE-A328-C35785E58603}"/>
              </a:ext>
            </a:extLst>
          </p:cNvPr>
          <p:cNvSpPr/>
          <p:nvPr/>
        </p:nvSpPr>
        <p:spPr>
          <a:xfrm>
            <a:off x="16873612" y="6814862"/>
            <a:ext cx="10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81F9BF-F7CF-D339-B823-AA0DAF86E84B}"/>
              </a:ext>
            </a:extLst>
          </p:cNvPr>
          <p:cNvSpPr/>
          <p:nvPr/>
        </p:nvSpPr>
        <p:spPr>
          <a:xfrm>
            <a:off x="4687370" y="13318400"/>
            <a:ext cx="6480000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GW Model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69B7EA-5C3A-A66A-22EA-64DE0F056D4E}"/>
              </a:ext>
            </a:extLst>
          </p:cNvPr>
          <p:cNvSpPr/>
          <p:nvPr/>
        </p:nvSpPr>
        <p:spPr>
          <a:xfrm>
            <a:off x="21997530" y="13327062"/>
            <a:ext cx="6480000" cy="14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SW Model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00F4BB-534C-9679-0641-C62F3379F904}"/>
              </a:ext>
            </a:extLst>
          </p:cNvPr>
          <p:cNvCxnSpPr>
            <a:cxnSpLocks/>
            <a:stCxn id="58" idx="3"/>
            <a:endCxn id="43" idx="1"/>
          </p:cNvCxnSpPr>
          <p:nvPr/>
        </p:nvCxnSpPr>
        <p:spPr>
          <a:xfrm>
            <a:off x="11879959" y="5419036"/>
            <a:ext cx="1477571" cy="3624989"/>
          </a:xfrm>
          <a:prstGeom prst="straightConnector1">
            <a:avLst/>
          </a:prstGeom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DD54FEC-4B7B-51DF-F460-08D2F2EFC4F0}"/>
              </a:ext>
            </a:extLst>
          </p:cNvPr>
          <p:cNvCxnSpPr>
            <a:cxnSpLocks/>
            <a:stCxn id="59" idx="1"/>
            <a:endCxn id="43" idx="3"/>
          </p:cNvCxnSpPr>
          <p:nvPr/>
        </p:nvCxnSpPr>
        <p:spPr>
          <a:xfrm flipH="1">
            <a:off x="19837530" y="5419036"/>
            <a:ext cx="1762303" cy="362498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A432154-BBE6-7F3E-2A46-35D3B2574161}"/>
              </a:ext>
            </a:extLst>
          </p:cNvPr>
          <p:cNvSpPr txBox="1"/>
          <p:nvPr/>
        </p:nvSpPr>
        <p:spPr>
          <a:xfrm>
            <a:off x="11192161" y="6344025"/>
            <a:ext cx="288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>
                <a:solidFill>
                  <a:schemeClr val="accent2">
                    <a:lumMod val="50000"/>
                  </a:schemeClr>
                </a:solidFill>
              </a:rPr>
              <a:t>GW heads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2775C7-16FA-6E0C-3527-24EA7DBA7DF7}"/>
              </a:ext>
            </a:extLst>
          </p:cNvPr>
          <p:cNvGrpSpPr/>
          <p:nvPr/>
        </p:nvGrpSpPr>
        <p:grpSpPr>
          <a:xfrm>
            <a:off x="19550196" y="6344025"/>
            <a:ext cx="2880000" cy="1726101"/>
            <a:chOff x="18406327" y="11806887"/>
            <a:chExt cx="2880000" cy="1726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6C3BD5-74FB-9C0F-0CBB-64AE31151A43}"/>
                </a:ext>
              </a:extLst>
            </p:cNvPr>
            <p:cNvSpPr/>
            <p:nvPr/>
          </p:nvSpPr>
          <p:spPr>
            <a:xfrm>
              <a:off x="19358033" y="12452988"/>
              <a:ext cx="1080000" cy="108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bg1"/>
                  </a:solidFill>
                </a:rPr>
                <a:t>CHD</a:t>
              </a:r>
              <a:endParaRPr lang="en-GB" sz="400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0997E6-726B-C32C-6ECF-3F3404F2573E}"/>
                </a:ext>
              </a:extLst>
            </p:cNvPr>
            <p:cNvSpPr txBox="1"/>
            <p:nvPr/>
          </p:nvSpPr>
          <p:spPr>
            <a:xfrm>
              <a:off x="18406327" y="11806887"/>
              <a:ext cx="2880000" cy="72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4200">
                  <a:solidFill>
                    <a:schemeClr val="accent1">
                      <a:lumMod val="50000"/>
                    </a:schemeClr>
                  </a:solidFill>
                </a:rPr>
                <a:t>SW levels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8EBE48A-DB01-D873-DCC1-6227E66B3D6D}"/>
              </a:ext>
            </a:extLst>
          </p:cNvPr>
          <p:cNvSpPr/>
          <p:nvPr/>
        </p:nvSpPr>
        <p:spPr>
          <a:xfrm>
            <a:off x="5399959" y="4699036"/>
            <a:ext cx="6480000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GW Model Run</a:t>
            </a:r>
            <a:r>
              <a:rPr kumimoji="0" lang="en-GB" sz="4535" b="0" i="0" u="none" strike="noStrike" kern="1200" cap="none" spc="0" normalizeH="0" baseline="0" noProof="0">
                <a:ln>
                  <a:noFill/>
                </a:ln>
                <a:solidFill>
                  <a:srgbClr val="F8F0E3"/>
                </a:solidFill>
                <a:effectLst/>
                <a:uLnTx/>
                <a:uFillTx/>
                <a:latin typeface="Battambang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8F0E3"/>
                </a:solidFill>
                <a:effectLst/>
                <a:uLnTx/>
                <a:uFillTx/>
                <a:latin typeface="Battambang"/>
                <a:ea typeface="+mn-ea"/>
                <a:cs typeface="+mn-cs"/>
              </a:rPr>
              <a:t>(ts n-1)</a:t>
            </a:r>
            <a:endParaRPr lang="en-GB" sz="4535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7C23BA-61D9-47FE-46F3-0A3499BA01B9}"/>
              </a:ext>
            </a:extLst>
          </p:cNvPr>
          <p:cNvSpPr/>
          <p:nvPr/>
        </p:nvSpPr>
        <p:spPr>
          <a:xfrm>
            <a:off x="21599833" y="4699036"/>
            <a:ext cx="6480000" cy="14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SW Model Run </a:t>
            </a:r>
            <a:r>
              <a:rPr lang="en-GB" sz="2800">
                <a:solidFill>
                  <a:schemeClr val="bg1"/>
                </a:solidFill>
              </a:rPr>
              <a:t>(ts n-1)</a:t>
            </a:r>
            <a:endParaRPr lang="en-GB" sz="4535">
              <a:solidFill>
                <a:schemeClr val="bg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F77D5A-8E62-DBE0-9031-9415F9E531D5}"/>
              </a:ext>
            </a:extLst>
          </p:cNvPr>
          <p:cNvCxnSpPr>
            <a:stCxn id="44" idx="2"/>
            <a:endCxn id="43" idx="0"/>
          </p:cNvCxnSpPr>
          <p:nvPr/>
        </p:nvCxnSpPr>
        <p:spPr>
          <a:xfrm>
            <a:off x="15809094" y="7889736"/>
            <a:ext cx="788436" cy="43428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DEC7DCB-0087-BD04-3B35-9B45822BB788}"/>
              </a:ext>
            </a:extLst>
          </p:cNvPr>
          <p:cNvCxnSpPr>
            <a:stCxn id="45" idx="2"/>
            <a:endCxn id="43" idx="0"/>
          </p:cNvCxnSpPr>
          <p:nvPr/>
        </p:nvCxnSpPr>
        <p:spPr>
          <a:xfrm flipH="1">
            <a:off x="16597530" y="7894862"/>
            <a:ext cx="816082" cy="42916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52AA953-C671-5938-2DF8-2F33626B650D}"/>
              </a:ext>
            </a:extLst>
          </p:cNvPr>
          <p:cNvCxnSpPr>
            <a:stCxn id="43" idx="2"/>
            <a:endCxn id="47" idx="0"/>
          </p:cNvCxnSpPr>
          <p:nvPr/>
        </p:nvCxnSpPr>
        <p:spPr>
          <a:xfrm flipH="1">
            <a:off x="7927370" y="9764025"/>
            <a:ext cx="8670160" cy="3554375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D87B1F8-AC14-89F2-F032-732DF20BA22D}"/>
              </a:ext>
            </a:extLst>
          </p:cNvPr>
          <p:cNvSpPr txBox="1"/>
          <p:nvPr/>
        </p:nvSpPr>
        <p:spPr>
          <a:xfrm>
            <a:off x="7927370" y="11968050"/>
            <a:ext cx="432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>
                <a:solidFill>
                  <a:schemeClr val="accent2">
                    <a:lumMod val="50000"/>
                  </a:schemeClr>
                </a:solidFill>
              </a:rPr>
              <a:t>GW discharges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48A542-3B71-3070-C893-79F20F9C2CF9}"/>
              </a:ext>
            </a:extLst>
          </p:cNvPr>
          <p:cNvCxnSpPr>
            <a:cxnSpLocks/>
            <a:stCxn id="43" idx="2"/>
            <a:endCxn id="48" idx="0"/>
          </p:cNvCxnSpPr>
          <p:nvPr/>
        </p:nvCxnSpPr>
        <p:spPr>
          <a:xfrm>
            <a:off x="16597530" y="9764025"/>
            <a:ext cx="8640000" cy="356303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D47A41D-E5E1-DBA0-5B55-1BD24E247D94}"/>
              </a:ext>
            </a:extLst>
          </p:cNvPr>
          <p:cNvSpPr txBox="1"/>
          <p:nvPr/>
        </p:nvSpPr>
        <p:spPr>
          <a:xfrm>
            <a:off x="21566335" y="11993161"/>
            <a:ext cx="43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>
                <a:solidFill>
                  <a:schemeClr val="accent1">
                    <a:lumMod val="50000"/>
                  </a:schemeClr>
                </a:solidFill>
              </a:rPr>
              <a:t>SW discharges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4AD28B2-368B-B1FB-6B53-43C4073D2FA4}"/>
              </a:ext>
            </a:extLst>
          </p:cNvPr>
          <p:cNvGrpSpPr/>
          <p:nvPr/>
        </p:nvGrpSpPr>
        <p:grpSpPr>
          <a:xfrm rot="5400000">
            <a:off x="-5758290" y="10633157"/>
            <a:ext cx="15120000" cy="693686"/>
            <a:chOff x="0" y="566541"/>
            <a:chExt cx="34559875" cy="693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8A54D6-51AB-9B64-BCF3-DDD270117D8D}"/>
                </a:ext>
              </a:extLst>
            </p:cNvPr>
            <p:cNvSpPr txBox="1"/>
            <p:nvPr/>
          </p:nvSpPr>
          <p:spPr>
            <a:xfrm>
              <a:off x="431998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0C4AFF-D6C7-E137-D198-1DF05AEC1364}"/>
                </a:ext>
              </a:extLst>
            </p:cNvPr>
            <p:cNvSpPr txBox="1"/>
            <p:nvPr/>
          </p:nvSpPr>
          <p:spPr>
            <a:xfrm>
              <a:off x="1079996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A882E4-6387-FFAB-2952-5BBAE7F69465}"/>
                </a:ext>
              </a:extLst>
            </p:cNvPr>
            <p:cNvSpPr txBox="1"/>
            <p:nvPr/>
          </p:nvSpPr>
          <p:spPr>
            <a:xfrm>
              <a:off x="1295995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AD5481-C1D7-9283-747B-0AB340E05D27}"/>
                </a:ext>
              </a:extLst>
            </p:cNvPr>
            <p:cNvSpPr txBox="1"/>
            <p:nvPr/>
          </p:nvSpPr>
          <p:spPr>
            <a:xfrm>
              <a:off x="2159992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1236C9-CA46-EB06-B1DA-09302745AD92}"/>
                </a:ext>
              </a:extLst>
            </p:cNvPr>
            <p:cNvSpPr txBox="1"/>
            <p:nvPr/>
          </p:nvSpPr>
          <p:spPr>
            <a:xfrm>
              <a:off x="215999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AAA6F4-A38F-27EC-99E0-6BA6531F878D}"/>
                </a:ext>
              </a:extLst>
            </p:cNvPr>
            <p:cNvSpPr txBox="1"/>
            <p:nvPr/>
          </p:nvSpPr>
          <p:spPr>
            <a:xfrm>
              <a:off x="2591990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F5564B-5788-C6F1-259F-8EA2CF77D579}"/>
                </a:ext>
              </a:extLst>
            </p:cNvPr>
            <p:cNvSpPr txBox="1"/>
            <p:nvPr/>
          </p:nvSpPr>
          <p:spPr>
            <a:xfrm>
              <a:off x="1511994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6886F3-4A9A-08BB-DCB6-034BFF230D2E}"/>
                </a:ext>
              </a:extLst>
            </p:cNvPr>
            <p:cNvSpPr txBox="1"/>
            <p:nvPr/>
          </p:nvSpPr>
          <p:spPr>
            <a:xfrm>
              <a:off x="1727993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96FB337-B650-EF46-F191-388D02EF0EEF}"/>
                </a:ext>
              </a:extLst>
            </p:cNvPr>
            <p:cNvSpPr txBox="1"/>
            <p:nvPr/>
          </p:nvSpPr>
          <p:spPr>
            <a:xfrm>
              <a:off x="0" y="566541"/>
              <a:ext cx="2160000" cy="6936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/>
                  </a:solidFill>
                </a:rPr>
                <a:t>ts 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2C1616F-57AC-23AC-9FD4-51DFB1CA48E6}"/>
                </a:ext>
              </a:extLst>
            </p:cNvPr>
            <p:cNvSpPr txBox="1"/>
            <p:nvPr/>
          </p:nvSpPr>
          <p:spPr>
            <a:xfrm>
              <a:off x="647997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C7A411E-9063-ABEF-64A1-0020CA637B57}"/>
                </a:ext>
              </a:extLst>
            </p:cNvPr>
            <p:cNvSpPr txBox="1"/>
            <p:nvPr/>
          </p:nvSpPr>
          <p:spPr>
            <a:xfrm>
              <a:off x="863996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AC1BF8-098A-5D47-006A-A3C2EC89F029}"/>
                </a:ext>
              </a:extLst>
            </p:cNvPr>
            <p:cNvSpPr txBox="1"/>
            <p:nvPr/>
          </p:nvSpPr>
          <p:spPr>
            <a:xfrm>
              <a:off x="1943992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00E431B-CD09-2660-3F5C-D9CEB6391277}"/>
                </a:ext>
              </a:extLst>
            </p:cNvPr>
            <p:cNvSpPr txBox="1"/>
            <p:nvPr/>
          </p:nvSpPr>
          <p:spPr>
            <a:xfrm>
              <a:off x="2375991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AB0FD8-EE0C-EC60-EF5C-596BA1ECA03D}"/>
                </a:ext>
              </a:extLst>
            </p:cNvPr>
            <p:cNvSpPr txBox="1"/>
            <p:nvPr/>
          </p:nvSpPr>
          <p:spPr>
            <a:xfrm>
              <a:off x="2807989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DC34D5F-D357-5105-4340-98625421EC72}"/>
                </a:ext>
              </a:extLst>
            </p:cNvPr>
            <p:cNvSpPr txBox="1"/>
            <p:nvPr/>
          </p:nvSpPr>
          <p:spPr>
            <a:xfrm>
              <a:off x="3023988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…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727703-7B53-D1AF-E09D-DB4761134526}"/>
                </a:ext>
              </a:extLst>
            </p:cNvPr>
            <p:cNvSpPr txBox="1"/>
            <p:nvPr/>
          </p:nvSpPr>
          <p:spPr>
            <a:xfrm>
              <a:off x="32399875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n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BAD36EC-AE82-1701-55CB-94F1A7984304}"/>
              </a:ext>
            </a:extLst>
          </p:cNvPr>
          <p:cNvGrpSpPr/>
          <p:nvPr/>
        </p:nvGrpSpPr>
        <p:grpSpPr>
          <a:xfrm>
            <a:off x="2121658" y="3389921"/>
            <a:ext cx="28799999" cy="693686"/>
            <a:chOff x="0" y="566541"/>
            <a:chExt cx="34559875" cy="693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A2210BF-E3A5-D649-82C9-EED4CECBDC39}"/>
                </a:ext>
              </a:extLst>
            </p:cNvPr>
            <p:cNvSpPr txBox="1"/>
            <p:nvPr/>
          </p:nvSpPr>
          <p:spPr>
            <a:xfrm>
              <a:off x="431998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E0182D5-0C0B-84E4-527D-B171A6F646C7}"/>
                </a:ext>
              </a:extLst>
            </p:cNvPr>
            <p:cNvSpPr txBox="1"/>
            <p:nvPr/>
          </p:nvSpPr>
          <p:spPr>
            <a:xfrm>
              <a:off x="1079996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6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FDC924D-0147-05F3-33D6-29EA0DE2D7A0}"/>
                </a:ext>
              </a:extLst>
            </p:cNvPr>
            <p:cNvSpPr txBox="1"/>
            <p:nvPr/>
          </p:nvSpPr>
          <p:spPr>
            <a:xfrm>
              <a:off x="1295995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7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12245DE-DA9D-E87C-FC69-6B163710F620}"/>
                </a:ext>
              </a:extLst>
            </p:cNvPr>
            <p:cNvSpPr txBox="1"/>
            <p:nvPr/>
          </p:nvSpPr>
          <p:spPr>
            <a:xfrm>
              <a:off x="2159992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40B414-FBEF-780C-57D6-B049060FEBC6}"/>
                </a:ext>
              </a:extLst>
            </p:cNvPr>
            <p:cNvSpPr txBox="1"/>
            <p:nvPr/>
          </p:nvSpPr>
          <p:spPr>
            <a:xfrm>
              <a:off x="215999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1A2FC2-ACC0-05B3-CCE8-0E9F68CA09A4}"/>
                </a:ext>
              </a:extLst>
            </p:cNvPr>
            <p:cNvSpPr txBox="1"/>
            <p:nvPr/>
          </p:nvSpPr>
          <p:spPr>
            <a:xfrm>
              <a:off x="2591990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A601668-9C44-BC82-C175-86A7A05180CE}"/>
                </a:ext>
              </a:extLst>
            </p:cNvPr>
            <p:cNvSpPr txBox="1"/>
            <p:nvPr/>
          </p:nvSpPr>
          <p:spPr>
            <a:xfrm>
              <a:off x="1511994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8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CB25F8C-372A-AA3C-3658-1BB55AD0957D}"/>
                </a:ext>
              </a:extLst>
            </p:cNvPr>
            <p:cNvSpPr txBox="1"/>
            <p:nvPr/>
          </p:nvSpPr>
          <p:spPr>
            <a:xfrm>
              <a:off x="1727993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D8BE78C-9ECE-0A3B-61FA-72483251575A}"/>
                </a:ext>
              </a:extLst>
            </p:cNvPr>
            <p:cNvSpPr txBox="1"/>
            <p:nvPr/>
          </p:nvSpPr>
          <p:spPr>
            <a:xfrm>
              <a:off x="0" y="566541"/>
              <a:ext cx="2160000" cy="6936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/>
                  </a:solidFill>
                </a:rPr>
                <a:t>elem 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360ED4-D5CA-6579-BC2C-3C82A3C41937}"/>
                </a:ext>
              </a:extLst>
            </p:cNvPr>
            <p:cNvSpPr txBox="1"/>
            <p:nvPr/>
          </p:nvSpPr>
          <p:spPr>
            <a:xfrm>
              <a:off x="647997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FBC520D-FE89-D1F3-0C7F-F781F8A33AF5}"/>
                </a:ext>
              </a:extLst>
            </p:cNvPr>
            <p:cNvSpPr txBox="1"/>
            <p:nvPr/>
          </p:nvSpPr>
          <p:spPr>
            <a:xfrm>
              <a:off x="863996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F0B0DD6-AC95-DE22-87A6-A44B6995AE82}"/>
                </a:ext>
              </a:extLst>
            </p:cNvPr>
            <p:cNvSpPr txBox="1"/>
            <p:nvPr/>
          </p:nvSpPr>
          <p:spPr>
            <a:xfrm>
              <a:off x="1943992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E1F83F-6311-EC41-CB2E-D7A5ACC1AA79}"/>
                </a:ext>
              </a:extLst>
            </p:cNvPr>
            <p:cNvSpPr txBox="1"/>
            <p:nvPr/>
          </p:nvSpPr>
          <p:spPr>
            <a:xfrm>
              <a:off x="2375991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CA1DD7-7909-7CD6-B21B-2A5FE1D7EDEC}"/>
                </a:ext>
              </a:extLst>
            </p:cNvPr>
            <p:cNvSpPr txBox="1"/>
            <p:nvPr/>
          </p:nvSpPr>
          <p:spPr>
            <a:xfrm>
              <a:off x="2807989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14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C9668EB-D455-B0D4-825B-BEBC11BC059B}"/>
                </a:ext>
              </a:extLst>
            </p:cNvPr>
            <p:cNvSpPr txBox="1"/>
            <p:nvPr/>
          </p:nvSpPr>
          <p:spPr>
            <a:xfrm>
              <a:off x="3023988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…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6258966-2407-163A-D939-DF83A4C01803}"/>
                </a:ext>
              </a:extLst>
            </p:cNvPr>
            <p:cNvSpPr txBox="1"/>
            <p:nvPr/>
          </p:nvSpPr>
          <p:spPr>
            <a:xfrm>
              <a:off x="32399875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n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A7176-5314-69DA-4D27-DD13C051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1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5" grpId="0" animBg="1"/>
      <p:bldP spid="38" grpId="0" animBg="1"/>
      <p:bldP spid="39" grpId="0" animBg="1"/>
      <p:bldP spid="43" grpId="0" animBg="1"/>
      <p:bldP spid="43" grpId="1" animBg="1"/>
      <p:bldP spid="44" grpId="0" animBg="1"/>
      <p:bldP spid="45" grpId="0" animBg="1"/>
      <p:bldP spid="47" grpId="0" animBg="1"/>
      <p:bldP spid="47" grpId="1" animBg="1"/>
      <p:bldP spid="48" grpId="0" animBg="1"/>
      <p:bldP spid="48" grpId="1" animBg="1"/>
      <p:bldP spid="52" grpId="0" animBg="1"/>
      <p:bldP spid="58" grpId="0" animBg="1"/>
      <p:bldP spid="59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DD1553F-341B-B4E1-2129-32CAD0C59F25}"/>
              </a:ext>
            </a:extLst>
          </p:cNvPr>
          <p:cNvSpPr txBox="1"/>
          <p:nvPr/>
        </p:nvSpPr>
        <p:spPr>
          <a:xfrm>
            <a:off x="0" y="0"/>
            <a:ext cx="34559875" cy="14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5400">
                <a:solidFill>
                  <a:schemeClr val="bg1">
                    <a:lumMod val="90000"/>
                  </a:schemeClr>
                </a:solidFill>
                <a:latin typeface="+mj-lt"/>
              </a:rPr>
              <a:t>Global Simulation Period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381C5-E808-02BD-435A-34CAEF985AF4}"/>
              </a:ext>
            </a:extLst>
          </p:cNvPr>
          <p:cNvGrpSpPr/>
          <p:nvPr/>
        </p:nvGrpSpPr>
        <p:grpSpPr>
          <a:xfrm>
            <a:off x="-1" y="2268063"/>
            <a:ext cx="34559875" cy="693686"/>
            <a:chOff x="0" y="566541"/>
            <a:chExt cx="34559875" cy="693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352736-4120-9A02-ADF3-825B1143C5C7}"/>
                </a:ext>
              </a:extLst>
            </p:cNvPr>
            <p:cNvSpPr txBox="1"/>
            <p:nvPr/>
          </p:nvSpPr>
          <p:spPr>
            <a:xfrm>
              <a:off x="431998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9AD693-B6E8-0144-E0C5-5969B1CE8F4B}"/>
                </a:ext>
              </a:extLst>
            </p:cNvPr>
            <p:cNvSpPr txBox="1"/>
            <p:nvPr/>
          </p:nvSpPr>
          <p:spPr>
            <a:xfrm>
              <a:off x="1079996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02CF2-69D7-2BF6-2FFA-68964F7BBEA6}"/>
                </a:ext>
              </a:extLst>
            </p:cNvPr>
            <p:cNvSpPr txBox="1"/>
            <p:nvPr/>
          </p:nvSpPr>
          <p:spPr>
            <a:xfrm>
              <a:off x="1295995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8C7ABB-5879-EFFB-B121-E65D5D910CE9}"/>
                </a:ext>
              </a:extLst>
            </p:cNvPr>
            <p:cNvSpPr txBox="1"/>
            <p:nvPr/>
          </p:nvSpPr>
          <p:spPr>
            <a:xfrm>
              <a:off x="2159992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CF904-113C-64AA-5FB4-A65046552848}"/>
                </a:ext>
              </a:extLst>
            </p:cNvPr>
            <p:cNvSpPr txBox="1"/>
            <p:nvPr/>
          </p:nvSpPr>
          <p:spPr>
            <a:xfrm>
              <a:off x="215999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5D21AB-A1AC-E15D-C6FB-81D56845C31C}"/>
                </a:ext>
              </a:extLst>
            </p:cNvPr>
            <p:cNvSpPr txBox="1"/>
            <p:nvPr/>
          </p:nvSpPr>
          <p:spPr>
            <a:xfrm>
              <a:off x="2591990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C93698-778A-D0E3-4F62-43100EB8034C}"/>
                </a:ext>
              </a:extLst>
            </p:cNvPr>
            <p:cNvSpPr txBox="1"/>
            <p:nvPr/>
          </p:nvSpPr>
          <p:spPr>
            <a:xfrm>
              <a:off x="1511994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565097-0AC0-69D4-65E9-DDE39AE10354}"/>
                </a:ext>
              </a:extLst>
            </p:cNvPr>
            <p:cNvSpPr txBox="1"/>
            <p:nvPr/>
          </p:nvSpPr>
          <p:spPr>
            <a:xfrm>
              <a:off x="1727993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61789B-1F3A-C2DD-4EBD-16EA324F8822}"/>
                </a:ext>
              </a:extLst>
            </p:cNvPr>
            <p:cNvSpPr txBox="1"/>
            <p:nvPr/>
          </p:nvSpPr>
          <p:spPr>
            <a:xfrm>
              <a:off x="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E59D52-F70B-A2EB-DDCD-B43F5F816A0F}"/>
                </a:ext>
              </a:extLst>
            </p:cNvPr>
            <p:cNvSpPr txBox="1"/>
            <p:nvPr/>
          </p:nvSpPr>
          <p:spPr>
            <a:xfrm>
              <a:off x="647997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7B88D9-ACC4-DCFB-7D42-7ACB86A82D96}"/>
                </a:ext>
              </a:extLst>
            </p:cNvPr>
            <p:cNvSpPr txBox="1"/>
            <p:nvPr/>
          </p:nvSpPr>
          <p:spPr>
            <a:xfrm>
              <a:off x="863996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2E7066-2B95-3D90-D7BD-7074AA118B09}"/>
                </a:ext>
              </a:extLst>
            </p:cNvPr>
            <p:cNvSpPr txBox="1"/>
            <p:nvPr/>
          </p:nvSpPr>
          <p:spPr>
            <a:xfrm>
              <a:off x="1943992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C95EC0-9063-244B-4751-01EBB3A43E45}"/>
                </a:ext>
              </a:extLst>
            </p:cNvPr>
            <p:cNvSpPr txBox="1"/>
            <p:nvPr/>
          </p:nvSpPr>
          <p:spPr>
            <a:xfrm>
              <a:off x="2375991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A0AEE7-0264-09F1-5FC3-1C899FCB3604}"/>
                </a:ext>
              </a:extLst>
            </p:cNvPr>
            <p:cNvSpPr txBox="1"/>
            <p:nvPr/>
          </p:nvSpPr>
          <p:spPr>
            <a:xfrm>
              <a:off x="2807989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14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7312D9-B213-97CC-C512-3BAB6488086A}"/>
                </a:ext>
              </a:extLst>
            </p:cNvPr>
            <p:cNvSpPr txBox="1"/>
            <p:nvPr/>
          </p:nvSpPr>
          <p:spPr>
            <a:xfrm>
              <a:off x="3023988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…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8B3534-98B2-9683-DAA0-0F4AE2FB8ADF}"/>
                </a:ext>
              </a:extLst>
            </p:cNvPr>
            <p:cNvSpPr txBox="1"/>
            <p:nvPr/>
          </p:nvSpPr>
          <p:spPr>
            <a:xfrm>
              <a:off x="32399875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3200" b="1">
                  <a:solidFill>
                    <a:schemeClr val="bg1">
                      <a:lumMod val="90000"/>
                    </a:schemeClr>
                  </a:solidFill>
                </a:rPr>
                <a:t>ts n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FCD28-6678-BE53-33E6-C90B0E3A015C}"/>
              </a:ext>
            </a:extLst>
          </p:cNvPr>
          <p:cNvSpPr/>
          <p:nvPr/>
        </p:nvSpPr>
        <p:spPr>
          <a:xfrm>
            <a:off x="15479930" y="1284875"/>
            <a:ext cx="360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6">
                    <a:lumMod val="50000"/>
                  </a:schemeClr>
                </a:solidFill>
              </a:rPr>
              <a:t>timing 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26B7DB-8A10-1C96-D000-7031B7AF2352}"/>
              </a:ext>
            </a:extLst>
          </p:cNvPr>
          <p:cNvSpPr txBox="1"/>
          <p:nvPr/>
        </p:nvSpPr>
        <p:spPr>
          <a:xfrm>
            <a:off x="2184399" y="3060525"/>
            <a:ext cx="2160000" cy="163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wordArtVert"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 b="1" spc="-100">
                <a:solidFill>
                  <a:schemeClr val="bg1">
                    <a:lumMod val="50000"/>
                  </a:schemeClr>
                </a:solidFill>
                <a:latin typeface="+mj-lt"/>
              </a:rPr>
              <a:t>Local Simulation Period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15FEA2-1437-7E9D-F22D-0F68C8FF29A2}"/>
              </a:ext>
            </a:extLst>
          </p:cNvPr>
          <p:cNvSpPr/>
          <p:nvPr/>
        </p:nvSpPr>
        <p:spPr>
          <a:xfrm>
            <a:off x="4344391" y="3420000"/>
            <a:ext cx="28800000" cy="1512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5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13CF09-4946-00F6-2759-F8A4AD0C92C6}"/>
              </a:ext>
            </a:extLst>
          </p:cNvPr>
          <p:cNvSpPr/>
          <p:nvPr/>
        </p:nvSpPr>
        <p:spPr>
          <a:xfrm>
            <a:off x="15864330" y="18073901"/>
            <a:ext cx="720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6">
                    <a:lumMod val="50000"/>
                  </a:schemeClr>
                </a:solidFill>
              </a:rPr>
              <a:t>result accumulation and output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41823B-2F78-701D-155A-136AF4B0F317}"/>
              </a:ext>
            </a:extLst>
          </p:cNvPr>
          <p:cNvSpPr/>
          <p:nvPr/>
        </p:nvSpPr>
        <p:spPr>
          <a:xfrm>
            <a:off x="15541930" y="8324025"/>
            <a:ext cx="6480000" cy="14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GWSWEX Model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B22755-183C-CFB4-5ADA-523DB12E72A3}"/>
              </a:ext>
            </a:extLst>
          </p:cNvPr>
          <p:cNvSpPr/>
          <p:nvPr/>
        </p:nvSpPr>
        <p:spPr>
          <a:xfrm>
            <a:off x="17453494" y="6809736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65B688-FED6-9BDE-A328-C35785E58603}"/>
              </a:ext>
            </a:extLst>
          </p:cNvPr>
          <p:cNvSpPr/>
          <p:nvPr/>
        </p:nvSpPr>
        <p:spPr>
          <a:xfrm>
            <a:off x="19058012" y="6814862"/>
            <a:ext cx="10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81F9BF-F7CF-D339-B823-AA0DAF86E84B}"/>
              </a:ext>
            </a:extLst>
          </p:cNvPr>
          <p:cNvSpPr/>
          <p:nvPr/>
        </p:nvSpPr>
        <p:spPr>
          <a:xfrm>
            <a:off x="6871770" y="13318400"/>
            <a:ext cx="6480000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GW Model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69B7EA-5C3A-A66A-22EA-64DE0F056D4E}"/>
              </a:ext>
            </a:extLst>
          </p:cNvPr>
          <p:cNvSpPr/>
          <p:nvPr/>
        </p:nvSpPr>
        <p:spPr>
          <a:xfrm>
            <a:off x="24181930" y="13327062"/>
            <a:ext cx="6480000" cy="14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SW Model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00F4BB-534C-9679-0641-C62F3379F904}"/>
              </a:ext>
            </a:extLst>
          </p:cNvPr>
          <p:cNvCxnSpPr>
            <a:cxnSpLocks/>
            <a:stCxn id="58" idx="3"/>
            <a:endCxn id="43" idx="1"/>
          </p:cNvCxnSpPr>
          <p:nvPr/>
        </p:nvCxnSpPr>
        <p:spPr>
          <a:xfrm>
            <a:off x="14064359" y="5419036"/>
            <a:ext cx="1477571" cy="3624989"/>
          </a:xfrm>
          <a:prstGeom prst="straightConnector1">
            <a:avLst/>
          </a:prstGeom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DD54FEC-4B7B-51DF-F460-08D2F2EFC4F0}"/>
              </a:ext>
            </a:extLst>
          </p:cNvPr>
          <p:cNvCxnSpPr>
            <a:cxnSpLocks/>
            <a:stCxn id="59" idx="1"/>
            <a:endCxn id="43" idx="3"/>
          </p:cNvCxnSpPr>
          <p:nvPr/>
        </p:nvCxnSpPr>
        <p:spPr>
          <a:xfrm flipH="1">
            <a:off x="22021930" y="5419036"/>
            <a:ext cx="1762303" cy="362498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A432154-BBE6-7F3E-2A46-35D3B2574161}"/>
              </a:ext>
            </a:extLst>
          </p:cNvPr>
          <p:cNvSpPr txBox="1"/>
          <p:nvPr/>
        </p:nvSpPr>
        <p:spPr>
          <a:xfrm>
            <a:off x="13376561" y="6344025"/>
            <a:ext cx="288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>
                <a:solidFill>
                  <a:schemeClr val="accent2">
                    <a:lumMod val="50000"/>
                  </a:schemeClr>
                </a:solidFill>
              </a:rPr>
              <a:t>GW heads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2775C7-16FA-6E0C-3527-24EA7DBA7DF7}"/>
              </a:ext>
            </a:extLst>
          </p:cNvPr>
          <p:cNvGrpSpPr/>
          <p:nvPr/>
        </p:nvGrpSpPr>
        <p:grpSpPr>
          <a:xfrm>
            <a:off x="21734596" y="6344025"/>
            <a:ext cx="2880000" cy="1726101"/>
            <a:chOff x="18406327" y="11806887"/>
            <a:chExt cx="2880000" cy="1726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6C3BD5-74FB-9C0F-0CBB-64AE31151A43}"/>
                </a:ext>
              </a:extLst>
            </p:cNvPr>
            <p:cNvSpPr/>
            <p:nvPr/>
          </p:nvSpPr>
          <p:spPr>
            <a:xfrm>
              <a:off x="19358033" y="12452988"/>
              <a:ext cx="1080000" cy="108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bg1"/>
                  </a:solidFill>
                </a:rPr>
                <a:t>CHD</a:t>
              </a:r>
              <a:endParaRPr lang="en-GB" sz="400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0997E6-726B-C32C-6ECF-3F3404F2573E}"/>
                </a:ext>
              </a:extLst>
            </p:cNvPr>
            <p:cNvSpPr txBox="1"/>
            <p:nvPr/>
          </p:nvSpPr>
          <p:spPr>
            <a:xfrm>
              <a:off x="18406327" y="11806887"/>
              <a:ext cx="2880000" cy="72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4200">
                  <a:solidFill>
                    <a:schemeClr val="accent1">
                      <a:lumMod val="50000"/>
                    </a:schemeClr>
                  </a:solidFill>
                </a:rPr>
                <a:t>SW levels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8EBE48A-DB01-D873-DCC1-6227E66B3D6D}"/>
              </a:ext>
            </a:extLst>
          </p:cNvPr>
          <p:cNvSpPr/>
          <p:nvPr/>
        </p:nvSpPr>
        <p:spPr>
          <a:xfrm>
            <a:off x="7584359" y="4699036"/>
            <a:ext cx="6480000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GW Model Run</a:t>
            </a:r>
            <a:r>
              <a:rPr kumimoji="0" lang="en-GB" sz="4535" b="0" i="0" u="none" strike="noStrike" kern="1200" cap="none" spc="0" normalizeH="0" baseline="0" noProof="0">
                <a:ln>
                  <a:noFill/>
                </a:ln>
                <a:solidFill>
                  <a:srgbClr val="F8F0E3"/>
                </a:solidFill>
                <a:effectLst/>
                <a:uLnTx/>
                <a:uFillTx/>
                <a:latin typeface="Battambang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8F0E3"/>
                </a:solidFill>
                <a:effectLst/>
                <a:uLnTx/>
                <a:uFillTx/>
                <a:latin typeface="Battambang"/>
                <a:ea typeface="+mn-ea"/>
                <a:cs typeface="+mn-cs"/>
              </a:rPr>
              <a:t>(ts n-1)</a:t>
            </a:r>
            <a:endParaRPr lang="en-GB" sz="4535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7C23BA-61D9-47FE-46F3-0A3499BA01B9}"/>
              </a:ext>
            </a:extLst>
          </p:cNvPr>
          <p:cNvSpPr/>
          <p:nvPr/>
        </p:nvSpPr>
        <p:spPr>
          <a:xfrm>
            <a:off x="23784233" y="4699036"/>
            <a:ext cx="6480000" cy="14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35">
                <a:solidFill>
                  <a:schemeClr val="bg1"/>
                </a:solidFill>
              </a:rPr>
              <a:t>SW Model Run </a:t>
            </a:r>
            <a:r>
              <a:rPr lang="en-GB" sz="2800">
                <a:solidFill>
                  <a:schemeClr val="bg1"/>
                </a:solidFill>
              </a:rPr>
              <a:t>(ts n-1)</a:t>
            </a:r>
            <a:endParaRPr lang="en-GB" sz="4535">
              <a:solidFill>
                <a:schemeClr val="bg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F77D5A-8E62-DBE0-9031-9415F9E531D5}"/>
              </a:ext>
            </a:extLst>
          </p:cNvPr>
          <p:cNvCxnSpPr>
            <a:stCxn id="44" idx="2"/>
            <a:endCxn id="43" idx="0"/>
          </p:cNvCxnSpPr>
          <p:nvPr/>
        </p:nvCxnSpPr>
        <p:spPr>
          <a:xfrm>
            <a:off x="17993494" y="7889736"/>
            <a:ext cx="788436" cy="43428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DEC7DCB-0087-BD04-3B35-9B45822BB788}"/>
              </a:ext>
            </a:extLst>
          </p:cNvPr>
          <p:cNvCxnSpPr>
            <a:stCxn id="45" idx="2"/>
            <a:endCxn id="43" idx="0"/>
          </p:cNvCxnSpPr>
          <p:nvPr/>
        </p:nvCxnSpPr>
        <p:spPr>
          <a:xfrm flipH="1">
            <a:off x="18781930" y="7894862"/>
            <a:ext cx="816082" cy="42916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52AA953-C671-5938-2DF8-2F33626B650D}"/>
              </a:ext>
            </a:extLst>
          </p:cNvPr>
          <p:cNvCxnSpPr>
            <a:stCxn id="43" idx="2"/>
            <a:endCxn id="47" idx="0"/>
          </p:cNvCxnSpPr>
          <p:nvPr/>
        </p:nvCxnSpPr>
        <p:spPr>
          <a:xfrm flipH="1">
            <a:off x="10111770" y="9764025"/>
            <a:ext cx="8670160" cy="3554375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D87B1F8-AC14-89F2-F032-732DF20BA22D}"/>
              </a:ext>
            </a:extLst>
          </p:cNvPr>
          <p:cNvSpPr txBox="1"/>
          <p:nvPr/>
        </p:nvSpPr>
        <p:spPr>
          <a:xfrm>
            <a:off x="10111770" y="11968050"/>
            <a:ext cx="432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>
                <a:solidFill>
                  <a:schemeClr val="accent2">
                    <a:lumMod val="50000"/>
                  </a:schemeClr>
                </a:solidFill>
              </a:rPr>
              <a:t>GW discharges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48A542-3B71-3070-C893-79F20F9C2CF9}"/>
              </a:ext>
            </a:extLst>
          </p:cNvPr>
          <p:cNvCxnSpPr>
            <a:cxnSpLocks/>
            <a:stCxn id="43" idx="2"/>
            <a:endCxn id="48" idx="0"/>
          </p:cNvCxnSpPr>
          <p:nvPr/>
        </p:nvCxnSpPr>
        <p:spPr>
          <a:xfrm>
            <a:off x="18781930" y="9764025"/>
            <a:ext cx="8640000" cy="356303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D47A41D-E5E1-DBA0-5B55-1BD24E247D94}"/>
              </a:ext>
            </a:extLst>
          </p:cNvPr>
          <p:cNvSpPr txBox="1"/>
          <p:nvPr/>
        </p:nvSpPr>
        <p:spPr>
          <a:xfrm>
            <a:off x="23750735" y="11993161"/>
            <a:ext cx="43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4200">
                <a:solidFill>
                  <a:schemeClr val="accent1">
                    <a:lumMod val="50000"/>
                  </a:schemeClr>
                </a:solidFill>
              </a:rPr>
              <a:t>SW discharges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C790707-E4FC-8E7C-1311-F0A081DCA465}"/>
              </a:ext>
            </a:extLst>
          </p:cNvPr>
          <p:cNvGrpSpPr/>
          <p:nvPr/>
        </p:nvGrpSpPr>
        <p:grpSpPr>
          <a:xfrm rot="5400000">
            <a:off x="-3514222" y="10633157"/>
            <a:ext cx="15120000" cy="693686"/>
            <a:chOff x="0" y="566541"/>
            <a:chExt cx="34559875" cy="693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53545A-7CAF-3269-B00C-57EB794BF956}"/>
                </a:ext>
              </a:extLst>
            </p:cNvPr>
            <p:cNvSpPr txBox="1"/>
            <p:nvPr/>
          </p:nvSpPr>
          <p:spPr>
            <a:xfrm>
              <a:off x="431998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FF78570-0F92-E2E0-53A7-202BD444CC34}"/>
                </a:ext>
              </a:extLst>
            </p:cNvPr>
            <p:cNvSpPr txBox="1"/>
            <p:nvPr/>
          </p:nvSpPr>
          <p:spPr>
            <a:xfrm>
              <a:off x="1079996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6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507F60C-0725-DEF7-CEC5-2BC0E0AD4FFA}"/>
                </a:ext>
              </a:extLst>
            </p:cNvPr>
            <p:cNvSpPr txBox="1"/>
            <p:nvPr/>
          </p:nvSpPr>
          <p:spPr>
            <a:xfrm>
              <a:off x="1295995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7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91914EF-DEED-3245-2889-23AA0A30DD88}"/>
                </a:ext>
              </a:extLst>
            </p:cNvPr>
            <p:cNvSpPr txBox="1"/>
            <p:nvPr/>
          </p:nvSpPr>
          <p:spPr>
            <a:xfrm>
              <a:off x="2159992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BB49B0-BA70-F66B-39E9-C022893CBB91}"/>
                </a:ext>
              </a:extLst>
            </p:cNvPr>
            <p:cNvSpPr txBox="1"/>
            <p:nvPr/>
          </p:nvSpPr>
          <p:spPr>
            <a:xfrm>
              <a:off x="215999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3832E6B-CC88-A402-0C8F-FEC801E12745}"/>
                </a:ext>
              </a:extLst>
            </p:cNvPr>
            <p:cNvSpPr txBox="1"/>
            <p:nvPr/>
          </p:nvSpPr>
          <p:spPr>
            <a:xfrm>
              <a:off x="2591990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C49F9F8-5478-C50D-682E-F677E85875B6}"/>
                </a:ext>
              </a:extLst>
            </p:cNvPr>
            <p:cNvSpPr txBox="1"/>
            <p:nvPr/>
          </p:nvSpPr>
          <p:spPr>
            <a:xfrm>
              <a:off x="1511994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8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CE6AD00-C66A-8220-854D-9EE95B77BF88}"/>
                </a:ext>
              </a:extLst>
            </p:cNvPr>
            <p:cNvSpPr txBox="1"/>
            <p:nvPr/>
          </p:nvSpPr>
          <p:spPr>
            <a:xfrm>
              <a:off x="1727993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9671545-108D-4E20-71C8-429475AA23CC}"/>
                </a:ext>
              </a:extLst>
            </p:cNvPr>
            <p:cNvSpPr txBox="1"/>
            <p:nvPr/>
          </p:nvSpPr>
          <p:spPr>
            <a:xfrm>
              <a:off x="0" y="566541"/>
              <a:ext cx="2160000" cy="6936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/>
                  </a:solidFill>
                </a:rPr>
                <a:t>ts 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4BA432-86FA-CA8E-8995-628B80E0364E}"/>
                </a:ext>
              </a:extLst>
            </p:cNvPr>
            <p:cNvSpPr txBox="1"/>
            <p:nvPr/>
          </p:nvSpPr>
          <p:spPr>
            <a:xfrm>
              <a:off x="647997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503A5E-D18E-52A1-32A9-C03A64C983C4}"/>
                </a:ext>
              </a:extLst>
            </p:cNvPr>
            <p:cNvSpPr txBox="1"/>
            <p:nvPr/>
          </p:nvSpPr>
          <p:spPr>
            <a:xfrm>
              <a:off x="863996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B92A490-9D50-B6F1-B1DB-2396546724D8}"/>
                </a:ext>
              </a:extLst>
            </p:cNvPr>
            <p:cNvSpPr txBox="1"/>
            <p:nvPr/>
          </p:nvSpPr>
          <p:spPr>
            <a:xfrm>
              <a:off x="1943992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342D-5F42-33B5-1F1F-7BF27D23093C}"/>
                </a:ext>
              </a:extLst>
            </p:cNvPr>
            <p:cNvSpPr txBox="1"/>
            <p:nvPr/>
          </p:nvSpPr>
          <p:spPr>
            <a:xfrm>
              <a:off x="2375991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890C5A2-712E-E30D-A73B-78E6130F5798}"/>
                </a:ext>
              </a:extLst>
            </p:cNvPr>
            <p:cNvSpPr txBox="1"/>
            <p:nvPr/>
          </p:nvSpPr>
          <p:spPr>
            <a:xfrm>
              <a:off x="2807989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14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5FF2B0-CEF8-18BE-F418-76D4472F38CE}"/>
                </a:ext>
              </a:extLst>
            </p:cNvPr>
            <p:cNvSpPr txBox="1"/>
            <p:nvPr/>
          </p:nvSpPr>
          <p:spPr>
            <a:xfrm>
              <a:off x="3023988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…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069983-D8C1-2D52-64D9-59054E513DE8}"/>
                </a:ext>
              </a:extLst>
            </p:cNvPr>
            <p:cNvSpPr txBox="1"/>
            <p:nvPr/>
          </p:nvSpPr>
          <p:spPr>
            <a:xfrm>
              <a:off x="32399875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ts n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1189D8-AE77-2357-1F47-BEFF80FC32AB}"/>
              </a:ext>
            </a:extLst>
          </p:cNvPr>
          <p:cNvGrpSpPr/>
          <p:nvPr/>
        </p:nvGrpSpPr>
        <p:grpSpPr>
          <a:xfrm>
            <a:off x="4365726" y="3389921"/>
            <a:ext cx="28799999" cy="693686"/>
            <a:chOff x="0" y="566541"/>
            <a:chExt cx="34559875" cy="693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D9EB5FB-8B1D-48AA-7B10-196DB92E20DE}"/>
                </a:ext>
              </a:extLst>
            </p:cNvPr>
            <p:cNvSpPr txBox="1"/>
            <p:nvPr/>
          </p:nvSpPr>
          <p:spPr>
            <a:xfrm>
              <a:off x="431998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66CA466-041F-1BBE-66FA-EAB1C59300B3}"/>
                </a:ext>
              </a:extLst>
            </p:cNvPr>
            <p:cNvSpPr txBox="1"/>
            <p:nvPr/>
          </p:nvSpPr>
          <p:spPr>
            <a:xfrm>
              <a:off x="1079996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6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EB7AD26-B3BE-E243-5F9D-9714A7BE5B77}"/>
                </a:ext>
              </a:extLst>
            </p:cNvPr>
            <p:cNvSpPr txBox="1"/>
            <p:nvPr/>
          </p:nvSpPr>
          <p:spPr>
            <a:xfrm>
              <a:off x="1295995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7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E2B6347-28DF-18D1-D3B2-84247B82CF4F}"/>
                </a:ext>
              </a:extLst>
            </p:cNvPr>
            <p:cNvSpPr txBox="1"/>
            <p:nvPr/>
          </p:nvSpPr>
          <p:spPr>
            <a:xfrm>
              <a:off x="21599920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95A0167-D560-92F8-5BF3-3444776EC90D}"/>
                </a:ext>
              </a:extLst>
            </p:cNvPr>
            <p:cNvSpPr txBox="1"/>
            <p:nvPr/>
          </p:nvSpPr>
          <p:spPr>
            <a:xfrm>
              <a:off x="215999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21DAFE5-7AFB-82AA-B792-6ABE65D31318}"/>
                </a:ext>
              </a:extLst>
            </p:cNvPr>
            <p:cNvSpPr txBox="1"/>
            <p:nvPr/>
          </p:nvSpPr>
          <p:spPr>
            <a:xfrm>
              <a:off x="2591990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3D685EE-9219-2ED0-95F0-E809C6E49E01}"/>
                </a:ext>
              </a:extLst>
            </p:cNvPr>
            <p:cNvSpPr txBox="1"/>
            <p:nvPr/>
          </p:nvSpPr>
          <p:spPr>
            <a:xfrm>
              <a:off x="15119944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3496DE4-BFF1-CC4D-C67A-265C4D7EC72D}"/>
                </a:ext>
              </a:extLst>
            </p:cNvPr>
            <p:cNvSpPr txBox="1"/>
            <p:nvPr/>
          </p:nvSpPr>
          <p:spPr>
            <a:xfrm>
              <a:off x="1727993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9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844A606-73D5-EBCD-1A5B-EE97763ECBEB}"/>
                </a:ext>
              </a:extLst>
            </p:cNvPr>
            <p:cNvSpPr txBox="1"/>
            <p:nvPr/>
          </p:nvSpPr>
          <p:spPr>
            <a:xfrm>
              <a:off x="0" y="566541"/>
              <a:ext cx="2160000" cy="6936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/>
                  </a:solidFill>
                </a:rPr>
                <a:t>elem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4B86D14-AFF3-48E7-D6A8-7CB7E83F4D60}"/>
                </a:ext>
              </a:extLst>
            </p:cNvPr>
            <p:cNvSpPr txBox="1"/>
            <p:nvPr/>
          </p:nvSpPr>
          <p:spPr>
            <a:xfrm>
              <a:off x="647997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4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05FFE1F-9D4C-3DEE-1B87-930F64D0EDC8}"/>
                </a:ext>
              </a:extLst>
            </p:cNvPr>
            <p:cNvSpPr txBox="1"/>
            <p:nvPr/>
          </p:nvSpPr>
          <p:spPr>
            <a:xfrm>
              <a:off x="863996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5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A72646D-A34C-E314-31DC-B0F7CFE737A0}"/>
                </a:ext>
              </a:extLst>
            </p:cNvPr>
            <p:cNvSpPr txBox="1"/>
            <p:nvPr/>
          </p:nvSpPr>
          <p:spPr>
            <a:xfrm>
              <a:off x="1943992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DEB87B7-814F-60AB-7543-5B7CCCCD144C}"/>
                </a:ext>
              </a:extLst>
            </p:cNvPr>
            <p:cNvSpPr txBox="1"/>
            <p:nvPr/>
          </p:nvSpPr>
          <p:spPr>
            <a:xfrm>
              <a:off x="23759912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41BCB38-86B8-984C-7D9B-681B08A8AE5F}"/>
                </a:ext>
              </a:extLst>
            </p:cNvPr>
            <p:cNvSpPr txBox="1"/>
            <p:nvPr/>
          </p:nvSpPr>
          <p:spPr>
            <a:xfrm>
              <a:off x="28079896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14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4333DCC-F935-4CAE-16A7-D51F93BAB9A1}"/>
                </a:ext>
              </a:extLst>
            </p:cNvPr>
            <p:cNvSpPr txBox="1"/>
            <p:nvPr/>
          </p:nvSpPr>
          <p:spPr>
            <a:xfrm>
              <a:off x="30239888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…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D358711-2DB6-7DA3-926E-75E9215C785F}"/>
                </a:ext>
              </a:extLst>
            </p:cNvPr>
            <p:cNvSpPr txBox="1"/>
            <p:nvPr/>
          </p:nvSpPr>
          <p:spPr>
            <a:xfrm>
              <a:off x="32399875" y="566541"/>
              <a:ext cx="2160000" cy="693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0" tIns="0" rIns="0" bIns="0" rtlCol="0" anchor="b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800">
                  <a:solidFill>
                    <a:schemeClr val="bg1">
                      <a:lumMod val="90000"/>
                    </a:schemeClr>
                  </a:solidFill>
                </a:rPr>
                <a:t>elem n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EDA7F4-F6D4-DADF-424E-E135185D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CDF-49C4-45B7-9C95-0F59BA44C11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544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WSWEX">
  <a:themeElements>
    <a:clrScheme name="GWSWEX">
      <a:dk1>
        <a:srgbClr val="040404"/>
      </a:dk1>
      <a:lt1>
        <a:srgbClr val="F8F0E3"/>
      </a:lt1>
      <a:dk2>
        <a:srgbClr val="222A35"/>
      </a:dk2>
      <a:lt2>
        <a:srgbClr val="D6DCE4"/>
      </a:lt2>
      <a:accent1>
        <a:srgbClr val="57A7F7"/>
      </a:accent1>
      <a:accent2>
        <a:srgbClr val="E27D60"/>
      </a:accent2>
      <a:accent3>
        <a:srgbClr val="3DC782"/>
      </a:accent3>
      <a:accent4>
        <a:srgbClr val="E8A87C"/>
      </a:accent4>
      <a:accent5>
        <a:srgbClr val="C38D9E"/>
      </a:accent5>
      <a:accent6>
        <a:srgbClr val="EF5350"/>
      </a:accent6>
      <a:hlink>
        <a:srgbClr val="05386B"/>
      </a:hlink>
      <a:folHlink>
        <a:srgbClr val="553D67"/>
      </a:folHlink>
    </a:clrScheme>
    <a:fontScheme name="GWSWEX">
      <a:majorFont>
        <a:latin typeface="Orelega One"/>
        <a:ea typeface=""/>
        <a:cs typeface=""/>
      </a:majorFont>
      <a:minorFont>
        <a:latin typeface="Battamb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SWEX" id="{7AEB7E51-C79B-4872-9FF6-078EDD6E83D6}" vid="{7B15DACA-7FE8-4E9E-B52C-C1466B43C3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GWSWEX</Template>
  <Application>Microsoft Office PowerPoint</Application>
  <PresentationFormat>Custom</PresentationFormat>
  <Slides>16</Slides>
  <Notes>6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GWSWEX</vt:lpstr>
      <vt:lpstr>A novel Conceptualization to estimate Unsaturated Zone mass-fluxes and Integrate pre-existing Surface- and Ground- Water Models</vt:lpstr>
      <vt:lpstr>Overview</vt:lpstr>
      <vt:lpstr>Motivation</vt:lpstr>
      <vt:lpstr>Interest in Integrated GW-SW Modelling</vt:lpstr>
      <vt:lpstr>Identified Research Gap</vt:lpstr>
      <vt:lpstr>Objectives of the model – GWSWEX</vt:lpstr>
      <vt:lpstr>Methodology</vt:lpstr>
      <vt:lpstr>PowerPoint Presentation</vt:lpstr>
      <vt:lpstr>PowerPoint Presentation</vt:lpstr>
      <vt:lpstr>Illustration of the exchange processes per model element: GWSWEX</vt:lpstr>
      <vt:lpstr>Model Physics: conceptualizing the Van Genuchten[10] – Mualem Model [11]</vt:lpstr>
      <vt:lpstr>Model Behaviour: Sample model element</vt:lpstr>
      <vt:lpstr>PowerPoint Presentation</vt:lpstr>
      <vt:lpstr>Past and Future of the Study</vt:lpstr>
      <vt:lpstr>References</vt:lpstr>
      <vt:lpstr>Access/Contact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Veethahavya</dc:creator>
  <cp:revision>1</cp:revision>
  <dcterms:created xsi:type="dcterms:W3CDTF">2022-05-17T17:25:20Z</dcterms:created>
  <dcterms:modified xsi:type="dcterms:W3CDTF">2022-05-22T10:02:58Z</dcterms:modified>
</cp:coreProperties>
</file>