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0"/>
  </p:notesMasterIdLst>
  <p:sldIdLst>
    <p:sldId id="256" r:id="rId3"/>
    <p:sldId id="284" r:id="rId4"/>
    <p:sldId id="285" r:id="rId5"/>
    <p:sldId id="288" r:id="rId6"/>
    <p:sldId id="286" r:id="rId7"/>
    <p:sldId id="283" r:id="rId8"/>
    <p:sldId id="282"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A2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53" y="89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CFEF7-FB40-43F6-BFB2-073CEBB47EA8}" type="datetimeFigureOut">
              <a:rPr lang="zh-CN" altLang="en-US" smtClean="0"/>
              <a:t>2022/5/18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A0CFD-B9A7-492C-ADB1-875944CE7B5B}" type="slidenum">
              <a:rPr lang="zh-CN" altLang="en-US" smtClean="0"/>
              <a:t>‹#›</a:t>
            </a:fld>
            <a:endParaRPr lang="zh-CN" altLang="en-US"/>
          </a:p>
        </p:txBody>
      </p:sp>
    </p:spTree>
    <p:extLst>
      <p:ext uri="{BB962C8B-B14F-4D97-AF65-F5344CB8AC3E}">
        <p14:creationId xmlns:p14="http://schemas.microsoft.com/office/powerpoint/2010/main" val="1114648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增加图片描述</a:t>
            </a:r>
            <a:endParaRPr lang="en-US" altLang="zh-CN" dirty="0"/>
          </a:p>
          <a:p>
            <a:r>
              <a:rPr lang="en-US" altLang="zh-CN" dirty="0"/>
              <a:t>Significant uncertainty</a:t>
            </a:r>
            <a:endParaRPr lang="zh-CN" altLang="en-US" dirty="0"/>
          </a:p>
        </p:txBody>
      </p:sp>
      <p:sp>
        <p:nvSpPr>
          <p:cNvPr id="4" name="灯片编号占位符 3"/>
          <p:cNvSpPr>
            <a:spLocks noGrp="1"/>
          </p:cNvSpPr>
          <p:nvPr>
            <p:ph type="sldNum" sz="quarter" idx="5"/>
          </p:nvPr>
        </p:nvSpPr>
        <p:spPr/>
        <p:txBody>
          <a:bodyPr/>
          <a:lstStyle/>
          <a:p>
            <a:fld id="{F65A0CFD-B9A7-492C-ADB1-875944CE7B5B}" type="slidenum">
              <a:rPr lang="zh-CN" altLang="en-US" smtClean="0"/>
              <a:t>3</a:t>
            </a:fld>
            <a:endParaRPr lang="zh-CN" altLang="en-US"/>
          </a:p>
        </p:txBody>
      </p:sp>
    </p:spTree>
    <p:extLst>
      <p:ext uri="{BB962C8B-B14F-4D97-AF65-F5344CB8AC3E}">
        <p14:creationId xmlns:p14="http://schemas.microsoft.com/office/powerpoint/2010/main" val="1442892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最后一页结论不说 展示只说最后一段</a:t>
            </a:r>
          </a:p>
        </p:txBody>
      </p:sp>
      <p:sp>
        <p:nvSpPr>
          <p:cNvPr id="4" name="灯片编号占位符 3"/>
          <p:cNvSpPr>
            <a:spLocks noGrp="1"/>
          </p:cNvSpPr>
          <p:nvPr>
            <p:ph type="sldNum" sz="quarter" idx="5"/>
          </p:nvPr>
        </p:nvSpPr>
        <p:spPr/>
        <p:txBody>
          <a:bodyPr/>
          <a:lstStyle/>
          <a:p>
            <a:fld id="{F65A0CFD-B9A7-492C-ADB1-875944CE7B5B}" type="slidenum">
              <a:rPr lang="zh-CN" altLang="en-US" smtClean="0"/>
              <a:t>7</a:t>
            </a:fld>
            <a:endParaRPr lang="zh-CN" altLang="en-US"/>
          </a:p>
        </p:txBody>
      </p:sp>
    </p:spTree>
    <p:extLst>
      <p:ext uri="{BB962C8B-B14F-4D97-AF65-F5344CB8AC3E}">
        <p14:creationId xmlns:p14="http://schemas.microsoft.com/office/powerpoint/2010/main" val="396752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2D708F-7946-340B-96CA-6B4F2361715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23B623F-9B93-C741-C6F0-E14E258CA7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4D4041-2910-FBAB-0D36-DFA33D1D0808}"/>
              </a:ext>
            </a:extLst>
          </p:cNvPr>
          <p:cNvSpPr>
            <a:spLocks noGrp="1"/>
          </p:cNvSpPr>
          <p:nvPr>
            <p:ph type="dt" sz="half" idx="10"/>
          </p:nvPr>
        </p:nvSpPr>
        <p:spPr/>
        <p:txBody>
          <a:bodyPr/>
          <a:lstStyle/>
          <a:p>
            <a:fld id="{99F8FD39-FAB3-4383-B069-33DC98DD8DEB}" type="datetimeFigureOut">
              <a:rPr lang="zh-CN" altLang="en-US" smtClean="0"/>
              <a:pPr/>
              <a:t>2022/5/18</a:t>
            </a:fld>
            <a:endParaRPr lang="zh-CN" altLang="en-US"/>
          </a:p>
        </p:txBody>
      </p:sp>
      <p:sp>
        <p:nvSpPr>
          <p:cNvPr id="5" name="页脚占位符 4">
            <a:extLst>
              <a:ext uri="{FF2B5EF4-FFF2-40B4-BE49-F238E27FC236}">
                <a16:creationId xmlns:a16="http://schemas.microsoft.com/office/drawing/2014/main" id="{754F5ACE-A236-EF0B-4892-C9CF5EB52A4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2F67985-B9C8-3A6F-4ED7-AB99E45FC027}"/>
              </a:ext>
            </a:extLst>
          </p:cNvPr>
          <p:cNvSpPr>
            <a:spLocks noGrp="1"/>
          </p:cNvSpPr>
          <p:nvPr>
            <p:ph type="sldNum" sz="quarter" idx="12"/>
          </p:nvPr>
        </p:nvSpPr>
        <p:spPr/>
        <p:txBody>
          <a:bodyPr/>
          <a:lstStyle/>
          <a:p>
            <a:fld id="{9A194272-D500-4B0D-84AC-195D56601A2D}" type="slidenum">
              <a:rPr lang="zh-CN" altLang="en-US" smtClean="0"/>
              <a:pPr/>
              <a:t>‹#›</a:t>
            </a:fld>
            <a:endParaRPr lang="zh-CN" altLang="en-US"/>
          </a:p>
        </p:txBody>
      </p:sp>
    </p:spTree>
    <p:extLst>
      <p:ext uri="{BB962C8B-B14F-4D97-AF65-F5344CB8AC3E}">
        <p14:creationId xmlns:p14="http://schemas.microsoft.com/office/powerpoint/2010/main" val="1983629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B04F3B-BA28-AF3F-751B-45B08160084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BF8F2B5-6464-3B13-652F-DB55C2DCC18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D28CB58-9F51-607C-3633-AF7DB3D8B626}"/>
              </a:ext>
            </a:extLst>
          </p:cNvPr>
          <p:cNvSpPr>
            <a:spLocks noGrp="1"/>
          </p:cNvSpPr>
          <p:nvPr>
            <p:ph type="dt" sz="half" idx="10"/>
          </p:nvPr>
        </p:nvSpPr>
        <p:spPr/>
        <p:txBody>
          <a:bodyPr/>
          <a:lstStyle/>
          <a:p>
            <a:fld id="{99F8FD39-FAB3-4383-B069-33DC98DD8DEB}" type="datetimeFigureOut">
              <a:rPr lang="zh-CN" altLang="en-US" smtClean="0"/>
              <a:pPr/>
              <a:t>2022/5/18</a:t>
            </a:fld>
            <a:endParaRPr lang="zh-CN" altLang="en-US"/>
          </a:p>
        </p:txBody>
      </p:sp>
      <p:sp>
        <p:nvSpPr>
          <p:cNvPr id="5" name="页脚占位符 4">
            <a:extLst>
              <a:ext uri="{FF2B5EF4-FFF2-40B4-BE49-F238E27FC236}">
                <a16:creationId xmlns:a16="http://schemas.microsoft.com/office/drawing/2014/main" id="{94564453-FDA9-A9FB-D37F-7F722128B79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025BD5A-1962-B887-0AAB-CC1AD97DD1BC}"/>
              </a:ext>
            </a:extLst>
          </p:cNvPr>
          <p:cNvSpPr>
            <a:spLocks noGrp="1"/>
          </p:cNvSpPr>
          <p:nvPr>
            <p:ph type="sldNum" sz="quarter" idx="12"/>
          </p:nvPr>
        </p:nvSpPr>
        <p:spPr/>
        <p:txBody>
          <a:bodyPr/>
          <a:lstStyle/>
          <a:p>
            <a:fld id="{9A194272-D500-4B0D-84AC-195D56601A2D}" type="slidenum">
              <a:rPr lang="zh-CN" altLang="en-US" smtClean="0"/>
              <a:pPr/>
              <a:t>‹#›</a:t>
            </a:fld>
            <a:endParaRPr lang="zh-CN" altLang="en-US"/>
          </a:p>
        </p:txBody>
      </p:sp>
    </p:spTree>
    <p:extLst>
      <p:ext uri="{BB962C8B-B14F-4D97-AF65-F5344CB8AC3E}">
        <p14:creationId xmlns:p14="http://schemas.microsoft.com/office/powerpoint/2010/main" val="2126020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F440326-E93C-F8F3-C7CA-7CAFA44D39F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D80DE6A-E4ED-0FFD-7DC2-6C4F340F947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A1CC274-5C71-C76A-6157-FE5D9721EB53}"/>
              </a:ext>
            </a:extLst>
          </p:cNvPr>
          <p:cNvSpPr>
            <a:spLocks noGrp="1"/>
          </p:cNvSpPr>
          <p:nvPr>
            <p:ph type="dt" sz="half" idx="10"/>
          </p:nvPr>
        </p:nvSpPr>
        <p:spPr/>
        <p:txBody>
          <a:bodyPr/>
          <a:lstStyle/>
          <a:p>
            <a:fld id="{99F8FD39-FAB3-4383-B069-33DC98DD8DEB}" type="datetimeFigureOut">
              <a:rPr lang="zh-CN" altLang="en-US" smtClean="0"/>
              <a:pPr/>
              <a:t>2022/5/18</a:t>
            </a:fld>
            <a:endParaRPr lang="zh-CN" altLang="en-US"/>
          </a:p>
        </p:txBody>
      </p:sp>
      <p:sp>
        <p:nvSpPr>
          <p:cNvPr id="5" name="页脚占位符 4">
            <a:extLst>
              <a:ext uri="{FF2B5EF4-FFF2-40B4-BE49-F238E27FC236}">
                <a16:creationId xmlns:a16="http://schemas.microsoft.com/office/drawing/2014/main" id="{625AFD0A-318D-C117-D0CA-47E1DC0BF81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805ED64-2D81-360F-C0A3-12FBC0C03B1E}"/>
              </a:ext>
            </a:extLst>
          </p:cNvPr>
          <p:cNvSpPr>
            <a:spLocks noGrp="1"/>
          </p:cNvSpPr>
          <p:nvPr>
            <p:ph type="sldNum" sz="quarter" idx="12"/>
          </p:nvPr>
        </p:nvSpPr>
        <p:spPr/>
        <p:txBody>
          <a:bodyPr/>
          <a:lstStyle/>
          <a:p>
            <a:fld id="{9A194272-D500-4B0D-84AC-195D56601A2D}" type="slidenum">
              <a:rPr lang="zh-CN" altLang="en-US" smtClean="0"/>
              <a:pPr/>
              <a:t>‹#›</a:t>
            </a:fld>
            <a:endParaRPr lang="zh-CN" altLang="en-US"/>
          </a:p>
        </p:txBody>
      </p:sp>
    </p:spTree>
    <p:extLst>
      <p:ext uri="{BB962C8B-B14F-4D97-AF65-F5344CB8AC3E}">
        <p14:creationId xmlns:p14="http://schemas.microsoft.com/office/powerpoint/2010/main" val="1503129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con punto elenco">
    <p:spTree>
      <p:nvGrpSpPr>
        <p:cNvPr id="1" name=""/>
        <p:cNvGrpSpPr/>
        <p:nvPr/>
      </p:nvGrpSpPr>
      <p:grpSpPr>
        <a:xfrm>
          <a:off x="0" y="0"/>
          <a:ext cx="0" cy="0"/>
          <a:chOff x="0" y="0"/>
          <a:chExt cx="0" cy="0"/>
        </a:xfrm>
      </p:grpSpPr>
      <p:sp>
        <p:nvSpPr>
          <p:cNvPr id="8" name="Segnaposto testo 7"/>
          <p:cNvSpPr>
            <a:spLocks noGrp="1"/>
          </p:cNvSpPr>
          <p:nvPr>
            <p:ph type="body" sz="quarter" idx="11" hasCustomPrompt="1"/>
          </p:nvPr>
        </p:nvSpPr>
        <p:spPr>
          <a:xfrm>
            <a:off x="527051" y="1412876"/>
            <a:ext cx="11233149"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10" name="Segnaposto testo 9"/>
          <p:cNvSpPr>
            <a:spLocks noGrp="1"/>
          </p:cNvSpPr>
          <p:nvPr>
            <p:ph type="body" sz="quarter" idx="12" hasCustomPrompt="1"/>
          </p:nvPr>
        </p:nvSpPr>
        <p:spPr>
          <a:xfrm>
            <a:off x="527051" y="1989138"/>
            <a:ext cx="11233149" cy="3816126"/>
          </a:xfrm>
          <a:prstGeom prst="rect">
            <a:avLst/>
          </a:prstGeom>
        </p:spPr>
        <p:txBody>
          <a:bodyPr/>
          <a:lstStyle>
            <a:lvl1pPr marL="285750" indent="-285750">
              <a:buFont typeface="Wingdings" panose="05000000000000000000" pitchFamily="2" charset="2"/>
              <a:buChar char="§"/>
              <a:defRPr sz="1800" baseline="0">
                <a:latin typeface="Century Gothic" panose="020B0502020202020204" pitchFamily="34" charset="0"/>
              </a:defRPr>
            </a:lvl1pPr>
            <a:lvl2pPr marL="742950" indent="-285750">
              <a:buFont typeface="Wingdings" panose="05000000000000000000" pitchFamily="2" charset="2"/>
              <a:buChar char="§"/>
              <a:defRPr sz="1800">
                <a:latin typeface="Century Gothic" panose="020B0502020202020204" pitchFamily="34" charset="0"/>
              </a:defRPr>
            </a:lvl2pPr>
          </a:lstStyle>
          <a:p>
            <a:pPr lvl="1"/>
            <a:r>
              <a:rPr lang="it-IT" dirty="0"/>
              <a:t>Fare clic per modificare il punto elenco uno</a:t>
            </a:r>
          </a:p>
          <a:p>
            <a:pPr lvl="1"/>
            <a:r>
              <a:rPr lang="it-IT" dirty="0"/>
              <a:t>Fare clic per modificare il punto elenco due</a:t>
            </a:r>
          </a:p>
          <a:p>
            <a:pPr lvl="1"/>
            <a:r>
              <a:rPr lang="it-IT" dirty="0"/>
              <a:t>Fare clic per modificare il punto elenco tre</a:t>
            </a:r>
          </a:p>
          <a:p>
            <a:pPr lvl="1"/>
            <a:r>
              <a:rPr lang="it-IT" dirty="0"/>
              <a:t>Fare clic per modificare il punto elenco quattro</a:t>
            </a:r>
          </a:p>
        </p:txBody>
      </p:sp>
      <p:sp>
        <p:nvSpPr>
          <p:cNvPr id="16" name="Segnaposto testo 7"/>
          <p:cNvSpPr>
            <a:spLocks noGrp="1"/>
          </p:cNvSpPr>
          <p:nvPr>
            <p:ph type="body" sz="quarter" idx="10" hasCustomPrompt="1"/>
          </p:nvPr>
        </p:nvSpPr>
        <p:spPr>
          <a:xfrm>
            <a:off x="527051" y="476674"/>
            <a:ext cx="11233149"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1492501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527051" y="476674"/>
            <a:ext cx="11233149"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
        <p:nvSpPr>
          <p:cNvPr id="9" name="Segnaposto testo 7"/>
          <p:cNvSpPr>
            <a:spLocks noGrp="1"/>
          </p:cNvSpPr>
          <p:nvPr>
            <p:ph type="body" sz="quarter" idx="11" hasCustomPrompt="1"/>
          </p:nvPr>
        </p:nvSpPr>
        <p:spPr>
          <a:xfrm>
            <a:off x="527051" y="1412875"/>
            <a:ext cx="11233149" cy="4464397"/>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Tree>
    <p:extLst>
      <p:ext uri="{BB962C8B-B14F-4D97-AF65-F5344CB8AC3E}">
        <p14:creationId xmlns:p14="http://schemas.microsoft.com/office/powerpoint/2010/main" val="2764493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con grafico">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911026" y="2781300"/>
            <a:ext cx="10369551" cy="3024188"/>
          </a:xfrm>
          <a:prstGeom prst="rect">
            <a:avLst/>
          </a:prstGeom>
        </p:spPr>
        <p:txBody>
          <a:bodyPr/>
          <a:lstStyle>
            <a:lvl1pPr marL="0" indent="0">
              <a:buNone/>
              <a:defRPr sz="1800" baseline="0">
                <a:latin typeface="Century Gothic" panose="020B0502020202020204" pitchFamily="34" charset="0"/>
              </a:defRPr>
            </a:lvl1pPr>
          </a:lstStyle>
          <a:p>
            <a:r>
              <a:rPr lang="it-IT" dirty="0"/>
              <a:t>Fare clic sull’icona per inserire un grafico</a:t>
            </a:r>
          </a:p>
        </p:txBody>
      </p:sp>
      <p:sp>
        <p:nvSpPr>
          <p:cNvPr id="11" name="Segnaposto testo 7"/>
          <p:cNvSpPr>
            <a:spLocks noGrp="1"/>
          </p:cNvSpPr>
          <p:nvPr>
            <p:ph type="body" sz="quarter" idx="12" hasCustomPrompt="1"/>
          </p:nvPr>
        </p:nvSpPr>
        <p:spPr>
          <a:xfrm>
            <a:off x="527051" y="1412876"/>
            <a:ext cx="11233149"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6" name="Segnaposto testo 7"/>
          <p:cNvSpPr>
            <a:spLocks noGrp="1"/>
          </p:cNvSpPr>
          <p:nvPr>
            <p:ph type="body" sz="quarter" idx="13" hasCustomPrompt="1"/>
          </p:nvPr>
        </p:nvSpPr>
        <p:spPr>
          <a:xfrm>
            <a:off x="527051" y="476674"/>
            <a:ext cx="11233149"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3483095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con immagine">
    <p:spTree>
      <p:nvGrpSpPr>
        <p:cNvPr id="1" name=""/>
        <p:cNvGrpSpPr/>
        <p:nvPr/>
      </p:nvGrpSpPr>
      <p:grpSpPr>
        <a:xfrm>
          <a:off x="0" y="0"/>
          <a:ext cx="0" cy="0"/>
          <a:chOff x="0" y="0"/>
          <a:chExt cx="0" cy="0"/>
        </a:xfrm>
      </p:grpSpPr>
      <p:sp>
        <p:nvSpPr>
          <p:cNvPr id="11" name="Segnaposto immagine 10"/>
          <p:cNvSpPr>
            <a:spLocks noGrp="1"/>
          </p:cNvSpPr>
          <p:nvPr>
            <p:ph type="pic" sz="quarter" idx="10" hasCustomPrompt="1"/>
          </p:nvPr>
        </p:nvSpPr>
        <p:spPr>
          <a:xfrm>
            <a:off x="1534584" y="1700809"/>
            <a:ext cx="9122833" cy="4105275"/>
          </a:xfrm>
          <a:prstGeom prst="rect">
            <a:avLst/>
          </a:prstGeom>
        </p:spPr>
        <p:txBody>
          <a:bodyPr/>
          <a:lstStyle>
            <a:lvl1pPr marL="0" indent="0">
              <a:buNone/>
              <a:defRPr sz="1800">
                <a:latin typeface="Century Gothic" panose="020B0502020202020204" pitchFamily="34" charset="0"/>
              </a:defRPr>
            </a:lvl1pPr>
          </a:lstStyle>
          <a:p>
            <a:r>
              <a:rPr lang="it-IT" dirty="0"/>
              <a:t>Fare clic sull’icona per inserire un’immagine</a:t>
            </a:r>
          </a:p>
        </p:txBody>
      </p:sp>
      <p:sp>
        <p:nvSpPr>
          <p:cNvPr id="5" name="Segnaposto testo 7"/>
          <p:cNvSpPr>
            <a:spLocks noGrp="1"/>
          </p:cNvSpPr>
          <p:nvPr>
            <p:ph type="body" sz="quarter" idx="11" hasCustomPrompt="1"/>
          </p:nvPr>
        </p:nvSpPr>
        <p:spPr>
          <a:xfrm>
            <a:off x="527051" y="476674"/>
            <a:ext cx="11233149"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2583403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Option 7">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4083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olo titolo">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492132"/>
          </a:xfrm>
          <a:prstGeom prst="rect">
            <a:avLst/>
          </a:prstGeom>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a:xfrm>
            <a:off x="1251678" y="6375679"/>
            <a:ext cx="2329722" cy="348462"/>
          </a:xfrm>
          <a:prstGeom prst="rect">
            <a:avLst/>
          </a:prstGeom>
        </p:spPr>
        <p:txBody>
          <a:bodyPr/>
          <a:lstStyle/>
          <a:p>
            <a:fld id="{1878FD80-6DE7-4D33-A577-CD5E6B7F1CB8}" type="datetimeFigureOut">
              <a:rPr lang="it-IT" smtClean="0"/>
              <a:pPr/>
              <a:t>18/05/2022</a:t>
            </a:fld>
            <a:endParaRPr lang="it-IT"/>
          </a:p>
        </p:txBody>
      </p:sp>
      <p:sp>
        <p:nvSpPr>
          <p:cNvPr id="4" name="Footer Placeholder 3"/>
          <p:cNvSpPr>
            <a:spLocks noGrp="1"/>
          </p:cNvSpPr>
          <p:nvPr>
            <p:ph type="ftr" sz="quarter" idx="11"/>
          </p:nvPr>
        </p:nvSpPr>
        <p:spPr>
          <a:xfrm>
            <a:off x="4038600" y="6375679"/>
            <a:ext cx="4114800" cy="345796"/>
          </a:xfrm>
          <a:prstGeom prst="rect">
            <a:avLst/>
          </a:prstGeom>
        </p:spPr>
        <p:txBody>
          <a:bodyPr/>
          <a:lstStyle/>
          <a:p>
            <a:endParaRPr lang="it-IT"/>
          </a:p>
        </p:txBody>
      </p:sp>
      <p:sp>
        <p:nvSpPr>
          <p:cNvPr id="5" name="Slide Number Placeholder 4"/>
          <p:cNvSpPr>
            <a:spLocks noGrp="1"/>
          </p:cNvSpPr>
          <p:nvPr>
            <p:ph type="sldNum" sz="quarter" idx="12"/>
          </p:nvPr>
        </p:nvSpPr>
        <p:spPr>
          <a:xfrm>
            <a:off x="8610601" y="6375679"/>
            <a:ext cx="2819399" cy="345796"/>
          </a:xfrm>
          <a:prstGeom prst="rect">
            <a:avLst/>
          </a:prstGeom>
        </p:spPr>
        <p:txBody>
          <a:bodyPr/>
          <a:lstStyle/>
          <a:p>
            <a:fld id="{5693C43B-B458-48E1-9068-B5273D0DBCA0}" type="slidenum">
              <a:rPr lang="it-IT" smtClean="0"/>
              <a:pPr/>
              <a:t>‹#›</a:t>
            </a:fld>
            <a:endParaRPr lang="it-IT"/>
          </a:p>
        </p:txBody>
      </p:sp>
      <p:sp>
        <p:nvSpPr>
          <p:cNvPr id="6" name="Content Placeholder 2">
            <a:extLst>
              <a:ext uri="{FF2B5EF4-FFF2-40B4-BE49-F238E27FC236}">
                <a16:creationId xmlns:a16="http://schemas.microsoft.com/office/drawing/2014/main" id="{57B652FD-2706-46D6-B4AD-229B5F640AF5}"/>
              </a:ext>
            </a:extLst>
          </p:cNvPr>
          <p:cNvSpPr>
            <a:spLocks noGrp="1"/>
          </p:cNvSpPr>
          <p:nvPr>
            <p:ph idx="1"/>
          </p:nvPr>
        </p:nvSpPr>
        <p:spPr>
          <a:xfrm>
            <a:off x="1251678" y="2068693"/>
            <a:ext cx="6158418" cy="4087558"/>
          </a:xfrm>
          <a:prstGeom prst="rect">
            <a:avLst/>
          </a:prstGeo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109311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490B43-21A4-E428-90B5-9EA5510EE7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91744C8-A839-3F36-BA36-3EA21BFE729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147C054-C212-C5DC-785D-A62EEDEEB458}"/>
              </a:ext>
            </a:extLst>
          </p:cNvPr>
          <p:cNvSpPr>
            <a:spLocks noGrp="1"/>
          </p:cNvSpPr>
          <p:nvPr>
            <p:ph type="dt" sz="half" idx="10"/>
          </p:nvPr>
        </p:nvSpPr>
        <p:spPr/>
        <p:txBody>
          <a:bodyPr/>
          <a:lstStyle/>
          <a:p>
            <a:fld id="{99F8FD39-FAB3-4383-B069-33DC98DD8DEB}" type="datetimeFigureOut">
              <a:rPr lang="zh-CN" altLang="en-US" smtClean="0"/>
              <a:pPr/>
              <a:t>2022/5/18</a:t>
            </a:fld>
            <a:endParaRPr lang="zh-CN" altLang="en-US"/>
          </a:p>
        </p:txBody>
      </p:sp>
      <p:sp>
        <p:nvSpPr>
          <p:cNvPr id="5" name="页脚占位符 4">
            <a:extLst>
              <a:ext uri="{FF2B5EF4-FFF2-40B4-BE49-F238E27FC236}">
                <a16:creationId xmlns:a16="http://schemas.microsoft.com/office/drawing/2014/main" id="{8780590B-A224-7287-CCA8-E5E093565E6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07C2B02-6060-1A81-943F-26B0282ECFDC}"/>
              </a:ext>
            </a:extLst>
          </p:cNvPr>
          <p:cNvSpPr>
            <a:spLocks noGrp="1"/>
          </p:cNvSpPr>
          <p:nvPr>
            <p:ph type="sldNum" sz="quarter" idx="12"/>
          </p:nvPr>
        </p:nvSpPr>
        <p:spPr/>
        <p:txBody>
          <a:bodyPr/>
          <a:lstStyle/>
          <a:p>
            <a:fld id="{9A194272-D500-4B0D-84AC-195D56601A2D}" type="slidenum">
              <a:rPr lang="zh-CN" altLang="en-US" smtClean="0"/>
              <a:pPr/>
              <a:t>‹#›</a:t>
            </a:fld>
            <a:endParaRPr lang="zh-CN" altLang="en-US"/>
          </a:p>
        </p:txBody>
      </p:sp>
    </p:spTree>
    <p:extLst>
      <p:ext uri="{BB962C8B-B14F-4D97-AF65-F5344CB8AC3E}">
        <p14:creationId xmlns:p14="http://schemas.microsoft.com/office/powerpoint/2010/main" val="2379720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583655-D32D-A673-2F21-0140730A800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244434E-3C42-75FF-2F19-B8C992C6AF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980C5DD-CF04-AFFB-5EDE-EF8632BF00F7}"/>
              </a:ext>
            </a:extLst>
          </p:cNvPr>
          <p:cNvSpPr>
            <a:spLocks noGrp="1"/>
          </p:cNvSpPr>
          <p:nvPr>
            <p:ph type="dt" sz="half" idx="10"/>
          </p:nvPr>
        </p:nvSpPr>
        <p:spPr/>
        <p:txBody>
          <a:bodyPr/>
          <a:lstStyle/>
          <a:p>
            <a:fld id="{99F8FD39-FAB3-4383-B069-33DC98DD8DEB}" type="datetimeFigureOut">
              <a:rPr lang="zh-CN" altLang="en-US" smtClean="0"/>
              <a:pPr/>
              <a:t>2022/5/18</a:t>
            </a:fld>
            <a:endParaRPr lang="zh-CN" altLang="en-US"/>
          </a:p>
        </p:txBody>
      </p:sp>
      <p:sp>
        <p:nvSpPr>
          <p:cNvPr id="5" name="页脚占位符 4">
            <a:extLst>
              <a:ext uri="{FF2B5EF4-FFF2-40B4-BE49-F238E27FC236}">
                <a16:creationId xmlns:a16="http://schemas.microsoft.com/office/drawing/2014/main" id="{5C4166DC-200E-EDF2-AE34-88CA424754B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433D577-6382-EEC5-6193-156FEC1C6A05}"/>
              </a:ext>
            </a:extLst>
          </p:cNvPr>
          <p:cNvSpPr>
            <a:spLocks noGrp="1"/>
          </p:cNvSpPr>
          <p:nvPr>
            <p:ph type="sldNum" sz="quarter" idx="12"/>
          </p:nvPr>
        </p:nvSpPr>
        <p:spPr/>
        <p:txBody>
          <a:bodyPr/>
          <a:lstStyle/>
          <a:p>
            <a:fld id="{9A194272-D500-4B0D-84AC-195D56601A2D}" type="slidenum">
              <a:rPr lang="zh-CN" altLang="en-US" smtClean="0"/>
              <a:pPr/>
              <a:t>‹#›</a:t>
            </a:fld>
            <a:endParaRPr lang="zh-CN" altLang="en-US"/>
          </a:p>
        </p:txBody>
      </p:sp>
    </p:spTree>
    <p:extLst>
      <p:ext uri="{BB962C8B-B14F-4D97-AF65-F5344CB8AC3E}">
        <p14:creationId xmlns:p14="http://schemas.microsoft.com/office/powerpoint/2010/main" val="3975972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02F6DC-D46D-DC46-C724-CB57095F33D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A485DDE-88EF-8C5A-838D-ECAC20176B6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F33E1A9-1C02-7831-9B04-8D666492F14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2FE14FF-FE20-9A0B-9242-A6C95C10AFCE}"/>
              </a:ext>
            </a:extLst>
          </p:cNvPr>
          <p:cNvSpPr>
            <a:spLocks noGrp="1"/>
          </p:cNvSpPr>
          <p:nvPr>
            <p:ph type="dt" sz="half" idx="10"/>
          </p:nvPr>
        </p:nvSpPr>
        <p:spPr/>
        <p:txBody>
          <a:bodyPr/>
          <a:lstStyle/>
          <a:p>
            <a:fld id="{99F8FD39-FAB3-4383-B069-33DC98DD8DEB}" type="datetimeFigureOut">
              <a:rPr lang="zh-CN" altLang="en-US" smtClean="0"/>
              <a:pPr/>
              <a:t>2022/5/18</a:t>
            </a:fld>
            <a:endParaRPr lang="zh-CN" altLang="en-US"/>
          </a:p>
        </p:txBody>
      </p:sp>
      <p:sp>
        <p:nvSpPr>
          <p:cNvPr id="6" name="页脚占位符 5">
            <a:extLst>
              <a:ext uri="{FF2B5EF4-FFF2-40B4-BE49-F238E27FC236}">
                <a16:creationId xmlns:a16="http://schemas.microsoft.com/office/drawing/2014/main" id="{F5F3C128-CDF1-5F53-D664-B13381A1120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AC6B67B-9D0F-AF09-B688-3DF1BBD8F863}"/>
              </a:ext>
            </a:extLst>
          </p:cNvPr>
          <p:cNvSpPr>
            <a:spLocks noGrp="1"/>
          </p:cNvSpPr>
          <p:nvPr>
            <p:ph type="sldNum" sz="quarter" idx="12"/>
          </p:nvPr>
        </p:nvSpPr>
        <p:spPr/>
        <p:txBody>
          <a:bodyPr/>
          <a:lstStyle/>
          <a:p>
            <a:fld id="{9A194272-D500-4B0D-84AC-195D56601A2D}" type="slidenum">
              <a:rPr lang="zh-CN" altLang="en-US" smtClean="0"/>
              <a:pPr/>
              <a:t>‹#›</a:t>
            </a:fld>
            <a:endParaRPr lang="zh-CN" altLang="en-US"/>
          </a:p>
        </p:txBody>
      </p:sp>
    </p:spTree>
    <p:extLst>
      <p:ext uri="{BB962C8B-B14F-4D97-AF65-F5344CB8AC3E}">
        <p14:creationId xmlns:p14="http://schemas.microsoft.com/office/powerpoint/2010/main" val="261649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AF06C7-3B10-88FE-2B3C-C3952570F06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BBB45BB-F96F-2BD9-0313-2ACAEC4B95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B588548-1724-AFF1-A952-B1E1479FBDF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BFC8B1A-ECDF-113B-D474-A7CAE2821B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B842A66-F0D9-23B2-12EB-0BE5AE81B23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DD68B88-9A89-C681-2C66-0D5BDF548AFC}"/>
              </a:ext>
            </a:extLst>
          </p:cNvPr>
          <p:cNvSpPr>
            <a:spLocks noGrp="1"/>
          </p:cNvSpPr>
          <p:nvPr>
            <p:ph type="dt" sz="half" idx="10"/>
          </p:nvPr>
        </p:nvSpPr>
        <p:spPr/>
        <p:txBody>
          <a:bodyPr/>
          <a:lstStyle/>
          <a:p>
            <a:fld id="{99F8FD39-FAB3-4383-B069-33DC98DD8DEB}" type="datetimeFigureOut">
              <a:rPr lang="zh-CN" altLang="en-US" smtClean="0"/>
              <a:pPr/>
              <a:t>2022/5/18</a:t>
            </a:fld>
            <a:endParaRPr lang="zh-CN" altLang="en-US"/>
          </a:p>
        </p:txBody>
      </p:sp>
      <p:sp>
        <p:nvSpPr>
          <p:cNvPr id="8" name="页脚占位符 7">
            <a:extLst>
              <a:ext uri="{FF2B5EF4-FFF2-40B4-BE49-F238E27FC236}">
                <a16:creationId xmlns:a16="http://schemas.microsoft.com/office/drawing/2014/main" id="{FC88295C-2742-56AF-9861-52D146C3F00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2DBF839-726B-7DED-CE66-E0415CB0C724}"/>
              </a:ext>
            </a:extLst>
          </p:cNvPr>
          <p:cNvSpPr>
            <a:spLocks noGrp="1"/>
          </p:cNvSpPr>
          <p:nvPr>
            <p:ph type="sldNum" sz="quarter" idx="12"/>
          </p:nvPr>
        </p:nvSpPr>
        <p:spPr/>
        <p:txBody>
          <a:bodyPr/>
          <a:lstStyle/>
          <a:p>
            <a:fld id="{9A194272-D500-4B0D-84AC-195D56601A2D}" type="slidenum">
              <a:rPr lang="zh-CN" altLang="en-US" smtClean="0"/>
              <a:pPr/>
              <a:t>‹#›</a:t>
            </a:fld>
            <a:endParaRPr lang="zh-CN" altLang="en-US"/>
          </a:p>
        </p:txBody>
      </p:sp>
    </p:spTree>
    <p:extLst>
      <p:ext uri="{BB962C8B-B14F-4D97-AF65-F5344CB8AC3E}">
        <p14:creationId xmlns:p14="http://schemas.microsoft.com/office/powerpoint/2010/main" val="625361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4856C-2B3D-33A5-26BE-7B24247E89B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6A4EF3F-348C-9319-5380-9485EF11195D}"/>
              </a:ext>
            </a:extLst>
          </p:cNvPr>
          <p:cNvSpPr>
            <a:spLocks noGrp="1"/>
          </p:cNvSpPr>
          <p:nvPr>
            <p:ph type="dt" sz="half" idx="10"/>
          </p:nvPr>
        </p:nvSpPr>
        <p:spPr/>
        <p:txBody>
          <a:bodyPr/>
          <a:lstStyle/>
          <a:p>
            <a:fld id="{99F8FD39-FAB3-4383-B069-33DC98DD8DEB}" type="datetimeFigureOut">
              <a:rPr lang="zh-CN" altLang="en-US" smtClean="0"/>
              <a:pPr/>
              <a:t>2022/5/18</a:t>
            </a:fld>
            <a:endParaRPr lang="zh-CN" altLang="en-US"/>
          </a:p>
        </p:txBody>
      </p:sp>
      <p:sp>
        <p:nvSpPr>
          <p:cNvPr id="4" name="页脚占位符 3">
            <a:extLst>
              <a:ext uri="{FF2B5EF4-FFF2-40B4-BE49-F238E27FC236}">
                <a16:creationId xmlns:a16="http://schemas.microsoft.com/office/drawing/2014/main" id="{14DE3C7B-F9AB-163B-D0AA-143C89DB628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1E8CDB5-5B32-63E7-CFFD-4CC50D049BBE}"/>
              </a:ext>
            </a:extLst>
          </p:cNvPr>
          <p:cNvSpPr>
            <a:spLocks noGrp="1"/>
          </p:cNvSpPr>
          <p:nvPr>
            <p:ph type="sldNum" sz="quarter" idx="12"/>
          </p:nvPr>
        </p:nvSpPr>
        <p:spPr/>
        <p:txBody>
          <a:bodyPr/>
          <a:lstStyle/>
          <a:p>
            <a:fld id="{9A194272-D500-4B0D-84AC-195D56601A2D}" type="slidenum">
              <a:rPr lang="zh-CN" altLang="en-US" smtClean="0"/>
              <a:pPr/>
              <a:t>‹#›</a:t>
            </a:fld>
            <a:endParaRPr lang="zh-CN" altLang="en-US"/>
          </a:p>
        </p:txBody>
      </p:sp>
    </p:spTree>
    <p:extLst>
      <p:ext uri="{BB962C8B-B14F-4D97-AF65-F5344CB8AC3E}">
        <p14:creationId xmlns:p14="http://schemas.microsoft.com/office/powerpoint/2010/main" val="44713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2099C28-FE26-65FD-353E-D2B4F5A6CB1E}"/>
              </a:ext>
            </a:extLst>
          </p:cNvPr>
          <p:cNvSpPr>
            <a:spLocks noGrp="1"/>
          </p:cNvSpPr>
          <p:nvPr>
            <p:ph type="dt" sz="half" idx="10"/>
          </p:nvPr>
        </p:nvSpPr>
        <p:spPr/>
        <p:txBody>
          <a:bodyPr/>
          <a:lstStyle/>
          <a:p>
            <a:fld id="{99F8FD39-FAB3-4383-B069-33DC98DD8DEB}" type="datetimeFigureOut">
              <a:rPr lang="zh-CN" altLang="en-US" smtClean="0"/>
              <a:pPr/>
              <a:t>2022/5/18</a:t>
            </a:fld>
            <a:endParaRPr lang="zh-CN" altLang="en-US"/>
          </a:p>
        </p:txBody>
      </p:sp>
      <p:sp>
        <p:nvSpPr>
          <p:cNvPr id="3" name="页脚占位符 2">
            <a:extLst>
              <a:ext uri="{FF2B5EF4-FFF2-40B4-BE49-F238E27FC236}">
                <a16:creationId xmlns:a16="http://schemas.microsoft.com/office/drawing/2014/main" id="{C7D3E4FB-025B-829B-87A4-AAFF2FE80D3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1B455E6-7672-4A84-403C-0BB34CC580E1}"/>
              </a:ext>
            </a:extLst>
          </p:cNvPr>
          <p:cNvSpPr>
            <a:spLocks noGrp="1"/>
          </p:cNvSpPr>
          <p:nvPr>
            <p:ph type="sldNum" sz="quarter" idx="12"/>
          </p:nvPr>
        </p:nvSpPr>
        <p:spPr/>
        <p:txBody>
          <a:bodyPr/>
          <a:lstStyle/>
          <a:p>
            <a:fld id="{9A194272-D500-4B0D-84AC-195D56601A2D}" type="slidenum">
              <a:rPr lang="zh-CN" altLang="en-US" smtClean="0"/>
              <a:pPr/>
              <a:t>‹#›</a:t>
            </a:fld>
            <a:endParaRPr lang="zh-CN" altLang="en-US"/>
          </a:p>
        </p:txBody>
      </p:sp>
    </p:spTree>
    <p:extLst>
      <p:ext uri="{BB962C8B-B14F-4D97-AF65-F5344CB8AC3E}">
        <p14:creationId xmlns:p14="http://schemas.microsoft.com/office/powerpoint/2010/main" val="3377218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D9CBB0-1EED-CE97-C0FB-2F74D67590B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95C6262-5D25-1394-E968-8CDB70C758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EB94FE8-43B4-F27B-D5D6-137F65577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BD434D9-E1EF-7ECD-F74D-C90E60A3CBB8}"/>
              </a:ext>
            </a:extLst>
          </p:cNvPr>
          <p:cNvSpPr>
            <a:spLocks noGrp="1"/>
          </p:cNvSpPr>
          <p:nvPr>
            <p:ph type="dt" sz="half" idx="10"/>
          </p:nvPr>
        </p:nvSpPr>
        <p:spPr/>
        <p:txBody>
          <a:bodyPr/>
          <a:lstStyle/>
          <a:p>
            <a:fld id="{99F8FD39-FAB3-4383-B069-33DC98DD8DEB}" type="datetimeFigureOut">
              <a:rPr lang="zh-CN" altLang="en-US" smtClean="0"/>
              <a:pPr/>
              <a:t>2022/5/18</a:t>
            </a:fld>
            <a:endParaRPr lang="zh-CN" altLang="en-US"/>
          </a:p>
        </p:txBody>
      </p:sp>
      <p:sp>
        <p:nvSpPr>
          <p:cNvPr id="6" name="页脚占位符 5">
            <a:extLst>
              <a:ext uri="{FF2B5EF4-FFF2-40B4-BE49-F238E27FC236}">
                <a16:creationId xmlns:a16="http://schemas.microsoft.com/office/drawing/2014/main" id="{84DB8092-0DFA-501E-67A8-BD42ADA2E4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E4A1401-22DA-9FC0-29D2-0CC2FCC0EEBE}"/>
              </a:ext>
            </a:extLst>
          </p:cNvPr>
          <p:cNvSpPr>
            <a:spLocks noGrp="1"/>
          </p:cNvSpPr>
          <p:nvPr>
            <p:ph type="sldNum" sz="quarter" idx="12"/>
          </p:nvPr>
        </p:nvSpPr>
        <p:spPr/>
        <p:txBody>
          <a:bodyPr/>
          <a:lstStyle/>
          <a:p>
            <a:fld id="{9A194272-D500-4B0D-84AC-195D56601A2D}" type="slidenum">
              <a:rPr lang="zh-CN" altLang="en-US" smtClean="0"/>
              <a:pPr/>
              <a:t>‹#›</a:t>
            </a:fld>
            <a:endParaRPr lang="zh-CN" altLang="en-US"/>
          </a:p>
        </p:txBody>
      </p:sp>
    </p:spTree>
    <p:extLst>
      <p:ext uri="{BB962C8B-B14F-4D97-AF65-F5344CB8AC3E}">
        <p14:creationId xmlns:p14="http://schemas.microsoft.com/office/powerpoint/2010/main" val="377127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93EE08-1CFA-0714-DE9E-A3CD80B673B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334CC0E-3925-169A-6432-3B64E2CC71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045292C-9377-4718-961B-9DDAB1AE5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2A1B158-FC3E-BC70-830D-40A3FAFDFFBA}"/>
              </a:ext>
            </a:extLst>
          </p:cNvPr>
          <p:cNvSpPr>
            <a:spLocks noGrp="1"/>
          </p:cNvSpPr>
          <p:nvPr>
            <p:ph type="dt" sz="half" idx="10"/>
          </p:nvPr>
        </p:nvSpPr>
        <p:spPr/>
        <p:txBody>
          <a:bodyPr/>
          <a:lstStyle/>
          <a:p>
            <a:fld id="{99F8FD39-FAB3-4383-B069-33DC98DD8DEB}" type="datetimeFigureOut">
              <a:rPr lang="zh-CN" altLang="en-US" smtClean="0"/>
              <a:pPr/>
              <a:t>2022/5/18</a:t>
            </a:fld>
            <a:endParaRPr lang="zh-CN" altLang="en-US"/>
          </a:p>
        </p:txBody>
      </p:sp>
      <p:sp>
        <p:nvSpPr>
          <p:cNvPr id="6" name="页脚占位符 5">
            <a:extLst>
              <a:ext uri="{FF2B5EF4-FFF2-40B4-BE49-F238E27FC236}">
                <a16:creationId xmlns:a16="http://schemas.microsoft.com/office/drawing/2014/main" id="{46C78590-18BC-9FE4-3283-91ADEBEFC58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EAC6D02-C2E7-CCD7-9ED6-8AE79D74B1D1}"/>
              </a:ext>
            </a:extLst>
          </p:cNvPr>
          <p:cNvSpPr>
            <a:spLocks noGrp="1"/>
          </p:cNvSpPr>
          <p:nvPr>
            <p:ph type="sldNum" sz="quarter" idx="12"/>
          </p:nvPr>
        </p:nvSpPr>
        <p:spPr/>
        <p:txBody>
          <a:bodyPr/>
          <a:lstStyle/>
          <a:p>
            <a:fld id="{9A194272-D500-4B0D-84AC-195D56601A2D}" type="slidenum">
              <a:rPr lang="zh-CN" altLang="en-US" smtClean="0"/>
              <a:pPr/>
              <a:t>‹#›</a:t>
            </a:fld>
            <a:endParaRPr lang="zh-CN" altLang="en-US"/>
          </a:p>
        </p:txBody>
      </p:sp>
    </p:spTree>
    <p:extLst>
      <p:ext uri="{BB962C8B-B14F-4D97-AF65-F5344CB8AC3E}">
        <p14:creationId xmlns:p14="http://schemas.microsoft.com/office/powerpoint/2010/main" val="17371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7CAE91C-8E32-89E7-A438-0357759226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300B410-8F7D-150E-8704-9592FB7828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701E97A-C8DE-48C4-268E-0EE13FABBE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8FD39-FAB3-4383-B069-33DC98DD8DEB}" type="datetimeFigureOut">
              <a:rPr lang="zh-CN" altLang="en-US" smtClean="0"/>
              <a:pPr/>
              <a:t>2022/5/18</a:t>
            </a:fld>
            <a:endParaRPr lang="zh-CN" altLang="en-US"/>
          </a:p>
        </p:txBody>
      </p:sp>
      <p:sp>
        <p:nvSpPr>
          <p:cNvPr id="5" name="页脚占位符 4">
            <a:extLst>
              <a:ext uri="{FF2B5EF4-FFF2-40B4-BE49-F238E27FC236}">
                <a16:creationId xmlns:a16="http://schemas.microsoft.com/office/drawing/2014/main" id="{8593EA45-EF8F-A1E3-E8CC-8E7AF7BE8F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37644D2-7D34-0661-58A5-21D5728B3D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94272-D500-4B0D-84AC-195D56601A2D}" type="slidenum">
              <a:rPr lang="zh-CN" altLang="en-US" smtClean="0"/>
              <a:pPr/>
              <a:t>‹#›</a:t>
            </a:fld>
            <a:endParaRPr lang="zh-CN" altLang="en-US"/>
          </a:p>
        </p:txBody>
      </p:sp>
    </p:spTree>
    <p:extLst>
      <p:ext uri="{BB962C8B-B14F-4D97-AF65-F5344CB8AC3E}">
        <p14:creationId xmlns:p14="http://schemas.microsoft.com/office/powerpoint/2010/main" val="2109671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magine 3"/>
          <p:cNvPicPr>
            <a:picLocks noChangeAspect="1"/>
          </p:cNvPicPr>
          <p:nvPr userDrawn="1"/>
        </p:nvPicPr>
        <p:blipFill rotWithShape="1">
          <a:blip r:embed="rId8" cstate="print">
            <a:extLst>
              <a:ext uri="{28A0092B-C50C-407E-A947-70E740481C1C}">
                <a14:useLocalDpi xmlns:a14="http://schemas.microsoft.com/office/drawing/2010/main" val="0"/>
              </a:ext>
            </a:extLst>
          </a:blip>
          <a:srcRect b="4910"/>
          <a:stretch/>
        </p:blipFill>
        <p:spPr>
          <a:xfrm>
            <a:off x="10680747" y="5877273"/>
            <a:ext cx="1391917" cy="936104"/>
          </a:xfrm>
          <a:prstGeom prst="rect">
            <a:avLst/>
          </a:prstGeom>
        </p:spPr>
      </p:pic>
    </p:spTree>
    <p:extLst>
      <p:ext uri="{BB962C8B-B14F-4D97-AF65-F5344CB8AC3E}">
        <p14:creationId xmlns:p14="http://schemas.microsoft.com/office/powerpoint/2010/main" val="35759578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emf"/><Relationship Id="rId7"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alberto.montanari@unibo.it" TargetMode="External"/><Relationship Id="rId10" Type="http://schemas.openxmlformats.org/officeDocument/2006/relationships/image" Target="../media/image8.png"/><Relationship Id="rId4" Type="http://schemas.openxmlformats.org/officeDocument/2006/relationships/hyperlink" Target="mailto:rui.guo2@unibo.it" TargetMode="Externa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0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79" descr="Image result for unibo">
            <a:extLst>
              <a:ext uri="{FF2B5EF4-FFF2-40B4-BE49-F238E27FC236}">
                <a16:creationId xmlns:a16="http://schemas.microsoft.com/office/drawing/2014/main" id="{D2FE247C-F922-5A9D-F6AF-AD5440F7B1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r="68175"/>
          <a:stretch>
            <a:fillRect/>
          </a:stretch>
        </p:blipFill>
        <p:spPr bwMode="auto">
          <a:xfrm>
            <a:off x="10654034" y="383005"/>
            <a:ext cx="1266504" cy="12496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id="{057B8DEB-4784-1A7D-67AA-4CC99AD7917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5">
            <a:extLst>
              <a:ext uri="{FF2B5EF4-FFF2-40B4-BE49-F238E27FC236}">
                <a16:creationId xmlns:a16="http://schemas.microsoft.com/office/drawing/2014/main" id="{8BA36CBE-ABB1-9C4B-EAD6-A26694BBD72D}"/>
              </a:ext>
            </a:extLst>
          </p:cNvPr>
          <p:cNvSpPr>
            <a:spLocks noChangeArrowheads="1"/>
          </p:cNvSpPr>
          <p:nvPr/>
        </p:nvSpPr>
        <p:spPr bwMode="auto">
          <a:xfrm>
            <a:off x="0" y="533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6">
            <a:extLst>
              <a:ext uri="{FF2B5EF4-FFF2-40B4-BE49-F238E27FC236}">
                <a16:creationId xmlns:a16="http://schemas.microsoft.com/office/drawing/2014/main" id="{178205A8-AAEB-79CB-331A-B471A5048D21}"/>
              </a:ext>
            </a:extLst>
          </p:cNvPr>
          <p:cNvSpPr>
            <a:spLocks noChangeArrowheads="1"/>
          </p:cNvSpPr>
          <p:nvPr/>
        </p:nvSpPr>
        <p:spPr bwMode="auto">
          <a:xfrm>
            <a:off x="271463" y="1924424"/>
            <a:ext cx="1080786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8731250" algn="r"/>
              </a:tabLst>
              <a:defRPr>
                <a:solidFill>
                  <a:schemeClr val="tx1"/>
                </a:solidFill>
                <a:latin typeface="Arial" panose="020B0604020202020204" pitchFamily="34" charset="0"/>
              </a:defRPr>
            </a:lvl1pPr>
            <a:lvl2pPr eaLnBrk="0" fontAlgn="base" hangingPunct="0">
              <a:spcBef>
                <a:spcPct val="0"/>
              </a:spcBef>
              <a:spcAft>
                <a:spcPct val="0"/>
              </a:spcAft>
              <a:tabLst>
                <a:tab pos="8731250" algn="r"/>
              </a:tabLst>
              <a:defRPr>
                <a:solidFill>
                  <a:schemeClr val="tx1"/>
                </a:solidFill>
                <a:latin typeface="Arial" panose="020B0604020202020204" pitchFamily="34" charset="0"/>
              </a:defRPr>
            </a:lvl2pPr>
            <a:lvl3pPr eaLnBrk="0" fontAlgn="base" hangingPunct="0">
              <a:spcBef>
                <a:spcPct val="0"/>
              </a:spcBef>
              <a:spcAft>
                <a:spcPct val="0"/>
              </a:spcAft>
              <a:tabLst>
                <a:tab pos="8731250" algn="r"/>
              </a:tabLst>
              <a:defRPr>
                <a:solidFill>
                  <a:schemeClr val="tx1"/>
                </a:solidFill>
                <a:latin typeface="Arial" panose="020B0604020202020204" pitchFamily="34" charset="0"/>
              </a:defRPr>
            </a:lvl3pPr>
            <a:lvl4pPr eaLnBrk="0" fontAlgn="base" hangingPunct="0">
              <a:spcBef>
                <a:spcPct val="0"/>
              </a:spcBef>
              <a:spcAft>
                <a:spcPct val="0"/>
              </a:spcAft>
              <a:tabLst>
                <a:tab pos="8731250" algn="r"/>
              </a:tabLst>
              <a:defRPr>
                <a:solidFill>
                  <a:schemeClr val="tx1"/>
                </a:solidFill>
                <a:latin typeface="Arial" panose="020B0604020202020204" pitchFamily="34" charset="0"/>
              </a:defRPr>
            </a:lvl4pPr>
            <a:lvl5pPr eaLnBrk="0" fontAlgn="base" hangingPunct="0">
              <a:spcBef>
                <a:spcPct val="0"/>
              </a:spcBef>
              <a:spcAft>
                <a:spcPct val="0"/>
              </a:spcAft>
              <a:tabLst>
                <a:tab pos="8731250" algn="r"/>
              </a:tabLst>
              <a:defRPr>
                <a:solidFill>
                  <a:schemeClr val="tx1"/>
                </a:solidFill>
                <a:latin typeface="Arial" panose="020B0604020202020204" pitchFamily="34" charset="0"/>
              </a:defRPr>
            </a:lvl5pPr>
            <a:lvl6pPr eaLnBrk="0" fontAlgn="base" hangingPunct="0">
              <a:spcBef>
                <a:spcPct val="0"/>
              </a:spcBef>
              <a:spcAft>
                <a:spcPct val="0"/>
              </a:spcAft>
              <a:tabLst>
                <a:tab pos="8731250" algn="r"/>
              </a:tabLst>
              <a:defRPr>
                <a:solidFill>
                  <a:schemeClr val="tx1"/>
                </a:solidFill>
                <a:latin typeface="Arial" panose="020B0604020202020204" pitchFamily="34" charset="0"/>
              </a:defRPr>
            </a:lvl6pPr>
            <a:lvl7pPr eaLnBrk="0" fontAlgn="base" hangingPunct="0">
              <a:spcBef>
                <a:spcPct val="0"/>
              </a:spcBef>
              <a:spcAft>
                <a:spcPct val="0"/>
              </a:spcAft>
              <a:tabLst>
                <a:tab pos="8731250" algn="r"/>
              </a:tabLst>
              <a:defRPr>
                <a:solidFill>
                  <a:schemeClr val="tx1"/>
                </a:solidFill>
                <a:latin typeface="Arial" panose="020B0604020202020204" pitchFamily="34" charset="0"/>
              </a:defRPr>
            </a:lvl7pPr>
            <a:lvl8pPr eaLnBrk="0" fontAlgn="base" hangingPunct="0">
              <a:spcBef>
                <a:spcPct val="0"/>
              </a:spcBef>
              <a:spcAft>
                <a:spcPct val="0"/>
              </a:spcAft>
              <a:tabLst>
                <a:tab pos="8731250" algn="r"/>
              </a:tabLst>
              <a:defRPr>
                <a:solidFill>
                  <a:schemeClr val="tx1"/>
                </a:solidFill>
                <a:latin typeface="Arial" panose="020B0604020202020204" pitchFamily="34" charset="0"/>
              </a:defRPr>
            </a:lvl8pPr>
            <a:lvl9pPr eaLnBrk="0" fontAlgn="base" hangingPunct="0">
              <a:spcBef>
                <a:spcPct val="0"/>
              </a:spcBef>
              <a:spcAft>
                <a:spcPct val="0"/>
              </a:spcAft>
              <a:tabLst>
                <a:tab pos="87312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8731250" algn="r"/>
              </a:tabLst>
            </a:pPr>
            <a:r>
              <a:rPr kumimoji="0" lang="en-GB" altLang="zh-CN" sz="2000" b="1" i="0" u="none" strike="noStrike" cap="none" normalizeH="0" baseline="0" dirty="0">
                <a:ln>
                  <a:noFill/>
                </a:ln>
                <a:solidFill>
                  <a:schemeClr val="tx1"/>
                </a:solidFill>
                <a:effectLst/>
                <a:latin typeface="Cambria" panose="02040503050406030204" pitchFamily="18" charset="0"/>
                <a:ea typeface="宋体" panose="02010600030101010101" pitchFamily="2" charset="-122"/>
                <a:cs typeface="Arial" panose="020B0604020202020204" pitchFamily="34" charset="0"/>
              </a:rPr>
              <a:t>Session HS7.4 – Steps towards future hydroclimatic scenarios for water resources management in a changing world</a:t>
            </a:r>
            <a:r>
              <a:rPr kumimoji="0" lang="en-GB" altLang="zh-CN" sz="2000" b="0" i="0" u="none" strike="noStrike" cap="none" normalizeH="0" baseline="0" dirty="0">
                <a:ln>
                  <a:noFill/>
                </a:ln>
                <a:solidFill>
                  <a:schemeClr val="tx1"/>
                </a:solidFill>
                <a:effectLst/>
                <a:latin typeface="Cambria" panose="02040503050406030204" pitchFamily="18" charset="0"/>
                <a:ea typeface="宋体" panose="02010600030101010101" pitchFamily="2" charset="-122"/>
                <a:cs typeface="Arial" panose="020B0604020202020204" pitchFamily="34" charset="0"/>
              </a:rPr>
              <a:t> </a:t>
            </a:r>
            <a:endParaRPr kumimoji="0" lang="en-GB" altLang="zh-CN" sz="2000" b="0" i="0" u="none" strike="noStrike" cap="none" normalizeH="0" baseline="0" dirty="0">
              <a:ln>
                <a:noFill/>
              </a:ln>
              <a:solidFill>
                <a:schemeClr val="tx1"/>
              </a:solidFill>
              <a:effectLst/>
            </a:endParaRPr>
          </a:p>
        </p:txBody>
      </p:sp>
      <p:sp>
        <p:nvSpPr>
          <p:cNvPr id="10" name="Text Box 4">
            <a:extLst>
              <a:ext uri="{FF2B5EF4-FFF2-40B4-BE49-F238E27FC236}">
                <a16:creationId xmlns:a16="http://schemas.microsoft.com/office/drawing/2014/main" id="{44CFC91A-D7E8-3440-00D6-E3D7C4D158BB}"/>
              </a:ext>
            </a:extLst>
          </p:cNvPr>
          <p:cNvSpPr txBox="1">
            <a:spLocks noChangeArrowheads="1"/>
          </p:cNvSpPr>
          <p:nvPr/>
        </p:nvSpPr>
        <p:spPr bwMode="auto">
          <a:xfrm>
            <a:off x="1552454" y="3067368"/>
            <a:ext cx="7613343" cy="10772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algn="ctr" hangingPunct="0"/>
            <a:r>
              <a:rPr lang="en-US" sz="3200" b="1" dirty="0">
                <a:solidFill>
                  <a:srgbClr val="A50000"/>
                </a:solidFill>
                <a:effectLst/>
                <a:latin typeface="Cambria" panose="02040503050406030204" pitchFamily="18" charset="0"/>
                <a:ea typeface="宋体" panose="02010600030101010101" pitchFamily="2" charset="-122"/>
                <a:cs typeface="Arial" panose="020B0604020202020204" pitchFamily="34" charset="0"/>
              </a:rPr>
              <a:t>Future changes of average and extreme rainfall for the Bologna region</a:t>
            </a:r>
            <a:endParaRPr lang="zh-CN" sz="3200" b="1" dirty="0">
              <a:solidFill>
                <a:srgbClr val="A50000"/>
              </a:solidFill>
              <a:effectLst/>
              <a:latin typeface="Cambria" panose="02040503050406030204" pitchFamily="18" charset="0"/>
              <a:ea typeface="宋体" panose="02010600030101010101" pitchFamily="2" charset="-122"/>
              <a:cs typeface="Arial" panose="020B0604020202020204" pitchFamily="34" charset="0"/>
            </a:endParaRPr>
          </a:p>
        </p:txBody>
      </p:sp>
      <p:pic>
        <p:nvPicPr>
          <p:cNvPr id="11" name="Picture 10">
            <a:extLst>
              <a:ext uri="{FF2B5EF4-FFF2-40B4-BE49-F238E27FC236}">
                <a16:creationId xmlns:a16="http://schemas.microsoft.com/office/drawing/2014/main" id="{45CB0B7D-9849-B522-5026-A7A2E6D048D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87" y="6098574"/>
            <a:ext cx="1050774" cy="369853"/>
          </a:xfrm>
          <a:prstGeom prst="rect">
            <a:avLst/>
          </a:prstGeom>
          <a:noFill/>
          <a:ln>
            <a:noFill/>
          </a:ln>
        </p:spPr>
      </p:pic>
      <p:sp>
        <p:nvSpPr>
          <p:cNvPr id="12" name="Text Box 8">
            <a:extLst>
              <a:ext uri="{FF2B5EF4-FFF2-40B4-BE49-F238E27FC236}">
                <a16:creationId xmlns:a16="http://schemas.microsoft.com/office/drawing/2014/main" id="{1DFB094E-34A3-AFF4-435A-DE702CEE12E0}"/>
              </a:ext>
            </a:extLst>
          </p:cNvPr>
          <p:cNvSpPr txBox="1">
            <a:spLocks noChangeArrowheads="1"/>
          </p:cNvSpPr>
          <p:nvPr/>
        </p:nvSpPr>
        <p:spPr bwMode="auto">
          <a:xfrm>
            <a:off x="3071670" y="4709078"/>
            <a:ext cx="6844683" cy="17797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36000" tIns="36000" rIns="36000" bIns="36000" anchor="t" anchorCtr="0" upright="1">
            <a:noAutofit/>
          </a:bodyPr>
          <a:lstStyle/>
          <a:p>
            <a:pPr algn="l" hangingPunct="0">
              <a:spcBef>
                <a:spcPts val="400"/>
              </a:spcBef>
            </a:pPr>
            <a:r>
              <a:rPr lang="it-IT" sz="2000" b="0" dirty="0">
                <a:effectLst/>
                <a:latin typeface="Cambria" panose="02040503050406030204" pitchFamily="18" charset="0"/>
                <a:ea typeface="宋体" panose="02010600030101010101" pitchFamily="2" charset="-122"/>
                <a:cs typeface="Arial" panose="020B0604020202020204" pitchFamily="34" charset="0"/>
              </a:rPr>
              <a:t>R</a:t>
            </a:r>
            <a:r>
              <a:rPr lang="en-US" altLang="zh-CN" sz="2000" b="0" dirty="0" err="1">
                <a:effectLst/>
                <a:latin typeface="Cambria" panose="02040503050406030204" pitchFamily="18" charset="0"/>
                <a:ea typeface="宋体" panose="02010600030101010101" pitchFamily="2" charset="-122"/>
                <a:cs typeface="Arial" panose="020B0604020202020204" pitchFamily="34" charset="0"/>
              </a:rPr>
              <a:t>ui</a:t>
            </a:r>
            <a:r>
              <a:rPr lang="en-US" altLang="zh-CN" sz="2000" b="0" dirty="0">
                <a:effectLst/>
                <a:latin typeface="Cambria" panose="02040503050406030204" pitchFamily="18" charset="0"/>
                <a:ea typeface="宋体" panose="02010600030101010101" pitchFamily="2" charset="-122"/>
                <a:cs typeface="Arial" panose="020B0604020202020204" pitchFamily="34" charset="0"/>
              </a:rPr>
              <a:t> Guo</a:t>
            </a:r>
            <a:r>
              <a:rPr lang="it-IT" sz="2000" b="0" dirty="0">
                <a:effectLst/>
                <a:latin typeface="Cambria" panose="02040503050406030204" pitchFamily="18" charset="0"/>
                <a:ea typeface="宋体" panose="02010600030101010101" pitchFamily="2" charset="-122"/>
                <a:cs typeface="Arial" panose="020B0604020202020204" pitchFamily="34" charset="0"/>
              </a:rPr>
              <a:t> &amp; Alberto Montanari </a:t>
            </a:r>
            <a:endParaRPr lang="zh-CN" sz="2000" b="1" dirty="0">
              <a:effectLst/>
              <a:latin typeface="Cambria" panose="02040503050406030204" pitchFamily="18" charset="0"/>
              <a:ea typeface="宋体" panose="02010600030101010101" pitchFamily="2" charset="-122"/>
              <a:cs typeface="Arial" panose="020B0604020202020204" pitchFamily="34" charset="0"/>
            </a:endParaRPr>
          </a:p>
          <a:p>
            <a:pPr hangingPunct="0">
              <a:spcBef>
                <a:spcPts val="600"/>
              </a:spcBef>
            </a:pPr>
            <a:r>
              <a:rPr lang="en-US" sz="2000" dirty="0">
                <a:effectLst/>
                <a:latin typeface="Cambria" panose="02040503050406030204" pitchFamily="18" charset="0"/>
                <a:ea typeface="宋体" panose="02010600030101010101" pitchFamily="2" charset="-122"/>
                <a:cs typeface="Arial" panose="020B0604020202020204" pitchFamily="34" charset="0"/>
              </a:rPr>
              <a:t>Department of Civil, Chemical, Environmental and Materials Engineering (DICAM), University of Bologna, Bologna, Italy. (</a:t>
            </a:r>
            <a:r>
              <a:rPr lang="en-US" sz="2000" dirty="0">
                <a:solidFill>
                  <a:srgbClr val="0070C0"/>
                </a:solidFill>
                <a:effectLst/>
                <a:latin typeface="Cambria" panose="02040503050406030204" pitchFamily="18" charset="0"/>
                <a:ea typeface="宋体"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rui.guo2@unibo.it</a:t>
            </a:r>
            <a:r>
              <a:rPr lang="en-US" sz="2000" dirty="0">
                <a:effectLst/>
                <a:latin typeface="Cambria" panose="02040503050406030204" pitchFamily="18" charset="0"/>
                <a:ea typeface="宋体" panose="02010600030101010101" pitchFamily="2" charset="-122"/>
                <a:cs typeface="Arial" panose="020B0604020202020204" pitchFamily="34" charset="0"/>
              </a:rPr>
              <a:t>; </a:t>
            </a:r>
            <a:r>
              <a:rPr lang="en-US" sz="2000" dirty="0">
                <a:solidFill>
                  <a:srgbClr val="0070C0"/>
                </a:solidFill>
                <a:effectLst/>
                <a:latin typeface="Cambria" panose="02040503050406030204" pitchFamily="18" charset="0"/>
                <a:ea typeface="宋体" panose="02010600030101010101" pitchFamily="2" charset="-122"/>
                <a:cs typeface="Arial" panose="020B0604020202020204" pitchFamily="34" charset="0"/>
                <a:hlinkClick r:id="rId5">
                  <a:extLst>
                    <a:ext uri="{A12FA001-AC4F-418D-AE19-62706E023703}">
                      <ahyp:hlinkClr xmlns:ahyp="http://schemas.microsoft.com/office/drawing/2018/hyperlinkcolor" val="tx"/>
                    </a:ext>
                  </a:extLst>
                </a:hlinkClick>
              </a:rPr>
              <a:t>alberto.montanari@unibo.it</a:t>
            </a:r>
            <a:r>
              <a:rPr lang="en-US" sz="2000" dirty="0">
                <a:solidFill>
                  <a:srgbClr val="0070C0"/>
                </a:solidFill>
                <a:effectLst/>
                <a:latin typeface="Cambria" panose="02040503050406030204" pitchFamily="18" charset="0"/>
                <a:ea typeface="宋体" panose="02010600030101010101" pitchFamily="2" charset="-122"/>
                <a:cs typeface="Arial" panose="020B0604020202020204" pitchFamily="34" charset="0"/>
              </a:rPr>
              <a:t> </a:t>
            </a:r>
            <a:r>
              <a:rPr lang="en-US" sz="2000" dirty="0">
                <a:effectLst/>
                <a:latin typeface="Cambria" panose="02040503050406030204" pitchFamily="18" charset="0"/>
                <a:ea typeface="宋体" panose="02010600030101010101" pitchFamily="2" charset="-122"/>
                <a:cs typeface="Arial" panose="020B0604020202020204" pitchFamily="34" charset="0"/>
              </a:rPr>
              <a:t>)</a:t>
            </a:r>
            <a:endParaRPr lang="en-US" altLang="zh-CN" sz="2000" dirty="0">
              <a:effectLst/>
              <a:latin typeface="Cambria" panose="02040503050406030204" pitchFamily="18" charset="0"/>
              <a:ea typeface="宋体" panose="02010600030101010101" pitchFamily="2" charset="-122"/>
              <a:cs typeface="Arial" panose="020B0604020202020204" pitchFamily="34" charset="0"/>
            </a:endParaRPr>
          </a:p>
          <a:p>
            <a:pPr hangingPunct="0">
              <a:spcBef>
                <a:spcPts val="600"/>
              </a:spcBef>
            </a:pPr>
            <a:r>
              <a:rPr lang="en-GB" altLang="zh-CN" sz="2000" b="1" dirty="0">
                <a:solidFill>
                  <a:srgbClr val="C00000"/>
                </a:solidFill>
                <a:effectLst/>
                <a:latin typeface="Cambria" panose="02040503050406030204" pitchFamily="18" charset="0"/>
                <a:ea typeface="宋体" panose="02010600030101010101" pitchFamily="2" charset="-122"/>
                <a:cs typeface="Arial" panose="020B0604020202020204" pitchFamily="34" charset="0"/>
              </a:rPr>
              <a:t>© Authors; All rights reserved; </a:t>
            </a:r>
            <a:endParaRPr lang="zh-CN" altLang="zh-CN" sz="2000" dirty="0">
              <a:effectLst/>
              <a:latin typeface="Cambria" panose="02040503050406030204" pitchFamily="18" charset="0"/>
              <a:ea typeface="宋体" panose="02010600030101010101" pitchFamily="2" charset="-122"/>
              <a:cs typeface="Arial" panose="020B0604020202020204" pitchFamily="34" charset="0"/>
            </a:endParaRPr>
          </a:p>
          <a:p>
            <a:pPr hangingPunct="0">
              <a:spcBef>
                <a:spcPts val="600"/>
              </a:spcBef>
            </a:pPr>
            <a:endParaRPr lang="zh-CN" sz="2000" dirty="0">
              <a:effectLst/>
              <a:latin typeface="Cambria" panose="02040503050406030204" pitchFamily="18" charset="0"/>
              <a:ea typeface="宋体" panose="02010600030101010101" pitchFamily="2" charset="-122"/>
              <a:cs typeface="Arial" panose="020B0604020202020204" pitchFamily="34" charset="0"/>
            </a:endParaRPr>
          </a:p>
        </p:txBody>
      </p:sp>
      <p:pic>
        <p:nvPicPr>
          <p:cNvPr id="3" name="图形 2">
            <a:extLst>
              <a:ext uri="{FF2B5EF4-FFF2-40B4-BE49-F238E27FC236}">
                <a16:creationId xmlns:a16="http://schemas.microsoft.com/office/drawing/2014/main" id="{AEA9ABB2-B846-2F13-6210-C6C4817F967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1463" y="223707"/>
            <a:ext cx="5222429" cy="1352961"/>
          </a:xfrm>
          <a:prstGeom prst="rect">
            <a:avLst/>
          </a:prstGeom>
        </p:spPr>
      </p:pic>
      <p:pic>
        <p:nvPicPr>
          <p:cNvPr id="13" name="图片 12">
            <a:extLst>
              <a:ext uri="{FF2B5EF4-FFF2-40B4-BE49-F238E27FC236}">
                <a16:creationId xmlns:a16="http://schemas.microsoft.com/office/drawing/2014/main" id="{2085BD2D-CCD7-1362-0902-344B1A0FBABC}"/>
              </a:ext>
            </a:extLst>
          </p:cNvPr>
          <p:cNvPicPr>
            <a:picLocks noChangeAspect="1"/>
          </p:cNvPicPr>
          <p:nvPr/>
        </p:nvPicPr>
        <p:blipFill>
          <a:blip r:embed="rId8" cstate="print"/>
          <a:stretch>
            <a:fillRect/>
          </a:stretch>
        </p:blipFill>
        <p:spPr>
          <a:xfrm>
            <a:off x="1380155" y="1307210"/>
            <a:ext cx="4975194" cy="325412"/>
          </a:xfrm>
          <a:prstGeom prst="rect">
            <a:avLst/>
          </a:prstGeom>
        </p:spPr>
      </p:pic>
      <p:pic>
        <p:nvPicPr>
          <p:cNvPr id="7" name="图片 6">
            <a:extLst>
              <a:ext uri="{FF2B5EF4-FFF2-40B4-BE49-F238E27FC236}">
                <a16:creationId xmlns:a16="http://schemas.microsoft.com/office/drawing/2014/main" id="{DB1BAA45-DA92-5DEF-1F8A-4D24160389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81051" y="3067368"/>
            <a:ext cx="1437287" cy="2012203"/>
          </a:xfrm>
          <a:prstGeom prst="rect">
            <a:avLst/>
          </a:prstGeom>
        </p:spPr>
      </p:pic>
      <p:pic>
        <p:nvPicPr>
          <p:cNvPr id="9" name="图片 8">
            <a:extLst>
              <a:ext uri="{FF2B5EF4-FFF2-40B4-BE49-F238E27FC236}">
                <a16:creationId xmlns:a16="http://schemas.microsoft.com/office/drawing/2014/main" id="{4F311925-724B-605E-E638-7AB1474E09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56233" y="5167848"/>
            <a:ext cx="1462105" cy="1462105"/>
          </a:xfrm>
          <a:prstGeom prst="rect">
            <a:avLst/>
          </a:prstGeom>
        </p:spPr>
      </p:pic>
    </p:spTree>
    <p:extLst>
      <p:ext uri="{BB962C8B-B14F-4D97-AF65-F5344CB8AC3E}">
        <p14:creationId xmlns:p14="http://schemas.microsoft.com/office/powerpoint/2010/main" val="92897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C18AE848-277F-84B2-2753-1FE45BFCB5F7}"/>
              </a:ext>
            </a:extLst>
          </p:cNvPr>
          <p:cNvSpPr txBox="1"/>
          <p:nvPr/>
        </p:nvSpPr>
        <p:spPr>
          <a:xfrm>
            <a:off x="312937" y="94981"/>
            <a:ext cx="3584359" cy="584775"/>
          </a:xfrm>
          <a:prstGeom prst="rect">
            <a:avLst/>
          </a:prstGeom>
          <a:noFill/>
        </p:spPr>
        <p:txBody>
          <a:bodyPr wrap="square">
            <a:spAutoFit/>
          </a:bodyPr>
          <a:lstStyle/>
          <a:p>
            <a:pPr hangingPunct="0"/>
            <a:r>
              <a:rPr lang="en-GB" altLang="zh-CN" sz="3200" b="1" kern="0" dirty="0">
                <a:solidFill>
                  <a:srgbClr val="A50000"/>
                </a:solidFill>
                <a:effectLst/>
                <a:latin typeface="Cambria" panose="02040503050406030204" pitchFamily="18" charset="0"/>
                <a:cs typeface="Arial" panose="020B0604020202020204" pitchFamily="34" charset="0"/>
              </a:rPr>
              <a:t>Introduction</a:t>
            </a:r>
            <a:endParaRPr lang="zh-CN" altLang="zh-CN" sz="3200" b="1" kern="0" dirty="0">
              <a:solidFill>
                <a:srgbClr val="A50000"/>
              </a:solidFill>
              <a:effectLst/>
              <a:latin typeface="Cambria" panose="02040503050406030204" pitchFamily="18" charset="0"/>
              <a:cs typeface="Arial" panose="020B0604020202020204" pitchFamily="34" charset="0"/>
            </a:endParaRPr>
          </a:p>
        </p:txBody>
      </p:sp>
      <p:sp>
        <p:nvSpPr>
          <p:cNvPr id="14" name="文本框 13">
            <a:extLst>
              <a:ext uri="{FF2B5EF4-FFF2-40B4-BE49-F238E27FC236}">
                <a16:creationId xmlns:a16="http://schemas.microsoft.com/office/drawing/2014/main" id="{0478A548-098E-0649-00DE-F63FA6FF95D7}"/>
              </a:ext>
            </a:extLst>
          </p:cNvPr>
          <p:cNvSpPr txBox="1"/>
          <p:nvPr/>
        </p:nvSpPr>
        <p:spPr>
          <a:xfrm>
            <a:off x="618470" y="3584534"/>
            <a:ext cx="3944645" cy="2585323"/>
          </a:xfrm>
          <a:prstGeom prst="rect">
            <a:avLst/>
          </a:prstGeom>
          <a:noFill/>
        </p:spPr>
        <p:txBody>
          <a:bodyPr wrap="square">
            <a:spAutoFit/>
          </a:bodyPr>
          <a:lstStyle/>
          <a:p>
            <a:pPr algn="just"/>
            <a:endParaRPr lang="zh-CN" altLang="zh-CN" kern="100" dirty="0">
              <a:effectLst/>
              <a:latin typeface="Cambria" panose="02040503050406030204" pitchFamily="18" charset="0"/>
              <a:ea typeface="宋体" panose="02010600030101010101" pitchFamily="2" charset="-122"/>
            </a:endParaRPr>
          </a:p>
          <a:p>
            <a:pPr marL="171450" indent="-171450" algn="just">
              <a:buFont typeface="Wingdings" panose="05000000000000000000" pitchFamily="2" charset="2"/>
              <a:buChar char="l"/>
            </a:pPr>
            <a:r>
              <a:rPr lang="en-US" altLang="zh-CN" dirty="0">
                <a:latin typeface="Cambria" panose="02040503050406030204" pitchFamily="18" charset="0"/>
                <a:ea typeface="Cambria" panose="02040503050406030204" pitchFamily="18" charset="0"/>
              </a:rPr>
              <a:t>The main tasks of this study are to (</a:t>
            </a:r>
            <a:r>
              <a:rPr lang="en-US" altLang="zh-CN" dirty="0" err="1">
                <a:latin typeface="Cambria" panose="02040503050406030204" pitchFamily="18" charset="0"/>
                <a:ea typeface="Cambria" panose="02040503050406030204" pitchFamily="18" charset="0"/>
              </a:rPr>
              <a:t>i</a:t>
            </a:r>
            <a:r>
              <a:rPr lang="en-US" altLang="zh-CN" dirty="0">
                <a:latin typeface="Cambria" panose="02040503050406030204" pitchFamily="18" charset="0"/>
                <a:ea typeface="Cambria" panose="02040503050406030204" pitchFamily="18" charset="0"/>
              </a:rPr>
              <a:t>) evaluate the ability of up-to-date GCMs in simulating the statistics of long-term historical precipitation and (ii) examine how the mean and extreme precipitation will change in the future.</a:t>
            </a:r>
            <a:endParaRPr lang="zh-CN" altLang="zh-CN" kern="100" dirty="0">
              <a:effectLst/>
              <a:latin typeface="Cambria" panose="02040503050406030204" pitchFamily="18" charset="0"/>
              <a:ea typeface="宋体" panose="02010600030101010101" pitchFamily="2" charset="-122"/>
            </a:endParaRPr>
          </a:p>
          <a:p>
            <a:pPr algn="just"/>
            <a:r>
              <a:rPr lang="en-US" altLang="zh-CN" kern="100" dirty="0">
                <a:effectLst/>
                <a:latin typeface="Cambria" panose="02040503050406030204" pitchFamily="18" charset="0"/>
                <a:ea typeface="Cambria" panose="02040503050406030204" pitchFamily="18" charset="0"/>
              </a:rPr>
              <a:t> </a:t>
            </a:r>
            <a:endParaRPr lang="zh-CN" altLang="zh-CN" kern="100" dirty="0">
              <a:effectLst/>
              <a:latin typeface="Cambria" panose="02040503050406030204" pitchFamily="18" charset="0"/>
              <a:ea typeface="宋体" panose="02010600030101010101" pitchFamily="2" charset="-122"/>
            </a:endParaRPr>
          </a:p>
        </p:txBody>
      </p:sp>
      <p:pic>
        <p:nvPicPr>
          <p:cNvPr id="3" name="图片 2">
            <a:extLst>
              <a:ext uri="{FF2B5EF4-FFF2-40B4-BE49-F238E27FC236}">
                <a16:creationId xmlns:a16="http://schemas.microsoft.com/office/drawing/2014/main" id="{5CD267A9-0732-0160-CE48-D14AB5429E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7004" y="1367162"/>
            <a:ext cx="7020068" cy="3510034"/>
          </a:xfrm>
          <a:prstGeom prst="rect">
            <a:avLst/>
          </a:prstGeom>
        </p:spPr>
      </p:pic>
      <p:sp>
        <p:nvSpPr>
          <p:cNvPr id="7" name="文本框 6">
            <a:extLst>
              <a:ext uri="{FF2B5EF4-FFF2-40B4-BE49-F238E27FC236}">
                <a16:creationId xmlns:a16="http://schemas.microsoft.com/office/drawing/2014/main" id="{E433C1E7-F2E8-9684-B11E-7A9C16D1E114}"/>
              </a:ext>
            </a:extLst>
          </p:cNvPr>
          <p:cNvSpPr txBox="1"/>
          <p:nvPr/>
        </p:nvSpPr>
        <p:spPr>
          <a:xfrm>
            <a:off x="5621780" y="5016138"/>
            <a:ext cx="6094520" cy="523220"/>
          </a:xfrm>
          <a:prstGeom prst="rect">
            <a:avLst/>
          </a:prstGeom>
          <a:noFill/>
        </p:spPr>
        <p:txBody>
          <a:bodyPr wrap="square">
            <a:spAutoFit/>
          </a:bodyPr>
          <a:lstStyle/>
          <a:p>
            <a:r>
              <a:rPr lang="en-US" altLang="zh-CN" sz="1400" dirty="0">
                <a:latin typeface="Cambria" panose="02040503050406030204" pitchFamily="18" charset="0"/>
                <a:ea typeface="Cambria" panose="02040503050406030204" pitchFamily="18" charset="0"/>
              </a:rPr>
              <a:t>Time series of 202 years (1813-2014) daily rainfall records in Bologna, along with 10-year moving average (red line).</a:t>
            </a:r>
            <a:endParaRPr lang="zh-CN" altLang="en-US" sz="1400" dirty="0">
              <a:latin typeface="Cambria" panose="02040503050406030204" pitchFamily="18" charset="0"/>
            </a:endParaRPr>
          </a:p>
        </p:txBody>
      </p:sp>
      <p:sp>
        <p:nvSpPr>
          <p:cNvPr id="8" name="文本框 7">
            <a:extLst>
              <a:ext uri="{FF2B5EF4-FFF2-40B4-BE49-F238E27FC236}">
                <a16:creationId xmlns:a16="http://schemas.microsoft.com/office/drawing/2014/main" id="{F528D3D5-6304-C5CC-D321-00F70BA61EC1}"/>
              </a:ext>
            </a:extLst>
          </p:cNvPr>
          <p:cNvSpPr txBox="1"/>
          <p:nvPr/>
        </p:nvSpPr>
        <p:spPr>
          <a:xfrm>
            <a:off x="618471" y="781819"/>
            <a:ext cx="3944645" cy="3139321"/>
          </a:xfrm>
          <a:prstGeom prst="rect">
            <a:avLst/>
          </a:prstGeom>
          <a:noFill/>
        </p:spPr>
        <p:txBody>
          <a:bodyPr wrap="square">
            <a:spAutoFit/>
          </a:bodyPr>
          <a:lstStyle/>
          <a:p>
            <a:pPr algn="just"/>
            <a:endParaRPr lang="zh-CN" altLang="zh-CN" kern="100" dirty="0">
              <a:effectLst/>
              <a:latin typeface="Cambria" panose="02040503050406030204" pitchFamily="18" charset="0"/>
              <a:ea typeface="宋体" panose="02010600030101010101" pitchFamily="2" charset="-122"/>
            </a:endParaRPr>
          </a:p>
          <a:p>
            <a:pPr marL="171450" indent="-171450" algn="just">
              <a:buFont typeface="Wingdings" panose="05000000000000000000" pitchFamily="2" charset="2"/>
              <a:buChar char="l"/>
            </a:pPr>
            <a:r>
              <a:rPr lang="en-US" altLang="zh-CN" dirty="0">
                <a:latin typeface="Cambria" panose="02040503050406030204" pitchFamily="18" charset="0"/>
                <a:ea typeface="Cambria" panose="02040503050406030204" pitchFamily="18" charset="0"/>
              </a:rPr>
              <a:t>The study aims to assess the ability of General Circulation Models (GCMs) in simulating regional scale climate.</a:t>
            </a:r>
          </a:p>
          <a:p>
            <a:pPr marL="171450" indent="-171450" algn="just">
              <a:buFont typeface="Wingdings" panose="05000000000000000000" pitchFamily="2" charset="2"/>
              <a:buChar char="l"/>
            </a:pPr>
            <a:endParaRPr lang="en-US" altLang="zh-CN" kern="100" dirty="0">
              <a:effectLst/>
              <a:latin typeface="Cambria" panose="02040503050406030204" pitchFamily="18" charset="0"/>
              <a:ea typeface="Cambria" panose="02040503050406030204" pitchFamily="18" charset="0"/>
            </a:endParaRPr>
          </a:p>
          <a:p>
            <a:pPr marL="171450" indent="-171450" algn="just">
              <a:buFont typeface="Wingdings" panose="05000000000000000000" pitchFamily="2" charset="2"/>
              <a:buChar char="l"/>
            </a:pPr>
            <a:r>
              <a:rPr lang="en-US" altLang="zh-CN" kern="100" dirty="0">
                <a:effectLst/>
                <a:latin typeface="Cambria" panose="02040503050406030204" pitchFamily="18" charset="0"/>
                <a:ea typeface="Cambria" panose="02040503050406030204" pitchFamily="18" charset="0"/>
              </a:rPr>
              <a:t>Bologna, Italy (44.50°N, 11.35°E, 53.0m), has one of the longest </a:t>
            </a:r>
            <a:r>
              <a:rPr lang="en-US" altLang="zh-CN" sz="1800" dirty="0">
                <a:effectLst/>
                <a:latin typeface="Cambria" panose="02040503050406030204" pitchFamily="18" charset="0"/>
                <a:ea typeface="Cambria" panose="02040503050406030204" pitchFamily="18" charset="0"/>
              </a:rPr>
              <a:t>daily rainfall records worldwide. It can provide essential information about past mean and extreme precipitation</a:t>
            </a:r>
            <a:r>
              <a:rPr lang="en-US" altLang="zh-CN" dirty="0">
                <a:latin typeface="Cambria" panose="02040503050406030204" pitchFamily="18" charset="0"/>
                <a:ea typeface="Cambria" panose="02040503050406030204" pitchFamily="18" charset="0"/>
              </a:rPr>
              <a:t>.</a:t>
            </a:r>
            <a:endParaRPr lang="zh-CN" altLang="zh-CN" kern="100" dirty="0">
              <a:effectLst/>
              <a:latin typeface="Cambria" panose="02040503050406030204" pitchFamily="18" charset="0"/>
              <a:ea typeface="宋体" panose="02010600030101010101" pitchFamily="2" charset="-122"/>
            </a:endParaRPr>
          </a:p>
          <a:p>
            <a:pPr algn="just"/>
            <a:r>
              <a:rPr lang="en-US" altLang="zh-CN" kern="100" dirty="0">
                <a:effectLst/>
                <a:latin typeface="Cambria" panose="02040503050406030204" pitchFamily="18" charset="0"/>
                <a:ea typeface="Cambria" panose="02040503050406030204" pitchFamily="18" charset="0"/>
              </a:rPr>
              <a:t> </a:t>
            </a:r>
            <a:endParaRPr lang="zh-CN" altLang="zh-CN" kern="100" dirty="0">
              <a:effectLst/>
              <a:latin typeface="Cambria" panose="02040503050406030204" pitchFamily="18" charset="0"/>
              <a:ea typeface="宋体" panose="02010600030101010101" pitchFamily="2" charset="-122"/>
            </a:endParaRPr>
          </a:p>
        </p:txBody>
      </p:sp>
    </p:spTree>
    <p:extLst>
      <p:ext uri="{BB962C8B-B14F-4D97-AF65-F5344CB8AC3E}">
        <p14:creationId xmlns:p14="http://schemas.microsoft.com/office/powerpoint/2010/main" val="71632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D623B9F-6D51-F85D-BF07-CB740AF0C15D}"/>
              </a:ext>
            </a:extLst>
          </p:cNvPr>
          <p:cNvSpPr txBox="1"/>
          <p:nvPr/>
        </p:nvSpPr>
        <p:spPr>
          <a:xfrm>
            <a:off x="312936" y="94981"/>
            <a:ext cx="10422119" cy="584775"/>
          </a:xfrm>
          <a:prstGeom prst="rect">
            <a:avLst/>
          </a:prstGeom>
          <a:noFill/>
        </p:spPr>
        <p:txBody>
          <a:bodyPr wrap="square">
            <a:spAutoFit/>
          </a:bodyPr>
          <a:lstStyle/>
          <a:p>
            <a:pPr hangingPunct="0"/>
            <a:r>
              <a:rPr lang="en-US" altLang="zh-CN" sz="3200" b="1" kern="0" dirty="0">
                <a:solidFill>
                  <a:srgbClr val="A50000"/>
                </a:solidFill>
                <a:latin typeface="Cambria" panose="02040503050406030204" pitchFamily="18" charset="0"/>
                <a:cs typeface="Arial" panose="020B0604020202020204" pitchFamily="34" charset="0"/>
              </a:rPr>
              <a:t>Comparison of observed and simulated statistics</a:t>
            </a:r>
            <a:endParaRPr lang="zh-CN" altLang="zh-CN" sz="3200" b="1" kern="0" dirty="0">
              <a:solidFill>
                <a:srgbClr val="A50000"/>
              </a:solidFill>
              <a:effectLst/>
              <a:latin typeface="Cambria" panose="02040503050406030204" pitchFamily="18" charset="0"/>
              <a:cs typeface="Arial" panose="020B0604020202020204" pitchFamily="34" charset="0"/>
            </a:endParaRPr>
          </a:p>
        </p:txBody>
      </p:sp>
      <p:pic>
        <p:nvPicPr>
          <p:cNvPr id="12" name="图片 11">
            <a:extLst>
              <a:ext uri="{FF2B5EF4-FFF2-40B4-BE49-F238E27FC236}">
                <a16:creationId xmlns:a16="http://schemas.microsoft.com/office/drawing/2014/main" id="{ADF3C408-A576-F430-6633-1219E0EAFE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8186" y="697512"/>
            <a:ext cx="10173810" cy="5086905"/>
          </a:xfrm>
          <a:prstGeom prst="rect">
            <a:avLst/>
          </a:prstGeom>
        </p:spPr>
      </p:pic>
      <p:sp>
        <p:nvSpPr>
          <p:cNvPr id="5" name="文本框 4">
            <a:extLst>
              <a:ext uri="{FF2B5EF4-FFF2-40B4-BE49-F238E27FC236}">
                <a16:creationId xmlns:a16="http://schemas.microsoft.com/office/drawing/2014/main" id="{3145F2EC-445F-96F9-07CA-ABE489551E1C}"/>
              </a:ext>
            </a:extLst>
          </p:cNvPr>
          <p:cNvSpPr txBox="1"/>
          <p:nvPr/>
        </p:nvSpPr>
        <p:spPr>
          <a:xfrm>
            <a:off x="3122719" y="5818971"/>
            <a:ext cx="7734671" cy="646331"/>
          </a:xfrm>
          <a:prstGeom prst="rect">
            <a:avLst/>
          </a:prstGeom>
          <a:noFill/>
        </p:spPr>
        <p:txBody>
          <a:bodyPr wrap="square">
            <a:spAutoFit/>
          </a:bodyPr>
          <a:lstStyle/>
          <a:p>
            <a:pPr algn="just"/>
            <a:r>
              <a:rPr lang="en-US" altLang="zh-CN" sz="1200" dirty="0">
                <a:effectLst/>
                <a:latin typeface="Cambria" panose="02040503050406030204" pitchFamily="18" charset="0"/>
                <a:ea typeface="Cambria" panose="02040503050406030204" pitchFamily="18" charset="0"/>
                <a:cs typeface="Times New Roman" panose="02020603050405020304" pitchFamily="18" charset="0"/>
              </a:rPr>
              <a:t>Correlation coefficient (R), Mean Absolute Relative Error (MARE), Kling-Gupta efficiency (KGE), Nash-Sutcliffe efficiency (NSE) of CMIP6 GCMs and ensemble in reproducing the historical precipitation for both long-term (1850-1949), near-term (1950-2014) and the total historical period (1850-2014). </a:t>
            </a:r>
            <a:endParaRPr lang="zh-CN" altLang="zh-CN" sz="1200" kern="100" dirty="0">
              <a:effectLst/>
              <a:latin typeface="Cambria" panose="02040503050406030204" pitchFamily="18" charset="0"/>
              <a:ea typeface="宋体" panose="02010600030101010101" pitchFamily="2" charset="-122"/>
              <a:cs typeface="Times New Roman" panose="02020603050405020304" pitchFamily="18" charset="0"/>
            </a:endParaRPr>
          </a:p>
        </p:txBody>
      </p:sp>
      <p:sp>
        <p:nvSpPr>
          <p:cNvPr id="6" name="文本框 5">
            <a:extLst>
              <a:ext uri="{FF2B5EF4-FFF2-40B4-BE49-F238E27FC236}">
                <a16:creationId xmlns:a16="http://schemas.microsoft.com/office/drawing/2014/main" id="{58938AB6-FC3D-1C1C-27B1-698EC2B61E78}"/>
              </a:ext>
            </a:extLst>
          </p:cNvPr>
          <p:cNvSpPr txBox="1"/>
          <p:nvPr/>
        </p:nvSpPr>
        <p:spPr>
          <a:xfrm>
            <a:off x="286303" y="885668"/>
            <a:ext cx="2465774" cy="5509200"/>
          </a:xfrm>
          <a:prstGeom prst="rect">
            <a:avLst/>
          </a:prstGeom>
          <a:noFill/>
        </p:spPr>
        <p:txBody>
          <a:bodyPr wrap="square">
            <a:spAutoFit/>
          </a:bodyPr>
          <a:lstStyle/>
          <a:p>
            <a:pPr marL="171450" indent="-171450">
              <a:buFont typeface="Wingdings" panose="05000000000000000000" pitchFamily="2" charset="2"/>
              <a:buChar char="l"/>
            </a:pPr>
            <a:r>
              <a:rPr lang="en-US" altLang="zh-CN" sz="1600" kern="100" dirty="0">
                <a:latin typeface="Cambria" panose="02040503050406030204" pitchFamily="18" charset="0"/>
                <a:ea typeface="Cambria" panose="02040503050406030204" pitchFamily="18" charset="0"/>
              </a:rPr>
              <a:t>The historical sequence of annual precipitation is reproduced by CMIP6 </a:t>
            </a:r>
            <a:r>
              <a:rPr lang="en-US" altLang="zh-CN" sz="1600" kern="100" dirty="0">
                <a:effectLst/>
                <a:latin typeface="Cambria" panose="02040503050406030204" pitchFamily="18" charset="0"/>
                <a:ea typeface="Cambria" panose="02040503050406030204" pitchFamily="18" charset="0"/>
              </a:rPr>
              <a:t>GCMs with uncertainty.</a:t>
            </a:r>
          </a:p>
          <a:p>
            <a:pPr marL="171450" indent="-171450">
              <a:buFont typeface="Wingdings" panose="05000000000000000000" pitchFamily="2" charset="2"/>
              <a:buChar char="l"/>
            </a:pPr>
            <a:endParaRPr lang="en-US" altLang="zh-CN" sz="1600" kern="100" dirty="0">
              <a:effectLst/>
              <a:latin typeface="Cambria" panose="02040503050406030204" pitchFamily="18" charset="0"/>
              <a:ea typeface="Cambria" panose="02040503050406030204" pitchFamily="18" charset="0"/>
            </a:endParaRPr>
          </a:p>
          <a:p>
            <a:pPr marL="171450" indent="-171450">
              <a:buFont typeface="Wingdings" panose="05000000000000000000" pitchFamily="2" charset="2"/>
              <a:buChar char="l"/>
            </a:pPr>
            <a:r>
              <a:rPr lang="en-US" altLang="zh-CN" sz="1600" kern="100" dirty="0">
                <a:effectLst/>
                <a:latin typeface="Cambria" panose="02040503050406030204" pitchFamily="18" charset="0"/>
                <a:ea typeface="Cambria" panose="02040503050406030204" pitchFamily="18" charset="0"/>
              </a:rPr>
              <a:t>Uncertainty has been evaluated for the whole historical period, the long-term period (1850-1949) and the near-term period (1950-2014).</a:t>
            </a:r>
          </a:p>
          <a:p>
            <a:pPr marL="171450" indent="-171450">
              <a:buFont typeface="Wingdings" panose="05000000000000000000" pitchFamily="2" charset="2"/>
              <a:buChar char="l"/>
            </a:pPr>
            <a:endParaRPr lang="en-US" altLang="zh-CN" sz="1600" kern="100" dirty="0">
              <a:latin typeface="Cambria" panose="02040503050406030204" pitchFamily="18" charset="0"/>
              <a:ea typeface="Cambria" panose="02040503050406030204" pitchFamily="18" charset="0"/>
            </a:endParaRPr>
          </a:p>
          <a:p>
            <a:pPr marL="171450" indent="-171450">
              <a:buFont typeface="Wingdings" panose="05000000000000000000" pitchFamily="2" charset="2"/>
              <a:buChar char="l"/>
            </a:pPr>
            <a:r>
              <a:rPr lang="en-US" altLang="zh-CN" sz="1600" kern="100" dirty="0">
                <a:effectLst/>
                <a:latin typeface="Cambria" panose="02040503050406030204" pitchFamily="18" charset="0"/>
                <a:ea typeface="Cambria" panose="02040503050406030204" pitchFamily="18" charset="0"/>
              </a:rPr>
              <a:t>The multi-model ensemble mean shows no obvious better capability in replicating the sequence of annual precipitation, which performs more similarly to the mean of observation data.</a:t>
            </a:r>
          </a:p>
        </p:txBody>
      </p:sp>
    </p:spTree>
    <p:extLst>
      <p:ext uri="{BB962C8B-B14F-4D97-AF65-F5344CB8AC3E}">
        <p14:creationId xmlns:p14="http://schemas.microsoft.com/office/powerpoint/2010/main" val="156881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D623B9F-6D51-F85D-BF07-CB740AF0C15D}"/>
              </a:ext>
            </a:extLst>
          </p:cNvPr>
          <p:cNvSpPr txBox="1"/>
          <p:nvPr/>
        </p:nvSpPr>
        <p:spPr>
          <a:xfrm>
            <a:off x="312936" y="94981"/>
            <a:ext cx="10156943" cy="584775"/>
          </a:xfrm>
          <a:prstGeom prst="rect">
            <a:avLst/>
          </a:prstGeom>
          <a:noFill/>
        </p:spPr>
        <p:txBody>
          <a:bodyPr wrap="square">
            <a:spAutoFit/>
          </a:bodyPr>
          <a:lstStyle/>
          <a:p>
            <a:pPr hangingPunct="0"/>
            <a:r>
              <a:rPr lang="en-US" altLang="zh-CN" sz="3200" b="1" kern="0" dirty="0">
                <a:solidFill>
                  <a:srgbClr val="A50000"/>
                </a:solidFill>
                <a:latin typeface="Cambria" panose="02040503050406030204" pitchFamily="18" charset="0"/>
                <a:cs typeface="Arial" panose="020B0604020202020204" pitchFamily="34" charset="0"/>
              </a:rPr>
              <a:t>Comparison of observed and simulated statistics</a:t>
            </a:r>
            <a:endParaRPr lang="zh-CN" altLang="zh-CN" sz="3200" b="1" kern="0" dirty="0">
              <a:solidFill>
                <a:srgbClr val="A50000"/>
              </a:solidFill>
              <a:latin typeface="Cambria" panose="02040503050406030204" pitchFamily="18" charset="0"/>
              <a:cs typeface="Arial" panose="020B0604020202020204" pitchFamily="34" charset="0"/>
            </a:endParaRPr>
          </a:p>
        </p:txBody>
      </p:sp>
      <p:pic>
        <p:nvPicPr>
          <p:cNvPr id="4" name="图片 3">
            <a:extLst>
              <a:ext uri="{FF2B5EF4-FFF2-40B4-BE49-F238E27FC236}">
                <a16:creationId xmlns:a16="http://schemas.microsoft.com/office/drawing/2014/main" id="{43C4E1BC-BC56-FA8F-E491-05EE84C266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430" y="1740323"/>
            <a:ext cx="5749245" cy="4471635"/>
          </a:xfrm>
          <a:prstGeom prst="rect">
            <a:avLst/>
          </a:prstGeom>
        </p:spPr>
      </p:pic>
      <p:pic>
        <p:nvPicPr>
          <p:cNvPr id="8" name="图片 7">
            <a:extLst>
              <a:ext uri="{FF2B5EF4-FFF2-40B4-BE49-F238E27FC236}">
                <a16:creationId xmlns:a16="http://schemas.microsoft.com/office/drawing/2014/main" id="{0468A48C-C771-ADA1-F563-E1896F419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39" y="1574825"/>
            <a:ext cx="6022019" cy="4171409"/>
          </a:xfrm>
          <a:prstGeom prst="rect">
            <a:avLst/>
          </a:prstGeom>
        </p:spPr>
      </p:pic>
      <p:sp>
        <p:nvSpPr>
          <p:cNvPr id="10" name="文本框 9">
            <a:extLst>
              <a:ext uri="{FF2B5EF4-FFF2-40B4-BE49-F238E27FC236}">
                <a16:creationId xmlns:a16="http://schemas.microsoft.com/office/drawing/2014/main" id="{40F62EB8-688A-8767-0C48-3828CACA4E9E}"/>
              </a:ext>
            </a:extLst>
          </p:cNvPr>
          <p:cNvSpPr txBox="1"/>
          <p:nvPr/>
        </p:nvSpPr>
        <p:spPr>
          <a:xfrm>
            <a:off x="538452" y="6087666"/>
            <a:ext cx="5276427" cy="461665"/>
          </a:xfrm>
          <a:prstGeom prst="rect">
            <a:avLst/>
          </a:prstGeom>
          <a:noFill/>
        </p:spPr>
        <p:txBody>
          <a:bodyPr wrap="square">
            <a:spAutoFit/>
          </a:bodyPr>
          <a:lstStyle/>
          <a:p>
            <a:pPr algn="just"/>
            <a:r>
              <a:rPr lang="en-US" altLang="zh-CN" sz="1200" dirty="0">
                <a:effectLst/>
                <a:latin typeface="Cambria" panose="02040503050406030204" pitchFamily="18" charset="0"/>
                <a:ea typeface="Cambria" panose="02040503050406030204" pitchFamily="18" charset="0"/>
                <a:cs typeface="Times New Roman" panose="02020603050405020304" pitchFamily="18" charset="0"/>
              </a:rPr>
              <a:t>Annual cycle of historical (1850-2014) mean monthly rainfall (mm/month) of MME and CMIP6 models against observation data.</a:t>
            </a:r>
            <a:endParaRPr lang="zh-CN" altLang="en-US" sz="12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C1035D47-0770-5262-0408-E8685C527719}"/>
                  </a:ext>
                </a:extLst>
              </p:cNvPr>
              <p:cNvSpPr txBox="1"/>
              <p:nvPr/>
            </p:nvSpPr>
            <p:spPr>
              <a:xfrm>
                <a:off x="6794639" y="5699429"/>
                <a:ext cx="4089384" cy="646331"/>
              </a:xfrm>
              <a:prstGeom prst="rect">
                <a:avLst/>
              </a:prstGeom>
              <a:noFill/>
            </p:spPr>
            <p:txBody>
              <a:bodyPr wrap="square">
                <a:spAutoFit/>
              </a:bodyPr>
              <a:lstStyle/>
              <a:p>
                <a:pPr algn="just"/>
                <a:r>
                  <a:rPr lang="en-US" altLang="zh-CN" sz="1200" dirty="0">
                    <a:effectLst/>
                    <a:latin typeface="Cambria" panose="02040503050406030204" pitchFamily="18" charset="0"/>
                    <a:ea typeface="Cambria" panose="02040503050406030204" pitchFamily="18" charset="0"/>
                    <a:cs typeface="Times New Roman" panose="02020603050405020304" pitchFamily="18" charset="0"/>
                  </a:rPr>
                  <a:t>Portrait diagram of </a:t>
                </a:r>
                <a14:m>
                  <m:oMath xmlns:m="http://schemas.openxmlformats.org/officeDocument/2006/math">
                    <m:sSup>
                      <m:sSupPr>
                        <m:ctrlPr>
                          <a:rPr lang="zh-CN" altLang="zh-CN" sz="1200" i="1">
                            <a:effectLst/>
                            <a:latin typeface="Cambria Math" panose="02040503050406030204" pitchFamily="18" charset="0"/>
                            <a:ea typeface="Cambria Math" panose="02040503050406030204" pitchFamily="18" charset="0"/>
                          </a:rPr>
                        </m:ctrlPr>
                      </m:sSupPr>
                      <m:e>
                        <m:r>
                          <a:rPr lang="en-US" altLang="zh-CN" sz="1200" i="1">
                            <a:effectLst/>
                            <a:latin typeface="Cambria Math" panose="02040503050406030204" pitchFamily="18" charset="0"/>
                            <a:ea typeface="宋体" panose="02010600030101010101" pitchFamily="2" charset="-122"/>
                            <a:cs typeface="Times New Roman" panose="02020603050405020304" pitchFamily="18" charset="0"/>
                          </a:rPr>
                          <m:t>𝑅𝑀𝑆𝐸</m:t>
                        </m:r>
                      </m:e>
                      <m:sup>
                        <m:r>
                          <a:rPr lang="en-US" altLang="zh-CN" sz="1200" i="1">
                            <a:effectLst/>
                            <a:latin typeface="Cambria Math" panose="02040503050406030204" pitchFamily="18" charset="0"/>
                            <a:ea typeface="宋体" panose="02010600030101010101" pitchFamily="2" charset="-122"/>
                            <a:cs typeface="Times New Roman" panose="02020603050405020304" pitchFamily="18" charset="0"/>
                          </a:rPr>
                          <m:t>′</m:t>
                        </m:r>
                      </m:sup>
                    </m:sSup>
                  </m:oMath>
                </a14:m>
                <a:r>
                  <a:rPr lang="en-US" altLang="zh-CN" sz="1200" dirty="0">
                    <a:effectLst/>
                    <a:latin typeface="Cambria" panose="02040503050406030204" pitchFamily="18" charset="0"/>
                    <a:ea typeface="Cambria" panose="02040503050406030204" pitchFamily="18" charset="0"/>
                    <a:cs typeface="Times New Roman" panose="02020603050405020304" pitchFamily="18" charset="0"/>
                  </a:rPr>
                  <a:t> for different extreme precipitation indices simulated by CMIP6 models against observation data during the historical period (1850-2014).  </a:t>
                </a:r>
                <a:endParaRPr lang="zh-CN" altLang="zh-CN" sz="1200" kern="100" dirty="0">
                  <a:effectLst/>
                  <a:latin typeface="Cambria" panose="02040503050406030204" pitchFamily="18" charset="0"/>
                  <a:ea typeface="宋体" panose="02010600030101010101" pitchFamily="2" charset="-122"/>
                  <a:cs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xmlns="" xmlns:a14="http://schemas.microsoft.com/office/drawing/2010/main" id="{C1035D47-0770-5262-0408-E8685C527719}"/>
                  </a:ext>
                </a:extLst>
              </p:cNvPr>
              <p:cNvSpPr txBox="1">
                <a:spLocks noRot="1" noChangeAspect="1" noMove="1" noResize="1" noEditPoints="1" noAdjustHandles="1" noChangeArrowheads="1" noChangeShapeType="1" noTextEdit="1"/>
              </p:cNvSpPr>
              <p:nvPr/>
            </p:nvSpPr>
            <p:spPr>
              <a:xfrm>
                <a:off x="6794639" y="5699429"/>
                <a:ext cx="4089384" cy="646331"/>
              </a:xfrm>
              <a:prstGeom prst="rect">
                <a:avLst/>
              </a:prstGeom>
              <a:blipFill>
                <a:blip r:embed="rId4" cstate="print"/>
                <a:stretch>
                  <a:fillRect l="-149" t="-943" r="-149" b="-6604"/>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843D12ED-30A0-AF96-95C0-4F5EF94AAD87}"/>
              </a:ext>
            </a:extLst>
          </p:cNvPr>
          <p:cNvSpPr txBox="1"/>
          <p:nvPr/>
        </p:nvSpPr>
        <p:spPr>
          <a:xfrm>
            <a:off x="587986" y="646042"/>
            <a:ext cx="10535574" cy="1154162"/>
          </a:xfrm>
          <a:prstGeom prst="rect">
            <a:avLst/>
          </a:prstGeom>
          <a:noFill/>
        </p:spPr>
        <p:txBody>
          <a:bodyPr wrap="square">
            <a:spAutoFit/>
          </a:bodyPr>
          <a:lstStyle/>
          <a:p>
            <a:pPr marL="171450" indent="-171450" algn="just">
              <a:spcAft>
                <a:spcPts val="600"/>
              </a:spcAft>
              <a:buFont typeface="Wingdings" panose="05000000000000000000" pitchFamily="2" charset="2"/>
              <a:buChar char="l"/>
            </a:pPr>
            <a:r>
              <a:rPr lang="en-US" altLang="zh-CN" sz="1600" kern="100" dirty="0">
                <a:effectLst/>
                <a:latin typeface="Cambria" panose="02040503050406030204" pitchFamily="18" charset="0"/>
                <a:ea typeface="Cambria" panose="02040503050406030204" pitchFamily="18" charset="0"/>
              </a:rPr>
              <a:t>Most of the models and the ensemble mean adequately replicate the bimodal precipitation pattern with peaks during March-April-May and September-October-November. </a:t>
            </a:r>
          </a:p>
          <a:p>
            <a:pPr marL="171450" indent="-171450" algn="just">
              <a:spcAft>
                <a:spcPts val="600"/>
              </a:spcAft>
              <a:buFont typeface="Wingdings" panose="05000000000000000000" pitchFamily="2" charset="2"/>
              <a:buChar char="l"/>
            </a:pPr>
            <a:r>
              <a:rPr lang="en-US" altLang="zh-CN" sz="1600" kern="100" dirty="0">
                <a:effectLst/>
                <a:latin typeface="Cambria" panose="02040503050406030204" pitchFamily="18" charset="0"/>
                <a:ea typeface="Cambria" panose="02040503050406030204" pitchFamily="18" charset="0"/>
              </a:rPr>
              <a:t>The ensemble mean results perform better than any individual models in simulating all the extreme precipitation indices.</a:t>
            </a:r>
          </a:p>
        </p:txBody>
      </p:sp>
    </p:spTree>
    <p:extLst>
      <p:ext uri="{BB962C8B-B14F-4D97-AF65-F5344CB8AC3E}">
        <p14:creationId xmlns:p14="http://schemas.microsoft.com/office/powerpoint/2010/main" val="121311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C42295C-21AF-44F4-F445-FD490180C4AC}"/>
              </a:ext>
            </a:extLst>
          </p:cNvPr>
          <p:cNvSpPr txBox="1"/>
          <p:nvPr/>
        </p:nvSpPr>
        <p:spPr>
          <a:xfrm>
            <a:off x="312937" y="94981"/>
            <a:ext cx="7934418" cy="584775"/>
          </a:xfrm>
          <a:prstGeom prst="rect">
            <a:avLst/>
          </a:prstGeom>
          <a:noFill/>
        </p:spPr>
        <p:txBody>
          <a:bodyPr wrap="square">
            <a:spAutoFit/>
          </a:bodyPr>
          <a:lstStyle/>
          <a:p>
            <a:pPr hangingPunct="0"/>
            <a:r>
              <a:rPr lang="en-US" altLang="zh-CN" sz="3200" b="1" kern="0" dirty="0">
                <a:solidFill>
                  <a:srgbClr val="A50000"/>
                </a:solidFill>
                <a:latin typeface="Cambria" panose="02040503050406030204" pitchFamily="18" charset="0"/>
                <a:cs typeface="Arial" panose="020B0604020202020204" pitchFamily="34" charset="0"/>
              </a:rPr>
              <a:t>Future </a:t>
            </a:r>
            <a:r>
              <a:rPr lang="en-US" altLang="zh-CN" sz="3200" b="1" kern="0" dirty="0">
                <a:solidFill>
                  <a:srgbClr val="A50000"/>
                </a:solidFill>
                <a:effectLst/>
                <a:latin typeface="Cambria" panose="02040503050406030204" pitchFamily="18" charset="0"/>
                <a:cs typeface="Arial" panose="020B0604020202020204" pitchFamily="34" charset="0"/>
              </a:rPr>
              <a:t>c</a:t>
            </a:r>
            <a:r>
              <a:rPr lang="en-US" altLang="zh-CN" sz="3200" b="1" kern="0" dirty="0">
                <a:solidFill>
                  <a:srgbClr val="A50000"/>
                </a:solidFill>
                <a:latin typeface="Cambria" panose="02040503050406030204" pitchFamily="18" charset="0"/>
                <a:cs typeface="Arial" panose="020B0604020202020204" pitchFamily="34" charset="0"/>
              </a:rPr>
              <a:t>hanges of mean precipitation</a:t>
            </a:r>
            <a:endParaRPr lang="zh-CN" altLang="zh-CN" sz="3200" b="1" kern="0" dirty="0">
              <a:solidFill>
                <a:srgbClr val="A50000"/>
              </a:solidFill>
              <a:effectLst/>
              <a:latin typeface="Cambria" panose="02040503050406030204" pitchFamily="18" charset="0"/>
              <a:cs typeface="Arial" panose="020B0604020202020204" pitchFamily="34" charset="0"/>
            </a:endParaRPr>
          </a:p>
        </p:txBody>
      </p:sp>
      <p:pic>
        <p:nvPicPr>
          <p:cNvPr id="3" name="图片 2">
            <a:extLst>
              <a:ext uri="{FF2B5EF4-FFF2-40B4-BE49-F238E27FC236}">
                <a16:creationId xmlns:a16="http://schemas.microsoft.com/office/drawing/2014/main" id="{73C43676-82D6-0303-83EA-A13EC427CD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026" y="3270261"/>
            <a:ext cx="6580718" cy="2741966"/>
          </a:xfrm>
          <a:prstGeom prst="rect">
            <a:avLst/>
          </a:prstGeom>
        </p:spPr>
      </p:pic>
      <p:pic>
        <p:nvPicPr>
          <p:cNvPr id="4" name="图片 3">
            <a:extLst>
              <a:ext uri="{FF2B5EF4-FFF2-40B4-BE49-F238E27FC236}">
                <a16:creationId xmlns:a16="http://schemas.microsoft.com/office/drawing/2014/main" id="{F44C38E9-A820-1C5B-7F88-AD5A04809E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7539" y="258092"/>
            <a:ext cx="3412096" cy="5477826"/>
          </a:xfrm>
          <a:prstGeom prst="rect">
            <a:avLst/>
          </a:prstGeom>
        </p:spPr>
      </p:pic>
      <p:sp>
        <p:nvSpPr>
          <p:cNvPr id="8" name="文本框 7">
            <a:extLst>
              <a:ext uri="{FF2B5EF4-FFF2-40B4-BE49-F238E27FC236}">
                <a16:creationId xmlns:a16="http://schemas.microsoft.com/office/drawing/2014/main" id="{E54D22A3-5BCC-FBF5-F7E2-E679FA1B2A01}"/>
              </a:ext>
            </a:extLst>
          </p:cNvPr>
          <p:cNvSpPr txBox="1"/>
          <p:nvPr/>
        </p:nvSpPr>
        <p:spPr>
          <a:xfrm>
            <a:off x="703590" y="6083467"/>
            <a:ext cx="6094520" cy="553998"/>
          </a:xfrm>
          <a:prstGeom prst="rect">
            <a:avLst/>
          </a:prstGeom>
          <a:noFill/>
        </p:spPr>
        <p:txBody>
          <a:bodyPr wrap="square">
            <a:spAutoFit/>
          </a:bodyPr>
          <a:lstStyle/>
          <a:p>
            <a:pPr algn="just"/>
            <a:r>
              <a:rPr lang="en-US" altLang="zh-CN" sz="1000" dirty="0">
                <a:effectLst/>
                <a:latin typeface="Cambria" panose="02040503050406030204" pitchFamily="18" charset="0"/>
                <a:ea typeface="Cambria" panose="02040503050406030204" pitchFamily="18" charset="0"/>
                <a:cs typeface="Times New Roman" panose="02020603050405020304" pitchFamily="18" charset="0"/>
              </a:rPr>
              <a:t>Time series of annual precipitation for both past observation and future projection (mm/year). Historical (black), 30-year mean (yellow), SSP1-2.6 (green), SSP2-4.5 (blue), and SSP5-8.5 (red). The future projections of GCMs ensemble are shown in 25th and 75th(shading), and 50th (thick line) percentiles.</a:t>
            </a:r>
            <a:endParaRPr lang="zh-CN" altLang="en-US" sz="1000" dirty="0">
              <a:latin typeface="Cambria" panose="02040503050406030204" pitchFamily="18" charset="0"/>
            </a:endParaRPr>
          </a:p>
        </p:txBody>
      </p:sp>
      <p:sp>
        <p:nvSpPr>
          <p:cNvPr id="9" name="文本框 8">
            <a:extLst>
              <a:ext uri="{FF2B5EF4-FFF2-40B4-BE49-F238E27FC236}">
                <a16:creationId xmlns:a16="http://schemas.microsoft.com/office/drawing/2014/main" id="{56B7C43D-960F-3465-8203-E2F213FA7F5A}"/>
              </a:ext>
            </a:extLst>
          </p:cNvPr>
          <p:cNvSpPr txBox="1"/>
          <p:nvPr/>
        </p:nvSpPr>
        <p:spPr>
          <a:xfrm>
            <a:off x="7554897" y="5735918"/>
            <a:ext cx="3284738" cy="1015663"/>
          </a:xfrm>
          <a:prstGeom prst="rect">
            <a:avLst/>
          </a:prstGeom>
          <a:noFill/>
        </p:spPr>
        <p:txBody>
          <a:bodyPr wrap="square">
            <a:spAutoFit/>
          </a:bodyPr>
          <a:lstStyle/>
          <a:p>
            <a:pPr algn="just"/>
            <a:r>
              <a:rPr lang="en-US" altLang="zh-CN" sz="1000" dirty="0">
                <a:effectLst/>
                <a:latin typeface="Cambria" panose="02040503050406030204" pitchFamily="18" charset="0"/>
                <a:ea typeface="Cambria" panose="02040503050406030204" pitchFamily="18" charset="0"/>
                <a:cs typeface="Times New Roman" panose="02020603050405020304" pitchFamily="18" charset="0"/>
              </a:rPr>
              <a:t>The climatological annual cycle of precipitation for multi models in present-day (1985-2014), near-term (2030-2059) and long-term (2070-2099) under SSP1-2.6, SSP 2-4.5 and SSP5-8.5 scenarios. Thick lines indicate multi-model medians while shading indicates the 25th–75th percentile model ranges.</a:t>
            </a:r>
            <a:endParaRPr lang="zh-CN" altLang="en-US" sz="1000" dirty="0">
              <a:latin typeface="Cambria" panose="02040503050406030204" pitchFamily="18" charset="0"/>
            </a:endParaRPr>
          </a:p>
        </p:txBody>
      </p:sp>
      <p:sp>
        <p:nvSpPr>
          <p:cNvPr id="7" name="文本框 6">
            <a:extLst>
              <a:ext uri="{FF2B5EF4-FFF2-40B4-BE49-F238E27FC236}">
                <a16:creationId xmlns:a16="http://schemas.microsoft.com/office/drawing/2014/main" id="{4B1B87CC-2AD8-5599-EB22-BEA35097F9E1}"/>
              </a:ext>
            </a:extLst>
          </p:cNvPr>
          <p:cNvSpPr txBox="1"/>
          <p:nvPr/>
        </p:nvSpPr>
        <p:spPr>
          <a:xfrm>
            <a:off x="312937" y="845773"/>
            <a:ext cx="6913491" cy="2062103"/>
          </a:xfrm>
          <a:prstGeom prst="rect">
            <a:avLst/>
          </a:prstGeom>
          <a:noFill/>
        </p:spPr>
        <p:txBody>
          <a:bodyPr wrap="square">
            <a:spAutoFit/>
          </a:bodyPr>
          <a:lstStyle/>
          <a:p>
            <a:pPr marL="171450" indent="-171450" algn="just">
              <a:buFont typeface="Wingdings" panose="05000000000000000000" pitchFamily="2" charset="2"/>
              <a:buChar char="l"/>
            </a:pPr>
            <a:r>
              <a:rPr lang="en-US" altLang="zh-CN" sz="1600" kern="100" dirty="0">
                <a:effectLst/>
                <a:latin typeface="Cambria" panose="02040503050406030204" pitchFamily="18" charset="0"/>
                <a:ea typeface="Cambria" panose="02040503050406030204" pitchFamily="18" charset="0"/>
              </a:rPr>
              <a:t>The future annual precipitation fluctuates in a relatively stationary range while a more significant decrease is shown </a:t>
            </a:r>
            <a:r>
              <a:rPr lang="en-US" altLang="zh-CN" sz="1600" kern="100" dirty="0">
                <a:latin typeface="Cambria" panose="02040503050406030204" pitchFamily="18" charset="0"/>
                <a:ea typeface="Cambria" panose="02040503050406030204" pitchFamily="18" charset="0"/>
              </a:rPr>
              <a:t>under </a:t>
            </a:r>
            <a:r>
              <a:rPr lang="en-US" altLang="zh-CN" sz="1600" kern="100" dirty="0">
                <a:effectLst/>
                <a:latin typeface="Cambria" panose="02040503050406030204" pitchFamily="18" charset="0"/>
                <a:ea typeface="Cambria" panose="02040503050406030204" pitchFamily="18" charset="0"/>
              </a:rPr>
              <a:t>SSP8.5 scenario.</a:t>
            </a:r>
          </a:p>
          <a:p>
            <a:pPr marL="171450" indent="-171450" algn="just">
              <a:buFont typeface="Wingdings" panose="05000000000000000000" pitchFamily="2" charset="2"/>
              <a:buChar char="l"/>
            </a:pPr>
            <a:endParaRPr lang="en-US" altLang="zh-CN" sz="1600" kern="100" dirty="0">
              <a:effectLst/>
              <a:latin typeface="Cambria" panose="02040503050406030204" pitchFamily="18" charset="0"/>
              <a:ea typeface="Cambria" panose="02040503050406030204" pitchFamily="18" charset="0"/>
            </a:endParaRPr>
          </a:p>
          <a:p>
            <a:pPr marL="171450" indent="-171450" algn="just">
              <a:buFont typeface="Wingdings" panose="05000000000000000000" pitchFamily="2" charset="2"/>
              <a:buChar char="l"/>
            </a:pPr>
            <a:r>
              <a:rPr lang="en-US" altLang="zh-CN" sz="1600" kern="100" dirty="0">
                <a:effectLst/>
                <a:latin typeface="Cambria" panose="02040503050406030204" pitchFamily="18" charset="0"/>
                <a:ea typeface="Cambria" panose="02040503050406030204" pitchFamily="18" charset="0"/>
              </a:rPr>
              <a:t>Monthly precipitation depicts an overall decrease under all the scenarios in each future period especially under SSP8.5 scenario in the long-term future.</a:t>
            </a:r>
          </a:p>
          <a:p>
            <a:pPr marL="171450" indent="-171450" algn="just">
              <a:buFont typeface="Wingdings" panose="05000000000000000000" pitchFamily="2" charset="2"/>
              <a:buChar char="l"/>
            </a:pPr>
            <a:endParaRPr lang="en-US" altLang="zh-CN" sz="1600" kern="100" dirty="0">
              <a:effectLst/>
              <a:latin typeface="Cambria" panose="02040503050406030204" pitchFamily="18" charset="0"/>
              <a:ea typeface="Cambria" panose="02040503050406030204" pitchFamily="18" charset="0"/>
            </a:endParaRPr>
          </a:p>
          <a:p>
            <a:pPr marL="171450" indent="-171450" algn="just">
              <a:buFont typeface="Wingdings" panose="05000000000000000000" pitchFamily="2" charset="2"/>
              <a:buChar char="l"/>
            </a:pPr>
            <a:r>
              <a:rPr lang="en-US" altLang="zh-CN" sz="1600" kern="100" dirty="0">
                <a:effectLst/>
                <a:latin typeface="Cambria" panose="02040503050406030204" pitchFamily="18" charset="0"/>
                <a:ea typeface="Cambria" panose="02040503050406030204" pitchFamily="18" charset="0"/>
              </a:rPr>
              <a:t>Moreover, the monthly precipitation pattern will change in the future, implying that rainfall will be more likely concentrated in the fall season. </a:t>
            </a:r>
          </a:p>
        </p:txBody>
      </p:sp>
    </p:spTree>
    <p:extLst>
      <p:ext uri="{BB962C8B-B14F-4D97-AF65-F5344CB8AC3E}">
        <p14:creationId xmlns:p14="http://schemas.microsoft.com/office/powerpoint/2010/main" val="852675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0DEC70F-467A-A23D-E776-9940199604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268" y="679756"/>
            <a:ext cx="11795464" cy="3791399"/>
          </a:xfrm>
          <a:prstGeom prst="rect">
            <a:avLst/>
          </a:prstGeom>
        </p:spPr>
      </p:pic>
      <p:sp>
        <p:nvSpPr>
          <p:cNvPr id="4" name="文本框 3">
            <a:extLst>
              <a:ext uri="{FF2B5EF4-FFF2-40B4-BE49-F238E27FC236}">
                <a16:creationId xmlns:a16="http://schemas.microsoft.com/office/drawing/2014/main" id="{E9223752-F85A-AE60-5902-55685A9D38BC}"/>
              </a:ext>
            </a:extLst>
          </p:cNvPr>
          <p:cNvSpPr txBox="1"/>
          <p:nvPr/>
        </p:nvSpPr>
        <p:spPr>
          <a:xfrm>
            <a:off x="312937" y="94981"/>
            <a:ext cx="7934418" cy="584775"/>
          </a:xfrm>
          <a:prstGeom prst="rect">
            <a:avLst/>
          </a:prstGeom>
          <a:noFill/>
        </p:spPr>
        <p:txBody>
          <a:bodyPr wrap="square">
            <a:spAutoFit/>
          </a:bodyPr>
          <a:lstStyle/>
          <a:p>
            <a:pPr hangingPunct="0"/>
            <a:r>
              <a:rPr lang="en-US" altLang="zh-CN" sz="3200" b="1" kern="0" dirty="0">
                <a:solidFill>
                  <a:srgbClr val="A50000"/>
                </a:solidFill>
                <a:latin typeface="Cambria" panose="02040503050406030204" pitchFamily="18" charset="0"/>
                <a:cs typeface="Arial" panose="020B0604020202020204" pitchFamily="34" charset="0"/>
              </a:rPr>
              <a:t>Future </a:t>
            </a:r>
            <a:r>
              <a:rPr lang="en-US" altLang="zh-CN" sz="3200" b="1" kern="0" dirty="0">
                <a:solidFill>
                  <a:srgbClr val="A50000"/>
                </a:solidFill>
                <a:effectLst/>
                <a:latin typeface="Cambria" panose="02040503050406030204" pitchFamily="18" charset="0"/>
                <a:cs typeface="Arial" panose="020B0604020202020204" pitchFamily="34" charset="0"/>
              </a:rPr>
              <a:t>c</a:t>
            </a:r>
            <a:r>
              <a:rPr lang="en-US" altLang="zh-CN" sz="3200" b="1" kern="0" dirty="0">
                <a:solidFill>
                  <a:srgbClr val="A50000"/>
                </a:solidFill>
                <a:latin typeface="Cambria" panose="02040503050406030204" pitchFamily="18" charset="0"/>
                <a:cs typeface="Arial" panose="020B0604020202020204" pitchFamily="34" charset="0"/>
              </a:rPr>
              <a:t>hanges of extreme precipitation</a:t>
            </a:r>
            <a:endParaRPr lang="zh-CN" altLang="zh-CN" sz="3200" b="1" kern="0" dirty="0">
              <a:solidFill>
                <a:srgbClr val="A50000"/>
              </a:solidFill>
              <a:effectLst/>
              <a:latin typeface="Cambria" panose="02040503050406030204" pitchFamily="18" charset="0"/>
              <a:cs typeface="Arial" panose="020B0604020202020204" pitchFamily="34" charset="0"/>
            </a:endParaRPr>
          </a:p>
        </p:txBody>
      </p:sp>
      <p:sp>
        <p:nvSpPr>
          <p:cNvPr id="6" name="文本框 5">
            <a:extLst>
              <a:ext uri="{FF2B5EF4-FFF2-40B4-BE49-F238E27FC236}">
                <a16:creationId xmlns:a16="http://schemas.microsoft.com/office/drawing/2014/main" id="{F98982C7-8443-7329-8A4E-C8B594292472}"/>
              </a:ext>
            </a:extLst>
          </p:cNvPr>
          <p:cNvSpPr txBox="1"/>
          <p:nvPr/>
        </p:nvSpPr>
        <p:spPr>
          <a:xfrm>
            <a:off x="312937" y="4375015"/>
            <a:ext cx="9718831" cy="461665"/>
          </a:xfrm>
          <a:prstGeom prst="rect">
            <a:avLst/>
          </a:prstGeom>
          <a:noFill/>
        </p:spPr>
        <p:txBody>
          <a:bodyPr wrap="square">
            <a:spAutoFit/>
          </a:bodyPr>
          <a:lstStyle/>
          <a:p>
            <a:pPr algn="just"/>
            <a:r>
              <a:rPr lang="en-US" altLang="zh-CN" sz="1200" kern="100" dirty="0">
                <a:effectLst/>
                <a:latin typeface="Cambria" panose="02040503050406030204" pitchFamily="18" charset="0"/>
                <a:ea typeface="Cambria" panose="02040503050406030204" pitchFamily="18" charset="0"/>
              </a:rPr>
              <a:t>Percentile change of extreme precipitation compared to the baseline period (1985-2014). The shade line represents the annual change and the bold line represents the 30-year average change.</a:t>
            </a:r>
            <a:endParaRPr lang="zh-CN" altLang="zh-CN" sz="1200" kern="100" dirty="0">
              <a:effectLst/>
              <a:latin typeface="Cambria" panose="02040503050406030204" pitchFamily="18" charset="0"/>
              <a:ea typeface="宋体" panose="02010600030101010101" pitchFamily="2" charset="-122"/>
            </a:endParaRPr>
          </a:p>
        </p:txBody>
      </p:sp>
      <p:sp>
        <p:nvSpPr>
          <p:cNvPr id="9" name="文本框 8">
            <a:extLst>
              <a:ext uri="{FF2B5EF4-FFF2-40B4-BE49-F238E27FC236}">
                <a16:creationId xmlns:a16="http://schemas.microsoft.com/office/drawing/2014/main" id="{23B046BC-332C-137E-1C90-7D26CBF545A4}"/>
              </a:ext>
            </a:extLst>
          </p:cNvPr>
          <p:cNvSpPr txBox="1"/>
          <p:nvPr/>
        </p:nvSpPr>
        <p:spPr>
          <a:xfrm>
            <a:off x="198268" y="4932156"/>
            <a:ext cx="10499324" cy="1651734"/>
          </a:xfrm>
          <a:prstGeom prst="rect">
            <a:avLst/>
          </a:prstGeom>
          <a:noFill/>
        </p:spPr>
        <p:txBody>
          <a:bodyPr wrap="square">
            <a:spAutoFit/>
          </a:bodyPr>
          <a:lstStyle/>
          <a:p>
            <a:pPr marL="171450" indent="-171450" algn="just">
              <a:spcAft>
                <a:spcPts val="200"/>
              </a:spcAft>
              <a:buFont typeface="Wingdings" panose="05000000000000000000" pitchFamily="2" charset="2"/>
              <a:buChar char="l"/>
            </a:pPr>
            <a:r>
              <a:rPr lang="en-US" altLang="zh-CN" sz="1400" kern="100" dirty="0">
                <a:effectLst/>
                <a:latin typeface="Cambria" panose="02040503050406030204" pitchFamily="18" charset="0"/>
                <a:ea typeface="Cambria" panose="02040503050406030204" pitchFamily="18" charset="0"/>
              </a:rPr>
              <a:t>Consecutive dry days (CDD) </a:t>
            </a:r>
            <a:r>
              <a:rPr lang="en-US" altLang="zh-CN" sz="1400" kern="100" dirty="0">
                <a:latin typeface="Cambria" panose="02040503050406030204" pitchFamily="18" charset="0"/>
                <a:ea typeface="Cambria" panose="02040503050406030204" pitchFamily="18" charset="0"/>
              </a:rPr>
              <a:t>shows a sharp increase at the end of 21</a:t>
            </a:r>
            <a:r>
              <a:rPr lang="en-US" altLang="zh-CN" sz="1400" kern="100" baseline="30000" dirty="0">
                <a:latin typeface="Cambria" panose="02040503050406030204" pitchFamily="18" charset="0"/>
                <a:ea typeface="Cambria" panose="02040503050406030204" pitchFamily="18" charset="0"/>
              </a:rPr>
              <a:t>st</a:t>
            </a:r>
            <a:r>
              <a:rPr lang="en-US" altLang="zh-CN" sz="1400" kern="100" dirty="0">
                <a:latin typeface="Cambria" panose="02040503050406030204" pitchFamily="18" charset="0"/>
                <a:ea typeface="Cambria" panose="02040503050406030204" pitchFamily="18" charset="0"/>
              </a:rPr>
              <a:t> century under SSP8.5 while the consecutive wet days (CWD) will decrease, which depicts an overall drier condition.</a:t>
            </a:r>
          </a:p>
          <a:p>
            <a:pPr marL="171450" indent="-171450" algn="just">
              <a:spcAft>
                <a:spcPts val="200"/>
              </a:spcAft>
              <a:buFont typeface="Wingdings" panose="05000000000000000000" pitchFamily="2" charset="2"/>
              <a:buChar char="l"/>
            </a:pPr>
            <a:r>
              <a:rPr lang="en-US" altLang="zh-CN" sz="1400" kern="100" dirty="0">
                <a:latin typeface="Cambria" panose="02040503050406030204" pitchFamily="18" charset="0"/>
                <a:ea typeface="Cambria" panose="02040503050406030204" pitchFamily="18" charset="0"/>
              </a:rPr>
              <a:t>Although the heavy precipitation days (R10mm) will decrease under SSP8.5, but the very heavy precipitation days (R20mm), the maximum consecutive 1 day and 5 days precipitation (RX1day and RX5day) will increase under all the scenarios, which implies the precipitation will be more extreme. </a:t>
            </a:r>
          </a:p>
          <a:p>
            <a:pPr marL="171450" indent="-171450" algn="just">
              <a:buFont typeface="Wingdings" panose="05000000000000000000" pitchFamily="2" charset="2"/>
              <a:buChar char="l"/>
            </a:pPr>
            <a:r>
              <a:rPr lang="en-US" altLang="zh-CN" sz="1400" kern="100" dirty="0">
                <a:effectLst/>
                <a:latin typeface="Cambria" panose="02040503050406030204" pitchFamily="18" charset="0"/>
                <a:ea typeface="Cambria" panose="02040503050406030204" pitchFamily="18" charset="0"/>
              </a:rPr>
              <a:t>Very wet days (R95p) will decrease but very wet days precipitation (R95pTOT) depicts an increase which indicates the very wet rainfall will be more intense especially under SSP8.5 scenario.</a:t>
            </a:r>
            <a:r>
              <a:rPr lang="en-US" altLang="zh-CN" sz="1400" kern="100" baseline="30000" dirty="0">
                <a:latin typeface="Cambria" panose="02040503050406030204" pitchFamily="18" charset="0"/>
                <a:ea typeface="Cambria" panose="02040503050406030204" pitchFamily="18" charset="0"/>
              </a:rPr>
              <a:t> </a:t>
            </a:r>
            <a:endParaRPr lang="en-US" altLang="zh-CN" sz="1400" kern="1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7402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9EC8C992-17DF-0BED-0E6D-37E83FD6213E}"/>
              </a:ext>
            </a:extLst>
          </p:cNvPr>
          <p:cNvSpPr txBox="1"/>
          <p:nvPr/>
        </p:nvSpPr>
        <p:spPr>
          <a:xfrm>
            <a:off x="312937" y="94981"/>
            <a:ext cx="3584359" cy="584775"/>
          </a:xfrm>
          <a:prstGeom prst="rect">
            <a:avLst/>
          </a:prstGeom>
          <a:noFill/>
        </p:spPr>
        <p:txBody>
          <a:bodyPr wrap="square">
            <a:spAutoFit/>
          </a:bodyPr>
          <a:lstStyle/>
          <a:p>
            <a:pPr hangingPunct="0"/>
            <a:r>
              <a:rPr lang="en-GB" altLang="zh-CN" sz="3200" b="1" kern="0" dirty="0">
                <a:solidFill>
                  <a:srgbClr val="A50000"/>
                </a:solidFill>
                <a:effectLst/>
                <a:latin typeface="Cambria" panose="02040503050406030204" pitchFamily="18" charset="0"/>
                <a:cs typeface="Arial" panose="020B0604020202020204" pitchFamily="34" charset="0"/>
              </a:rPr>
              <a:t>C</a:t>
            </a:r>
            <a:r>
              <a:rPr lang="en-US" altLang="zh-CN" sz="3200" b="1" kern="0" dirty="0" err="1">
                <a:solidFill>
                  <a:srgbClr val="A50000"/>
                </a:solidFill>
                <a:effectLst/>
                <a:latin typeface="Cambria" panose="02040503050406030204" pitchFamily="18" charset="0"/>
                <a:cs typeface="Arial" panose="020B0604020202020204" pitchFamily="34" charset="0"/>
              </a:rPr>
              <a:t>onclusions</a:t>
            </a:r>
            <a:endParaRPr lang="zh-CN" altLang="zh-CN" sz="3200" b="1" kern="0" dirty="0">
              <a:solidFill>
                <a:srgbClr val="A50000"/>
              </a:solidFill>
              <a:effectLst/>
              <a:latin typeface="Cambria" panose="02040503050406030204" pitchFamily="18" charset="0"/>
              <a:cs typeface="Arial" panose="020B0604020202020204" pitchFamily="34" charset="0"/>
            </a:endParaRPr>
          </a:p>
        </p:txBody>
      </p:sp>
      <p:sp>
        <p:nvSpPr>
          <p:cNvPr id="13" name="文本框 12">
            <a:extLst>
              <a:ext uri="{FF2B5EF4-FFF2-40B4-BE49-F238E27FC236}">
                <a16:creationId xmlns:a16="http://schemas.microsoft.com/office/drawing/2014/main" id="{39B0374E-E1D0-AC07-750D-DDB18D5D4140}"/>
              </a:ext>
            </a:extLst>
          </p:cNvPr>
          <p:cNvSpPr txBox="1"/>
          <p:nvPr/>
        </p:nvSpPr>
        <p:spPr>
          <a:xfrm>
            <a:off x="1056442" y="926644"/>
            <a:ext cx="9854214" cy="4247317"/>
          </a:xfrm>
          <a:prstGeom prst="rect">
            <a:avLst/>
          </a:prstGeom>
          <a:noFill/>
        </p:spPr>
        <p:txBody>
          <a:bodyPr wrap="square">
            <a:spAutoFit/>
          </a:bodyPr>
          <a:lstStyle/>
          <a:p>
            <a:pPr marL="171450" indent="-171450" algn="just">
              <a:buFont typeface="Wingdings" panose="05000000000000000000" pitchFamily="2" charset="2"/>
              <a:buChar char="l"/>
            </a:pPr>
            <a:r>
              <a:rPr lang="en-US" altLang="zh-CN" kern="100" dirty="0">
                <a:effectLst/>
                <a:latin typeface="Cambria" panose="02040503050406030204" pitchFamily="18" charset="0"/>
                <a:ea typeface="Cambria" panose="02040503050406030204" pitchFamily="18" charset="0"/>
              </a:rPr>
              <a:t>There is still some uncertainty in the simulation of historical annual rainfall and the performance of the model will be influenced by the choice of the historical period. However, the multi-model ensemble can simulate the seasonal pattern and extreme fairly well. </a:t>
            </a:r>
          </a:p>
          <a:p>
            <a:pPr marL="171450" indent="-171450" algn="just">
              <a:buFont typeface="Wingdings" panose="05000000000000000000" pitchFamily="2" charset="2"/>
              <a:buChar char="l"/>
            </a:pPr>
            <a:endParaRPr lang="en-US" altLang="zh-CN" kern="100" dirty="0">
              <a:effectLst/>
              <a:latin typeface="Cambria" panose="02040503050406030204" pitchFamily="18" charset="0"/>
              <a:ea typeface="Cambria" panose="02040503050406030204" pitchFamily="18" charset="0"/>
            </a:endParaRPr>
          </a:p>
          <a:p>
            <a:pPr marL="171450" indent="-171450" algn="just">
              <a:buFont typeface="Wingdings" panose="05000000000000000000" pitchFamily="2" charset="2"/>
              <a:buChar char="l"/>
            </a:pPr>
            <a:r>
              <a:rPr lang="en-US" altLang="zh-CN" kern="100" dirty="0">
                <a:effectLst/>
                <a:latin typeface="Cambria" panose="02040503050406030204" pitchFamily="18" charset="0"/>
                <a:ea typeface="Cambria" panose="02040503050406030204" pitchFamily="18" charset="0"/>
              </a:rPr>
              <a:t>The mean annual rainfall will decrease in the future, especially under the SSP8.5 scenario. Moreover, the monthly precipitation pattern will change in the future implying that the rainfall will be more concentrated in the fall season. </a:t>
            </a:r>
          </a:p>
          <a:p>
            <a:pPr marL="171450" indent="-171450" algn="just">
              <a:buFont typeface="Wingdings" panose="05000000000000000000" pitchFamily="2" charset="2"/>
              <a:buChar char="l"/>
            </a:pPr>
            <a:endParaRPr lang="en-US" altLang="zh-CN" kern="100" dirty="0">
              <a:latin typeface="Cambria" panose="02040503050406030204" pitchFamily="18" charset="0"/>
              <a:ea typeface="Cambria" panose="02040503050406030204" pitchFamily="18" charset="0"/>
            </a:endParaRPr>
          </a:p>
          <a:p>
            <a:pPr marL="171450" indent="-171450" algn="just">
              <a:buFont typeface="Wingdings" panose="05000000000000000000" pitchFamily="2" charset="2"/>
              <a:buChar char="l"/>
            </a:pPr>
            <a:r>
              <a:rPr lang="en-US" altLang="zh-CN" kern="100" dirty="0">
                <a:effectLst/>
                <a:latin typeface="Cambria" panose="02040503050406030204" pitchFamily="18" charset="0"/>
                <a:ea typeface="Cambria" panose="02040503050406030204" pitchFamily="18" charset="0"/>
              </a:rPr>
              <a:t>The extreme precipitation also depicts a significant change in the future, especially under the SSP8.5 scenario. The </a:t>
            </a:r>
            <a:r>
              <a:rPr lang="en-US" altLang="zh-CN" kern="100" dirty="0">
                <a:latin typeface="Cambria" panose="02040503050406030204" pitchFamily="18" charset="0"/>
                <a:ea typeface="Cambria" panose="02040503050406030204" pitchFamily="18" charset="0"/>
              </a:rPr>
              <a:t>c</a:t>
            </a:r>
            <a:r>
              <a:rPr lang="en-US" altLang="zh-CN" kern="100" dirty="0">
                <a:effectLst/>
                <a:latin typeface="Cambria" panose="02040503050406030204" pitchFamily="18" charset="0"/>
                <a:ea typeface="Cambria" panose="02040503050406030204" pitchFamily="18" charset="0"/>
              </a:rPr>
              <a:t>onsecutive dry days will increase sharply, which indicates a more severe drought condition while very heavy precipitation will occur more frequently and be more intense.</a:t>
            </a:r>
          </a:p>
          <a:p>
            <a:pPr marL="171450" indent="-171450" algn="just">
              <a:buFont typeface="Wingdings" panose="05000000000000000000" pitchFamily="2" charset="2"/>
              <a:buChar char="l"/>
            </a:pPr>
            <a:endParaRPr lang="zh-CN" altLang="zh-CN" kern="100" dirty="0">
              <a:effectLst/>
              <a:latin typeface="Cambria" panose="02040503050406030204" pitchFamily="18" charset="0"/>
              <a:ea typeface="宋体" panose="02010600030101010101" pitchFamily="2" charset="-122"/>
            </a:endParaRPr>
          </a:p>
          <a:p>
            <a:pPr marL="171450" indent="-171450" algn="just">
              <a:buFont typeface="Wingdings" panose="05000000000000000000" pitchFamily="2" charset="2"/>
              <a:buChar char="l"/>
            </a:pPr>
            <a:r>
              <a:rPr lang="en-US" altLang="zh-CN" kern="100" dirty="0">
                <a:effectLst/>
                <a:latin typeface="Cambria" panose="02040503050406030204" pitchFamily="18" charset="0"/>
                <a:ea typeface="Cambria" panose="02040503050406030204" pitchFamily="18" charset="0"/>
              </a:rPr>
              <a:t>This kind of “dry will be drier and wet wil</a:t>
            </a:r>
            <a:r>
              <a:rPr lang="en-US" altLang="zh-CN" kern="100" dirty="0">
                <a:latin typeface="Cambria" panose="02040503050406030204" pitchFamily="18" charset="0"/>
                <a:ea typeface="Cambria" panose="02040503050406030204" pitchFamily="18" charset="0"/>
              </a:rPr>
              <a:t>l be wetter” pattern </a:t>
            </a:r>
            <a:r>
              <a:rPr lang="en-US" altLang="zh-CN" kern="100" dirty="0">
                <a:effectLst/>
                <a:latin typeface="Cambria" panose="02040503050406030204" pitchFamily="18" charset="0"/>
                <a:ea typeface="Cambria" panose="02040503050406030204" pitchFamily="18" charset="0"/>
              </a:rPr>
              <a:t>will increase the risk of both drought and flood, therefore highlighting the importance of adaptation.</a:t>
            </a:r>
            <a:endParaRPr lang="zh-CN" altLang="zh-CN" kern="100" dirty="0">
              <a:effectLst/>
              <a:latin typeface="Cambria" panose="02040503050406030204" pitchFamily="18" charset="0"/>
              <a:ea typeface="宋体" panose="02010600030101010101" pitchFamily="2" charset="-122"/>
            </a:endParaRPr>
          </a:p>
          <a:p>
            <a:pPr algn="just"/>
            <a:r>
              <a:rPr lang="en-US" altLang="zh-CN" kern="100" dirty="0">
                <a:effectLst/>
                <a:latin typeface="Cambria" panose="02040503050406030204" pitchFamily="18" charset="0"/>
                <a:ea typeface="Cambria" panose="02040503050406030204" pitchFamily="18" charset="0"/>
              </a:rPr>
              <a:t> </a:t>
            </a:r>
            <a:endParaRPr lang="zh-CN" altLang="zh-CN" kern="100" dirty="0">
              <a:effectLst/>
              <a:latin typeface="Cambria" panose="02040503050406030204" pitchFamily="18" charset="0"/>
              <a:ea typeface="宋体" panose="02010600030101010101" pitchFamily="2" charset="-122"/>
            </a:endParaRPr>
          </a:p>
        </p:txBody>
      </p:sp>
      <p:sp>
        <p:nvSpPr>
          <p:cNvPr id="4" name="Segnaposto testo 1">
            <a:extLst>
              <a:ext uri="{FF2B5EF4-FFF2-40B4-BE49-F238E27FC236}">
                <a16:creationId xmlns:a16="http://schemas.microsoft.com/office/drawing/2014/main" id="{633D8506-C684-3BC5-4EC3-F90CA9185532}"/>
              </a:ext>
            </a:extLst>
          </p:cNvPr>
          <p:cNvSpPr txBox="1">
            <a:spLocks/>
          </p:cNvSpPr>
          <p:nvPr/>
        </p:nvSpPr>
        <p:spPr>
          <a:xfrm>
            <a:off x="2982897" y="5235632"/>
            <a:ext cx="6563440" cy="342218"/>
          </a:xfrm>
          <a:prstGeom prst="rect">
            <a:avLst/>
          </a:prstGeom>
          <a:effectLst>
            <a:outerShdw blurRad="50800" dist="38100" dir="2700000" algn="tl" rotWithShape="0">
              <a:prstClr val="black">
                <a:alpha val="40000"/>
              </a:prstClr>
            </a:outerShdw>
          </a:effec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ts val="2200"/>
              </a:lnSpc>
              <a:spcBef>
                <a:spcPct val="20000"/>
              </a:spcBef>
              <a:spcAft>
                <a:spcPts val="0"/>
              </a:spcAft>
              <a:buClrTx/>
              <a:buSzTx/>
              <a:buFont typeface="Arial" panose="020B0604020202020204" pitchFamily="34" charset="0"/>
              <a:buNone/>
              <a:tabLst/>
              <a:defRPr/>
            </a:pPr>
            <a:endParaRPr kumimoji="0" lang="en-GB" sz="28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Calibri" panose="020F0502020204030204" pitchFamily="34" charset="0"/>
              <a:ea typeface="+mn-ea"/>
              <a:cs typeface="Calibri" panose="020F0502020204030204" pitchFamily="34" charset="0"/>
            </a:endParaRPr>
          </a:p>
        </p:txBody>
      </p:sp>
      <p:sp>
        <p:nvSpPr>
          <p:cNvPr id="6" name="文本框 5">
            <a:extLst>
              <a:ext uri="{FF2B5EF4-FFF2-40B4-BE49-F238E27FC236}">
                <a16:creationId xmlns:a16="http://schemas.microsoft.com/office/drawing/2014/main" id="{29B4E2ED-A6A9-14A0-7247-C8D22F748EF7}"/>
              </a:ext>
            </a:extLst>
          </p:cNvPr>
          <p:cNvSpPr txBox="1"/>
          <p:nvPr/>
        </p:nvSpPr>
        <p:spPr>
          <a:xfrm>
            <a:off x="2778833" y="5343672"/>
            <a:ext cx="7568946" cy="523220"/>
          </a:xfrm>
          <a:prstGeom prst="rect">
            <a:avLst/>
          </a:prstGeom>
          <a:noFill/>
        </p:spPr>
        <p:txBody>
          <a:bodyPr wrap="square">
            <a:spAutoFit/>
          </a:bodyPr>
          <a:lstStyle/>
          <a:p>
            <a:pPr hangingPunct="0"/>
            <a:r>
              <a:rPr lang="en-US" altLang="zh-CN" sz="2800" b="1" kern="0" dirty="0">
                <a:solidFill>
                  <a:srgbClr val="A50000"/>
                </a:solidFill>
                <a:effectLst/>
                <a:latin typeface="Cambria" panose="02040503050406030204" pitchFamily="18" charset="0"/>
                <a:cs typeface="Arial" panose="020B0604020202020204" pitchFamily="34" charset="0"/>
              </a:rPr>
              <a:t>Thanks for your time and attention!!</a:t>
            </a:r>
            <a:endParaRPr lang="zh-CN" altLang="zh-CN" sz="2800" b="1" kern="0" dirty="0">
              <a:solidFill>
                <a:srgbClr val="A50000"/>
              </a:solidFill>
              <a:effectLst/>
              <a:latin typeface="Cambria" panose="02040503050406030204" pitchFamily="18" charset="0"/>
              <a:cs typeface="Arial" panose="020B0604020202020204" pitchFamily="34" charset="0"/>
            </a:endParaRPr>
          </a:p>
        </p:txBody>
      </p:sp>
      <p:pic>
        <p:nvPicPr>
          <p:cNvPr id="7" name="图片 6">
            <a:extLst>
              <a:ext uri="{FF2B5EF4-FFF2-40B4-BE49-F238E27FC236}">
                <a16:creationId xmlns:a16="http://schemas.microsoft.com/office/drawing/2014/main" id="{A4E5E46C-9A27-1D1C-12D5-FA9548FAF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36" y="5252140"/>
            <a:ext cx="1462105" cy="1462105"/>
          </a:xfrm>
          <a:prstGeom prst="rect">
            <a:avLst/>
          </a:prstGeom>
        </p:spPr>
      </p:pic>
    </p:spTree>
    <p:extLst>
      <p:ext uri="{BB962C8B-B14F-4D97-AF65-F5344CB8AC3E}">
        <p14:creationId xmlns:p14="http://schemas.microsoft.com/office/powerpoint/2010/main" val="236740381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APOSI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2122</TotalTime>
  <Words>946</Words>
  <Application>Microsoft Office PowerPoint</Application>
  <PresentationFormat>宽屏</PresentationFormat>
  <Paragraphs>55</Paragraphs>
  <Slides>7</Slides>
  <Notes>2</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7</vt:i4>
      </vt:variant>
    </vt:vector>
  </HeadingPairs>
  <TitlesOfParts>
    <vt:vector size="17" baseType="lpstr">
      <vt:lpstr>等线</vt:lpstr>
      <vt:lpstr>等线 Light</vt:lpstr>
      <vt:lpstr>Arial</vt:lpstr>
      <vt:lpstr>Calibri</vt:lpstr>
      <vt:lpstr>Cambria</vt:lpstr>
      <vt:lpstr>Cambria Math</vt:lpstr>
      <vt:lpstr>Century Gothic</vt:lpstr>
      <vt:lpstr>Wingdings</vt:lpstr>
      <vt:lpstr>Office 主题​​</vt:lpstr>
      <vt:lpstr>DIAPOSITIVE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guo rui</dc:creator>
  <cp:lastModifiedBy>guo rui</cp:lastModifiedBy>
  <cp:revision>19</cp:revision>
  <dcterms:created xsi:type="dcterms:W3CDTF">2022-05-10T13:52:41Z</dcterms:created>
  <dcterms:modified xsi:type="dcterms:W3CDTF">2022-05-18T10:55:39Z</dcterms:modified>
</cp:coreProperties>
</file>