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13" r:id="rId2"/>
  </p:sldMasterIdLst>
  <p:notesMasterIdLst>
    <p:notesMasterId r:id="rId11"/>
  </p:notesMasterIdLst>
  <p:sldIdLst>
    <p:sldId id="256" r:id="rId3"/>
    <p:sldId id="729" r:id="rId4"/>
    <p:sldId id="730" r:id="rId5"/>
    <p:sldId id="731" r:id="rId6"/>
    <p:sldId id="737" r:id="rId7"/>
    <p:sldId id="738" r:id="rId8"/>
    <p:sldId id="734" r:id="rId9"/>
    <p:sldId id="733" r:id="rId10"/>
  </p:sldIdLst>
  <p:sldSz cx="12192000" cy="6858000"/>
  <p:notesSz cx="7559675" cy="10691813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alessandri" initials="aa" lastIdx="6" clrIdx="0">
    <p:extLst>
      <p:ext uri="{19B8F6BF-5375-455C-9EA6-DF929625EA0E}">
        <p15:presenceInfo xmlns:p15="http://schemas.microsoft.com/office/powerpoint/2012/main" userId="S::andrea.alessandri@cnr.it::570bb502-1480-44db-8ea8-d57eb3ca75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19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C72BD4-F405-FD44-A1CE-0DDF9B761990}" v="4" dt="2021-11-26T18:10:14.1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72" autoAdjust="0"/>
    <p:restoredTop sz="70942" autoAdjust="0"/>
  </p:normalViewPr>
  <p:slideViewPr>
    <p:cSldViewPr snapToGrid="0">
      <p:cViewPr varScale="1">
        <p:scale>
          <a:sx n="49" d="100"/>
          <a:sy n="49" d="100"/>
        </p:scale>
        <p:origin x="39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4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alessandri" userId="570bb502-1480-44db-8ea8-d57eb3ca7590" providerId="ADAL" clId="{BCC72BD4-F405-FD44-A1CE-0DDF9B761990}"/>
    <pc:docChg chg="undo custSel modSld sldOrd">
      <pc:chgData name="andrea alessandri" userId="570bb502-1480-44db-8ea8-d57eb3ca7590" providerId="ADAL" clId="{BCC72BD4-F405-FD44-A1CE-0DDF9B761990}" dt="2021-11-26T18:10:14.160" v="13" actId="167"/>
      <pc:docMkLst>
        <pc:docMk/>
      </pc:docMkLst>
      <pc:sldChg chg="addSp modSp mod addCm modCm">
        <pc:chgData name="andrea alessandri" userId="570bb502-1480-44db-8ea8-d57eb3ca7590" providerId="ADAL" clId="{BCC72BD4-F405-FD44-A1CE-0DDF9B761990}" dt="2021-11-26T18:10:14.160" v="13" actId="167"/>
        <pc:sldMkLst>
          <pc:docMk/>
          <pc:sldMk cId="681053545" sldId="695"/>
        </pc:sldMkLst>
        <pc:spChg chg="add mod">
          <ac:chgData name="andrea alessandri" userId="570bb502-1480-44db-8ea8-d57eb3ca7590" providerId="ADAL" clId="{BCC72BD4-F405-FD44-A1CE-0DDF9B761990}" dt="2021-11-26T18:10:14.160" v="13" actId="167"/>
          <ac:spMkLst>
            <pc:docMk/>
            <pc:sldMk cId="681053545" sldId="695"/>
            <ac:spMk id="3" creationId="{C9F5BD1B-B19E-CB45-B392-3F2E67293E86}"/>
          </ac:spMkLst>
        </pc:spChg>
        <pc:spChg chg="mod">
          <ac:chgData name="andrea alessandri" userId="570bb502-1480-44db-8ea8-d57eb3ca7590" providerId="ADAL" clId="{BCC72BD4-F405-FD44-A1CE-0DDF9B761990}" dt="2021-11-26T18:08:54.053" v="7" actId="13926"/>
          <ac:spMkLst>
            <pc:docMk/>
            <pc:sldMk cId="681053545" sldId="695"/>
            <ac:spMk id="6" creationId="{00000000-0000-0000-0000-000000000000}"/>
          </ac:spMkLst>
        </pc:spChg>
        <pc:spChg chg="mod">
          <ac:chgData name="andrea alessandri" userId="570bb502-1480-44db-8ea8-d57eb3ca7590" providerId="ADAL" clId="{BCC72BD4-F405-FD44-A1CE-0DDF9B761990}" dt="2021-11-26T18:08:54.053" v="7" actId="13926"/>
          <ac:spMkLst>
            <pc:docMk/>
            <pc:sldMk cId="681053545" sldId="695"/>
            <ac:spMk id="7" creationId="{00000000-0000-0000-0000-000000000000}"/>
          </ac:spMkLst>
        </pc:spChg>
        <pc:spChg chg="mod">
          <ac:chgData name="andrea alessandri" userId="570bb502-1480-44db-8ea8-d57eb3ca7590" providerId="ADAL" clId="{BCC72BD4-F405-FD44-A1CE-0DDF9B761990}" dt="2021-11-26T18:08:54.053" v="7" actId="13926"/>
          <ac:spMkLst>
            <pc:docMk/>
            <pc:sldMk cId="681053545" sldId="695"/>
            <ac:spMk id="8" creationId="{00000000-0000-0000-0000-000000000000}"/>
          </ac:spMkLst>
        </pc:spChg>
      </pc:sldChg>
      <pc:sldChg chg="addSp modSp mod ord">
        <pc:chgData name="andrea alessandri" userId="570bb502-1480-44db-8ea8-d57eb3ca7590" providerId="ADAL" clId="{BCC72BD4-F405-FD44-A1CE-0DDF9B761990}" dt="2021-11-26T15:28:15.708" v="3" actId="1076"/>
        <pc:sldMkLst>
          <pc:docMk/>
          <pc:sldMk cId="3387755045" sldId="703"/>
        </pc:sldMkLst>
        <pc:picChg chg="add mod">
          <ac:chgData name="andrea alessandri" userId="570bb502-1480-44db-8ea8-d57eb3ca7590" providerId="ADAL" clId="{BCC72BD4-F405-FD44-A1CE-0DDF9B761990}" dt="2021-11-26T15:28:15.708" v="3" actId="1076"/>
          <ac:picMkLst>
            <pc:docMk/>
            <pc:sldMk cId="3387755045" sldId="703"/>
            <ac:picMk id="8" creationId="{BEF4AC3A-20B4-4C4C-847B-9F80B207E1D2}"/>
          </ac:picMkLst>
        </pc:picChg>
      </pc:sldChg>
    </pc:docChg>
  </pc:docChgLst>
  <pc:docChgLst>
    <pc:chgData name="andrea alessandri" userId="570bb502-1480-44db-8ea8-d57eb3ca7590" providerId="ADAL" clId="{A4CEF78D-28AB-9B4C-AF5C-3CEAA3BA3C16}"/>
    <pc:docChg chg="undo redo custSel addSld delSld modSld sldOrd addMainMaster delMainMaster">
      <pc:chgData name="andrea alessandri" userId="570bb502-1480-44db-8ea8-d57eb3ca7590" providerId="ADAL" clId="{A4CEF78D-28AB-9B4C-AF5C-3CEAA3BA3C16}" dt="2021-11-25T10:57:45.604" v="2386" actId="20577"/>
      <pc:docMkLst>
        <pc:docMk/>
      </pc:docMkLst>
      <pc:sldChg chg="modSp">
        <pc:chgData name="andrea alessandri" userId="570bb502-1480-44db-8ea8-d57eb3ca7590" providerId="ADAL" clId="{A4CEF78D-28AB-9B4C-AF5C-3CEAA3BA3C16}" dt="2021-11-24T14:26:27.781" v="1"/>
        <pc:sldMkLst>
          <pc:docMk/>
          <pc:sldMk cId="0" sldId="256"/>
        </pc:sldMkLst>
        <pc:spChg chg="mod">
          <ac:chgData name="andrea alessandri" userId="570bb502-1480-44db-8ea8-d57eb3ca7590" providerId="ADAL" clId="{A4CEF78D-28AB-9B4C-AF5C-3CEAA3BA3C16}" dt="2021-11-24T14:26:27.781" v="1"/>
          <ac:spMkLst>
            <pc:docMk/>
            <pc:sldMk cId="0" sldId="256"/>
            <ac:spMk id="252" creationId="{00000000-0000-0000-0000-000000000000}"/>
          </ac:spMkLst>
        </pc:spChg>
      </pc:sldChg>
      <pc:sldChg chg="add del">
        <pc:chgData name="andrea alessandri" userId="570bb502-1480-44db-8ea8-d57eb3ca7590" providerId="ADAL" clId="{A4CEF78D-28AB-9B4C-AF5C-3CEAA3BA3C16}" dt="2021-11-24T18:05:57.346" v="970" actId="2696"/>
        <pc:sldMkLst>
          <pc:docMk/>
          <pc:sldMk cId="0" sldId="257"/>
        </pc:sldMkLst>
      </pc:sldChg>
      <pc:sldChg chg="add del">
        <pc:chgData name="andrea alessandri" userId="570bb502-1480-44db-8ea8-d57eb3ca7590" providerId="ADAL" clId="{A4CEF78D-28AB-9B4C-AF5C-3CEAA3BA3C16}" dt="2021-11-24T18:05:57.346" v="970" actId="2696"/>
        <pc:sldMkLst>
          <pc:docMk/>
          <pc:sldMk cId="0" sldId="258"/>
        </pc:sldMkLst>
      </pc:sldChg>
      <pc:sldChg chg="modSp mod">
        <pc:chgData name="andrea alessandri" userId="570bb502-1480-44db-8ea8-d57eb3ca7590" providerId="ADAL" clId="{A4CEF78D-28AB-9B4C-AF5C-3CEAA3BA3C16}" dt="2021-11-25T10:37:04.557" v="2006" actId="20577"/>
        <pc:sldMkLst>
          <pc:docMk/>
          <pc:sldMk cId="0" sldId="259"/>
        </pc:sldMkLst>
        <pc:spChg chg="mod">
          <ac:chgData name="andrea alessandri" userId="570bb502-1480-44db-8ea8-d57eb3ca7590" providerId="ADAL" clId="{A4CEF78D-28AB-9B4C-AF5C-3CEAA3BA3C16}" dt="2021-11-25T10:37:04.557" v="2006" actId="20577"/>
          <ac:spMkLst>
            <pc:docMk/>
            <pc:sldMk cId="0" sldId="259"/>
            <ac:spMk id="265" creationId="{00000000-0000-0000-0000-000000000000}"/>
          </ac:spMkLst>
        </pc:spChg>
      </pc:sldChg>
      <pc:sldChg chg="add del">
        <pc:chgData name="andrea alessandri" userId="570bb502-1480-44db-8ea8-d57eb3ca7590" providerId="ADAL" clId="{A4CEF78D-28AB-9B4C-AF5C-3CEAA3BA3C16}" dt="2021-11-24T18:05:57.346" v="970" actId="2696"/>
        <pc:sldMkLst>
          <pc:docMk/>
          <pc:sldMk cId="0" sldId="260"/>
        </pc:sldMkLst>
      </pc:sldChg>
      <pc:sldChg chg="add del">
        <pc:chgData name="andrea alessandri" userId="570bb502-1480-44db-8ea8-d57eb3ca7590" providerId="ADAL" clId="{A4CEF78D-28AB-9B4C-AF5C-3CEAA3BA3C16}" dt="2021-11-24T18:05:57.346" v="970" actId="2696"/>
        <pc:sldMkLst>
          <pc:docMk/>
          <pc:sldMk cId="0" sldId="261"/>
        </pc:sldMkLst>
      </pc:sldChg>
      <pc:sldChg chg="add del">
        <pc:chgData name="andrea alessandri" userId="570bb502-1480-44db-8ea8-d57eb3ca7590" providerId="ADAL" clId="{A4CEF78D-28AB-9B4C-AF5C-3CEAA3BA3C16}" dt="2021-11-24T18:05:57.346" v="970" actId="2696"/>
        <pc:sldMkLst>
          <pc:docMk/>
          <pc:sldMk cId="0" sldId="262"/>
        </pc:sldMkLst>
      </pc:sldChg>
      <pc:sldChg chg="add del">
        <pc:chgData name="andrea alessandri" userId="570bb502-1480-44db-8ea8-d57eb3ca7590" providerId="ADAL" clId="{A4CEF78D-28AB-9B4C-AF5C-3CEAA3BA3C16}" dt="2021-11-24T18:05:57.346" v="970" actId="2696"/>
        <pc:sldMkLst>
          <pc:docMk/>
          <pc:sldMk cId="0" sldId="263"/>
        </pc:sldMkLst>
      </pc:sldChg>
      <pc:sldChg chg="add del">
        <pc:chgData name="andrea alessandri" userId="570bb502-1480-44db-8ea8-d57eb3ca7590" providerId="ADAL" clId="{A4CEF78D-28AB-9B4C-AF5C-3CEAA3BA3C16}" dt="2021-11-24T18:05:57.346" v="970" actId="2696"/>
        <pc:sldMkLst>
          <pc:docMk/>
          <pc:sldMk cId="0" sldId="264"/>
        </pc:sldMkLst>
      </pc:sldChg>
      <pc:sldChg chg="add del">
        <pc:chgData name="andrea alessandri" userId="570bb502-1480-44db-8ea8-d57eb3ca7590" providerId="ADAL" clId="{A4CEF78D-28AB-9B4C-AF5C-3CEAA3BA3C16}" dt="2021-11-24T18:05:57.346" v="970" actId="2696"/>
        <pc:sldMkLst>
          <pc:docMk/>
          <pc:sldMk cId="0" sldId="265"/>
        </pc:sldMkLst>
      </pc:sldChg>
      <pc:sldChg chg="add del">
        <pc:chgData name="andrea alessandri" userId="570bb502-1480-44db-8ea8-d57eb3ca7590" providerId="ADAL" clId="{A4CEF78D-28AB-9B4C-AF5C-3CEAA3BA3C16}" dt="2021-11-24T18:05:57.346" v="970" actId="2696"/>
        <pc:sldMkLst>
          <pc:docMk/>
          <pc:sldMk cId="0" sldId="266"/>
        </pc:sldMkLst>
      </pc:sldChg>
      <pc:sldChg chg="add del">
        <pc:chgData name="andrea alessandri" userId="570bb502-1480-44db-8ea8-d57eb3ca7590" providerId="ADAL" clId="{A4CEF78D-28AB-9B4C-AF5C-3CEAA3BA3C16}" dt="2021-11-24T18:05:57.346" v="970" actId="2696"/>
        <pc:sldMkLst>
          <pc:docMk/>
          <pc:sldMk cId="0" sldId="267"/>
        </pc:sldMkLst>
      </pc:sldChg>
      <pc:sldChg chg="add del">
        <pc:chgData name="andrea alessandri" userId="570bb502-1480-44db-8ea8-d57eb3ca7590" providerId="ADAL" clId="{A4CEF78D-28AB-9B4C-AF5C-3CEAA3BA3C16}" dt="2021-11-24T18:05:57.346" v="970" actId="2696"/>
        <pc:sldMkLst>
          <pc:docMk/>
          <pc:sldMk cId="0" sldId="268"/>
        </pc:sldMkLst>
      </pc:sldChg>
      <pc:sldChg chg="add del">
        <pc:chgData name="andrea alessandri" userId="570bb502-1480-44db-8ea8-d57eb3ca7590" providerId="ADAL" clId="{A4CEF78D-28AB-9B4C-AF5C-3CEAA3BA3C16}" dt="2021-11-24T18:05:57.346" v="970" actId="2696"/>
        <pc:sldMkLst>
          <pc:docMk/>
          <pc:sldMk cId="0" sldId="269"/>
        </pc:sldMkLst>
      </pc:sldChg>
      <pc:sldChg chg="add del">
        <pc:chgData name="andrea alessandri" userId="570bb502-1480-44db-8ea8-d57eb3ca7590" providerId="ADAL" clId="{A4CEF78D-28AB-9B4C-AF5C-3CEAA3BA3C16}" dt="2021-11-24T18:05:57.346" v="970" actId="2696"/>
        <pc:sldMkLst>
          <pc:docMk/>
          <pc:sldMk cId="0" sldId="270"/>
        </pc:sldMkLst>
      </pc:sldChg>
      <pc:sldChg chg="add del">
        <pc:chgData name="andrea alessandri" userId="570bb502-1480-44db-8ea8-d57eb3ca7590" providerId="ADAL" clId="{A4CEF78D-28AB-9B4C-AF5C-3CEAA3BA3C16}" dt="2021-11-24T18:05:57.346" v="970" actId="2696"/>
        <pc:sldMkLst>
          <pc:docMk/>
          <pc:sldMk cId="0" sldId="272"/>
        </pc:sldMkLst>
      </pc:sldChg>
      <pc:sldChg chg="add del">
        <pc:chgData name="andrea alessandri" userId="570bb502-1480-44db-8ea8-d57eb3ca7590" providerId="ADAL" clId="{A4CEF78D-28AB-9B4C-AF5C-3CEAA3BA3C16}" dt="2021-11-24T18:05:57.346" v="970" actId="2696"/>
        <pc:sldMkLst>
          <pc:docMk/>
          <pc:sldMk cId="0" sldId="273"/>
        </pc:sldMkLst>
      </pc:sldChg>
      <pc:sldChg chg="add del">
        <pc:chgData name="andrea alessandri" userId="570bb502-1480-44db-8ea8-d57eb3ca7590" providerId="ADAL" clId="{A4CEF78D-28AB-9B4C-AF5C-3CEAA3BA3C16}" dt="2021-11-24T18:05:57.346" v="970" actId="2696"/>
        <pc:sldMkLst>
          <pc:docMk/>
          <pc:sldMk cId="2419435021" sldId="274"/>
        </pc:sldMkLst>
      </pc:sldChg>
      <pc:sldChg chg="add del">
        <pc:chgData name="andrea alessandri" userId="570bb502-1480-44db-8ea8-d57eb3ca7590" providerId="ADAL" clId="{A4CEF78D-28AB-9B4C-AF5C-3CEAA3BA3C16}" dt="2021-11-24T18:05:57.346" v="970" actId="2696"/>
        <pc:sldMkLst>
          <pc:docMk/>
          <pc:sldMk cId="566369676" sldId="275"/>
        </pc:sldMkLst>
      </pc:sldChg>
      <pc:sldChg chg="add del ord">
        <pc:chgData name="andrea alessandri" userId="570bb502-1480-44db-8ea8-d57eb3ca7590" providerId="ADAL" clId="{A4CEF78D-28AB-9B4C-AF5C-3CEAA3BA3C16}" dt="2021-11-24T18:05:44.142" v="969" actId="2696"/>
        <pc:sldMkLst>
          <pc:docMk/>
          <pc:sldMk cId="3288296161" sldId="276"/>
        </pc:sldMkLst>
      </pc:sldChg>
      <pc:sldChg chg="del">
        <pc:chgData name="andrea alessandri" userId="570bb502-1480-44db-8ea8-d57eb3ca7590" providerId="ADAL" clId="{A4CEF78D-28AB-9B4C-AF5C-3CEAA3BA3C16}" dt="2021-11-24T17:34:40.875" v="322" actId="2696"/>
        <pc:sldMkLst>
          <pc:docMk/>
          <pc:sldMk cId="3254375608" sldId="277"/>
        </pc:sldMkLst>
      </pc:sldChg>
      <pc:sldChg chg="del">
        <pc:chgData name="andrea alessandri" userId="570bb502-1480-44db-8ea8-d57eb3ca7590" providerId="ADAL" clId="{A4CEF78D-28AB-9B4C-AF5C-3CEAA3BA3C16}" dt="2021-11-24T17:34:40.875" v="322" actId="2696"/>
        <pc:sldMkLst>
          <pc:docMk/>
          <pc:sldMk cId="2724423061" sldId="278"/>
        </pc:sldMkLst>
      </pc:sldChg>
      <pc:sldChg chg="del">
        <pc:chgData name="andrea alessandri" userId="570bb502-1480-44db-8ea8-d57eb3ca7590" providerId="ADAL" clId="{A4CEF78D-28AB-9B4C-AF5C-3CEAA3BA3C16}" dt="2021-11-24T17:34:40.875" v="322" actId="2696"/>
        <pc:sldMkLst>
          <pc:docMk/>
          <pc:sldMk cId="3069406504" sldId="279"/>
        </pc:sldMkLst>
      </pc:sldChg>
      <pc:sldChg chg="add del ord">
        <pc:chgData name="andrea alessandri" userId="570bb502-1480-44db-8ea8-d57eb3ca7590" providerId="ADAL" clId="{A4CEF78D-28AB-9B4C-AF5C-3CEAA3BA3C16}" dt="2021-11-24T18:05:44.142" v="969" actId="2696"/>
        <pc:sldMkLst>
          <pc:docMk/>
          <pc:sldMk cId="206309430" sldId="345"/>
        </pc:sldMkLst>
      </pc:sldChg>
      <pc:sldChg chg="add del ord">
        <pc:chgData name="andrea alessandri" userId="570bb502-1480-44db-8ea8-d57eb3ca7590" providerId="ADAL" clId="{A4CEF78D-28AB-9B4C-AF5C-3CEAA3BA3C16}" dt="2021-11-24T18:05:44.142" v="969" actId="2696"/>
        <pc:sldMkLst>
          <pc:docMk/>
          <pc:sldMk cId="2272315579" sldId="346"/>
        </pc:sldMkLst>
      </pc:sldChg>
      <pc:sldChg chg="add del ord">
        <pc:chgData name="andrea alessandri" userId="570bb502-1480-44db-8ea8-d57eb3ca7590" providerId="ADAL" clId="{A4CEF78D-28AB-9B4C-AF5C-3CEAA3BA3C16}" dt="2021-11-24T18:05:44.142" v="969" actId="2696"/>
        <pc:sldMkLst>
          <pc:docMk/>
          <pc:sldMk cId="956832610" sldId="347"/>
        </pc:sldMkLst>
      </pc:sldChg>
      <pc:sldChg chg="del">
        <pc:chgData name="andrea alessandri" userId="570bb502-1480-44db-8ea8-d57eb3ca7590" providerId="ADAL" clId="{A4CEF78D-28AB-9B4C-AF5C-3CEAA3BA3C16}" dt="2021-11-24T17:34:26.108" v="321" actId="2696"/>
        <pc:sldMkLst>
          <pc:docMk/>
          <pc:sldMk cId="804406107" sldId="661"/>
        </pc:sldMkLst>
      </pc:sldChg>
      <pc:sldChg chg="del">
        <pc:chgData name="andrea alessandri" userId="570bb502-1480-44db-8ea8-d57eb3ca7590" providerId="ADAL" clId="{A4CEF78D-28AB-9B4C-AF5C-3CEAA3BA3C16}" dt="2021-11-24T17:34:26.108" v="321" actId="2696"/>
        <pc:sldMkLst>
          <pc:docMk/>
          <pc:sldMk cId="1436634333" sldId="662"/>
        </pc:sldMkLst>
      </pc:sldChg>
      <pc:sldChg chg="del">
        <pc:chgData name="andrea alessandri" userId="570bb502-1480-44db-8ea8-d57eb3ca7590" providerId="ADAL" clId="{A4CEF78D-28AB-9B4C-AF5C-3CEAA3BA3C16}" dt="2021-11-24T17:34:26.108" v="321" actId="2696"/>
        <pc:sldMkLst>
          <pc:docMk/>
          <pc:sldMk cId="1717300177" sldId="664"/>
        </pc:sldMkLst>
      </pc:sldChg>
      <pc:sldChg chg="del">
        <pc:chgData name="andrea alessandri" userId="570bb502-1480-44db-8ea8-d57eb3ca7590" providerId="ADAL" clId="{A4CEF78D-28AB-9B4C-AF5C-3CEAA3BA3C16}" dt="2021-11-24T17:34:26.108" v="321" actId="2696"/>
        <pc:sldMkLst>
          <pc:docMk/>
          <pc:sldMk cId="2967411696" sldId="665"/>
        </pc:sldMkLst>
      </pc:sldChg>
      <pc:sldChg chg="add del">
        <pc:chgData name="andrea alessandri" userId="570bb502-1480-44db-8ea8-d57eb3ca7590" providerId="ADAL" clId="{A4CEF78D-28AB-9B4C-AF5C-3CEAA3BA3C16}" dt="2021-11-24T18:05:57.346" v="970" actId="2696"/>
        <pc:sldMkLst>
          <pc:docMk/>
          <pc:sldMk cId="132260844" sldId="666"/>
        </pc:sldMkLst>
      </pc:sldChg>
      <pc:sldChg chg="add del">
        <pc:chgData name="andrea alessandri" userId="570bb502-1480-44db-8ea8-d57eb3ca7590" providerId="ADAL" clId="{A4CEF78D-28AB-9B4C-AF5C-3CEAA3BA3C16}" dt="2021-11-24T18:05:57.346" v="970" actId="2696"/>
        <pc:sldMkLst>
          <pc:docMk/>
          <pc:sldMk cId="0" sldId="667"/>
        </pc:sldMkLst>
      </pc:sldChg>
      <pc:sldChg chg="add del">
        <pc:chgData name="andrea alessandri" userId="570bb502-1480-44db-8ea8-d57eb3ca7590" providerId="ADAL" clId="{A4CEF78D-28AB-9B4C-AF5C-3CEAA3BA3C16}" dt="2021-11-24T18:05:57.346" v="970" actId="2696"/>
        <pc:sldMkLst>
          <pc:docMk/>
          <pc:sldMk cId="0" sldId="668"/>
        </pc:sldMkLst>
      </pc:sldChg>
      <pc:sldChg chg="add del">
        <pc:chgData name="andrea alessandri" userId="570bb502-1480-44db-8ea8-d57eb3ca7590" providerId="ADAL" clId="{A4CEF78D-28AB-9B4C-AF5C-3CEAA3BA3C16}" dt="2021-11-24T18:05:57.346" v="970" actId="2696"/>
        <pc:sldMkLst>
          <pc:docMk/>
          <pc:sldMk cId="0" sldId="669"/>
        </pc:sldMkLst>
      </pc:sldChg>
      <pc:sldChg chg="add del">
        <pc:chgData name="andrea alessandri" userId="570bb502-1480-44db-8ea8-d57eb3ca7590" providerId="ADAL" clId="{A4CEF78D-28AB-9B4C-AF5C-3CEAA3BA3C16}" dt="2021-11-24T18:05:57.346" v="970" actId="2696"/>
        <pc:sldMkLst>
          <pc:docMk/>
          <pc:sldMk cId="0" sldId="670"/>
        </pc:sldMkLst>
      </pc:sldChg>
      <pc:sldChg chg="add del">
        <pc:chgData name="andrea alessandri" userId="570bb502-1480-44db-8ea8-d57eb3ca7590" providerId="ADAL" clId="{A4CEF78D-28AB-9B4C-AF5C-3CEAA3BA3C16}" dt="2021-11-24T18:05:57.346" v="970" actId="2696"/>
        <pc:sldMkLst>
          <pc:docMk/>
          <pc:sldMk cId="0" sldId="671"/>
        </pc:sldMkLst>
      </pc:sldChg>
      <pc:sldChg chg="add del">
        <pc:chgData name="andrea alessandri" userId="570bb502-1480-44db-8ea8-d57eb3ca7590" providerId="ADAL" clId="{A4CEF78D-28AB-9B4C-AF5C-3CEAA3BA3C16}" dt="2021-11-24T18:05:57.346" v="970" actId="2696"/>
        <pc:sldMkLst>
          <pc:docMk/>
          <pc:sldMk cId="0" sldId="672"/>
        </pc:sldMkLst>
      </pc:sldChg>
      <pc:sldChg chg="add del">
        <pc:chgData name="andrea alessandri" userId="570bb502-1480-44db-8ea8-d57eb3ca7590" providerId="ADAL" clId="{A4CEF78D-28AB-9B4C-AF5C-3CEAA3BA3C16}" dt="2021-11-24T18:05:57.346" v="970" actId="2696"/>
        <pc:sldMkLst>
          <pc:docMk/>
          <pc:sldMk cId="0" sldId="673"/>
        </pc:sldMkLst>
      </pc:sldChg>
      <pc:sldChg chg="add del">
        <pc:chgData name="andrea alessandri" userId="570bb502-1480-44db-8ea8-d57eb3ca7590" providerId="ADAL" clId="{A4CEF78D-28AB-9B4C-AF5C-3CEAA3BA3C16}" dt="2021-11-24T18:05:57.346" v="970" actId="2696"/>
        <pc:sldMkLst>
          <pc:docMk/>
          <pc:sldMk cId="0" sldId="674"/>
        </pc:sldMkLst>
      </pc:sldChg>
      <pc:sldChg chg="add del">
        <pc:chgData name="andrea alessandri" userId="570bb502-1480-44db-8ea8-d57eb3ca7590" providerId="ADAL" clId="{A4CEF78D-28AB-9B4C-AF5C-3CEAA3BA3C16}" dt="2021-11-24T18:05:57.346" v="970" actId="2696"/>
        <pc:sldMkLst>
          <pc:docMk/>
          <pc:sldMk cId="0" sldId="675"/>
        </pc:sldMkLst>
      </pc:sldChg>
      <pc:sldChg chg="add del">
        <pc:chgData name="andrea alessandri" userId="570bb502-1480-44db-8ea8-d57eb3ca7590" providerId="ADAL" clId="{A4CEF78D-28AB-9B4C-AF5C-3CEAA3BA3C16}" dt="2021-11-24T18:05:57.346" v="970" actId="2696"/>
        <pc:sldMkLst>
          <pc:docMk/>
          <pc:sldMk cId="0" sldId="676"/>
        </pc:sldMkLst>
      </pc:sldChg>
      <pc:sldChg chg="add del ord">
        <pc:chgData name="andrea alessandri" userId="570bb502-1480-44db-8ea8-d57eb3ca7590" providerId="ADAL" clId="{A4CEF78D-28AB-9B4C-AF5C-3CEAA3BA3C16}" dt="2021-11-24T18:05:57.346" v="970" actId="2696"/>
        <pc:sldMkLst>
          <pc:docMk/>
          <pc:sldMk cId="0" sldId="677"/>
        </pc:sldMkLst>
      </pc:sldChg>
      <pc:sldChg chg="add del">
        <pc:chgData name="andrea alessandri" userId="570bb502-1480-44db-8ea8-d57eb3ca7590" providerId="ADAL" clId="{A4CEF78D-28AB-9B4C-AF5C-3CEAA3BA3C16}" dt="2021-11-24T18:05:57.346" v="970" actId="2696"/>
        <pc:sldMkLst>
          <pc:docMk/>
          <pc:sldMk cId="0" sldId="678"/>
        </pc:sldMkLst>
      </pc:sldChg>
      <pc:sldChg chg="add del">
        <pc:chgData name="andrea alessandri" userId="570bb502-1480-44db-8ea8-d57eb3ca7590" providerId="ADAL" clId="{A4CEF78D-28AB-9B4C-AF5C-3CEAA3BA3C16}" dt="2021-11-24T18:05:57.346" v="970" actId="2696"/>
        <pc:sldMkLst>
          <pc:docMk/>
          <pc:sldMk cId="0" sldId="679"/>
        </pc:sldMkLst>
      </pc:sldChg>
      <pc:sldChg chg="add del">
        <pc:chgData name="andrea alessandri" userId="570bb502-1480-44db-8ea8-d57eb3ca7590" providerId="ADAL" clId="{A4CEF78D-28AB-9B4C-AF5C-3CEAA3BA3C16}" dt="2021-11-24T18:05:57.346" v="970" actId="2696"/>
        <pc:sldMkLst>
          <pc:docMk/>
          <pc:sldMk cId="0" sldId="680"/>
        </pc:sldMkLst>
      </pc:sldChg>
      <pc:sldChg chg="add del">
        <pc:chgData name="andrea alessandri" userId="570bb502-1480-44db-8ea8-d57eb3ca7590" providerId="ADAL" clId="{A4CEF78D-28AB-9B4C-AF5C-3CEAA3BA3C16}" dt="2021-11-24T18:05:57.346" v="970" actId="2696"/>
        <pc:sldMkLst>
          <pc:docMk/>
          <pc:sldMk cId="0" sldId="681"/>
        </pc:sldMkLst>
      </pc:sldChg>
      <pc:sldChg chg="add del">
        <pc:chgData name="andrea alessandri" userId="570bb502-1480-44db-8ea8-d57eb3ca7590" providerId="ADAL" clId="{A4CEF78D-28AB-9B4C-AF5C-3CEAA3BA3C16}" dt="2021-11-24T18:05:57.346" v="970" actId="2696"/>
        <pc:sldMkLst>
          <pc:docMk/>
          <pc:sldMk cId="0" sldId="682"/>
        </pc:sldMkLst>
      </pc:sldChg>
      <pc:sldChg chg="add del">
        <pc:chgData name="andrea alessandri" userId="570bb502-1480-44db-8ea8-d57eb3ca7590" providerId="ADAL" clId="{A4CEF78D-28AB-9B4C-AF5C-3CEAA3BA3C16}" dt="2021-11-24T18:05:57.346" v="970" actId="2696"/>
        <pc:sldMkLst>
          <pc:docMk/>
          <pc:sldMk cId="759926905" sldId="683"/>
        </pc:sldMkLst>
      </pc:sldChg>
      <pc:sldChg chg="add del">
        <pc:chgData name="andrea alessandri" userId="570bb502-1480-44db-8ea8-d57eb3ca7590" providerId="ADAL" clId="{A4CEF78D-28AB-9B4C-AF5C-3CEAA3BA3C16}" dt="2021-11-24T18:05:57.346" v="970" actId="2696"/>
        <pc:sldMkLst>
          <pc:docMk/>
          <pc:sldMk cId="3552050830" sldId="684"/>
        </pc:sldMkLst>
      </pc:sldChg>
      <pc:sldChg chg="new add del ord">
        <pc:chgData name="andrea alessandri" userId="570bb502-1480-44db-8ea8-d57eb3ca7590" providerId="ADAL" clId="{A4CEF78D-28AB-9B4C-AF5C-3CEAA3BA3C16}" dt="2021-11-24T18:05:44.142" v="969" actId="2696"/>
        <pc:sldMkLst>
          <pc:docMk/>
          <pc:sldMk cId="3396049602" sldId="685"/>
        </pc:sldMkLst>
      </pc:sldChg>
      <pc:sldChg chg="modSp add mod ord addCm modCm">
        <pc:chgData name="andrea alessandri" userId="570bb502-1480-44db-8ea8-d57eb3ca7590" providerId="ADAL" clId="{A4CEF78D-28AB-9B4C-AF5C-3CEAA3BA3C16}" dt="2021-11-25T10:39:10.333" v="2012" actId="20578"/>
        <pc:sldMkLst>
          <pc:docMk/>
          <pc:sldMk cId="1886514778" sldId="686"/>
        </pc:sldMkLst>
        <pc:spChg chg="mod">
          <ac:chgData name="andrea alessandri" userId="570bb502-1480-44db-8ea8-d57eb3ca7590" providerId="ADAL" clId="{A4CEF78D-28AB-9B4C-AF5C-3CEAA3BA3C16}" dt="2021-11-25T10:24:44.244" v="1966" actId="1037"/>
          <ac:spMkLst>
            <pc:docMk/>
            <pc:sldMk cId="1886514778" sldId="686"/>
            <ac:spMk id="235" creationId="{00000000-0000-0000-0000-000000000000}"/>
          </ac:spMkLst>
        </pc:spChg>
        <pc:picChg chg="mod">
          <ac:chgData name="andrea alessandri" userId="570bb502-1480-44db-8ea8-d57eb3ca7590" providerId="ADAL" clId="{A4CEF78D-28AB-9B4C-AF5C-3CEAA3BA3C16}" dt="2021-11-25T10:24:36.387" v="1931" actId="1037"/>
          <ac:picMkLst>
            <pc:docMk/>
            <pc:sldMk cId="1886514778" sldId="686"/>
            <ac:picMk id="221" creationId="{00000000-0000-0000-0000-000000000000}"/>
          </ac:picMkLst>
        </pc:picChg>
      </pc:sldChg>
      <pc:sldChg chg="modSp new mod">
        <pc:chgData name="andrea alessandri" userId="570bb502-1480-44db-8ea8-d57eb3ca7590" providerId="ADAL" clId="{A4CEF78D-28AB-9B4C-AF5C-3CEAA3BA3C16}" dt="2021-11-25T10:04:47.173" v="1374" actId="15"/>
        <pc:sldMkLst>
          <pc:docMk/>
          <pc:sldMk cId="3959516712" sldId="687"/>
        </pc:sldMkLst>
        <pc:spChg chg="mod">
          <ac:chgData name="andrea alessandri" userId="570bb502-1480-44db-8ea8-d57eb3ca7590" providerId="ADAL" clId="{A4CEF78D-28AB-9B4C-AF5C-3CEAA3BA3C16}" dt="2021-11-24T17:56:20.479" v="643" actId="20577"/>
          <ac:spMkLst>
            <pc:docMk/>
            <pc:sldMk cId="3959516712" sldId="687"/>
            <ac:spMk id="2" creationId="{D91F6038-1B2F-3844-90E8-247CD43CA4FC}"/>
          </ac:spMkLst>
        </pc:spChg>
        <pc:spChg chg="mod">
          <ac:chgData name="andrea alessandri" userId="570bb502-1480-44db-8ea8-d57eb3ca7590" providerId="ADAL" clId="{A4CEF78D-28AB-9B4C-AF5C-3CEAA3BA3C16}" dt="2021-11-25T10:04:47.173" v="1374" actId="15"/>
          <ac:spMkLst>
            <pc:docMk/>
            <pc:sldMk cId="3959516712" sldId="687"/>
            <ac:spMk id="3" creationId="{ED13894D-2F71-EB4F-921F-6EE1310004BA}"/>
          </ac:spMkLst>
        </pc:spChg>
      </pc:sldChg>
      <pc:sldChg chg="add ord addCm modCm">
        <pc:chgData name="andrea alessandri" userId="570bb502-1480-44db-8ea8-d57eb3ca7590" providerId="ADAL" clId="{A4CEF78D-28AB-9B4C-AF5C-3CEAA3BA3C16}" dt="2021-11-25T10:39:10.333" v="2012" actId="20578"/>
        <pc:sldMkLst>
          <pc:docMk/>
          <pc:sldMk cId="3111995516" sldId="688"/>
        </pc:sldMkLst>
      </pc:sldChg>
      <pc:sldChg chg="delSp modSp add mod ord">
        <pc:chgData name="andrea alessandri" userId="570bb502-1480-44db-8ea8-d57eb3ca7590" providerId="ADAL" clId="{A4CEF78D-28AB-9B4C-AF5C-3CEAA3BA3C16}" dt="2021-11-24T17:43:34.043" v="598" actId="20578"/>
        <pc:sldMkLst>
          <pc:docMk/>
          <pc:sldMk cId="3377721862" sldId="689"/>
        </pc:sldMkLst>
        <pc:spChg chg="mod">
          <ac:chgData name="andrea alessandri" userId="570bb502-1480-44db-8ea8-d57eb3ca7590" providerId="ADAL" clId="{A4CEF78D-28AB-9B4C-AF5C-3CEAA3BA3C16}" dt="2021-11-24T17:43:21.632" v="596" actId="20577"/>
          <ac:spMkLst>
            <pc:docMk/>
            <pc:sldMk cId="3377721862" sldId="689"/>
            <ac:spMk id="263" creationId="{00000000-0000-0000-0000-000000000000}"/>
          </ac:spMkLst>
        </pc:spChg>
        <pc:spChg chg="del">
          <ac:chgData name="andrea alessandri" userId="570bb502-1480-44db-8ea8-d57eb3ca7590" providerId="ADAL" clId="{A4CEF78D-28AB-9B4C-AF5C-3CEAA3BA3C16}" dt="2021-11-24T17:42:29.178" v="591" actId="478"/>
          <ac:spMkLst>
            <pc:docMk/>
            <pc:sldMk cId="3377721862" sldId="689"/>
            <ac:spMk id="264" creationId="{00000000-0000-0000-0000-000000000000}"/>
          </ac:spMkLst>
        </pc:spChg>
      </pc:sldChg>
      <pc:sldChg chg="modSp add mod ord">
        <pc:chgData name="andrea alessandri" userId="570bb502-1480-44db-8ea8-d57eb3ca7590" providerId="ADAL" clId="{A4CEF78D-28AB-9B4C-AF5C-3CEAA3BA3C16}" dt="2021-11-25T10:37:19.635" v="2008" actId="108"/>
        <pc:sldMkLst>
          <pc:docMk/>
          <pc:sldMk cId="2360348102" sldId="690"/>
        </pc:sldMkLst>
        <pc:spChg chg="mod">
          <ac:chgData name="andrea alessandri" userId="570bb502-1480-44db-8ea8-d57eb3ca7590" providerId="ADAL" clId="{A4CEF78D-28AB-9B4C-AF5C-3CEAA3BA3C16}" dt="2021-11-25T10:37:19.635" v="2008" actId="108"/>
          <ac:spMkLst>
            <pc:docMk/>
            <pc:sldMk cId="2360348102" sldId="690"/>
            <ac:spMk id="263" creationId="{00000000-0000-0000-0000-000000000000}"/>
          </ac:spMkLst>
        </pc:spChg>
      </pc:sldChg>
      <pc:sldChg chg="modSp add mod">
        <pc:chgData name="andrea alessandri" userId="570bb502-1480-44db-8ea8-d57eb3ca7590" providerId="ADAL" clId="{A4CEF78D-28AB-9B4C-AF5C-3CEAA3BA3C16}" dt="2021-11-24T17:44:36.661" v="607" actId="20577"/>
        <pc:sldMkLst>
          <pc:docMk/>
          <pc:sldMk cId="283664483" sldId="691"/>
        </pc:sldMkLst>
        <pc:spChg chg="mod">
          <ac:chgData name="andrea alessandri" userId="570bb502-1480-44db-8ea8-d57eb3ca7590" providerId="ADAL" clId="{A4CEF78D-28AB-9B4C-AF5C-3CEAA3BA3C16}" dt="2021-11-24T17:44:36.661" v="607" actId="20577"/>
          <ac:spMkLst>
            <pc:docMk/>
            <pc:sldMk cId="283664483" sldId="691"/>
            <ac:spMk id="263" creationId="{00000000-0000-0000-0000-000000000000}"/>
          </ac:spMkLst>
        </pc:spChg>
      </pc:sldChg>
      <pc:sldChg chg="modSp add mod">
        <pc:chgData name="andrea alessandri" userId="570bb502-1480-44db-8ea8-d57eb3ca7590" providerId="ADAL" clId="{A4CEF78D-28AB-9B4C-AF5C-3CEAA3BA3C16}" dt="2021-11-24T17:47:05.085" v="639" actId="255"/>
        <pc:sldMkLst>
          <pc:docMk/>
          <pc:sldMk cId="2137031410" sldId="692"/>
        </pc:sldMkLst>
        <pc:spChg chg="mod">
          <ac:chgData name="andrea alessandri" userId="570bb502-1480-44db-8ea8-d57eb3ca7590" providerId="ADAL" clId="{A4CEF78D-28AB-9B4C-AF5C-3CEAA3BA3C16}" dt="2021-11-24T17:47:05.085" v="639" actId="255"/>
          <ac:spMkLst>
            <pc:docMk/>
            <pc:sldMk cId="2137031410" sldId="692"/>
            <ac:spMk id="263" creationId="{00000000-0000-0000-0000-000000000000}"/>
          </ac:spMkLst>
        </pc:spChg>
      </pc:sldChg>
      <pc:sldChg chg="addSp delSp modSp add mod">
        <pc:chgData name="andrea alessandri" userId="570bb502-1480-44db-8ea8-d57eb3ca7590" providerId="ADAL" clId="{A4CEF78D-28AB-9B4C-AF5C-3CEAA3BA3C16}" dt="2021-11-25T10:21:59.113" v="1897" actId="20577"/>
        <pc:sldMkLst>
          <pc:docMk/>
          <pc:sldMk cId="273195162" sldId="693"/>
        </pc:sldMkLst>
        <pc:spChg chg="add del mod">
          <ac:chgData name="andrea alessandri" userId="570bb502-1480-44db-8ea8-d57eb3ca7590" providerId="ADAL" clId="{A4CEF78D-28AB-9B4C-AF5C-3CEAA3BA3C16}" dt="2021-11-25T10:21:12.939" v="1836" actId="478"/>
          <ac:spMkLst>
            <pc:docMk/>
            <pc:sldMk cId="273195162" sldId="693"/>
            <ac:spMk id="7" creationId="{737EBBAF-8B99-5143-841A-7A634197D2EE}"/>
          </ac:spMkLst>
        </pc:spChg>
        <pc:spChg chg="add del mod">
          <ac:chgData name="andrea alessandri" userId="570bb502-1480-44db-8ea8-d57eb3ca7590" providerId="ADAL" clId="{A4CEF78D-28AB-9B4C-AF5C-3CEAA3BA3C16}" dt="2021-11-25T10:21:22.975" v="1838" actId="478"/>
          <ac:spMkLst>
            <pc:docMk/>
            <pc:sldMk cId="273195162" sldId="693"/>
            <ac:spMk id="8" creationId="{70CBCF72-9D48-744E-BF46-FCC276157E90}"/>
          </ac:spMkLst>
        </pc:spChg>
        <pc:spChg chg="add mod">
          <ac:chgData name="andrea alessandri" userId="570bb502-1480-44db-8ea8-d57eb3ca7590" providerId="ADAL" clId="{A4CEF78D-28AB-9B4C-AF5C-3CEAA3BA3C16}" dt="2021-11-25T10:21:59.113" v="1897" actId="20577"/>
          <ac:spMkLst>
            <pc:docMk/>
            <pc:sldMk cId="273195162" sldId="693"/>
            <ac:spMk id="9" creationId="{F8937242-9027-A342-A73A-7E62060A8FBB}"/>
          </ac:spMkLst>
        </pc:spChg>
        <pc:grpChg chg="add mod">
          <ac:chgData name="andrea alessandri" userId="570bb502-1480-44db-8ea8-d57eb3ca7590" providerId="ADAL" clId="{A4CEF78D-28AB-9B4C-AF5C-3CEAA3BA3C16}" dt="2021-11-25T10:16:41.305" v="1713" actId="1035"/>
          <ac:grpSpMkLst>
            <pc:docMk/>
            <pc:sldMk cId="273195162" sldId="693"/>
            <ac:grpSpMk id="2" creationId="{0E800D50-7844-0744-A205-7E9CC7726C4F}"/>
          </ac:grpSpMkLst>
        </pc:grpChg>
      </pc:sldChg>
      <pc:sldChg chg="add del">
        <pc:chgData name="andrea alessandri" userId="570bb502-1480-44db-8ea8-d57eb3ca7590" providerId="ADAL" clId="{A4CEF78D-28AB-9B4C-AF5C-3CEAA3BA3C16}" dt="2021-11-24T17:45:12.088" v="610"/>
        <pc:sldMkLst>
          <pc:docMk/>
          <pc:sldMk cId="471010248" sldId="693"/>
        </pc:sldMkLst>
      </pc:sldChg>
      <pc:sldChg chg="add del">
        <pc:chgData name="andrea alessandri" userId="570bb502-1480-44db-8ea8-d57eb3ca7590" providerId="ADAL" clId="{A4CEF78D-28AB-9B4C-AF5C-3CEAA3BA3C16}" dt="2021-11-25T09:53:59.305" v="972"/>
        <pc:sldMkLst>
          <pc:docMk/>
          <pc:sldMk cId="1159812427" sldId="697"/>
        </pc:sldMkLst>
      </pc:sldChg>
      <pc:sldChg chg="addSp delSp modSp add mod">
        <pc:chgData name="andrea alessandri" userId="570bb502-1480-44db-8ea8-d57eb3ca7590" providerId="ADAL" clId="{A4CEF78D-28AB-9B4C-AF5C-3CEAA3BA3C16}" dt="2021-11-25T10:57:45.604" v="2386" actId="20577"/>
        <pc:sldMkLst>
          <pc:docMk/>
          <pc:sldMk cId="3082063240" sldId="697"/>
        </pc:sldMkLst>
        <pc:spChg chg="del mod">
          <ac:chgData name="andrea alessandri" userId="570bb502-1480-44db-8ea8-d57eb3ca7590" providerId="ADAL" clId="{A4CEF78D-28AB-9B4C-AF5C-3CEAA3BA3C16}" dt="2021-11-25T10:18:30.672" v="1726" actId="478"/>
          <ac:spMkLst>
            <pc:docMk/>
            <pc:sldMk cId="3082063240" sldId="697"/>
            <ac:spMk id="2" creationId="{D91F6038-1B2F-3844-90E8-247CD43CA4FC}"/>
          </ac:spMkLst>
        </pc:spChg>
        <pc:spChg chg="del mod">
          <ac:chgData name="andrea alessandri" userId="570bb502-1480-44db-8ea8-d57eb3ca7590" providerId="ADAL" clId="{A4CEF78D-28AB-9B4C-AF5C-3CEAA3BA3C16}" dt="2021-11-25T10:05:07.243" v="1377" actId="478"/>
          <ac:spMkLst>
            <pc:docMk/>
            <pc:sldMk cId="3082063240" sldId="697"/>
            <ac:spMk id="3" creationId="{ED13894D-2F71-EB4F-921F-6EE1310004BA}"/>
          </ac:spMkLst>
        </pc:spChg>
        <pc:spChg chg="add del mod">
          <ac:chgData name="andrea alessandri" userId="570bb502-1480-44db-8ea8-d57eb3ca7590" providerId="ADAL" clId="{A4CEF78D-28AB-9B4C-AF5C-3CEAA3BA3C16}" dt="2021-11-25T10:17:56.269" v="1721" actId="478"/>
          <ac:spMkLst>
            <pc:docMk/>
            <pc:sldMk cId="3082063240" sldId="697"/>
            <ac:spMk id="5" creationId="{94CFC0EB-61D2-194B-A141-16EB2A81B80D}"/>
          </ac:spMkLst>
        </pc:spChg>
        <pc:spChg chg="add mod">
          <ac:chgData name="andrea alessandri" userId="570bb502-1480-44db-8ea8-d57eb3ca7590" providerId="ADAL" clId="{A4CEF78D-28AB-9B4C-AF5C-3CEAA3BA3C16}" dt="2021-11-25T10:57:45.604" v="2386" actId="20577"/>
          <ac:spMkLst>
            <pc:docMk/>
            <pc:sldMk cId="3082063240" sldId="697"/>
            <ac:spMk id="6" creationId="{0F7F4FFD-A1A9-194E-861C-14F07FD0FD34}"/>
          </ac:spMkLst>
        </pc:spChg>
        <pc:spChg chg="add del mod">
          <ac:chgData name="andrea alessandri" userId="570bb502-1480-44db-8ea8-d57eb3ca7590" providerId="ADAL" clId="{A4CEF78D-28AB-9B4C-AF5C-3CEAA3BA3C16}" dt="2021-11-25T10:06:03.074" v="1387"/>
          <ac:spMkLst>
            <pc:docMk/>
            <pc:sldMk cId="3082063240" sldId="697"/>
            <ac:spMk id="7" creationId="{C17A03B6-D9DB-9B46-8DF5-FD94B2504498}"/>
          </ac:spMkLst>
        </pc:spChg>
        <pc:spChg chg="add del mod">
          <ac:chgData name="andrea alessandri" userId="570bb502-1480-44db-8ea8-d57eb3ca7590" providerId="ADAL" clId="{A4CEF78D-28AB-9B4C-AF5C-3CEAA3BA3C16}" dt="2021-11-25T10:20:11.222" v="1806" actId="478"/>
          <ac:spMkLst>
            <pc:docMk/>
            <pc:sldMk cId="3082063240" sldId="697"/>
            <ac:spMk id="9" creationId="{F8001BD8-B6A6-3E43-ACCA-26B711E47AAB}"/>
          </ac:spMkLst>
        </pc:spChg>
        <pc:spChg chg="add del mod">
          <ac:chgData name="andrea alessandri" userId="570bb502-1480-44db-8ea8-d57eb3ca7590" providerId="ADAL" clId="{A4CEF78D-28AB-9B4C-AF5C-3CEAA3BA3C16}" dt="2021-11-25T10:20:37.573" v="1813" actId="478"/>
          <ac:spMkLst>
            <pc:docMk/>
            <pc:sldMk cId="3082063240" sldId="697"/>
            <ac:spMk id="11" creationId="{985BBE69-E772-B343-893E-2E56BD6D5B89}"/>
          </ac:spMkLst>
        </pc:spChg>
        <pc:spChg chg="add del mod">
          <ac:chgData name="andrea alessandri" userId="570bb502-1480-44db-8ea8-d57eb3ca7590" providerId="ADAL" clId="{A4CEF78D-28AB-9B4C-AF5C-3CEAA3BA3C16}" dt="2021-11-25T10:19:53.888" v="1805" actId="478"/>
          <ac:spMkLst>
            <pc:docMk/>
            <pc:sldMk cId="3082063240" sldId="697"/>
            <ac:spMk id="13" creationId="{13D88775-5298-A940-B4D6-1C6A457258F4}"/>
          </ac:spMkLst>
        </pc:spChg>
        <pc:spChg chg="add del mod">
          <ac:chgData name="andrea alessandri" userId="570bb502-1480-44db-8ea8-d57eb3ca7590" providerId="ADAL" clId="{A4CEF78D-28AB-9B4C-AF5C-3CEAA3BA3C16}" dt="2021-11-25T10:20:13.372" v="1807" actId="478"/>
          <ac:spMkLst>
            <pc:docMk/>
            <pc:sldMk cId="3082063240" sldId="697"/>
            <ac:spMk id="15" creationId="{18484912-F6FC-B24D-BB07-CDCD244551BD}"/>
          </ac:spMkLst>
        </pc:spChg>
        <pc:spChg chg="add mod">
          <ac:chgData name="andrea alessandri" userId="570bb502-1480-44db-8ea8-d57eb3ca7590" providerId="ADAL" clId="{A4CEF78D-28AB-9B4C-AF5C-3CEAA3BA3C16}" dt="2021-11-25T10:21:28.816" v="1849" actId="1035"/>
          <ac:spMkLst>
            <pc:docMk/>
            <pc:sldMk cId="3082063240" sldId="697"/>
            <ac:spMk id="16" creationId="{96FBEA01-7069-DC40-8932-63275C7F85B3}"/>
          </ac:spMkLst>
        </pc:spChg>
        <pc:spChg chg="add del mod">
          <ac:chgData name="andrea alessandri" userId="570bb502-1480-44db-8ea8-d57eb3ca7590" providerId="ADAL" clId="{A4CEF78D-28AB-9B4C-AF5C-3CEAA3BA3C16}" dt="2021-11-25T10:20:44.023" v="1814" actId="478"/>
          <ac:spMkLst>
            <pc:docMk/>
            <pc:sldMk cId="3082063240" sldId="697"/>
            <ac:spMk id="18" creationId="{3C24C761-F252-E746-86A0-E51384046580}"/>
          </ac:spMkLst>
        </pc:spChg>
      </pc:sldChg>
      <pc:sldChg chg="modSp add mod">
        <pc:chgData name="andrea alessandri" userId="570bb502-1480-44db-8ea8-d57eb3ca7590" providerId="ADAL" clId="{A4CEF78D-28AB-9B4C-AF5C-3CEAA3BA3C16}" dt="2021-11-25T10:54:38.826" v="2303" actId="20577"/>
        <pc:sldMkLst>
          <pc:docMk/>
          <pc:sldMk cId="2506370056" sldId="698"/>
        </pc:sldMkLst>
        <pc:spChg chg="mod">
          <ac:chgData name="andrea alessandri" userId="570bb502-1480-44db-8ea8-d57eb3ca7590" providerId="ADAL" clId="{A4CEF78D-28AB-9B4C-AF5C-3CEAA3BA3C16}" dt="2021-11-25T10:54:38.826" v="2303" actId="20577"/>
          <ac:spMkLst>
            <pc:docMk/>
            <pc:sldMk cId="2506370056" sldId="698"/>
            <ac:spMk id="6" creationId="{0F7F4FFD-A1A9-194E-861C-14F07FD0FD34}"/>
          </ac:spMkLst>
        </pc:spChg>
      </pc:sldChg>
      <pc:sldChg chg="addSp delSp modSp new del mod modClrScheme chgLayout">
        <pc:chgData name="andrea alessandri" userId="570bb502-1480-44db-8ea8-d57eb3ca7590" providerId="ADAL" clId="{A4CEF78D-28AB-9B4C-AF5C-3CEAA3BA3C16}" dt="2021-11-25T10:17:21.783" v="1714" actId="2696"/>
        <pc:sldMkLst>
          <pc:docMk/>
          <pc:sldMk cId="2834898517" sldId="698"/>
        </pc:sldMkLst>
        <pc:spChg chg="del mod ord">
          <ac:chgData name="andrea alessandri" userId="570bb502-1480-44db-8ea8-d57eb3ca7590" providerId="ADAL" clId="{A4CEF78D-28AB-9B4C-AF5C-3CEAA3BA3C16}" dt="2021-11-25T10:06:45.127" v="1390" actId="700"/>
          <ac:spMkLst>
            <pc:docMk/>
            <pc:sldMk cId="2834898517" sldId="698"/>
            <ac:spMk id="2" creationId="{76C44F68-8035-C549-AFA7-499BD9927F77}"/>
          </ac:spMkLst>
        </pc:spChg>
        <pc:spChg chg="del mod">
          <ac:chgData name="andrea alessandri" userId="570bb502-1480-44db-8ea8-d57eb3ca7590" providerId="ADAL" clId="{A4CEF78D-28AB-9B4C-AF5C-3CEAA3BA3C16}" dt="2021-11-25T10:06:45.127" v="1390" actId="700"/>
          <ac:spMkLst>
            <pc:docMk/>
            <pc:sldMk cId="2834898517" sldId="698"/>
            <ac:spMk id="3" creationId="{5E68A26B-2346-1142-A6EC-B2142FA724D6}"/>
          </ac:spMkLst>
        </pc:spChg>
        <pc:spChg chg="add del mod ord">
          <ac:chgData name="andrea alessandri" userId="570bb502-1480-44db-8ea8-d57eb3ca7590" providerId="ADAL" clId="{A4CEF78D-28AB-9B4C-AF5C-3CEAA3BA3C16}" dt="2021-11-25T10:07:12.488" v="1392" actId="700"/>
          <ac:spMkLst>
            <pc:docMk/>
            <pc:sldMk cId="2834898517" sldId="698"/>
            <ac:spMk id="4" creationId="{7961EA01-9EA4-3E48-BC7F-B0404A8692D4}"/>
          </ac:spMkLst>
        </pc:spChg>
        <pc:spChg chg="add mod ord">
          <ac:chgData name="andrea alessandri" userId="570bb502-1480-44db-8ea8-d57eb3ca7590" providerId="ADAL" clId="{A4CEF78D-28AB-9B4C-AF5C-3CEAA3BA3C16}" dt="2021-11-25T10:07:29.827" v="1395" actId="12"/>
          <ac:spMkLst>
            <pc:docMk/>
            <pc:sldMk cId="2834898517" sldId="698"/>
            <ac:spMk id="5" creationId="{5AB7D836-AE05-6443-BE9B-7FE4C50F8406}"/>
          </ac:spMkLst>
        </pc:spChg>
        <pc:spChg chg="add del mod ord">
          <ac:chgData name="andrea alessandri" userId="570bb502-1480-44db-8ea8-d57eb3ca7590" providerId="ADAL" clId="{A4CEF78D-28AB-9B4C-AF5C-3CEAA3BA3C16}" dt="2021-11-25T10:07:18.077" v="1393" actId="26606"/>
          <ac:spMkLst>
            <pc:docMk/>
            <pc:sldMk cId="2834898517" sldId="698"/>
            <ac:spMk id="6" creationId="{12BD5BD3-7A64-1A44-B280-B04822F20043}"/>
          </ac:spMkLst>
        </pc:spChg>
        <pc:spChg chg="add mod">
          <ac:chgData name="andrea alessandri" userId="570bb502-1480-44db-8ea8-d57eb3ca7590" providerId="ADAL" clId="{A4CEF78D-28AB-9B4C-AF5C-3CEAA3BA3C16}" dt="2021-11-25T10:07:18.077" v="1393" actId="26606"/>
          <ac:spMkLst>
            <pc:docMk/>
            <pc:sldMk cId="2834898517" sldId="698"/>
            <ac:spMk id="11" creationId="{505E51B9-0D84-40CB-9E3A-6BF8CC322284}"/>
          </ac:spMkLst>
        </pc:spChg>
      </pc:sldChg>
      <pc:sldChg chg="add del">
        <pc:chgData name="andrea alessandri" userId="570bb502-1480-44db-8ea8-d57eb3ca7590" providerId="ADAL" clId="{A4CEF78D-28AB-9B4C-AF5C-3CEAA3BA3C16}" dt="2021-11-25T10:08:33.735" v="1397" actId="2696"/>
        <pc:sldMkLst>
          <pc:docMk/>
          <pc:sldMk cId="1452097467" sldId="699"/>
        </pc:sldMkLst>
      </pc:sldChg>
      <pc:sldMasterChg chg="add del addSldLayout delSldLayout">
        <pc:chgData name="andrea alessandri" userId="570bb502-1480-44db-8ea8-d57eb3ca7590" providerId="ADAL" clId="{A4CEF78D-28AB-9B4C-AF5C-3CEAA3BA3C16}" dt="2021-11-24T18:05:57.346" v="970" actId="2696"/>
        <pc:sldMasterMkLst>
          <pc:docMk/>
          <pc:sldMasterMk cId="0" sldId="2147483661"/>
        </pc:sldMasterMkLst>
        <pc:sldLayoutChg chg="add del">
          <pc:chgData name="andrea alessandri" userId="570bb502-1480-44db-8ea8-d57eb3ca7590" providerId="ADAL" clId="{A4CEF78D-28AB-9B4C-AF5C-3CEAA3BA3C16}" dt="2021-11-24T18:05:57.346" v="970" actId="2696"/>
          <pc:sldLayoutMkLst>
            <pc:docMk/>
            <pc:sldMasterMk cId="0" sldId="2147483661"/>
            <pc:sldLayoutMk cId="0" sldId="2147483662"/>
          </pc:sldLayoutMkLst>
        </pc:sldLayoutChg>
        <pc:sldLayoutChg chg="add del">
          <pc:chgData name="andrea alessandri" userId="570bb502-1480-44db-8ea8-d57eb3ca7590" providerId="ADAL" clId="{A4CEF78D-28AB-9B4C-AF5C-3CEAA3BA3C16}" dt="2021-11-24T18:05:57.346" v="970" actId="2696"/>
          <pc:sldLayoutMkLst>
            <pc:docMk/>
            <pc:sldMasterMk cId="0" sldId="2147483661"/>
            <pc:sldLayoutMk cId="0" sldId="2147483663"/>
          </pc:sldLayoutMkLst>
        </pc:sldLayoutChg>
        <pc:sldLayoutChg chg="add del">
          <pc:chgData name="andrea alessandri" userId="570bb502-1480-44db-8ea8-d57eb3ca7590" providerId="ADAL" clId="{A4CEF78D-28AB-9B4C-AF5C-3CEAA3BA3C16}" dt="2021-11-24T18:05:57.346" v="970" actId="2696"/>
          <pc:sldLayoutMkLst>
            <pc:docMk/>
            <pc:sldMasterMk cId="0" sldId="2147483661"/>
            <pc:sldLayoutMk cId="0" sldId="2147483664"/>
          </pc:sldLayoutMkLst>
        </pc:sldLayoutChg>
        <pc:sldLayoutChg chg="add del">
          <pc:chgData name="andrea alessandri" userId="570bb502-1480-44db-8ea8-d57eb3ca7590" providerId="ADAL" clId="{A4CEF78D-28AB-9B4C-AF5C-3CEAA3BA3C16}" dt="2021-11-24T18:05:57.346" v="970" actId="2696"/>
          <pc:sldLayoutMkLst>
            <pc:docMk/>
            <pc:sldMasterMk cId="0" sldId="2147483661"/>
            <pc:sldLayoutMk cId="0" sldId="2147483665"/>
          </pc:sldLayoutMkLst>
        </pc:sldLayoutChg>
        <pc:sldLayoutChg chg="add del">
          <pc:chgData name="andrea alessandri" userId="570bb502-1480-44db-8ea8-d57eb3ca7590" providerId="ADAL" clId="{A4CEF78D-28AB-9B4C-AF5C-3CEAA3BA3C16}" dt="2021-11-24T18:05:57.346" v="970" actId="2696"/>
          <pc:sldLayoutMkLst>
            <pc:docMk/>
            <pc:sldMasterMk cId="0" sldId="2147483661"/>
            <pc:sldLayoutMk cId="0" sldId="2147483666"/>
          </pc:sldLayoutMkLst>
        </pc:sldLayoutChg>
        <pc:sldLayoutChg chg="add del">
          <pc:chgData name="andrea alessandri" userId="570bb502-1480-44db-8ea8-d57eb3ca7590" providerId="ADAL" clId="{A4CEF78D-28AB-9B4C-AF5C-3CEAA3BA3C16}" dt="2021-11-24T18:05:57.346" v="970" actId="2696"/>
          <pc:sldLayoutMkLst>
            <pc:docMk/>
            <pc:sldMasterMk cId="0" sldId="2147483661"/>
            <pc:sldLayoutMk cId="0" sldId="2147483667"/>
          </pc:sldLayoutMkLst>
        </pc:sldLayoutChg>
        <pc:sldLayoutChg chg="add del">
          <pc:chgData name="andrea alessandri" userId="570bb502-1480-44db-8ea8-d57eb3ca7590" providerId="ADAL" clId="{A4CEF78D-28AB-9B4C-AF5C-3CEAA3BA3C16}" dt="2021-11-24T18:05:57.346" v="970" actId="2696"/>
          <pc:sldLayoutMkLst>
            <pc:docMk/>
            <pc:sldMasterMk cId="0" sldId="2147483661"/>
            <pc:sldLayoutMk cId="0" sldId="2147483668"/>
          </pc:sldLayoutMkLst>
        </pc:sldLayoutChg>
        <pc:sldLayoutChg chg="add del">
          <pc:chgData name="andrea alessandri" userId="570bb502-1480-44db-8ea8-d57eb3ca7590" providerId="ADAL" clId="{A4CEF78D-28AB-9B4C-AF5C-3CEAA3BA3C16}" dt="2021-11-24T18:05:57.346" v="970" actId="2696"/>
          <pc:sldLayoutMkLst>
            <pc:docMk/>
            <pc:sldMasterMk cId="0" sldId="2147483661"/>
            <pc:sldLayoutMk cId="0" sldId="2147483669"/>
          </pc:sldLayoutMkLst>
        </pc:sldLayoutChg>
        <pc:sldLayoutChg chg="add del">
          <pc:chgData name="andrea alessandri" userId="570bb502-1480-44db-8ea8-d57eb3ca7590" providerId="ADAL" clId="{A4CEF78D-28AB-9B4C-AF5C-3CEAA3BA3C16}" dt="2021-11-24T18:05:57.346" v="970" actId="2696"/>
          <pc:sldLayoutMkLst>
            <pc:docMk/>
            <pc:sldMasterMk cId="0" sldId="2147483661"/>
            <pc:sldLayoutMk cId="0" sldId="2147483670"/>
          </pc:sldLayoutMkLst>
        </pc:sldLayoutChg>
        <pc:sldLayoutChg chg="add del">
          <pc:chgData name="andrea alessandri" userId="570bb502-1480-44db-8ea8-d57eb3ca7590" providerId="ADAL" clId="{A4CEF78D-28AB-9B4C-AF5C-3CEAA3BA3C16}" dt="2021-11-24T18:05:57.346" v="970" actId="2696"/>
          <pc:sldLayoutMkLst>
            <pc:docMk/>
            <pc:sldMasterMk cId="0" sldId="2147483661"/>
            <pc:sldLayoutMk cId="0" sldId="2147483671"/>
          </pc:sldLayoutMkLst>
        </pc:sldLayoutChg>
        <pc:sldLayoutChg chg="add del">
          <pc:chgData name="andrea alessandri" userId="570bb502-1480-44db-8ea8-d57eb3ca7590" providerId="ADAL" clId="{A4CEF78D-28AB-9B4C-AF5C-3CEAA3BA3C16}" dt="2021-11-24T18:05:57.346" v="970" actId="2696"/>
          <pc:sldLayoutMkLst>
            <pc:docMk/>
            <pc:sldMasterMk cId="0" sldId="2147483661"/>
            <pc:sldLayoutMk cId="0" sldId="2147483672"/>
          </pc:sldLayoutMkLst>
        </pc:sldLayoutChg>
        <pc:sldLayoutChg chg="add del">
          <pc:chgData name="andrea alessandri" userId="570bb502-1480-44db-8ea8-d57eb3ca7590" providerId="ADAL" clId="{A4CEF78D-28AB-9B4C-AF5C-3CEAA3BA3C16}" dt="2021-11-24T18:05:57.346" v="970" actId="2696"/>
          <pc:sldLayoutMkLst>
            <pc:docMk/>
            <pc:sldMasterMk cId="0" sldId="2147483661"/>
            <pc:sldLayoutMk cId="0" sldId="2147483673"/>
          </pc:sldLayoutMkLst>
        </pc:sldLayoutChg>
      </pc:sldMasterChg>
      <pc:sldMasterChg chg="add del addSldLayout delSldLayout">
        <pc:chgData name="andrea alessandri" userId="570bb502-1480-44db-8ea8-d57eb3ca7590" providerId="ADAL" clId="{A4CEF78D-28AB-9B4C-AF5C-3CEAA3BA3C16}" dt="2021-11-24T18:05:44.142" v="969" actId="2696"/>
        <pc:sldMasterMkLst>
          <pc:docMk/>
          <pc:sldMasterMk cId="0" sldId="2147483687"/>
        </pc:sldMasterMkLst>
        <pc:sldLayoutChg chg="add del">
          <pc:chgData name="andrea alessandri" userId="570bb502-1480-44db-8ea8-d57eb3ca7590" providerId="ADAL" clId="{A4CEF78D-28AB-9B4C-AF5C-3CEAA3BA3C16}" dt="2021-11-24T18:05:44.142" v="969" actId="2696"/>
          <pc:sldLayoutMkLst>
            <pc:docMk/>
            <pc:sldMasterMk cId="0" sldId="2147483687"/>
            <pc:sldLayoutMk cId="0" sldId="2147483688"/>
          </pc:sldLayoutMkLst>
        </pc:sldLayoutChg>
        <pc:sldLayoutChg chg="add del">
          <pc:chgData name="andrea alessandri" userId="570bb502-1480-44db-8ea8-d57eb3ca7590" providerId="ADAL" clId="{A4CEF78D-28AB-9B4C-AF5C-3CEAA3BA3C16}" dt="2021-11-24T18:05:44.142" v="969" actId="2696"/>
          <pc:sldLayoutMkLst>
            <pc:docMk/>
            <pc:sldMasterMk cId="0" sldId="2147483687"/>
            <pc:sldLayoutMk cId="0" sldId="2147483689"/>
          </pc:sldLayoutMkLst>
        </pc:sldLayoutChg>
        <pc:sldLayoutChg chg="add del">
          <pc:chgData name="andrea alessandri" userId="570bb502-1480-44db-8ea8-d57eb3ca7590" providerId="ADAL" clId="{A4CEF78D-28AB-9B4C-AF5C-3CEAA3BA3C16}" dt="2021-11-24T18:05:44.142" v="969" actId="2696"/>
          <pc:sldLayoutMkLst>
            <pc:docMk/>
            <pc:sldMasterMk cId="0" sldId="2147483687"/>
            <pc:sldLayoutMk cId="0" sldId="2147483690"/>
          </pc:sldLayoutMkLst>
        </pc:sldLayoutChg>
        <pc:sldLayoutChg chg="add del">
          <pc:chgData name="andrea alessandri" userId="570bb502-1480-44db-8ea8-d57eb3ca7590" providerId="ADAL" clId="{A4CEF78D-28AB-9B4C-AF5C-3CEAA3BA3C16}" dt="2021-11-24T18:05:44.142" v="969" actId="2696"/>
          <pc:sldLayoutMkLst>
            <pc:docMk/>
            <pc:sldMasterMk cId="0" sldId="2147483687"/>
            <pc:sldLayoutMk cId="0" sldId="2147483691"/>
          </pc:sldLayoutMkLst>
        </pc:sldLayoutChg>
        <pc:sldLayoutChg chg="add del">
          <pc:chgData name="andrea alessandri" userId="570bb502-1480-44db-8ea8-d57eb3ca7590" providerId="ADAL" clId="{A4CEF78D-28AB-9B4C-AF5C-3CEAA3BA3C16}" dt="2021-11-24T18:05:44.142" v="969" actId="2696"/>
          <pc:sldLayoutMkLst>
            <pc:docMk/>
            <pc:sldMasterMk cId="0" sldId="2147483687"/>
            <pc:sldLayoutMk cId="0" sldId="2147483692"/>
          </pc:sldLayoutMkLst>
        </pc:sldLayoutChg>
        <pc:sldLayoutChg chg="add del">
          <pc:chgData name="andrea alessandri" userId="570bb502-1480-44db-8ea8-d57eb3ca7590" providerId="ADAL" clId="{A4CEF78D-28AB-9B4C-AF5C-3CEAA3BA3C16}" dt="2021-11-24T18:05:44.142" v="969" actId="2696"/>
          <pc:sldLayoutMkLst>
            <pc:docMk/>
            <pc:sldMasterMk cId="0" sldId="2147483687"/>
            <pc:sldLayoutMk cId="0" sldId="2147483693"/>
          </pc:sldLayoutMkLst>
        </pc:sldLayoutChg>
        <pc:sldLayoutChg chg="add del">
          <pc:chgData name="andrea alessandri" userId="570bb502-1480-44db-8ea8-d57eb3ca7590" providerId="ADAL" clId="{A4CEF78D-28AB-9B4C-AF5C-3CEAA3BA3C16}" dt="2021-11-24T18:05:44.142" v="969" actId="2696"/>
          <pc:sldLayoutMkLst>
            <pc:docMk/>
            <pc:sldMasterMk cId="0" sldId="2147483687"/>
            <pc:sldLayoutMk cId="0" sldId="2147483694"/>
          </pc:sldLayoutMkLst>
        </pc:sldLayoutChg>
        <pc:sldLayoutChg chg="add del">
          <pc:chgData name="andrea alessandri" userId="570bb502-1480-44db-8ea8-d57eb3ca7590" providerId="ADAL" clId="{A4CEF78D-28AB-9B4C-AF5C-3CEAA3BA3C16}" dt="2021-11-24T18:05:44.142" v="969" actId="2696"/>
          <pc:sldLayoutMkLst>
            <pc:docMk/>
            <pc:sldMasterMk cId="0" sldId="2147483687"/>
            <pc:sldLayoutMk cId="0" sldId="2147483695"/>
          </pc:sldLayoutMkLst>
        </pc:sldLayoutChg>
        <pc:sldLayoutChg chg="add del">
          <pc:chgData name="andrea alessandri" userId="570bb502-1480-44db-8ea8-d57eb3ca7590" providerId="ADAL" clId="{A4CEF78D-28AB-9B4C-AF5C-3CEAA3BA3C16}" dt="2021-11-24T18:05:44.142" v="969" actId="2696"/>
          <pc:sldLayoutMkLst>
            <pc:docMk/>
            <pc:sldMasterMk cId="0" sldId="2147483687"/>
            <pc:sldLayoutMk cId="0" sldId="2147483696"/>
          </pc:sldLayoutMkLst>
        </pc:sldLayoutChg>
        <pc:sldLayoutChg chg="add del">
          <pc:chgData name="andrea alessandri" userId="570bb502-1480-44db-8ea8-d57eb3ca7590" providerId="ADAL" clId="{A4CEF78D-28AB-9B4C-AF5C-3CEAA3BA3C16}" dt="2021-11-24T18:05:44.142" v="969" actId="2696"/>
          <pc:sldLayoutMkLst>
            <pc:docMk/>
            <pc:sldMasterMk cId="0" sldId="2147483687"/>
            <pc:sldLayoutMk cId="0" sldId="2147483697"/>
          </pc:sldLayoutMkLst>
        </pc:sldLayoutChg>
        <pc:sldLayoutChg chg="add del">
          <pc:chgData name="andrea alessandri" userId="570bb502-1480-44db-8ea8-d57eb3ca7590" providerId="ADAL" clId="{A4CEF78D-28AB-9B4C-AF5C-3CEAA3BA3C16}" dt="2021-11-24T18:05:44.142" v="969" actId="2696"/>
          <pc:sldLayoutMkLst>
            <pc:docMk/>
            <pc:sldMasterMk cId="0" sldId="2147483687"/>
            <pc:sldLayoutMk cId="0" sldId="2147483698"/>
          </pc:sldLayoutMkLst>
        </pc:sldLayoutChg>
        <pc:sldLayoutChg chg="add del">
          <pc:chgData name="andrea alessandri" userId="570bb502-1480-44db-8ea8-d57eb3ca7590" providerId="ADAL" clId="{A4CEF78D-28AB-9B4C-AF5C-3CEAA3BA3C16}" dt="2021-11-24T18:05:44.142" v="969" actId="2696"/>
          <pc:sldLayoutMkLst>
            <pc:docMk/>
            <pc:sldMasterMk cId="0" sldId="2147483687"/>
            <pc:sldLayoutMk cId="0" sldId="2147483699"/>
          </pc:sldLayoutMkLst>
        </pc:sldLayoutChg>
      </pc:sldMasterChg>
    </pc:docChg>
  </pc:docChgLst>
  <pc:docChgLst>
    <pc:chgData name="andrea alessandri" userId="570bb502-1480-44db-8ea8-d57eb3ca7590" providerId="ADAL" clId="{1EBE4EA8-9CBC-6142-8D0C-25F622F8374D}"/>
    <pc:docChg chg="undo redo custSel addSld modSld sldOrd">
      <pc:chgData name="andrea alessandri" userId="570bb502-1480-44db-8ea8-d57eb3ca7590" providerId="ADAL" clId="{1EBE4EA8-9CBC-6142-8D0C-25F622F8374D}" dt="2021-11-24T13:45:56.507" v="1208" actId="680"/>
      <pc:docMkLst>
        <pc:docMk/>
      </pc:docMkLst>
      <pc:sldChg chg="modSp mod">
        <pc:chgData name="andrea alessandri" userId="570bb502-1480-44db-8ea8-d57eb3ca7590" providerId="ADAL" clId="{1EBE4EA8-9CBC-6142-8D0C-25F622F8374D}" dt="2021-11-23T16:37:55.591" v="3"/>
        <pc:sldMkLst>
          <pc:docMk/>
          <pc:sldMk cId="0" sldId="256"/>
        </pc:sldMkLst>
        <pc:spChg chg="mod">
          <ac:chgData name="andrea alessandri" userId="570bb502-1480-44db-8ea8-d57eb3ca7590" providerId="ADAL" clId="{1EBE4EA8-9CBC-6142-8D0C-25F622F8374D}" dt="2021-11-23T16:37:46.144" v="2" actId="255"/>
          <ac:spMkLst>
            <pc:docMk/>
            <pc:sldMk cId="0" sldId="256"/>
            <ac:spMk id="252" creationId="{00000000-0000-0000-0000-000000000000}"/>
          </ac:spMkLst>
        </pc:spChg>
        <pc:spChg chg="mod">
          <ac:chgData name="andrea alessandri" userId="570bb502-1480-44db-8ea8-d57eb3ca7590" providerId="ADAL" clId="{1EBE4EA8-9CBC-6142-8D0C-25F622F8374D}" dt="2021-11-23T16:37:55.591" v="3"/>
          <ac:spMkLst>
            <pc:docMk/>
            <pc:sldMk cId="0" sldId="256"/>
            <ac:spMk id="253" creationId="{00000000-0000-0000-0000-000000000000}"/>
          </ac:spMkLst>
        </pc:spChg>
      </pc:sldChg>
      <pc:sldChg chg="modSp mod ord">
        <pc:chgData name="andrea alessandri" userId="570bb502-1480-44db-8ea8-d57eb3ca7590" providerId="ADAL" clId="{1EBE4EA8-9CBC-6142-8D0C-25F622F8374D}" dt="2021-11-23T17:31:42.147" v="936" actId="20578"/>
        <pc:sldMkLst>
          <pc:docMk/>
          <pc:sldMk cId="0" sldId="259"/>
        </pc:sldMkLst>
        <pc:spChg chg="mod">
          <ac:chgData name="andrea alessandri" userId="570bb502-1480-44db-8ea8-d57eb3ca7590" providerId="ADAL" clId="{1EBE4EA8-9CBC-6142-8D0C-25F622F8374D}" dt="2021-11-23T17:31:42.147" v="936" actId="20578"/>
          <ac:spMkLst>
            <pc:docMk/>
            <pc:sldMk cId="0" sldId="259"/>
            <ac:spMk id="265" creationId="{00000000-0000-0000-0000-000000000000}"/>
          </ac:spMkLst>
        </pc:spChg>
      </pc:sldChg>
      <pc:sldChg chg="addSp delSp modSp new mod">
        <pc:chgData name="andrea alessandri" userId="570bb502-1480-44db-8ea8-d57eb3ca7590" providerId="ADAL" clId="{1EBE4EA8-9CBC-6142-8D0C-25F622F8374D}" dt="2021-11-23T17:31:22.374" v="935" actId="255"/>
        <pc:sldMkLst>
          <pc:docMk/>
          <pc:sldMk cId="3254375608" sldId="277"/>
        </pc:sldMkLst>
        <pc:spChg chg="mod">
          <ac:chgData name="andrea alessandri" userId="570bb502-1480-44db-8ea8-d57eb3ca7590" providerId="ADAL" clId="{1EBE4EA8-9CBC-6142-8D0C-25F622F8374D}" dt="2021-11-23T17:15:32.897" v="432" actId="255"/>
          <ac:spMkLst>
            <pc:docMk/>
            <pc:sldMk cId="3254375608" sldId="277"/>
            <ac:spMk id="2" creationId="{500143EE-C4E7-D545-8A32-84AC329BF97A}"/>
          </ac:spMkLst>
        </pc:spChg>
        <pc:spChg chg="mod">
          <ac:chgData name="andrea alessandri" userId="570bb502-1480-44db-8ea8-d57eb3ca7590" providerId="ADAL" clId="{1EBE4EA8-9CBC-6142-8D0C-25F622F8374D}" dt="2021-11-23T17:31:22.374" v="935" actId="255"/>
          <ac:spMkLst>
            <pc:docMk/>
            <pc:sldMk cId="3254375608" sldId="277"/>
            <ac:spMk id="3" creationId="{2162BCE5-0004-E946-89F1-96D357D24B98}"/>
          </ac:spMkLst>
        </pc:spChg>
        <pc:spChg chg="add del mod">
          <ac:chgData name="andrea alessandri" userId="570bb502-1480-44db-8ea8-d57eb3ca7590" providerId="ADAL" clId="{1EBE4EA8-9CBC-6142-8D0C-25F622F8374D}" dt="2021-11-23T17:16:43.877" v="434"/>
          <ac:spMkLst>
            <pc:docMk/>
            <pc:sldMk cId="3254375608" sldId="277"/>
            <ac:spMk id="4" creationId="{44112B52-726C-104F-A265-C5E57CCD65BD}"/>
          </ac:spMkLst>
        </pc:spChg>
        <pc:spChg chg="add del mod">
          <ac:chgData name="andrea alessandri" userId="570bb502-1480-44db-8ea8-d57eb3ca7590" providerId="ADAL" clId="{1EBE4EA8-9CBC-6142-8D0C-25F622F8374D}" dt="2021-11-23T17:26:34.438" v="543"/>
          <ac:spMkLst>
            <pc:docMk/>
            <pc:sldMk cId="3254375608" sldId="277"/>
            <ac:spMk id="5" creationId="{26CB4B87-332D-4541-9F5C-4D540C5F3D54}"/>
          </ac:spMkLst>
        </pc:spChg>
        <pc:picChg chg="add mod">
          <ac:chgData name="andrea alessandri" userId="570bb502-1480-44db-8ea8-d57eb3ca7590" providerId="ADAL" clId="{1EBE4EA8-9CBC-6142-8D0C-25F622F8374D}" dt="2021-11-23T17:29:38.674" v="768" actId="1035"/>
          <ac:picMkLst>
            <pc:docMk/>
            <pc:sldMk cId="3254375608" sldId="277"/>
            <ac:picMk id="1026" creationId="{2B2BAC38-A77A-074D-AECB-35FF6B627B0E}"/>
          </ac:picMkLst>
        </pc:picChg>
      </pc:sldChg>
      <pc:sldChg chg="modSp add mod">
        <pc:chgData name="andrea alessandri" userId="570bb502-1480-44db-8ea8-d57eb3ca7590" providerId="ADAL" clId="{1EBE4EA8-9CBC-6142-8D0C-25F622F8374D}" dt="2021-11-23T17:39:09.159" v="996" actId="20577"/>
        <pc:sldMkLst>
          <pc:docMk/>
          <pc:sldMk cId="2724423061" sldId="278"/>
        </pc:sldMkLst>
        <pc:spChg chg="mod">
          <ac:chgData name="andrea alessandri" userId="570bb502-1480-44db-8ea8-d57eb3ca7590" providerId="ADAL" clId="{1EBE4EA8-9CBC-6142-8D0C-25F622F8374D}" dt="2021-11-23T17:34:59.307" v="949" actId="14100"/>
          <ac:spMkLst>
            <pc:docMk/>
            <pc:sldMk cId="2724423061" sldId="278"/>
            <ac:spMk id="2" creationId="{500143EE-C4E7-D545-8A32-84AC329BF97A}"/>
          </ac:spMkLst>
        </pc:spChg>
        <pc:spChg chg="mod">
          <ac:chgData name="andrea alessandri" userId="570bb502-1480-44db-8ea8-d57eb3ca7590" providerId="ADAL" clId="{1EBE4EA8-9CBC-6142-8D0C-25F622F8374D}" dt="2021-11-23T17:39:09.159" v="996" actId="20577"/>
          <ac:spMkLst>
            <pc:docMk/>
            <pc:sldMk cId="2724423061" sldId="278"/>
            <ac:spMk id="3" creationId="{2162BCE5-0004-E946-89F1-96D357D24B98}"/>
          </ac:spMkLst>
        </pc:spChg>
      </pc:sldChg>
      <pc:sldChg chg="addSp delSp modSp add mod">
        <pc:chgData name="andrea alessandri" userId="570bb502-1480-44db-8ea8-d57eb3ca7590" providerId="ADAL" clId="{1EBE4EA8-9CBC-6142-8D0C-25F622F8374D}" dt="2021-11-24T13:39:43.510" v="1190" actId="14100"/>
        <pc:sldMkLst>
          <pc:docMk/>
          <pc:sldMk cId="3069406504" sldId="279"/>
        </pc:sldMkLst>
        <pc:spChg chg="mod">
          <ac:chgData name="andrea alessandri" userId="570bb502-1480-44db-8ea8-d57eb3ca7590" providerId="ADAL" clId="{1EBE4EA8-9CBC-6142-8D0C-25F622F8374D}" dt="2021-11-24T13:39:04.046" v="1184" actId="1038"/>
          <ac:spMkLst>
            <pc:docMk/>
            <pc:sldMk cId="3069406504" sldId="279"/>
            <ac:spMk id="2" creationId="{500143EE-C4E7-D545-8A32-84AC329BF97A}"/>
          </ac:spMkLst>
        </pc:spChg>
        <pc:spChg chg="add del mod">
          <ac:chgData name="andrea alessandri" userId="570bb502-1480-44db-8ea8-d57eb3ca7590" providerId="ADAL" clId="{1EBE4EA8-9CBC-6142-8D0C-25F622F8374D}" dt="2021-11-24T13:39:26.908" v="1189" actId="1036"/>
          <ac:spMkLst>
            <pc:docMk/>
            <pc:sldMk cId="3069406504" sldId="279"/>
            <ac:spMk id="3" creationId="{2162BCE5-0004-E946-89F1-96D357D24B98}"/>
          </ac:spMkLst>
        </pc:spChg>
        <pc:spChg chg="add del">
          <ac:chgData name="andrea alessandri" userId="570bb502-1480-44db-8ea8-d57eb3ca7590" providerId="ADAL" clId="{1EBE4EA8-9CBC-6142-8D0C-25F622F8374D}" dt="2021-11-24T13:33:53.730" v="1073" actId="478"/>
          <ac:spMkLst>
            <pc:docMk/>
            <pc:sldMk cId="3069406504" sldId="279"/>
            <ac:spMk id="4" creationId="{1260239E-F957-E840-B917-44C33B2AE5B3}"/>
          </ac:spMkLst>
        </pc:spChg>
        <pc:spChg chg="add del mod">
          <ac:chgData name="andrea alessandri" userId="570bb502-1480-44db-8ea8-d57eb3ca7590" providerId="ADAL" clId="{1EBE4EA8-9CBC-6142-8D0C-25F622F8374D}" dt="2021-11-24T13:33:53.730" v="1073" actId="478"/>
          <ac:spMkLst>
            <pc:docMk/>
            <pc:sldMk cId="3069406504" sldId="279"/>
            <ac:spMk id="5" creationId="{822EC1CE-A465-5D4F-B420-C04DBE5649A8}"/>
          </ac:spMkLst>
        </pc:spChg>
        <pc:picChg chg="del">
          <ac:chgData name="andrea alessandri" userId="570bb502-1480-44db-8ea8-d57eb3ca7590" providerId="ADAL" clId="{1EBE4EA8-9CBC-6142-8D0C-25F622F8374D}" dt="2021-11-24T13:34:52.983" v="1080" actId="478"/>
          <ac:picMkLst>
            <pc:docMk/>
            <pc:sldMk cId="3069406504" sldId="279"/>
            <ac:picMk id="1026" creationId="{2B2BAC38-A77A-074D-AECB-35FF6B627B0E}"/>
          </ac:picMkLst>
        </pc:picChg>
        <pc:picChg chg="add mod">
          <ac:chgData name="andrea alessandri" userId="570bb502-1480-44db-8ea8-d57eb3ca7590" providerId="ADAL" clId="{1EBE4EA8-9CBC-6142-8D0C-25F622F8374D}" dt="2021-11-24T13:39:43.510" v="1190" actId="14100"/>
          <ac:picMkLst>
            <pc:docMk/>
            <pc:sldMk cId="3069406504" sldId="279"/>
            <ac:picMk id="3076" creationId="{B0E12533-9524-A844-83CE-C767601D1FBB}"/>
          </ac:picMkLst>
        </pc:picChg>
      </pc:sldChg>
      <pc:sldChg chg="add mod modShow">
        <pc:chgData name="andrea alessandri" userId="570bb502-1480-44db-8ea8-d57eb3ca7590" providerId="ADAL" clId="{1EBE4EA8-9CBC-6142-8D0C-25F622F8374D}" dt="2021-11-24T13:44:27.216" v="1196" actId="729"/>
        <pc:sldMkLst>
          <pc:docMk/>
          <pc:sldMk cId="804406107" sldId="661"/>
        </pc:sldMkLst>
      </pc:sldChg>
      <pc:sldChg chg="delSp modSp add mod">
        <pc:chgData name="andrea alessandri" userId="570bb502-1480-44db-8ea8-d57eb3ca7590" providerId="ADAL" clId="{1EBE4EA8-9CBC-6142-8D0C-25F622F8374D}" dt="2021-11-24T13:45:48.842" v="1207" actId="478"/>
        <pc:sldMkLst>
          <pc:docMk/>
          <pc:sldMk cId="1436634333" sldId="662"/>
        </pc:sldMkLst>
        <pc:spChg chg="mod">
          <ac:chgData name="andrea alessandri" userId="570bb502-1480-44db-8ea8-d57eb3ca7590" providerId="ADAL" clId="{1EBE4EA8-9CBC-6142-8D0C-25F622F8374D}" dt="2021-11-24T13:45:46.820" v="1206" actId="20577"/>
          <ac:spMkLst>
            <pc:docMk/>
            <pc:sldMk cId="1436634333" sldId="662"/>
            <ac:spMk id="2" creationId="{00000000-0000-0000-0000-000000000000}"/>
          </ac:spMkLst>
        </pc:spChg>
        <pc:picChg chg="del">
          <ac:chgData name="andrea alessandri" userId="570bb502-1480-44db-8ea8-d57eb3ca7590" providerId="ADAL" clId="{1EBE4EA8-9CBC-6142-8D0C-25F622F8374D}" dt="2021-11-24T13:45:42.846" v="1204" actId="478"/>
          <ac:picMkLst>
            <pc:docMk/>
            <pc:sldMk cId="1436634333" sldId="662"/>
            <ac:picMk id="3" creationId="{00000000-0000-0000-0000-000000000000}"/>
          </ac:picMkLst>
        </pc:picChg>
        <pc:picChg chg="del">
          <ac:chgData name="andrea alessandri" userId="570bb502-1480-44db-8ea8-d57eb3ca7590" providerId="ADAL" clId="{1EBE4EA8-9CBC-6142-8D0C-25F622F8374D}" dt="2021-11-24T13:45:48.842" v="1207" actId="478"/>
          <ac:picMkLst>
            <pc:docMk/>
            <pc:sldMk cId="1436634333" sldId="662"/>
            <ac:picMk id="6" creationId="{00000000-0000-0000-0000-000000000000}"/>
          </ac:picMkLst>
        </pc:picChg>
      </pc:sldChg>
      <pc:sldChg chg="modSp add mod">
        <pc:chgData name="andrea alessandri" userId="570bb502-1480-44db-8ea8-d57eb3ca7590" providerId="ADAL" clId="{1EBE4EA8-9CBC-6142-8D0C-25F622F8374D}" dt="2021-11-24T13:44:13.723" v="1195" actId="20577"/>
        <pc:sldMkLst>
          <pc:docMk/>
          <pc:sldMk cId="1717300177" sldId="664"/>
        </pc:sldMkLst>
        <pc:spChg chg="mod">
          <ac:chgData name="andrea alessandri" userId="570bb502-1480-44db-8ea8-d57eb3ca7590" providerId="ADAL" clId="{1EBE4EA8-9CBC-6142-8D0C-25F622F8374D}" dt="2021-11-24T13:44:13.723" v="1195" actId="20577"/>
          <ac:spMkLst>
            <pc:docMk/>
            <pc:sldMk cId="1717300177" sldId="664"/>
            <ac:spMk id="79875" creationId="{00000000-0000-0000-0000-000000000000}"/>
          </ac:spMkLst>
        </pc:spChg>
      </pc:sldChg>
      <pc:sldChg chg="delSp modSp add mod">
        <pc:chgData name="andrea alessandri" userId="570bb502-1480-44db-8ea8-d57eb3ca7590" providerId="ADAL" clId="{1EBE4EA8-9CBC-6142-8D0C-25F622F8374D}" dt="2021-11-24T13:45:35.503" v="1202" actId="478"/>
        <pc:sldMkLst>
          <pc:docMk/>
          <pc:sldMk cId="2967411696" sldId="665"/>
        </pc:sldMkLst>
        <pc:spChg chg="mod">
          <ac:chgData name="andrea alessandri" userId="570bb502-1480-44db-8ea8-d57eb3ca7590" providerId="ADAL" clId="{1EBE4EA8-9CBC-6142-8D0C-25F622F8374D}" dt="2021-11-24T13:45:32.906" v="1200" actId="20577"/>
          <ac:spMkLst>
            <pc:docMk/>
            <pc:sldMk cId="2967411696" sldId="665"/>
            <ac:spMk id="2" creationId="{00000000-0000-0000-0000-000000000000}"/>
          </ac:spMkLst>
        </pc:spChg>
        <pc:spChg chg="mod">
          <ac:chgData name="andrea alessandri" userId="570bb502-1480-44db-8ea8-d57eb3ca7590" providerId="ADAL" clId="{1EBE4EA8-9CBC-6142-8D0C-25F622F8374D}" dt="2021-11-24T13:44:41.196" v="1199" actId="20577"/>
          <ac:spMkLst>
            <pc:docMk/>
            <pc:sldMk cId="2967411696" sldId="665"/>
            <ac:spMk id="9" creationId="{00000000-0000-0000-0000-000000000000}"/>
          </ac:spMkLst>
        </pc:spChg>
        <pc:picChg chg="del">
          <ac:chgData name="andrea alessandri" userId="570bb502-1480-44db-8ea8-d57eb3ca7590" providerId="ADAL" clId="{1EBE4EA8-9CBC-6142-8D0C-25F622F8374D}" dt="2021-11-24T13:45:35.503" v="1202" actId="478"/>
          <ac:picMkLst>
            <pc:docMk/>
            <pc:sldMk cId="2967411696" sldId="665"/>
            <ac:picMk id="3" creationId="{00000000-0000-0000-0000-000000000000}"/>
          </ac:picMkLst>
        </pc:picChg>
        <pc:picChg chg="del">
          <ac:chgData name="andrea alessandri" userId="570bb502-1480-44db-8ea8-d57eb3ca7590" providerId="ADAL" clId="{1EBE4EA8-9CBC-6142-8D0C-25F622F8374D}" dt="2021-11-24T13:45:34.353" v="1201" actId="478"/>
          <ac:picMkLst>
            <pc:docMk/>
            <pc:sldMk cId="2967411696" sldId="665"/>
            <ac:picMk id="6" creationId="{00000000-0000-0000-0000-000000000000}"/>
          </ac:picMkLst>
        </pc:picChg>
      </pc:sldChg>
      <pc:sldChg chg="new">
        <pc:chgData name="andrea alessandri" userId="570bb502-1480-44db-8ea8-d57eb3ca7590" providerId="ADAL" clId="{1EBE4EA8-9CBC-6142-8D0C-25F622F8374D}" dt="2021-11-24T13:45:56.507" v="1208" actId="680"/>
        <pc:sldMkLst>
          <pc:docMk/>
          <pc:sldMk cId="132260844" sldId="666"/>
        </pc:sldMkLst>
      </pc:sldChg>
    </pc:docChg>
  </pc:docChgLst>
  <pc:docChgLst>
    <pc:chgData name="f.vanoorschot@isac.cnr.it" userId="S::urn:spo:guest#f.vanoorschot@isac.cnr.it::" providerId="AD" clId="Web-{96E18FCF-0B15-0C1C-4796-9A5F4436579F}"/>
    <pc:docChg chg="addSld modSld">
      <pc:chgData name="f.vanoorschot@isac.cnr.it" userId="S::urn:spo:guest#f.vanoorschot@isac.cnr.it::" providerId="AD" clId="Web-{96E18FCF-0B15-0C1C-4796-9A5F4436579F}" dt="2021-11-25T11:53:44.550" v="15"/>
      <pc:docMkLst>
        <pc:docMk/>
      </pc:docMkLst>
      <pc:sldChg chg="addSp delSp modSp new mod setBg">
        <pc:chgData name="f.vanoorschot@isac.cnr.it" userId="S::urn:spo:guest#f.vanoorschot@isac.cnr.it::" providerId="AD" clId="Web-{96E18FCF-0B15-0C1C-4796-9A5F4436579F}" dt="2021-11-25T11:53:44.550" v="15"/>
        <pc:sldMkLst>
          <pc:docMk/>
          <pc:sldMk cId="4209018388" sldId="694"/>
        </pc:sldMkLst>
        <pc:spChg chg="mod">
          <ac:chgData name="f.vanoorschot@isac.cnr.it" userId="S::urn:spo:guest#f.vanoorschot@isac.cnr.it::" providerId="AD" clId="Web-{96E18FCF-0B15-0C1C-4796-9A5F4436579F}" dt="2021-11-25T11:53:38.065" v="12"/>
          <ac:spMkLst>
            <pc:docMk/>
            <pc:sldMk cId="4209018388" sldId="694"/>
            <ac:spMk id="2" creationId="{E96AAD91-A3AC-4F11-9F1B-C6B175157968}"/>
          </ac:spMkLst>
        </pc:spChg>
        <pc:spChg chg="mod">
          <ac:chgData name="f.vanoorschot@isac.cnr.it" userId="S::urn:spo:guest#f.vanoorschot@isac.cnr.it::" providerId="AD" clId="Web-{96E18FCF-0B15-0C1C-4796-9A5F4436579F}" dt="2021-11-25T11:53:38.065" v="12"/>
          <ac:spMkLst>
            <pc:docMk/>
            <pc:sldMk cId="4209018388" sldId="694"/>
            <ac:spMk id="3" creationId="{02DF79CE-607D-4FC0-996D-664181C15C4D}"/>
          </ac:spMkLst>
        </pc:spChg>
        <pc:spChg chg="add">
          <ac:chgData name="f.vanoorschot@isac.cnr.it" userId="S::urn:spo:guest#f.vanoorschot@isac.cnr.it::" providerId="AD" clId="Web-{96E18FCF-0B15-0C1C-4796-9A5F4436579F}" dt="2021-11-25T11:53:38.065" v="12"/>
          <ac:spMkLst>
            <pc:docMk/>
            <pc:sldMk cId="4209018388" sldId="694"/>
            <ac:spMk id="10" creationId="{87CC2527-562A-4F69-B487-4371E5B243E7}"/>
          </ac:spMkLst>
        </pc:spChg>
        <pc:picChg chg="add del mod">
          <ac:chgData name="f.vanoorschot@isac.cnr.it" userId="S::urn:spo:guest#f.vanoorschot@isac.cnr.it::" providerId="AD" clId="Web-{96E18FCF-0B15-0C1C-4796-9A5F4436579F}" dt="2021-11-25T11:53:14.830" v="10"/>
          <ac:picMkLst>
            <pc:docMk/>
            <pc:sldMk cId="4209018388" sldId="694"/>
            <ac:picMk id="4" creationId="{8600CC28-7EB3-4B07-8DCD-146D6D11292E}"/>
          </ac:picMkLst>
        </pc:picChg>
        <pc:picChg chg="add del mod">
          <ac:chgData name="f.vanoorschot@isac.cnr.it" userId="S::urn:spo:guest#f.vanoorschot@isac.cnr.it::" providerId="AD" clId="Web-{96E18FCF-0B15-0C1C-4796-9A5F4436579F}" dt="2021-11-25T10:47:09.590" v="4"/>
          <ac:picMkLst>
            <pc:docMk/>
            <pc:sldMk cId="4209018388" sldId="694"/>
            <ac:picMk id="4" creationId="{95809AA4-0692-4492-A3D8-E938301DFF80}"/>
          </ac:picMkLst>
        </pc:picChg>
        <pc:picChg chg="add del mod ord">
          <ac:chgData name="f.vanoorschot@isac.cnr.it" userId="S::urn:spo:guest#f.vanoorschot@isac.cnr.it::" providerId="AD" clId="Web-{96E18FCF-0B15-0C1C-4796-9A5F4436579F}" dt="2021-11-25T11:53:44.550" v="15"/>
          <ac:picMkLst>
            <pc:docMk/>
            <pc:sldMk cId="4209018388" sldId="694"/>
            <ac:picMk id="5" creationId="{05ADB63D-E479-412C-8C9E-FF2CDF601CF4}"/>
          </ac:picMkLst>
        </pc:picChg>
        <pc:cxnChg chg="add">
          <ac:chgData name="f.vanoorschot@isac.cnr.it" userId="S::urn:spo:guest#f.vanoorschot@isac.cnr.it::" providerId="AD" clId="Web-{96E18FCF-0B15-0C1C-4796-9A5F4436579F}" dt="2021-11-25T11:53:38.065" v="12"/>
          <ac:cxnSpMkLst>
            <pc:docMk/>
            <pc:sldMk cId="4209018388" sldId="694"/>
            <ac:cxnSpMk id="12" creationId="{BCDAEC91-5BCE-4B55-9CC0-43EF94CB734B}"/>
          </ac:cxnSpMkLst>
        </pc:cxnChg>
      </pc:sldChg>
      <pc:sldChg chg="new">
        <pc:chgData name="f.vanoorschot@isac.cnr.it" userId="S::urn:spo:guest#f.vanoorschot@isac.cnr.it::" providerId="AD" clId="Web-{96E18FCF-0B15-0C1C-4796-9A5F4436579F}" dt="2021-11-25T08:45:11.133" v="1"/>
        <pc:sldMkLst>
          <pc:docMk/>
          <pc:sldMk cId="681053545" sldId="695"/>
        </pc:sldMkLst>
      </pc:sldChg>
      <pc:sldChg chg="new">
        <pc:chgData name="f.vanoorschot@isac.cnr.it" userId="S::urn:spo:guest#f.vanoorschot@isac.cnr.it::" providerId="AD" clId="Web-{96E18FCF-0B15-0C1C-4796-9A5F4436579F}" dt="2021-11-25T08:45:11.836" v="2"/>
        <pc:sldMkLst>
          <pc:docMk/>
          <pc:sldMk cId="680664308" sldId="69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1C78C-E261-2A43-8564-2B193D030BF3}" type="datetimeFigureOut">
              <a:rPr lang="en-IT" smtClean="0"/>
              <a:t>05/25/2022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B1E16-2D05-8042-BB9C-C9E3E9A2255C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519401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B1E16-2D05-8042-BB9C-C9E3E9A2255C}" type="slidenum">
              <a:rPr lang="en-IT" smtClean="0"/>
              <a:t>1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233140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B1E16-2D05-8042-BB9C-C9E3E9A2255C}" type="slidenum">
              <a:rPr lang="en-IT" smtClean="0"/>
              <a:t>2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351636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B1E16-2D05-8042-BB9C-C9E3E9A2255C}" type="slidenum">
              <a:rPr lang="en-IT" smtClean="0"/>
              <a:t>3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77614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B1E16-2D05-8042-BB9C-C9E3E9A2255C}" type="slidenum">
              <a:rPr lang="en-IT" smtClean="0"/>
              <a:t>4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633119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B1E16-2D05-8042-BB9C-C9E3E9A2255C}" type="slidenum">
              <a:rPr lang="en-IT" smtClean="0"/>
              <a:t>5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205227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B1E16-2D05-8042-BB9C-C9E3E9A2255C}" type="slidenum">
              <a:rPr lang="en-IT" smtClean="0"/>
              <a:t>6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314941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B1E16-2D05-8042-BB9C-C9E3E9A2255C}" type="slidenum">
              <a:rPr lang="en-IT" smtClean="0"/>
              <a:t>7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341274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B1E16-2D05-8042-BB9C-C9E3E9A2255C}" type="slidenum">
              <a:rPr lang="en-IT" smtClean="0"/>
              <a:t>8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860398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4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4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/>
          <p:cNvSpPr/>
          <p:nvPr/>
        </p:nvSpPr>
        <p:spPr>
          <a:xfrm>
            <a:off x="0" y="6251040"/>
            <a:ext cx="12190320" cy="605160"/>
          </a:xfrm>
          <a:prstGeom prst="rect">
            <a:avLst/>
          </a:prstGeom>
          <a:solidFill>
            <a:srgbClr val="90193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2"/>
          <p:cNvSpPr/>
          <p:nvPr/>
        </p:nvSpPr>
        <p:spPr>
          <a:xfrm>
            <a:off x="0" y="0"/>
            <a:ext cx="12190320" cy="605160"/>
          </a:xfrm>
          <a:prstGeom prst="rect">
            <a:avLst/>
          </a:prstGeom>
          <a:solidFill>
            <a:srgbClr val="90193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800" b="0" strike="noStrike" spc="-1">
                <a:solidFill>
                  <a:srgbClr val="FFFFFF"/>
                </a:solidFill>
                <a:latin typeface="Calibri"/>
                <a:ea typeface="Calibri"/>
              </a:rPr>
              <a:t>www.confess-h2020.eu</a:t>
            </a:r>
            <a:endParaRPr lang="fr-FR" sz="1800" b="0" strike="noStrike" spc="-1">
              <a:latin typeface="Arial"/>
            </a:endParaRPr>
          </a:p>
        </p:txBody>
      </p:sp>
      <p:pic>
        <p:nvPicPr>
          <p:cNvPr id="3" name="Google Shape;9;p10"/>
          <p:cNvPicPr/>
          <p:nvPr/>
        </p:nvPicPr>
        <p:blipFill>
          <a:blip r:embed="rId14"/>
          <a:srcRect l="30822" t="-3696"/>
          <a:stretch/>
        </p:blipFill>
        <p:spPr>
          <a:xfrm>
            <a:off x="10231200" y="136440"/>
            <a:ext cx="1297800" cy="326160"/>
          </a:xfrm>
          <a:prstGeom prst="rect">
            <a:avLst/>
          </a:prstGeom>
          <a:ln w="0">
            <a:noFill/>
          </a:ln>
        </p:spPr>
      </p:pic>
      <p:pic>
        <p:nvPicPr>
          <p:cNvPr id="4" name="Google Shape;10;p10"/>
          <p:cNvPicPr/>
          <p:nvPr/>
        </p:nvPicPr>
        <p:blipFill>
          <a:blip r:embed="rId15"/>
          <a:srcRect r="70647" b="-1788"/>
          <a:stretch/>
        </p:blipFill>
        <p:spPr>
          <a:xfrm>
            <a:off x="562320" y="142560"/>
            <a:ext cx="549720" cy="320400"/>
          </a:xfrm>
          <a:prstGeom prst="rect">
            <a:avLst/>
          </a:prstGeom>
          <a:ln w="0">
            <a:noFill/>
          </a:ln>
        </p:spPr>
      </p:pic>
      <p:sp>
        <p:nvSpPr>
          <p:cNvPr id="6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 dirty="0">
                <a:latin typeface="Arial"/>
              </a:rPr>
              <a:t>Click to </a:t>
            </a:r>
            <a:r>
              <a:rPr lang="fr-FR" sz="4400" b="0" strike="noStrike" spc="-1" dirty="0" err="1">
                <a:latin typeface="Arial"/>
              </a:rPr>
              <a:t>edit</a:t>
            </a:r>
            <a:r>
              <a:rPr lang="fr-FR" sz="4400" b="0" strike="noStrike" spc="-1" dirty="0">
                <a:latin typeface="Arial"/>
              </a:rPr>
              <a:t> the </a:t>
            </a:r>
            <a:r>
              <a:rPr lang="fr-FR" sz="4400" b="0" strike="noStrike" spc="-1" dirty="0" err="1">
                <a:latin typeface="Arial"/>
              </a:rPr>
              <a:t>title</a:t>
            </a:r>
            <a:r>
              <a:rPr lang="fr-FR" sz="4400" b="0" strike="noStrike" spc="-1" dirty="0">
                <a:latin typeface="Arial"/>
              </a:rPr>
              <a:t> </a:t>
            </a:r>
            <a:r>
              <a:rPr lang="fr-FR" sz="4400" b="0" strike="noStrike" spc="-1" dirty="0" err="1">
                <a:latin typeface="Arial"/>
              </a:rPr>
              <a:t>text</a:t>
            </a:r>
            <a:r>
              <a:rPr lang="fr-FR" sz="4400" b="0" strike="noStrike" spc="-1" dirty="0">
                <a:latin typeface="Arial"/>
              </a:rPr>
              <a:t> format</a:t>
            </a: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 dirty="0">
                <a:latin typeface="Arial"/>
              </a:rPr>
              <a:t>Click to </a:t>
            </a:r>
            <a:r>
              <a:rPr lang="fr-FR" sz="3200" b="0" strike="noStrike" spc="-1" dirty="0" err="1">
                <a:latin typeface="Arial"/>
              </a:rPr>
              <a:t>edit</a:t>
            </a:r>
            <a:r>
              <a:rPr lang="fr-FR" sz="3200" b="0" strike="noStrike" spc="-1" dirty="0">
                <a:latin typeface="Arial"/>
              </a:rPr>
              <a:t> the </a:t>
            </a:r>
            <a:r>
              <a:rPr lang="fr-FR" sz="3200" b="0" strike="noStrike" spc="-1" dirty="0" err="1">
                <a:latin typeface="Arial"/>
              </a:rPr>
              <a:t>outline</a:t>
            </a:r>
            <a:r>
              <a:rPr lang="fr-FR" sz="3200" b="0" strike="noStrike" spc="-1" dirty="0">
                <a:latin typeface="Arial"/>
              </a:rPr>
              <a:t> </a:t>
            </a:r>
            <a:r>
              <a:rPr lang="fr-FR" sz="3200" b="0" strike="noStrike" spc="-1" dirty="0" err="1">
                <a:latin typeface="Arial"/>
              </a:rPr>
              <a:t>text</a:t>
            </a:r>
            <a:r>
              <a:rPr lang="fr-FR" sz="3200" b="0" strike="noStrike" spc="-1" dirty="0">
                <a:latin typeface="Arial"/>
              </a:rPr>
              <a:t>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 dirty="0">
                <a:latin typeface="Arial"/>
              </a:rPr>
              <a:t>Second </a:t>
            </a:r>
            <a:r>
              <a:rPr lang="fr-FR" sz="2800" b="0" strike="noStrike" spc="-1" dirty="0" err="1">
                <a:latin typeface="Arial"/>
              </a:rPr>
              <a:t>Outline</a:t>
            </a:r>
            <a:r>
              <a:rPr lang="fr-FR" sz="2800" b="0" strike="noStrike" spc="-1" dirty="0">
                <a:latin typeface="Arial"/>
              </a:rPr>
              <a:t> </a:t>
            </a:r>
            <a:r>
              <a:rPr lang="fr-FR" sz="2800" b="0" strike="noStrike" spc="-1" dirty="0" err="1">
                <a:latin typeface="Arial"/>
              </a:rPr>
              <a:t>Level</a:t>
            </a:r>
            <a:endParaRPr lang="fr-FR" sz="2800" b="0" strike="noStrike" spc="-1" dirty="0"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 dirty="0" err="1">
                <a:latin typeface="Arial"/>
              </a:rPr>
              <a:t>Third</a:t>
            </a:r>
            <a:r>
              <a:rPr lang="fr-FR" sz="2400" b="0" strike="noStrike" spc="-1" dirty="0">
                <a:latin typeface="Arial"/>
              </a:rPr>
              <a:t> </a:t>
            </a:r>
            <a:r>
              <a:rPr lang="fr-FR" sz="2400" b="0" strike="noStrike" spc="-1" dirty="0" err="1">
                <a:latin typeface="Arial"/>
              </a:rPr>
              <a:t>Outline</a:t>
            </a:r>
            <a:r>
              <a:rPr lang="fr-FR" sz="2400" b="0" strike="noStrike" spc="-1" dirty="0">
                <a:latin typeface="Arial"/>
              </a:rPr>
              <a:t> </a:t>
            </a:r>
            <a:r>
              <a:rPr lang="fr-FR" sz="2400" b="0" strike="noStrike" spc="-1" dirty="0" err="1">
                <a:latin typeface="Arial"/>
              </a:rPr>
              <a:t>Level</a:t>
            </a:r>
            <a:endParaRPr lang="fr-FR" sz="2400" b="0" strike="noStrike" spc="-1" dirty="0"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 dirty="0" err="1">
                <a:latin typeface="Arial"/>
              </a:rPr>
              <a:t>Fourth</a:t>
            </a:r>
            <a:r>
              <a:rPr lang="fr-FR" sz="2000" b="0" strike="noStrike" spc="-1" dirty="0">
                <a:latin typeface="Arial"/>
              </a:rPr>
              <a:t> </a:t>
            </a:r>
            <a:r>
              <a:rPr lang="fr-FR" sz="2000" b="0" strike="noStrike" spc="-1" dirty="0" err="1">
                <a:latin typeface="Arial"/>
              </a:rPr>
              <a:t>Outline</a:t>
            </a:r>
            <a:r>
              <a:rPr lang="fr-FR" sz="2000" b="0" strike="noStrike" spc="-1" dirty="0">
                <a:latin typeface="Arial"/>
              </a:rPr>
              <a:t> </a:t>
            </a:r>
            <a:r>
              <a:rPr lang="fr-FR" sz="2000" b="0" strike="noStrike" spc="-1" dirty="0" err="1">
                <a:latin typeface="Arial"/>
              </a:rPr>
              <a:t>Level</a:t>
            </a:r>
            <a:endParaRPr lang="fr-FR" sz="2000" b="0" strike="noStrike" spc="-1" dirty="0"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 dirty="0" err="1">
                <a:latin typeface="Arial"/>
              </a:rPr>
              <a:t>Fifth</a:t>
            </a:r>
            <a:r>
              <a:rPr lang="fr-FR" sz="2000" b="0" strike="noStrike" spc="-1" dirty="0">
                <a:latin typeface="Arial"/>
              </a:rPr>
              <a:t> </a:t>
            </a:r>
            <a:r>
              <a:rPr lang="fr-FR" sz="2000" b="0" strike="noStrike" spc="-1" dirty="0" err="1">
                <a:latin typeface="Arial"/>
              </a:rPr>
              <a:t>Outline</a:t>
            </a:r>
            <a:r>
              <a:rPr lang="fr-FR" sz="2000" b="0" strike="noStrike" spc="-1" dirty="0">
                <a:latin typeface="Arial"/>
              </a:rPr>
              <a:t> </a:t>
            </a:r>
            <a:r>
              <a:rPr lang="fr-FR" sz="2000" b="0" strike="noStrike" spc="-1" dirty="0" err="1">
                <a:latin typeface="Arial"/>
              </a:rPr>
              <a:t>Level</a:t>
            </a:r>
            <a:endParaRPr lang="fr-FR" sz="2000" b="0" strike="noStrike" spc="-1" dirty="0"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 dirty="0" err="1">
                <a:latin typeface="Arial"/>
              </a:rPr>
              <a:t>Sixth</a:t>
            </a:r>
            <a:r>
              <a:rPr lang="fr-FR" sz="2000" b="0" strike="noStrike" spc="-1" dirty="0">
                <a:latin typeface="Arial"/>
              </a:rPr>
              <a:t> </a:t>
            </a:r>
            <a:r>
              <a:rPr lang="fr-FR" sz="2000" b="0" strike="noStrike" spc="-1" dirty="0" err="1">
                <a:latin typeface="Arial"/>
              </a:rPr>
              <a:t>Outline</a:t>
            </a:r>
            <a:r>
              <a:rPr lang="fr-FR" sz="2000" b="0" strike="noStrike" spc="-1" dirty="0">
                <a:latin typeface="Arial"/>
              </a:rPr>
              <a:t> </a:t>
            </a:r>
            <a:r>
              <a:rPr lang="fr-FR" sz="2000" b="0" strike="noStrike" spc="-1" dirty="0" err="1">
                <a:latin typeface="Arial"/>
              </a:rPr>
              <a:t>Level</a:t>
            </a:r>
            <a:endParaRPr lang="fr-FR" sz="2000" b="0" strike="noStrike" spc="-1" dirty="0"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 dirty="0" err="1">
                <a:latin typeface="Arial"/>
              </a:rPr>
              <a:t>Seventh</a:t>
            </a:r>
            <a:r>
              <a:rPr lang="fr-FR" sz="2000" b="0" strike="noStrike" spc="-1" dirty="0">
                <a:latin typeface="Arial"/>
              </a:rPr>
              <a:t> </a:t>
            </a:r>
            <a:r>
              <a:rPr lang="fr-FR" sz="2000" b="0" strike="noStrike" spc="-1" dirty="0" err="1">
                <a:latin typeface="Arial"/>
              </a:rPr>
              <a:t>Outline</a:t>
            </a:r>
            <a:r>
              <a:rPr lang="fr-FR" sz="2000" b="0" strike="noStrike" spc="-1" dirty="0">
                <a:latin typeface="Arial"/>
              </a:rPr>
              <a:t> </a:t>
            </a:r>
            <a:r>
              <a:rPr lang="fr-FR" sz="2000" b="0" strike="noStrike" spc="-1" dirty="0" err="1">
                <a:latin typeface="Arial"/>
              </a:rPr>
              <a:t>Level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9" name="CustomShape 4"/>
          <p:cNvSpPr/>
          <p:nvPr userDrawn="1"/>
        </p:nvSpPr>
        <p:spPr>
          <a:xfrm>
            <a:off x="9338561" y="6363998"/>
            <a:ext cx="1528434" cy="36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 dirty="0" smtClean="0">
                <a:solidFill>
                  <a:srgbClr val="FFFFFF"/>
                </a:solidFill>
                <a:latin typeface="Calibri"/>
                <a:ea typeface="Calibri"/>
              </a:rPr>
              <a:t>EGU 2022 – 27 May</a:t>
            </a:r>
            <a:endParaRPr lang="fr-FR" sz="1200" b="0" strike="noStrike" spc="-1" dirty="0">
              <a:latin typeface="Arial"/>
            </a:endParaRPr>
          </a:p>
        </p:txBody>
      </p:sp>
      <p:sp>
        <p:nvSpPr>
          <p:cNvPr id="10" name="CustomShape 5"/>
          <p:cNvSpPr/>
          <p:nvPr userDrawn="1"/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137745AD-2FFE-4102-9686-284E09630B89}" type="slidenum">
              <a:rPr lang="en-GB" sz="1200" b="0" strike="noStrike" spc="-1">
                <a:solidFill>
                  <a:srgbClr val="FFFFFF"/>
                </a:solidFill>
                <a:latin typeface="Calibri"/>
                <a:ea typeface="Calibri"/>
              </a:rPr>
              <a:t>‹#›</a:t>
            </a:fld>
            <a:endParaRPr lang="fr-FR" sz="1200" b="0" strike="noStrike" spc="-1" dirty="0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0" y="6251040"/>
            <a:ext cx="12191400" cy="606240"/>
          </a:xfrm>
          <a:prstGeom prst="rect">
            <a:avLst/>
          </a:prstGeom>
          <a:solidFill>
            <a:srgbClr val="901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3" name="Picture 6"/>
          <p:cNvPicPr/>
          <p:nvPr/>
        </p:nvPicPr>
        <p:blipFill>
          <a:blip r:embed="rId14"/>
          <a:stretch/>
        </p:blipFill>
        <p:spPr>
          <a:xfrm>
            <a:off x="11009880" y="0"/>
            <a:ext cx="1181520" cy="1206720"/>
          </a:xfrm>
          <a:prstGeom prst="rect">
            <a:avLst/>
          </a:prstGeom>
          <a:ln w="0">
            <a:noFill/>
          </a:ln>
        </p:spPr>
      </p:pic>
      <p:sp>
        <p:nvSpPr>
          <p:cNvPr id="214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6" name="CustomShape 4"/>
          <p:cNvSpPr/>
          <p:nvPr userDrawn="1"/>
        </p:nvSpPr>
        <p:spPr>
          <a:xfrm>
            <a:off x="9338561" y="6363998"/>
            <a:ext cx="1528434" cy="36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 dirty="0" smtClean="0">
                <a:solidFill>
                  <a:srgbClr val="FFFFFF"/>
                </a:solidFill>
                <a:latin typeface="Calibri"/>
                <a:ea typeface="Calibri"/>
              </a:rPr>
              <a:t>EGU 2022 – 27 May</a:t>
            </a:r>
            <a:endParaRPr lang="fr-FR" sz="1200" b="0" strike="noStrike" spc="-1" dirty="0">
              <a:latin typeface="Arial"/>
            </a:endParaRPr>
          </a:p>
        </p:txBody>
      </p:sp>
      <p:sp>
        <p:nvSpPr>
          <p:cNvPr id="7" name="CustomShape 5"/>
          <p:cNvSpPr/>
          <p:nvPr userDrawn="1"/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137745AD-2FFE-4102-9686-284E09630B89}" type="slidenum">
              <a:rPr lang="en-GB" sz="1200" b="0" strike="noStrike" spc="-1">
                <a:solidFill>
                  <a:srgbClr val="FFFFFF"/>
                </a:solidFill>
                <a:latin typeface="Calibri"/>
                <a:ea typeface="Calibri"/>
              </a:rPr>
              <a:t>‹#›</a:t>
            </a:fld>
            <a:endParaRPr lang="fr-FR" sz="1200" b="0" strike="noStrike" spc="-1" dirty="0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hyperlink" Target="mailto:f.vanoorschot@isac.cnr.it" TargetMode="External"/><Relationship Id="rId4" Type="http://schemas.openxmlformats.org/officeDocument/2006/relationships/hyperlink" Target="mailto:f.vanoorschot@tudelft.n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g"/><Relationship Id="rId5" Type="http://schemas.openxmlformats.org/officeDocument/2006/relationships/image" Target="../media/image10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0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jpeg"/><Relationship Id="rId5" Type="http://schemas.openxmlformats.org/officeDocument/2006/relationships/image" Target="../media/image14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hyperlink" Target="mailto:f.vanoorschot@isac.cnr.it" TargetMode="External"/><Relationship Id="rId4" Type="http://schemas.openxmlformats.org/officeDocument/2006/relationships/hyperlink" Target="mailto:f.vanoorschot@tudelft.n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1127433" y="1830021"/>
            <a:ext cx="9739562" cy="9123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r>
              <a:rPr lang="en-US" sz="2800" dirty="0">
                <a:solidFill>
                  <a:srgbClr val="9019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Improving the parameterization of vegetation cover variability in land surface models based on satellite observations</a:t>
            </a:r>
          </a:p>
        </p:txBody>
      </p:sp>
      <p:sp>
        <p:nvSpPr>
          <p:cNvPr id="253" name="CustomShape 2"/>
          <p:cNvSpPr/>
          <p:nvPr/>
        </p:nvSpPr>
        <p:spPr>
          <a:xfrm>
            <a:off x="0" y="5899320"/>
            <a:ext cx="9142200" cy="282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en-US" sz="1400" i="1" dirty="0" smtClean="0"/>
              <a:t>CL5.3.2 Challenges </a:t>
            </a:r>
            <a:r>
              <a:rPr lang="en-US" sz="1400" i="1" dirty="0"/>
              <a:t>in climate prediction: multiple time-scales and the Earth system dimensions</a:t>
            </a:r>
            <a:endParaRPr lang="en-GB" sz="1400" i="1" dirty="0"/>
          </a:p>
        </p:txBody>
      </p:sp>
      <p:pic>
        <p:nvPicPr>
          <p:cNvPr id="7" name="Google Shape;7;p10"/>
          <p:cNvPicPr/>
          <p:nvPr/>
        </p:nvPicPr>
        <p:blipFill>
          <a:blip r:embed="rId3"/>
          <a:stretch/>
        </p:blipFill>
        <p:spPr>
          <a:xfrm>
            <a:off x="0" y="595974"/>
            <a:ext cx="2103165" cy="916524"/>
          </a:xfrm>
          <a:prstGeom prst="rect">
            <a:avLst/>
          </a:prstGeom>
          <a:ln w="0">
            <a:noFill/>
          </a:ln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127432" y="3235566"/>
            <a:ext cx="8781443" cy="16385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Fransje van Oorschot – PhD candidate TU Delft/CNR-ISAC </a:t>
            </a:r>
          </a:p>
          <a:p>
            <a:pPr marL="0" indent="0">
              <a:buNone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Contact: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f.vanoorschot@tudelft.nl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f.vanoorschot@isac.cnr.it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Collaborators: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Andrea Alessandri (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CNR-ISAC), Ruud van der Ent (TU Delft), Markus Hrachowitz (TU Delft), Souhail Boussetta (ECMWF), Franco Catalano (ENEA) </a:t>
            </a:r>
          </a:p>
        </p:txBody>
      </p:sp>
      <p:pic>
        <p:nvPicPr>
          <p:cNvPr id="10" name="Picture 3" descr="TU_P5#white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81" y="6234634"/>
            <a:ext cx="1136714" cy="70021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051582" y="6318530"/>
            <a:ext cx="948907" cy="454175"/>
            <a:chOff x="2620472" y="4960768"/>
            <a:chExt cx="1342880" cy="62327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02"/>
            <a:stretch/>
          </p:blipFill>
          <p:spPr>
            <a:xfrm>
              <a:off x="3383768" y="4960768"/>
              <a:ext cx="579584" cy="60733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0472" y="4969645"/>
              <a:ext cx="763297" cy="61440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C30D8EF9-3909-3F48-B3B6-6CD2B4EBBB03}"/>
              </a:ext>
            </a:extLst>
          </p:cNvPr>
          <p:cNvSpPr txBox="1">
            <a:spLocks/>
          </p:cNvSpPr>
          <p:nvPr/>
        </p:nvSpPr>
        <p:spPr>
          <a:xfrm>
            <a:off x="587283" y="-137"/>
            <a:ext cx="10972440" cy="92497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pc="-1" dirty="0" smtClean="0">
                <a:solidFill>
                  <a:srgbClr val="750606"/>
                </a:solidFill>
                <a:latin typeface="Calibri Light"/>
              </a:rPr>
              <a:t>How realistic is model vegetation cover?</a:t>
            </a:r>
            <a:endParaRPr lang="en-IT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13206" y="666050"/>
            <a:ext cx="2426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/>
              <a:t>1. Land cover</a:t>
            </a:r>
            <a:endParaRPr lang="en-GB" sz="2400" i="1" dirty="0"/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46841"/>
              </p:ext>
            </p:extLst>
          </p:nvPr>
        </p:nvGraphicFramePr>
        <p:xfrm>
          <a:off x="3982765" y="1591022"/>
          <a:ext cx="2177764" cy="170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0790">
                  <a:extLst>
                    <a:ext uri="{9D8B030D-6E8A-4147-A177-3AD203B41FA5}">
                      <a16:colId xmlns:a16="http://schemas.microsoft.com/office/drawing/2014/main" val="2166116054"/>
                    </a:ext>
                  </a:extLst>
                </a:gridCol>
                <a:gridCol w="1846974">
                  <a:extLst>
                    <a:ext uri="{9D8B030D-6E8A-4147-A177-3AD203B41FA5}">
                      <a16:colId xmlns:a16="http://schemas.microsoft.com/office/drawing/2014/main" val="1477301343"/>
                    </a:ext>
                  </a:extLst>
                </a:gridCol>
              </a:tblGrid>
              <a:tr h="241714">
                <a:tc gridSpan="2">
                  <a:txBody>
                    <a:bodyPr/>
                    <a:lstStyle/>
                    <a:p>
                      <a:r>
                        <a:rPr lang="en-GB" sz="1000" dirty="0" smtClean="0"/>
                        <a:t>Low vegetation</a:t>
                      </a:r>
                      <a:r>
                        <a:rPr lang="en-GB" sz="1000" baseline="0" dirty="0" smtClean="0"/>
                        <a:t> types</a:t>
                      </a:r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905514"/>
                  </a:ext>
                </a:extLst>
              </a:tr>
              <a:tr h="241714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Crops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107658"/>
                  </a:ext>
                </a:extLst>
              </a:tr>
              <a:tr h="241714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2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Short</a:t>
                      </a:r>
                      <a:r>
                        <a:rPr lang="en-GB" sz="1000" baseline="0" dirty="0" smtClean="0"/>
                        <a:t> grass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766042"/>
                  </a:ext>
                </a:extLst>
              </a:tr>
              <a:tr h="241714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9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Tundra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725030"/>
                  </a:ext>
                </a:extLst>
              </a:tr>
              <a:tr h="241714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13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Bogs and Marshes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455462"/>
                  </a:ext>
                </a:extLst>
              </a:tr>
              <a:tr h="241714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16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Evergreen shrubs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513017"/>
                  </a:ext>
                </a:extLst>
              </a:tr>
              <a:tr h="241714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17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Deciduous shrubs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032014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191067"/>
              </p:ext>
            </p:extLst>
          </p:nvPr>
        </p:nvGraphicFramePr>
        <p:xfrm>
          <a:off x="3982765" y="3595631"/>
          <a:ext cx="2177764" cy="1257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0790">
                  <a:extLst>
                    <a:ext uri="{9D8B030D-6E8A-4147-A177-3AD203B41FA5}">
                      <a16:colId xmlns:a16="http://schemas.microsoft.com/office/drawing/2014/main" val="2166116054"/>
                    </a:ext>
                  </a:extLst>
                </a:gridCol>
                <a:gridCol w="1846974">
                  <a:extLst>
                    <a:ext uri="{9D8B030D-6E8A-4147-A177-3AD203B41FA5}">
                      <a16:colId xmlns:a16="http://schemas.microsoft.com/office/drawing/2014/main" val="1477301343"/>
                    </a:ext>
                  </a:extLst>
                </a:gridCol>
              </a:tblGrid>
              <a:tr h="195349">
                <a:tc gridSpan="2">
                  <a:txBody>
                    <a:bodyPr/>
                    <a:lstStyle/>
                    <a:p>
                      <a:r>
                        <a:rPr lang="en-GB" sz="1050" dirty="0" smtClean="0"/>
                        <a:t>High vegetation types</a:t>
                      </a:r>
                      <a:endParaRPr lang="en-GB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905514"/>
                  </a:ext>
                </a:extLst>
              </a:tr>
              <a:tr h="195349"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3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Evergreen </a:t>
                      </a:r>
                      <a:r>
                        <a:rPr lang="en-GB" sz="1050" dirty="0" err="1" smtClean="0"/>
                        <a:t>needleleaf</a:t>
                      </a:r>
                      <a:r>
                        <a:rPr lang="en-GB" sz="1050" dirty="0" smtClean="0"/>
                        <a:t> trees</a:t>
                      </a:r>
                      <a:endParaRPr lang="en-GB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168491"/>
                  </a:ext>
                </a:extLst>
              </a:tr>
              <a:tr h="195349"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4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Deciduous </a:t>
                      </a:r>
                      <a:r>
                        <a:rPr lang="en-GB" sz="1050" dirty="0" err="1" smtClean="0"/>
                        <a:t>needleleaf</a:t>
                      </a:r>
                      <a:r>
                        <a:rPr lang="en-GB" sz="1050" dirty="0" smtClean="0"/>
                        <a:t> trees</a:t>
                      </a:r>
                      <a:endParaRPr lang="en-GB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266694"/>
                  </a:ext>
                </a:extLst>
              </a:tr>
              <a:tr h="195349"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5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Deciduous broadleaf trees</a:t>
                      </a:r>
                      <a:endParaRPr lang="en-GB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776304"/>
                  </a:ext>
                </a:extLst>
              </a:tr>
              <a:tr h="195349"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6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Evergreen broadleaf trees</a:t>
                      </a:r>
                      <a:endParaRPr lang="en-GB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983677"/>
                  </a:ext>
                </a:extLst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380769" y="1472036"/>
            <a:ext cx="3457784" cy="1795341"/>
            <a:chOff x="558071" y="1379840"/>
            <a:chExt cx="3457784" cy="17953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1242015" y="1379840"/>
                  <a:ext cx="2130070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40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GB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1400" i="1" dirty="0" smtClean="0"/>
                    <a:t>type of low vegetation</a:t>
                  </a:r>
                  <a:endParaRPr lang="en-GB" sz="1400" i="1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2015" y="1379840"/>
                  <a:ext cx="2130070" cy="307777"/>
                </a:xfrm>
                <a:prstGeom prst="rect">
                  <a:avLst/>
                </a:prstGeom>
                <a:blipFill>
                  <a:blip r:embed="rId3"/>
                  <a:stretch>
                    <a:fillRect t="-1961" b="-1960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" name="Group 1"/>
            <p:cNvGrpSpPr>
              <a:grpSpLocks noChangeAspect="1"/>
            </p:cNvGrpSpPr>
            <p:nvPr/>
          </p:nvGrpSpPr>
          <p:grpSpPr>
            <a:xfrm>
              <a:off x="558071" y="1648051"/>
              <a:ext cx="3457784" cy="1527130"/>
              <a:chOff x="125487" y="1657699"/>
              <a:chExt cx="3055643" cy="1349525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29" b="35937"/>
              <a:stretch/>
            </p:blipFill>
            <p:spPr>
              <a:xfrm>
                <a:off x="125487" y="1657699"/>
                <a:ext cx="3055643" cy="1244630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5384" b="19632"/>
              <a:stretch/>
            </p:blipFill>
            <p:spPr>
              <a:xfrm>
                <a:off x="125487" y="2902329"/>
                <a:ext cx="3055643" cy="104895"/>
              </a:xfrm>
              <a:prstGeom prst="rect">
                <a:avLst/>
              </a:prstGeom>
            </p:spPr>
          </p:pic>
        </p:grpSp>
      </p:grpSp>
      <p:grpSp>
        <p:nvGrpSpPr>
          <p:cNvPr id="16" name="Group 15"/>
          <p:cNvGrpSpPr/>
          <p:nvPr/>
        </p:nvGrpSpPr>
        <p:grpSpPr>
          <a:xfrm>
            <a:off x="380769" y="3225327"/>
            <a:ext cx="3496950" cy="1800836"/>
            <a:chOff x="558071" y="3133131"/>
            <a:chExt cx="3496950" cy="18008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1195665" y="3133131"/>
                  <a:ext cx="222176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4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GB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1400" i="1" dirty="0" smtClean="0"/>
                    <a:t>type of high vegetation</a:t>
                  </a:r>
                  <a:endParaRPr lang="en-GB" sz="1400" i="1" dirty="0"/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665" y="3133131"/>
                  <a:ext cx="2221762" cy="307777"/>
                </a:xfrm>
                <a:prstGeom prst="rect">
                  <a:avLst/>
                </a:prstGeom>
                <a:blipFill>
                  <a:blip r:embed="rId5"/>
                  <a:stretch>
                    <a:fillRect t="-3922" b="-1960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Group 2"/>
            <p:cNvGrpSpPr>
              <a:grpSpLocks noChangeAspect="1"/>
            </p:cNvGrpSpPr>
            <p:nvPr/>
          </p:nvGrpSpPr>
          <p:grpSpPr>
            <a:xfrm>
              <a:off x="558071" y="3398858"/>
              <a:ext cx="3496950" cy="1535109"/>
              <a:chOff x="3181130" y="1657700"/>
              <a:chExt cx="3028464" cy="1329451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510" b="35826"/>
              <a:stretch/>
            </p:blipFill>
            <p:spPr>
              <a:xfrm>
                <a:off x="3181130" y="1657700"/>
                <a:ext cx="3028464" cy="1244630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5426" b="20508"/>
              <a:stretch/>
            </p:blipFill>
            <p:spPr>
              <a:xfrm>
                <a:off x="3181130" y="2902328"/>
                <a:ext cx="3028464" cy="84823"/>
              </a:xfrm>
              <a:prstGeom prst="rect">
                <a:avLst/>
              </a:prstGeom>
            </p:spPr>
          </p:pic>
        </p:grpSp>
      </p:grpSp>
      <p:grpSp>
        <p:nvGrpSpPr>
          <p:cNvPr id="17" name="Group 16"/>
          <p:cNvGrpSpPr/>
          <p:nvPr/>
        </p:nvGrpSpPr>
        <p:grpSpPr>
          <a:xfrm>
            <a:off x="380769" y="5107091"/>
            <a:ext cx="3457784" cy="519717"/>
            <a:chOff x="558071" y="5014895"/>
            <a:chExt cx="3457784" cy="51971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960" b="4437"/>
            <a:stretch/>
          </p:blipFill>
          <p:spPr>
            <a:xfrm>
              <a:off x="558071" y="5014895"/>
              <a:ext cx="3457784" cy="32398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716256" y="5273002"/>
              <a:ext cx="11641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i="1" dirty="0" smtClean="0"/>
                <a:t>Vegetation type</a:t>
              </a:r>
              <a:endParaRPr lang="en-GB" sz="1100" i="1" dirty="0"/>
            </a:p>
          </p:txBody>
        </p:sp>
      </p:grpSp>
      <p:pic>
        <p:nvPicPr>
          <p:cNvPr id="25" name="Picture 74"/>
          <p:cNvPicPr/>
          <p:nvPr/>
        </p:nvPicPr>
        <p:blipFill>
          <a:blip r:embed="rId7"/>
          <a:stretch/>
        </p:blipFill>
        <p:spPr>
          <a:xfrm>
            <a:off x="8519456" y="2473110"/>
            <a:ext cx="3399494" cy="1711540"/>
          </a:xfrm>
          <a:prstGeom prst="rect">
            <a:avLst/>
          </a:prstGeom>
          <a:ln>
            <a:noFill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6610350" y="3328880"/>
            <a:ext cx="1461628" cy="12773"/>
          </a:xfrm>
          <a:prstGeom prst="straightConnector1">
            <a:avLst/>
          </a:prstGeom>
          <a:ln>
            <a:solidFill>
              <a:srgbClr val="9019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07200" y="2987251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901934"/>
                </a:solidFill>
              </a:rPr>
              <a:t>Problem</a:t>
            </a:r>
            <a:endParaRPr lang="en-GB" dirty="0">
              <a:solidFill>
                <a:srgbClr val="901934"/>
              </a:solidFill>
            </a:endParaRPr>
          </a:p>
        </p:txBody>
      </p:sp>
      <p:sp>
        <p:nvSpPr>
          <p:cNvPr id="24" name="CustomShape 11"/>
          <p:cNvSpPr/>
          <p:nvPr/>
        </p:nvSpPr>
        <p:spPr>
          <a:xfrm>
            <a:off x="9180531" y="2187247"/>
            <a:ext cx="2379192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No temporal variability</a:t>
            </a:r>
            <a:endParaRPr lang="en-US" b="0" strike="noStrike" spc="-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687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C30D8EF9-3909-3F48-B3B6-6CD2B4EBBB03}"/>
              </a:ext>
            </a:extLst>
          </p:cNvPr>
          <p:cNvSpPr txBox="1">
            <a:spLocks/>
          </p:cNvSpPr>
          <p:nvPr/>
        </p:nvSpPr>
        <p:spPr>
          <a:xfrm>
            <a:off x="587283" y="-137"/>
            <a:ext cx="10972440" cy="92497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pc="-1" dirty="0" smtClean="0">
                <a:solidFill>
                  <a:srgbClr val="750606"/>
                </a:solidFill>
                <a:latin typeface="Calibri Light"/>
              </a:rPr>
              <a:t>How realistic is model vegetation cover?</a:t>
            </a:r>
            <a:endParaRPr lang="en-IT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13206" y="666050"/>
            <a:ext cx="3773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/>
              <a:t>2. Leaf Area Index (LAI)</a:t>
            </a:r>
            <a:endParaRPr lang="en-GB" sz="2400" i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194447" y="3340280"/>
            <a:ext cx="1461628" cy="12773"/>
          </a:xfrm>
          <a:prstGeom prst="straightConnector1">
            <a:avLst/>
          </a:prstGeom>
          <a:ln>
            <a:solidFill>
              <a:srgbClr val="9019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91297" y="2998651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901934"/>
                </a:solidFill>
              </a:rPr>
              <a:t>Problem</a:t>
            </a:r>
            <a:endParaRPr lang="en-GB" dirty="0">
              <a:solidFill>
                <a:srgbClr val="901934"/>
              </a:solidFill>
            </a:endParaRPr>
          </a:p>
        </p:txBody>
      </p:sp>
      <p:sp>
        <p:nvSpPr>
          <p:cNvPr id="26" name="CustomShape 33"/>
          <p:cNvSpPr/>
          <p:nvPr/>
        </p:nvSpPr>
        <p:spPr>
          <a:xfrm>
            <a:off x="8693150" y="2169287"/>
            <a:ext cx="304800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600" b="0" i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Only seasonal variability – no inter-annual variability</a:t>
            </a:r>
            <a:endParaRPr lang="en-US" sz="1600" b="0" strike="noStrike" spc="-1" dirty="0">
              <a:latin typeface="Calibri"/>
            </a:endParaRPr>
          </a:p>
        </p:txBody>
      </p:sp>
      <p:pic>
        <p:nvPicPr>
          <p:cNvPr id="27" name="Content Placeholder 3"/>
          <p:cNvPicPr/>
          <p:nvPr/>
        </p:nvPicPr>
        <p:blipFill>
          <a:blip r:embed="rId3"/>
          <a:stretch/>
        </p:blipFill>
        <p:spPr>
          <a:xfrm>
            <a:off x="8411507" y="2695667"/>
            <a:ext cx="3402000" cy="1710000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87283" y="1127715"/>
            <a:ext cx="3498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Measure for the density of leaves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870818" y="1712490"/>
            <a:ext cx="4394607" cy="4453986"/>
            <a:chOff x="587283" y="1783055"/>
            <a:chExt cx="4394607" cy="445398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39" t="32971" r="8734" b="16431"/>
            <a:stretch/>
          </p:blipFill>
          <p:spPr>
            <a:xfrm>
              <a:off x="643990" y="3712657"/>
              <a:ext cx="4337900" cy="230569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68" t="33105" r="8915" b="26436"/>
            <a:stretch/>
          </p:blipFill>
          <p:spPr>
            <a:xfrm>
              <a:off x="587283" y="1783055"/>
              <a:ext cx="4394607" cy="185169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43990" y="3226179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 smtClean="0"/>
                <a:t>LAI DJF</a:t>
              </a:r>
              <a:endParaRPr lang="en-GB" i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3989" y="5177723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 smtClean="0"/>
                <a:t>LAI JJA</a:t>
              </a:r>
              <a:endParaRPr lang="en-GB" i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35203" y="5929264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dirty="0" smtClean="0"/>
                <a:t>LAI (-)</a:t>
              </a:r>
              <a:endParaRPr lang="en-GB" sz="1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1963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C30D8EF9-3909-3F48-B3B6-6CD2B4EBBB03}"/>
              </a:ext>
            </a:extLst>
          </p:cNvPr>
          <p:cNvSpPr txBox="1">
            <a:spLocks/>
          </p:cNvSpPr>
          <p:nvPr/>
        </p:nvSpPr>
        <p:spPr>
          <a:xfrm>
            <a:off x="587283" y="-137"/>
            <a:ext cx="10972440" cy="92497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pc="-1" dirty="0" smtClean="0">
                <a:solidFill>
                  <a:srgbClr val="750606"/>
                </a:solidFill>
                <a:latin typeface="Calibri Light"/>
              </a:rPr>
              <a:t>How realistic is model vegetation cover?</a:t>
            </a:r>
            <a:endParaRPr lang="en-IT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13206" y="666050"/>
            <a:ext cx="4249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/>
              <a:t>3. Effective vegetation cover</a:t>
            </a:r>
            <a:endParaRPr lang="en-GB" sz="2400" i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246040" y="3353350"/>
            <a:ext cx="1461628" cy="12773"/>
          </a:xfrm>
          <a:prstGeom prst="straightConnector1">
            <a:avLst/>
          </a:prstGeom>
          <a:ln>
            <a:solidFill>
              <a:srgbClr val="9019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42890" y="3011721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901934"/>
                </a:solidFill>
              </a:rPr>
              <a:t>Problem</a:t>
            </a:r>
            <a:endParaRPr lang="en-GB" dirty="0">
              <a:solidFill>
                <a:srgbClr val="901934"/>
              </a:solidFill>
            </a:endParaRPr>
          </a:p>
        </p:txBody>
      </p:sp>
      <p:sp>
        <p:nvSpPr>
          <p:cNvPr id="26" name="CustomShape 33"/>
          <p:cNvSpPr/>
          <p:nvPr/>
        </p:nvSpPr>
        <p:spPr>
          <a:xfrm>
            <a:off x="8400856" y="2319470"/>
            <a:ext cx="3746694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600" b="0" i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Fixed per veg type – no seasonal variations</a:t>
            </a:r>
            <a:endParaRPr lang="en-US" sz="1600" b="0" strike="noStrike" spc="-1" dirty="0"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283" y="1127715"/>
            <a:ext cx="5301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Represents the green, active part of vegetation cover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207763" y="2488020"/>
            <a:ext cx="3618444" cy="2115598"/>
            <a:chOff x="8195063" y="2634070"/>
            <a:chExt cx="3618444" cy="2115598"/>
          </a:xfrm>
        </p:grpSpPr>
        <p:pic>
          <p:nvPicPr>
            <p:cNvPr id="11" name="Picture 97"/>
            <p:cNvPicPr>
              <a:picLocks noChangeAspect="1"/>
            </p:cNvPicPr>
            <p:nvPr/>
          </p:nvPicPr>
          <p:blipFill>
            <a:blip r:embed="rId3"/>
            <a:stretch/>
          </p:blipFill>
          <p:spPr>
            <a:xfrm>
              <a:off x="8196277" y="2752608"/>
              <a:ext cx="3617230" cy="1997060"/>
            </a:xfrm>
            <a:prstGeom prst="rect">
              <a:avLst/>
            </a:prstGeom>
            <a:ln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 rot="16200000">
              <a:off x="7432835" y="3396298"/>
              <a:ext cx="178606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100" i="1" dirty="0" smtClean="0"/>
                <a:t>Effective cover fraction (-)</a:t>
              </a:r>
              <a:endParaRPr lang="en-GB" sz="1100" i="1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4" t="33391" r="9195" b="16522"/>
          <a:stretch/>
        </p:blipFill>
        <p:spPr>
          <a:xfrm>
            <a:off x="540689" y="2319470"/>
            <a:ext cx="4954598" cy="26015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28077" y="1950138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Effective vegetation cover</a:t>
            </a:r>
            <a:endParaRPr lang="en-GB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929441" y="4841500"/>
            <a:ext cx="2223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Effective cover fraction (-)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427402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C30D8EF9-3909-3F48-B3B6-6CD2B4EBBB03}"/>
              </a:ext>
            </a:extLst>
          </p:cNvPr>
          <p:cNvSpPr txBox="1">
            <a:spLocks/>
          </p:cNvSpPr>
          <p:nvPr/>
        </p:nvSpPr>
        <p:spPr>
          <a:xfrm>
            <a:off x="587283" y="-137"/>
            <a:ext cx="10972440" cy="92497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pc="-1" dirty="0" smtClean="0">
                <a:solidFill>
                  <a:srgbClr val="750606"/>
                </a:solidFill>
                <a:latin typeface="Calibri Light"/>
              </a:rPr>
              <a:t>Model improvements using observational data</a:t>
            </a:r>
            <a:endParaRPr lang="en-IT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587283" y="109855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1. Land cover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468021" y="1098550"/>
            <a:ext cx="2057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2. Leaf Area Index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364694" y="1098550"/>
            <a:ext cx="3078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3. Effective vegetation cover</a:t>
            </a:r>
            <a:endParaRPr lang="en-GB" dirty="0"/>
          </a:p>
        </p:txBody>
      </p:sp>
      <p:pic>
        <p:nvPicPr>
          <p:cNvPr id="11" name="Picture 91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25838" y="4180832"/>
            <a:ext cx="2040909" cy="1080000"/>
          </a:xfrm>
          <a:prstGeom prst="rect">
            <a:avLst/>
          </a:prstGeom>
          <a:ln>
            <a:noFill/>
          </a:ln>
        </p:spPr>
      </p:pic>
      <p:sp>
        <p:nvSpPr>
          <p:cNvPr id="12" name="CustomShape 36"/>
          <p:cNvSpPr/>
          <p:nvPr/>
        </p:nvSpPr>
        <p:spPr>
          <a:xfrm>
            <a:off x="599351" y="3928939"/>
            <a:ext cx="1866364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4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Inter-annual variability</a:t>
            </a:r>
            <a:endParaRPr lang="en-US" sz="1400" b="0" strike="noStrike" spc="-1" dirty="0">
              <a:latin typeface="Calibri"/>
            </a:endParaRPr>
          </a:p>
        </p:txBody>
      </p:sp>
      <p:sp>
        <p:nvSpPr>
          <p:cNvPr id="13" name="CustomShape 11"/>
          <p:cNvSpPr/>
          <p:nvPr/>
        </p:nvSpPr>
        <p:spPr>
          <a:xfrm>
            <a:off x="497481" y="1488435"/>
            <a:ext cx="1934569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4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No temporal variability</a:t>
            </a:r>
            <a:endParaRPr lang="en-US" sz="1400" b="0" strike="noStrike" spc="-1" dirty="0">
              <a:latin typeface="Calibri"/>
            </a:endParaRPr>
          </a:p>
        </p:txBody>
      </p:sp>
      <p:pic>
        <p:nvPicPr>
          <p:cNvPr id="14" name="Picture 74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290303" y="1761193"/>
            <a:ext cx="2176444" cy="1080000"/>
          </a:xfrm>
          <a:prstGeom prst="rect">
            <a:avLst/>
          </a:prstGeom>
          <a:ln>
            <a:noFill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914974" y="2931420"/>
            <a:ext cx="5776" cy="949757"/>
          </a:xfrm>
          <a:prstGeom prst="straightConnector1">
            <a:avLst/>
          </a:prstGeom>
          <a:ln w="28575">
            <a:solidFill>
              <a:srgbClr val="9019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25741" y="3113951"/>
            <a:ext cx="1697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ESA-CCI land cover 1993-2019</a:t>
            </a:r>
            <a:endParaRPr lang="en-GB" sz="1400" dirty="0"/>
          </a:p>
        </p:txBody>
      </p:sp>
      <p:sp>
        <p:nvSpPr>
          <p:cNvPr id="17" name="CustomShape 33"/>
          <p:cNvSpPr/>
          <p:nvPr/>
        </p:nvSpPr>
        <p:spPr>
          <a:xfrm>
            <a:off x="4450109" y="1468398"/>
            <a:ext cx="2210027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400" b="0" i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Only seasonal variability – no inter-annual variability</a:t>
            </a:r>
            <a:endParaRPr lang="en-US" sz="1400" b="0" strike="noStrike" spc="-1" dirty="0">
              <a:latin typeface="Calibri"/>
            </a:endParaRPr>
          </a:p>
        </p:txBody>
      </p:sp>
      <p:pic>
        <p:nvPicPr>
          <p:cNvPr id="18" name="Content Placeholder 3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4349959" y="1973607"/>
            <a:ext cx="2148632" cy="1080000"/>
          </a:xfrm>
          <a:prstGeom prst="rect">
            <a:avLst/>
          </a:prstGeom>
          <a:ln>
            <a:noFill/>
          </a:ln>
        </p:spPr>
      </p:pic>
      <p:pic>
        <p:nvPicPr>
          <p:cNvPr id="19" name="Picture 91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450109" y="4571263"/>
            <a:ext cx="2040909" cy="1080000"/>
          </a:xfrm>
          <a:prstGeom prst="rect">
            <a:avLst/>
          </a:prstGeom>
          <a:ln>
            <a:noFill/>
          </a:ln>
        </p:spPr>
      </p:pic>
      <p:sp>
        <p:nvSpPr>
          <p:cNvPr id="20" name="CustomShape 36"/>
          <p:cNvSpPr/>
          <p:nvPr/>
        </p:nvSpPr>
        <p:spPr>
          <a:xfrm>
            <a:off x="4624654" y="4128850"/>
            <a:ext cx="1866364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4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Inter-annual </a:t>
            </a:r>
            <a:r>
              <a:rPr lang="en-GB" sz="1400" b="0" i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+ seasonal variability</a:t>
            </a:r>
            <a:endParaRPr lang="en-US" sz="1400" b="0" strike="noStrike" spc="-1" dirty="0">
              <a:latin typeface="Calibri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843591" y="3077099"/>
            <a:ext cx="5776" cy="949757"/>
          </a:xfrm>
          <a:prstGeom prst="straightConnector1">
            <a:avLst/>
          </a:prstGeom>
          <a:ln w="28575">
            <a:solidFill>
              <a:srgbClr val="9019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843591" y="3297206"/>
            <a:ext cx="1697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Copernicus LAI 1993-2019</a:t>
            </a:r>
            <a:endParaRPr lang="en-GB" sz="1400" dirty="0"/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8778933" y="1679741"/>
            <a:ext cx="2135181" cy="1287851"/>
            <a:chOff x="8068694" y="2486488"/>
            <a:chExt cx="4182580" cy="2522757"/>
          </a:xfrm>
        </p:grpSpPr>
        <p:pic>
          <p:nvPicPr>
            <p:cNvPr id="25" name="Picture 97"/>
            <p:cNvPicPr>
              <a:picLocks noChangeAspect="1"/>
            </p:cNvPicPr>
            <p:nvPr/>
          </p:nvPicPr>
          <p:blipFill rotWithShape="1">
            <a:blip r:embed="rId6"/>
            <a:srcRect l="6890"/>
            <a:stretch/>
          </p:blipFill>
          <p:spPr>
            <a:xfrm>
              <a:off x="8445502" y="2752605"/>
              <a:ext cx="3805772" cy="2256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6" name="TextBox 25"/>
            <p:cNvSpPr txBox="1"/>
            <p:nvPr/>
          </p:nvSpPr>
          <p:spPr>
            <a:xfrm rot="16200000">
              <a:off x="7077363" y="3477819"/>
              <a:ext cx="2374547" cy="391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i="1" dirty="0" smtClean="0"/>
                <a:t>Effective cover fraction (-)</a:t>
              </a:r>
              <a:endParaRPr lang="en-GB" sz="700" i="1" dirty="0"/>
            </a:p>
          </p:txBody>
        </p:sp>
      </p:grpSp>
      <p:sp>
        <p:nvSpPr>
          <p:cNvPr id="27" name="CustomShape 40"/>
          <p:cNvSpPr/>
          <p:nvPr/>
        </p:nvSpPr>
        <p:spPr>
          <a:xfrm>
            <a:off x="8319308" y="4421594"/>
            <a:ext cx="3169499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i="1" strike="noStrike" spc="-1" dirty="0" smtClean="0">
                <a:latin typeface="Calibri"/>
              </a:rPr>
              <a:t>Veg specific exponential relation with LAI</a:t>
            </a:r>
            <a:endParaRPr lang="en-US" sz="1400" b="0" i="1" strike="noStrike" spc="-1" dirty="0">
              <a:latin typeface="Calibri"/>
            </a:endParaRPr>
          </a:p>
        </p:txBody>
      </p:sp>
      <p:pic>
        <p:nvPicPr>
          <p:cNvPr id="28" name="Picture 105"/>
          <p:cNvPicPr>
            <a:picLocks noChangeAspect="1"/>
          </p:cNvPicPr>
          <p:nvPr/>
        </p:nvPicPr>
        <p:blipFill>
          <a:blip r:embed="rId7"/>
          <a:stretch/>
        </p:blipFill>
        <p:spPr>
          <a:xfrm>
            <a:off x="8749577" y="4724425"/>
            <a:ext cx="2249870" cy="1260000"/>
          </a:xfrm>
          <a:prstGeom prst="rect">
            <a:avLst/>
          </a:prstGeom>
          <a:ln>
            <a:noFill/>
          </a:ln>
        </p:spPr>
      </p:pic>
      <p:cxnSp>
        <p:nvCxnSpPr>
          <p:cNvPr id="29" name="Straight Arrow Connector 28"/>
          <p:cNvCxnSpPr/>
          <p:nvPr/>
        </p:nvCxnSpPr>
        <p:spPr>
          <a:xfrm>
            <a:off x="9333041" y="3027273"/>
            <a:ext cx="7573" cy="1327589"/>
          </a:xfrm>
          <a:prstGeom prst="straightConnector1">
            <a:avLst/>
          </a:prstGeom>
          <a:ln w="28575">
            <a:solidFill>
              <a:srgbClr val="9019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333041" y="3100627"/>
            <a:ext cx="19318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Copernicus LAI and </a:t>
            </a:r>
            <a:r>
              <a:rPr lang="en-GB" sz="1400" dirty="0" err="1" smtClean="0"/>
              <a:t>FCover</a:t>
            </a:r>
            <a:r>
              <a:rPr lang="en-GB" sz="1400" dirty="0" smtClean="0"/>
              <a:t> 1999-2019 </a:t>
            </a:r>
          </a:p>
          <a:p>
            <a:r>
              <a:rPr lang="en-GB" sz="1400" dirty="0" smtClean="0"/>
              <a:t>+</a:t>
            </a:r>
            <a:endParaRPr lang="en-GB" sz="1400" dirty="0"/>
          </a:p>
          <a:p>
            <a:r>
              <a:rPr lang="en-GB" sz="1400" dirty="0" smtClean="0"/>
              <a:t>Exponential relation </a:t>
            </a:r>
            <a:r>
              <a:rPr lang="en-GB" sz="1400" dirty="0" err="1" smtClean="0"/>
              <a:t>Fcover</a:t>
            </a:r>
            <a:r>
              <a:rPr lang="en-GB" sz="1400" dirty="0" smtClean="0"/>
              <a:t>-LAI </a:t>
            </a:r>
            <a:endParaRPr lang="en-GB" sz="1400" dirty="0"/>
          </a:p>
        </p:txBody>
      </p:sp>
      <p:sp>
        <p:nvSpPr>
          <p:cNvPr id="23" name="CustomShape 33"/>
          <p:cNvSpPr/>
          <p:nvPr/>
        </p:nvSpPr>
        <p:spPr>
          <a:xfrm>
            <a:off x="8364694" y="1495458"/>
            <a:ext cx="3746694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400" b="0" i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Fixed per veg type – no seasonal variations</a:t>
            </a:r>
            <a:endParaRPr lang="en-US" sz="1400" b="0" strike="noStrike" spc="-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56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7" grpId="0"/>
      <p:bldP spid="20" grpId="0"/>
      <p:bldP spid="22" grpId="0"/>
      <p:bldP spid="27" grpId="0"/>
      <p:bldP spid="30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C30D8EF9-3909-3F48-B3B6-6CD2B4EBBB03}"/>
              </a:ext>
            </a:extLst>
          </p:cNvPr>
          <p:cNvSpPr txBox="1">
            <a:spLocks/>
          </p:cNvSpPr>
          <p:nvPr/>
        </p:nvSpPr>
        <p:spPr>
          <a:xfrm>
            <a:off x="587283" y="-137"/>
            <a:ext cx="10972440" cy="92497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pc="-1" dirty="0" smtClean="0">
                <a:solidFill>
                  <a:srgbClr val="750606"/>
                </a:solidFill>
                <a:latin typeface="Calibri Light"/>
              </a:rPr>
              <a:t>Model improvements using observational data</a:t>
            </a:r>
            <a:endParaRPr lang="en-IT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8364694" y="1098550"/>
            <a:ext cx="3078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3. Effective vegetation cover</a:t>
            </a:r>
            <a:endParaRPr lang="en-GB" dirty="0"/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8778933" y="1679741"/>
            <a:ext cx="2135181" cy="1287851"/>
            <a:chOff x="8068694" y="2486488"/>
            <a:chExt cx="4182580" cy="2522757"/>
          </a:xfrm>
        </p:grpSpPr>
        <p:pic>
          <p:nvPicPr>
            <p:cNvPr id="25" name="Picture 97"/>
            <p:cNvPicPr>
              <a:picLocks noChangeAspect="1"/>
            </p:cNvPicPr>
            <p:nvPr/>
          </p:nvPicPr>
          <p:blipFill rotWithShape="1">
            <a:blip r:embed="rId3"/>
            <a:srcRect l="6890"/>
            <a:stretch/>
          </p:blipFill>
          <p:spPr>
            <a:xfrm>
              <a:off x="8445502" y="2752605"/>
              <a:ext cx="3805772" cy="2256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6" name="TextBox 25"/>
            <p:cNvSpPr txBox="1"/>
            <p:nvPr/>
          </p:nvSpPr>
          <p:spPr>
            <a:xfrm rot="16200000">
              <a:off x="7077363" y="3477819"/>
              <a:ext cx="2374547" cy="391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i="1" dirty="0" smtClean="0"/>
                <a:t>Effective cover fraction (-)</a:t>
              </a:r>
              <a:endParaRPr lang="en-GB" sz="700" i="1" dirty="0"/>
            </a:p>
          </p:txBody>
        </p:sp>
      </p:grpSp>
      <p:sp>
        <p:nvSpPr>
          <p:cNvPr id="27" name="CustomShape 40"/>
          <p:cNvSpPr/>
          <p:nvPr/>
        </p:nvSpPr>
        <p:spPr>
          <a:xfrm>
            <a:off x="8319308" y="4421594"/>
            <a:ext cx="3169499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i="1" strike="noStrike" spc="-1" dirty="0" smtClean="0">
                <a:latin typeface="Calibri"/>
              </a:rPr>
              <a:t>Veg specific exponential relation with LAI</a:t>
            </a:r>
            <a:endParaRPr lang="en-US" sz="1400" b="0" i="1" strike="noStrike" spc="-1" dirty="0">
              <a:latin typeface="Calibri"/>
            </a:endParaRPr>
          </a:p>
        </p:txBody>
      </p:sp>
      <p:pic>
        <p:nvPicPr>
          <p:cNvPr id="28" name="Picture 105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8749577" y="4724425"/>
            <a:ext cx="2249870" cy="1260000"/>
          </a:xfrm>
          <a:prstGeom prst="rect">
            <a:avLst/>
          </a:prstGeom>
          <a:ln>
            <a:noFill/>
          </a:ln>
        </p:spPr>
      </p:pic>
      <p:cxnSp>
        <p:nvCxnSpPr>
          <p:cNvPr id="29" name="Straight Arrow Connector 28"/>
          <p:cNvCxnSpPr/>
          <p:nvPr/>
        </p:nvCxnSpPr>
        <p:spPr>
          <a:xfrm>
            <a:off x="9333041" y="3027273"/>
            <a:ext cx="7573" cy="1327589"/>
          </a:xfrm>
          <a:prstGeom prst="straightConnector1">
            <a:avLst/>
          </a:prstGeom>
          <a:ln w="28575">
            <a:solidFill>
              <a:srgbClr val="9019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333041" y="3100627"/>
            <a:ext cx="19318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Copernicus LAI and </a:t>
            </a:r>
            <a:r>
              <a:rPr lang="en-GB" sz="1400" dirty="0" err="1" smtClean="0"/>
              <a:t>FCover</a:t>
            </a:r>
            <a:r>
              <a:rPr lang="en-GB" sz="1400" dirty="0" smtClean="0"/>
              <a:t> 1999-2019 </a:t>
            </a:r>
          </a:p>
          <a:p>
            <a:r>
              <a:rPr lang="en-GB" sz="1400" dirty="0" smtClean="0"/>
              <a:t>+</a:t>
            </a:r>
            <a:endParaRPr lang="en-GB" sz="1400" dirty="0"/>
          </a:p>
          <a:p>
            <a:r>
              <a:rPr lang="en-GB" sz="1400" dirty="0" smtClean="0"/>
              <a:t>Exponential relation </a:t>
            </a:r>
            <a:r>
              <a:rPr lang="en-GB" sz="1400" dirty="0" err="1" smtClean="0"/>
              <a:t>Fcover</a:t>
            </a:r>
            <a:r>
              <a:rPr lang="en-GB" sz="1400" dirty="0" smtClean="0"/>
              <a:t>-LAI </a:t>
            </a:r>
            <a:endParaRPr lang="en-GB" sz="1400" dirty="0"/>
          </a:p>
        </p:txBody>
      </p:sp>
      <p:sp>
        <p:nvSpPr>
          <p:cNvPr id="23" name="CustomShape 33"/>
          <p:cNvSpPr/>
          <p:nvPr/>
        </p:nvSpPr>
        <p:spPr>
          <a:xfrm>
            <a:off x="8364694" y="1495458"/>
            <a:ext cx="3746694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400" b="0" i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Fixed per veg type – no seasonal variations</a:t>
            </a:r>
            <a:endParaRPr lang="en-US" sz="1400" b="0" strike="noStrike" spc="-1" dirty="0">
              <a:latin typeface="Calibri"/>
            </a:endParaRPr>
          </a:p>
        </p:txBody>
      </p:sp>
      <p:pic>
        <p:nvPicPr>
          <p:cNvPr id="32" name="Picture 2" descr="https://lh3.googleusercontent.com/tebuF_onPl71P56YDLdOpYyW6hacvbnUEf3rVTdtkvtBWIvhj8my1lW5tORC84x3EV2_mxzBBwvL_ngfBQGcypXRJCVzk8bRs8cIZJUWNTbWCR3QeO6YxecFdIsHVXReTxKcZnS0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719306" y="1098550"/>
            <a:ext cx="5437204" cy="4994072"/>
          </a:xfrm>
          <a:prstGeom prst="rect">
            <a:avLst/>
          </a:prstGeom>
          <a:ln>
            <a:noFill/>
          </a:ln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6073503" y="3544648"/>
            <a:ext cx="2245805" cy="1030108"/>
          </a:xfrm>
          <a:prstGeom prst="straightConnector1">
            <a:avLst/>
          </a:prstGeom>
          <a:ln w="38100">
            <a:solidFill>
              <a:srgbClr val="9019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76101" y="940010"/>
            <a:ext cx="43525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Vegetation specific LAI – </a:t>
            </a:r>
            <a:r>
              <a:rPr lang="en-GB" dirty="0" err="1" smtClean="0"/>
              <a:t>FCover</a:t>
            </a:r>
            <a:r>
              <a:rPr lang="en-GB" dirty="0" smtClean="0"/>
              <a:t> relation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687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279390" y="0"/>
            <a:ext cx="1869845" cy="1403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58290" y="590364"/>
            <a:ext cx="5715000" cy="1809935"/>
          </a:xfrm>
          <a:prstGeom prst="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ustomShape 11"/>
          <p:cNvSpPr/>
          <p:nvPr/>
        </p:nvSpPr>
        <p:spPr>
          <a:xfrm>
            <a:off x="448856" y="1078089"/>
            <a:ext cx="1606526" cy="275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2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No temporal variability</a:t>
            </a:r>
            <a:endParaRPr lang="en-US" sz="1200" b="0" strike="noStrike" spc="-1" dirty="0">
              <a:latin typeface="Calibri"/>
            </a:endParaRPr>
          </a:p>
        </p:txBody>
      </p:sp>
      <p:pic>
        <p:nvPicPr>
          <p:cNvPr id="5" name="Picture 74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312054" y="1355508"/>
            <a:ext cx="1813704" cy="900000"/>
          </a:xfrm>
          <a:prstGeom prst="rect">
            <a:avLst/>
          </a:prstGeom>
          <a:ln>
            <a:noFill/>
          </a:ln>
        </p:spPr>
      </p:pic>
      <p:sp>
        <p:nvSpPr>
          <p:cNvPr id="6" name="CustomShape 33"/>
          <p:cNvSpPr/>
          <p:nvPr/>
        </p:nvSpPr>
        <p:spPr>
          <a:xfrm>
            <a:off x="2200345" y="893423"/>
            <a:ext cx="1859982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200" b="0" i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Only seasonal variability – no inter-annual variability</a:t>
            </a:r>
            <a:endParaRPr lang="en-US" sz="1200" b="0" strike="noStrike" spc="-1" dirty="0">
              <a:latin typeface="Calibri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2125758" y="1355508"/>
            <a:ext cx="1790527" cy="900000"/>
          </a:xfrm>
          <a:prstGeom prst="rect">
            <a:avLst/>
          </a:prstGeom>
          <a:ln>
            <a:noFill/>
          </a:ln>
        </p:spPr>
      </p:pic>
      <p:sp>
        <p:nvSpPr>
          <p:cNvPr id="8" name="CustomShape 33"/>
          <p:cNvSpPr/>
          <p:nvPr/>
        </p:nvSpPr>
        <p:spPr>
          <a:xfrm>
            <a:off x="4226388" y="893423"/>
            <a:ext cx="1573056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200" b="0" i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Fixed per veg type – no seasonal variations</a:t>
            </a:r>
            <a:endParaRPr lang="en-US" sz="1200" b="0" strike="noStrike" spc="-1" dirty="0">
              <a:latin typeface="Calibri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3939462" y="1235911"/>
            <a:ext cx="1850262" cy="1116000"/>
            <a:chOff x="8068694" y="2486488"/>
            <a:chExt cx="4182580" cy="2522757"/>
          </a:xfrm>
        </p:grpSpPr>
        <p:pic>
          <p:nvPicPr>
            <p:cNvPr id="10" name="Picture 97"/>
            <p:cNvPicPr>
              <a:picLocks noChangeAspect="1"/>
            </p:cNvPicPr>
            <p:nvPr/>
          </p:nvPicPr>
          <p:blipFill rotWithShape="1">
            <a:blip r:embed="rId5"/>
            <a:srcRect l="6890"/>
            <a:stretch/>
          </p:blipFill>
          <p:spPr>
            <a:xfrm>
              <a:off x="8445502" y="2752605"/>
              <a:ext cx="3805772" cy="2256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TextBox 10"/>
            <p:cNvSpPr txBox="1"/>
            <p:nvPr/>
          </p:nvSpPr>
          <p:spPr>
            <a:xfrm rot="16200000">
              <a:off x="7077363" y="3477819"/>
              <a:ext cx="2374547" cy="391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i="1" dirty="0" smtClean="0"/>
                <a:t>Effective cover fraction (-)</a:t>
              </a:r>
              <a:endParaRPr lang="en-GB" sz="700" i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84758" y="590365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1. Land cover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8929" y="590365"/>
            <a:ext cx="1636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2. Leaf Area Index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26142" y="590365"/>
            <a:ext cx="1893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3. Effective veg cover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7430" y="249452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Control experiment – CTR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24256" y="590364"/>
            <a:ext cx="5715000" cy="1809935"/>
          </a:xfrm>
          <a:prstGeom prst="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6173396" y="249452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Sensitivity experiment – LC-LAI-EC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99454" y="585646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1. Land cover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52728" y="585646"/>
            <a:ext cx="1636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2. Leaf Area Index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82146" y="585646"/>
            <a:ext cx="1893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3. Effective veg cover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" name="Picture 91"/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6285693" y="1365454"/>
            <a:ext cx="1700759" cy="900000"/>
          </a:xfrm>
          <a:prstGeom prst="rect">
            <a:avLst/>
          </a:prstGeom>
          <a:ln>
            <a:noFill/>
          </a:ln>
        </p:spPr>
      </p:pic>
      <p:sp>
        <p:nvSpPr>
          <p:cNvPr id="23" name="CustomShape 36"/>
          <p:cNvSpPr/>
          <p:nvPr/>
        </p:nvSpPr>
        <p:spPr>
          <a:xfrm>
            <a:off x="6354509" y="1107208"/>
            <a:ext cx="1639483" cy="275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2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Inter-annual variability</a:t>
            </a:r>
            <a:endParaRPr lang="en-US" sz="1200" b="0" strike="noStrike" spc="-1" dirty="0">
              <a:latin typeface="Calibri"/>
            </a:endParaRPr>
          </a:p>
        </p:txBody>
      </p:sp>
      <p:pic>
        <p:nvPicPr>
          <p:cNvPr id="24" name="Picture 91"/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8024552" y="1346515"/>
            <a:ext cx="1700759" cy="900000"/>
          </a:xfrm>
          <a:prstGeom prst="rect">
            <a:avLst/>
          </a:prstGeom>
          <a:ln>
            <a:noFill/>
          </a:ln>
        </p:spPr>
      </p:pic>
      <p:sp>
        <p:nvSpPr>
          <p:cNvPr id="25" name="CustomShape 36"/>
          <p:cNvSpPr/>
          <p:nvPr/>
        </p:nvSpPr>
        <p:spPr>
          <a:xfrm>
            <a:off x="8155436" y="922542"/>
            <a:ext cx="1452712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2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Inter-annual </a:t>
            </a:r>
            <a:r>
              <a:rPr lang="en-GB" sz="1200" b="0" i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+ seasonal variability</a:t>
            </a:r>
            <a:endParaRPr lang="en-US" sz="1200" b="0" strike="noStrike" spc="-1" dirty="0">
              <a:latin typeface="Calibri"/>
            </a:endParaRPr>
          </a:p>
        </p:txBody>
      </p:sp>
      <p:sp>
        <p:nvSpPr>
          <p:cNvPr id="26" name="CustomShape 40"/>
          <p:cNvSpPr/>
          <p:nvPr/>
        </p:nvSpPr>
        <p:spPr>
          <a:xfrm>
            <a:off x="9960800" y="935551"/>
            <a:ext cx="2003886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b="0" i="1" strike="noStrike" spc="-1" dirty="0" smtClean="0">
                <a:latin typeface="Calibri"/>
              </a:rPr>
              <a:t>Veg specific exponential relation with LAI</a:t>
            </a:r>
            <a:endParaRPr lang="en-US" sz="1200" b="0" i="1" strike="noStrike" spc="-1" dirty="0">
              <a:latin typeface="Calibri"/>
            </a:endParaRPr>
          </a:p>
        </p:txBody>
      </p:sp>
      <p:pic>
        <p:nvPicPr>
          <p:cNvPr id="27" name="Picture 105"/>
          <p:cNvPicPr>
            <a:picLocks noChangeAspect="1"/>
          </p:cNvPicPr>
          <p:nvPr/>
        </p:nvPicPr>
        <p:blipFill rotWithShape="1">
          <a:blip r:embed="rId7"/>
          <a:srcRect l="6218"/>
          <a:stretch/>
        </p:blipFill>
        <p:spPr>
          <a:xfrm>
            <a:off x="9955032" y="1329400"/>
            <a:ext cx="1687972" cy="1008000"/>
          </a:xfrm>
          <a:prstGeom prst="rect">
            <a:avLst/>
          </a:prstGeom>
          <a:ln>
            <a:noFill/>
          </a:ln>
        </p:spPr>
      </p:pic>
      <p:sp>
        <p:nvSpPr>
          <p:cNvPr id="28" name="TextBox 27"/>
          <p:cNvSpPr txBox="1"/>
          <p:nvPr/>
        </p:nvSpPr>
        <p:spPr>
          <a:xfrm rot="16200000">
            <a:off x="9325190" y="1775313"/>
            <a:ext cx="1050436" cy="173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i="1" dirty="0" smtClean="0"/>
              <a:t>Effective cover fraction (-)</a:t>
            </a:r>
            <a:endParaRPr lang="en-GB" sz="700" i="1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6" t="33361" r="9259" b="16610"/>
          <a:stretch/>
        </p:blipFill>
        <p:spPr>
          <a:xfrm>
            <a:off x="2944238" y="2859554"/>
            <a:ext cx="5881992" cy="309339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816781" y="2545718"/>
            <a:ext cx="64202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Correlation difference inter-annual anomalies evaporation LC-LAI-EC vs CTR *</a:t>
            </a:r>
            <a:endParaRPr lang="en-GB" sz="14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8987277" y="5955948"/>
            <a:ext cx="3204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smtClean="0"/>
              <a:t>* Reference data: FLUXCOM RS 2001-2015</a:t>
            </a:r>
            <a:endParaRPr lang="en-GB" sz="1200" i="1" dirty="0"/>
          </a:p>
        </p:txBody>
      </p:sp>
      <p:sp>
        <p:nvSpPr>
          <p:cNvPr id="33" name="Rectangle 32"/>
          <p:cNvSpPr/>
          <p:nvPr/>
        </p:nvSpPr>
        <p:spPr>
          <a:xfrm>
            <a:off x="4026142" y="5952949"/>
            <a:ext cx="348685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sz="1200" i="1" dirty="0" smtClean="0"/>
              <a:t>Correlation difference LC-LAI-EC minus CTR (-)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95535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1127433" y="1830021"/>
            <a:ext cx="9739562" cy="9123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r>
              <a:rPr lang="en-US" sz="2800" dirty="0">
                <a:solidFill>
                  <a:srgbClr val="9019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Improving the parameterization of vegetation cover variability in land surface models based on satellite observations</a:t>
            </a:r>
          </a:p>
        </p:txBody>
      </p:sp>
      <p:sp>
        <p:nvSpPr>
          <p:cNvPr id="253" name="CustomShape 2"/>
          <p:cNvSpPr/>
          <p:nvPr/>
        </p:nvSpPr>
        <p:spPr>
          <a:xfrm>
            <a:off x="0" y="5899320"/>
            <a:ext cx="9142200" cy="282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en-US" sz="1400" i="1" dirty="0" smtClean="0"/>
              <a:t>CL5.3.2 Challenges </a:t>
            </a:r>
            <a:r>
              <a:rPr lang="en-US" sz="1400" i="1" dirty="0"/>
              <a:t>in climate prediction: multiple time-scales and the Earth system dimensions</a:t>
            </a:r>
            <a:endParaRPr lang="en-GB" sz="1400" i="1" dirty="0"/>
          </a:p>
        </p:txBody>
      </p:sp>
      <p:sp>
        <p:nvSpPr>
          <p:cNvPr id="255" name="CustomShape 4"/>
          <p:cNvSpPr/>
          <p:nvPr/>
        </p:nvSpPr>
        <p:spPr>
          <a:xfrm>
            <a:off x="9338561" y="6363998"/>
            <a:ext cx="1528434" cy="36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 dirty="0" smtClean="0">
                <a:solidFill>
                  <a:srgbClr val="FFFFFF"/>
                </a:solidFill>
                <a:latin typeface="Calibri"/>
                <a:ea typeface="Calibri"/>
              </a:rPr>
              <a:t>EGU 2022 – 27 May</a:t>
            </a:r>
            <a:endParaRPr lang="fr-FR" sz="1200" b="0" strike="noStrike" spc="-1" dirty="0">
              <a:latin typeface="Arial"/>
            </a:endParaRPr>
          </a:p>
        </p:txBody>
      </p:sp>
      <p:sp>
        <p:nvSpPr>
          <p:cNvPr id="256" name="CustomShape 5"/>
          <p:cNvSpPr/>
          <p:nvPr/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137745AD-2FFE-4102-9686-284E09630B89}" type="slidenum">
              <a:rPr lang="en-GB" sz="1200" b="0" strike="noStrike" spc="-1">
                <a:solidFill>
                  <a:srgbClr val="FFFFFF"/>
                </a:solidFill>
                <a:latin typeface="Calibri"/>
                <a:ea typeface="Calibri"/>
              </a:rPr>
              <a:t>8</a:t>
            </a:fld>
            <a:endParaRPr lang="fr-FR" sz="1200" b="0" strike="noStrike" spc="-1">
              <a:latin typeface="Arial"/>
            </a:endParaRPr>
          </a:p>
        </p:txBody>
      </p:sp>
      <p:pic>
        <p:nvPicPr>
          <p:cNvPr id="7" name="Google Shape;7;p10"/>
          <p:cNvPicPr/>
          <p:nvPr/>
        </p:nvPicPr>
        <p:blipFill>
          <a:blip r:embed="rId3"/>
          <a:stretch/>
        </p:blipFill>
        <p:spPr>
          <a:xfrm>
            <a:off x="0" y="595974"/>
            <a:ext cx="2103165" cy="916524"/>
          </a:xfrm>
          <a:prstGeom prst="rect">
            <a:avLst/>
          </a:prstGeom>
          <a:ln w="0">
            <a:noFill/>
          </a:ln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127432" y="3235566"/>
            <a:ext cx="8781443" cy="16385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Fransje van Oorschot – PhD candidate TU Delft/CNR-ISAC </a:t>
            </a:r>
          </a:p>
          <a:p>
            <a:pPr marL="0" indent="0">
              <a:buNone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Contact: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f.vanoorschot@tudelft.nl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f.vanoorschot@isac.cnr.it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Collaborators: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Andrea Alessandri (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CNR-ISAC), Ruud van der Ent (TU Delft), Markus Hrachowitz (TU Delft), Souhail Boussetta (ECMWF), Franco Catalano (ENEA) </a:t>
            </a:r>
          </a:p>
        </p:txBody>
      </p:sp>
      <p:pic>
        <p:nvPicPr>
          <p:cNvPr id="10" name="Picture 3" descr="TU_P5#white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81" y="6234634"/>
            <a:ext cx="1136714" cy="70021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051582" y="6318530"/>
            <a:ext cx="948907" cy="454175"/>
            <a:chOff x="2620472" y="4960768"/>
            <a:chExt cx="1342880" cy="62327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02"/>
            <a:stretch/>
          </p:blipFill>
          <p:spPr>
            <a:xfrm>
              <a:off x="3383768" y="4960768"/>
              <a:ext cx="579584" cy="60733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0472" y="4969645"/>
              <a:ext cx="763297" cy="614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801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2085</TotalTime>
  <Words>518</Words>
  <Application>Microsoft Office PowerPoint</Application>
  <PresentationFormat>Widescreen</PresentationFormat>
  <Paragraphs>109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DejaVu Sans</vt:lpstr>
      <vt:lpstr>Symbol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Daniel Thiemert</dc:creator>
  <dc:description/>
  <cp:lastModifiedBy>Fransje van Oorschot</cp:lastModifiedBy>
  <cp:revision>133</cp:revision>
  <dcterms:created xsi:type="dcterms:W3CDTF">2020-10-08T10:48:55Z</dcterms:created>
  <dcterms:modified xsi:type="dcterms:W3CDTF">2022-05-25T14:35:54Z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i4>0</vt:i4>
  </property>
  <property fmtid="{D5CDD505-2E9C-101B-9397-08002B2CF9AE}" pid="6" name="Notes">
    <vt:i4>0</vt:i4>
  </property>
  <property fmtid="{D5CDD505-2E9C-101B-9397-08002B2CF9AE}" pid="7" name="PresentationFormat">
    <vt:lpwstr>Widescreen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i4>3</vt:i4>
  </property>
</Properties>
</file>