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50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30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72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5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96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11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7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474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75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70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95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4C34-0D51-430C-A1FF-DDBC28C1050C}" type="datetimeFigureOut">
              <a:rPr lang="hu-HU" smtClean="0"/>
              <a:t>2022. 05. 24.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01C6-5988-4172-BB90-14320096A8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07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4398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9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827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096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2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305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0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945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486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049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672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119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1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961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8490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6"/>
            <a:ext cx="12177374" cy="68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7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154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34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Szélesvásznú</PresentationFormat>
  <Paragraphs>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Noir</dc:creator>
  <cp:lastModifiedBy>Noir</cp:lastModifiedBy>
  <cp:revision>3</cp:revision>
  <dcterms:created xsi:type="dcterms:W3CDTF">2022-05-23T22:05:58Z</dcterms:created>
  <dcterms:modified xsi:type="dcterms:W3CDTF">2022-05-24T22:06:41Z</dcterms:modified>
</cp:coreProperties>
</file>