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handoutMasterIdLst>
    <p:handoutMasterId r:id="rId10"/>
  </p:handoutMasterIdLst>
  <p:sldIdLst>
    <p:sldId id="261" r:id="rId2"/>
    <p:sldId id="268" r:id="rId3"/>
    <p:sldId id="280" r:id="rId4"/>
    <p:sldId id="283" r:id="rId5"/>
    <p:sldId id="284" r:id="rId6"/>
    <p:sldId id="285" r:id="rId7"/>
    <p:sldId id="270" r:id="rId8"/>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451" autoAdjust="0"/>
    <p:restoredTop sz="97404" autoAdjust="0"/>
  </p:normalViewPr>
  <p:slideViewPr>
    <p:cSldViewPr snapToGrid="0" snapToObjects="1">
      <p:cViewPr varScale="1">
        <p:scale>
          <a:sx n="86" d="100"/>
          <a:sy n="86" d="100"/>
        </p:scale>
        <p:origin x="125" y="48"/>
      </p:cViewPr>
      <p:guideLst>
        <p:guide orient="horz" pos="2160"/>
        <p:guide pos="3840"/>
      </p:guideLst>
    </p:cSldViewPr>
  </p:slideViewPr>
  <p:notesTextViewPr>
    <p:cViewPr>
      <p:scale>
        <a:sx n="1" d="1"/>
        <a:sy n="1" d="1"/>
      </p:scale>
      <p:origin x="0" y="0"/>
    </p:cViewPr>
  </p:notesTextViewPr>
  <p:notesViewPr>
    <p:cSldViewPr snapToGrid="0" snapToObjects="1">
      <p:cViewPr varScale="1">
        <p:scale>
          <a:sx n="117" d="100"/>
          <a:sy n="117" d="100"/>
        </p:scale>
        <p:origin x="4200"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7B44925A-0B05-D440-A516-F5B09ACE107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a:extLst>
              <a:ext uri="{FF2B5EF4-FFF2-40B4-BE49-F238E27FC236}">
                <a16:creationId xmlns:a16="http://schemas.microsoft.com/office/drawing/2014/main" id="{1045E58B-1E3A-334C-9DE1-539CE3F32F6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B728AA5-8228-C046-BA4B-C44DBD55831E}" type="datetimeFigureOut">
              <a:rPr lang="fi-FI" smtClean="0"/>
              <a:t>24.5.2022</a:t>
            </a:fld>
            <a:endParaRPr lang="fi-FI"/>
          </a:p>
        </p:txBody>
      </p:sp>
      <p:sp>
        <p:nvSpPr>
          <p:cNvPr id="4" name="Alatunnisteen paikkamerkki 3">
            <a:extLst>
              <a:ext uri="{FF2B5EF4-FFF2-40B4-BE49-F238E27FC236}">
                <a16:creationId xmlns:a16="http://schemas.microsoft.com/office/drawing/2014/main" id="{08C913E0-5CB5-DF40-9B03-BAFB0817867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a:extLst>
              <a:ext uri="{FF2B5EF4-FFF2-40B4-BE49-F238E27FC236}">
                <a16:creationId xmlns:a16="http://schemas.microsoft.com/office/drawing/2014/main" id="{7C7E41D9-D3AD-7E40-8AA7-6F72546C0BF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4E133F4-4B30-3B43-8B17-703B3FF77F5F}" type="slidenum">
              <a:rPr lang="fi-FI" smtClean="0"/>
              <a:t>‹#›</a:t>
            </a:fld>
            <a:endParaRPr lang="fi-FI"/>
          </a:p>
        </p:txBody>
      </p:sp>
    </p:spTree>
    <p:extLst>
      <p:ext uri="{BB962C8B-B14F-4D97-AF65-F5344CB8AC3E}">
        <p14:creationId xmlns:p14="http://schemas.microsoft.com/office/powerpoint/2010/main" val="2274410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C087F5-8357-164C-8F12-2EFCA3C6D20B}" type="datetimeFigureOut">
              <a:rPr lang="fi-FI" smtClean="0"/>
              <a:t>24.5.2022</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fi-FI"/>
              <a:t>Muokkaa tekstin perustyylejä
toinen taso
kolmas taso
neljäs taso
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A74E34-0749-9144-B79B-31DF5A3F88AA}" type="slidenum">
              <a:rPr lang="fi-FI" smtClean="0"/>
              <a:t>‹#›</a:t>
            </a:fld>
            <a:endParaRPr lang="fi-FI"/>
          </a:p>
        </p:txBody>
      </p:sp>
    </p:spTree>
    <p:extLst>
      <p:ext uri="{BB962C8B-B14F-4D97-AF65-F5344CB8AC3E}">
        <p14:creationId xmlns:p14="http://schemas.microsoft.com/office/powerpoint/2010/main" val="343304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F6A74E34-0749-9144-B79B-31DF5A3F88AA}" type="slidenum">
              <a:rPr lang="fi-FI" smtClean="0"/>
              <a:t>1</a:t>
            </a:fld>
            <a:endParaRPr lang="fi-FI"/>
          </a:p>
        </p:txBody>
      </p:sp>
    </p:spTree>
    <p:extLst>
      <p:ext uri="{BB962C8B-B14F-4D97-AF65-F5344CB8AC3E}">
        <p14:creationId xmlns:p14="http://schemas.microsoft.com/office/powerpoint/2010/main" val="3428392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F6A74E34-0749-9144-B79B-31DF5A3F88AA}" type="slidenum">
              <a:rPr lang="fi-FI" smtClean="0"/>
              <a:t>2</a:t>
            </a:fld>
            <a:endParaRPr lang="fi-FI"/>
          </a:p>
        </p:txBody>
      </p:sp>
    </p:spTree>
    <p:extLst>
      <p:ext uri="{BB962C8B-B14F-4D97-AF65-F5344CB8AC3E}">
        <p14:creationId xmlns:p14="http://schemas.microsoft.com/office/powerpoint/2010/main" val="2138838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F6A74E34-0749-9144-B79B-31DF5A3F88AA}" type="slidenum">
              <a:rPr lang="fi-FI" smtClean="0"/>
              <a:t>3</a:t>
            </a:fld>
            <a:endParaRPr lang="fi-FI"/>
          </a:p>
        </p:txBody>
      </p:sp>
    </p:spTree>
    <p:extLst>
      <p:ext uri="{BB962C8B-B14F-4D97-AF65-F5344CB8AC3E}">
        <p14:creationId xmlns:p14="http://schemas.microsoft.com/office/powerpoint/2010/main" val="3765229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F6A74E34-0749-9144-B79B-31DF5A3F88AA}" type="slidenum">
              <a:rPr lang="fi-FI" smtClean="0"/>
              <a:t>4</a:t>
            </a:fld>
            <a:endParaRPr lang="fi-FI"/>
          </a:p>
        </p:txBody>
      </p:sp>
    </p:spTree>
    <p:extLst>
      <p:ext uri="{BB962C8B-B14F-4D97-AF65-F5344CB8AC3E}">
        <p14:creationId xmlns:p14="http://schemas.microsoft.com/office/powerpoint/2010/main" val="2651539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F6A74E34-0749-9144-B79B-31DF5A3F88AA}" type="slidenum">
              <a:rPr lang="fi-FI" smtClean="0"/>
              <a:t>6</a:t>
            </a:fld>
            <a:endParaRPr lang="fi-FI"/>
          </a:p>
        </p:txBody>
      </p:sp>
    </p:spTree>
    <p:extLst>
      <p:ext uri="{BB962C8B-B14F-4D97-AF65-F5344CB8AC3E}">
        <p14:creationId xmlns:p14="http://schemas.microsoft.com/office/powerpoint/2010/main" val="35725599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chemeClr val="accent1"/>
        </a:solidFill>
        <a:effectLst/>
      </p:bgPr>
    </p:bg>
    <p:spTree>
      <p:nvGrpSpPr>
        <p:cNvPr id="1" name=""/>
        <p:cNvGrpSpPr/>
        <p:nvPr/>
      </p:nvGrpSpPr>
      <p:grpSpPr>
        <a:xfrm>
          <a:off x="0" y="0"/>
          <a:ext cx="0" cy="0"/>
          <a:chOff x="0" y="0"/>
          <a:chExt cx="0" cy="0"/>
        </a:xfrm>
      </p:grpSpPr>
      <p:sp>
        <p:nvSpPr>
          <p:cNvPr id="6" name="Suorakulmio 5">
            <a:extLst>
              <a:ext uri="{FF2B5EF4-FFF2-40B4-BE49-F238E27FC236}">
                <a16:creationId xmlns:a16="http://schemas.microsoft.com/office/drawing/2014/main" id="{22665E0D-75C2-E94B-8135-F621B99D0778}"/>
              </a:ext>
            </a:extLst>
          </p:cNvPr>
          <p:cNvSpPr>
            <a:spLocks noChangeAspect="1"/>
          </p:cNvSpPr>
          <p:nvPr userDrawn="1"/>
        </p:nvSpPr>
        <p:spPr>
          <a:xfrm>
            <a:off x="6061100" y="0"/>
            <a:ext cx="6130900" cy="68580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9" name="Patterni">
            <a:extLst>
              <a:ext uri="{FF2B5EF4-FFF2-40B4-BE49-F238E27FC236}">
                <a16:creationId xmlns:a16="http://schemas.microsoft.com/office/drawing/2014/main" id="{4285F6AA-0C7B-D54B-90F5-402BAEDC16B3}"/>
              </a:ext>
            </a:extLst>
          </p:cNvPr>
          <p:cNvPicPr>
            <a:picLocks noChangeAspect="1"/>
          </p:cNvPicPr>
          <p:nvPr userDrawn="1"/>
        </p:nvPicPr>
        <p:blipFill>
          <a:blip r:embed="rId3"/>
          <a:stretch>
            <a:fillRect/>
          </a:stretch>
        </p:blipFill>
        <p:spPr>
          <a:xfrm>
            <a:off x="6061100" y="0"/>
            <a:ext cx="1619759" cy="6858000"/>
          </a:xfrm>
          <a:prstGeom prst="rect">
            <a:avLst/>
          </a:prstGeom>
        </p:spPr>
      </p:pic>
      <p:sp>
        <p:nvSpPr>
          <p:cNvPr id="7" name="Tekstin taustaväri">
            <a:extLst>
              <a:ext uri="{FF2B5EF4-FFF2-40B4-BE49-F238E27FC236}">
                <a16:creationId xmlns:a16="http://schemas.microsoft.com/office/drawing/2014/main" id="{A061B61F-278B-0143-85FA-9C716E069CE0}"/>
              </a:ext>
            </a:extLst>
          </p:cNvPr>
          <p:cNvSpPr/>
          <p:nvPr userDrawn="1"/>
        </p:nvSpPr>
        <p:spPr>
          <a:xfrm>
            <a:off x="-1" y="0"/>
            <a:ext cx="607165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2849390A-863A-E249-A58B-C7861C9EBAE7}"/>
              </a:ext>
            </a:extLst>
          </p:cNvPr>
          <p:cNvSpPr>
            <a:spLocks noGrp="1"/>
          </p:cNvSpPr>
          <p:nvPr>
            <p:ph type="ctrTitle"/>
          </p:nvPr>
        </p:nvSpPr>
        <p:spPr>
          <a:xfrm>
            <a:off x="504000" y="1800000"/>
            <a:ext cx="5220000" cy="2387600"/>
          </a:xfrm>
        </p:spPr>
        <p:txBody>
          <a:bodyPr anchor="b" anchorCtr="0">
            <a:normAutofit/>
          </a:bodyPr>
          <a:lstStyle>
            <a:lvl1pPr algn="l">
              <a:defRPr sz="4000">
                <a:solidFill>
                  <a:schemeClr val="bg1"/>
                </a:solidFill>
              </a:defRPr>
            </a:lvl1pPr>
          </a:lstStyle>
          <a:p>
            <a:r>
              <a:rPr lang="fi-FI"/>
              <a:t>Click to edit Master title style</a:t>
            </a:r>
            <a:endParaRPr lang="fi-FI" dirty="0"/>
          </a:p>
        </p:txBody>
      </p:sp>
      <p:sp>
        <p:nvSpPr>
          <p:cNvPr id="3" name="Alaotsikko 2">
            <a:extLst>
              <a:ext uri="{FF2B5EF4-FFF2-40B4-BE49-F238E27FC236}">
                <a16:creationId xmlns:a16="http://schemas.microsoft.com/office/drawing/2014/main" id="{AAAB6DDE-3EA6-5A42-9F95-98A91E224DC2}"/>
              </a:ext>
            </a:extLst>
          </p:cNvPr>
          <p:cNvSpPr>
            <a:spLocks noGrp="1"/>
          </p:cNvSpPr>
          <p:nvPr>
            <p:ph type="subTitle" idx="1"/>
          </p:nvPr>
        </p:nvSpPr>
        <p:spPr>
          <a:xfrm>
            <a:off x="504012" y="4320000"/>
            <a:ext cx="52200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Click to edit Master subtitle style</a:t>
            </a:r>
            <a:endParaRPr lang="fi-FI" dirty="0"/>
          </a:p>
        </p:txBody>
      </p:sp>
      <p:sp>
        <p:nvSpPr>
          <p:cNvPr id="4" name="Päivämäärän paikkamerkki 3">
            <a:extLst>
              <a:ext uri="{FF2B5EF4-FFF2-40B4-BE49-F238E27FC236}">
                <a16:creationId xmlns:a16="http://schemas.microsoft.com/office/drawing/2014/main" id="{84A969AF-A963-0745-8694-3639602EC609}"/>
              </a:ext>
            </a:extLst>
          </p:cNvPr>
          <p:cNvSpPr>
            <a:spLocks noGrp="1"/>
          </p:cNvSpPr>
          <p:nvPr>
            <p:ph type="dt" sz="half" idx="10"/>
          </p:nvPr>
        </p:nvSpPr>
        <p:spPr>
          <a:xfrm>
            <a:off x="504000" y="6026740"/>
            <a:ext cx="1080000" cy="365125"/>
          </a:xfrm>
          <a:prstGeom prst="rect">
            <a:avLst/>
          </a:prstGeom>
        </p:spPr>
        <p:txBody>
          <a:bodyPr anchor="ctr" anchorCtr="0"/>
          <a:lstStyle>
            <a:lvl1pPr algn="l">
              <a:defRPr sz="1400">
                <a:solidFill>
                  <a:schemeClr val="bg1"/>
                </a:solidFill>
              </a:defRPr>
            </a:lvl1pPr>
          </a:lstStyle>
          <a:p>
            <a:fld id="{6A167487-54D6-EC42-84F0-257FE4D1A122}" type="datetime1">
              <a:rPr lang="fi-FI" smtClean="0"/>
              <a:t>24.5.2022</a:t>
            </a:fld>
            <a:endParaRPr lang="fi-FI" dirty="0"/>
          </a:p>
        </p:txBody>
      </p:sp>
      <p:sp>
        <p:nvSpPr>
          <p:cNvPr id="5" name="Alatunnisteen paikkamerkki 4">
            <a:extLst>
              <a:ext uri="{FF2B5EF4-FFF2-40B4-BE49-F238E27FC236}">
                <a16:creationId xmlns:a16="http://schemas.microsoft.com/office/drawing/2014/main" id="{907CDDB3-DF34-C045-A97C-9C204C8FD5D3}"/>
              </a:ext>
            </a:extLst>
          </p:cNvPr>
          <p:cNvSpPr>
            <a:spLocks noGrp="1"/>
          </p:cNvSpPr>
          <p:nvPr>
            <p:ph type="ftr" sz="quarter" idx="11"/>
          </p:nvPr>
        </p:nvSpPr>
        <p:spPr>
          <a:xfrm>
            <a:off x="1609200" y="6026739"/>
            <a:ext cx="4114800" cy="365125"/>
          </a:xfrm>
          <a:prstGeom prst="rect">
            <a:avLst/>
          </a:prstGeom>
        </p:spPr>
        <p:txBody>
          <a:bodyPr anchor="ctr" anchorCtr="0"/>
          <a:lstStyle>
            <a:lvl1pPr>
              <a:defRPr sz="1400" b="1">
                <a:solidFill>
                  <a:schemeClr val="bg1"/>
                </a:solidFill>
              </a:defRPr>
            </a:lvl1pPr>
          </a:lstStyle>
          <a:p>
            <a:r>
              <a:rPr lang="fi-FI"/>
              <a:t>Nimi</a:t>
            </a:r>
            <a:endParaRPr lang="fi-FI" dirty="0"/>
          </a:p>
        </p:txBody>
      </p:sp>
      <p:pic>
        <p:nvPicPr>
          <p:cNvPr id="10" name="Logo">
            <a:extLst>
              <a:ext uri="{FF2B5EF4-FFF2-40B4-BE49-F238E27FC236}">
                <a16:creationId xmlns:a16="http://schemas.microsoft.com/office/drawing/2014/main" id="{21C61264-AAE4-0744-9166-B9DA677B7557}"/>
              </a:ext>
            </a:extLst>
          </p:cNvPr>
          <p:cNvPicPr>
            <a:picLocks noChangeAspect="1"/>
          </p:cNvPicPr>
          <p:nvPr userDrawn="1"/>
        </p:nvPicPr>
        <p:blipFill>
          <a:blip r:embed="rId4"/>
          <a:stretch>
            <a:fillRect/>
          </a:stretch>
        </p:blipFill>
        <p:spPr>
          <a:xfrm>
            <a:off x="504000" y="504000"/>
            <a:ext cx="2717218" cy="504000"/>
          </a:xfrm>
          <a:prstGeom prst="rect">
            <a:avLst/>
          </a:prstGeom>
        </p:spPr>
      </p:pic>
      <p:pic>
        <p:nvPicPr>
          <p:cNvPr id="12" name="Picture 2" descr="E:\Työ\AVAUS\AVAUS_logo.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646052" y="254653"/>
            <a:ext cx="3138274" cy="1255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7881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tsikkodia_vari_05_vaihdettava_kuva">
    <p:bg>
      <p:bgPr>
        <a:solidFill>
          <a:schemeClr val="tx1"/>
        </a:solidFill>
        <a:effectLst/>
      </p:bgPr>
    </p:bg>
    <p:spTree>
      <p:nvGrpSpPr>
        <p:cNvPr id="1" name=""/>
        <p:cNvGrpSpPr/>
        <p:nvPr/>
      </p:nvGrpSpPr>
      <p:grpSpPr>
        <a:xfrm>
          <a:off x="0" y="0"/>
          <a:ext cx="0" cy="0"/>
          <a:chOff x="0" y="0"/>
          <a:chExt cx="0" cy="0"/>
        </a:xfrm>
      </p:grpSpPr>
      <p:sp>
        <p:nvSpPr>
          <p:cNvPr id="9" name="Kuvan paikkamerkki 11">
            <a:extLst>
              <a:ext uri="{FF2B5EF4-FFF2-40B4-BE49-F238E27FC236}">
                <a16:creationId xmlns:a16="http://schemas.microsoft.com/office/drawing/2014/main" id="{BED1C699-EA44-A547-A232-13BF6082DDB5}"/>
              </a:ext>
            </a:extLst>
          </p:cNvPr>
          <p:cNvSpPr>
            <a:spLocks noGrp="1"/>
          </p:cNvSpPr>
          <p:nvPr>
            <p:ph type="pic" sz="quarter" idx="12" hasCustomPrompt="1"/>
          </p:nvPr>
        </p:nvSpPr>
        <p:spPr>
          <a:xfrm>
            <a:off x="6061100" y="0"/>
            <a:ext cx="6130900" cy="6858000"/>
          </a:xfrm>
          <a:pattFill prst="pct90">
            <a:fgClr>
              <a:schemeClr val="tx1"/>
            </a:fgClr>
            <a:bgClr>
              <a:schemeClr val="bg1"/>
            </a:bgClr>
          </a:pattFill>
        </p:spPr>
        <p:txBody>
          <a:bodyPr>
            <a:normAutofit/>
          </a:bodyPr>
          <a:lstStyle>
            <a:lvl1pPr marL="0" indent="0" algn="ctr">
              <a:buNone/>
              <a:defRPr>
                <a:solidFill>
                  <a:schemeClr val="bg1"/>
                </a:solidFill>
              </a:defRPr>
            </a:lvl1pPr>
          </a:lstStyle>
          <a:p>
            <a:r>
              <a:rPr lang="fi-FI" dirty="0"/>
              <a:t>lisää kuva napsauttamalla kuvaketta</a:t>
            </a:r>
          </a:p>
        </p:txBody>
      </p:sp>
      <p:sp>
        <p:nvSpPr>
          <p:cNvPr id="7" name="Tekstin taustaväri">
            <a:extLst>
              <a:ext uri="{FF2B5EF4-FFF2-40B4-BE49-F238E27FC236}">
                <a16:creationId xmlns:a16="http://schemas.microsoft.com/office/drawing/2014/main" id="{A061B61F-278B-0143-85FA-9C716E069CE0}"/>
              </a:ext>
            </a:extLst>
          </p:cNvPr>
          <p:cNvSpPr/>
          <p:nvPr userDrawn="1"/>
        </p:nvSpPr>
        <p:spPr>
          <a:xfrm>
            <a:off x="-1" y="0"/>
            <a:ext cx="607165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2849390A-863A-E249-A58B-C7861C9EBAE7}"/>
              </a:ext>
            </a:extLst>
          </p:cNvPr>
          <p:cNvSpPr>
            <a:spLocks noGrp="1"/>
          </p:cNvSpPr>
          <p:nvPr>
            <p:ph type="ctrTitle"/>
          </p:nvPr>
        </p:nvSpPr>
        <p:spPr>
          <a:xfrm>
            <a:off x="504000" y="1800000"/>
            <a:ext cx="5220000" cy="2387600"/>
          </a:xfrm>
        </p:spPr>
        <p:txBody>
          <a:bodyPr anchor="b" anchorCtr="0">
            <a:normAutofit/>
          </a:bodyPr>
          <a:lstStyle>
            <a:lvl1pPr algn="l">
              <a:defRPr sz="4000">
                <a:solidFill>
                  <a:schemeClr val="bg1"/>
                </a:solidFill>
              </a:defRPr>
            </a:lvl1pPr>
          </a:lstStyle>
          <a:p>
            <a:r>
              <a:rPr lang="fi-FI"/>
              <a:t>Click to edit Master title style</a:t>
            </a:r>
            <a:endParaRPr lang="fi-FI" dirty="0"/>
          </a:p>
        </p:txBody>
      </p:sp>
      <p:sp>
        <p:nvSpPr>
          <p:cNvPr id="3" name="Alaotsikko 2">
            <a:extLst>
              <a:ext uri="{FF2B5EF4-FFF2-40B4-BE49-F238E27FC236}">
                <a16:creationId xmlns:a16="http://schemas.microsoft.com/office/drawing/2014/main" id="{AAAB6DDE-3EA6-5A42-9F95-98A91E224DC2}"/>
              </a:ext>
            </a:extLst>
          </p:cNvPr>
          <p:cNvSpPr>
            <a:spLocks noGrp="1"/>
          </p:cNvSpPr>
          <p:nvPr>
            <p:ph type="subTitle" idx="1"/>
          </p:nvPr>
        </p:nvSpPr>
        <p:spPr>
          <a:xfrm>
            <a:off x="504012" y="4320000"/>
            <a:ext cx="52200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Click to edit Master subtitle style</a:t>
            </a:r>
            <a:endParaRPr lang="fi-FI" dirty="0"/>
          </a:p>
        </p:txBody>
      </p:sp>
      <p:sp>
        <p:nvSpPr>
          <p:cNvPr id="4" name="Päivämäärän paikkamerkki 3">
            <a:extLst>
              <a:ext uri="{FF2B5EF4-FFF2-40B4-BE49-F238E27FC236}">
                <a16:creationId xmlns:a16="http://schemas.microsoft.com/office/drawing/2014/main" id="{84A969AF-A963-0745-8694-3639602EC609}"/>
              </a:ext>
            </a:extLst>
          </p:cNvPr>
          <p:cNvSpPr>
            <a:spLocks noGrp="1"/>
          </p:cNvSpPr>
          <p:nvPr>
            <p:ph type="dt" sz="half" idx="10"/>
          </p:nvPr>
        </p:nvSpPr>
        <p:spPr>
          <a:xfrm>
            <a:off x="504000" y="6026740"/>
            <a:ext cx="1080000" cy="365125"/>
          </a:xfrm>
          <a:prstGeom prst="rect">
            <a:avLst/>
          </a:prstGeom>
        </p:spPr>
        <p:txBody>
          <a:bodyPr anchor="ctr" anchorCtr="0"/>
          <a:lstStyle>
            <a:lvl1pPr algn="l">
              <a:defRPr sz="1400">
                <a:solidFill>
                  <a:schemeClr val="bg1"/>
                </a:solidFill>
              </a:defRPr>
            </a:lvl1pPr>
          </a:lstStyle>
          <a:p>
            <a:fld id="{6A167487-54D6-EC42-84F0-257FE4D1A122}" type="datetime1">
              <a:rPr lang="fi-FI" smtClean="0"/>
              <a:t>24.5.2022</a:t>
            </a:fld>
            <a:endParaRPr lang="fi-FI" dirty="0"/>
          </a:p>
        </p:txBody>
      </p:sp>
      <p:sp>
        <p:nvSpPr>
          <p:cNvPr id="5" name="Alatunnisteen paikkamerkki 4">
            <a:extLst>
              <a:ext uri="{FF2B5EF4-FFF2-40B4-BE49-F238E27FC236}">
                <a16:creationId xmlns:a16="http://schemas.microsoft.com/office/drawing/2014/main" id="{907CDDB3-DF34-C045-A97C-9C204C8FD5D3}"/>
              </a:ext>
            </a:extLst>
          </p:cNvPr>
          <p:cNvSpPr>
            <a:spLocks noGrp="1"/>
          </p:cNvSpPr>
          <p:nvPr>
            <p:ph type="ftr" sz="quarter" idx="11"/>
          </p:nvPr>
        </p:nvSpPr>
        <p:spPr>
          <a:xfrm>
            <a:off x="1609200" y="6026739"/>
            <a:ext cx="4114800" cy="365125"/>
          </a:xfrm>
          <a:prstGeom prst="rect">
            <a:avLst/>
          </a:prstGeom>
        </p:spPr>
        <p:txBody>
          <a:bodyPr anchor="ctr" anchorCtr="0"/>
          <a:lstStyle>
            <a:lvl1pPr>
              <a:defRPr sz="1400" b="1">
                <a:solidFill>
                  <a:schemeClr val="bg1"/>
                </a:solidFill>
              </a:defRPr>
            </a:lvl1pPr>
          </a:lstStyle>
          <a:p>
            <a:r>
              <a:rPr lang="fi-FI"/>
              <a:t>Nimi</a:t>
            </a:r>
            <a:endParaRPr lang="fi-FI" dirty="0"/>
          </a:p>
        </p:txBody>
      </p:sp>
      <p:pic>
        <p:nvPicPr>
          <p:cNvPr id="13" name="Logo">
            <a:extLst>
              <a:ext uri="{FF2B5EF4-FFF2-40B4-BE49-F238E27FC236}">
                <a16:creationId xmlns:a16="http://schemas.microsoft.com/office/drawing/2014/main" id="{21C61264-AAE4-0744-9166-B9DA677B7557}"/>
              </a:ext>
            </a:extLst>
          </p:cNvPr>
          <p:cNvPicPr>
            <a:picLocks noChangeAspect="1"/>
          </p:cNvPicPr>
          <p:nvPr userDrawn="1"/>
        </p:nvPicPr>
        <p:blipFill>
          <a:blip r:embed="rId2"/>
          <a:stretch>
            <a:fillRect/>
          </a:stretch>
        </p:blipFill>
        <p:spPr>
          <a:xfrm>
            <a:off x="504000" y="504000"/>
            <a:ext cx="2717218" cy="504000"/>
          </a:xfrm>
          <a:prstGeom prst="rect">
            <a:avLst/>
          </a:prstGeom>
        </p:spPr>
      </p:pic>
    </p:spTree>
    <p:extLst>
      <p:ext uri="{BB962C8B-B14F-4D97-AF65-F5344CB8AC3E}">
        <p14:creationId xmlns:p14="http://schemas.microsoft.com/office/powerpoint/2010/main" val="3563471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2_Otsikkodia">
    <p:bg>
      <p:bgRef idx="1001">
        <a:schemeClr val="bg2"/>
      </p:bgRef>
    </p:bg>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FE003F51-9AB6-AF46-B948-FB978D2EA9D0}"/>
              </a:ext>
            </a:extLst>
          </p:cNvPr>
          <p:cNvPicPr>
            <a:picLocks noChangeAspect="1"/>
          </p:cNvPicPr>
          <p:nvPr userDrawn="1"/>
        </p:nvPicPr>
        <p:blipFill>
          <a:blip r:embed="rId2"/>
          <a:stretch>
            <a:fillRect/>
          </a:stretch>
        </p:blipFill>
        <p:spPr>
          <a:xfrm>
            <a:off x="10572241" y="0"/>
            <a:ext cx="1619759" cy="6858000"/>
          </a:xfrm>
          <a:prstGeom prst="rect">
            <a:avLst/>
          </a:prstGeom>
        </p:spPr>
      </p:pic>
      <p:sp>
        <p:nvSpPr>
          <p:cNvPr id="2" name="Otsikko 1">
            <a:extLst>
              <a:ext uri="{FF2B5EF4-FFF2-40B4-BE49-F238E27FC236}">
                <a16:creationId xmlns:a16="http://schemas.microsoft.com/office/drawing/2014/main" id="{2849390A-863A-E249-A58B-C7861C9EBAE7}"/>
              </a:ext>
            </a:extLst>
          </p:cNvPr>
          <p:cNvSpPr>
            <a:spLocks noGrp="1"/>
          </p:cNvSpPr>
          <p:nvPr>
            <p:ph type="ctrTitle"/>
          </p:nvPr>
        </p:nvSpPr>
        <p:spPr>
          <a:xfrm>
            <a:off x="504000" y="1122363"/>
            <a:ext cx="9144000" cy="2387600"/>
          </a:xfrm>
        </p:spPr>
        <p:txBody>
          <a:bodyPr anchor="b"/>
          <a:lstStyle>
            <a:lvl1pPr algn="l">
              <a:defRPr sz="6000">
                <a:solidFill>
                  <a:schemeClr val="tx1"/>
                </a:solidFill>
              </a:defRPr>
            </a:lvl1pPr>
          </a:lstStyle>
          <a:p>
            <a:r>
              <a:rPr lang="fi-FI"/>
              <a:t>Click to edit Master title style</a:t>
            </a:r>
          </a:p>
        </p:txBody>
      </p:sp>
      <p:sp>
        <p:nvSpPr>
          <p:cNvPr id="3" name="Alaotsikko 2">
            <a:extLst>
              <a:ext uri="{FF2B5EF4-FFF2-40B4-BE49-F238E27FC236}">
                <a16:creationId xmlns:a16="http://schemas.microsoft.com/office/drawing/2014/main" id="{AAAB6DDE-3EA6-5A42-9F95-98A91E224DC2}"/>
              </a:ext>
            </a:extLst>
          </p:cNvPr>
          <p:cNvSpPr>
            <a:spLocks noGrp="1"/>
          </p:cNvSpPr>
          <p:nvPr>
            <p:ph type="subTitle" idx="1"/>
          </p:nvPr>
        </p:nvSpPr>
        <p:spPr>
          <a:xfrm>
            <a:off x="504000" y="3602038"/>
            <a:ext cx="9144000" cy="1655762"/>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Click to edit Master subtitle style</a:t>
            </a:r>
          </a:p>
        </p:txBody>
      </p:sp>
      <p:sp>
        <p:nvSpPr>
          <p:cNvPr id="6" name="Dian numeron paikkamerkki 5">
            <a:extLst>
              <a:ext uri="{FF2B5EF4-FFF2-40B4-BE49-F238E27FC236}">
                <a16:creationId xmlns:a16="http://schemas.microsoft.com/office/drawing/2014/main" id="{A34479A5-813A-B147-97FE-04FC1480EC93}"/>
              </a:ext>
            </a:extLst>
          </p:cNvPr>
          <p:cNvSpPr>
            <a:spLocks noGrp="1"/>
          </p:cNvSpPr>
          <p:nvPr>
            <p:ph type="sldNum" sz="quarter" idx="12"/>
          </p:nvPr>
        </p:nvSpPr>
        <p:spPr>
          <a:xfrm>
            <a:off x="8928000" y="6120000"/>
            <a:ext cx="720000" cy="365125"/>
          </a:xfrm>
        </p:spPr>
        <p:txBody>
          <a:bodyPr/>
          <a:lstStyle/>
          <a:p>
            <a:fld id="{13BE8AB2-9B50-D544-A2BB-62673476E5E9}" type="slidenum">
              <a:rPr lang="fi-FI" smtClean="0"/>
              <a:t>‹#›</a:t>
            </a:fld>
            <a:endParaRPr lang="fi-FI" dirty="0"/>
          </a:p>
        </p:txBody>
      </p:sp>
      <p:pic>
        <p:nvPicPr>
          <p:cNvPr id="11" name="Kuva 10">
            <a:extLst>
              <a:ext uri="{FF2B5EF4-FFF2-40B4-BE49-F238E27FC236}">
                <a16:creationId xmlns:a16="http://schemas.microsoft.com/office/drawing/2014/main" id="{D801770B-2EFC-E545-B7D5-9073FE6F7879}"/>
              </a:ext>
            </a:extLst>
          </p:cNvPr>
          <p:cNvPicPr>
            <a:picLocks noChangeAspect="1"/>
          </p:cNvPicPr>
          <p:nvPr userDrawn="1"/>
        </p:nvPicPr>
        <p:blipFill>
          <a:blip r:embed="rId3"/>
          <a:stretch>
            <a:fillRect/>
          </a:stretch>
        </p:blipFill>
        <p:spPr>
          <a:xfrm>
            <a:off x="432000" y="6120000"/>
            <a:ext cx="2329043" cy="432000"/>
          </a:xfrm>
          <a:prstGeom prst="rect">
            <a:avLst/>
          </a:prstGeom>
        </p:spPr>
      </p:pic>
    </p:spTree>
    <p:extLst>
      <p:ext uri="{BB962C8B-B14F-4D97-AF65-F5344CB8AC3E}">
        <p14:creationId xmlns:p14="http://schemas.microsoft.com/office/powerpoint/2010/main" val="2858324430"/>
      </p:ext>
    </p:extLst>
  </p:cSld>
  <p:clrMapOvr>
    <a:overrideClrMapping bg1="dk1" tx1="lt1" bg2="dk2" tx2="lt2" accent1="accent1" accent2="accent2" accent3="accent3" accent4="accent4" accent5="accent5" accent6="accent6" hlink="hlink" folHlink="folHlink"/>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7_Otsikkodia">
    <p:bg>
      <p:bgPr>
        <a:solidFill>
          <a:schemeClr val="accent2"/>
        </a:solidFill>
        <a:effectLst/>
      </p:bgPr>
    </p:bg>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FE003F51-9AB6-AF46-B948-FB978D2EA9D0}"/>
              </a:ext>
            </a:extLst>
          </p:cNvPr>
          <p:cNvPicPr>
            <a:picLocks noChangeAspect="1"/>
          </p:cNvPicPr>
          <p:nvPr userDrawn="1"/>
        </p:nvPicPr>
        <p:blipFill>
          <a:blip r:embed="rId2"/>
          <a:stretch>
            <a:fillRect/>
          </a:stretch>
        </p:blipFill>
        <p:spPr>
          <a:xfrm>
            <a:off x="10572241" y="0"/>
            <a:ext cx="1619759" cy="6858000"/>
          </a:xfrm>
          <a:prstGeom prst="rect">
            <a:avLst/>
          </a:prstGeom>
        </p:spPr>
      </p:pic>
      <p:sp>
        <p:nvSpPr>
          <p:cNvPr id="2" name="Otsikko 1">
            <a:extLst>
              <a:ext uri="{FF2B5EF4-FFF2-40B4-BE49-F238E27FC236}">
                <a16:creationId xmlns:a16="http://schemas.microsoft.com/office/drawing/2014/main" id="{2849390A-863A-E249-A58B-C7861C9EBAE7}"/>
              </a:ext>
            </a:extLst>
          </p:cNvPr>
          <p:cNvSpPr>
            <a:spLocks noGrp="1"/>
          </p:cNvSpPr>
          <p:nvPr>
            <p:ph type="ctrTitle"/>
          </p:nvPr>
        </p:nvSpPr>
        <p:spPr>
          <a:xfrm>
            <a:off x="504000" y="1122363"/>
            <a:ext cx="9144000" cy="2387600"/>
          </a:xfrm>
        </p:spPr>
        <p:txBody>
          <a:bodyPr anchor="b"/>
          <a:lstStyle>
            <a:lvl1pPr algn="l">
              <a:defRPr sz="6000">
                <a:solidFill>
                  <a:schemeClr val="tx1"/>
                </a:solidFill>
              </a:defRPr>
            </a:lvl1pPr>
          </a:lstStyle>
          <a:p>
            <a:r>
              <a:rPr lang="fi-FI"/>
              <a:t>Click to edit Master title style</a:t>
            </a:r>
          </a:p>
        </p:txBody>
      </p:sp>
      <p:sp>
        <p:nvSpPr>
          <p:cNvPr id="3" name="Alaotsikko 2">
            <a:extLst>
              <a:ext uri="{FF2B5EF4-FFF2-40B4-BE49-F238E27FC236}">
                <a16:creationId xmlns:a16="http://schemas.microsoft.com/office/drawing/2014/main" id="{AAAB6DDE-3EA6-5A42-9F95-98A91E224DC2}"/>
              </a:ext>
            </a:extLst>
          </p:cNvPr>
          <p:cNvSpPr>
            <a:spLocks noGrp="1"/>
          </p:cNvSpPr>
          <p:nvPr>
            <p:ph type="subTitle" idx="1"/>
          </p:nvPr>
        </p:nvSpPr>
        <p:spPr>
          <a:xfrm>
            <a:off x="504000" y="3602038"/>
            <a:ext cx="9144000" cy="1655762"/>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Click to edit Master subtitle style</a:t>
            </a:r>
          </a:p>
        </p:txBody>
      </p:sp>
      <p:sp>
        <p:nvSpPr>
          <p:cNvPr id="6" name="Dian numeron paikkamerkki 5">
            <a:extLst>
              <a:ext uri="{FF2B5EF4-FFF2-40B4-BE49-F238E27FC236}">
                <a16:creationId xmlns:a16="http://schemas.microsoft.com/office/drawing/2014/main" id="{A34479A5-813A-B147-97FE-04FC1480EC93}"/>
              </a:ext>
            </a:extLst>
          </p:cNvPr>
          <p:cNvSpPr>
            <a:spLocks noGrp="1"/>
          </p:cNvSpPr>
          <p:nvPr>
            <p:ph type="sldNum" sz="quarter" idx="12"/>
          </p:nvPr>
        </p:nvSpPr>
        <p:spPr>
          <a:xfrm>
            <a:off x="8928000" y="6120000"/>
            <a:ext cx="720000" cy="365125"/>
          </a:xfrm>
        </p:spPr>
        <p:txBody>
          <a:bodyPr/>
          <a:lstStyle/>
          <a:p>
            <a:fld id="{13BE8AB2-9B50-D544-A2BB-62673476E5E9}" type="slidenum">
              <a:rPr lang="fi-FI" smtClean="0"/>
              <a:t>‹#›</a:t>
            </a:fld>
            <a:endParaRPr lang="fi-FI" dirty="0"/>
          </a:p>
        </p:txBody>
      </p:sp>
      <p:pic>
        <p:nvPicPr>
          <p:cNvPr id="11" name="Kuva 10">
            <a:extLst>
              <a:ext uri="{FF2B5EF4-FFF2-40B4-BE49-F238E27FC236}">
                <a16:creationId xmlns:a16="http://schemas.microsoft.com/office/drawing/2014/main" id="{D801770B-2EFC-E545-B7D5-9073FE6F7879}"/>
              </a:ext>
            </a:extLst>
          </p:cNvPr>
          <p:cNvPicPr>
            <a:picLocks noChangeAspect="1"/>
          </p:cNvPicPr>
          <p:nvPr userDrawn="1"/>
        </p:nvPicPr>
        <p:blipFill>
          <a:blip r:embed="rId3"/>
          <a:stretch>
            <a:fillRect/>
          </a:stretch>
        </p:blipFill>
        <p:spPr>
          <a:xfrm>
            <a:off x="432000" y="6120000"/>
            <a:ext cx="2329043" cy="432000"/>
          </a:xfrm>
          <a:prstGeom prst="rect">
            <a:avLst/>
          </a:prstGeom>
        </p:spPr>
      </p:pic>
    </p:spTree>
    <p:extLst>
      <p:ext uri="{BB962C8B-B14F-4D97-AF65-F5344CB8AC3E}">
        <p14:creationId xmlns:p14="http://schemas.microsoft.com/office/powerpoint/2010/main" val="2593500386"/>
      </p:ext>
    </p:extLst>
  </p:cSld>
  <p:clrMapOvr>
    <a:overrideClrMapping bg1="dk1" tx1="lt1" bg2="dk2" tx2="lt2" accent1="accent1" accent2="accent2" accent3="accent3" accent4="accent4" accent5="accent5" accent6="accent6" hlink="hlink" folHlink="folHlink"/>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8_Otsikkodia">
    <p:bg>
      <p:bgPr>
        <a:solidFill>
          <a:schemeClr val="accent3"/>
        </a:solidFill>
        <a:effectLst/>
      </p:bgPr>
    </p:bg>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FE003F51-9AB6-AF46-B948-FB978D2EA9D0}"/>
              </a:ext>
            </a:extLst>
          </p:cNvPr>
          <p:cNvPicPr>
            <a:picLocks noChangeAspect="1"/>
          </p:cNvPicPr>
          <p:nvPr userDrawn="1"/>
        </p:nvPicPr>
        <p:blipFill>
          <a:blip r:embed="rId2"/>
          <a:stretch>
            <a:fillRect/>
          </a:stretch>
        </p:blipFill>
        <p:spPr>
          <a:xfrm>
            <a:off x="10572241" y="0"/>
            <a:ext cx="1619759" cy="6858000"/>
          </a:xfrm>
          <a:prstGeom prst="rect">
            <a:avLst/>
          </a:prstGeom>
        </p:spPr>
      </p:pic>
      <p:sp>
        <p:nvSpPr>
          <p:cNvPr id="2" name="Otsikko 1">
            <a:extLst>
              <a:ext uri="{FF2B5EF4-FFF2-40B4-BE49-F238E27FC236}">
                <a16:creationId xmlns:a16="http://schemas.microsoft.com/office/drawing/2014/main" id="{2849390A-863A-E249-A58B-C7861C9EBAE7}"/>
              </a:ext>
            </a:extLst>
          </p:cNvPr>
          <p:cNvSpPr>
            <a:spLocks noGrp="1"/>
          </p:cNvSpPr>
          <p:nvPr>
            <p:ph type="ctrTitle"/>
          </p:nvPr>
        </p:nvSpPr>
        <p:spPr>
          <a:xfrm>
            <a:off x="504000" y="1122363"/>
            <a:ext cx="9144000" cy="2387600"/>
          </a:xfrm>
        </p:spPr>
        <p:txBody>
          <a:bodyPr anchor="b"/>
          <a:lstStyle>
            <a:lvl1pPr algn="l">
              <a:defRPr sz="6000">
                <a:solidFill>
                  <a:schemeClr val="tx1"/>
                </a:solidFill>
              </a:defRPr>
            </a:lvl1pPr>
          </a:lstStyle>
          <a:p>
            <a:r>
              <a:rPr lang="fi-FI"/>
              <a:t>Click to edit Master title style</a:t>
            </a:r>
          </a:p>
        </p:txBody>
      </p:sp>
      <p:sp>
        <p:nvSpPr>
          <p:cNvPr id="3" name="Alaotsikko 2">
            <a:extLst>
              <a:ext uri="{FF2B5EF4-FFF2-40B4-BE49-F238E27FC236}">
                <a16:creationId xmlns:a16="http://schemas.microsoft.com/office/drawing/2014/main" id="{AAAB6DDE-3EA6-5A42-9F95-98A91E224DC2}"/>
              </a:ext>
            </a:extLst>
          </p:cNvPr>
          <p:cNvSpPr>
            <a:spLocks noGrp="1"/>
          </p:cNvSpPr>
          <p:nvPr>
            <p:ph type="subTitle" idx="1"/>
          </p:nvPr>
        </p:nvSpPr>
        <p:spPr>
          <a:xfrm>
            <a:off x="504000" y="3602038"/>
            <a:ext cx="9144000" cy="1655762"/>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Click to edit Master subtitle style</a:t>
            </a:r>
          </a:p>
        </p:txBody>
      </p:sp>
      <p:sp>
        <p:nvSpPr>
          <p:cNvPr id="6" name="Dian numeron paikkamerkki 5">
            <a:extLst>
              <a:ext uri="{FF2B5EF4-FFF2-40B4-BE49-F238E27FC236}">
                <a16:creationId xmlns:a16="http://schemas.microsoft.com/office/drawing/2014/main" id="{A34479A5-813A-B147-97FE-04FC1480EC93}"/>
              </a:ext>
            </a:extLst>
          </p:cNvPr>
          <p:cNvSpPr>
            <a:spLocks noGrp="1"/>
          </p:cNvSpPr>
          <p:nvPr>
            <p:ph type="sldNum" sz="quarter" idx="12"/>
          </p:nvPr>
        </p:nvSpPr>
        <p:spPr>
          <a:xfrm>
            <a:off x="8928000" y="6120000"/>
            <a:ext cx="720000" cy="365125"/>
          </a:xfrm>
        </p:spPr>
        <p:txBody>
          <a:bodyPr/>
          <a:lstStyle/>
          <a:p>
            <a:fld id="{13BE8AB2-9B50-D544-A2BB-62673476E5E9}" type="slidenum">
              <a:rPr lang="fi-FI" smtClean="0"/>
              <a:t>‹#›</a:t>
            </a:fld>
            <a:endParaRPr lang="fi-FI" dirty="0"/>
          </a:p>
        </p:txBody>
      </p:sp>
      <p:pic>
        <p:nvPicPr>
          <p:cNvPr id="11" name="Kuva 10">
            <a:extLst>
              <a:ext uri="{FF2B5EF4-FFF2-40B4-BE49-F238E27FC236}">
                <a16:creationId xmlns:a16="http://schemas.microsoft.com/office/drawing/2014/main" id="{D801770B-2EFC-E545-B7D5-9073FE6F7879}"/>
              </a:ext>
            </a:extLst>
          </p:cNvPr>
          <p:cNvPicPr>
            <a:picLocks noChangeAspect="1"/>
          </p:cNvPicPr>
          <p:nvPr userDrawn="1"/>
        </p:nvPicPr>
        <p:blipFill>
          <a:blip r:embed="rId3"/>
          <a:stretch>
            <a:fillRect/>
          </a:stretch>
        </p:blipFill>
        <p:spPr>
          <a:xfrm>
            <a:off x="432000" y="6120000"/>
            <a:ext cx="2329043" cy="432000"/>
          </a:xfrm>
          <a:prstGeom prst="rect">
            <a:avLst/>
          </a:prstGeom>
        </p:spPr>
      </p:pic>
    </p:spTree>
    <p:extLst>
      <p:ext uri="{BB962C8B-B14F-4D97-AF65-F5344CB8AC3E}">
        <p14:creationId xmlns:p14="http://schemas.microsoft.com/office/powerpoint/2010/main" val="1544660579"/>
      </p:ext>
    </p:extLst>
  </p:cSld>
  <p:clrMapOvr>
    <a:overrideClrMapping bg1="dk1" tx1="lt1" bg2="dk2" tx2="lt2" accent1="accent1" accent2="accent2" accent3="accent3" accent4="accent4" accent5="accent5" accent6="accent6" hlink="hlink" folHlink="folHlink"/>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9_Otsikkodia">
    <p:bg>
      <p:bgPr>
        <a:solidFill>
          <a:schemeClr val="accent4"/>
        </a:solidFill>
        <a:effectLst/>
      </p:bgPr>
    </p:bg>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FE003F51-9AB6-AF46-B948-FB978D2EA9D0}"/>
              </a:ext>
            </a:extLst>
          </p:cNvPr>
          <p:cNvPicPr>
            <a:picLocks noChangeAspect="1"/>
          </p:cNvPicPr>
          <p:nvPr userDrawn="1"/>
        </p:nvPicPr>
        <p:blipFill>
          <a:blip r:embed="rId2"/>
          <a:stretch>
            <a:fillRect/>
          </a:stretch>
        </p:blipFill>
        <p:spPr>
          <a:xfrm>
            <a:off x="10572241" y="0"/>
            <a:ext cx="1619759" cy="6858000"/>
          </a:xfrm>
          <a:prstGeom prst="rect">
            <a:avLst/>
          </a:prstGeom>
        </p:spPr>
      </p:pic>
      <p:sp>
        <p:nvSpPr>
          <p:cNvPr id="2" name="Otsikko 1">
            <a:extLst>
              <a:ext uri="{FF2B5EF4-FFF2-40B4-BE49-F238E27FC236}">
                <a16:creationId xmlns:a16="http://schemas.microsoft.com/office/drawing/2014/main" id="{2849390A-863A-E249-A58B-C7861C9EBAE7}"/>
              </a:ext>
            </a:extLst>
          </p:cNvPr>
          <p:cNvSpPr>
            <a:spLocks noGrp="1"/>
          </p:cNvSpPr>
          <p:nvPr>
            <p:ph type="ctrTitle"/>
          </p:nvPr>
        </p:nvSpPr>
        <p:spPr>
          <a:xfrm>
            <a:off x="504000" y="1122363"/>
            <a:ext cx="9144000" cy="2387600"/>
          </a:xfrm>
        </p:spPr>
        <p:txBody>
          <a:bodyPr anchor="b"/>
          <a:lstStyle>
            <a:lvl1pPr algn="l">
              <a:defRPr sz="6000">
                <a:solidFill>
                  <a:schemeClr val="tx1"/>
                </a:solidFill>
              </a:defRPr>
            </a:lvl1pPr>
          </a:lstStyle>
          <a:p>
            <a:r>
              <a:rPr lang="fi-FI"/>
              <a:t>Click to edit Master title style</a:t>
            </a:r>
          </a:p>
        </p:txBody>
      </p:sp>
      <p:sp>
        <p:nvSpPr>
          <p:cNvPr id="3" name="Alaotsikko 2">
            <a:extLst>
              <a:ext uri="{FF2B5EF4-FFF2-40B4-BE49-F238E27FC236}">
                <a16:creationId xmlns:a16="http://schemas.microsoft.com/office/drawing/2014/main" id="{AAAB6DDE-3EA6-5A42-9F95-98A91E224DC2}"/>
              </a:ext>
            </a:extLst>
          </p:cNvPr>
          <p:cNvSpPr>
            <a:spLocks noGrp="1"/>
          </p:cNvSpPr>
          <p:nvPr>
            <p:ph type="subTitle" idx="1"/>
          </p:nvPr>
        </p:nvSpPr>
        <p:spPr>
          <a:xfrm>
            <a:off x="504000" y="3602038"/>
            <a:ext cx="9144000" cy="1655762"/>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Click to edit Master subtitle style</a:t>
            </a:r>
          </a:p>
        </p:txBody>
      </p:sp>
      <p:sp>
        <p:nvSpPr>
          <p:cNvPr id="6" name="Dian numeron paikkamerkki 5">
            <a:extLst>
              <a:ext uri="{FF2B5EF4-FFF2-40B4-BE49-F238E27FC236}">
                <a16:creationId xmlns:a16="http://schemas.microsoft.com/office/drawing/2014/main" id="{A34479A5-813A-B147-97FE-04FC1480EC93}"/>
              </a:ext>
            </a:extLst>
          </p:cNvPr>
          <p:cNvSpPr>
            <a:spLocks noGrp="1"/>
          </p:cNvSpPr>
          <p:nvPr>
            <p:ph type="sldNum" sz="quarter" idx="12"/>
          </p:nvPr>
        </p:nvSpPr>
        <p:spPr>
          <a:xfrm>
            <a:off x="8928000" y="6120000"/>
            <a:ext cx="720000" cy="365125"/>
          </a:xfrm>
        </p:spPr>
        <p:txBody>
          <a:bodyPr/>
          <a:lstStyle/>
          <a:p>
            <a:fld id="{13BE8AB2-9B50-D544-A2BB-62673476E5E9}" type="slidenum">
              <a:rPr lang="fi-FI" smtClean="0"/>
              <a:t>‹#›</a:t>
            </a:fld>
            <a:endParaRPr lang="fi-FI" dirty="0"/>
          </a:p>
        </p:txBody>
      </p:sp>
      <p:pic>
        <p:nvPicPr>
          <p:cNvPr id="11" name="Kuva 10">
            <a:extLst>
              <a:ext uri="{FF2B5EF4-FFF2-40B4-BE49-F238E27FC236}">
                <a16:creationId xmlns:a16="http://schemas.microsoft.com/office/drawing/2014/main" id="{D801770B-2EFC-E545-B7D5-9073FE6F7879}"/>
              </a:ext>
            </a:extLst>
          </p:cNvPr>
          <p:cNvPicPr>
            <a:picLocks noChangeAspect="1"/>
          </p:cNvPicPr>
          <p:nvPr userDrawn="1"/>
        </p:nvPicPr>
        <p:blipFill>
          <a:blip r:embed="rId3"/>
          <a:stretch>
            <a:fillRect/>
          </a:stretch>
        </p:blipFill>
        <p:spPr>
          <a:xfrm>
            <a:off x="432000" y="6120000"/>
            <a:ext cx="2329043" cy="432000"/>
          </a:xfrm>
          <a:prstGeom prst="rect">
            <a:avLst/>
          </a:prstGeom>
        </p:spPr>
      </p:pic>
    </p:spTree>
    <p:extLst>
      <p:ext uri="{BB962C8B-B14F-4D97-AF65-F5344CB8AC3E}">
        <p14:creationId xmlns:p14="http://schemas.microsoft.com/office/powerpoint/2010/main" val="199379065"/>
      </p:ext>
    </p:extLst>
  </p:cSld>
  <p:clrMapOvr>
    <a:overrideClrMapping bg1="dk1" tx1="lt1" bg2="dk2" tx2="lt2" accent1="accent1" accent2="accent2" accent3="accent3" accent4="accent4" accent5="accent5" accent6="accent6" hlink="hlink" folHlink="folHlink"/>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10_Otsikkodia">
    <p:bg>
      <p:bgPr>
        <a:solidFill>
          <a:schemeClr val="accent5"/>
        </a:solidFill>
        <a:effectLst/>
      </p:bgPr>
    </p:bg>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FE003F51-9AB6-AF46-B948-FB978D2EA9D0}"/>
              </a:ext>
            </a:extLst>
          </p:cNvPr>
          <p:cNvPicPr>
            <a:picLocks noChangeAspect="1"/>
          </p:cNvPicPr>
          <p:nvPr userDrawn="1"/>
        </p:nvPicPr>
        <p:blipFill>
          <a:blip r:embed="rId2"/>
          <a:stretch>
            <a:fillRect/>
          </a:stretch>
        </p:blipFill>
        <p:spPr>
          <a:xfrm>
            <a:off x="10572241" y="0"/>
            <a:ext cx="1619759" cy="6858000"/>
          </a:xfrm>
          <a:prstGeom prst="rect">
            <a:avLst/>
          </a:prstGeom>
        </p:spPr>
      </p:pic>
      <p:sp>
        <p:nvSpPr>
          <p:cNvPr id="2" name="Otsikko 1">
            <a:extLst>
              <a:ext uri="{FF2B5EF4-FFF2-40B4-BE49-F238E27FC236}">
                <a16:creationId xmlns:a16="http://schemas.microsoft.com/office/drawing/2014/main" id="{2849390A-863A-E249-A58B-C7861C9EBAE7}"/>
              </a:ext>
            </a:extLst>
          </p:cNvPr>
          <p:cNvSpPr>
            <a:spLocks noGrp="1"/>
          </p:cNvSpPr>
          <p:nvPr>
            <p:ph type="ctrTitle"/>
          </p:nvPr>
        </p:nvSpPr>
        <p:spPr>
          <a:xfrm>
            <a:off x="504000" y="1122363"/>
            <a:ext cx="9144000" cy="2387600"/>
          </a:xfrm>
        </p:spPr>
        <p:txBody>
          <a:bodyPr anchor="b"/>
          <a:lstStyle>
            <a:lvl1pPr algn="l">
              <a:defRPr sz="6000">
                <a:solidFill>
                  <a:schemeClr val="tx1"/>
                </a:solidFill>
              </a:defRPr>
            </a:lvl1pPr>
          </a:lstStyle>
          <a:p>
            <a:r>
              <a:rPr lang="fi-FI"/>
              <a:t>Click to edit Master title style</a:t>
            </a:r>
          </a:p>
        </p:txBody>
      </p:sp>
      <p:sp>
        <p:nvSpPr>
          <p:cNvPr id="3" name="Alaotsikko 2">
            <a:extLst>
              <a:ext uri="{FF2B5EF4-FFF2-40B4-BE49-F238E27FC236}">
                <a16:creationId xmlns:a16="http://schemas.microsoft.com/office/drawing/2014/main" id="{AAAB6DDE-3EA6-5A42-9F95-98A91E224DC2}"/>
              </a:ext>
            </a:extLst>
          </p:cNvPr>
          <p:cNvSpPr>
            <a:spLocks noGrp="1"/>
          </p:cNvSpPr>
          <p:nvPr>
            <p:ph type="subTitle" idx="1"/>
          </p:nvPr>
        </p:nvSpPr>
        <p:spPr>
          <a:xfrm>
            <a:off x="504000" y="3602038"/>
            <a:ext cx="9144000" cy="1655762"/>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Click to edit Master subtitle style</a:t>
            </a:r>
          </a:p>
        </p:txBody>
      </p:sp>
      <p:sp>
        <p:nvSpPr>
          <p:cNvPr id="6" name="Dian numeron paikkamerkki 5">
            <a:extLst>
              <a:ext uri="{FF2B5EF4-FFF2-40B4-BE49-F238E27FC236}">
                <a16:creationId xmlns:a16="http://schemas.microsoft.com/office/drawing/2014/main" id="{A34479A5-813A-B147-97FE-04FC1480EC93}"/>
              </a:ext>
            </a:extLst>
          </p:cNvPr>
          <p:cNvSpPr>
            <a:spLocks noGrp="1"/>
          </p:cNvSpPr>
          <p:nvPr>
            <p:ph type="sldNum" sz="quarter" idx="12"/>
          </p:nvPr>
        </p:nvSpPr>
        <p:spPr>
          <a:xfrm>
            <a:off x="8928000" y="6120000"/>
            <a:ext cx="720000" cy="365125"/>
          </a:xfrm>
        </p:spPr>
        <p:txBody>
          <a:bodyPr/>
          <a:lstStyle/>
          <a:p>
            <a:fld id="{13BE8AB2-9B50-D544-A2BB-62673476E5E9}" type="slidenum">
              <a:rPr lang="fi-FI" smtClean="0"/>
              <a:t>‹#›</a:t>
            </a:fld>
            <a:endParaRPr lang="fi-FI" dirty="0"/>
          </a:p>
        </p:txBody>
      </p:sp>
      <p:pic>
        <p:nvPicPr>
          <p:cNvPr id="11" name="Kuva 10">
            <a:extLst>
              <a:ext uri="{FF2B5EF4-FFF2-40B4-BE49-F238E27FC236}">
                <a16:creationId xmlns:a16="http://schemas.microsoft.com/office/drawing/2014/main" id="{D801770B-2EFC-E545-B7D5-9073FE6F7879}"/>
              </a:ext>
            </a:extLst>
          </p:cNvPr>
          <p:cNvPicPr>
            <a:picLocks noChangeAspect="1"/>
          </p:cNvPicPr>
          <p:nvPr userDrawn="1"/>
        </p:nvPicPr>
        <p:blipFill>
          <a:blip r:embed="rId3"/>
          <a:stretch>
            <a:fillRect/>
          </a:stretch>
        </p:blipFill>
        <p:spPr>
          <a:xfrm>
            <a:off x="432000" y="6120000"/>
            <a:ext cx="2329043" cy="432000"/>
          </a:xfrm>
          <a:prstGeom prst="rect">
            <a:avLst/>
          </a:prstGeom>
        </p:spPr>
      </p:pic>
    </p:spTree>
    <p:extLst>
      <p:ext uri="{BB962C8B-B14F-4D97-AF65-F5344CB8AC3E}">
        <p14:creationId xmlns:p14="http://schemas.microsoft.com/office/powerpoint/2010/main" val="1070323803"/>
      </p:ext>
    </p:extLst>
  </p:cSld>
  <p:clrMapOvr>
    <a:overrideClrMapping bg1="dk1" tx1="lt1" bg2="dk2" tx2="lt2" accent1="accent1" accent2="accent2" accent3="accent3" accent4="accent4" accent5="accent5" accent6="accent6" hlink="hlink" folHlink="folHlink"/>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eruskalvo musta tausta">
    <p:bg>
      <p:bgPr>
        <a:solidFill>
          <a:schemeClr val="accent5"/>
        </a:solidFill>
        <a:effectLst/>
      </p:bgPr>
    </p:bg>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FE003F51-9AB6-AF46-B948-FB978D2EA9D0}"/>
              </a:ext>
            </a:extLst>
          </p:cNvPr>
          <p:cNvPicPr>
            <a:picLocks noChangeAspect="1"/>
          </p:cNvPicPr>
          <p:nvPr userDrawn="1"/>
        </p:nvPicPr>
        <p:blipFill>
          <a:blip r:embed="rId2"/>
          <a:stretch>
            <a:fillRect/>
          </a:stretch>
        </p:blipFill>
        <p:spPr>
          <a:xfrm>
            <a:off x="10572241" y="0"/>
            <a:ext cx="1619759" cy="6858000"/>
          </a:xfrm>
          <a:prstGeom prst="rect">
            <a:avLst/>
          </a:prstGeom>
        </p:spPr>
      </p:pic>
      <p:sp>
        <p:nvSpPr>
          <p:cNvPr id="6" name="Dian numeron paikkamerkki 5">
            <a:extLst>
              <a:ext uri="{FF2B5EF4-FFF2-40B4-BE49-F238E27FC236}">
                <a16:creationId xmlns:a16="http://schemas.microsoft.com/office/drawing/2014/main" id="{A34479A5-813A-B147-97FE-04FC1480EC93}"/>
              </a:ext>
            </a:extLst>
          </p:cNvPr>
          <p:cNvSpPr>
            <a:spLocks noGrp="1"/>
          </p:cNvSpPr>
          <p:nvPr>
            <p:ph type="sldNum" sz="quarter" idx="12"/>
          </p:nvPr>
        </p:nvSpPr>
        <p:spPr>
          <a:xfrm>
            <a:off x="8928000" y="6120000"/>
            <a:ext cx="720000" cy="365125"/>
          </a:xfrm>
        </p:spPr>
        <p:txBody>
          <a:bodyPr/>
          <a:lstStyle/>
          <a:p>
            <a:fld id="{13BE8AB2-9B50-D544-A2BB-62673476E5E9}" type="slidenum">
              <a:rPr lang="fi-FI" smtClean="0"/>
              <a:t>‹#›</a:t>
            </a:fld>
            <a:endParaRPr lang="fi-FI" dirty="0"/>
          </a:p>
        </p:txBody>
      </p:sp>
      <p:pic>
        <p:nvPicPr>
          <p:cNvPr id="11" name="Kuva 10">
            <a:extLst>
              <a:ext uri="{FF2B5EF4-FFF2-40B4-BE49-F238E27FC236}">
                <a16:creationId xmlns:a16="http://schemas.microsoft.com/office/drawing/2014/main" id="{D801770B-2EFC-E545-B7D5-9073FE6F7879}"/>
              </a:ext>
            </a:extLst>
          </p:cNvPr>
          <p:cNvPicPr>
            <a:picLocks noChangeAspect="1"/>
          </p:cNvPicPr>
          <p:nvPr userDrawn="1"/>
        </p:nvPicPr>
        <p:blipFill>
          <a:blip r:embed="rId3"/>
          <a:stretch>
            <a:fillRect/>
          </a:stretch>
        </p:blipFill>
        <p:spPr>
          <a:xfrm>
            <a:off x="432000" y="6120000"/>
            <a:ext cx="2329043" cy="432000"/>
          </a:xfrm>
          <a:prstGeom prst="rect">
            <a:avLst/>
          </a:prstGeom>
        </p:spPr>
      </p:pic>
      <p:sp>
        <p:nvSpPr>
          <p:cNvPr id="7" name="Otsikko 1">
            <a:extLst>
              <a:ext uri="{FF2B5EF4-FFF2-40B4-BE49-F238E27FC236}">
                <a16:creationId xmlns:a16="http://schemas.microsoft.com/office/drawing/2014/main" id="{4236BEAF-5685-5947-B6FB-B5AD74F82091}"/>
              </a:ext>
            </a:extLst>
          </p:cNvPr>
          <p:cNvSpPr>
            <a:spLocks noGrp="1"/>
          </p:cNvSpPr>
          <p:nvPr>
            <p:ph type="title"/>
          </p:nvPr>
        </p:nvSpPr>
        <p:spPr>
          <a:xfrm>
            <a:off x="504000" y="365125"/>
            <a:ext cx="9720000" cy="1325563"/>
          </a:xfrm>
        </p:spPr>
        <p:txBody>
          <a:bodyPr/>
          <a:lstStyle>
            <a:lvl1pPr>
              <a:defRPr>
                <a:solidFill>
                  <a:schemeClr val="tx2"/>
                </a:solidFill>
              </a:defRPr>
            </a:lvl1pPr>
          </a:lstStyle>
          <a:p>
            <a:r>
              <a:rPr lang="fi-FI"/>
              <a:t>Click to edit Master title style</a:t>
            </a:r>
          </a:p>
        </p:txBody>
      </p:sp>
      <p:sp>
        <p:nvSpPr>
          <p:cNvPr id="9" name="Sisällön paikkamerkki 2">
            <a:extLst>
              <a:ext uri="{FF2B5EF4-FFF2-40B4-BE49-F238E27FC236}">
                <a16:creationId xmlns:a16="http://schemas.microsoft.com/office/drawing/2014/main" id="{26A49E86-C16A-E245-936A-BF86C036422C}"/>
              </a:ext>
            </a:extLst>
          </p:cNvPr>
          <p:cNvSpPr>
            <a:spLocks noGrp="1"/>
          </p:cNvSpPr>
          <p:nvPr>
            <p:ph idx="1"/>
          </p:nvPr>
        </p:nvSpPr>
        <p:spPr>
          <a:xfrm>
            <a:off x="504000" y="1825625"/>
            <a:ext cx="9720000" cy="4104000"/>
          </a:xfrm>
        </p:spPr>
        <p:txBody>
          <a:bodyPr/>
          <a:lstStyle>
            <a:lvl1pPr>
              <a:buClr>
                <a:schemeClr val="tx2"/>
              </a:buClr>
              <a:defRPr/>
            </a:lvl1p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p:txBody>
      </p:sp>
    </p:spTree>
    <p:extLst>
      <p:ext uri="{BB962C8B-B14F-4D97-AF65-F5344CB8AC3E}">
        <p14:creationId xmlns:p14="http://schemas.microsoft.com/office/powerpoint/2010/main" val="1421496363"/>
      </p:ext>
    </p:extLst>
  </p:cSld>
  <p:clrMapOvr>
    <a:overrideClrMapping bg1="dk1" tx1="lt1" bg2="dk2" tx2="lt2" accent1="accent1" accent2="accent2" accent3="accent3" accent4="accent4" accent5="accent5" accent6="accent6" hlink="hlink" folHlink="folHlink"/>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1_Otsikkodia">
    <p:spTree>
      <p:nvGrpSpPr>
        <p:cNvPr id="1" name=""/>
        <p:cNvGrpSpPr/>
        <p:nvPr/>
      </p:nvGrpSpPr>
      <p:grpSpPr>
        <a:xfrm>
          <a:off x="0" y="0"/>
          <a:ext cx="0" cy="0"/>
          <a:chOff x="0" y="0"/>
          <a:chExt cx="0" cy="0"/>
        </a:xfrm>
      </p:grpSpPr>
      <p:pic>
        <p:nvPicPr>
          <p:cNvPr id="10" name="Kuva 9">
            <a:extLst>
              <a:ext uri="{FF2B5EF4-FFF2-40B4-BE49-F238E27FC236}">
                <a16:creationId xmlns:a16="http://schemas.microsoft.com/office/drawing/2014/main" id="{2153FE5C-2915-9542-B7E7-637DD7D0CE7B}"/>
              </a:ext>
            </a:extLst>
          </p:cNvPr>
          <p:cNvPicPr>
            <a:picLocks noChangeAspect="1"/>
          </p:cNvPicPr>
          <p:nvPr userDrawn="1"/>
        </p:nvPicPr>
        <p:blipFill>
          <a:blip r:embed="rId2"/>
          <a:stretch>
            <a:fillRect/>
          </a:stretch>
        </p:blipFill>
        <p:spPr>
          <a:xfrm>
            <a:off x="10572241" y="0"/>
            <a:ext cx="1619759" cy="6858000"/>
          </a:xfrm>
          <a:prstGeom prst="rect">
            <a:avLst/>
          </a:prstGeom>
        </p:spPr>
      </p:pic>
      <p:sp>
        <p:nvSpPr>
          <p:cNvPr id="2" name="Otsikko 1">
            <a:extLst>
              <a:ext uri="{FF2B5EF4-FFF2-40B4-BE49-F238E27FC236}">
                <a16:creationId xmlns:a16="http://schemas.microsoft.com/office/drawing/2014/main" id="{2849390A-863A-E249-A58B-C7861C9EBAE7}"/>
              </a:ext>
            </a:extLst>
          </p:cNvPr>
          <p:cNvSpPr>
            <a:spLocks noGrp="1"/>
          </p:cNvSpPr>
          <p:nvPr>
            <p:ph type="ctrTitle"/>
          </p:nvPr>
        </p:nvSpPr>
        <p:spPr>
          <a:xfrm>
            <a:off x="504000" y="1122363"/>
            <a:ext cx="9144000" cy="2387600"/>
          </a:xfrm>
        </p:spPr>
        <p:txBody>
          <a:bodyPr anchor="b"/>
          <a:lstStyle>
            <a:lvl1pPr algn="l">
              <a:defRPr sz="6000">
                <a:solidFill>
                  <a:schemeClr val="tx2"/>
                </a:solidFill>
              </a:defRPr>
            </a:lvl1pPr>
          </a:lstStyle>
          <a:p>
            <a:r>
              <a:rPr lang="fi-FI"/>
              <a:t>Click to edit Master title style</a:t>
            </a:r>
          </a:p>
        </p:txBody>
      </p:sp>
      <p:sp>
        <p:nvSpPr>
          <p:cNvPr id="3" name="Alaotsikko 2">
            <a:extLst>
              <a:ext uri="{FF2B5EF4-FFF2-40B4-BE49-F238E27FC236}">
                <a16:creationId xmlns:a16="http://schemas.microsoft.com/office/drawing/2014/main" id="{AAAB6DDE-3EA6-5A42-9F95-98A91E224DC2}"/>
              </a:ext>
            </a:extLst>
          </p:cNvPr>
          <p:cNvSpPr>
            <a:spLocks noGrp="1"/>
          </p:cNvSpPr>
          <p:nvPr>
            <p:ph type="subTitle" idx="1"/>
          </p:nvPr>
        </p:nvSpPr>
        <p:spPr>
          <a:xfrm>
            <a:off x="504000" y="3602038"/>
            <a:ext cx="9144000" cy="1655762"/>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Click to edit Master subtitle style</a:t>
            </a:r>
          </a:p>
        </p:txBody>
      </p:sp>
      <p:sp>
        <p:nvSpPr>
          <p:cNvPr id="6" name="Dian numeron paikkamerkki 5">
            <a:extLst>
              <a:ext uri="{FF2B5EF4-FFF2-40B4-BE49-F238E27FC236}">
                <a16:creationId xmlns:a16="http://schemas.microsoft.com/office/drawing/2014/main" id="{A34479A5-813A-B147-97FE-04FC1480EC93}"/>
              </a:ext>
            </a:extLst>
          </p:cNvPr>
          <p:cNvSpPr>
            <a:spLocks noGrp="1"/>
          </p:cNvSpPr>
          <p:nvPr>
            <p:ph type="sldNum" sz="quarter" idx="12"/>
          </p:nvPr>
        </p:nvSpPr>
        <p:spPr>
          <a:xfrm>
            <a:off x="8928000" y="6120000"/>
            <a:ext cx="720000" cy="365125"/>
          </a:xfrm>
        </p:spPr>
        <p:txBody>
          <a:bodyPr/>
          <a:lstStyle/>
          <a:p>
            <a:fld id="{13BE8AB2-9B50-D544-A2BB-62673476E5E9}" type="slidenum">
              <a:rPr lang="fi-FI" smtClean="0"/>
              <a:t>‹#›</a:t>
            </a:fld>
            <a:endParaRPr lang="fi-FI" dirty="0"/>
          </a:p>
        </p:txBody>
      </p:sp>
    </p:spTree>
    <p:extLst>
      <p:ext uri="{BB962C8B-B14F-4D97-AF65-F5344CB8AC3E}">
        <p14:creationId xmlns:p14="http://schemas.microsoft.com/office/powerpoint/2010/main" val="1431995610"/>
      </p:ext>
    </p:extLst>
  </p:cSld>
  <p:clrMapOvr>
    <a:masterClrMapping/>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_Otsikko ja sisältö">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34D06DFD-532A-724A-8E44-B62EC9AE2C36}"/>
              </a:ext>
            </a:extLst>
          </p:cNvPr>
          <p:cNvPicPr>
            <a:picLocks noChangeAspect="1"/>
          </p:cNvPicPr>
          <p:nvPr userDrawn="1"/>
        </p:nvPicPr>
        <p:blipFill>
          <a:blip r:embed="rId2"/>
          <a:stretch>
            <a:fillRect/>
          </a:stretch>
        </p:blipFill>
        <p:spPr>
          <a:xfrm>
            <a:off x="10572241" y="0"/>
            <a:ext cx="1619759" cy="6858000"/>
          </a:xfrm>
          <a:prstGeom prst="rect">
            <a:avLst/>
          </a:prstGeom>
        </p:spPr>
      </p:pic>
      <p:sp>
        <p:nvSpPr>
          <p:cNvPr id="2" name="Otsikko 1">
            <a:extLst>
              <a:ext uri="{FF2B5EF4-FFF2-40B4-BE49-F238E27FC236}">
                <a16:creationId xmlns:a16="http://schemas.microsoft.com/office/drawing/2014/main" id="{4236BEAF-5685-5947-B6FB-B5AD74F82091}"/>
              </a:ext>
            </a:extLst>
          </p:cNvPr>
          <p:cNvSpPr>
            <a:spLocks noGrp="1"/>
          </p:cNvSpPr>
          <p:nvPr>
            <p:ph type="title"/>
          </p:nvPr>
        </p:nvSpPr>
        <p:spPr>
          <a:xfrm>
            <a:off x="504000" y="365125"/>
            <a:ext cx="9720000" cy="1325563"/>
          </a:xfrm>
        </p:spPr>
        <p:txBody>
          <a:bodyPr/>
          <a:lstStyle>
            <a:lvl1pPr>
              <a:defRPr>
                <a:solidFill>
                  <a:schemeClr val="tx2"/>
                </a:solidFill>
              </a:defRPr>
            </a:lvl1pPr>
          </a:lstStyle>
          <a:p>
            <a:r>
              <a:rPr lang="fi-FI"/>
              <a:t>Click to edit Master title style</a:t>
            </a:r>
          </a:p>
        </p:txBody>
      </p:sp>
      <p:sp>
        <p:nvSpPr>
          <p:cNvPr id="3" name="Sisällön paikkamerkki 2">
            <a:extLst>
              <a:ext uri="{FF2B5EF4-FFF2-40B4-BE49-F238E27FC236}">
                <a16:creationId xmlns:a16="http://schemas.microsoft.com/office/drawing/2014/main" id="{26A49E86-C16A-E245-936A-BF86C036422C}"/>
              </a:ext>
            </a:extLst>
          </p:cNvPr>
          <p:cNvSpPr>
            <a:spLocks noGrp="1"/>
          </p:cNvSpPr>
          <p:nvPr>
            <p:ph idx="1"/>
          </p:nvPr>
        </p:nvSpPr>
        <p:spPr>
          <a:xfrm>
            <a:off x="504000" y="1825625"/>
            <a:ext cx="9720000" cy="4104000"/>
          </a:xfrm>
        </p:spPr>
        <p:txBody>
          <a:body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p:txBody>
      </p:sp>
      <p:sp>
        <p:nvSpPr>
          <p:cNvPr id="6" name="Dian numeron paikkamerkki 5">
            <a:extLst>
              <a:ext uri="{FF2B5EF4-FFF2-40B4-BE49-F238E27FC236}">
                <a16:creationId xmlns:a16="http://schemas.microsoft.com/office/drawing/2014/main" id="{66BD2314-7F0D-5444-B8A7-638BD9DB0385}"/>
              </a:ext>
            </a:extLst>
          </p:cNvPr>
          <p:cNvSpPr>
            <a:spLocks noGrp="1"/>
          </p:cNvSpPr>
          <p:nvPr>
            <p:ph type="sldNum" sz="quarter" idx="12"/>
          </p:nvPr>
        </p:nvSpPr>
        <p:spPr>
          <a:xfrm>
            <a:off x="9540000" y="6120000"/>
            <a:ext cx="720000" cy="365125"/>
          </a:xfrm>
        </p:spPr>
        <p:txBody>
          <a:bodyPr/>
          <a:lstStyle/>
          <a:p>
            <a:fld id="{13BE8AB2-9B50-D544-A2BB-62673476E5E9}" type="slidenum">
              <a:rPr lang="fi-FI" smtClean="0"/>
              <a:t>‹#›</a:t>
            </a:fld>
            <a:endParaRPr lang="fi-FI" dirty="0"/>
          </a:p>
        </p:txBody>
      </p:sp>
    </p:spTree>
    <p:extLst>
      <p:ext uri="{BB962C8B-B14F-4D97-AF65-F5344CB8AC3E}">
        <p14:creationId xmlns:p14="http://schemas.microsoft.com/office/powerpoint/2010/main" val="1872616853"/>
      </p:ext>
    </p:extLst>
  </p:cSld>
  <p:clrMapOvr>
    <a:masterClrMapping/>
  </p:clrMapOvr>
  <p:hf hdr="0"/>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236BEAF-5685-5947-B6FB-B5AD74F82091}"/>
              </a:ext>
            </a:extLst>
          </p:cNvPr>
          <p:cNvSpPr>
            <a:spLocks noGrp="1"/>
          </p:cNvSpPr>
          <p:nvPr>
            <p:ph type="title"/>
          </p:nvPr>
        </p:nvSpPr>
        <p:spPr>
          <a:xfrm>
            <a:off x="504000" y="365125"/>
            <a:ext cx="11160000" cy="1325563"/>
          </a:xfrm>
        </p:spPr>
        <p:txBody>
          <a:bodyPr/>
          <a:lstStyle>
            <a:lvl1pPr>
              <a:defRPr>
                <a:solidFill>
                  <a:schemeClr val="tx2"/>
                </a:solidFill>
              </a:defRPr>
            </a:lvl1pPr>
          </a:lstStyle>
          <a:p>
            <a:r>
              <a:rPr lang="fi-FI"/>
              <a:t>Click to edit Master title style</a:t>
            </a:r>
          </a:p>
        </p:txBody>
      </p:sp>
      <p:sp>
        <p:nvSpPr>
          <p:cNvPr id="3" name="Sisällön paikkamerkki 2">
            <a:extLst>
              <a:ext uri="{FF2B5EF4-FFF2-40B4-BE49-F238E27FC236}">
                <a16:creationId xmlns:a16="http://schemas.microsoft.com/office/drawing/2014/main" id="{26A49E86-C16A-E245-936A-BF86C036422C}"/>
              </a:ext>
            </a:extLst>
          </p:cNvPr>
          <p:cNvSpPr>
            <a:spLocks noGrp="1"/>
          </p:cNvSpPr>
          <p:nvPr>
            <p:ph idx="1"/>
          </p:nvPr>
        </p:nvSpPr>
        <p:spPr>
          <a:xfrm>
            <a:off x="504000" y="1825625"/>
            <a:ext cx="11160000" cy="4104000"/>
          </a:xfrm>
        </p:spPr>
        <p:txBody>
          <a:bodyPr/>
          <a:lstStyle>
            <a:lvl2pPr>
              <a:defRPr/>
            </a:lvl2pPr>
            <a:lvl3pPr>
              <a:defRPr/>
            </a:lvl3pPr>
            <a:lvl4pPr>
              <a:defRPr/>
            </a:lvl4pPr>
            <a:lvl5pPr>
              <a:defRPr/>
            </a:lvl5pPr>
          </a:lstStyle>
          <a:p>
            <a:pPr lvl="0"/>
            <a:r>
              <a:rPr lang="fi-FI"/>
              <a:t>Click to edit Master text styles</a:t>
            </a:r>
          </a:p>
        </p:txBody>
      </p:sp>
      <p:sp>
        <p:nvSpPr>
          <p:cNvPr id="6" name="Dian numeron paikkamerkki 5">
            <a:extLst>
              <a:ext uri="{FF2B5EF4-FFF2-40B4-BE49-F238E27FC236}">
                <a16:creationId xmlns:a16="http://schemas.microsoft.com/office/drawing/2014/main" id="{66BD2314-7F0D-5444-B8A7-638BD9DB0385}"/>
              </a:ext>
            </a:extLst>
          </p:cNvPr>
          <p:cNvSpPr>
            <a:spLocks noGrp="1"/>
          </p:cNvSpPr>
          <p:nvPr>
            <p:ph type="sldNum" sz="quarter" idx="12"/>
          </p:nvPr>
        </p:nvSpPr>
        <p:spPr>
          <a:xfrm>
            <a:off x="10872000" y="6173475"/>
            <a:ext cx="813599" cy="365125"/>
          </a:xfrm>
        </p:spPr>
        <p:txBody>
          <a:bodyPr/>
          <a:lstStyle/>
          <a:p>
            <a:fld id="{13BE8AB2-9B50-D544-A2BB-62673476E5E9}" type="slidenum">
              <a:rPr lang="fi-FI" smtClean="0"/>
              <a:t>‹#›</a:t>
            </a:fld>
            <a:endParaRPr lang="fi-FI"/>
          </a:p>
        </p:txBody>
      </p:sp>
    </p:spTree>
    <p:extLst>
      <p:ext uri="{BB962C8B-B14F-4D97-AF65-F5344CB8AC3E}">
        <p14:creationId xmlns:p14="http://schemas.microsoft.com/office/powerpoint/2010/main" val="886469770"/>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dia_vaihdettava_kuva">
    <p:bg>
      <p:bgPr>
        <a:blipFill>
          <a:blip r:embed="rId2"/>
          <a:stretch>
            <a:fillRect/>
          </a:stretch>
        </a:blipFill>
        <a:effectLst/>
      </p:bgPr>
    </p:bg>
    <p:spTree>
      <p:nvGrpSpPr>
        <p:cNvPr id="1" name=""/>
        <p:cNvGrpSpPr/>
        <p:nvPr/>
      </p:nvGrpSpPr>
      <p:grpSpPr>
        <a:xfrm>
          <a:off x="0" y="0"/>
          <a:ext cx="0" cy="0"/>
          <a:chOff x="0" y="0"/>
          <a:chExt cx="0" cy="0"/>
        </a:xfrm>
      </p:grpSpPr>
      <p:sp>
        <p:nvSpPr>
          <p:cNvPr id="12" name="Kuvan paikkamerkki 11">
            <a:extLst>
              <a:ext uri="{FF2B5EF4-FFF2-40B4-BE49-F238E27FC236}">
                <a16:creationId xmlns:a16="http://schemas.microsoft.com/office/drawing/2014/main" id="{EB32F1B1-92CC-6E47-8A18-FBD60440FA9B}"/>
              </a:ext>
            </a:extLst>
          </p:cNvPr>
          <p:cNvSpPr>
            <a:spLocks noGrp="1"/>
          </p:cNvSpPr>
          <p:nvPr>
            <p:ph type="pic" sz="quarter" idx="12"/>
          </p:nvPr>
        </p:nvSpPr>
        <p:spPr>
          <a:xfrm>
            <a:off x="6061100" y="0"/>
            <a:ext cx="6130900" cy="6858000"/>
          </a:xfrm>
          <a:pattFill prst="pct90">
            <a:fgClr>
              <a:schemeClr val="accent1"/>
            </a:fgClr>
            <a:bgClr>
              <a:schemeClr val="bg1"/>
            </a:bgClr>
          </a:pattFill>
        </p:spPr>
        <p:txBody>
          <a:bodyPr>
            <a:normAutofit/>
          </a:bodyPr>
          <a:lstStyle>
            <a:lvl1pPr marL="0" indent="0" algn="ctr">
              <a:buNone/>
              <a:defRPr>
                <a:solidFill>
                  <a:schemeClr val="bg1"/>
                </a:solidFill>
              </a:defRPr>
            </a:lvl1pPr>
          </a:lstStyle>
          <a:p>
            <a:r>
              <a:rPr lang="fi-FI"/>
              <a:t>Drag picture to placeholder or click icon to add</a:t>
            </a:r>
            <a:endParaRPr lang="fi-FI" dirty="0"/>
          </a:p>
        </p:txBody>
      </p:sp>
      <p:sp>
        <p:nvSpPr>
          <p:cNvPr id="7" name="Tekstin taustaväri">
            <a:extLst>
              <a:ext uri="{FF2B5EF4-FFF2-40B4-BE49-F238E27FC236}">
                <a16:creationId xmlns:a16="http://schemas.microsoft.com/office/drawing/2014/main" id="{A061B61F-278B-0143-85FA-9C716E069CE0}"/>
              </a:ext>
            </a:extLst>
          </p:cNvPr>
          <p:cNvSpPr/>
          <p:nvPr userDrawn="1"/>
        </p:nvSpPr>
        <p:spPr>
          <a:xfrm>
            <a:off x="-1" y="0"/>
            <a:ext cx="607165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2849390A-863A-E249-A58B-C7861C9EBAE7}"/>
              </a:ext>
            </a:extLst>
          </p:cNvPr>
          <p:cNvSpPr>
            <a:spLocks noGrp="1"/>
          </p:cNvSpPr>
          <p:nvPr>
            <p:ph type="ctrTitle"/>
          </p:nvPr>
        </p:nvSpPr>
        <p:spPr>
          <a:xfrm>
            <a:off x="504000" y="1800000"/>
            <a:ext cx="5220000" cy="2387600"/>
          </a:xfrm>
        </p:spPr>
        <p:txBody>
          <a:bodyPr anchor="b" anchorCtr="0">
            <a:normAutofit/>
          </a:bodyPr>
          <a:lstStyle>
            <a:lvl1pPr algn="l">
              <a:defRPr sz="4000">
                <a:solidFill>
                  <a:schemeClr val="bg1"/>
                </a:solidFill>
              </a:defRPr>
            </a:lvl1pPr>
          </a:lstStyle>
          <a:p>
            <a:r>
              <a:rPr lang="fi-FI"/>
              <a:t>Click to edit Master title style</a:t>
            </a:r>
            <a:endParaRPr lang="fi-FI" dirty="0"/>
          </a:p>
        </p:txBody>
      </p:sp>
      <p:sp>
        <p:nvSpPr>
          <p:cNvPr id="3" name="Alaotsikko 2">
            <a:extLst>
              <a:ext uri="{FF2B5EF4-FFF2-40B4-BE49-F238E27FC236}">
                <a16:creationId xmlns:a16="http://schemas.microsoft.com/office/drawing/2014/main" id="{AAAB6DDE-3EA6-5A42-9F95-98A91E224DC2}"/>
              </a:ext>
            </a:extLst>
          </p:cNvPr>
          <p:cNvSpPr>
            <a:spLocks noGrp="1"/>
          </p:cNvSpPr>
          <p:nvPr>
            <p:ph type="subTitle" idx="1"/>
          </p:nvPr>
        </p:nvSpPr>
        <p:spPr>
          <a:xfrm>
            <a:off x="504012" y="4320000"/>
            <a:ext cx="52200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Click to edit Master subtitle style</a:t>
            </a:r>
            <a:endParaRPr lang="fi-FI" dirty="0"/>
          </a:p>
        </p:txBody>
      </p:sp>
      <p:sp>
        <p:nvSpPr>
          <p:cNvPr id="4" name="Päivämäärän paikkamerkki 3">
            <a:extLst>
              <a:ext uri="{FF2B5EF4-FFF2-40B4-BE49-F238E27FC236}">
                <a16:creationId xmlns:a16="http://schemas.microsoft.com/office/drawing/2014/main" id="{84A969AF-A963-0745-8694-3639602EC609}"/>
              </a:ext>
            </a:extLst>
          </p:cNvPr>
          <p:cNvSpPr>
            <a:spLocks noGrp="1"/>
          </p:cNvSpPr>
          <p:nvPr>
            <p:ph type="dt" sz="half" idx="10"/>
          </p:nvPr>
        </p:nvSpPr>
        <p:spPr>
          <a:xfrm>
            <a:off x="504000" y="6026740"/>
            <a:ext cx="1080000" cy="365125"/>
          </a:xfrm>
          <a:prstGeom prst="rect">
            <a:avLst/>
          </a:prstGeom>
        </p:spPr>
        <p:txBody>
          <a:bodyPr anchor="ctr" anchorCtr="0"/>
          <a:lstStyle>
            <a:lvl1pPr algn="l">
              <a:defRPr sz="1400">
                <a:solidFill>
                  <a:schemeClr val="bg1"/>
                </a:solidFill>
              </a:defRPr>
            </a:lvl1pPr>
          </a:lstStyle>
          <a:p>
            <a:fld id="{6A167487-54D6-EC42-84F0-257FE4D1A122}" type="datetime1">
              <a:rPr lang="fi-FI" smtClean="0"/>
              <a:t>24.5.2022</a:t>
            </a:fld>
            <a:endParaRPr lang="fi-FI" dirty="0"/>
          </a:p>
        </p:txBody>
      </p:sp>
      <p:sp>
        <p:nvSpPr>
          <p:cNvPr id="5" name="Alatunnisteen paikkamerkki 4">
            <a:extLst>
              <a:ext uri="{FF2B5EF4-FFF2-40B4-BE49-F238E27FC236}">
                <a16:creationId xmlns:a16="http://schemas.microsoft.com/office/drawing/2014/main" id="{907CDDB3-DF34-C045-A97C-9C204C8FD5D3}"/>
              </a:ext>
            </a:extLst>
          </p:cNvPr>
          <p:cNvSpPr>
            <a:spLocks noGrp="1"/>
          </p:cNvSpPr>
          <p:nvPr>
            <p:ph type="ftr" sz="quarter" idx="11"/>
          </p:nvPr>
        </p:nvSpPr>
        <p:spPr>
          <a:xfrm>
            <a:off x="1609200" y="6026739"/>
            <a:ext cx="4114800" cy="365125"/>
          </a:xfrm>
          <a:prstGeom prst="rect">
            <a:avLst/>
          </a:prstGeom>
        </p:spPr>
        <p:txBody>
          <a:bodyPr anchor="ctr" anchorCtr="0"/>
          <a:lstStyle>
            <a:lvl1pPr>
              <a:defRPr sz="1400" b="1">
                <a:solidFill>
                  <a:schemeClr val="bg1"/>
                </a:solidFill>
              </a:defRPr>
            </a:lvl1pPr>
          </a:lstStyle>
          <a:p>
            <a:r>
              <a:rPr lang="fi-FI"/>
              <a:t>Nimi</a:t>
            </a:r>
            <a:endParaRPr lang="fi-FI" dirty="0"/>
          </a:p>
        </p:txBody>
      </p:sp>
      <p:pic>
        <p:nvPicPr>
          <p:cNvPr id="10" name="Logo">
            <a:extLst>
              <a:ext uri="{FF2B5EF4-FFF2-40B4-BE49-F238E27FC236}">
                <a16:creationId xmlns:a16="http://schemas.microsoft.com/office/drawing/2014/main" id="{21C61264-AAE4-0744-9166-B9DA677B7557}"/>
              </a:ext>
            </a:extLst>
          </p:cNvPr>
          <p:cNvPicPr>
            <a:picLocks noChangeAspect="1"/>
          </p:cNvPicPr>
          <p:nvPr userDrawn="1"/>
        </p:nvPicPr>
        <p:blipFill>
          <a:blip r:embed="rId3"/>
          <a:stretch>
            <a:fillRect/>
          </a:stretch>
        </p:blipFill>
        <p:spPr>
          <a:xfrm>
            <a:off x="504000" y="504000"/>
            <a:ext cx="2717218" cy="504000"/>
          </a:xfrm>
          <a:prstGeom prst="rect">
            <a:avLst/>
          </a:prstGeom>
        </p:spPr>
      </p:pic>
      <p:pic>
        <p:nvPicPr>
          <p:cNvPr id="11" name="Picture 2" descr="E:\Työ\AVAUS\AVAUS_logo.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646052" y="254653"/>
            <a:ext cx="3138274" cy="1255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24426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64311BB-BEF8-794C-BA05-DBD016013615}"/>
              </a:ext>
            </a:extLst>
          </p:cNvPr>
          <p:cNvSpPr>
            <a:spLocks noGrp="1"/>
          </p:cNvSpPr>
          <p:nvPr>
            <p:ph type="title"/>
          </p:nvPr>
        </p:nvSpPr>
        <p:spPr/>
        <p:txBody>
          <a:bodyPr/>
          <a:lstStyle/>
          <a:p>
            <a:r>
              <a:rPr lang="fi-FI"/>
              <a:t>Click to edit Master title style</a:t>
            </a:r>
          </a:p>
        </p:txBody>
      </p:sp>
      <p:sp>
        <p:nvSpPr>
          <p:cNvPr id="3" name="Sisällön paikkamerkki 2">
            <a:extLst>
              <a:ext uri="{FF2B5EF4-FFF2-40B4-BE49-F238E27FC236}">
                <a16:creationId xmlns:a16="http://schemas.microsoft.com/office/drawing/2014/main" id="{A51608F8-F562-D84A-9D25-FFC439164400}"/>
              </a:ext>
            </a:extLst>
          </p:cNvPr>
          <p:cNvSpPr>
            <a:spLocks noGrp="1"/>
          </p:cNvSpPr>
          <p:nvPr>
            <p:ph sz="half" idx="1"/>
          </p:nvPr>
        </p:nvSpPr>
        <p:spPr>
          <a:xfrm>
            <a:off x="504000" y="1825625"/>
            <a:ext cx="5400000" cy="4104000"/>
          </a:xfrm>
        </p:spPr>
        <p:txBody>
          <a:bodyPr/>
          <a:lstStyle/>
          <a:p>
            <a:pPr lvl="0"/>
            <a:r>
              <a:rPr lang="fi-FI"/>
              <a:t>Click to edit Master text styles</a:t>
            </a:r>
          </a:p>
        </p:txBody>
      </p:sp>
      <p:sp>
        <p:nvSpPr>
          <p:cNvPr id="4" name="Sisällön paikkamerkki 3">
            <a:extLst>
              <a:ext uri="{FF2B5EF4-FFF2-40B4-BE49-F238E27FC236}">
                <a16:creationId xmlns:a16="http://schemas.microsoft.com/office/drawing/2014/main" id="{5997162A-713B-5043-BC9D-6CA883411251}"/>
              </a:ext>
            </a:extLst>
          </p:cNvPr>
          <p:cNvSpPr>
            <a:spLocks noGrp="1"/>
          </p:cNvSpPr>
          <p:nvPr>
            <p:ph sz="half" idx="2"/>
          </p:nvPr>
        </p:nvSpPr>
        <p:spPr>
          <a:xfrm>
            <a:off x="6264000" y="1825625"/>
            <a:ext cx="5400000" cy="4104000"/>
          </a:xfrm>
        </p:spPr>
        <p:txBody>
          <a:bodyPr/>
          <a:lstStyle/>
          <a:p>
            <a:pPr lvl="0"/>
            <a:r>
              <a:rPr lang="fi-FI"/>
              <a:t>Click to edit Master text styles</a:t>
            </a:r>
          </a:p>
        </p:txBody>
      </p:sp>
      <p:sp>
        <p:nvSpPr>
          <p:cNvPr id="7" name="Dian numeron paikkamerkki 6">
            <a:extLst>
              <a:ext uri="{FF2B5EF4-FFF2-40B4-BE49-F238E27FC236}">
                <a16:creationId xmlns:a16="http://schemas.microsoft.com/office/drawing/2014/main" id="{410DF3E1-1A62-184C-9A83-F948EE63B012}"/>
              </a:ext>
            </a:extLst>
          </p:cNvPr>
          <p:cNvSpPr>
            <a:spLocks noGrp="1"/>
          </p:cNvSpPr>
          <p:nvPr>
            <p:ph type="sldNum" sz="quarter" idx="12"/>
          </p:nvPr>
        </p:nvSpPr>
        <p:spPr/>
        <p:txBody>
          <a:bodyPr/>
          <a:lstStyle/>
          <a:p>
            <a:fld id="{13BE8AB2-9B50-D544-A2BB-62673476E5E9}" type="slidenum">
              <a:rPr lang="fi-FI" smtClean="0"/>
              <a:t>‹#›</a:t>
            </a:fld>
            <a:endParaRPr lang="fi-FI"/>
          </a:p>
        </p:txBody>
      </p:sp>
    </p:spTree>
    <p:extLst>
      <p:ext uri="{BB962C8B-B14F-4D97-AF65-F5344CB8AC3E}">
        <p14:creationId xmlns:p14="http://schemas.microsoft.com/office/powerpoint/2010/main" val="762594222"/>
      </p:ext>
    </p:extLst>
  </p:cSld>
  <p:clrMapOvr>
    <a:masterClrMapping/>
  </p:clrMapOvr>
  <p:hf hdr="0"/>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023BF53-1DC5-094C-A3D3-8B787ABE4DD4}"/>
              </a:ext>
            </a:extLst>
          </p:cNvPr>
          <p:cNvSpPr>
            <a:spLocks noGrp="1"/>
          </p:cNvSpPr>
          <p:nvPr>
            <p:ph type="title"/>
          </p:nvPr>
        </p:nvSpPr>
        <p:spPr/>
        <p:txBody>
          <a:bodyPr/>
          <a:lstStyle/>
          <a:p>
            <a:r>
              <a:rPr lang="fi-FI"/>
              <a:t>Click to edit Master title style</a:t>
            </a:r>
          </a:p>
        </p:txBody>
      </p:sp>
      <p:sp>
        <p:nvSpPr>
          <p:cNvPr id="5" name="Dian numeron paikkamerkki 4">
            <a:extLst>
              <a:ext uri="{FF2B5EF4-FFF2-40B4-BE49-F238E27FC236}">
                <a16:creationId xmlns:a16="http://schemas.microsoft.com/office/drawing/2014/main" id="{F80D270C-7447-9B43-BF0E-891DF8276A0C}"/>
              </a:ext>
            </a:extLst>
          </p:cNvPr>
          <p:cNvSpPr>
            <a:spLocks noGrp="1"/>
          </p:cNvSpPr>
          <p:nvPr>
            <p:ph type="sldNum" sz="quarter" idx="12"/>
          </p:nvPr>
        </p:nvSpPr>
        <p:spPr/>
        <p:txBody>
          <a:bodyPr/>
          <a:lstStyle/>
          <a:p>
            <a:fld id="{13BE8AB2-9B50-D544-A2BB-62673476E5E9}" type="slidenum">
              <a:rPr lang="fi-FI" smtClean="0"/>
              <a:t>‹#›</a:t>
            </a:fld>
            <a:endParaRPr lang="fi-FI"/>
          </a:p>
        </p:txBody>
      </p:sp>
    </p:spTree>
    <p:extLst>
      <p:ext uri="{BB962C8B-B14F-4D97-AF65-F5344CB8AC3E}">
        <p14:creationId xmlns:p14="http://schemas.microsoft.com/office/powerpoint/2010/main" val="3477183472"/>
      </p:ext>
    </p:extLst>
  </p:cSld>
  <p:clrMapOvr>
    <a:masterClrMapping/>
  </p:clrMapOvr>
  <p:hf hdr="0"/>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6061A0D-CC9F-6240-AA6D-3AC8E9EE8341}"/>
              </a:ext>
            </a:extLst>
          </p:cNvPr>
          <p:cNvSpPr>
            <a:spLocks noGrp="1"/>
          </p:cNvSpPr>
          <p:nvPr>
            <p:ph type="title"/>
          </p:nvPr>
        </p:nvSpPr>
        <p:spPr>
          <a:xfrm>
            <a:off x="503999" y="504000"/>
            <a:ext cx="4320000" cy="1600200"/>
          </a:xfrm>
        </p:spPr>
        <p:txBody>
          <a:bodyPr anchor="b"/>
          <a:lstStyle>
            <a:lvl1pPr>
              <a:defRPr sz="3200"/>
            </a:lvl1pPr>
          </a:lstStyle>
          <a:p>
            <a:r>
              <a:rPr lang="fi-FI"/>
              <a:t>Click to edit Master title style</a:t>
            </a:r>
          </a:p>
        </p:txBody>
      </p:sp>
      <p:sp>
        <p:nvSpPr>
          <p:cNvPr id="3" name="Sisällön paikkamerkki 2">
            <a:extLst>
              <a:ext uri="{FF2B5EF4-FFF2-40B4-BE49-F238E27FC236}">
                <a16:creationId xmlns:a16="http://schemas.microsoft.com/office/drawing/2014/main" id="{5172E7B9-5049-1A4C-B842-9BC585C29341}"/>
              </a:ext>
            </a:extLst>
          </p:cNvPr>
          <p:cNvSpPr>
            <a:spLocks noGrp="1"/>
          </p:cNvSpPr>
          <p:nvPr>
            <p:ph idx="1"/>
          </p:nvPr>
        </p:nvSpPr>
        <p:spPr>
          <a:xfrm>
            <a:off x="5220000" y="503999"/>
            <a:ext cx="6480000" cy="5364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Click to edit Master text styles</a:t>
            </a:r>
          </a:p>
        </p:txBody>
      </p:sp>
      <p:sp>
        <p:nvSpPr>
          <p:cNvPr id="4" name="Tekstin paikkamerkki 3">
            <a:extLst>
              <a:ext uri="{FF2B5EF4-FFF2-40B4-BE49-F238E27FC236}">
                <a16:creationId xmlns:a16="http://schemas.microsoft.com/office/drawing/2014/main" id="{2077EB74-AFAB-AB41-B32F-E1F631B1FE1D}"/>
              </a:ext>
            </a:extLst>
          </p:cNvPr>
          <p:cNvSpPr>
            <a:spLocks noGrp="1"/>
          </p:cNvSpPr>
          <p:nvPr>
            <p:ph type="body" sz="half" idx="2"/>
          </p:nvPr>
        </p:nvSpPr>
        <p:spPr>
          <a:xfrm>
            <a:off x="503999" y="2160000"/>
            <a:ext cx="4320000" cy="3744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Click to edit Master text styles</a:t>
            </a:r>
          </a:p>
        </p:txBody>
      </p:sp>
      <p:sp>
        <p:nvSpPr>
          <p:cNvPr id="7" name="Dian numeron paikkamerkki 6">
            <a:extLst>
              <a:ext uri="{FF2B5EF4-FFF2-40B4-BE49-F238E27FC236}">
                <a16:creationId xmlns:a16="http://schemas.microsoft.com/office/drawing/2014/main" id="{F0A5BDFD-AD3C-3448-8009-09A5D52B17D7}"/>
              </a:ext>
            </a:extLst>
          </p:cNvPr>
          <p:cNvSpPr>
            <a:spLocks noGrp="1"/>
          </p:cNvSpPr>
          <p:nvPr>
            <p:ph type="sldNum" sz="quarter" idx="12"/>
          </p:nvPr>
        </p:nvSpPr>
        <p:spPr/>
        <p:txBody>
          <a:bodyPr/>
          <a:lstStyle/>
          <a:p>
            <a:fld id="{13BE8AB2-9B50-D544-A2BB-62673476E5E9}" type="slidenum">
              <a:rPr lang="fi-FI" smtClean="0"/>
              <a:t>‹#›</a:t>
            </a:fld>
            <a:endParaRPr lang="fi-FI"/>
          </a:p>
        </p:txBody>
      </p:sp>
    </p:spTree>
    <p:extLst>
      <p:ext uri="{BB962C8B-B14F-4D97-AF65-F5344CB8AC3E}">
        <p14:creationId xmlns:p14="http://schemas.microsoft.com/office/powerpoint/2010/main" val="3060925131"/>
      </p:ext>
    </p:extLst>
  </p:cSld>
  <p:clrMapOvr>
    <a:masterClrMapping/>
  </p:clrMapOvr>
  <p:hf hdr="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1FA6FC8-3666-5946-9C18-E5D459CE676D}"/>
              </a:ext>
            </a:extLst>
          </p:cNvPr>
          <p:cNvSpPr>
            <a:spLocks noGrp="1"/>
          </p:cNvSpPr>
          <p:nvPr>
            <p:ph type="title"/>
          </p:nvPr>
        </p:nvSpPr>
        <p:spPr>
          <a:xfrm>
            <a:off x="503999" y="504000"/>
            <a:ext cx="5040000" cy="1600200"/>
          </a:xfrm>
        </p:spPr>
        <p:txBody>
          <a:bodyPr anchor="b"/>
          <a:lstStyle>
            <a:lvl1pPr>
              <a:defRPr sz="3200"/>
            </a:lvl1pPr>
          </a:lstStyle>
          <a:p>
            <a:r>
              <a:rPr lang="fi-FI"/>
              <a:t>Click to edit Master title style</a:t>
            </a:r>
          </a:p>
        </p:txBody>
      </p:sp>
      <p:sp>
        <p:nvSpPr>
          <p:cNvPr id="4" name="Tekstin paikkamerkki 3">
            <a:extLst>
              <a:ext uri="{FF2B5EF4-FFF2-40B4-BE49-F238E27FC236}">
                <a16:creationId xmlns:a16="http://schemas.microsoft.com/office/drawing/2014/main" id="{C0B233B5-4633-2D41-89B1-24D075B6A820}"/>
              </a:ext>
            </a:extLst>
          </p:cNvPr>
          <p:cNvSpPr>
            <a:spLocks noGrp="1"/>
          </p:cNvSpPr>
          <p:nvPr>
            <p:ph type="body" sz="half" idx="2"/>
          </p:nvPr>
        </p:nvSpPr>
        <p:spPr>
          <a:xfrm>
            <a:off x="503999" y="2160000"/>
            <a:ext cx="5040000" cy="3744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Click to edit Master text styles</a:t>
            </a:r>
          </a:p>
        </p:txBody>
      </p:sp>
      <p:sp>
        <p:nvSpPr>
          <p:cNvPr id="7" name="Dian numeron paikkamerkki 6">
            <a:extLst>
              <a:ext uri="{FF2B5EF4-FFF2-40B4-BE49-F238E27FC236}">
                <a16:creationId xmlns:a16="http://schemas.microsoft.com/office/drawing/2014/main" id="{329A05BC-2CAA-1342-BE66-F55EF95EB50D}"/>
              </a:ext>
            </a:extLst>
          </p:cNvPr>
          <p:cNvSpPr>
            <a:spLocks noGrp="1"/>
          </p:cNvSpPr>
          <p:nvPr>
            <p:ph type="sldNum" sz="quarter" idx="12"/>
          </p:nvPr>
        </p:nvSpPr>
        <p:spPr/>
        <p:txBody>
          <a:bodyPr/>
          <a:lstStyle/>
          <a:p>
            <a:fld id="{13BE8AB2-9B50-D544-A2BB-62673476E5E9}" type="slidenum">
              <a:rPr lang="fi-FI" smtClean="0"/>
              <a:t>‹#›</a:t>
            </a:fld>
            <a:endParaRPr lang="fi-FI"/>
          </a:p>
        </p:txBody>
      </p:sp>
      <p:sp>
        <p:nvSpPr>
          <p:cNvPr id="8" name="Kuvan paikkamerkki 5">
            <a:extLst>
              <a:ext uri="{FF2B5EF4-FFF2-40B4-BE49-F238E27FC236}">
                <a16:creationId xmlns:a16="http://schemas.microsoft.com/office/drawing/2014/main" id="{92604AAA-D3E4-1A42-8F46-C8D92773FF7F}"/>
              </a:ext>
            </a:extLst>
          </p:cNvPr>
          <p:cNvSpPr>
            <a:spLocks noGrp="1" noChangeAspect="1"/>
          </p:cNvSpPr>
          <p:nvPr>
            <p:ph type="pic" sz="quarter" idx="14"/>
          </p:nvPr>
        </p:nvSpPr>
        <p:spPr>
          <a:xfrm>
            <a:off x="6066531" y="-15764"/>
            <a:ext cx="6125469" cy="6873764"/>
          </a:xfrm>
          <a:prstGeom prst="rect">
            <a:avLst/>
          </a:prstGeom>
          <a:pattFill prst="pct5">
            <a:fgClr>
              <a:schemeClr val="accent1"/>
            </a:fgClr>
            <a:bgClr>
              <a:schemeClr val="bg1"/>
            </a:bgClr>
          </a:pattFill>
        </p:spPr>
        <p:txBody>
          <a:bodyPr wrap="square">
            <a:normAutofit/>
          </a:bodyPr>
          <a:lstStyle>
            <a:lvl1pPr>
              <a:defRPr>
                <a:solidFill>
                  <a:schemeClr val="accent1"/>
                </a:solidFill>
              </a:defRPr>
            </a:lvl1pPr>
          </a:lstStyle>
          <a:p>
            <a:r>
              <a:rPr lang="fi-FI"/>
              <a:t>Drag picture to placeholder or click icon to add</a:t>
            </a:r>
            <a:endParaRPr lang="fi-FI" dirty="0"/>
          </a:p>
        </p:txBody>
      </p:sp>
    </p:spTree>
    <p:extLst>
      <p:ext uri="{BB962C8B-B14F-4D97-AF65-F5344CB8AC3E}">
        <p14:creationId xmlns:p14="http://schemas.microsoft.com/office/powerpoint/2010/main" val="2369382976"/>
      </p:ext>
    </p:extLst>
  </p:cSld>
  <p:clrMapOvr>
    <a:masterClrMapping/>
  </p:clrMapOvr>
  <p:hf hdr="0"/>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634A7459-EE84-C84F-9EF9-30D0313B8B5D}"/>
              </a:ext>
            </a:extLst>
          </p:cNvPr>
          <p:cNvSpPr>
            <a:spLocks noGrp="1"/>
          </p:cNvSpPr>
          <p:nvPr>
            <p:ph type="sldNum" sz="quarter" idx="12"/>
          </p:nvPr>
        </p:nvSpPr>
        <p:spPr/>
        <p:txBody>
          <a:bodyPr/>
          <a:lstStyle/>
          <a:p>
            <a:fld id="{13BE8AB2-9B50-D544-A2BB-62673476E5E9}" type="slidenum">
              <a:rPr lang="fi-FI" smtClean="0"/>
              <a:t>‹#›</a:t>
            </a:fld>
            <a:endParaRPr lang="fi-FI"/>
          </a:p>
        </p:txBody>
      </p:sp>
    </p:spTree>
    <p:extLst>
      <p:ext uri="{BB962C8B-B14F-4D97-AF65-F5344CB8AC3E}">
        <p14:creationId xmlns:p14="http://schemas.microsoft.com/office/powerpoint/2010/main" val="2135621040"/>
      </p:ext>
    </p:extLst>
  </p:cSld>
  <p:clrMapOvr>
    <a:masterClrMapping/>
  </p:clrMapOvr>
  <p:hf hdr="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Tyhjä 2">
    <p:bg>
      <p:bgPr>
        <a:solidFill>
          <a:schemeClr val="bg1"/>
        </a:solidFill>
        <a:effectLst/>
      </p:bgPr>
    </p:bg>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634A7459-EE84-C84F-9EF9-30D0313B8B5D}"/>
              </a:ext>
            </a:extLst>
          </p:cNvPr>
          <p:cNvSpPr>
            <a:spLocks noGrp="1"/>
          </p:cNvSpPr>
          <p:nvPr>
            <p:ph type="sldNum" sz="quarter" idx="12"/>
          </p:nvPr>
        </p:nvSpPr>
        <p:spPr/>
        <p:txBody>
          <a:bodyPr/>
          <a:lstStyle/>
          <a:p>
            <a:fld id="{13BE8AB2-9B50-D544-A2BB-62673476E5E9}" type="slidenum">
              <a:rPr lang="fi-FI" smtClean="0"/>
              <a:t>‹#›</a:t>
            </a:fld>
            <a:endParaRPr lang="fi-FI"/>
          </a:p>
        </p:txBody>
      </p:sp>
    </p:spTree>
    <p:extLst>
      <p:ext uri="{BB962C8B-B14F-4D97-AF65-F5344CB8AC3E}">
        <p14:creationId xmlns:p14="http://schemas.microsoft.com/office/powerpoint/2010/main" val="1631552492"/>
      </p:ext>
    </p:extLst>
  </p:cSld>
  <p:clrMapOvr>
    <a:masterClrMapping/>
  </p:clrMapOvr>
  <p:hf hdr="0"/>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61106F8-7F59-B944-BE59-3A9789618D48}"/>
              </a:ext>
            </a:extLst>
          </p:cNvPr>
          <p:cNvSpPr>
            <a:spLocks noGrp="1"/>
          </p:cNvSpPr>
          <p:nvPr>
            <p:ph type="title"/>
          </p:nvPr>
        </p:nvSpPr>
        <p:spPr/>
        <p:txBody>
          <a:bodyPr/>
          <a:lstStyle/>
          <a:p>
            <a:r>
              <a:rPr lang="fi-FI"/>
              <a:t>Click to edit Master title style</a:t>
            </a:r>
          </a:p>
        </p:txBody>
      </p:sp>
      <p:sp>
        <p:nvSpPr>
          <p:cNvPr id="3" name="Pystysuoran tekstin paikkamerkki 2">
            <a:extLst>
              <a:ext uri="{FF2B5EF4-FFF2-40B4-BE49-F238E27FC236}">
                <a16:creationId xmlns:a16="http://schemas.microsoft.com/office/drawing/2014/main" id="{B363DEF3-0DD5-BA47-B13F-1D549CD38C2C}"/>
              </a:ext>
            </a:extLst>
          </p:cNvPr>
          <p:cNvSpPr>
            <a:spLocks noGrp="1"/>
          </p:cNvSpPr>
          <p:nvPr>
            <p:ph type="body" orient="vert" idx="1"/>
          </p:nvPr>
        </p:nvSpPr>
        <p:spPr/>
        <p:txBody>
          <a:bodyPr vert="eaVert"/>
          <a:lstStyle/>
          <a:p>
            <a:pPr lvl="0"/>
            <a:r>
              <a:rPr lang="fi-FI"/>
              <a:t>Click to edit Master text styles</a:t>
            </a:r>
          </a:p>
        </p:txBody>
      </p:sp>
      <p:sp>
        <p:nvSpPr>
          <p:cNvPr id="6" name="Dian numeron paikkamerkki 5">
            <a:extLst>
              <a:ext uri="{FF2B5EF4-FFF2-40B4-BE49-F238E27FC236}">
                <a16:creationId xmlns:a16="http://schemas.microsoft.com/office/drawing/2014/main" id="{1DE4D2F1-7DEA-E04E-A5BF-9E5E1487DB39}"/>
              </a:ext>
            </a:extLst>
          </p:cNvPr>
          <p:cNvSpPr>
            <a:spLocks noGrp="1"/>
          </p:cNvSpPr>
          <p:nvPr>
            <p:ph type="sldNum" sz="quarter" idx="12"/>
          </p:nvPr>
        </p:nvSpPr>
        <p:spPr/>
        <p:txBody>
          <a:bodyPr/>
          <a:lstStyle/>
          <a:p>
            <a:fld id="{13BE8AB2-9B50-D544-A2BB-62673476E5E9}" type="slidenum">
              <a:rPr lang="fi-FI" smtClean="0"/>
              <a:t>‹#›</a:t>
            </a:fld>
            <a:endParaRPr lang="fi-FI"/>
          </a:p>
        </p:txBody>
      </p:sp>
    </p:spTree>
    <p:extLst>
      <p:ext uri="{BB962C8B-B14F-4D97-AF65-F5344CB8AC3E}">
        <p14:creationId xmlns:p14="http://schemas.microsoft.com/office/powerpoint/2010/main" val="3958384189"/>
      </p:ext>
    </p:extLst>
  </p:cSld>
  <p:clrMapOvr>
    <a:masterClrMapping/>
  </p:clrMapOvr>
  <p:hf hdr="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itleAndTx" preserve="1">
  <p:cSld name="Pystysuora otsikko ja teksti">
    <p:bg>
      <p:bgPr>
        <a:solidFill>
          <a:schemeClr val="bg1"/>
        </a:solidFill>
        <a:effectLst/>
      </p:bgPr>
    </p:bg>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3D2A9FCC-51C5-364F-A93C-FCC1FEA7B270}"/>
              </a:ext>
            </a:extLst>
          </p:cNvPr>
          <p:cNvSpPr>
            <a:spLocks noGrp="1"/>
          </p:cNvSpPr>
          <p:nvPr>
            <p:ph type="title" orient="vert"/>
          </p:nvPr>
        </p:nvSpPr>
        <p:spPr>
          <a:xfrm>
            <a:off x="8724900" y="365125"/>
            <a:ext cx="2628900" cy="5811838"/>
          </a:xfrm>
        </p:spPr>
        <p:txBody>
          <a:bodyPr vert="eaVert"/>
          <a:lstStyle/>
          <a:p>
            <a:r>
              <a:rPr lang="fi-FI"/>
              <a:t>Click to edit Master title style</a:t>
            </a:r>
          </a:p>
        </p:txBody>
      </p:sp>
      <p:sp>
        <p:nvSpPr>
          <p:cNvPr id="3" name="Pystysuoran tekstin paikkamerkki 2">
            <a:extLst>
              <a:ext uri="{FF2B5EF4-FFF2-40B4-BE49-F238E27FC236}">
                <a16:creationId xmlns:a16="http://schemas.microsoft.com/office/drawing/2014/main" id="{2129DAA0-C274-F34D-8C89-9F49B0065717}"/>
              </a:ext>
            </a:extLst>
          </p:cNvPr>
          <p:cNvSpPr>
            <a:spLocks noGrp="1"/>
          </p:cNvSpPr>
          <p:nvPr>
            <p:ph type="body" orient="vert" idx="1"/>
          </p:nvPr>
        </p:nvSpPr>
        <p:spPr>
          <a:xfrm>
            <a:off x="1008000" y="365125"/>
            <a:ext cx="7560000" cy="5811838"/>
          </a:xfrm>
        </p:spPr>
        <p:txBody>
          <a:bodyPr vert="eaVert"/>
          <a:lstStyle/>
          <a:p>
            <a:pPr lvl="0"/>
            <a:r>
              <a:rPr lang="fi-FI"/>
              <a:t>Click to edit Master text styles</a:t>
            </a:r>
          </a:p>
        </p:txBody>
      </p:sp>
      <p:sp>
        <p:nvSpPr>
          <p:cNvPr id="6" name="Dian numeron paikkamerkki 5">
            <a:extLst>
              <a:ext uri="{FF2B5EF4-FFF2-40B4-BE49-F238E27FC236}">
                <a16:creationId xmlns:a16="http://schemas.microsoft.com/office/drawing/2014/main" id="{7D1879EF-E033-354B-A6C7-998939C85B3C}"/>
              </a:ext>
            </a:extLst>
          </p:cNvPr>
          <p:cNvSpPr>
            <a:spLocks noGrp="1"/>
          </p:cNvSpPr>
          <p:nvPr>
            <p:ph type="sldNum" sz="quarter" idx="12"/>
          </p:nvPr>
        </p:nvSpPr>
        <p:spPr>
          <a:xfrm rot="5400000">
            <a:off x="211707" y="5587332"/>
            <a:ext cx="814137" cy="365125"/>
          </a:xfrm>
        </p:spPr>
        <p:txBody>
          <a:bodyPr/>
          <a:lstStyle/>
          <a:p>
            <a:fld id="{13BE8AB2-9B50-D544-A2BB-62673476E5E9}" type="slidenum">
              <a:rPr lang="fi-FI" smtClean="0"/>
              <a:t>‹#›</a:t>
            </a:fld>
            <a:endParaRPr lang="fi-FI"/>
          </a:p>
        </p:txBody>
      </p:sp>
      <p:pic>
        <p:nvPicPr>
          <p:cNvPr id="9" name="Kuva 8">
            <a:extLst>
              <a:ext uri="{FF2B5EF4-FFF2-40B4-BE49-F238E27FC236}">
                <a16:creationId xmlns:a16="http://schemas.microsoft.com/office/drawing/2014/main" id="{FF4C94E2-FCB5-FB43-A6E1-0F87AD1D6E74}"/>
              </a:ext>
            </a:extLst>
          </p:cNvPr>
          <p:cNvPicPr>
            <a:picLocks noChangeAspect="1"/>
          </p:cNvPicPr>
          <p:nvPr userDrawn="1"/>
        </p:nvPicPr>
        <p:blipFill>
          <a:blip r:embed="rId2"/>
          <a:stretch>
            <a:fillRect/>
          </a:stretch>
        </p:blipFill>
        <p:spPr>
          <a:xfrm rot="5400000">
            <a:off x="-512308" y="1296000"/>
            <a:ext cx="2329043" cy="432000"/>
          </a:xfrm>
          <a:prstGeom prst="rect">
            <a:avLst/>
          </a:prstGeom>
        </p:spPr>
      </p:pic>
    </p:spTree>
    <p:extLst>
      <p:ext uri="{BB962C8B-B14F-4D97-AF65-F5344CB8AC3E}">
        <p14:creationId xmlns:p14="http://schemas.microsoft.com/office/powerpoint/2010/main" val="3111921175"/>
      </p:ext>
    </p:extLst>
  </p:cSld>
  <p:clrMapOvr>
    <a:masterClrMapping/>
  </p:clrMapOvr>
  <p:hf hdr="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akakansi">
    <p:spTree>
      <p:nvGrpSpPr>
        <p:cNvPr id="1" name=""/>
        <p:cNvGrpSpPr/>
        <p:nvPr/>
      </p:nvGrpSpPr>
      <p:grpSpPr>
        <a:xfrm>
          <a:off x="0" y="0"/>
          <a:ext cx="0" cy="0"/>
          <a:chOff x="0" y="0"/>
          <a:chExt cx="0" cy="0"/>
        </a:xfrm>
      </p:grpSpPr>
      <p:sp>
        <p:nvSpPr>
          <p:cNvPr id="7" name="Tekstin taustaväri">
            <a:extLst>
              <a:ext uri="{FF2B5EF4-FFF2-40B4-BE49-F238E27FC236}">
                <a16:creationId xmlns:a16="http://schemas.microsoft.com/office/drawing/2014/main" id="{A061B61F-278B-0143-85FA-9C716E069CE0}"/>
              </a:ext>
            </a:extLst>
          </p:cNvPr>
          <p:cNvSpPr/>
          <p:nvPr userDrawn="1"/>
        </p:nvSpPr>
        <p:spPr>
          <a:xfrm>
            <a:off x="-1" y="0"/>
            <a:ext cx="121920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9" name="Patterni">
            <a:extLst>
              <a:ext uri="{FF2B5EF4-FFF2-40B4-BE49-F238E27FC236}">
                <a16:creationId xmlns:a16="http://schemas.microsoft.com/office/drawing/2014/main" id="{4285F6AA-0C7B-D54B-90F5-402BAEDC16B3}"/>
              </a:ext>
            </a:extLst>
          </p:cNvPr>
          <p:cNvPicPr>
            <a:picLocks noChangeAspect="1"/>
          </p:cNvPicPr>
          <p:nvPr userDrawn="1"/>
        </p:nvPicPr>
        <p:blipFill>
          <a:blip r:embed="rId2"/>
          <a:stretch>
            <a:fillRect/>
          </a:stretch>
        </p:blipFill>
        <p:spPr>
          <a:xfrm>
            <a:off x="10572241" y="-15764"/>
            <a:ext cx="1619759" cy="6858000"/>
          </a:xfrm>
          <a:prstGeom prst="rect">
            <a:avLst/>
          </a:prstGeom>
        </p:spPr>
      </p:pic>
      <p:sp>
        <p:nvSpPr>
          <p:cNvPr id="2" name="Otsikko 1">
            <a:extLst>
              <a:ext uri="{FF2B5EF4-FFF2-40B4-BE49-F238E27FC236}">
                <a16:creationId xmlns:a16="http://schemas.microsoft.com/office/drawing/2014/main" id="{2849390A-863A-E249-A58B-C7861C9EBAE7}"/>
              </a:ext>
            </a:extLst>
          </p:cNvPr>
          <p:cNvSpPr>
            <a:spLocks noGrp="1"/>
          </p:cNvSpPr>
          <p:nvPr>
            <p:ph type="ctrTitle"/>
          </p:nvPr>
        </p:nvSpPr>
        <p:spPr>
          <a:xfrm>
            <a:off x="504000" y="1800000"/>
            <a:ext cx="9144000" cy="2387600"/>
          </a:xfrm>
        </p:spPr>
        <p:txBody>
          <a:bodyPr anchor="b" anchorCtr="0">
            <a:normAutofit/>
          </a:bodyPr>
          <a:lstStyle>
            <a:lvl1pPr algn="l">
              <a:defRPr sz="4000">
                <a:solidFill>
                  <a:schemeClr val="bg1"/>
                </a:solidFill>
              </a:defRPr>
            </a:lvl1pPr>
          </a:lstStyle>
          <a:p>
            <a:r>
              <a:rPr lang="fi-FI"/>
              <a:t>Click to edit Master title style</a:t>
            </a:r>
            <a:endParaRPr lang="fi-FI" dirty="0"/>
          </a:p>
        </p:txBody>
      </p:sp>
      <p:sp>
        <p:nvSpPr>
          <p:cNvPr id="3" name="Alaotsikko 2">
            <a:extLst>
              <a:ext uri="{FF2B5EF4-FFF2-40B4-BE49-F238E27FC236}">
                <a16:creationId xmlns:a16="http://schemas.microsoft.com/office/drawing/2014/main" id="{AAAB6DDE-3EA6-5A42-9F95-98A91E224DC2}"/>
              </a:ext>
            </a:extLst>
          </p:cNvPr>
          <p:cNvSpPr>
            <a:spLocks noGrp="1"/>
          </p:cNvSpPr>
          <p:nvPr>
            <p:ph type="subTitle" idx="1"/>
          </p:nvPr>
        </p:nvSpPr>
        <p:spPr>
          <a:xfrm>
            <a:off x="504012" y="4320000"/>
            <a:ext cx="91440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Click to edit Master subtitle style</a:t>
            </a:r>
            <a:endParaRPr lang="fi-FI" dirty="0"/>
          </a:p>
        </p:txBody>
      </p:sp>
      <p:sp>
        <p:nvSpPr>
          <p:cNvPr id="4" name="Päivämäärän paikkamerkki 3">
            <a:extLst>
              <a:ext uri="{FF2B5EF4-FFF2-40B4-BE49-F238E27FC236}">
                <a16:creationId xmlns:a16="http://schemas.microsoft.com/office/drawing/2014/main" id="{84A969AF-A963-0745-8694-3639602EC609}"/>
              </a:ext>
            </a:extLst>
          </p:cNvPr>
          <p:cNvSpPr>
            <a:spLocks noGrp="1"/>
          </p:cNvSpPr>
          <p:nvPr>
            <p:ph type="dt" sz="half" idx="10"/>
          </p:nvPr>
        </p:nvSpPr>
        <p:spPr>
          <a:xfrm>
            <a:off x="504000" y="6026740"/>
            <a:ext cx="1080000" cy="365125"/>
          </a:xfrm>
          <a:prstGeom prst="rect">
            <a:avLst/>
          </a:prstGeom>
        </p:spPr>
        <p:txBody>
          <a:bodyPr anchor="ctr" anchorCtr="0"/>
          <a:lstStyle>
            <a:lvl1pPr algn="l">
              <a:defRPr sz="1400">
                <a:solidFill>
                  <a:schemeClr val="bg1"/>
                </a:solidFill>
              </a:defRPr>
            </a:lvl1pPr>
          </a:lstStyle>
          <a:p>
            <a:fld id="{E539FCD5-1A0A-4960-9B19-0D8D20650D93}" type="datetime1">
              <a:rPr lang="fi-FI" smtClean="0"/>
              <a:t>24.5.2022</a:t>
            </a:fld>
            <a:endParaRPr lang="fi-FI" dirty="0"/>
          </a:p>
        </p:txBody>
      </p:sp>
      <p:sp>
        <p:nvSpPr>
          <p:cNvPr id="5" name="Alatunnisteen paikkamerkki 4">
            <a:extLst>
              <a:ext uri="{FF2B5EF4-FFF2-40B4-BE49-F238E27FC236}">
                <a16:creationId xmlns:a16="http://schemas.microsoft.com/office/drawing/2014/main" id="{907CDDB3-DF34-C045-A97C-9C204C8FD5D3}"/>
              </a:ext>
            </a:extLst>
          </p:cNvPr>
          <p:cNvSpPr>
            <a:spLocks noGrp="1"/>
          </p:cNvSpPr>
          <p:nvPr>
            <p:ph type="ftr" sz="quarter" idx="11"/>
          </p:nvPr>
        </p:nvSpPr>
        <p:spPr>
          <a:xfrm>
            <a:off x="1609200" y="6026739"/>
            <a:ext cx="8038800" cy="365125"/>
          </a:xfrm>
          <a:prstGeom prst="rect">
            <a:avLst/>
          </a:prstGeom>
        </p:spPr>
        <p:txBody>
          <a:bodyPr anchor="ctr" anchorCtr="0"/>
          <a:lstStyle>
            <a:lvl1pPr>
              <a:defRPr sz="1400" b="1">
                <a:solidFill>
                  <a:schemeClr val="bg1"/>
                </a:solidFill>
              </a:defRPr>
            </a:lvl1pPr>
          </a:lstStyle>
          <a:p>
            <a:r>
              <a:rPr lang="fi-FI" dirty="0"/>
              <a:t>Nimi</a:t>
            </a:r>
          </a:p>
        </p:txBody>
      </p:sp>
      <p:pic>
        <p:nvPicPr>
          <p:cNvPr id="10" name="Logo">
            <a:extLst>
              <a:ext uri="{FF2B5EF4-FFF2-40B4-BE49-F238E27FC236}">
                <a16:creationId xmlns:a16="http://schemas.microsoft.com/office/drawing/2014/main" id="{21C61264-AAE4-0744-9166-B9DA677B7557}"/>
              </a:ext>
            </a:extLst>
          </p:cNvPr>
          <p:cNvPicPr>
            <a:picLocks noChangeAspect="1"/>
          </p:cNvPicPr>
          <p:nvPr userDrawn="1"/>
        </p:nvPicPr>
        <p:blipFill>
          <a:blip r:embed="rId3"/>
          <a:stretch>
            <a:fillRect/>
          </a:stretch>
        </p:blipFill>
        <p:spPr>
          <a:xfrm>
            <a:off x="504000" y="504000"/>
            <a:ext cx="2717218" cy="504000"/>
          </a:xfrm>
          <a:prstGeom prst="rect">
            <a:avLst/>
          </a:prstGeom>
        </p:spPr>
      </p:pic>
    </p:spTree>
    <p:extLst>
      <p:ext uri="{BB962C8B-B14F-4D97-AF65-F5344CB8AC3E}">
        <p14:creationId xmlns:p14="http://schemas.microsoft.com/office/powerpoint/2010/main" val="198544045"/>
      </p:ext>
    </p:extLst>
  </p:cSld>
  <p:clrMapOvr>
    <a:masterClrMapping/>
  </p:clrMapOvr>
  <p:hf sldNum="0" hd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tsikkodia_vari_02">
    <p:bg>
      <p:bgPr>
        <a:solidFill>
          <a:schemeClr val="accent2"/>
        </a:solidFill>
        <a:effectLst/>
      </p:bgPr>
    </p:bg>
    <p:spTree>
      <p:nvGrpSpPr>
        <p:cNvPr id="1" name=""/>
        <p:cNvGrpSpPr/>
        <p:nvPr/>
      </p:nvGrpSpPr>
      <p:grpSpPr>
        <a:xfrm>
          <a:off x="0" y="0"/>
          <a:ext cx="0" cy="0"/>
          <a:chOff x="0" y="0"/>
          <a:chExt cx="0" cy="0"/>
        </a:xfrm>
      </p:grpSpPr>
      <p:sp>
        <p:nvSpPr>
          <p:cNvPr id="9" name="Suorakulmio 8">
            <a:extLst>
              <a:ext uri="{FF2B5EF4-FFF2-40B4-BE49-F238E27FC236}">
                <a16:creationId xmlns:a16="http://schemas.microsoft.com/office/drawing/2014/main" id="{4FDA7807-8F90-6043-B36B-C98BEB406A1A}"/>
              </a:ext>
            </a:extLst>
          </p:cNvPr>
          <p:cNvSpPr/>
          <p:nvPr userDrawn="1"/>
        </p:nvSpPr>
        <p:spPr>
          <a:xfrm>
            <a:off x="6061100" y="0"/>
            <a:ext cx="6130900" cy="6858000"/>
          </a:xfrm>
          <a:prstGeom prst="rect">
            <a:avLst/>
          </a:prstGeom>
          <a:blipFill dpi="0" rotWithShape="1">
            <a:blip r:embed="rId2"/>
            <a:srcRect/>
            <a:tile tx="6350" ty="0" sx="45000" sy="45000" flip="none" algn="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9" name="Patterni">
            <a:extLst>
              <a:ext uri="{FF2B5EF4-FFF2-40B4-BE49-F238E27FC236}">
                <a16:creationId xmlns:a16="http://schemas.microsoft.com/office/drawing/2014/main" id="{4285F6AA-0C7B-D54B-90F5-402BAEDC16B3}"/>
              </a:ext>
            </a:extLst>
          </p:cNvPr>
          <p:cNvPicPr>
            <a:picLocks noChangeAspect="1"/>
          </p:cNvPicPr>
          <p:nvPr userDrawn="1"/>
        </p:nvPicPr>
        <p:blipFill>
          <a:blip r:embed="rId3"/>
          <a:stretch>
            <a:fillRect/>
          </a:stretch>
        </p:blipFill>
        <p:spPr>
          <a:xfrm>
            <a:off x="6061100" y="0"/>
            <a:ext cx="1619759" cy="6858000"/>
          </a:xfrm>
          <a:prstGeom prst="rect">
            <a:avLst/>
          </a:prstGeom>
        </p:spPr>
      </p:pic>
      <p:sp>
        <p:nvSpPr>
          <p:cNvPr id="7" name="Tekstin taustaväri">
            <a:extLst>
              <a:ext uri="{FF2B5EF4-FFF2-40B4-BE49-F238E27FC236}">
                <a16:creationId xmlns:a16="http://schemas.microsoft.com/office/drawing/2014/main" id="{A061B61F-278B-0143-85FA-9C716E069CE0}"/>
              </a:ext>
            </a:extLst>
          </p:cNvPr>
          <p:cNvSpPr/>
          <p:nvPr userDrawn="1"/>
        </p:nvSpPr>
        <p:spPr>
          <a:xfrm>
            <a:off x="-1" y="0"/>
            <a:ext cx="607165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2849390A-863A-E249-A58B-C7861C9EBAE7}"/>
              </a:ext>
            </a:extLst>
          </p:cNvPr>
          <p:cNvSpPr>
            <a:spLocks noGrp="1"/>
          </p:cNvSpPr>
          <p:nvPr>
            <p:ph type="ctrTitle"/>
          </p:nvPr>
        </p:nvSpPr>
        <p:spPr>
          <a:xfrm>
            <a:off x="504000" y="1800000"/>
            <a:ext cx="5220000" cy="2387600"/>
          </a:xfrm>
        </p:spPr>
        <p:txBody>
          <a:bodyPr anchor="b" anchorCtr="0">
            <a:normAutofit/>
          </a:bodyPr>
          <a:lstStyle>
            <a:lvl1pPr algn="l">
              <a:defRPr sz="4000">
                <a:solidFill>
                  <a:schemeClr val="bg1"/>
                </a:solidFill>
              </a:defRPr>
            </a:lvl1pPr>
          </a:lstStyle>
          <a:p>
            <a:r>
              <a:rPr lang="fi-FI"/>
              <a:t>Click to edit Master title style</a:t>
            </a:r>
            <a:endParaRPr lang="fi-FI" dirty="0"/>
          </a:p>
        </p:txBody>
      </p:sp>
      <p:sp>
        <p:nvSpPr>
          <p:cNvPr id="3" name="Alaotsikko 2">
            <a:extLst>
              <a:ext uri="{FF2B5EF4-FFF2-40B4-BE49-F238E27FC236}">
                <a16:creationId xmlns:a16="http://schemas.microsoft.com/office/drawing/2014/main" id="{AAAB6DDE-3EA6-5A42-9F95-98A91E224DC2}"/>
              </a:ext>
            </a:extLst>
          </p:cNvPr>
          <p:cNvSpPr>
            <a:spLocks noGrp="1"/>
          </p:cNvSpPr>
          <p:nvPr>
            <p:ph type="subTitle" idx="1"/>
          </p:nvPr>
        </p:nvSpPr>
        <p:spPr>
          <a:xfrm>
            <a:off x="504012" y="4320000"/>
            <a:ext cx="52200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Click to edit Master subtitle style</a:t>
            </a:r>
            <a:endParaRPr lang="fi-FI" dirty="0"/>
          </a:p>
        </p:txBody>
      </p:sp>
      <p:sp>
        <p:nvSpPr>
          <p:cNvPr id="4" name="Päivämäärän paikkamerkki 3">
            <a:extLst>
              <a:ext uri="{FF2B5EF4-FFF2-40B4-BE49-F238E27FC236}">
                <a16:creationId xmlns:a16="http://schemas.microsoft.com/office/drawing/2014/main" id="{84A969AF-A963-0745-8694-3639602EC609}"/>
              </a:ext>
            </a:extLst>
          </p:cNvPr>
          <p:cNvSpPr>
            <a:spLocks noGrp="1"/>
          </p:cNvSpPr>
          <p:nvPr>
            <p:ph type="dt" sz="half" idx="10"/>
          </p:nvPr>
        </p:nvSpPr>
        <p:spPr>
          <a:xfrm>
            <a:off x="504000" y="6026740"/>
            <a:ext cx="1080000" cy="365125"/>
          </a:xfrm>
          <a:prstGeom prst="rect">
            <a:avLst/>
          </a:prstGeom>
        </p:spPr>
        <p:txBody>
          <a:bodyPr anchor="ctr" anchorCtr="0"/>
          <a:lstStyle>
            <a:lvl1pPr algn="l">
              <a:defRPr sz="1400">
                <a:solidFill>
                  <a:schemeClr val="bg1"/>
                </a:solidFill>
              </a:defRPr>
            </a:lvl1pPr>
          </a:lstStyle>
          <a:p>
            <a:fld id="{6A167487-54D6-EC42-84F0-257FE4D1A122}" type="datetime1">
              <a:rPr lang="fi-FI" smtClean="0"/>
              <a:t>24.5.2022</a:t>
            </a:fld>
            <a:endParaRPr lang="fi-FI" dirty="0"/>
          </a:p>
        </p:txBody>
      </p:sp>
      <p:sp>
        <p:nvSpPr>
          <p:cNvPr id="5" name="Alatunnisteen paikkamerkki 4">
            <a:extLst>
              <a:ext uri="{FF2B5EF4-FFF2-40B4-BE49-F238E27FC236}">
                <a16:creationId xmlns:a16="http://schemas.microsoft.com/office/drawing/2014/main" id="{907CDDB3-DF34-C045-A97C-9C204C8FD5D3}"/>
              </a:ext>
            </a:extLst>
          </p:cNvPr>
          <p:cNvSpPr>
            <a:spLocks noGrp="1"/>
          </p:cNvSpPr>
          <p:nvPr>
            <p:ph type="ftr" sz="quarter" idx="11"/>
          </p:nvPr>
        </p:nvSpPr>
        <p:spPr>
          <a:xfrm>
            <a:off x="1609200" y="6026739"/>
            <a:ext cx="4114800" cy="365125"/>
          </a:xfrm>
          <a:prstGeom prst="rect">
            <a:avLst/>
          </a:prstGeom>
        </p:spPr>
        <p:txBody>
          <a:bodyPr anchor="ctr" anchorCtr="0"/>
          <a:lstStyle>
            <a:lvl1pPr>
              <a:defRPr sz="1400" b="1">
                <a:solidFill>
                  <a:schemeClr val="bg1"/>
                </a:solidFill>
              </a:defRPr>
            </a:lvl1pPr>
          </a:lstStyle>
          <a:p>
            <a:r>
              <a:rPr lang="fi-FI"/>
              <a:t>Nimi</a:t>
            </a:r>
            <a:endParaRPr lang="fi-FI" dirty="0"/>
          </a:p>
        </p:txBody>
      </p:sp>
      <p:pic>
        <p:nvPicPr>
          <p:cNvPr id="10" name="Logo">
            <a:extLst>
              <a:ext uri="{FF2B5EF4-FFF2-40B4-BE49-F238E27FC236}">
                <a16:creationId xmlns:a16="http://schemas.microsoft.com/office/drawing/2014/main" id="{21C61264-AAE4-0744-9166-B9DA677B7557}"/>
              </a:ext>
            </a:extLst>
          </p:cNvPr>
          <p:cNvPicPr>
            <a:picLocks noChangeAspect="1"/>
          </p:cNvPicPr>
          <p:nvPr userDrawn="1"/>
        </p:nvPicPr>
        <p:blipFill>
          <a:blip r:embed="rId4"/>
          <a:stretch>
            <a:fillRect/>
          </a:stretch>
        </p:blipFill>
        <p:spPr>
          <a:xfrm>
            <a:off x="504000" y="504000"/>
            <a:ext cx="2717218" cy="504000"/>
          </a:xfrm>
          <a:prstGeom prst="rect">
            <a:avLst/>
          </a:prstGeom>
        </p:spPr>
      </p:pic>
      <p:pic>
        <p:nvPicPr>
          <p:cNvPr id="12" name="Picture 2" descr="E:\Työ\AVAUS\AVAUS_logo.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646052" y="254653"/>
            <a:ext cx="3138274" cy="1255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7420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tsikkodia_vari_02_vaihdettava_kuva">
    <p:bg>
      <p:bgPr>
        <a:solidFill>
          <a:schemeClr val="accent2"/>
        </a:solidFill>
        <a:effectLst/>
      </p:bgPr>
    </p:bg>
    <p:spTree>
      <p:nvGrpSpPr>
        <p:cNvPr id="1" name=""/>
        <p:cNvGrpSpPr/>
        <p:nvPr/>
      </p:nvGrpSpPr>
      <p:grpSpPr>
        <a:xfrm>
          <a:off x="0" y="0"/>
          <a:ext cx="0" cy="0"/>
          <a:chOff x="0" y="0"/>
          <a:chExt cx="0" cy="0"/>
        </a:xfrm>
      </p:grpSpPr>
      <p:sp>
        <p:nvSpPr>
          <p:cNvPr id="9" name="Kuvan paikkamerkki 11">
            <a:extLst>
              <a:ext uri="{FF2B5EF4-FFF2-40B4-BE49-F238E27FC236}">
                <a16:creationId xmlns:a16="http://schemas.microsoft.com/office/drawing/2014/main" id="{B95B4754-AD77-014E-894F-8E16B5B0D8E9}"/>
              </a:ext>
            </a:extLst>
          </p:cNvPr>
          <p:cNvSpPr>
            <a:spLocks noGrp="1"/>
          </p:cNvSpPr>
          <p:nvPr>
            <p:ph type="pic" sz="quarter" idx="12"/>
          </p:nvPr>
        </p:nvSpPr>
        <p:spPr>
          <a:xfrm>
            <a:off x="6061100" y="0"/>
            <a:ext cx="6130900" cy="6858000"/>
          </a:xfrm>
          <a:pattFill prst="pct90">
            <a:fgClr>
              <a:schemeClr val="accent2"/>
            </a:fgClr>
            <a:bgClr>
              <a:schemeClr val="bg1"/>
            </a:bgClr>
          </a:pattFill>
        </p:spPr>
        <p:txBody>
          <a:bodyPr>
            <a:normAutofit/>
          </a:bodyPr>
          <a:lstStyle>
            <a:lvl1pPr marL="0" indent="0" algn="ctr">
              <a:buNone/>
              <a:defRPr>
                <a:solidFill>
                  <a:schemeClr val="bg1"/>
                </a:solidFill>
              </a:defRPr>
            </a:lvl1pPr>
          </a:lstStyle>
          <a:p>
            <a:r>
              <a:rPr lang="fi-FI"/>
              <a:t>Drag picture to placeholder or click icon to add</a:t>
            </a:r>
            <a:endParaRPr lang="fi-FI" dirty="0"/>
          </a:p>
        </p:txBody>
      </p:sp>
      <p:sp>
        <p:nvSpPr>
          <p:cNvPr id="7" name="Tekstin taustaväri">
            <a:extLst>
              <a:ext uri="{FF2B5EF4-FFF2-40B4-BE49-F238E27FC236}">
                <a16:creationId xmlns:a16="http://schemas.microsoft.com/office/drawing/2014/main" id="{A061B61F-278B-0143-85FA-9C716E069CE0}"/>
              </a:ext>
            </a:extLst>
          </p:cNvPr>
          <p:cNvSpPr/>
          <p:nvPr userDrawn="1"/>
        </p:nvSpPr>
        <p:spPr>
          <a:xfrm>
            <a:off x="-1" y="0"/>
            <a:ext cx="607165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2849390A-863A-E249-A58B-C7861C9EBAE7}"/>
              </a:ext>
            </a:extLst>
          </p:cNvPr>
          <p:cNvSpPr>
            <a:spLocks noGrp="1"/>
          </p:cNvSpPr>
          <p:nvPr>
            <p:ph type="ctrTitle"/>
          </p:nvPr>
        </p:nvSpPr>
        <p:spPr>
          <a:xfrm>
            <a:off x="504000" y="1800000"/>
            <a:ext cx="5220000" cy="2387600"/>
          </a:xfrm>
        </p:spPr>
        <p:txBody>
          <a:bodyPr anchor="b" anchorCtr="0">
            <a:normAutofit/>
          </a:bodyPr>
          <a:lstStyle>
            <a:lvl1pPr algn="l">
              <a:defRPr sz="4000">
                <a:solidFill>
                  <a:schemeClr val="bg1"/>
                </a:solidFill>
              </a:defRPr>
            </a:lvl1pPr>
          </a:lstStyle>
          <a:p>
            <a:r>
              <a:rPr lang="fi-FI"/>
              <a:t>Click to edit Master title style</a:t>
            </a:r>
            <a:endParaRPr lang="fi-FI" dirty="0"/>
          </a:p>
        </p:txBody>
      </p:sp>
      <p:sp>
        <p:nvSpPr>
          <p:cNvPr id="3" name="Alaotsikko 2">
            <a:extLst>
              <a:ext uri="{FF2B5EF4-FFF2-40B4-BE49-F238E27FC236}">
                <a16:creationId xmlns:a16="http://schemas.microsoft.com/office/drawing/2014/main" id="{AAAB6DDE-3EA6-5A42-9F95-98A91E224DC2}"/>
              </a:ext>
            </a:extLst>
          </p:cNvPr>
          <p:cNvSpPr>
            <a:spLocks noGrp="1"/>
          </p:cNvSpPr>
          <p:nvPr>
            <p:ph type="subTitle" idx="1"/>
          </p:nvPr>
        </p:nvSpPr>
        <p:spPr>
          <a:xfrm>
            <a:off x="504012" y="4320000"/>
            <a:ext cx="52200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Click to edit Master subtitle style</a:t>
            </a:r>
            <a:endParaRPr lang="fi-FI" dirty="0"/>
          </a:p>
        </p:txBody>
      </p:sp>
      <p:sp>
        <p:nvSpPr>
          <p:cNvPr id="4" name="Päivämäärän paikkamerkki 3">
            <a:extLst>
              <a:ext uri="{FF2B5EF4-FFF2-40B4-BE49-F238E27FC236}">
                <a16:creationId xmlns:a16="http://schemas.microsoft.com/office/drawing/2014/main" id="{84A969AF-A963-0745-8694-3639602EC609}"/>
              </a:ext>
            </a:extLst>
          </p:cNvPr>
          <p:cNvSpPr>
            <a:spLocks noGrp="1"/>
          </p:cNvSpPr>
          <p:nvPr>
            <p:ph type="dt" sz="half" idx="10"/>
          </p:nvPr>
        </p:nvSpPr>
        <p:spPr>
          <a:xfrm>
            <a:off x="504000" y="6026740"/>
            <a:ext cx="1080000" cy="365125"/>
          </a:xfrm>
          <a:prstGeom prst="rect">
            <a:avLst/>
          </a:prstGeom>
        </p:spPr>
        <p:txBody>
          <a:bodyPr anchor="ctr" anchorCtr="0"/>
          <a:lstStyle>
            <a:lvl1pPr algn="l">
              <a:defRPr sz="1400">
                <a:solidFill>
                  <a:schemeClr val="bg1"/>
                </a:solidFill>
              </a:defRPr>
            </a:lvl1pPr>
          </a:lstStyle>
          <a:p>
            <a:fld id="{6A167487-54D6-EC42-84F0-257FE4D1A122}" type="datetime1">
              <a:rPr lang="fi-FI" smtClean="0"/>
              <a:t>24.5.2022</a:t>
            </a:fld>
            <a:endParaRPr lang="fi-FI" dirty="0"/>
          </a:p>
        </p:txBody>
      </p:sp>
      <p:sp>
        <p:nvSpPr>
          <p:cNvPr id="5" name="Alatunnisteen paikkamerkki 4">
            <a:extLst>
              <a:ext uri="{FF2B5EF4-FFF2-40B4-BE49-F238E27FC236}">
                <a16:creationId xmlns:a16="http://schemas.microsoft.com/office/drawing/2014/main" id="{907CDDB3-DF34-C045-A97C-9C204C8FD5D3}"/>
              </a:ext>
            </a:extLst>
          </p:cNvPr>
          <p:cNvSpPr>
            <a:spLocks noGrp="1"/>
          </p:cNvSpPr>
          <p:nvPr>
            <p:ph type="ftr" sz="quarter" idx="11"/>
          </p:nvPr>
        </p:nvSpPr>
        <p:spPr>
          <a:xfrm>
            <a:off x="1609200" y="6026739"/>
            <a:ext cx="4114800" cy="365125"/>
          </a:xfrm>
          <a:prstGeom prst="rect">
            <a:avLst/>
          </a:prstGeom>
        </p:spPr>
        <p:txBody>
          <a:bodyPr anchor="ctr" anchorCtr="0"/>
          <a:lstStyle>
            <a:lvl1pPr>
              <a:defRPr sz="1400" b="1">
                <a:solidFill>
                  <a:schemeClr val="bg1"/>
                </a:solidFill>
              </a:defRPr>
            </a:lvl1pPr>
          </a:lstStyle>
          <a:p>
            <a:r>
              <a:rPr lang="fi-FI"/>
              <a:t>Nimi</a:t>
            </a:r>
            <a:endParaRPr lang="fi-FI" dirty="0"/>
          </a:p>
        </p:txBody>
      </p:sp>
      <p:pic>
        <p:nvPicPr>
          <p:cNvPr id="10" name="Logo">
            <a:extLst>
              <a:ext uri="{FF2B5EF4-FFF2-40B4-BE49-F238E27FC236}">
                <a16:creationId xmlns:a16="http://schemas.microsoft.com/office/drawing/2014/main" id="{21C61264-AAE4-0744-9166-B9DA677B7557}"/>
              </a:ext>
            </a:extLst>
          </p:cNvPr>
          <p:cNvPicPr>
            <a:picLocks noChangeAspect="1"/>
          </p:cNvPicPr>
          <p:nvPr userDrawn="1"/>
        </p:nvPicPr>
        <p:blipFill>
          <a:blip r:embed="rId2"/>
          <a:stretch>
            <a:fillRect/>
          </a:stretch>
        </p:blipFill>
        <p:spPr>
          <a:xfrm>
            <a:off x="504000" y="504000"/>
            <a:ext cx="2717218" cy="504000"/>
          </a:xfrm>
          <a:prstGeom prst="rect">
            <a:avLst/>
          </a:prstGeom>
        </p:spPr>
      </p:pic>
      <p:pic>
        <p:nvPicPr>
          <p:cNvPr id="12" name="Picture 2" descr="E:\Työ\AVAUS\AVAUS_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646052" y="254653"/>
            <a:ext cx="3138274" cy="1255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3396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tsikkodia_vari_03">
    <p:bg>
      <p:bgPr>
        <a:solidFill>
          <a:schemeClr val="accent3"/>
        </a:solidFill>
        <a:effectLst/>
      </p:bgPr>
    </p:bg>
    <p:spTree>
      <p:nvGrpSpPr>
        <p:cNvPr id="1" name=""/>
        <p:cNvGrpSpPr/>
        <p:nvPr/>
      </p:nvGrpSpPr>
      <p:grpSpPr>
        <a:xfrm>
          <a:off x="0" y="0"/>
          <a:ext cx="0" cy="0"/>
          <a:chOff x="0" y="0"/>
          <a:chExt cx="0" cy="0"/>
        </a:xfrm>
      </p:grpSpPr>
      <p:sp>
        <p:nvSpPr>
          <p:cNvPr id="9" name="Suorakulmio 8">
            <a:extLst>
              <a:ext uri="{FF2B5EF4-FFF2-40B4-BE49-F238E27FC236}">
                <a16:creationId xmlns:a16="http://schemas.microsoft.com/office/drawing/2014/main" id="{0CA76E93-B1FC-EC47-9F63-8E678F6D8698}"/>
              </a:ext>
            </a:extLst>
          </p:cNvPr>
          <p:cNvSpPr/>
          <p:nvPr userDrawn="1"/>
        </p:nvSpPr>
        <p:spPr>
          <a:xfrm>
            <a:off x="6061100" y="0"/>
            <a:ext cx="6130900" cy="68580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9" name="Patterni">
            <a:extLst>
              <a:ext uri="{FF2B5EF4-FFF2-40B4-BE49-F238E27FC236}">
                <a16:creationId xmlns:a16="http://schemas.microsoft.com/office/drawing/2014/main" id="{4285F6AA-0C7B-D54B-90F5-402BAEDC16B3}"/>
              </a:ext>
            </a:extLst>
          </p:cNvPr>
          <p:cNvPicPr>
            <a:picLocks noChangeAspect="1"/>
          </p:cNvPicPr>
          <p:nvPr userDrawn="1"/>
        </p:nvPicPr>
        <p:blipFill>
          <a:blip r:embed="rId3"/>
          <a:stretch>
            <a:fillRect/>
          </a:stretch>
        </p:blipFill>
        <p:spPr>
          <a:xfrm>
            <a:off x="6061100" y="0"/>
            <a:ext cx="1619759" cy="6858000"/>
          </a:xfrm>
          <a:prstGeom prst="rect">
            <a:avLst/>
          </a:prstGeom>
        </p:spPr>
      </p:pic>
      <p:sp>
        <p:nvSpPr>
          <p:cNvPr id="7" name="Tekstin taustaväri">
            <a:extLst>
              <a:ext uri="{FF2B5EF4-FFF2-40B4-BE49-F238E27FC236}">
                <a16:creationId xmlns:a16="http://schemas.microsoft.com/office/drawing/2014/main" id="{A061B61F-278B-0143-85FA-9C716E069CE0}"/>
              </a:ext>
            </a:extLst>
          </p:cNvPr>
          <p:cNvSpPr/>
          <p:nvPr userDrawn="1"/>
        </p:nvSpPr>
        <p:spPr>
          <a:xfrm>
            <a:off x="-1" y="0"/>
            <a:ext cx="6071659"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2849390A-863A-E249-A58B-C7861C9EBAE7}"/>
              </a:ext>
            </a:extLst>
          </p:cNvPr>
          <p:cNvSpPr>
            <a:spLocks noGrp="1"/>
          </p:cNvSpPr>
          <p:nvPr>
            <p:ph type="ctrTitle"/>
          </p:nvPr>
        </p:nvSpPr>
        <p:spPr>
          <a:xfrm>
            <a:off x="504000" y="1800000"/>
            <a:ext cx="5220000" cy="2387600"/>
          </a:xfrm>
        </p:spPr>
        <p:txBody>
          <a:bodyPr anchor="b" anchorCtr="0">
            <a:normAutofit/>
          </a:bodyPr>
          <a:lstStyle>
            <a:lvl1pPr algn="l">
              <a:defRPr sz="4000">
                <a:solidFill>
                  <a:schemeClr val="bg1"/>
                </a:solidFill>
              </a:defRPr>
            </a:lvl1pPr>
          </a:lstStyle>
          <a:p>
            <a:r>
              <a:rPr lang="fi-FI"/>
              <a:t>Click to edit Master title style</a:t>
            </a:r>
            <a:endParaRPr lang="fi-FI" dirty="0"/>
          </a:p>
        </p:txBody>
      </p:sp>
      <p:sp>
        <p:nvSpPr>
          <p:cNvPr id="3" name="Alaotsikko 2">
            <a:extLst>
              <a:ext uri="{FF2B5EF4-FFF2-40B4-BE49-F238E27FC236}">
                <a16:creationId xmlns:a16="http://schemas.microsoft.com/office/drawing/2014/main" id="{AAAB6DDE-3EA6-5A42-9F95-98A91E224DC2}"/>
              </a:ext>
            </a:extLst>
          </p:cNvPr>
          <p:cNvSpPr>
            <a:spLocks noGrp="1"/>
          </p:cNvSpPr>
          <p:nvPr>
            <p:ph type="subTitle" idx="1"/>
          </p:nvPr>
        </p:nvSpPr>
        <p:spPr>
          <a:xfrm>
            <a:off x="504012" y="4320000"/>
            <a:ext cx="52200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Click to edit Master subtitle style</a:t>
            </a:r>
            <a:endParaRPr lang="fi-FI" dirty="0"/>
          </a:p>
        </p:txBody>
      </p:sp>
      <p:sp>
        <p:nvSpPr>
          <p:cNvPr id="4" name="Päivämäärän paikkamerkki 3">
            <a:extLst>
              <a:ext uri="{FF2B5EF4-FFF2-40B4-BE49-F238E27FC236}">
                <a16:creationId xmlns:a16="http://schemas.microsoft.com/office/drawing/2014/main" id="{84A969AF-A963-0745-8694-3639602EC609}"/>
              </a:ext>
            </a:extLst>
          </p:cNvPr>
          <p:cNvSpPr>
            <a:spLocks noGrp="1"/>
          </p:cNvSpPr>
          <p:nvPr>
            <p:ph type="dt" sz="half" idx="10"/>
          </p:nvPr>
        </p:nvSpPr>
        <p:spPr>
          <a:xfrm>
            <a:off x="504000" y="6026740"/>
            <a:ext cx="1080000" cy="365125"/>
          </a:xfrm>
          <a:prstGeom prst="rect">
            <a:avLst/>
          </a:prstGeom>
        </p:spPr>
        <p:txBody>
          <a:bodyPr anchor="ctr" anchorCtr="0"/>
          <a:lstStyle>
            <a:lvl1pPr algn="l">
              <a:defRPr sz="1400">
                <a:solidFill>
                  <a:schemeClr val="bg1"/>
                </a:solidFill>
              </a:defRPr>
            </a:lvl1pPr>
          </a:lstStyle>
          <a:p>
            <a:fld id="{6A167487-54D6-EC42-84F0-257FE4D1A122}" type="datetime1">
              <a:rPr lang="fi-FI" smtClean="0"/>
              <a:t>24.5.2022</a:t>
            </a:fld>
            <a:endParaRPr lang="fi-FI" dirty="0"/>
          </a:p>
        </p:txBody>
      </p:sp>
      <p:sp>
        <p:nvSpPr>
          <p:cNvPr id="5" name="Alatunnisteen paikkamerkki 4">
            <a:extLst>
              <a:ext uri="{FF2B5EF4-FFF2-40B4-BE49-F238E27FC236}">
                <a16:creationId xmlns:a16="http://schemas.microsoft.com/office/drawing/2014/main" id="{907CDDB3-DF34-C045-A97C-9C204C8FD5D3}"/>
              </a:ext>
            </a:extLst>
          </p:cNvPr>
          <p:cNvSpPr>
            <a:spLocks noGrp="1"/>
          </p:cNvSpPr>
          <p:nvPr>
            <p:ph type="ftr" sz="quarter" idx="11"/>
          </p:nvPr>
        </p:nvSpPr>
        <p:spPr>
          <a:xfrm>
            <a:off x="1609200" y="6026739"/>
            <a:ext cx="4114800" cy="365125"/>
          </a:xfrm>
          <a:prstGeom prst="rect">
            <a:avLst/>
          </a:prstGeom>
        </p:spPr>
        <p:txBody>
          <a:bodyPr anchor="ctr" anchorCtr="0"/>
          <a:lstStyle>
            <a:lvl1pPr>
              <a:defRPr sz="1400" b="1">
                <a:solidFill>
                  <a:schemeClr val="bg1"/>
                </a:solidFill>
              </a:defRPr>
            </a:lvl1pPr>
          </a:lstStyle>
          <a:p>
            <a:r>
              <a:rPr lang="fi-FI"/>
              <a:t>Nimi</a:t>
            </a:r>
            <a:endParaRPr lang="fi-FI" dirty="0"/>
          </a:p>
        </p:txBody>
      </p:sp>
      <p:pic>
        <p:nvPicPr>
          <p:cNvPr id="10" name="Logo">
            <a:extLst>
              <a:ext uri="{FF2B5EF4-FFF2-40B4-BE49-F238E27FC236}">
                <a16:creationId xmlns:a16="http://schemas.microsoft.com/office/drawing/2014/main" id="{21C61264-AAE4-0744-9166-B9DA677B7557}"/>
              </a:ext>
            </a:extLst>
          </p:cNvPr>
          <p:cNvPicPr>
            <a:picLocks noChangeAspect="1"/>
          </p:cNvPicPr>
          <p:nvPr userDrawn="1"/>
        </p:nvPicPr>
        <p:blipFill>
          <a:blip r:embed="rId4"/>
          <a:stretch>
            <a:fillRect/>
          </a:stretch>
        </p:blipFill>
        <p:spPr>
          <a:xfrm>
            <a:off x="504000" y="504000"/>
            <a:ext cx="2717218" cy="504000"/>
          </a:xfrm>
          <a:prstGeom prst="rect">
            <a:avLst/>
          </a:prstGeom>
        </p:spPr>
      </p:pic>
      <p:pic>
        <p:nvPicPr>
          <p:cNvPr id="11" name="Picture 2" descr="E:\Työ\AVAUS\AVAUS_logo.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646052" y="254653"/>
            <a:ext cx="3138274" cy="1255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5020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tsikkodia_vari_03_vaihdettava_kuva">
    <p:bg>
      <p:bgPr>
        <a:solidFill>
          <a:schemeClr val="accent3"/>
        </a:solidFill>
        <a:effectLst/>
      </p:bgPr>
    </p:bg>
    <p:spTree>
      <p:nvGrpSpPr>
        <p:cNvPr id="1" name=""/>
        <p:cNvGrpSpPr/>
        <p:nvPr/>
      </p:nvGrpSpPr>
      <p:grpSpPr>
        <a:xfrm>
          <a:off x="0" y="0"/>
          <a:ext cx="0" cy="0"/>
          <a:chOff x="0" y="0"/>
          <a:chExt cx="0" cy="0"/>
        </a:xfrm>
      </p:grpSpPr>
      <p:sp>
        <p:nvSpPr>
          <p:cNvPr id="9" name="Kuvan paikkamerkki 11">
            <a:extLst>
              <a:ext uri="{FF2B5EF4-FFF2-40B4-BE49-F238E27FC236}">
                <a16:creationId xmlns:a16="http://schemas.microsoft.com/office/drawing/2014/main" id="{C53A3FB5-B917-1B47-BCB6-C18A4F0FC105}"/>
              </a:ext>
            </a:extLst>
          </p:cNvPr>
          <p:cNvSpPr>
            <a:spLocks noGrp="1"/>
          </p:cNvSpPr>
          <p:nvPr>
            <p:ph type="pic" sz="quarter" idx="12"/>
          </p:nvPr>
        </p:nvSpPr>
        <p:spPr>
          <a:xfrm>
            <a:off x="6061100" y="0"/>
            <a:ext cx="6130900" cy="6858000"/>
          </a:xfrm>
          <a:pattFill prst="pct90">
            <a:fgClr>
              <a:schemeClr val="accent3"/>
            </a:fgClr>
            <a:bgClr>
              <a:schemeClr val="bg1"/>
            </a:bgClr>
          </a:pattFill>
        </p:spPr>
        <p:txBody>
          <a:bodyPr>
            <a:normAutofit/>
          </a:bodyPr>
          <a:lstStyle>
            <a:lvl1pPr marL="0" indent="0" algn="ctr">
              <a:buNone/>
              <a:defRPr>
                <a:solidFill>
                  <a:schemeClr val="bg1"/>
                </a:solidFill>
              </a:defRPr>
            </a:lvl1pPr>
          </a:lstStyle>
          <a:p>
            <a:r>
              <a:rPr lang="fi-FI"/>
              <a:t>Drag picture to placeholder or click icon to add</a:t>
            </a:r>
            <a:endParaRPr lang="fi-FI" dirty="0"/>
          </a:p>
        </p:txBody>
      </p:sp>
      <p:sp>
        <p:nvSpPr>
          <p:cNvPr id="7" name="Tekstin taustaväri">
            <a:extLst>
              <a:ext uri="{FF2B5EF4-FFF2-40B4-BE49-F238E27FC236}">
                <a16:creationId xmlns:a16="http://schemas.microsoft.com/office/drawing/2014/main" id="{A061B61F-278B-0143-85FA-9C716E069CE0}"/>
              </a:ext>
            </a:extLst>
          </p:cNvPr>
          <p:cNvSpPr/>
          <p:nvPr userDrawn="1"/>
        </p:nvSpPr>
        <p:spPr>
          <a:xfrm>
            <a:off x="-1" y="0"/>
            <a:ext cx="6071659"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2849390A-863A-E249-A58B-C7861C9EBAE7}"/>
              </a:ext>
            </a:extLst>
          </p:cNvPr>
          <p:cNvSpPr>
            <a:spLocks noGrp="1"/>
          </p:cNvSpPr>
          <p:nvPr>
            <p:ph type="ctrTitle"/>
          </p:nvPr>
        </p:nvSpPr>
        <p:spPr>
          <a:xfrm>
            <a:off x="504000" y="1800000"/>
            <a:ext cx="5220000" cy="2387600"/>
          </a:xfrm>
        </p:spPr>
        <p:txBody>
          <a:bodyPr anchor="b" anchorCtr="0">
            <a:normAutofit/>
          </a:bodyPr>
          <a:lstStyle>
            <a:lvl1pPr algn="l">
              <a:defRPr sz="4000">
                <a:solidFill>
                  <a:schemeClr val="bg1"/>
                </a:solidFill>
              </a:defRPr>
            </a:lvl1pPr>
          </a:lstStyle>
          <a:p>
            <a:r>
              <a:rPr lang="fi-FI"/>
              <a:t>Click to edit Master title style</a:t>
            </a:r>
            <a:endParaRPr lang="fi-FI" dirty="0"/>
          </a:p>
        </p:txBody>
      </p:sp>
      <p:sp>
        <p:nvSpPr>
          <p:cNvPr id="3" name="Alaotsikko 2">
            <a:extLst>
              <a:ext uri="{FF2B5EF4-FFF2-40B4-BE49-F238E27FC236}">
                <a16:creationId xmlns:a16="http://schemas.microsoft.com/office/drawing/2014/main" id="{AAAB6DDE-3EA6-5A42-9F95-98A91E224DC2}"/>
              </a:ext>
            </a:extLst>
          </p:cNvPr>
          <p:cNvSpPr>
            <a:spLocks noGrp="1"/>
          </p:cNvSpPr>
          <p:nvPr>
            <p:ph type="subTitle" idx="1"/>
          </p:nvPr>
        </p:nvSpPr>
        <p:spPr>
          <a:xfrm>
            <a:off x="504012" y="4320000"/>
            <a:ext cx="52200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Click to edit Master subtitle style</a:t>
            </a:r>
            <a:endParaRPr lang="fi-FI" dirty="0"/>
          </a:p>
        </p:txBody>
      </p:sp>
      <p:sp>
        <p:nvSpPr>
          <p:cNvPr id="4" name="Päivämäärän paikkamerkki 3">
            <a:extLst>
              <a:ext uri="{FF2B5EF4-FFF2-40B4-BE49-F238E27FC236}">
                <a16:creationId xmlns:a16="http://schemas.microsoft.com/office/drawing/2014/main" id="{84A969AF-A963-0745-8694-3639602EC609}"/>
              </a:ext>
            </a:extLst>
          </p:cNvPr>
          <p:cNvSpPr>
            <a:spLocks noGrp="1"/>
          </p:cNvSpPr>
          <p:nvPr>
            <p:ph type="dt" sz="half" idx="10"/>
          </p:nvPr>
        </p:nvSpPr>
        <p:spPr>
          <a:xfrm>
            <a:off x="504000" y="6026740"/>
            <a:ext cx="1080000" cy="365125"/>
          </a:xfrm>
          <a:prstGeom prst="rect">
            <a:avLst/>
          </a:prstGeom>
        </p:spPr>
        <p:txBody>
          <a:bodyPr anchor="ctr" anchorCtr="0"/>
          <a:lstStyle>
            <a:lvl1pPr algn="l">
              <a:defRPr sz="1400">
                <a:solidFill>
                  <a:schemeClr val="bg1"/>
                </a:solidFill>
              </a:defRPr>
            </a:lvl1pPr>
          </a:lstStyle>
          <a:p>
            <a:fld id="{6A167487-54D6-EC42-84F0-257FE4D1A122}" type="datetime1">
              <a:rPr lang="fi-FI" smtClean="0"/>
              <a:t>24.5.2022</a:t>
            </a:fld>
            <a:endParaRPr lang="fi-FI" dirty="0"/>
          </a:p>
        </p:txBody>
      </p:sp>
      <p:sp>
        <p:nvSpPr>
          <p:cNvPr id="5" name="Alatunnisteen paikkamerkki 4">
            <a:extLst>
              <a:ext uri="{FF2B5EF4-FFF2-40B4-BE49-F238E27FC236}">
                <a16:creationId xmlns:a16="http://schemas.microsoft.com/office/drawing/2014/main" id="{907CDDB3-DF34-C045-A97C-9C204C8FD5D3}"/>
              </a:ext>
            </a:extLst>
          </p:cNvPr>
          <p:cNvSpPr>
            <a:spLocks noGrp="1"/>
          </p:cNvSpPr>
          <p:nvPr>
            <p:ph type="ftr" sz="quarter" idx="11"/>
          </p:nvPr>
        </p:nvSpPr>
        <p:spPr>
          <a:xfrm>
            <a:off x="1609200" y="6026739"/>
            <a:ext cx="4114800" cy="365125"/>
          </a:xfrm>
          <a:prstGeom prst="rect">
            <a:avLst/>
          </a:prstGeom>
        </p:spPr>
        <p:txBody>
          <a:bodyPr anchor="ctr" anchorCtr="0"/>
          <a:lstStyle>
            <a:lvl1pPr>
              <a:defRPr sz="1400" b="1">
                <a:solidFill>
                  <a:schemeClr val="bg1"/>
                </a:solidFill>
              </a:defRPr>
            </a:lvl1pPr>
          </a:lstStyle>
          <a:p>
            <a:r>
              <a:rPr lang="fi-FI"/>
              <a:t>Nimi</a:t>
            </a:r>
            <a:endParaRPr lang="fi-FI" dirty="0"/>
          </a:p>
        </p:txBody>
      </p:sp>
      <p:pic>
        <p:nvPicPr>
          <p:cNvPr id="10" name="Logo">
            <a:extLst>
              <a:ext uri="{FF2B5EF4-FFF2-40B4-BE49-F238E27FC236}">
                <a16:creationId xmlns:a16="http://schemas.microsoft.com/office/drawing/2014/main" id="{21C61264-AAE4-0744-9166-B9DA677B7557}"/>
              </a:ext>
            </a:extLst>
          </p:cNvPr>
          <p:cNvPicPr>
            <a:picLocks noChangeAspect="1"/>
          </p:cNvPicPr>
          <p:nvPr userDrawn="1"/>
        </p:nvPicPr>
        <p:blipFill>
          <a:blip r:embed="rId2"/>
          <a:stretch>
            <a:fillRect/>
          </a:stretch>
        </p:blipFill>
        <p:spPr>
          <a:xfrm>
            <a:off x="504000" y="504000"/>
            <a:ext cx="2717218" cy="504000"/>
          </a:xfrm>
          <a:prstGeom prst="rect">
            <a:avLst/>
          </a:prstGeom>
        </p:spPr>
      </p:pic>
      <p:pic>
        <p:nvPicPr>
          <p:cNvPr id="12" name="Picture 2" descr="E:\Työ\AVAUS\AVAUS_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646052" y="254653"/>
            <a:ext cx="3138274" cy="1255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2295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tsikkodia_vari_04">
    <p:bg>
      <p:bgPr>
        <a:solidFill>
          <a:schemeClr val="accent4"/>
        </a:solidFill>
        <a:effectLst/>
      </p:bgPr>
    </p:bg>
    <p:spTree>
      <p:nvGrpSpPr>
        <p:cNvPr id="1" name=""/>
        <p:cNvGrpSpPr/>
        <p:nvPr/>
      </p:nvGrpSpPr>
      <p:grpSpPr>
        <a:xfrm>
          <a:off x="0" y="0"/>
          <a:ext cx="0" cy="0"/>
          <a:chOff x="0" y="0"/>
          <a:chExt cx="0" cy="0"/>
        </a:xfrm>
      </p:grpSpPr>
      <p:sp>
        <p:nvSpPr>
          <p:cNvPr id="9" name="Suorakulmio 8">
            <a:extLst>
              <a:ext uri="{FF2B5EF4-FFF2-40B4-BE49-F238E27FC236}">
                <a16:creationId xmlns:a16="http://schemas.microsoft.com/office/drawing/2014/main" id="{8C08878E-F531-6E49-8D14-C6A0A78E8FA1}"/>
              </a:ext>
            </a:extLst>
          </p:cNvPr>
          <p:cNvSpPr/>
          <p:nvPr userDrawn="1"/>
        </p:nvSpPr>
        <p:spPr>
          <a:xfrm>
            <a:off x="6061100" y="0"/>
            <a:ext cx="6130900" cy="6858000"/>
          </a:xfrm>
          <a:prstGeom prst="rect">
            <a:avLst/>
          </a:prstGeom>
          <a:blipFill dpi="0" rotWithShape="1">
            <a:blip r:embed="rId2"/>
            <a:srcRect/>
            <a:tile tx="6350" ty="-19050" sx="45000" sy="45000" flip="none" algn="b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9" name="Patterni">
            <a:extLst>
              <a:ext uri="{FF2B5EF4-FFF2-40B4-BE49-F238E27FC236}">
                <a16:creationId xmlns:a16="http://schemas.microsoft.com/office/drawing/2014/main" id="{4285F6AA-0C7B-D54B-90F5-402BAEDC16B3}"/>
              </a:ext>
            </a:extLst>
          </p:cNvPr>
          <p:cNvPicPr>
            <a:picLocks noChangeAspect="1"/>
          </p:cNvPicPr>
          <p:nvPr userDrawn="1"/>
        </p:nvPicPr>
        <p:blipFill>
          <a:blip r:embed="rId3"/>
          <a:stretch>
            <a:fillRect/>
          </a:stretch>
        </p:blipFill>
        <p:spPr>
          <a:xfrm>
            <a:off x="6061100" y="0"/>
            <a:ext cx="1619759" cy="6858000"/>
          </a:xfrm>
          <a:prstGeom prst="rect">
            <a:avLst/>
          </a:prstGeom>
        </p:spPr>
      </p:pic>
      <p:sp>
        <p:nvSpPr>
          <p:cNvPr id="7" name="Tekstin taustaväri">
            <a:extLst>
              <a:ext uri="{FF2B5EF4-FFF2-40B4-BE49-F238E27FC236}">
                <a16:creationId xmlns:a16="http://schemas.microsoft.com/office/drawing/2014/main" id="{A061B61F-278B-0143-85FA-9C716E069CE0}"/>
              </a:ext>
            </a:extLst>
          </p:cNvPr>
          <p:cNvSpPr/>
          <p:nvPr userDrawn="1"/>
        </p:nvSpPr>
        <p:spPr>
          <a:xfrm>
            <a:off x="-1" y="0"/>
            <a:ext cx="607165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2849390A-863A-E249-A58B-C7861C9EBAE7}"/>
              </a:ext>
            </a:extLst>
          </p:cNvPr>
          <p:cNvSpPr>
            <a:spLocks noGrp="1"/>
          </p:cNvSpPr>
          <p:nvPr>
            <p:ph type="ctrTitle"/>
          </p:nvPr>
        </p:nvSpPr>
        <p:spPr>
          <a:xfrm>
            <a:off x="504000" y="1800000"/>
            <a:ext cx="5220000" cy="2387600"/>
          </a:xfrm>
        </p:spPr>
        <p:txBody>
          <a:bodyPr anchor="b" anchorCtr="0">
            <a:normAutofit/>
          </a:bodyPr>
          <a:lstStyle>
            <a:lvl1pPr algn="l">
              <a:defRPr sz="4000">
                <a:solidFill>
                  <a:schemeClr val="bg1"/>
                </a:solidFill>
              </a:defRPr>
            </a:lvl1pPr>
          </a:lstStyle>
          <a:p>
            <a:r>
              <a:rPr lang="fi-FI"/>
              <a:t>Click to edit Master title style</a:t>
            </a:r>
            <a:endParaRPr lang="fi-FI" dirty="0"/>
          </a:p>
        </p:txBody>
      </p:sp>
      <p:sp>
        <p:nvSpPr>
          <p:cNvPr id="3" name="Alaotsikko 2">
            <a:extLst>
              <a:ext uri="{FF2B5EF4-FFF2-40B4-BE49-F238E27FC236}">
                <a16:creationId xmlns:a16="http://schemas.microsoft.com/office/drawing/2014/main" id="{AAAB6DDE-3EA6-5A42-9F95-98A91E224DC2}"/>
              </a:ext>
            </a:extLst>
          </p:cNvPr>
          <p:cNvSpPr>
            <a:spLocks noGrp="1"/>
          </p:cNvSpPr>
          <p:nvPr>
            <p:ph type="subTitle" idx="1"/>
          </p:nvPr>
        </p:nvSpPr>
        <p:spPr>
          <a:xfrm>
            <a:off x="504012" y="4320000"/>
            <a:ext cx="52200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Click to edit Master subtitle style</a:t>
            </a:r>
            <a:endParaRPr lang="fi-FI" dirty="0"/>
          </a:p>
        </p:txBody>
      </p:sp>
      <p:sp>
        <p:nvSpPr>
          <p:cNvPr id="4" name="Päivämäärän paikkamerkki 3">
            <a:extLst>
              <a:ext uri="{FF2B5EF4-FFF2-40B4-BE49-F238E27FC236}">
                <a16:creationId xmlns:a16="http://schemas.microsoft.com/office/drawing/2014/main" id="{84A969AF-A963-0745-8694-3639602EC609}"/>
              </a:ext>
            </a:extLst>
          </p:cNvPr>
          <p:cNvSpPr>
            <a:spLocks noGrp="1"/>
          </p:cNvSpPr>
          <p:nvPr>
            <p:ph type="dt" sz="half" idx="10"/>
          </p:nvPr>
        </p:nvSpPr>
        <p:spPr>
          <a:xfrm>
            <a:off x="504000" y="6026740"/>
            <a:ext cx="1080000" cy="365125"/>
          </a:xfrm>
          <a:prstGeom prst="rect">
            <a:avLst/>
          </a:prstGeom>
        </p:spPr>
        <p:txBody>
          <a:bodyPr anchor="ctr" anchorCtr="0"/>
          <a:lstStyle>
            <a:lvl1pPr algn="l">
              <a:defRPr sz="1400">
                <a:solidFill>
                  <a:schemeClr val="bg1"/>
                </a:solidFill>
              </a:defRPr>
            </a:lvl1pPr>
          </a:lstStyle>
          <a:p>
            <a:fld id="{6A167487-54D6-EC42-84F0-257FE4D1A122}" type="datetime1">
              <a:rPr lang="fi-FI" smtClean="0"/>
              <a:t>24.5.2022</a:t>
            </a:fld>
            <a:endParaRPr lang="fi-FI" dirty="0"/>
          </a:p>
        </p:txBody>
      </p:sp>
      <p:sp>
        <p:nvSpPr>
          <p:cNvPr id="5" name="Alatunnisteen paikkamerkki 4">
            <a:extLst>
              <a:ext uri="{FF2B5EF4-FFF2-40B4-BE49-F238E27FC236}">
                <a16:creationId xmlns:a16="http://schemas.microsoft.com/office/drawing/2014/main" id="{907CDDB3-DF34-C045-A97C-9C204C8FD5D3}"/>
              </a:ext>
            </a:extLst>
          </p:cNvPr>
          <p:cNvSpPr>
            <a:spLocks noGrp="1"/>
          </p:cNvSpPr>
          <p:nvPr>
            <p:ph type="ftr" sz="quarter" idx="11"/>
          </p:nvPr>
        </p:nvSpPr>
        <p:spPr>
          <a:xfrm>
            <a:off x="1609200" y="6026739"/>
            <a:ext cx="4114800" cy="365125"/>
          </a:xfrm>
          <a:prstGeom prst="rect">
            <a:avLst/>
          </a:prstGeom>
        </p:spPr>
        <p:txBody>
          <a:bodyPr anchor="ctr" anchorCtr="0"/>
          <a:lstStyle>
            <a:lvl1pPr>
              <a:defRPr sz="1400" b="1">
                <a:solidFill>
                  <a:schemeClr val="bg1"/>
                </a:solidFill>
              </a:defRPr>
            </a:lvl1pPr>
          </a:lstStyle>
          <a:p>
            <a:r>
              <a:rPr lang="fi-FI"/>
              <a:t>Nimi</a:t>
            </a:r>
            <a:endParaRPr lang="fi-FI" dirty="0"/>
          </a:p>
        </p:txBody>
      </p:sp>
      <p:pic>
        <p:nvPicPr>
          <p:cNvPr id="10" name="Logo">
            <a:extLst>
              <a:ext uri="{FF2B5EF4-FFF2-40B4-BE49-F238E27FC236}">
                <a16:creationId xmlns:a16="http://schemas.microsoft.com/office/drawing/2014/main" id="{21C61264-AAE4-0744-9166-B9DA677B7557}"/>
              </a:ext>
            </a:extLst>
          </p:cNvPr>
          <p:cNvPicPr>
            <a:picLocks noChangeAspect="1"/>
          </p:cNvPicPr>
          <p:nvPr userDrawn="1"/>
        </p:nvPicPr>
        <p:blipFill>
          <a:blip r:embed="rId4"/>
          <a:stretch>
            <a:fillRect/>
          </a:stretch>
        </p:blipFill>
        <p:spPr>
          <a:xfrm>
            <a:off x="504000" y="504000"/>
            <a:ext cx="2717218" cy="504000"/>
          </a:xfrm>
          <a:prstGeom prst="rect">
            <a:avLst/>
          </a:prstGeom>
        </p:spPr>
      </p:pic>
      <p:pic>
        <p:nvPicPr>
          <p:cNvPr id="12" name="Picture 2" descr="E:\Työ\AVAUS\AVAUS_logo.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646052" y="254653"/>
            <a:ext cx="3138274" cy="1255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271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tsikkodia_vari_04_vaihdettava_kuva">
    <p:bg>
      <p:bgPr>
        <a:solidFill>
          <a:schemeClr val="accent4"/>
        </a:solidFill>
        <a:effectLst/>
      </p:bgPr>
    </p:bg>
    <p:spTree>
      <p:nvGrpSpPr>
        <p:cNvPr id="1" name=""/>
        <p:cNvGrpSpPr/>
        <p:nvPr/>
      </p:nvGrpSpPr>
      <p:grpSpPr>
        <a:xfrm>
          <a:off x="0" y="0"/>
          <a:ext cx="0" cy="0"/>
          <a:chOff x="0" y="0"/>
          <a:chExt cx="0" cy="0"/>
        </a:xfrm>
      </p:grpSpPr>
      <p:sp>
        <p:nvSpPr>
          <p:cNvPr id="9" name="Kuvan paikkamerkki 11">
            <a:extLst>
              <a:ext uri="{FF2B5EF4-FFF2-40B4-BE49-F238E27FC236}">
                <a16:creationId xmlns:a16="http://schemas.microsoft.com/office/drawing/2014/main" id="{16BD1366-5B4D-0A44-817E-EAB6F9A7E7A3}"/>
              </a:ext>
            </a:extLst>
          </p:cNvPr>
          <p:cNvSpPr>
            <a:spLocks noGrp="1"/>
          </p:cNvSpPr>
          <p:nvPr>
            <p:ph type="pic" sz="quarter" idx="12"/>
          </p:nvPr>
        </p:nvSpPr>
        <p:spPr>
          <a:xfrm>
            <a:off x="6061100" y="0"/>
            <a:ext cx="6130900" cy="6858000"/>
          </a:xfrm>
          <a:pattFill prst="pct90">
            <a:fgClr>
              <a:schemeClr val="accent4"/>
            </a:fgClr>
            <a:bgClr>
              <a:schemeClr val="bg1"/>
            </a:bgClr>
          </a:pattFill>
        </p:spPr>
        <p:txBody>
          <a:bodyPr>
            <a:normAutofit/>
          </a:bodyPr>
          <a:lstStyle>
            <a:lvl1pPr marL="0" indent="0" algn="ctr">
              <a:buNone/>
              <a:defRPr>
                <a:solidFill>
                  <a:schemeClr val="bg1"/>
                </a:solidFill>
              </a:defRPr>
            </a:lvl1pPr>
          </a:lstStyle>
          <a:p>
            <a:r>
              <a:rPr lang="fi-FI"/>
              <a:t>Drag picture to placeholder or click icon to add</a:t>
            </a:r>
            <a:endParaRPr lang="fi-FI" dirty="0"/>
          </a:p>
        </p:txBody>
      </p:sp>
      <p:sp>
        <p:nvSpPr>
          <p:cNvPr id="7" name="Tekstin taustaväri">
            <a:extLst>
              <a:ext uri="{FF2B5EF4-FFF2-40B4-BE49-F238E27FC236}">
                <a16:creationId xmlns:a16="http://schemas.microsoft.com/office/drawing/2014/main" id="{A061B61F-278B-0143-85FA-9C716E069CE0}"/>
              </a:ext>
            </a:extLst>
          </p:cNvPr>
          <p:cNvSpPr/>
          <p:nvPr userDrawn="1"/>
        </p:nvSpPr>
        <p:spPr>
          <a:xfrm>
            <a:off x="-1" y="0"/>
            <a:ext cx="607165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2849390A-863A-E249-A58B-C7861C9EBAE7}"/>
              </a:ext>
            </a:extLst>
          </p:cNvPr>
          <p:cNvSpPr>
            <a:spLocks noGrp="1"/>
          </p:cNvSpPr>
          <p:nvPr>
            <p:ph type="ctrTitle"/>
          </p:nvPr>
        </p:nvSpPr>
        <p:spPr>
          <a:xfrm>
            <a:off x="504000" y="1800000"/>
            <a:ext cx="5220000" cy="2387600"/>
          </a:xfrm>
        </p:spPr>
        <p:txBody>
          <a:bodyPr anchor="b" anchorCtr="0">
            <a:normAutofit/>
          </a:bodyPr>
          <a:lstStyle>
            <a:lvl1pPr algn="l">
              <a:defRPr sz="4000">
                <a:solidFill>
                  <a:schemeClr val="bg1"/>
                </a:solidFill>
              </a:defRPr>
            </a:lvl1pPr>
          </a:lstStyle>
          <a:p>
            <a:r>
              <a:rPr lang="fi-FI"/>
              <a:t>Click to edit Master title style</a:t>
            </a:r>
            <a:endParaRPr lang="fi-FI" dirty="0"/>
          </a:p>
        </p:txBody>
      </p:sp>
      <p:sp>
        <p:nvSpPr>
          <p:cNvPr id="3" name="Alaotsikko 2">
            <a:extLst>
              <a:ext uri="{FF2B5EF4-FFF2-40B4-BE49-F238E27FC236}">
                <a16:creationId xmlns:a16="http://schemas.microsoft.com/office/drawing/2014/main" id="{AAAB6DDE-3EA6-5A42-9F95-98A91E224DC2}"/>
              </a:ext>
            </a:extLst>
          </p:cNvPr>
          <p:cNvSpPr>
            <a:spLocks noGrp="1"/>
          </p:cNvSpPr>
          <p:nvPr>
            <p:ph type="subTitle" idx="1"/>
          </p:nvPr>
        </p:nvSpPr>
        <p:spPr>
          <a:xfrm>
            <a:off x="504012" y="4320000"/>
            <a:ext cx="52200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Click to edit Master subtitle style</a:t>
            </a:r>
            <a:endParaRPr lang="fi-FI" dirty="0"/>
          </a:p>
        </p:txBody>
      </p:sp>
      <p:sp>
        <p:nvSpPr>
          <p:cNvPr id="4" name="Päivämäärän paikkamerkki 3">
            <a:extLst>
              <a:ext uri="{FF2B5EF4-FFF2-40B4-BE49-F238E27FC236}">
                <a16:creationId xmlns:a16="http://schemas.microsoft.com/office/drawing/2014/main" id="{84A969AF-A963-0745-8694-3639602EC609}"/>
              </a:ext>
            </a:extLst>
          </p:cNvPr>
          <p:cNvSpPr>
            <a:spLocks noGrp="1"/>
          </p:cNvSpPr>
          <p:nvPr>
            <p:ph type="dt" sz="half" idx="10"/>
          </p:nvPr>
        </p:nvSpPr>
        <p:spPr>
          <a:xfrm>
            <a:off x="504000" y="6026740"/>
            <a:ext cx="1080000" cy="365125"/>
          </a:xfrm>
          <a:prstGeom prst="rect">
            <a:avLst/>
          </a:prstGeom>
        </p:spPr>
        <p:txBody>
          <a:bodyPr anchor="ctr" anchorCtr="0"/>
          <a:lstStyle>
            <a:lvl1pPr algn="l">
              <a:defRPr sz="1400">
                <a:solidFill>
                  <a:schemeClr val="bg1"/>
                </a:solidFill>
              </a:defRPr>
            </a:lvl1pPr>
          </a:lstStyle>
          <a:p>
            <a:fld id="{6A167487-54D6-EC42-84F0-257FE4D1A122}" type="datetime1">
              <a:rPr lang="fi-FI" smtClean="0"/>
              <a:t>24.5.2022</a:t>
            </a:fld>
            <a:endParaRPr lang="fi-FI" dirty="0"/>
          </a:p>
        </p:txBody>
      </p:sp>
      <p:sp>
        <p:nvSpPr>
          <p:cNvPr id="5" name="Alatunnisteen paikkamerkki 4">
            <a:extLst>
              <a:ext uri="{FF2B5EF4-FFF2-40B4-BE49-F238E27FC236}">
                <a16:creationId xmlns:a16="http://schemas.microsoft.com/office/drawing/2014/main" id="{907CDDB3-DF34-C045-A97C-9C204C8FD5D3}"/>
              </a:ext>
            </a:extLst>
          </p:cNvPr>
          <p:cNvSpPr>
            <a:spLocks noGrp="1"/>
          </p:cNvSpPr>
          <p:nvPr>
            <p:ph type="ftr" sz="quarter" idx="11"/>
          </p:nvPr>
        </p:nvSpPr>
        <p:spPr>
          <a:xfrm>
            <a:off x="1609200" y="6026739"/>
            <a:ext cx="4114800" cy="365125"/>
          </a:xfrm>
          <a:prstGeom prst="rect">
            <a:avLst/>
          </a:prstGeom>
        </p:spPr>
        <p:txBody>
          <a:bodyPr anchor="ctr" anchorCtr="0"/>
          <a:lstStyle>
            <a:lvl1pPr>
              <a:defRPr sz="1400" b="1">
                <a:solidFill>
                  <a:schemeClr val="bg1"/>
                </a:solidFill>
              </a:defRPr>
            </a:lvl1pPr>
          </a:lstStyle>
          <a:p>
            <a:r>
              <a:rPr lang="fi-FI"/>
              <a:t>Nimi</a:t>
            </a:r>
            <a:endParaRPr lang="fi-FI" dirty="0"/>
          </a:p>
        </p:txBody>
      </p:sp>
      <p:pic>
        <p:nvPicPr>
          <p:cNvPr id="10" name="Logo">
            <a:extLst>
              <a:ext uri="{FF2B5EF4-FFF2-40B4-BE49-F238E27FC236}">
                <a16:creationId xmlns:a16="http://schemas.microsoft.com/office/drawing/2014/main" id="{21C61264-AAE4-0744-9166-B9DA677B7557}"/>
              </a:ext>
            </a:extLst>
          </p:cNvPr>
          <p:cNvPicPr>
            <a:picLocks noChangeAspect="1"/>
          </p:cNvPicPr>
          <p:nvPr userDrawn="1"/>
        </p:nvPicPr>
        <p:blipFill>
          <a:blip r:embed="rId2"/>
          <a:stretch>
            <a:fillRect/>
          </a:stretch>
        </p:blipFill>
        <p:spPr>
          <a:xfrm>
            <a:off x="504000" y="504000"/>
            <a:ext cx="2717218" cy="504000"/>
          </a:xfrm>
          <a:prstGeom prst="rect">
            <a:avLst/>
          </a:prstGeom>
        </p:spPr>
      </p:pic>
      <p:pic>
        <p:nvPicPr>
          <p:cNvPr id="12" name="Picture 2" descr="E:\Työ\AVAUS\AVAUS_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646052" y="254653"/>
            <a:ext cx="3138274" cy="1255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0110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tsikkodia_vari_05">
    <p:bg>
      <p:bgPr>
        <a:solidFill>
          <a:schemeClr val="tx1"/>
        </a:solidFill>
        <a:effectLst/>
      </p:bgPr>
    </p:bg>
    <p:spTree>
      <p:nvGrpSpPr>
        <p:cNvPr id="1" name=""/>
        <p:cNvGrpSpPr/>
        <p:nvPr/>
      </p:nvGrpSpPr>
      <p:grpSpPr>
        <a:xfrm>
          <a:off x="0" y="0"/>
          <a:ext cx="0" cy="0"/>
          <a:chOff x="0" y="0"/>
          <a:chExt cx="0" cy="0"/>
        </a:xfrm>
      </p:grpSpPr>
      <p:sp>
        <p:nvSpPr>
          <p:cNvPr id="11" name="Suorakulmio 10">
            <a:extLst>
              <a:ext uri="{FF2B5EF4-FFF2-40B4-BE49-F238E27FC236}">
                <a16:creationId xmlns:a16="http://schemas.microsoft.com/office/drawing/2014/main" id="{40F591B0-4E4C-194E-8404-6E35A9F466AA}"/>
              </a:ext>
            </a:extLst>
          </p:cNvPr>
          <p:cNvSpPr/>
          <p:nvPr userDrawn="1"/>
        </p:nvSpPr>
        <p:spPr>
          <a:xfrm>
            <a:off x="6061100" y="0"/>
            <a:ext cx="6130900" cy="6858000"/>
          </a:xfrm>
          <a:prstGeom prst="rect">
            <a:avLst/>
          </a:prstGeom>
          <a:blipFill dpi="0" rotWithShape="1">
            <a:blip r:embed="rId2"/>
            <a:srcRect/>
            <a:tile tx="6350" ty="-19050" sx="55000" sy="55000" flip="none" algn="b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9" name="Patterni">
            <a:extLst>
              <a:ext uri="{FF2B5EF4-FFF2-40B4-BE49-F238E27FC236}">
                <a16:creationId xmlns:a16="http://schemas.microsoft.com/office/drawing/2014/main" id="{4285F6AA-0C7B-D54B-90F5-402BAEDC16B3}"/>
              </a:ext>
            </a:extLst>
          </p:cNvPr>
          <p:cNvPicPr>
            <a:picLocks noChangeAspect="1"/>
          </p:cNvPicPr>
          <p:nvPr userDrawn="1"/>
        </p:nvPicPr>
        <p:blipFill>
          <a:blip r:embed="rId3"/>
          <a:stretch>
            <a:fillRect/>
          </a:stretch>
        </p:blipFill>
        <p:spPr>
          <a:xfrm>
            <a:off x="6061100" y="0"/>
            <a:ext cx="1619759" cy="6858000"/>
          </a:xfrm>
          <a:prstGeom prst="rect">
            <a:avLst/>
          </a:prstGeom>
        </p:spPr>
      </p:pic>
      <p:sp>
        <p:nvSpPr>
          <p:cNvPr id="7" name="Tekstin taustaväri">
            <a:extLst>
              <a:ext uri="{FF2B5EF4-FFF2-40B4-BE49-F238E27FC236}">
                <a16:creationId xmlns:a16="http://schemas.microsoft.com/office/drawing/2014/main" id="{A061B61F-278B-0143-85FA-9C716E069CE0}"/>
              </a:ext>
            </a:extLst>
          </p:cNvPr>
          <p:cNvSpPr/>
          <p:nvPr userDrawn="1"/>
        </p:nvSpPr>
        <p:spPr>
          <a:xfrm>
            <a:off x="-1" y="0"/>
            <a:ext cx="607165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2849390A-863A-E249-A58B-C7861C9EBAE7}"/>
              </a:ext>
            </a:extLst>
          </p:cNvPr>
          <p:cNvSpPr>
            <a:spLocks noGrp="1"/>
          </p:cNvSpPr>
          <p:nvPr>
            <p:ph type="ctrTitle"/>
          </p:nvPr>
        </p:nvSpPr>
        <p:spPr>
          <a:xfrm>
            <a:off x="504000" y="1800000"/>
            <a:ext cx="5220000" cy="2387600"/>
          </a:xfrm>
        </p:spPr>
        <p:txBody>
          <a:bodyPr anchor="b" anchorCtr="0">
            <a:normAutofit/>
          </a:bodyPr>
          <a:lstStyle>
            <a:lvl1pPr algn="l">
              <a:defRPr sz="4000">
                <a:solidFill>
                  <a:schemeClr val="bg1"/>
                </a:solidFill>
              </a:defRPr>
            </a:lvl1pPr>
          </a:lstStyle>
          <a:p>
            <a:r>
              <a:rPr lang="fi-FI"/>
              <a:t>Click to edit Master title style</a:t>
            </a:r>
            <a:endParaRPr lang="fi-FI" dirty="0"/>
          </a:p>
        </p:txBody>
      </p:sp>
      <p:sp>
        <p:nvSpPr>
          <p:cNvPr id="3" name="Alaotsikko 2">
            <a:extLst>
              <a:ext uri="{FF2B5EF4-FFF2-40B4-BE49-F238E27FC236}">
                <a16:creationId xmlns:a16="http://schemas.microsoft.com/office/drawing/2014/main" id="{AAAB6DDE-3EA6-5A42-9F95-98A91E224DC2}"/>
              </a:ext>
            </a:extLst>
          </p:cNvPr>
          <p:cNvSpPr>
            <a:spLocks noGrp="1"/>
          </p:cNvSpPr>
          <p:nvPr>
            <p:ph type="subTitle" idx="1"/>
          </p:nvPr>
        </p:nvSpPr>
        <p:spPr>
          <a:xfrm>
            <a:off x="504012" y="4320000"/>
            <a:ext cx="52200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Click to edit Master subtitle style</a:t>
            </a:r>
            <a:endParaRPr lang="fi-FI" dirty="0"/>
          </a:p>
        </p:txBody>
      </p:sp>
      <p:sp>
        <p:nvSpPr>
          <p:cNvPr id="4" name="Päivämäärän paikkamerkki 3">
            <a:extLst>
              <a:ext uri="{FF2B5EF4-FFF2-40B4-BE49-F238E27FC236}">
                <a16:creationId xmlns:a16="http://schemas.microsoft.com/office/drawing/2014/main" id="{84A969AF-A963-0745-8694-3639602EC609}"/>
              </a:ext>
            </a:extLst>
          </p:cNvPr>
          <p:cNvSpPr>
            <a:spLocks noGrp="1"/>
          </p:cNvSpPr>
          <p:nvPr>
            <p:ph type="dt" sz="half" idx="10"/>
          </p:nvPr>
        </p:nvSpPr>
        <p:spPr>
          <a:xfrm>
            <a:off x="504000" y="6026740"/>
            <a:ext cx="1080000" cy="365125"/>
          </a:xfrm>
          <a:prstGeom prst="rect">
            <a:avLst/>
          </a:prstGeom>
        </p:spPr>
        <p:txBody>
          <a:bodyPr anchor="ctr" anchorCtr="0"/>
          <a:lstStyle>
            <a:lvl1pPr algn="l">
              <a:defRPr sz="1400">
                <a:solidFill>
                  <a:schemeClr val="bg1"/>
                </a:solidFill>
              </a:defRPr>
            </a:lvl1pPr>
          </a:lstStyle>
          <a:p>
            <a:fld id="{6A167487-54D6-EC42-84F0-257FE4D1A122}" type="datetime1">
              <a:rPr lang="fi-FI" smtClean="0"/>
              <a:t>24.5.2022</a:t>
            </a:fld>
            <a:endParaRPr lang="fi-FI" dirty="0"/>
          </a:p>
        </p:txBody>
      </p:sp>
      <p:sp>
        <p:nvSpPr>
          <p:cNvPr id="5" name="Alatunnisteen paikkamerkki 4">
            <a:extLst>
              <a:ext uri="{FF2B5EF4-FFF2-40B4-BE49-F238E27FC236}">
                <a16:creationId xmlns:a16="http://schemas.microsoft.com/office/drawing/2014/main" id="{907CDDB3-DF34-C045-A97C-9C204C8FD5D3}"/>
              </a:ext>
            </a:extLst>
          </p:cNvPr>
          <p:cNvSpPr>
            <a:spLocks noGrp="1"/>
          </p:cNvSpPr>
          <p:nvPr>
            <p:ph type="ftr" sz="quarter" idx="11"/>
          </p:nvPr>
        </p:nvSpPr>
        <p:spPr>
          <a:xfrm>
            <a:off x="1609200" y="6026739"/>
            <a:ext cx="4114800" cy="365125"/>
          </a:xfrm>
          <a:prstGeom prst="rect">
            <a:avLst/>
          </a:prstGeom>
        </p:spPr>
        <p:txBody>
          <a:bodyPr anchor="ctr" anchorCtr="0"/>
          <a:lstStyle>
            <a:lvl1pPr>
              <a:defRPr sz="1400" b="1">
                <a:solidFill>
                  <a:schemeClr val="bg1"/>
                </a:solidFill>
              </a:defRPr>
            </a:lvl1pPr>
          </a:lstStyle>
          <a:p>
            <a:r>
              <a:rPr lang="fi-FI"/>
              <a:t>Nimi</a:t>
            </a:r>
            <a:endParaRPr lang="fi-FI" dirty="0"/>
          </a:p>
        </p:txBody>
      </p:sp>
      <p:pic>
        <p:nvPicPr>
          <p:cNvPr id="12" name="Logo">
            <a:extLst>
              <a:ext uri="{FF2B5EF4-FFF2-40B4-BE49-F238E27FC236}">
                <a16:creationId xmlns:a16="http://schemas.microsoft.com/office/drawing/2014/main" id="{21C61264-AAE4-0744-9166-B9DA677B7557}"/>
              </a:ext>
            </a:extLst>
          </p:cNvPr>
          <p:cNvPicPr>
            <a:picLocks noChangeAspect="1"/>
          </p:cNvPicPr>
          <p:nvPr userDrawn="1"/>
        </p:nvPicPr>
        <p:blipFill>
          <a:blip r:embed="rId4"/>
          <a:stretch>
            <a:fillRect/>
          </a:stretch>
        </p:blipFill>
        <p:spPr>
          <a:xfrm>
            <a:off x="504000" y="504000"/>
            <a:ext cx="2717218" cy="504000"/>
          </a:xfrm>
          <a:prstGeom prst="rect">
            <a:avLst/>
          </a:prstGeom>
        </p:spPr>
      </p:pic>
    </p:spTree>
    <p:extLst>
      <p:ext uri="{BB962C8B-B14F-4D97-AF65-F5344CB8AC3E}">
        <p14:creationId xmlns:p14="http://schemas.microsoft.com/office/powerpoint/2010/main" val="2489450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90B6F790-057D-784A-9CB2-979D89E51E27}"/>
              </a:ext>
            </a:extLst>
          </p:cNvPr>
          <p:cNvSpPr>
            <a:spLocks noGrp="1"/>
          </p:cNvSpPr>
          <p:nvPr>
            <p:ph type="title"/>
          </p:nvPr>
        </p:nvSpPr>
        <p:spPr>
          <a:xfrm>
            <a:off x="504000" y="365125"/>
            <a:ext cx="11160000" cy="1325563"/>
          </a:xfrm>
          <a:prstGeom prst="rect">
            <a:avLst/>
          </a:prstGeom>
        </p:spPr>
        <p:txBody>
          <a:bodyPr vert="horz" lIns="91440" tIns="45720" rIns="91440" bIns="45720" rtlCol="0" anchor="ctr">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4FCD46ED-2A86-484D-B7D1-49D101183776}"/>
              </a:ext>
            </a:extLst>
          </p:cNvPr>
          <p:cNvSpPr>
            <a:spLocks noGrp="1"/>
          </p:cNvSpPr>
          <p:nvPr>
            <p:ph type="body" idx="1"/>
          </p:nvPr>
        </p:nvSpPr>
        <p:spPr>
          <a:xfrm>
            <a:off x="504000" y="1825625"/>
            <a:ext cx="11160000" cy="4104000"/>
          </a:xfrm>
          <a:prstGeom prst="rect">
            <a:avLst/>
          </a:prstGeom>
        </p:spPr>
        <p:txBody>
          <a:bodyPr vert="horz" lIns="91440" tIns="45720" rIns="91440" bIns="45720" rtlCol="0">
            <a:normAutofit/>
          </a:bodyPr>
          <a:lstStyle/>
          <a:p>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6" name="Dian numeron paikkamerkki 5">
            <a:extLst>
              <a:ext uri="{FF2B5EF4-FFF2-40B4-BE49-F238E27FC236}">
                <a16:creationId xmlns:a16="http://schemas.microsoft.com/office/drawing/2014/main" id="{D5F1E16D-A262-DF4D-A3E1-C8A4054B2067}"/>
              </a:ext>
            </a:extLst>
          </p:cNvPr>
          <p:cNvSpPr>
            <a:spLocks noGrp="1"/>
          </p:cNvSpPr>
          <p:nvPr>
            <p:ph type="sldNum" sz="quarter" idx="4"/>
          </p:nvPr>
        </p:nvSpPr>
        <p:spPr>
          <a:xfrm>
            <a:off x="10872000" y="6173475"/>
            <a:ext cx="814137"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13BE8AB2-9B50-D544-A2BB-62673476E5E9}" type="slidenum">
              <a:rPr lang="fi-FI" smtClean="0"/>
              <a:pPr/>
              <a:t>‹#›</a:t>
            </a:fld>
            <a:endParaRPr lang="fi-FI"/>
          </a:p>
        </p:txBody>
      </p:sp>
      <p:pic>
        <p:nvPicPr>
          <p:cNvPr id="10" name="Kuva 9">
            <a:extLst>
              <a:ext uri="{FF2B5EF4-FFF2-40B4-BE49-F238E27FC236}">
                <a16:creationId xmlns:a16="http://schemas.microsoft.com/office/drawing/2014/main" id="{5127E30D-647A-BE42-8CD4-1C75FA6664EB}"/>
              </a:ext>
            </a:extLst>
          </p:cNvPr>
          <p:cNvPicPr>
            <a:picLocks noChangeAspect="1"/>
          </p:cNvPicPr>
          <p:nvPr/>
        </p:nvPicPr>
        <p:blipFill>
          <a:blip r:embed="rId30"/>
          <a:stretch>
            <a:fillRect/>
          </a:stretch>
        </p:blipFill>
        <p:spPr>
          <a:xfrm>
            <a:off x="432000" y="6120000"/>
            <a:ext cx="2329042" cy="432000"/>
          </a:xfrm>
          <a:prstGeom prst="rect">
            <a:avLst/>
          </a:prstGeom>
        </p:spPr>
      </p:pic>
    </p:spTree>
    <p:extLst>
      <p:ext uri="{BB962C8B-B14F-4D97-AF65-F5344CB8AC3E}">
        <p14:creationId xmlns:p14="http://schemas.microsoft.com/office/powerpoint/2010/main" val="376040448"/>
      </p:ext>
    </p:extLst>
  </p:cSld>
  <p:clrMap bg1="lt1" tx1="dk1" bg2="lt2" tx2="dk2" accent1="accent1" accent2="accent2" accent3="accent3" accent4="accent4" accent5="accent5" accent6="accent6" hlink="hlink" folHlink="folHlink"/>
  <p:sldLayoutIdLst>
    <p:sldLayoutId id="2147483649" r:id="rId1"/>
    <p:sldLayoutId id="2147483676" r:id="rId2"/>
    <p:sldLayoutId id="2147483672" r:id="rId3"/>
    <p:sldLayoutId id="2147483677" r:id="rId4"/>
    <p:sldLayoutId id="2147483673" r:id="rId5"/>
    <p:sldLayoutId id="2147483678" r:id="rId6"/>
    <p:sldLayoutId id="2147483674" r:id="rId7"/>
    <p:sldLayoutId id="2147483679" r:id="rId8"/>
    <p:sldLayoutId id="2147483675" r:id="rId9"/>
    <p:sldLayoutId id="2147483680" r:id="rId10"/>
    <p:sldLayoutId id="2147483661" r:id="rId11"/>
    <p:sldLayoutId id="2147483666" r:id="rId12"/>
    <p:sldLayoutId id="2147483667" r:id="rId13"/>
    <p:sldLayoutId id="2147483668" r:id="rId14"/>
    <p:sldLayoutId id="2147483669" r:id="rId15"/>
    <p:sldLayoutId id="2147483682" r:id="rId16"/>
    <p:sldLayoutId id="2147483660" r:id="rId17"/>
    <p:sldLayoutId id="2147483670" r:id="rId18"/>
    <p:sldLayoutId id="2147483650" r:id="rId19"/>
    <p:sldLayoutId id="2147483652" r:id="rId20"/>
    <p:sldLayoutId id="2147483654" r:id="rId21"/>
    <p:sldLayoutId id="2147483656" r:id="rId22"/>
    <p:sldLayoutId id="2147483657" r:id="rId23"/>
    <p:sldLayoutId id="2147483655" r:id="rId24"/>
    <p:sldLayoutId id="2147483681" r:id="rId25"/>
    <p:sldLayoutId id="2147483658" r:id="rId26"/>
    <p:sldLayoutId id="2147483659" r:id="rId27"/>
    <p:sldLayoutId id="2147483671" r:id="rId28"/>
  </p:sldLayoutIdLst>
  <p:hf sldNum="0" hdr="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mailto:harri.haukka@fmi.fi" TargetMode="External"/><Relationship Id="rId7" Type="http://schemas.openxmlformats.org/officeDocument/2006/relationships/hyperlink" Target="https://doi.org/10.5194/egusphere-egu22-4823" TargetMode="External"/><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24.pn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6.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urn.fi/URN:NBN:fi:aalto-2021121910916" TargetMode="Externa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4000" y="1800000"/>
            <a:ext cx="5220000" cy="2896408"/>
          </a:xfrm>
        </p:spPr>
        <p:txBody>
          <a:bodyPr>
            <a:normAutofit fontScale="90000"/>
          </a:bodyPr>
          <a:lstStyle/>
          <a:p>
            <a:r>
              <a:rPr lang="en-US" dirty="0"/>
              <a:t>Tool for optimizing the scientific operations and performance of the</a:t>
            </a:r>
            <a:br>
              <a:rPr lang="en-US" dirty="0"/>
            </a:br>
            <a:r>
              <a:rPr lang="en-US" dirty="0"/>
              <a:t>Mars lander</a:t>
            </a:r>
          </a:p>
        </p:txBody>
      </p:sp>
      <p:sp>
        <p:nvSpPr>
          <p:cNvPr id="3" name="Subtitle 2"/>
          <p:cNvSpPr>
            <a:spLocks noGrp="1"/>
          </p:cNvSpPr>
          <p:nvPr>
            <p:ph type="subTitle" idx="1"/>
          </p:nvPr>
        </p:nvSpPr>
        <p:spPr>
          <a:xfrm>
            <a:off x="504012" y="4978400"/>
            <a:ext cx="5219988" cy="1797050"/>
          </a:xfrm>
        </p:spPr>
        <p:txBody>
          <a:bodyPr>
            <a:normAutofit fontScale="92500" lnSpcReduction="20000"/>
          </a:bodyPr>
          <a:lstStyle/>
          <a:p>
            <a:r>
              <a:rPr lang="fi-FI" sz="4400" dirty="0">
                <a:solidFill>
                  <a:srgbClr val="FF9900"/>
                </a:solidFill>
              </a:rPr>
              <a:t>Harri Haukka</a:t>
            </a:r>
          </a:p>
          <a:p>
            <a:r>
              <a:rPr lang="en-US" sz="1800" dirty="0">
                <a:solidFill>
                  <a:srgbClr val="00B0F0"/>
                </a:solidFill>
              </a:rPr>
              <a:t>Development Manager</a:t>
            </a:r>
          </a:p>
          <a:p>
            <a:r>
              <a:rPr lang="en-US" sz="1800" dirty="0"/>
              <a:t>Space Research and Observation Technologies, Finnish Meteorological Institute</a:t>
            </a:r>
          </a:p>
          <a:p>
            <a:r>
              <a:rPr lang="en-US" sz="1800" dirty="0"/>
              <a:t>Helsinki, Finland (</a:t>
            </a:r>
            <a:r>
              <a:rPr lang="en-US" sz="1800" dirty="0">
                <a:hlinkClick r:id="rId3"/>
              </a:rPr>
              <a:t>harri.haukka@fmi.fi</a:t>
            </a:r>
            <a:r>
              <a:rPr lang="en-US" sz="1800" dirty="0"/>
              <a:t>) </a:t>
            </a:r>
            <a:endParaRPr lang="fi-FI" sz="1800" dirty="0"/>
          </a:p>
          <a:p>
            <a:endParaRPr lang="en-US" sz="1800" dirty="0"/>
          </a:p>
        </p:txBody>
      </p:sp>
      <p:pic>
        <p:nvPicPr>
          <p:cNvPr id="7" name="Picture 6" descr="A landscape with a body of water in the distance&#10;&#10;Description automatically generated with low confidence">
            <a:extLst>
              <a:ext uri="{FF2B5EF4-FFF2-40B4-BE49-F238E27FC236}">
                <a16:creationId xmlns:a16="http://schemas.microsoft.com/office/drawing/2014/main" id="{CE2F10E8-0F09-4ABB-ADDD-45876BB3D4EB}"/>
              </a:ext>
            </a:extLst>
          </p:cNvPr>
          <p:cNvPicPr>
            <a:picLocks noChangeAspect="1"/>
          </p:cNvPicPr>
          <p:nvPr/>
        </p:nvPicPr>
        <p:blipFill rotWithShape="1">
          <a:blip r:embed="rId4"/>
          <a:srcRect l="32122" t="1044" b="5113"/>
          <a:stretch/>
        </p:blipFill>
        <p:spPr>
          <a:xfrm>
            <a:off x="5749200" y="0"/>
            <a:ext cx="6442800" cy="6858000"/>
          </a:xfrm>
          <a:prstGeom prst="rect">
            <a:avLst/>
          </a:prstGeom>
        </p:spPr>
      </p:pic>
      <p:sp>
        <p:nvSpPr>
          <p:cNvPr id="8" name="Footer Placeholder 4">
            <a:extLst>
              <a:ext uri="{FF2B5EF4-FFF2-40B4-BE49-F238E27FC236}">
                <a16:creationId xmlns:a16="http://schemas.microsoft.com/office/drawing/2014/main" id="{CF811980-D421-4D81-9FCE-D3993AAE6097}"/>
              </a:ext>
            </a:extLst>
          </p:cNvPr>
          <p:cNvSpPr txBox="1">
            <a:spLocks/>
          </p:cNvSpPr>
          <p:nvPr/>
        </p:nvSpPr>
        <p:spPr>
          <a:xfrm>
            <a:off x="11177464" y="5594974"/>
            <a:ext cx="1323404" cy="365125"/>
          </a:xfrm>
          <a:prstGeom prst="rect">
            <a:avLst/>
          </a:prstGeom>
        </p:spPr>
        <p:txBody>
          <a:bodyPr anchor="ctr" anchorCtr="0"/>
          <a:lstStyle>
            <a:defPPr>
              <a:defRPr lang="fi-FI"/>
            </a:defPPr>
            <a:lvl1pPr marL="0" algn="l" defTabSz="914400" rtl="0" eaLnBrk="1" latinLnBrk="0" hangingPunct="1">
              <a:defRPr sz="14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100" dirty="0">
                <a:solidFill>
                  <a:srgbClr val="FF6600"/>
                </a:solidFill>
              </a:rPr>
              <a:t>Photo: NASA</a:t>
            </a:r>
          </a:p>
        </p:txBody>
      </p:sp>
      <p:pic>
        <p:nvPicPr>
          <p:cNvPr id="12" name="Picture 11">
            <a:extLst>
              <a:ext uri="{FF2B5EF4-FFF2-40B4-BE49-F238E27FC236}">
                <a16:creationId xmlns:a16="http://schemas.microsoft.com/office/drawing/2014/main" id="{3A58AC9E-E053-4EE1-BA3D-AE45F0EA278B}"/>
              </a:ext>
            </a:extLst>
          </p:cNvPr>
          <p:cNvPicPr/>
          <p:nvPr/>
        </p:nvPicPr>
        <p:blipFill>
          <a:blip r:embed="rId5"/>
          <a:stretch/>
        </p:blipFill>
        <p:spPr>
          <a:xfrm>
            <a:off x="10311348" y="63352"/>
            <a:ext cx="1769300" cy="1736648"/>
          </a:xfrm>
          <a:prstGeom prst="rect">
            <a:avLst/>
          </a:prstGeom>
          <a:ln>
            <a:noFill/>
          </a:ln>
        </p:spPr>
      </p:pic>
      <p:pic>
        <p:nvPicPr>
          <p:cNvPr id="13" name="Picture 6" descr="E:\Työ\MetNet\Precursor  Mission\Documents\AMH_ministerio\mmpm_logo_large.gif">
            <a:extLst>
              <a:ext uri="{FF2B5EF4-FFF2-40B4-BE49-F238E27FC236}">
                <a16:creationId xmlns:a16="http://schemas.microsoft.com/office/drawing/2014/main" id="{3B61F54A-C4E6-43F1-9155-998578482E16}"/>
              </a:ext>
            </a:extLst>
          </p:cNvPr>
          <p:cNvPicPr>
            <a:picLocks noChangeAspect="1" noChangeArrowheads="1"/>
          </p:cNvPicPr>
          <p:nvPr/>
        </p:nvPicPr>
        <p:blipFill>
          <a:blip r:embed="rId6" cstate="print"/>
          <a:srcRect/>
          <a:stretch>
            <a:fillRect/>
          </a:stretch>
        </p:blipFill>
        <p:spPr bwMode="auto">
          <a:xfrm>
            <a:off x="8330249" y="109077"/>
            <a:ext cx="1769299" cy="1709973"/>
          </a:xfrm>
          <a:prstGeom prst="rect">
            <a:avLst/>
          </a:prstGeom>
          <a:noFill/>
          <a:effectLst>
            <a:glow rad="101600">
              <a:schemeClr val="tx1">
                <a:alpha val="71000"/>
              </a:schemeClr>
            </a:glow>
          </a:effectLst>
        </p:spPr>
      </p:pic>
      <p:sp>
        <p:nvSpPr>
          <p:cNvPr id="10" name="TextBox 9">
            <a:extLst>
              <a:ext uri="{FF2B5EF4-FFF2-40B4-BE49-F238E27FC236}">
                <a16:creationId xmlns:a16="http://schemas.microsoft.com/office/drawing/2014/main" id="{9F1E14DC-5A99-4343-81A4-7CBB3D9B457C}"/>
              </a:ext>
            </a:extLst>
          </p:cNvPr>
          <p:cNvSpPr txBox="1"/>
          <p:nvPr/>
        </p:nvSpPr>
        <p:spPr>
          <a:xfrm>
            <a:off x="5701381" y="6148317"/>
            <a:ext cx="5133848" cy="646331"/>
          </a:xfrm>
          <a:prstGeom prst="rect">
            <a:avLst/>
          </a:prstGeom>
          <a:noFill/>
        </p:spPr>
        <p:txBody>
          <a:bodyPr wrap="square">
            <a:spAutoFit/>
          </a:bodyPr>
          <a:lstStyle/>
          <a:p>
            <a:r>
              <a:rPr lang="fi-FI" b="0" i="0" dirty="0">
                <a:solidFill>
                  <a:schemeClr val="bg1"/>
                </a:solidFill>
                <a:effectLst/>
                <a:latin typeface="Open Sans" panose="020B0606030504020204" pitchFamily="34" charset="0"/>
              </a:rPr>
              <a:t>EGU22-4823</a:t>
            </a:r>
          </a:p>
          <a:p>
            <a:r>
              <a:rPr lang="fi-FI" dirty="0">
                <a:solidFill>
                  <a:schemeClr val="bg1"/>
                </a:solidFill>
                <a:hlinkClick r:id="rId7"/>
              </a:rPr>
              <a:t>https://doi.org/10.5194/egusphere-egu22-4823</a:t>
            </a:r>
            <a:r>
              <a:rPr lang="fi-FI" dirty="0">
                <a:solidFill>
                  <a:schemeClr val="bg1"/>
                </a:solidFill>
              </a:rPr>
              <a:t> </a:t>
            </a:r>
          </a:p>
        </p:txBody>
      </p:sp>
      <p:pic>
        <p:nvPicPr>
          <p:cNvPr id="6" name="Picture 5" descr="Text&#10;&#10;Description automatically generated">
            <a:extLst>
              <a:ext uri="{FF2B5EF4-FFF2-40B4-BE49-F238E27FC236}">
                <a16:creationId xmlns:a16="http://schemas.microsoft.com/office/drawing/2014/main" id="{91BE9506-AE2D-4DDC-AB91-8CD2BF182314}"/>
              </a:ext>
            </a:extLst>
          </p:cNvPr>
          <p:cNvPicPr>
            <a:picLocks noChangeAspect="1"/>
          </p:cNvPicPr>
          <p:nvPr/>
        </p:nvPicPr>
        <p:blipFill>
          <a:blip r:embed="rId8"/>
          <a:stretch>
            <a:fillRect/>
          </a:stretch>
        </p:blipFill>
        <p:spPr>
          <a:xfrm>
            <a:off x="3482162" y="460184"/>
            <a:ext cx="2155686" cy="561588"/>
          </a:xfrm>
          <a:prstGeom prst="rect">
            <a:avLst/>
          </a:prstGeom>
        </p:spPr>
      </p:pic>
      <p:pic>
        <p:nvPicPr>
          <p:cNvPr id="5" name="Picture 4" descr="Qr code&#10;&#10;Description automatically generated">
            <a:extLst>
              <a:ext uri="{FF2B5EF4-FFF2-40B4-BE49-F238E27FC236}">
                <a16:creationId xmlns:a16="http://schemas.microsoft.com/office/drawing/2014/main" id="{3E6AC1A1-A1CE-4664-868A-50289C1CD164}"/>
              </a:ext>
            </a:extLst>
          </p:cNvPr>
          <p:cNvPicPr>
            <a:picLocks noChangeAspect="1"/>
          </p:cNvPicPr>
          <p:nvPr/>
        </p:nvPicPr>
        <p:blipFill>
          <a:blip r:embed="rId9"/>
          <a:stretch>
            <a:fillRect/>
          </a:stretch>
        </p:blipFill>
        <p:spPr>
          <a:xfrm>
            <a:off x="11238470" y="5904355"/>
            <a:ext cx="953645" cy="953645"/>
          </a:xfrm>
          <a:prstGeom prst="rect">
            <a:avLst/>
          </a:prstGeom>
        </p:spPr>
      </p:pic>
    </p:spTree>
    <p:extLst>
      <p:ext uri="{BB962C8B-B14F-4D97-AF65-F5344CB8AC3E}">
        <p14:creationId xmlns:p14="http://schemas.microsoft.com/office/powerpoint/2010/main" val="1740174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535383-EBD1-4B59-810D-29A2FDF28F61}"/>
              </a:ext>
            </a:extLst>
          </p:cNvPr>
          <p:cNvSpPr>
            <a:spLocks noGrp="1"/>
          </p:cNvSpPr>
          <p:nvPr>
            <p:ph type="title"/>
          </p:nvPr>
        </p:nvSpPr>
        <p:spPr>
          <a:xfrm>
            <a:off x="504000" y="73025"/>
            <a:ext cx="10168654" cy="1325563"/>
          </a:xfrm>
        </p:spPr>
        <p:txBody>
          <a:bodyPr>
            <a:normAutofit/>
          </a:bodyPr>
          <a:lstStyle/>
          <a:p>
            <a:r>
              <a:rPr lang="en-US" dirty="0"/>
              <a:t>Background of the developed tool</a:t>
            </a:r>
            <a:endParaRPr lang="fi-FI" dirty="0"/>
          </a:p>
        </p:txBody>
      </p:sp>
      <p:sp>
        <p:nvSpPr>
          <p:cNvPr id="11" name="Content Placeholder 3">
            <a:extLst>
              <a:ext uri="{FF2B5EF4-FFF2-40B4-BE49-F238E27FC236}">
                <a16:creationId xmlns:a16="http://schemas.microsoft.com/office/drawing/2014/main" id="{DBE11C74-6756-45E1-966F-7AE4CE1A7A21}"/>
              </a:ext>
            </a:extLst>
          </p:cNvPr>
          <p:cNvSpPr>
            <a:spLocks noGrp="1"/>
          </p:cNvSpPr>
          <p:nvPr>
            <p:ph idx="1"/>
          </p:nvPr>
        </p:nvSpPr>
        <p:spPr>
          <a:xfrm>
            <a:off x="504000" y="1352550"/>
            <a:ext cx="7217598" cy="4927600"/>
          </a:xfrm>
        </p:spPr>
        <p:txBody>
          <a:bodyPr>
            <a:normAutofit lnSpcReduction="10000"/>
          </a:bodyPr>
          <a:lstStyle/>
          <a:p>
            <a:pPr>
              <a:lnSpc>
                <a:spcPct val="120000"/>
              </a:lnSpc>
            </a:pPr>
            <a:r>
              <a:rPr lang="en-US" sz="1700" dirty="0">
                <a:solidFill>
                  <a:srgbClr val="FF9900"/>
                </a:solidFill>
              </a:rPr>
              <a:t>Background for tool (initial problem to be solved): </a:t>
            </a:r>
            <a:r>
              <a:rPr lang="en-US" sz="1700" u="sng" dirty="0"/>
              <a:t>FMI has need for simulating the scientific payload operations and relevant system electronics in any location on Mars on any time of the Martian year. </a:t>
            </a:r>
          </a:p>
          <a:p>
            <a:pPr lvl="1">
              <a:lnSpc>
                <a:spcPct val="120000"/>
              </a:lnSpc>
            </a:pPr>
            <a:r>
              <a:rPr lang="en-US" sz="1300" dirty="0">
                <a:solidFill>
                  <a:srgbClr val="FF9900"/>
                </a:solidFill>
              </a:rPr>
              <a:t>Specific goals: </a:t>
            </a:r>
            <a:r>
              <a:rPr lang="en-US" sz="1300" dirty="0"/>
              <a:t>Optimize the payload operations in each selected location, define required power system composition (solar panels, batteries, RTG, etc.) within the lander physical limits.</a:t>
            </a:r>
            <a:endParaRPr lang="en-US" sz="1300" dirty="0">
              <a:solidFill>
                <a:srgbClr val="FF9900"/>
              </a:solidFill>
            </a:endParaRPr>
          </a:p>
          <a:p>
            <a:pPr>
              <a:lnSpc>
                <a:spcPct val="120000"/>
              </a:lnSpc>
            </a:pPr>
            <a:r>
              <a:rPr lang="en-US" sz="1700" u="sng" dirty="0">
                <a:solidFill>
                  <a:srgbClr val="FF9900"/>
                </a:solidFill>
              </a:rPr>
              <a:t>Tool called “</a:t>
            </a:r>
            <a:r>
              <a:rPr lang="en-US" sz="1700" u="sng" dirty="0" err="1">
                <a:solidFill>
                  <a:srgbClr val="FF9900"/>
                </a:solidFill>
              </a:rPr>
              <a:t>HoMES</a:t>
            </a:r>
            <a:r>
              <a:rPr lang="en-US" sz="1700" u="sng" dirty="0">
                <a:solidFill>
                  <a:srgbClr val="FF9900"/>
                </a:solidFill>
              </a:rPr>
              <a:t>” </a:t>
            </a:r>
            <a:r>
              <a:rPr lang="en-US" sz="1700" dirty="0">
                <a:solidFill>
                  <a:srgbClr val="FF9900"/>
                </a:solidFill>
              </a:rPr>
              <a:t>made with Python and </a:t>
            </a:r>
            <a:r>
              <a:rPr lang="en-US" sz="1700" u="sng" dirty="0">
                <a:solidFill>
                  <a:srgbClr val="FF9900"/>
                </a:solidFill>
              </a:rPr>
              <a:t>utilizes the Mars Climate Database (5.3) solar irradiance values.</a:t>
            </a:r>
          </a:p>
          <a:p>
            <a:pPr lvl="1">
              <a:lnSpc>
                <a:spcPct val="120000"/>
              </a:lnSpc>
            </a:pPr>
            <a:r>
              <a:rPr lang="en-US" sz="1700" u="sng" dirty="0"/>
              <a:t>Fully “tunable” tool (program). </a:t>
            </a:r>
            <a:r>
              <a:rPr lang="en-US" sz="1700" dirty="0"/>
              <a:t>All specification can be defined case-by-case (lander, mission, etc.).</a:t>
            </a:r>
          </a:p>
          <a:p>
            <a:pPr lvl="1">
              <a:lnSpc>
                <a:spcPct val="120000"/>
              </a:lnSpc>
            </a:pPr>
            <a:r>
              <a:rPr lang="en-US" sz="1700" dirty="0" err="1">
                <a:solidFill>
                  <a:srgbClr val="FF9900"/>
                </a:solidFill>
              </a:rPr>
              <a:t>MetNet</a:t>
            </a:r>
            <a:r>
              <a:rPr lang="en-US" sz="1700" dirty="0">
                <a:solidFill>
                  <a:srgbClr val="FF9900"/>
                </a:solidFill>
              </a:rPr>
              <a:t> and </a:t>
            </a:r>
            <a:r>
              <a:rPr lang="en-US" sz="1700" dirty="0" err="1">
                <a:solidFill>
                  <a:srgbClr val="FF9900"/>
                </a:solidFill>
              </a:rPr>
              <a:t>MiniPINS</a:t>
            </a:r>
            <a:r>
              <a:rPr lang="en-US" sz="1700" dirty="0">
                <a:solidFill>
                  <a:srgbClr val="FF9900"/>
                </a:solidFill>
              </a:rPr>
              <a:t> (system electronics and payload) as a reference missions</a:t>
            </a:r>
          </a:p>
          <a:p>
            <a:pPr>
              <a:lnSpc>
                <a:spcPct val="120000"/>
              </a:lnSpc>
            </a:pPr>
            <a:r>
              <a:rPr lang="en-US" sz="1700" dirty="0"/>
              <a:t>In simulation charts (following slides) the </a:t>
            </a:r>
            <a:r>
              <a:rPr lang="en-US" sz="1700" dirty="0">
                <a:solidFill>
                  <a:srgbClr val="00B050"/>
                </a:solidFill>
              </a:rPr>
              <a:t>green is the battery level</a:t>
            </a:r>
            <a:r>
              <a:rPr lang="en-US" sz="1700" dirty="0"/>
              <a:t>, in </a:t>
            </a:r>
            <a:r>
              <a:rPr lang="en-US" sz="1700" dirty="0">
                <a:solidFill>
                  <a:srgbClr val="FF0000"/>
                </a:solidFill>
              </a:rPr>
              <a:t>red is the solar energy</a:t>
            </a:r>
            <a:r>
              <a:rPr lang="en-US" sz="1700" dirty="0"/>
              <a:t>, the </a:t>
            </a:r>
            <a:r>
              <a:rPr lang="en-US" sz="1700" dirty="0">
                <a:solidFill>
                  <a:srgbClr val="00B0F0"/>
                </a:solidFill>
              </a:rPr>
              <a:t>blue present solar irradiance level</a:t>
            </a:r>
            <a:r>
              <a:rPr lang="en-US" sz="1700" dirty="0"/>
              <a:t> and in </a:t>
            </a:r>
            <a:r>
              <a:rPr lang="en-US" sz="1700" dirty="0">
                <a:solidFill>
                  <a:srgbClr val="FFC000"/>
                </a:solidFill>
              </a:rPr>
              <a:t>yellow the RTG level </a:t>
            </a:r>
            <a:r>
              <a:rPr lang="en-US" sz="1700" dirty="0"/>
              <a:t>(when available).</a:t>
            </a:r>
          </a:p>
        </p:txBody>
      </p:sp>
      <p:sp>
        <p:nvSpPr>
          <p:cNvPr id="12" name="TextBox 11">
            <a:extLst>
              <a:ext uri="{FF2B5EF4-FFF2-40B4-BE49-F238E27FC236}">
                <a16:creationId xmlns:a16="http://schemas.microsoft.com/office/drawing/2014/main" id="{227B3135-D768-4CA1-84BC-9132DAC9EBD1}"/>
              </a:ext>
            </a:extLst>
          </p:cNvPr>
          <p:cNvSpPr txBox="1"/>
          <p:nvPr/>
        </p:nvSpPr>
        <p:spPr>
          <a:xfrm>
            <a:off x="8007350" y="3796271"/>
            <a:ext cx="4178034" cy="769441"/>
          </a:xfrm>
          <a:prstGeom prst="rect">
            <a:avLst/>
          </a:prstGeom>
          <a:solidFill>
            <a:schemeClr val="bg1"/>
          </a:solidFill>
        </p:spPr>
        <p:txBody>
          <a:bodyPr wrap="square" rtlCol="0">
            <a:spAutoFit/>
          </a:bodyPr>
          <a:lstStyle/>
          <a:p>
            <a:r>
              <a:rPr lang="en-US" sz="1100" i="1" dirty="0">
                <a:solidFill>
                  <a:srgbClr val="FF6600"/>
                </a:solidFill>
              </a:rPr>
              <a:t>Above: A screenshot of the </a:t>
            </a:r>
            <a:r>
              <a:rPr lang="en-US" sz="1100" i="1" dirty="0" err="1">
                <a:solidFill>
                  <a:srgbClr val="FF6600"/>
                </a:solidFill>
              </a:rPr>
              <a:t>HoMES</a:t>
            </a:r>
            <a:r>
              <a:rPr lang="en-US" sz="1100" i="1" dirty="0">
                <a:solidFill>
                  <a:srgbClr val="FF6600"/>
                </a:solidFill>
              </a:rPr>
              <a:t> tool user interface.</a:t>
            </a:r>
          </a:p>
          <a:p>
            <a:endParaRPr lang="en-US" sz="1100" i="1" dirty="0">
              <a:solidFill>
                <a:srgbClr val="FF6600"/>
              </a:solidFill>
            </a:endParaRPr>
          </a:p>
          <a:p>
            <a:r>
              <a:rPr lang="en-US" sz="1100" i="1" dirty="0">
                <a:solidFill>
                  <a:srgbClr val="FF6600"/>
                </a:solidFill>
              </a:rPr>
              <a:t>Below: Landing and used simulation locations defined within the Mars </a:t>
            </a:r>
            <a:r>
              <a:rPr lang="en-US" sz="1100" i="1" dirty="0" err="1">
                <a:solidFill>
                  <a:srgbClr val="FF6600"/>
                </a:solidFill>
              </a:rPr>
              <a:t>MiniPINS</a:t>
            </a:r>
            <a:r>
              <a:rPr lang="en-US" sz="1100" i="1" dirty="0">
                <a:solidFill>
                  <a:srgbClr val="FF6600"/>
                </a:solidFill>
              </a:rPr>
              <a:t> project (also valid for the Mars </a:t>
            </a:r>
            <a:r>
              <a:rPr lang="en-US" sz="1100" i="1" dirty="0" err="1">
                <a:solidFill>
                  <a:srgbClr val="FF6600"/>
                </a:solidFill>
              </a:rPr>
              <a:t>MetNet</a:t>
            </a:r>
            <a:r>
              <a:rPr lang="en-US" sz="1100" i="1" dirty="0">
                <a:solidFill>
                  <a:srgbClr val="FF6600"/>
                </a:solidFill>
              </a:rPr>
              <a:t> project). </a:t>
            </a:r>
            <a:endParaRPr lang="fi-FI" sz="1100" i="1" dirty="0">
              <a:solidFill>
                <a:srgbClr val="FF6600"/>
              </a:solidFill>
            </a:endParaRPr>
          </a:p>
        </p:txBody>
      </p:sp>
      <p:pic>
        <p:nvPicPr>
          <p:cNvPr id="6" name="Picture 5" descr="A screenshot of a computer&#10;&#10;Description automatically generated with medium confidence">
            <a:extLst>
              <a:ext uri="{FF2B5EF4-FFF2-40B4-BE49-F238E27FC236}">
                <a16:creationId xmlns:a16="http://schemas.microsoft.com/office/drawing/2014/main" id="{B959B15B-A2D2-4271-9B1C-9ECA7C8B7F29}"/>
              </a:ext>
            </a:extLst>
          </p:cNvPr>
          <p:cNvPicPr>
            <a:picLocks noChangeAspect="1"/>
          </p:cNvPicPr>
          <p:nvPr/>
        </p:nvPicPr>
        <p:blipFill>
          <a:blip r:embed="rId3"/>
          <a:stretch>
            <a:fillRect/>
          </a:stretch>
        </p:blipFill>
        <p:spPr>
          <a:xfrm>
            <a:off x="8026400" y="4777388"/>
            <a:ext cx="4158984" cy="2051006"/>
          </a:xfrm>
          <a:prstGeom prst="rect">
            <a:avLst/>
          </a:prstGeom>
        </p:spPr>
      </p:pic>
      <p:pic>
        <p:nvPicPr>
          <p:cNvPr id="24" name="Picture 23" descr="Text&#10;&#10;Description automatically generated">
            <a:extLst>
              <a:ext uri="{FF2B5EF4-FFF2-40B4-BE49-F238E27FC236}">
                <a16:creationId xmlns:a16="http://schemas.microsoft.com/office/drawing/2014/main" id="{298BABE9-10C8-450A-9D5D-B6B11C523341}"/>
              </a:ext>
            </a:extLst>
          </p:cNvPr>
          <p:cNvPicPr>
            <a:picLocks noChangeAspect="1"/>
          </p:cNvPicPr>
          <p:nvPr/>
        </p:nvPicPr>
        <p:blipFill>
          <a:blip r:embed="rId4"/>
          <a:stretch>
            <a:fillRect/>
          </a:stretch>
        </p:blipFill>
        <p:spPr>
          <a:xfrm>
            <a:off x="8012919" y="1106313"/>
            <a:ext cx="4172465" cy="2533420"/>
          </a:xfrm>
          <a:prstGeom prst="rect">
            <a:avLst/>
          </a:prstGeom>
        </p:spPr>
      </p:pic>
    </p:spTree>
    <p:extLst>
      <p:ext uri="{BB962C8B-B14F-4D97-AF65-F5344CB8AC3E}">
        <p14:creationId xmlns:p14="http://schemas.microsoft.com/office/powerpoint/2010/main" val="638911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4987CBD-FFF0-490A-82A6-3D25F8FEBE83}"/>
              </a:ext>
            </a:extLst>
          </p:cNvPr>
          <p:cNvSpPr>
            <a:spLocks noGrp="1"/>
          </p:cNvSpPr>
          <p:nvPr>
            <p:ph idx="1"/>
          </p:nvPr>
        </p:nvSpPr>
        <p:spPr>
          <a:xfrm>
            <a:off x="184150" y="177800"/>
            <a:ext cx="7613650" cy="4766084"/>
          </a:xfrm>
        </p:spPr>
        <p:txBody>
          <a:bodyPr>
            <a:normAutofit fontScale="92500"/>
          </a:bodyPr>
          <a:lstStyle/>
          <a:p>
            <a:pPr marL="0" indent="0">
              <a:buNone/>
            </a:pPr>
            <a:r>
              <a:rPr lang="en-US" sz="3200" b="1" dirty="0">
                <a:solidFill>
                  <a:srgbClr val="00B0F0"/>
                </a:solidFill>
              </a:rPr>
              <a:t>Four studied use cases and simulations</a:t>
            </a:r>
          </a:p>
          <a:p>
            <a:pPr marL="0" indent="0">
              <a:buNone/>
            </a:pPr>
            <a:r>
              <a:rPr lang="en-US" sz="2400" dirty="0">
                <a:solidFill>
                  <a:srgbClr val="FF9900"/>
                </a:solidFill>
              </a:rPr>
              <a:t>Case A </a:t>
            </a:r>
            <a:r>
              <a:rPr lang="en-US" sz="2400" dirty="0"/>
              <a:t>(</a:t>
            </a:r>
            <a:r>
              <a:rPr lang="en-US" sz="2400" i="1" dirty="0">
                <a:solidFill>
                  <a:srgbClr val="00B0F0"/>
                </a:solidFill>
              </a:rPr>
              <a:t>normal operation</a:t>
            </a:r>
            <a:r>
              <a:rPr lang="en-US" sz="2400" dirty="0"/>
              <a:t>):</a:t>
            </a:r>
          </a:p>
          <a:p>
            <a:pPr lvl="1"/>
            <a:r>
              <a:rPr lang="en-US" sz="1800" u="sng" dirty="0">
                <a:solidFill>
                  <a:srgbClr val="FF9900"/>
                </a:solidFill>
              </a:rPr>
              <a:t>Gale</a:t>
            </a:r>
            <a:r>
              <a:rPr lang="en-US" sz="1800" dirty="0">
                <a:solidFill>
                  <a:srgbClr val="FF9900"/>
                </a:solidFill>
              </a:rPr>
              <a:t>; 5S, 140E</a:t>
            </a:r>
          </a:p>
          <a:p>
            <a:pPr lvl="2"/>
            <a:r>
              <a:rPr lang="en-US" sz="1400" u="sng" dirty="0"/>
              <a:t>One year</a:t>
            </a:r>
            <a:r>
              <a:rPr lang="en-US" sz="1400" dirty="0"/>
              <a:t> on Mars</a:t>
            </a:r>
          </a:p>
          <a:p>
            <a:pPr lvl="2"/>
            <a:r>
              <a:rPr lang="en-US" sz="1400" dirty="0"/>
              <a:t>With and without RTG</a:t>
            </a:r>
          </a:p>
          <a:p>
            <a:pPr lvl="2"/>
            <a:r>
              <a:rPr lang="en-US" sz="1400" u="sng" dirty="0"/>
              <a:t>Normal load</a:t>
            </a:r>
          </a:p>
          <a:p>
            <a:pPr lvl="2"/>
            <a:r>
              <a:rPr lang="en-US" sz="1400" dirty="0"/>
              <a:t>Data transmission once a day</a:t>
            </a:r>
          </a:p>
          <a:p>
            <a:pPr lvl="2"/>
            <a:r>
              <a:rPr lang="en-US" sz="1400" u="sng" dirty="0"/>
              <a:t>(Virtual) dust storms</a:t>
            </a:r>
            <a:r>
              <a:rPr lang="en-US" sz="1400" dirty="0"/>
              <a:t> (intensities 30%, 60% and 80%) introduced</a:t>
            </a:r>
          </a:p>
          <a:p>
            <a:pPr lvl="1"/>
            <a:r>
              <a:rPr lang="en-US" sz="1800" u="sng" dirty="0"/>
              <a:t>Gale Crater preliminary results</a:t>
            </a:r>
            <a:r>
              <a:rPr lang="en-US" sz="1800" dirty="0"/>
              <a:t>:</a:t>
            </a:r>
          </a:p>
          <a:p>
            <a:pPr lvl="2"/>
            <a:r>
              <a:rPr lang="en-US" sz="1600" u="sng" dirty="0"/>
              <a:t>Operation will not be interrupted at any point, even without RTG under normal circumstances.</a:t>
            </a:r>
          </a:p>
          <a:p>
            <a:r>
              <a:rPr lang="en-US" sz="2400" u="sng" dirty="0">
                <a:solidFill>
                  <a:srgbClr val="FF9900"/>
                </a:solidFill>
              </a:rPr>
              <a:t>Figure right above: </a:t>
            </a:r>
            <a:r>
              <a:rPr lang="en-US" sz="2400" u="sng" dirty="0"/>
              <a:t>Gale Crater local Winter </a:t>
            </a:r>
            <a:r>
              <a:rPr lang="en-US" sz="2400" dirty="0"/>
              <a:t>(Sample)</a:t>
            </a:r>
          </a:p>
          <a:p>
            <a:r>
              <a:rPr lang="en-US" sz="2400" u="sng" dirty="0">
                <a:solidFill>
                  <a:srgbClr val="FF9900"/>
                </a:solidFill>
              </a:rPr>
              <a:t>Figure right below: </a:t>
            </a:r>
            <a:r>
              <a:rPr lang="en-US" sz="2400" u="sng" dirty="0"/>
              <a:t>Virtual dust storm case </a:t>
            </a:r>
            <a:r>
              <a:rPr lang="en-US" sz="2400" dirty="0"/>
              <a:t>(summer), 30% reduction in radiation flux, duration 20 days.</a:t>
            </a:r>
          </a:p>
          <a:p>
            <a:endParaRPr lang="en-US" sz="2000" dirty="0"/>
          </a:p>
          <a:p>
            <a:endParaRPr lang="fi-FI" sz="2000" dirty="0"/>
          </a:p>
        </p:txBody>
      </p:sp>
      <p:sp>
        <p:nvSpPr>
          <p:cNvPr id="8" name="TextBox 7">
            <a:extLst>
              <a:ext uri="{FF2B5EF4-FFF2-40B4-BE49-F238E27FC236}">
                <a16:creationId xmlns:a16="http://schemas.microsoft.com/office/drawing/2014/main" id="{EB69D328-E17A-44FC-940E-6719CBF4E87D}"/>
              </a:ext>
            </a:extLst>
          </p:cNvPr>
          <p:cNvSpPr txBox="1"/>
          <p:nvPr/>
        </p:nvSpPr>
        <p:spPr>
          <a:xfrm>
            <a:off x="78450" y="4558934"/>
            <a:ext cx="4383250" cy="276999"/>
          </a:xfrm>
          <a:prstGeom prst="rect">
            <a:avLst/>
          </a:prstGeom>
          <a:solidFill>
            <a:schemeClr val="bg1"/>
          </a:solidFill>
        </p:spPr>
        <p:txBody>
          <a:bodyPr wrap="square" rtlCol="0">
            <a:spAutoFit/>
          </a:bodyPr>
          <a:lstStyle/>
          <a:p>
            <a:r>
              <a:rPr lang="en-US" sz="1200" i="1" dirty="0">
                <a:solidFill>
                  <a:srgbClr val="FF6600"/>
                </a:solidFill>
              </a:rPr>
              <a:t>Gale crater simulation run. The whole year of Mars.</a:t>
            </a:r>
            <a:endParaRPr lang="fi-FI" sz="1200" i="1" dirty="0">
              <a:solidFill>
                <a:srgbClr val="FF6600"/>
              </a:solidFill>
            </a:endParaRPr>
          </a:p>
        </p:txBody>
      </p:sp>
      <p:grpSp>
        <p:nvGrpSpPr>
          <p:cNvPr id="12" name="Group 11">
            <a:extLst>
              <a:ext uri="{FF2B5EF4-FFF2-40B4-BE49-F238E27FC236}">
                <a16:creationId xmlns:a16="http://schemas.microsoft.com/office/drawing/2014/main" id="{13832C68-7816-4D2E-BE6A-641AE292BCC2}"/>
              </a:ext>
            </a:extLst>
          </p:cNvPr>
          <p:cNvGrpSpPr/>
          <p:nvPr/>
        </p:nvGrpSpPr>
        <p:grpSpPr>
          <a:xfrm>
            <a:off x="1" y="4775200"/>
            <a:ext cx="7048500" cy="2082800"/>
            <a:chOff x="0" y="3846323"/>
            <a:chExt cx="8722997" cy="3011677"/>
          </a:xfrm>
        </p:grpSpPr>
        <p:pic>
          <p:nvPicPr>
            <p:cNvPr id="9" name="Picture 8" descr="Background pattern&#10;&#10;Description automatically generated">
              <a:extLst>
                <a:ext uri="{FF2B5EF4-FFF2-40B4-BE49-F238E27FC236}">
                  <a16:creationId xmlns:a16="http://schemas.microsoft.com/office/drawing/2014/main" id="{95B8471F-83D4-4EB9-8C7B-BE2164962254}"/>
                </a:ext>
              </a:extLst>
            </p:cNvPr>
            <p:cNvPicPr>
              <a:picLocks noChangeAspect="1"/>
            </p:cNvPicPr>
            <p:nvPr/>
          </p:nvPicPr>
          <p:blipFill rotWithShape="1">
            <a:blip r:embed="rId3"/>
            <a:srcRect r="21914"/>
            <a:stretch/>
          </p:blipFill>
          <p:spPr>
            <a:xfrm>
              <a:off x="4339747" y="3846324"/>
              <a:ext cx="4383250" cy="3011676"/>
            </a:xfrm>
            <a:prstGeom prst="rect">
              <a:avLst/>
            </a:prstGeom>
          </p:spPr>
        </p:pic>
        <p:pic>
          <p:nvPicPr>
            <p:cNvPr id="10" name="Picture 9" descr="Background pattern&#10;&#10;Description automatically generated with low confidence">
              <a:extLst>
                <a:ext uri="{FF2B5EF4-FFF2-40B4-BE49-F238E27FC236}">
                  <a16:creationId xmlns:a16="http://schemas.microsoft.com/office/drawing/2014/main" id="{5468CB8E-4674-41C5-9B6B-ECE9E2095B71}"/>
                </a:ext>
              </a:extLst>
            </p:cNvPr>
            <p:cNvPicPr>
              <a:picLocks noChangeAspect="1"/>
            </p:cNvPicPr>
            <p:nvPr/>
          </p:nvPicPr>
          <p:blipFill rotWithShape="1">
            <a:blip r:embed="rId4"/>
            <a:srcRect r="22110"/>
            <a:stretch/>
          </p:blipFill>
          <p:spPr>
            <a:xfrm>
              <a:off x="0" y="3846323"/>
              <a:ext cx="4339747" cy="3011677"/>
            </a:xfrm>
            <a:prstGeom prst="rect">
              <a:avLst/>
            </a:prstGeom>
          </p:spPr>
        </p:pic>
      </p:grpSp>
      <p:pic>
        <p:nvPicPr>
          <p:cNvPr id="11" name="Picture 10" descr="A picture containing chart&#10;&#10;Description automatically generated">
            <a:extLst>
              <a:ext uri="{FF2B5EF4-FFF2-40B4-BE49-F238E27FC236}">
                <a16:creationId xmlns:a16="http://schemas.microsoft.com/office/drawing/2014/main" id="{6933E2BF-886E-4769-8188-A4528EF6F975}"/>
              </a:ext>
            </a:extLst>
          </p:cNvPr>
          <p:cNvPicPr>
            <a:picLocks noChangeAspect="1"/>
          </p:cNvPicPr>
          <p:nvPr/>
        </p:nvPicPr>
        <p:blipFill rotWithShape="1">
          <a:blip r:embed="rId5"/>
          <a:srcRect r="22080"/>
          <a:stretch/>
        </p:blipFill>
        <p:spPr>
          <a:xfrm>
            <a:off x="7620000" y="0"/>
            <a:ext cx="4572000" cy="3090642"/>
          </a:xfrm>
          <a:prstGeom prst="rect">
            <a:avLst/>
          </a:prstGeom>
        </p:spPr>
      </p:pic>
      <p:pic>
        <p:nvPicPr>
          <p:cNvPr id="13" name="Picture 12" descr="A picture containing chart&#10;&#10;Description automatically generated">
            <a:extLst>
              <a:ext uri="{FF2B5EF4-FFF2-40B4-BE49-F238E27FC236}">
                <a16:creationId xmlns:a16="http://schemas.microsoft.com/office/drawing/2014/main" id="{3EEE460C-316C-4F80-A10C-D97FB40CCEF2}"/>
              </a:ext>
            </a:extLst>
          </p:cNvPr>
          <p:cNvPicPr>
            <a:picLocks noChangeAspect="1"/>
          </p:cNvPicPr>
          <p:nvPr/>
        </p:nvPicPr>
        <p:blipFill rotWithShape="1">
          <a:blip r:embed="rId6"/>
          <a:srcRect r="23333"/>
          <a:stretch/>
        </p:blipFill>
        <p:spPr>
          <a:xfrm>
            <a:off x="7619999" y="3697811"/>
            <a:ext cx="4572001" cy="3172877"/>
          </a:xfrm>
          <a:prstGeom prst="rect">
            <a:avLst/>
          </a:prstGeom>
        </p:spPr>
      </p:pic>
      <p:pic>
        <p:nvPicPr>
          <p:cNvPr id="15" name="Picture 14">
            <a:extLst>
              <a:ext uri="{FF2B5EF4-FFF2-40B4-BE49-F238E27FC236}">
                <a16:creationId xmlns:a16="http://schemas.microsoft.com/office/drawing/2014/main" id="{1FFE3D11-73BE-41D6-9CE4-1CA64A583F2B}"/>
              </a:ext>
            </a:extLst>
          </p:cNvPr>
          <p:cNvPicPr>
            <a:picLocks noChangeAspect="1"/>
          </p:cNvPicPr>
          <p:nvPr/>
        </p:nvPicPr>
        <p:blipFill rotWithShape="1">
          <a:blip r:embed="rId7"/>
          <a:srcRect l="68484" t="2657" r="19126" b="88979"/>
          <a:stretch/>
        </p:blipFill>
        <p:spPr>
          <a:xfrm>
            <a:off x="7816850" y="0"/>
            <a:ext cx="1631950" cy="645126"/>
          </a:xfrm>
          <a:prstGeom prst="rect">
            <a:avLst/>
          </a:prstGeom>
        </p:spPr>
      </p:pic>
    </p:spTree>
    <p:extLst>
      <p:ext uri="{BB962C8B-B14F-4D97-AF65-F5344CB8AC3E}">
        <p14:creationId xmlns:p14="http://schemas.microsoft.com/office/powerpoint/2010/main" val="3810338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4987CBD-FFF0-490A-82A6-3D25F8FEBE83}"/>
              </a:ext>
            </a:extLst>
          </p:cNvPr>
          <p:cNvSpPr>
            <a:spLocks noGrp="1"/>
          </p:cNvSpPr>
          <p:nvPr>
            <p:ph idx="1"/>
          </p:nvPr>
        </p:nvSpPr>
        <p:spPr>
          <a:xfrm>
            <a:off x="504000" y="209551"/>
            <a:ext cx="6963600" cy="3727449"/>
          </a:xfrm>
        </p:spPr>
        <p:txBody>
          <a:bodyPr>
            <a:normAutofit fontScale="92500" lnSpcReduction="20000"/>
          </a:bodyPr>
          <a:lstStyle/>
          <a:p>
            <a:pPr marL="0" indent="0">
              <a:buNone/>
            </a:pPr>
            <a:r>
              <a:rPr lang="en-US" dirty="0">
                <a:solidFill>
                  <a:srgbClr val="FF9900"/>
                </a:solidFill>
              </a:rPr>
              <a:t>Case B </a:t>
            </a:r>
            <a:r>
              <a:rPr lang="en-US" dirty="0"/>
              <a:t>(</a:t>
            </a:r>
            <a:r>
              <a:rPr lang="en-US" i="1" dirty="0">
                <a:solidFill>
                  <a:srgbClr val="00B0F0"/>
                </a:solidFill>
              </a:rPr>
              <a:t>very low power, few functions mainly in standby mode</a:t>
            </a:r>
            <a:r>
              <a:rPr lang="en-US" dirty="0"/>
              <a:t>):</a:t>
            </a:r>
          </a:p>
          <a:p>
            <a:pPr lvl="1"/>
            <a:r>
              <a:rPr lang="en-US" u="sng" dirty="0"/>
              <a:t>Mars Polar Lander landing area</a:t>
            </a:r>
            <a:r>
              <a:rPr lang="en-US" dirty="0"/>
              <a:t>; 73S, 150 W</a:t>
            </a:r>
          </a:p>
          <a:p>
            <a:pPr lvl="2"/>
            <a:r>
              <a:rPr lang="en-US" u="sng" dirty="0"/>
              <a:t>One year</a:t>
            </a:r>
            <a:r>
              <a:rPr lang="en-US" dirty="0"/>
              <a:t> on Mars</a:t>
            </a:r>
          </a:p>
          <a:p>
            <a:pPr lvl="2"/>
            <a:r>
              <a:rPr lang="en-US" u="sng" dirty="0"/>
              <a:t>With and without RTG</a:t>
            </a:r>
          </a:p>
          <a:p>
            <a:pPr lvl="2"/>
            <a:r>
              <a:rPr lang="en-US" u="sng" dirty="0"/>
              <a:t>Special load</a:t>
            </a:r>
            <a:r>
              <a:rPr lang="en-US" dirty="0"/>
              <a:t> / </a:t>
            </a:r>
            <a:r>
              <a:rPr lang="en-US" dirty="0" err="1"/>
              <a:t>cyclogram</a:t>
            </a:r>
            <a:endParaRPr lang="en-US" dirty="0"/>
          </a:p>
          <a:p>
            <a:pPr lvl="2"/>
            <a:r>
              <a:rPr lang="en-US" dirty="0"/>
              <a:t>Data transmission once a day (default)</a:t>
            </a:r>
          </a:p>
          <a:p>
            <a:r>
              <a:rPr lang="en-US" dirty="0">
                <a:solidFill>
                  <a:srgbClr val="FF9900"/>
                </a:solidFill>
              </a:rPr>
              <a:t>Figure above on the right: </a:t>
            </a:r>
            <a:r>
              <a:rPr lang="en-US" u="sng" dirty="0"/>
              <a:t>Special load, no RTG, start time local “January”.</a:t>
            </a:r>
          </a:p>
          <a:p>
            <a:r>
              <a:rPr lang="en-US" dirty="0">
                <a:solidFill>
                  <a:srgbClr val="FF9900"/>
                </a:solidFill>
              </a:rPr>
              <a:t>Figure below on the right: </a:t>
            </a:r>
            <a:r>
              <a:rPr lang="en-US" dirty="0"/>
              <a:t>Same as above, except start time, local summer (start)</a:t>
            </a:r>
            <a:endParaRPr lang="fi-FI" dirty="0"/>
          </a:p>
        </p:txBody>
      </p:sp>
      <p:pic>
        <p:nvPicPr>
          <p:cNvPr id="8" name="Picture 7" descr="Chart, waterfall chart&#10;&#10;Description automatically generated">
            <a:extLst>
              <a:ext uri="{FF2B5EF4-FFF2-40B4-BE49-F238E27FC236}">
                <a16:creationId xmlns:a16="http://schemas.microsoft.com/office/drawing/2014/main" id="{433B409F-CC98-4F71-B005-CA44DCEE34D5}"/>
              </a:ext>
            </a:extLst>
          </p:cNvPr>
          <p:cNvPicPr>
            <a:picLocks noChangeAspect="1"/>
          </p:cNvPicPr>
          <p:nvPr/>
        </p:nvPicPr>
        <p:blipFill rotWithShape="1">
          <a:blip r:embed="rId3"/>
          <a:srcRect r="15633"/>
          <a:stretch/>
        </p:blipFill>
        <p:spPr>
          <a:xfrm>
            <a:off x="7296150" y="3457109"/>
            <a:ext cx="4895850" cy="3435174"/>
          </a:xfrm>
          <a:prstGeom prst="rect">
            <a:avLst/>
          </a:prstGeom>
        </p:spPr>
      </p:pic>
      <p:pic>
        <p:nvPicPr>
          <p:cNvPr id="11" name="Picture 10">
            <a:extLst>
              <a:ext uri="{FF2B5EF4-FFF2-40B4-BE49-F238E27FC236}">
                <a16:creationId xmlns:a16="http://schemas.microsoft.com/office/drawing/2014/main" id="{DFBFAAC4-AA2B-4068-A944-20D139042C8F}"/>
              </a:ext>
            </a:extLst>
          </p:cNvPr>
          <p:cNvPicPr>
            <a:picLocks noChangeAspect="1"/>
          </p:cNvPicPr>
          <p:nvPr/>
        </p:nvPicPr>
        <p:blipFill rotWithShape="1">
          <a:blip r:embed="rId4"/>
          <a:srcRect r="15347"/>
          <a:stretch/>
        </p:blipFill>
        <p:spPr>
          <a:xfrm>
            <a:off x="7296150" y="0"/>
            <a:ext cx="4895850" cy="3387259"/>
          </a:xfrm>
          <a:prstGeom prst="rect">
            <a:avLst/>
          </a:prstGeom>
        </p:spPr>
      </p:pic>
      <p:pic>
        <p:nvPicPr>
          <p:cNvPr id="12" name="Picture 11" descr="Chart, histogram&#10;&#10;Description automatically generated">
            <a:extLst>
              <a:ext uri="{FF2B5EF4-FFF2-40B4-BE49-F238E27FC236}">
                <a16:creationId xmlns:a16="http://schemas.microsoft.com/office/drawing/2014/main" id="{D5EC7749-0634-438F-A11A-85562E8069C8}"/>
              </a:ext>
            </a:extLst>
          </p:cNvPr>
          <p:cNvPicPr>
            <a:picLocks noChangeAspect="1"/>
          </p:cNvPicPr>
          <p:nvPr/>
        </p:nvPicPr>
        <p:blipFill rotWithShape="1">
          <a:blip r:embed="rId5"/>
          <a:srcRect r="22031"/>
          <a:stretch/>
        </p:blipFill>
        <p:spPr>
          <a:xfrm>
            <a:off x="-16122" y="4050966"/>
            <a:ext cx="4080122" cy="2807034"/>
          </a:xfrm>
          <a:prstGeom prst="rect">
            <a:avLst/>
          </a:prstGeom>
        </p:spPr>
      </p:pic>
      <p:sp>
        <p:nvSpPr>
          <p:cNvPr id="14" name="Content Placeholder 3">
            <a:extLst>
              <a:ext uri="{FF2B5EF4-FFF2-40B4-BE49-F238E27FC236}">
                <a16:creationId xmlns:a16="http://schemas.microsoft.com/office/drawing/2014/main" id="{CF05EAB7-DA9F-4E9B-9DE7-1D944B090E3B}"/>
              </a:ext>
            </a:extLst>
          </p:cNvPr>
          <p:cNvSpPr txBox="1">
            <a:spLocks/>
          </p:cNvSpPr>
          <p:nvPr/>
        </p:nvSpPr>
        <p:spPr>
          <a:xfrm>
            <a:off x="4108450" y="4006850"/>
            <a:ext cx="3225800" cy="3314700"/>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FF9900"/>
                </a:solidFill>
              </a:rPr>
              <a:t>Figure on the left: </a:t>
            </a:r>
            <a:r>
              <a:rPr lang="en-US" u="sng" dirty="0"/>
              <a:t>Adding RTG to the system will help the lander survive the winter. </a:t>
            </a:r>
          </a:p>
          <a:p>
            <a:r>
              <a:rPr lang="en-US" dirty="0">
                <a:solidFill>
                  <a:srgbClr val="FF9900"/>
                </a:solidFill>
              </a:rPr>
              <a:t>In the polar regions</a:t>
            </a:r>
            <a:r>
              <a:rPr lang="en-US" dirty="0"/>
              <a:t>, RTG is mandatory if you want to stay operational over the winter.</a:t>
            </a:r>
          </a:p>
          <a:p>
            <a:r>
              <a:rPr lang="en-US" u="sng" dirty="0"/>
              <a:t>Note the “</a:t>
            </a:r>
            <a:r>
              <a:rPr lang="en-US" u="sng" dirty="0" err="1">
                <a:solidFill>
                  <a:srgbClr val="FF9900"/>
                </a:solidFill>
              </a:rPr>
              <a:t>Nightless</a:t>
            </a:r>
            <a:r>
              <a:rPr lang="en-US" u="sng" dirty="0">
                <a:solidFill>
                  <a:srgbClr val="FF9900"/>
                </a:solidFill>
              </a:rPr>
              <a:t> night</a:t>
            </a:r>
            <a:r>
              <a:rPr lang="en-US" u="sng" dirty="0"/>
              <a:t>” phenomenon in summer</a:t>
            </a:r>
            <a:endParaRPr lang="fi-FI" u="sng" dirty="0"/>
          </a:p>
        </p:txBody>
      </p:sp>
      <p:pic>
        <p:nvPicPr>
          <p:cNvPr id="15" name="Picture 14">
            <a:extLst>
              <a:ext uri="{FF2B5EF4-FFF2-40B4-BE49-F238E27FC236}">
                <a16:creationId xmlns:a16="http://schemas.microsoft.com/office/drawing/2014/main" id="{03487A84-CB68-4DF1-9332-43142B0E8C37}"/>
              </a:ext>
            </a:extLst>
          </p:cNvPr>
          <p:cNvPicPr>
            <a:picLocks noChangeAspect="1"/>
          </p:cNvPicPr>
          <p:nvPr/>
        </p:nvPicPr>
        <p:blipFill rotWithShape="1">
          <a:blip r:embed="rId4"/>
          <a:srcRect l="68484" t="2657" r="19126" b="88979"/>
          <a:stretch/>
        </p:blipFill>
        <p:spPr>
          <a:xfrm>
            <a:off x="10280650" y="93429"/>
            <a:ext cx="1689100" cy="667718"/>
          </a:xfrm>
          <a:prstGeom prst="rect">
            <a:avLst/>
          </a:prstGeom>
        </p:spPr>
      </p:pic>
      <p:pic>
        <p:nvPicPr>
          <p:cNvPr id="16" name="Picture 15">
            <a:extLst>
              <a:ext uri="{FF2B5EF4-FFF2-40B4-BE49-F238E27FC236}">
                <a16:creationId xmlns:a16="http://schemas.microsoft.com/office/drawing/2014/main" id="{E5BCEA71-7FEB-4ABE-AC29-FD009672602F}"/>
              </a:ext>
            </a:extLst>
          </p:cNvPr>
          <p:cNvPicPr>
            <a:picLocks noChangeAspect="1"/>
          </p:cNvPicPr>
          <p:nvPr/>
        </p:nvPicPr>
        <p:blipFill rotWithShape="1">
          <a:blip r:embed="rId4"/>
          <a:srcRect l="68484" t="2657" r="19126" b="88979"/>
          <a:stretch/>
        </p:blipFill>
        <p:spPr>
          <a:xfrm>
            <a:off x="10306050" y="3603141"/>
            <a:ext cx="1689100" cy="667718"/>
          </a:xfrm>
          <a:prstGeom prst="rect">
            <a:avLst/>
          </a:prstGeom>
        </p:spPr>
      </p:pic>
      <p:pic>
        <p:nvPicPr>
          <p:cNvPr id="17" name="Picture 16">
            <a:extLst>
              <a:ext uri="{FF2B5EF4-FFF2-40B4-BE49-F238E27FC236}">
                <a16:creationId xmlns:a16="http://schemas.microsoft.com/office/drawing/2014/main" id="{4F3A9928-CDBE-40B3-863F-FA0787EE67C4}"/>
              </a:ext>
            </a:extLst>
          </p:cNvPr>
          <p:cNvPicPr>
            <a:picLocks noChangeAspect="1"/>
          </p:cNvPicPr>
          <p:nvPr/>
        </p:nvPicPr>
        <p:blipFill rotWithShape="1">
          <a:blip r:embed="rId4"/>
          <a:srcRect l="68484" t="2657" r="19126" b="88979"/>
          <a:stretch/>
        </p:blipFill>
        <p:spPr>
          <a:xfrm>
            <a:off x="165100" y="4146551"/>
            <a:ext cx="1377950" cy="544717"/>
          </a:xfrm>
          <a:prstGeom prst="rect">
            <a:avLst/>
          </a:prstGeom>
        </p:spPr>
      </p:pic>
    </p:spTree>
    <p:extLst>
      <p:ext uri="{BB962C8B-B14F-4D97-AF65-F5344CB8AC3E}">
        <p14:creationId xmlns:p14="http://schemas.microsoft.com/office/powerpoint/2010/main" val="999817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4987CBD-FFF0-490A-82A6-3D25F8FEBE83}"/>
              </a:ext>
            </a:extLst>
          </p:cNvPr>
          <p:cNvSpPr>
            <a:spLocks noGrp="1"/>
          </p:cNvSpPr>
          <p:nvPr>
            <p:ph idx="1"/>
          </p:nvPr>
        </p:nvSpPr>
        <p:spPr>
          <a:xfrm>
            <a:off x="504000" y="209550"/>
            <a:ext cx="6544500" cy="5841999"/>
          </a:xfrm>
        </p:spPr>
        <p:txBody>
          <a:bodyPr>
            <a:normAutofit fontScale="85000" lnSpcReduction="10000"/>
          </a:bodyPr>
          <a:lstStyle/>
          <a:p>
            <a:pPr marL="0" indent="0">
              <a:buNone/>
            </a:pPr>
            <a:r>
              <a:rPr lang="en-US" dirty="0">
                <a:solidFill>
                  <a:srgbClr val="FF9900"/>
                </a:solidFill>
              </a:rPr>
              <a:t>Case C </a:t>
            </a:r>
            <a:r>
              <a:rPr lang="en-US" dirty="0"/>
              <a:t>(</a:t>
            </a:r>
            <a:r>
              <a:rPr lang="en-US" i="1" dirty="0">
                <a:solidFill>
                  <a:srgbClr val="00B0F0"/>
                </a:solidFill>
              </a:rPr>
              <a:t>Low battery power in winter, reduction of functions and focus on data transmission</a:t>
            </a:r>
            <a:r>
              <a:rPr lang="en-US" dirty="0"/>
              <a:t>):</a:t>
            </a:r>
          </a:p>
          <a:p>
            <a:pPr lvl="1"/>
            <a:r>
              <a:rPr lang="en-US" u="sng" dirty="0"/>
              <a:t>Western </a:t>
            </a:r>
            <a:r>
              <a:rPr lang="en-US" u="sng" dirty="0" err="1"/>
              <a:t>Eridania</a:t>
            </a:r>
            <a:r>
              <a:rPr lang="en-US" dirty="0"/>
              <a:t>, 45.5S; 169.5E</a:t>
            </a:r>
          </a:p>
          <a:p>
            <a:pPr lvl="1"/>
            <a:r>
              <a:rPr lang="en-US" dirty="0"/>
              <a:t>In a more detailed analysis, a </a:t>
            </a:r>
            <a:r>
              <a:rPr lang="en-US" u="sng" dirty="0"/>
              <a:t>selected time period from the local wintertime</a:t>
            </a:r>
          </a:p>
          <a:p>
            <a:pPr lvl="1"/>
            <a:r>
              <a:rPr lang="en-US" u="sng" dirty="0"/>
              <a:t>Without RTG</a:t>
            </a:r>
          </a:p>
          <a:p>
            <a:pPr lvl="1"/>
            <a:r>
              <a:rPr lang="en-US" u="sng" dirty="0"/>
              <a:t>Special load</a:t>
            </a:r>
          </a:p>
          <a:p>
            <a:pPr lvl="1"/>
            <a:r>
              <a:rPr lang="en-US" dirty="0"/>
              <a:t>Data transmission once a day</a:t>
            </a:r>
            <a:r>
              <a:rPr lang="fi-FI" dirty="0"/>
              <a:t> </a:t>
            </a:r>
          </a:p>
          <a:p>
            <a:r>
              <a:rPr lang="en-US" dirty="0">
                <a:solidFill>
                  <a:srgbClr val="FF9900"/>
                </a:solidFill>
              </a:rPr>
              <a:t>Above figure on the right</a:t>
            </a:r>
            <a:r>
              <a:rPr lang="en-US" dirty="0"/>
              <a:t>: </a:t>
            </a:r>
            <a:r>
              <a:rPr lang="en-US" u="sng" dirty="0"/>
              <a:t>Normal load during local winter, sample</a:t>
            </a:r>
          </a:p>
          <a:p>
            <a:r>
              <a:rPr lang="en-US" dirty="0">
                <a:solidFill>
                  <a:srgbClr val="FF9900"/>
                </a:solidFill>
              </a:rPr>
              <a:t>Below figure on the right</a:t>
            </a:r>
            <a:r>
              <a:rPr lang="en-US" dirty="0"/>
              <a:t>: </a:t>
            </a:r>
            <a:r>
              <a:rPr lang="en-US" u="sng" dirty="0"/>
              <a:t>Special operation </a:t>
            </a:r>
            <a:r>
              <a:rPr lang="en-US" u="sng" dirty="0" err="1"/>
              <a:t>cyclogram</a:t>
            </a:r>
            <a:r>
              <a:rPr lang="en-US" u="sng" dirty="0"/>
              <a:t> in late local winter</a:t>
            </a:r>
          </a:p>
          <a:p>
            <a:r>
              <a:rPr lang="en-US" u="sng" dirty="0"/>
              <a:t>The </a:t>
            </a:r>
            <a:r>
              <a:rPr lang="en-US" u="sng" dirty="0">
                <a:solidFill>
                  <a:srgbClr val="FF9900"/>
                </a:solidFill>
              </a:rPr>
              <a:t>special operation </a:t>
            </a:r>
            <a:r>
              <a:rPr lang="en-US" u="sng" dirty="0" err="1">
                <a:solidFill>
                  <a:srgbClr val="FF9900"/>
                </a:solidFill>
              </a:rPr>
              <a:t>cyclogram</a:t>
            </a:r>
            <a:r>
              <a:rPr lang="en-US" u="sng" dirty="0">
                <a:solidFill>
                  <a:srgbClr val="FF9900"/>
                </a:solidFill>
              </a:rPr>
              <a:t> </a:t>
            </a:r>
            <a:r>
              <a:rPr lang="en-US" u="sng" dirty="0"/>
              <a:t>is “tuned” so that the lander can survive the local winter.</a:t>
            </a:r>
          </a:p>
          <a:p>
            <a:r>
              <a:rPr lang="en-US" dirty="0"/>
              <a:t>Other landing sites must have their own operating </a:t>
            </a:r>
            <a:r>
              <a:rPr lang="en-US" dirty="0" err="1"/>
              <a:t>cyclograms</a:t>
            </a:r>
            <a:r>
              <a:rPr lang="en-US" dirty="0"/>
              <a:t> defined case-by-case.</a:t>
            </a:r>
            <a:endParaRPr lang="fi-FI" dirty="0"/>
          </a:p>
        </p:txBody>
      </p:sp>
      <p:pic>
        <p:nvPicPr>
          <p:cNvPr id="9" name="Picture 8" descr="Chart, histogram&#10;&#10;Description automatically generated">
            <a:extLst>
              <a:ext uri="{FF2B5EF4-FFF2-40B4-BE49-F238E27FC236}">
                <a16:creationId xmlns:a16="http://schemas.microsoft.com/office/drawing/2014/main" id="{CC640B17-998C-47EC-B299-0607CF744632}"/>
              </a:ext>
            </a:extLst>
          </p:cNvPr>
          <p:cNvPicPr>
            <a:picLocks noChangeAspect="1"/>
          </p:cNvPicPr>
          <p:nvPr/>
        </p:nvPicPr>
        <p:blipFill rotWithShape="1">
          <a:blip r:embed="rId2"/>
          <a:srcRect r="27031"/>
          <a:stretch/>
        </p:blipFill>
        <p:spPr>
          <a:xfrm>
            <a:off x="7413430" y="1"/>
            <a:ext cx="4778569" cy="3263900"/>
          </a:xfrm>
          <a:prstGeom prst="rect">
            <a:avLst/>
          </a:prstGeom>
        </p:spPr>
      </p:pic>
      <p:pic>
        <p:nvPicPr>
          <p:cNvPr id="10" name="Picture 9" descr="Chart&#10;&#10;Description automatically generated">
            <a:extLst>
              <a:ext uri="{FF2B5EF4-FFF2-40B4-BE49-F238E27FC236}">
                <a16:creationId xmlns:a16="http://schemas.microsoft.com/office/drawing/2014/main" id="{F8FC3778-424E-4E58-ABCA-D5F73A4A9AAA}"/>
              </a:ext>
            </a:extLst>
          </p:cNvPr>
          <p:cNvPicPr>
            <a:picLocks noChangeAspect="1"/>
          </p:cNvPicPr>
          <p:nvPr/>
        </p:nvPicPr>
        <p:blipFill rotWithShape="1">
          <a:blip r:embed="rId3"/>
          <a:srcRect r="26511"/>
          <a:stretch/>
        </p:blipFill>
        <p:spPr>
          <a:xfrm>
            <a:off x="7413429" y="3636279"/>
            <a:ext cx="4778569" cy="3221720"/>
          </a:xfrm>
          <a:prstGeom prst="rect">
            <a:avLst/>
          </a:prstGeom>
        </p:spPr>
      </p:pic>
      <p:pic>
        <p:nvPicPr>
          <p:cNvPr id="11" name="Picture 10">
            <a:extLst>
              <a:ext uri="{FF2B5EF4-FFF2-40B4-BE49-F238E27FC236}">
                <a16:creationId xmlns:a16="http://schemas.microsoft.com/office/drawing/2014/main" id="{5961F2C8-57B4-4027-87AE-D39C7F6B9E71}"/>
              </a:ext>
            </a:extLst>
          </p:cNvPr>
          <p:cNvPicPr>
            <a:picLocks noChangeAspect="1"/>
          </p:cNvPicPr>
          <p:nvPr/>
        </p:nvPicPr>
        <p:blipFill rotWithShape="1">
          <a:blip r:embed="rId4"/>
          <a:srcRect l="68484" t="2657" r="19126" b="88979"/>
          <a:stretch/>
        </p:blipFill>
        <p:spPr>
          <a:xfrm>
            <a:off x="7689850" y="3719279"/>
            <a:ext cx="1568450" cy="620023"/>
          </a:xfrm>
          <a:prstGeom prst="rect">
            <a:avLst/>
          </a:prstGeom>
        </p:spPr>
      </p:pic>
      <p:pic>
        <p:nvPicPr>
          <p:cNvPr id="6" name="Picture 5">
            <a:extLst>
              <a:ext uri="{FF2B5EF4-FFF2-40B4-BE49-F238E27FC236}">
                <a16:creationId xmlns:a16="http://schemas.microsoft.com/office/drawing/2014/main" id="{D7FCC0CF-33D9-41CA-8189-BA80934875AA}"/>
              </a:ext>
            </a:extLst>
          </p:cNvPr>
          <p:cNvPicPr>
            <a:picLocks noChangeAspect="1"/>
          </p:cNvPicPr>
          <p:nvPr/>
        </p:nvPicPr>
        <p:blipFill rotWithShape="1">
          <a:blip r:embed="rId4"/>
          <a:srcRect l="68484" t="2657" r="19126" b="88979"/>
          <a:stretch/>
        </p:blipFill>
        <p:spPr>
          <a:xfrm>
            <a:off x="10394950" y="87079"/>
            <a:ext cx="1568450" cy="620023"/>
          </a:xfrm>
          <a:prstGeom prst="rect">
            <a:avLst/>
          </a:prstGeom>
        </p:spPr>
      </p:pic>
    </p:spTree>
    <p:extLst>
      <p:ext uri="{BB962C8B-B14F-4D97-AF65-F5344CB8AC3E}">
        <p14:creationId xmlns:p14="http://schemas.microsoft.com/office/powerpoint/2010/main" val="1523787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4987CBD-FFF0-490A-82A6-3D25F8FEBE83}"/>
              </a:ext>
            </a:extLst>
          </p:cNvPr>
          <p:cNvSpPr>
            <a:spLocks noGrp="1"/>
          </p:cNvSpPr>
          <p:nvPr>
            <p:ph idx="1"/>
          </p:nvPr>
        </p:nvSpPr>
        <p:spPr>
          <a:xfrm>
            <a:off x="504000" y="215900"/>
            <a:ext cx="10049700" cy="5713725"/>
          </a:xfrm>
        </p:spPr>
        <p:txBody>
          <a:bodyPr>
            <a:normAutofit/>
          </a:bodyPr>
          <a:lstStyle/>
          <a:p>
            <a:pPr marL="0" indent="0">
              <a:buNone/>
            </a:pPr>
            <a:r>
              <a:rPr lang="en-US" dirty="0">
                <a:solidFill>
                  <a:srgbClr val="FF9900"/>
                </a:solidFill>
              </a:rPr>
              <a:t>Case D </a:t>
            </a:r>
            <a:r>
              <a:rPr lang="en-US" dirty="0"/>
              <a:t>(</a:t>
            </a:r>
            <a:r>
              <a:rPr lang="en-US" i="1" dirty="0">
                <a:solidFill>
                  <a:srgbClr val="00B0F0"/>
                </a:solidFill>
              </a:rPr>
              <a:t>A lot of energy and possible increase in activities</a:t>
            </a:r>
            <a:r>
              <a:rPr lang="en-US" dirty="0"/>
              <a:t>):</a:t>
            </a:r>
          </a:p>
          <a:p>
            <a:pPr lvl="1"/>
            <a:r>
              <a:rPr lang="en-US" u="sng" dirty="0"/>
              <a:t>Western </a:t>
            </a:r>
            <a:r>
              <a:rPr lang="en-US" u="sng" dirty="0" err="1"/>
              <a:t>Tharsis</a:t>
            </a:r>
            <a:r>
              <a:rPr lang="en-US" dirty="0"/>
              <a:t>, south of </a:t>
            </a:r>
            <a:r>
              <a:rPr lang="en-US" dirty="0" err="1"/>
              <a:t>Olympos</a:t>
            </a:r>
            <a:r>
              <a:rPr lang="en-US" dirty="0"/>
              <a:t> Mons; 10N, 135W</a:t>
            </a:r>
          </a:p>
          <a:p>
            <a:pPr lvl="2"/>
            <a:r>
              <a:rPr lang="en-US" dirty="0"/>
              <a:t>In a more detailed analysis, a selected time period for the </a:t>
            </a:r>
            <a:r>
              <a:rPr lang="en-US" u="sng" dirty="0"/>
              <a:t>local summer</a:t>
            </a:r>
          </a:p>
          <a:p>
            <a:pPr lvl="2"/>
            <a:r>
              <a:rPr lang="en-US" u="sng" dirty="0"/>
              <a:t>Without RTG</a:t>
            </a:r>
          </a:p>
          <a:p>
            <a:pPr lvl="2"/>
            <a:r>
              <a:rPr lang="en-US" u="sng" dirty="0"/>
              <a:t>Special load</a:t>
            </a:r>
          </a:p>
          <a:p>
            <a:pPr lvl="2"/>
            <a:r>
              <a:rPr lang="en-US" dirty="0"/>
              <a:t>Data transmission once a day</a:t>
            </a:r>
          </a:p>
        </p:txBody>
      </p:sp>
      <p:pic>
        <p:nvPicPr>
          <p:cNvPr id="9" name="Picture 8" descr="Chart, histogram&#10;&#10;Description automatically generated">
            <a:extLst>
              <a:ext uri="{FF2B5EF4-FFF2-40B4-BE49-F238E27FC236}">
                <a16:creationId xmlns:a16="http://schemas.microsoft.com/office/drawing/2014/main" id="{0D5D94BA-E384-44F6-9FA1-4A2461E33530}"/>
              </a:ext>
            </a:extLst>
          </p:cNvPr>
          <p:cNvPicPr>
            <a:picLocks noChangeAspect="1"/>
          </p:cNvPicPr>
          <p:nvPr/>
        </p:nvPicPr>
        <p:blipFill rotWithShape="1">
          <a:blip r:embed="rId3"/>
          <a:srcRect r="-402"/>
          <a:stretch/>
        </p:blipFill>
        <p:spPr>
          <a:xfrm>
            <a:off x="5493395" y="2571750"/>
            <a:ext cx="6755755" cy="3937000"/>
          </a:xfrm>
          <a:prstGeom prst="rect">
            <a:avLst/>
          </a:prstGeom>
        </p:spPr>
      </p:pic>
      <p:cxnSp>
        <p:nvCxnSpPr>
          <p:cNvPr id="10" name="Straight Connector 9">
            <a:extLst>
              <a:ext uri="{FF2B5EF4-FFF2-40B4-BE49-F238E27FC236}">
                <a16:creationId xmlns:a16="http://schemas.microsoft.com/office/drawing/2014/main" id="{791986FA-3DF2-4923-90AE-D28D9CB6BBA1}"/>
              </a:ext>
            </a:extLst>
          </p:cNvPr>
          <p:cNvCxnSpPr>
            <a:cxnSpLocks/>
          </p:cNvCxnSpPr>
          <p:nvPr/>
        </p:nvCxnSpPr>
        <p:spPr>
          <a:xfrm>
            <a:off x="5357906" y="5899875"/>
            <a:ext cx="6807147" cy="0"/>
          </a:xfrm>
          <a:prstGeom prst="line">
            <a:avLst/>
          </a:prstGeom>
          <a:ln w="47625">
            <a:solidFill>
              <a:srgbClr val="7030A0"/>
            </a:solidFill>
          </a:ln>
        </p:spPr>
        <p:style>
          <a:lnRef idx="1">
            <a:schemeClr val="accent1"/>
          </a:lnRef>
          <a:fillRef idx="0">
            <a:schemeClr val="accent1"/>
          </a:fillRef>
          <a:effectRef idx="0">
            <a:schemeClr val="accent1"/>
          </a:effectRef>
          <a:fontRef idx="minor">
            <a:schemeClr val="tx1"/>
          </a:fontRef>
        </p:style>
      </p:cxnSp>
      <p:sp>
        <p:nvSpPr>
          <p:cNvPr id="11" name="Content Placeholder 3">
            <a:extLst>
              <a:ext uri="{FF2B5EF4-FFF2-40B4-BE49-F238E27FC236}">
                <a16:creationId xmlns:a16="http://schemas.microsoft.com/office/drawing/2014/main" id="{9372FB7E-F532-4743-BF85-1D2CF828623F}"/>
              </a:ext>
            </a:extLst>
          </p:cNvPr>
          <p:cNvSpPr txBox="1">
            <a:spLocks/>
          </p:cNvSpPr>
          <p:nvPr/>
        </p:nvSpPr>
        <p:spPr>
          <a:xfrm>
            <a:off x="504000" y="2724150"/>
            <a:ext cx="5026850" cy="41198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FF9900"/>
                </a:solidFill>
              </a:rPr>
              <a:t>Figure on the right: </a:t>
            </a:r>
            <a:r>
              <a:rPr lang="en-US" dirty="0"/>
              <a:t>A sample of about two days from the local summer.</a:t>
            </a:r>
          </a:p>
          <a:p>
            <a:pPr lvl="1"/>
            <a:r>
              <a:rPr lang="en-US" u="sng" dirty="0"/>
              <a:t>The operating </a:t>
            </a:r>
            <a:r>
              <a:rPr lang="en-US" u="sng" dirty="0" err="1"/>
              <a:t>cyclogram</a:t>
            </a:r>
            <a:r>
              <a:rPr lang="en-US" u="sng" dirty="0"/>
              <a:t> is designed so that the in the lander does not drift into safety mode </a:t>
            </a:r>
            <a:r>
              <a:rPr lang="en-US" dirty="0"/>
              <a:t>(</a:t>
            </a:r>
            <a:r>
              <a:rPr lang="en-US" dirty="0">
                <a:solidFill>
                  <a:srgbClr val="7030A0"/>
                </a:solidFill>
              </a:rPr>
              <a:t>purple line</a:t>
            </a:r>
            <a:r>
              <a:rPr lang="en-US" dirty="0"/>
              <a:t>) during the night</a:t>
            </a:r>
            <a:endParaRPr lang="fi-FI" dirty="0"/>
          </a:p>
        </p:txBody>
      </p:sp>
      <p:pic>
        <p:nvPicPr>
          <p:cNvPr id="12" name="Picture 11">
            <a:extLst>
              <a:ext uri="{FF2B5EF4-FFF2-40B4-BE49-F238E27FC236}">
                <a16:creationId xmlns:a16="http://schemas.microsoft.com/office/drawing/2014/main" id="{A71B313E-8ADD-4E78-A0F1-4122E6207C84}"/>
              </a:ext>
            </a:extLst>
          </p:cNvPr>
          <p:cNvPicPr>
            <a:picLocks noChangeAspect="1"/>
          </p:cNvPicPr>
          <p:nvPr/>
        </p:nvPicPr>
        <p:blipFill rotWithShape="1">
          <a:blip r:embed="rId4"/>
          <a:srcRect l="68484" t="2657" r="19126" b="88979"/>
          <a:stretch/>
        </p:blipFill>
        <p:spPr>
          <a:xfrm>
            <a:off x="10065575" y="3032120"/>
            <a:ext cx="1622425" cy="641360"/>
          </a:xfrm>
          <a:prstGeom prst="rect">
            <a:avLst/>
          </a:prstGeom>
        </p:spPr>
      </p:pic>
    </p:spTree>
    <p:extLst>
      <p:ext uri="{BB962C8B-B14F-4D97-AF65-F5344CB8AC3E}">
        <p14:creationId xmlns:p14="http://schemas.microsoft.com/office/powerpoint/2010/main" val="3094940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535383-EBD1-4B59-810D-29A2FDF28F61}"/>
              </a:ext>
            </a:extLst>
          </p:cNvPr>
          <p:cNvSpPr>
            <a:spLocks noGrp="1"/>
          </p:cNvSpPr>
          <p:nvPr>
            <p:ph type="title"/>
          </p:nvPr>
        </p:nvSpPr>
        <p:spPr>
          <a:xfrm>
            <a:off x="504000" y="-3175"/>
            <a:ext cx="9720000" cy="1325563"/>
          </a:xfrm>
        </p:spPr>
        <p:txBody>
          <a:bodyPr>
            <a:normAutofit/>
          </a:bodyPr>
          <a:lstStyle/>
          <a:p>
            <a:r>
              <a:rPr lang="fi-FI" dirty="0" err="1"/>
              <a:t>Summary</a:t>
            </a:r>
            <a:r>
              <a:rPr lang="fi-FI" dirty="0"/>
              <a:t> and </a:t>
            </a:r>
            <a:r>
              <a:rPr lang="fi-FI" dirty="0" err="1"/>
              <a:t>conclusions</a:t>
            </a:r>
            <a:endParaRPr lang="fi-FI" dirty="0"/>
          </a:p>
        </p:txBody>
      </p:sp>
      <p:sp>
        <p:nvSpPr>
          <p:cNvPr id="4" name="Content Placeholder 3">
            <a:extLst>
              <a:ext uri="{FF2B5EF4-FFF2-40B4-BE49-F238E27FC236}">
                <a16:creationId xmlns:a16="http://schemas.microsoft.com/office/drawing/2014/main" id="{64987CBD-FFF0-490A-82A6-3D25F8FEBE83}"/>
              </a:ext>
            </a:extLst>
          </p:cNvPr>
          <p:cNvSpPr>
            <a:spLocks noGrp="1"/>
          </p:cNvSpPr>
          <p:nvPr>
            <p:ph idx="1"/>
          </p:nvPr>
        </p:nvSpPr>
        <p:spPr>
          <a:xfrm>
            <a:off x="504000" y="1073150"/>
            <a:ext cx="10024300" cy="5289550"/>
          </a:xfrm>
        </p:spPr>
        <p:txBody>
          <a:bodyPr>
            <a:normAutofit fontScale="92500" lnSpcReduction="20000"/>
          </a:bodyPr>
          <a:lstStyle/>
          <a:p>
            <a:pPr>
              <a:lnSpc>
                <a:spcPct val="120000"/>
              </a:lnSpc>
            </a:pPr>
            <a:r>
              <a:rPr lang="en-US" sz="2000" dirty="0">
                <a:solidFill>
                  <a:srgbClr val="FF9900"/>
                </a:solidFill>
              </a:rPr>
              <a:t>The main conclusions from the performed simulations are:</a:t>
            </a:r>
          </a:p>
          <a:p>
            <a:pPr lvl="1">
              <a:lnSpc>
                <a:spcPct val="120000"/>
              </a:lnSpc>
            </a:pPr>
            <a:r>
              <a:rPr lang="en-US" sz="1600" u="sng" dirty="0">
                <a:solidFill>
                  <a:srgbClr val="FF9900"/>
                </a:solidFill>
              </a:rPr>
              <a:t>The lander may operate at least ± 15 degrees </a:t>
            </a:r>
            <a:r>
              <a:rPr lang="en-US" sz="1600" dirty="0"/>
              <a:t>on either side of the equator without interruption. In this area, there is no need to use RTG as part of an energy production system.</a:t>
            </a:r>
          </a:p>
          <a:p>
            <a:pPr lvl="1">
              <a:lnSpc>
                <a:spcPct val="120000"/>
              </a:lnSpc>
            </a:pPr>
            <a:r>
              <a:rPr lang="en-US" sz="1600" dirty="0">
                <a:solidFill>
                  <a:srgbClr val="FF9900"/>
                </a:solidFill>
              </a:rPr>
              <a:t>In the above-mentioned area, during the local summer</a:t>
            </a:r>
            <a:r>
              <a:rPr lang="en-US" sz="1600" dirty="0"/>
              <a:t>, we can use a special operating </a:t>
            </a:r>
            <a:r>
              <a:rPr lang="en-US" sz="1600" dirty="0" err="1"/>
              <a:t>cyclogram</a:t>
            </a:r>
            <a:r>
              <a:rPr lang="en-US" sz="1600" dirty="0"/>
              <a:t> in which the payload of the lander is used considerably more than in the normal situation. In this case, however, the dimensioning of the night-time functions must be taken into account so that the lander does not drift. to the safety mode, where all measurements are stopped.</a:t>
            </a:r>
          </a:p>
          <a:p>
            <a:pPr lvl="1">
              <a:lnSpc>
                <a:spcPct val="120000"/>
              </a:lnSpc>
            </a:pPr>
            <a:r>
              <a:rPr lang="en-US" sz="1600" dirty="0">
                <a:solidFill>
                  <a:srgbClr val="FF9900"/>
                </a:solidFill>
              </a:rPr>
              <a:t>During the local winter (15+ degrees), </a:t>
            </a:r>
            <a:r>
              <a:rPr lang="en-US" sz="1600" dirty="0"/>
              <a:t>we may have to run a special </a:t>
            </a:r>
            <a:r>
              <a:rPr lang="en-US" sz="1600" dirty="0" err="1"/>
              <a:t>cyclogram</a:t>
            </a:r>
            <a:r>
              <a:rPr lang="en-US" sz="1600" dirty="0"/>
              <a:t> that restricts daytime functions, even stopping nighttime measurements altogether.</a:t>
            </a:r>
          </a:p>
          <a:p>
            <a:pPr lvl="1">
              <a:lnSpc>
                <a:spcPct val="120000"/>
              </a:lnSpc>
            </a:pPr>
            <a:r>
              <a:rPr lang="en-US" sz="1600" dirty="0">
                <a:solidFill>
                  <a:srgbClr val="FF9900"/>
                </a:solidFill>
              </a:rPr>
              <a:t>In the north and in the south, the choice of RTG will have to be considered on a case-by-case basis. </a:t>
            </a:r>
            <a:r>
              <a:rPr lang="en-US" sz="1600" dirty="0"/>
              <a:t>The work examined the landing area of ​​the Mars Polar Lander and found that near the polar regions, RTG is an absolutely necessary part of the energy production system.</a:t>
            </a:r>
          </a:p>
          <a:p>
            <a:pPr lvl="1">
              <a:lnSpc>
                <a:spcPct val="120000"/>
              </a:lnSpc>
            </a:pPr>
            <a:r>
              <a:rPr lang="en-US" sz="1600" u="sng" dirty="0">
                <a:solidFill>
                  <a:srgbClr val="FF9900"/>
                </a:solidFill>
              </a:rPr>
              <a:t>The only way for a lander to survive over the local winter in the polar regions is to use an RTG</a:t>
            </a:r>
            <a:r>
              <a:rPr lang="en-US" sz="1600" dirty="0">
                <a:solidFill>
                  <a:srgbClr val="FF9900"/>
                </a:solidFill>
              </a:rPr>
              <a:t> </a:t>
            </a:r>
            <a:r>
              <a:rPr lang="en-US" sz="1600" dirty="0"/>
              <a:t>that is sufficient to maintain standby.</a:t>
            </a:r>
          </a:p>
          <a:p>
            <a:pPr lvl="1">
              <a:lnSpc>
                <a:spcPct val="120000"/>
              </a:lnSpc>
            </a:pPr>
            <a:r>
              <a:rPr lang="en-US" sz="1600" dirty="0">
                <a:solidFill>
                  <a:srgbClr val="FF9900"/>
                </a:solidFill>
              </a:rPr>
              <a:t>For the simulated dust storm </a:t>
            </a:r>
            <a:r>
              <a:rPr lang="en-US" sz="1600" dirty="0"/>
              <a:t>cases, we concluded that in a region within ± 15 degrees of the equator, a low intensity (30% decrease in radiation flux) dust storm does not yet critically interfere with the landing operation. If the intensity of the dust storm increases significantly (to more than 60 percent), the settler will drift into safety mode within a few days. Adding RTG to the energy production system will not significantly improve the situation</a:t>
            </a:r>
            <a:endParaRPr lang="fi-FI" sz="1600" dirty="0"/>
          </a:p>
        </p:txBody>
      </p:sp>
      <p:sp>
        <p:nvSpPr>
          <p:cNvPr id="6" name="TextBox 5">
            <a:extLst>
              <a:ext uri="{FF2B5EF4-FFF2-40B4-BE49-F238E27FC236}">
                <a16:creationId xmlns:a16="http://schemas.microsoft.com/office/drawing/2014/main" id="{2678CA65-AA0C-483B-97C6-8EE084A66AE0}"/>
              </a:ext>
            </a:extLst>
          </p:cNvPr>
          <p:cNvSpPr txBox="1"/>
          <p:nvPr/>
        </p:nvSpPr>
        <p:spPr>
          <a:xfrm>
            <a:off x="7416800" y="5934491"/>
            <a:ext cx="4775200" cy="923330"/>
          </a:xfrm>
          <a:prstGeom prst="rect">
            <a:avLst/>
          </a:prstGeom>
          <a:solidFill>
            <a:schemeClr val="bg1"/>
          </a:solidFill>
        </p:spPr>
        <p:txBody>
          <a:bodyPr wrap="square" rtlCol="0">
            <a:spAutoFit/>
          </a:bodyPr>
          <a:lstStyle/>
          <a:p>
            <a:pPr algn="r"/>
            <a:r>
              <a:rPr lang="fi-FI" i="1" dirty="0" err="1">
                <a:solidFill>
                  <a:srgbClr val="00B0F0"/>
                </a:solidFill>
              </a:rPr>
              <a:t>Irradiances</a:t>
            </a:r>
            <a:r>
              <a:rPr lang="fi-FI" i="1" dirty="0">
                <a:solidFill>
                  <a:srgbClr val="00B0F0"/>
                </a:solidFill>
              </a:rPr>
              <a:t> </a:t>
            </a:r>
            <a:r>
              <a:rPr lang="fi-FI" i="1" dirty="0" err="1">
                <a:solidFill>
                  <a:srgbClr val="00B0F0"/>
                </a:solidFill>
              </a:rPr>
              <a:t>used</a:t>
            </a:r>
            <a:r>
              <a:rPr lang="fi-FI" i="1" dirty="0">
                <a:solidFill>
                  <a:srgbClr val="00B0F0"/>
                </a:solidFill>
              </a:rPr>
              <a:t> in </a:t>
            </a:r>
            <a:r>
              <a:rPr lang="fi-FI" i="1" dirty="0" err="1">
                <a:solidFill>
                  <a:srgbClr val="00B0F0"/>
                </a:solidFill>
              </a:rPr>
              <a:t>this</a:t>
            </a:r>
            <a:r>
              <a:rPr lang="fi-FI" i="1" dirty="0">
                <a:solidFill>
                  <a:srgbClr val="00B0F0"/>
                </a:solidFill>
              </a:rPr>
              <a:t> </a:t>
            </a:r>
            <a:r>
              <a:rPr lang="fi-FI" i="1" dirty="0" err="1">
                <a:solidFill>
                  <a:srgbClr val="00B0F0"/>
                </a:solidFill>
              </a:rPr>
              <a:t>study</a:t>
            </a:r>
            <a:r>
              <a:rPr lang="fi-FI" i="1" dirty="0">
                <a:solidFill>
                  <a:srgbClr val="00B0F0"/>
                </a:solidFill>
              </a:rPr>
              <a:t>:</a:t>
            </a:r>
          </a:p>
          <a:p>
            <a:pPr algn="r"/>
            <a:r>
              <a:rPr lang="fi-FI" i="1" dirty="0">
                <a:solidFill>
                  <a:srgbClr val="00B0F0"/>
                </a:solidFill>
              </a:rPr>
              <a:t>Mars </a:t>
            </a:r>
            <a:r>
              <a:rPr lang="fi-FI" i="1" dirty="0" err="1">
                <a:solidFill>
                  <a:srgbClr val="00B0F0"/>
                </a:solidFill>
              </a:rPr>
              <a:t>Climate</a:t>
            </a:r>
            <a:r>
              <a:rPr lang="fi-FI" i="1" dirty="0">
                <a:solidFill>
                  <a:srgbClr val="00B0F0"/>
                </a:solidFill>
              </a:rPr>
              <a:t> </a:t>
            </a:r>
            <a:r>
              <a:rPr lang="fi-FI" i="1" dirty="0" err="1">
                <a:solidFill>
                  <a:srgbClr val="00B0F0"/>
                </a:solidFill>
              </a:rPr>
              <a:t>Database</a:t>
            </a:r>
            <a:r>
              <a:rPr lang="fi-FI" i="1" dirty="0">
                <a:solidFill>
                  <a:srgbClr val="00B0F0"/>
                </a:solidFill>
              </a:rPr>
              <a:t> 5.3</a:t>
            </a:r>
          </a:p>
          <a:p>
            <a:pPr algn="r"/>
            <a:r>
              <a:rPr lang="fi-FI" i="1" dirty="0">
                <a:solidFill>
                  <a:srgbClr val="00B0F0"/>
                </a:solidFill>
              </a:rPr>
              <a:t>http://www-mars.lmd.jussieu.fr/</a:t>
            </a:r>
          </a:p>
        </p:txBody>
      </p:sp>
      <p:sp>
        <p:nvSpPr>
          <p:cNvPr id="8" name="TextBox 7">
            <a:extLst>
              <a:ext uri="{FF2B5EF4-FFF2-40B4-BE49-F238E27FC236}">
                <a16:creationId xmlns:a16="http://schemas.microsoft.com/office/drawing/2014/main" id="{603DF6E8-995E-4A37-930D-BB661B0588B1}"/>
              </a:ext>
            </a:extLst>
          </p:cNvPr>
          <p:cNvSpPr txBox="1"/>
          <p:nvPr/>
        </p:nvSpPr>
        <p:spPr>
          <a:xfrm>
            <a:off x="3225800" y="6080720"/>
            <a:ext cx="5314950" cy="646331"/>
          </a:xfrm>
          <a:prstGeom prst="rect">
            <a:avLst/>
          </a:prstGeom>
          <a:noFill/>
        </p:spPr>
        <p:txBody>
          <a:bodyPr wrap="square">
            <a:spAutoFit/>
          </a:bodyPr>
          <a:lstStyle/>
          <a:p>
            <a:r>
              <a:rPr lang="fi-FI" b="1" dirty="0">
                <a:solidFill>
                  <a:srgbClr val="FF0000"/>
                </a:solidFill>
              </a:rPr>
              <a:t>Full </a:t>
            </a:r>
            <a:r>
              <a:rPr lang="fi-FI" b="1" dirty="0" err="1">
                <a:solidFill>
                  <a:srgbClr val="FF0000"/>
                </a:solidFill>
              </a:rPr>
              <a:t>thesis</a:t>
            </a:r>
            <a:r>
              <a:rPr lang="fi-FI" b="1" dirty="0">
                <a:solidFill>
                  <a:srgbClr val="FF0000"/>
                </a:solidFill>
              </a:rPr>
              <a:t> (in </a:t>
            </a:r>
            <a:r>
              <a:rPr lang="fi-FI" b="1" dirty="0" err="1">
                <a:solidFill>
                  <a:srgbClr val="FF0000"/>
                </a:solidFill>
              </a:rPr>
              <a:t>Finnish</a:t>
            </a:r>
            <a:r>
              <a:rPr lang="fi-FI" b="1" dirty="0">
                <a:solidFill>
                  <a:srgbClr val="FF0000"/>
                </a:solidFill>
              </a:rPr>
              <a:t>):</a:t>
            </a:r>
          </a:p>
          <a:p>
            <a:r>
              <a:rPr lang="fi-FI" b="0" i="0" dirty="0">
                <a:solidFill>
                  <a:srgbClr val="003366"/>
                </a:solidFill>
                <a:effectLst/>
                <a:latin typeface="Arial" panose="020B0604020202020204" pitchFamily="34" charset="0"/>
                <a:hlinkClick r:id="rId2"/>
              </a:rPr>
              <a:t>http://urn.fi/URN:NBN:fi:aalto-2021121910916</a:t>
            </a:r>
            <a:r>
              <a:rPr lang="fi-FI" b="1" i="0" dirty="0">
                <a:solidFill>
                  <a:srgbClr val="FF0000"/>
                </a:solidFill>
                <a:effectLst/>
                <a:latin typeface="Arial" panose="020B0604020202020204" pitchFamily="34" charset="0"/>
              </a:rPr>
              <a:t> </a:t>
            </a:r>
            <a:r>
              <a:rPr lang="fi-FI" dirty="0"/>
              <a:t> </a:t>
            </a:r>
          </a:p>
        </p:txBody>
      </p:sp>
      <p:pic>
        <p:nvPicPr>
          <p:cNvPr id="7" name="Picture 6" descr="Qr code&#10;&#10;Description automatically generated">
            <a:extLst>
              <a:ext uri="{FF2B5EF4-FFF2-40B4-BE49-F238E27FC236}">
                <a16:creationId xmlns:a16="http://schemas.microsoft.com/office/drawing/2014/main" id="{E7ADE629-0AE0-4E8A-99D5-D2620F31AB27}"/>
              </a:ext>
            </a:extLst>
          </p:cNvPr>
          <p:cNvPicPr>
            <a:picLocks noChangeAspect="1"/>
          </p:cNvPicPr>
          <p:nvPr/>
        </p:nvPicPr>
        <p:blipFill>
          <a:blip r:embed="rId3"/>
          <a:stretch>
            <a:fillRect/>
          </a:stretch>
        </p:blipFill>
        <p:spPr>
          <a:xfrm>
            <a:off x="10557733" y="-3175"/>
            <a:ext cx="1634267" cy="1634267"/>
          </a:xfrm>
          <a:prstGeom prst="rect">
            <a:avLst/>
          </a:prstGeom>
        </p:spPr>
      </p:pic>
    </p:spTree>
    <p:extLst>
      <p:ext uri="{BB962C8B-B14F-4D97-AF65-F5344CB8AC3E}">
        <p14:creationId xmlns:p14="http://schemas.microsoft.com/office/powerpoint/2010/main" val="1239694925"/>
      </p:ext>
    </p:extLst>
  </p:cSld>
  <p:clrMapOvr>
    <a:masterClrMapping/>
  </p:clrMapOvr>
</p:sld>
</file>

<file path=ppt/theme/theme1.xml><?xml version="1.0" encoding="utf-8"?>
<a:theme xmlns:a="http://schemas.openxmlformats.org/drawingml/2006/main" name="IL pohja">
  <a:themeElements>
    <a:clrScheme name="Ilmatieteen laitos">
      <a:dk1>
        <a:srgbClr val="000000"/>
      </a:dk1>
      <a:lt1>
        <a:srgbClr val="FFFFFF"/>
      </a:lt1>
      <a:dk2>
        <a:srgbClr val="2F3092"/>
      </a:dk2>
      <a:lt2>
        <a:srgbClr val="E7E6E6"/>
      </a:lt2>
      <a:accent1>
        <a:srgbClr val="2F3092"/>
      </a:accent1>
      <a:accent2>
        <a:srgbClr val="3A66E2"/>
      </a:accent2>
      <a:accent3>
        <a:srgbClr val="02B8CE"/>
      </a:accent3>
      <a:accent4>
        <a:srgbClr val="52C1A0"/>
      </a:accent4>
      <a:accent5>
        <a:srgbClr val="000000"/>
      </a:accent5>
      <a:accent6>
        <a:srgbClr val="70AD47"/>
      </a:accent6>
      <a:hlink>
        <a:srgbClr val="3A66E2"/>
      </a:hlink>
      <a:folHlink>
        <a:srgbClr val="3A66E2"/>
      </a:folHlink>
    </a:clrScheme>
    <a:fontScheme name="Ilmatieteen laito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ys1" id="{2C7A9634-62B5-194B-9D6F-7943488F482D}" vid="{D7FDFBD7-A665-8045-B792-B9212DB1A8FF}"/>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IL pohja.potx</Template>
  <TotalTime>17491</TotalTime>
  <Words>1036</Words>
  <Application>Microsoft Office PowerPoint</Application>
  <PresentationFormat>Widescreen</PresentationFormat>
  <Paragraphs>78</Paragraphs>
  <Slides>7</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Arial Black</vt:lpstr>
      <vt:lpstr>Calibri</vt:lpstr>
      <vt:lpstr>Open Sans</vt:lpstr>
      <vt:lpstr>IL pohja</vt:lpstr>
      <vt:lpstr>Tool for optimizing the scientific operations and performance of the Mars lander</vt:lpstr>
      <vt:lpstr>Background of the developed tool</vt:lpstr>
      <vt:lpstr>PowerPoint Presentation</vt:lpstr>
      <vt:lpstr>PowerPoint Presentation</vt:lpstr>
      <vt:lpstr>PowerPoint Presentation</vt:lpstr>
      <vt:lpstr>PowerPoint Presentation</vt:lpstr>
      <vt:lpstr>Summary and 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Tommi Mäkelä</dc:creator>
  <cp:lastModifiedBy>Harri Haukka</cp:lastModifiedBy>
  <cp:revision>290</cp:revision>
  <dcterms:created xsi:type="dcterms:W3CDTF">2018-12-11T06:21:00Z</dcterms:created>
  <dcterms:modified xsi:type="dcterms:W3CDTF">2022-05-24T07:30:53Z</dcterms:modified>
</cp:coreProperties>
</file>