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82" r:id="rId4"/>
    <p:sldId id="287" r:id="rId5"/>
    <p:sldId id="266" r:id="rId6"/>
    <p:sldId id="280" r:id="rId7"/>
    <p:sldId id="288" r:id="rId8"/>
    <p:sldId id="290" r:id="rId9"/>
    <p:sldId id="265" r:id="rId10"/>
    <p:sldId id="278" r:id="rId11"/>
    <p:sldId id="262" r:id="rId12"/>
    <p:sldId id="29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A09"/>
    <a:srgbClr val="FF0066"/>
    <a:srgbClr val="F9E207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83941" autoAdjust="0"/>
  </p:normalViewPr>
  <p:slideViewPr>
    <p:cSldViewPr snapToGrid="0">
      <p:cViewPr varScale="1">
        <p:scale>
          <a:sx n="56" d="100"/>
          <a:sy n="56" d="100"/>
        </p:scale>
        <p:origin x="9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este Kellock" userId="c6d81148-6c82-47b6-8427-8b45a832835f" providerId="ADAL" clId="{1F04FDD9-7375-45E6-A652-C7E01F4B4E64}"/>
    <pc:docChg chg="undo custSel addSld delSld modSld">
      <pc:chgData name="Celeste Kellock" userId="c6d81148-6c82-47b6-8427-8b45a832835f" providerId="ADAL" clId="{1F04FDD9-7375-45E6-A652-C7E01F4B4E64}" dt="2022-05-22T19:02:23.605" v="5" actId="2696"/>
      <pc:docMkLst>
        <pc:docMk/>
      </pc:docMkLst>
      <pc:sldChg chg="addSp delSp add del mod">
        <pc:chgData name="Celeste Kellock" userId="c6d81148-6c82-47b6-8427-8b45a832835f" providerId="ADAL" clId="{1F04FDD9-7375-45E6-A652-C7E01F4B4E64}" dt="2022-05-22T19:02:23.605" v="5" actId="2696"/>
        <pc:sldMkLst>
          <pc:docMk/>
          <pc:sldMk cId="1972217655" sldId="294"/>
        </pc:sldMkLst>
        <pc:spChg chg="del">
          <ac:chgData name="Celeste Kellock" userId="c6d81148-6c82-47b6-8427-8b45a832835f" providerId="ADAL" clId="{1F04FDD9-7375-45E6-A652-C7E01F4B4E64}" dt="2022-05-22T19:00:49.115" v="4" actId="478"/>
          <ac:spMkLst>
            <pc:docMk/>
            <pc:sldMk cId="1972217655" sldId="294"/>
            <ac:spMk id="115" creationId="{20EDD66C-094C-4440-B223-06EDDF01DB00}"/>
          </ac:spMkLst>
        </pc:spChg>
        <pc:spChg chg="add del">
          <ac:chgData name="Celeste Kellock" userId="c6d81148-6c82-47b6-8427-8b45a832835f" providerId="ADAL" clId="{1F04FDD9-7375-45E6-A652-C7E01F4B4E64}" dt="2022-05-22T19:00:44.773" v="3" actId="478"/>
          <ac:spMkLst>
            <pc:docMk/>
            <pc:sldMk cId="1972217655" sldId="294"/>
            <ac:spMk id="134" creationId="{212A334A-C3DE-4A34-B92A-58E7CFD0B74D}"/>
          </ac:spMkLst>
        </pc:spChg>
        <pc:grpChg chg="del">
          <ac:chgData name="Celeste Kellock" userId="c6d81148-6c82-47b6-8427-8b45a832835f" providerId="ADAL" clId="{1F04FDD9-7375-45E6-A652-C7E01F4B4E64}" dt="2022-05-22T19:00:39.723" v="1" actId="478"/>
          <ac:grpSpMkLst>
            <pc:docMk/>
            <pc:sldMk cId="1972217655" sldId="294"/>
            <ac:grpSpMk id="6" creationId="{F67DA68A-62E9-4F4C-A6B1-1BDED2475F5D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E482D-A2C5-4002-B992-53546F0B363D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56B97-20BB-4E9E-BD7C-DD5894E3E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75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404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518ED-3E1A-4CE6-A279-EBDD237CEDA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043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Extra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89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Extra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AAB8A-221D-4930-BDAA-DCA345B387C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60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AAB8A-221D-4930-BDAA-DCA345B387C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51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45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388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58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177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5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6B97-20BB-4E9E-BD7C-DD5894E3EF0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60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317C-411D-4451-B04A-E9798E69A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1D12DB-C2BF-4E2B-8F9F-96053BD5E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3D03D-DDD3-4444-8CE2-41EC53160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4B6B-E500-4E28-982C-65D99EC1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37323-6EF8-4391-8EB8-ED82D20B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33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9244-5D82-437F-8CE9-25C2684FD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2A069-B569-4F4A-94F7-07B3D000E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378F3-B6B7-4BE1-8E01-686995C8A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E1121-3B7B-4A20-A0C5-1B4B3A9C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F2201-61A1-421A-BAAC-C8D868BD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72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B6CE0A-5300-432D-8C56-23A452168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08697-79BF-4ACB-B040-C4FA5E8E2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0BA8C-B16A-4E34-AACD-58BAA8EF0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39937-75E7-4725-9846-76E62557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EDB14-EA55-4139-A8F3-9D403FFD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9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DE938-D0B3-486B-86C1-A7415523A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37A10-5360-4713-8C23-AD999B125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D5283-9A0F-4BFA-BFB2-C0B4B0CA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B7B74-FAD8-46D2-A2BE-D8094C8A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AE445-0910-48A3-867F-7E5CCBFC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8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FB51-999C-45A6-9B89-507C527F4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C3F24-E166-4A5B-9366-5BDEB862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93748-1206-4D49-BA10-371E0A15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51E58-47C3-412B-9FA6-EE2B3F78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E4522-2916-4757-BA86-5C01AC3F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67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A60D-7C4D-4C4A-95D8-3B7512B2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11390-F6DF-4D16-A380-3914F2A59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12347-01D8-42B3-A663-B03145C54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F6BE3-5DFF-4953-94A1-C20B662F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131BF-F155-4D18-B15F-AB399FA2F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88A32-C3F3-40FF-BB1A-7C1C0DCA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79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FCE1-51F6-4DED-AA99-6D1BF251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368CD-8A2F-4857-A85B-6C8993926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90899-889D-487C-8264-10A9812C8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ABCA70-6828-4E05-AC7A-23CEA349B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03155-8CAA-4A07-99F8-F9FA9D540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E3D9F4-B826-4B0F-BA3F-0BDAD48D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6EC83C-4FF3-4E75-BD6B-49C7D54D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7CD9-4B2C-43BB-AA6D-2B51FEBB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98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C995-1679-4AEA-AFCE-4EE04015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57544-9EBD-41BE-B9F7-EDB8987D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C2F49-4C04-4A51-87C4-01C1EAF7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B9CC5-3EC3-4950-B335-F1161473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63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C7042-B7B2-4C4D-B71E-E30CE25E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10AB3-4D48-4B7A-B295-D65A4212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3FDA-A099-4B81-9A5A-98975C34F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77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66CC-CA09-4C3A-8291-082E015D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4BEA-BF93-44D5-AC78-018DEE0EC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6DE2E-D768-4AB2-A414-B4AF6C2D7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10445-D6F7-42E2-9356-0A1268AF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7D834-8DCD-492D-ADA4-CFDE5B2F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DC100-FA37-4BD2-89C2-6E649485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91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BD77-54B1-4DBC-9FC6-C223CC027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E32E4-ADC3-4016-977C-8B4856161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F2F3A-BD83-4263-BF6B-ADAE8CA10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E89F9-024C-42FC-8B10-F06F7E22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F095C-DD54-405A-99A8-E36501BD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60DE4-1065-4C57-8FF9-1BD3F265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A5E6F-01A8-4299-A5EC-B20BFC23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5DBBF-8BF0-4A66-998C-520C3F349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5F8D1-F8A6-4013-9A9D-0670C7868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0A018-CEE2-47D1-AB88-D7A27B3CA7C6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745E5-684C-4780-A139-088EEBC13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6558F-BFB5-443D-A21F-31B07DAF1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E4491-037C-410F-9B41-D79D2A345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5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eleste.kellock@stir.ac.u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eleste.kellock@stir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eleste.kellock@stir.ac.uk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eleste.kellock@stir.ac.uk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mailto:celeste.kellock@stir.ac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eleste.kellock@stir.ac.u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eleste.kellock@stir.ac.u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eleste.kellock@stir.ac.u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eleste.kellock@stir.ac.u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eleste.kellock@stir.ac.u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92934-2085-4BB8-8444-E6B97C81A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06333"/>
            <a:ext cx="12192000" cy="158591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sz="3200" b="0" i="0" u="none" strike="noStrike" baseline="0" dirty="0">
                <a:latin typeface="+mn-lt"/>
              </a:rPr>
              <a:t>SOURCE TO SEA: THE RELATIONSHIP BETWEEN CARBON AND IRON IN A MID LATITUDE FJORD</a:t>
            </a:r>
            <a:br>
              <a:rPr lang="en-GB" sz="2800" b="0" i="0" u="none" strike="noStrike" baseline="0" dirty="0">
                <a:latin typeface="+mn-lt"/>
              </a:rPr>
            </a:br>
            <a:endParaRPr lang="en-GB" sz="2800" dirty="0"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4C2D5C6-D187-48AA-A3FB-3EC8CC1B5C61}"/>
              </a:ext>
            </a:extLst>
          </p:cNvPr>
          <p:cNvSpPr txBox="1">
            <a:spLocks/>
          </p:cNvSpPr>
          <p:nvPr/>
        </p:nvSpPr>
        <p:spPr>
          <a:xfrm>
            <a:off x="0" y="3981199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00" b="1" dirty="0"/>
              <a:t>Celeste Kellock</a:t>
            </a:r>
            <a:r>
              <a:rPr lang="en-GB" baseline="30000" dirty="0"/>
              <a:t>1</a:t>
            </a:r>
            <a:endParaRPr lang="en-GB" dirty="0"/>
          </a:p>
          <a:p>
            <a:r>
              <a:rPr lang="en-GB" sz="2900" dirty="0"/>
              <a:t>Craig Smeaton</a:t>
            </a:r>
            <a:r>
              <a:rPr lang="en-GB" sz="2900" baseline="30000" dirty="0"/>
              <a:t>2</a:t>
            </a:r>
            <a:r>
              <a:rPr lang="en-GB" sz="2900" dirty="0"/>
              <a:t>, Nadeem Shah</a:t>
            </a:r>
            <a:r>
              <a:rPr lang="en-GB" sz="2900" baseline="30000" dirty="0"/>
              <a:t>3</a:t>
            </a:r>
            <a:r>
              <a:rPr lang="en-GB" sz="2900" dirty="0"/>
              <a:t>, William Austin</a:t>
            </a:r>
            <a:r>
              <a:rPr lang="en-GB" sz="2900" baseline="30000" dirty="0"/>
              <a:t>2</a:t>
            </a:r>
            <a:r>
              <a:rPr lang="en-GB" sz="2900" dirty="0"/>
              <a:t>, and Christian </a:t>
            </a:r>
            <a:r>
              <a:rPr lang="en-GB" sz="2900" dirty="0" err="1"/>
              <a:t>Schr</a:t>
            </a:r>
            <a:r>
              <a:rPr lang="az-Cyrl-AZ" sz="2900" dirty="0">
                <a:cs typeface="Calibri" panose="020F0502020204030204" pitchFamily="34" charset="0"/>
              </a:rPr>
              <a:t>ӧ</a:t>
            </a:r>
            <a:r>
              <a:rPr lang="en-GB" sz="2900" dirty="0"/>
              <a:t>der</a:t>
            </a:r>
            <a:r>
              <a:rPr lang="en-GB" sz="2900" baseline="30000" dirty="0"/>
              <a:t>1</a:t>
            </a:r>
          </a:p>
          <a:p>
            <a:r>
              <a:rPr lang="en-GB" sz="1900" b="1" baseline="30000" dirty="0"/>
              <a:t>1</a:t>
            </a:r>
            <a:r>
              <a:rPr lang="en-GB" sz="1900" dirty="0"/>
              <a:t>University of Stirling , Biological and Environmental Sciences , United Kingdom</a:t>
            </a:r>
          </a:p>
          <a:p>
            <a:r>
              <a:rPr lang="en-GB" sz="1900" dirty="0"/>
              <a:t>(celeste.kellock@stir.ac.uk)</a:t>
            </a:r>
          </a:p>
          <a:p>
            <a:r>
              <a:rPr lang="en-GB" sz="1900" b="1" baseline="30000" dirty="0"/>
              <a:t>2</a:t>
            </a:r>
            <a:r>
              <a:rPr lang="en-GB" sz="1900" dirty="0"/>
              <a:t>School of Geography and Sustainable Development, University of St Andrews, St Andrews, KY16 9AL</a:t>
            </a:r>
          </a:p>
          <a:p>
            <a:r>
              <a:rPr lang="en-GB" sz="1900" b="1" baseline="30000" dirty="0"/>
              <a:t>3</a:t>
            </a:r>
            <a:r>
              <a:rPr lang="en-GB" sz="1900" dirty="0"/>
              <a:t>Forest Research, Northern Research Station, Midlothian, EH25 9SY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052DB5-D8FE-43AF-8C73-F3BA82856ED9}"/>
              </a:ext>
            </a:extLst>
          </p:cNvPr>
          <p:cNvGrpSpPr/>
          <p:nvPr/>
        </p:nvGrpSpPr>
        <p:grpSpPr>
          <a:xfrm>
            <a:off x="-12034" y="2584553"/>
            <a:ext cx="12192001" cy="1106593"/>
            <a:chOff x="0" y="5522403"/>
            <a:chExt cx="12192001" cy="11065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853BA3-7941-48A8-94C6-3C9DB084B280}"/>
                </a:ext>
              </a:extLst>
            </p:cNvPr>
            <p:cNvGrpSpPr/>
            <p:nvPr/>
          </p:nvGrpSpPr>
          <p:grpSpPr>
            <a:xfrm>
              <a:off x="0" y="5522403"/>
              <a:ext cx="12192001" cy="1106593"/>
              <a:chOff x="939190" y="5681069"/>
              <a:chExt cx="12356493" cy="116776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656C83A-A29D-46CE-A951-A85F494EB506}"/>
                  </a:ext>
                </a:extLst>
              </p:cNvPr>
              <p:cNvGrpSpPr/>
              <p:nvPr/>
            </p:nvGrpSpPr>
            <p:grpSpPr>
              <a:xfrm>
                <a:off x="939190" y="5681069"/>
                <a:ext cx="12356493" cy="1167764"/>
                <a:chOff x="0" y="0"/>
                <a:chExt cx="12258163" cy="11678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B11FBBB-DC7F-4BCA-883D-EAE08DD3D39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258163" cy="11678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D542AA37-0F62-4F42-94CB-0CCAA781BAAB}"/>
                    </a:ext>
                  </a:extLst>
                </p:cNvPr>
                <p:cNvGrpSpPr/>
                <p:nvPr/>
              </p:nvGrpSpPr>
              <p:grpSpPr>
                <a:xfrm>
                  <a:off x="108633" y="184739"/>
                  <a:ext cx="5579657" cy="805530"/>
                  <a:chOff x="-8" y="-77812"/>
                  <a:chExt cx="5579657" cy="805530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4B857BCB-8E6E-4A36-9725-C22CCE48F0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8" y="-30"/>
                    <a:ext cx="2107911" cy="64389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11145F1C-1B2C-464A-9C5D-B2AD9CAE1D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899" t="27148" r="9800" b="29194"/>
                  <a:stretch/>
                </p:blipFill>
                <p:spPr bwMode="auto">
                  <a:xfrm>
                    <a:off x="2175898" y="-77812"/>
                    <a:ext cx="2107911" cy="80553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585FB1C1-A429-4CF1-A07C-B6F79AC58F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20478" y="-73814"/>
                    <a:ext cx="1459171" cy="71767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" name="Picture 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5F007CC5-200E-4BE6-8F22-809CECC4D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5862" y="5865785"/>
                <a:ext cx="2572739" cy="805439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7C65A1-346B-4F36-980C-714492B19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1" r="11728" b="6766"/>
            <a:stretch/>
          </p:blipFill>
          <p:spPr>
            <a:xfrm>
              <a:off x="10141845" y="5617988"/>
              <a:ext cx="2050156" cy="7632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8BCC72-C323-419A-84B2-5E4D710B6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26924" y="5697443"/>
              <a:ext cx="1674095" cy="683793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F24802-28DD-4AF0-B3D3-1640FC54F8F0}"/>
              </a:ext>
            </a:extLst>
          </p:cNvPr>
          <p:cNvCxnSpPr/>
          <p:nvPr/>
        </p:nvCxnSpPr>
        <p:spPr>
          <a:xfrm>
            <a:off x="0" y="691116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17D758-9820-4837-8A81-E68FDE3F14B8}"/>
              </a:ext>
            </a:extLst>
          </p:cNvPr>
          <p:cNvCxnSpPr/>
          <p:nvPr/>
        </p:nvCxnSpPr>
        <p:spPr>
          <a:xfrm>
            <a:off x="0" y="2438399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67461AC-9BD0-4A97-A756-175E35473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6267834"/>
            <a:ext cx="589547" cy="5901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D79C1D-AEAC-491F-9352-D3BD09176B04}"/>
              </a:ext>
            </a:extLst>
          </p:cNvPr>
          <p:cNvSpPr txBox="1"/>
          <p:nvPr/>
        </p:nvSpPr>
        <p:spPr>
          <a:xfrm>
            <a:off x="589546" y="6267834"/>
            <a:ext cx="756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As this is a research is in progress please do not tweet / screenshot images of this data.</a:t>
            </a:r>
          </a:p>
          <a:p>
            <a:r>
              <a:rPr lang="en-GB" sz="1400" dirty="0"/>
              <a:t>Happy to connect on twitter otherwise.</a:t>
            </a:r>
          </a:p>
        </p:txBody>
      </p:sp>
    </p:spTree>
    <p:extLst>
      <p:ext uri="{BB962C8B-B14F-4D97-AF65-F5344CB8AC3E}">
        <p14:creationId xmlns:p14="http://schemas.microsoft.com/office/powerpoint/2010/main" val="1876672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11FC92-4EF5-4771-AA85-13DFF0B45D36}"/>
              </a:ext>
            </a:extLst>
          </p:cNvPr>
          <p:cNvGrpSpPr/>
          <p:nvPr/>
        </p:nvGrpSpPr>
        <p:grpSpPr>
          <a:xfrm>
            <a:off x="3018527" y="1346501"/>
            <a:ext cx="2678340" cy="2466474"/>
            <a:chOff x="3170770" y="2186192"/>
            <a:chExt cx="2678340" cy="24664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D4FC69-6111-4F4D-8E1D-2194E29AEBD3}"/>
                </a:ext>
              </a:extLst>
            </p:cNvPr>
            <p:cNvSpPr/>
            <p:nvPr/>
          </p:nvSpPr>
          <p:spPr>
            <a:xfrm>
              <a:off x="3170770" y="2186192"/>
              <a:ext cx="2622884" cy="24664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0A94FE-191A-454A-B373-463417D5CD7C}"/>
                </a:ext>
              </a:extLst>
            </p:cNvPr>
            <p:cNvSpPr txBox="1"/>
            <p:nvPr/>
          </p:nvSpPr>
          <p:spPr>
            <a:xfrm>
              <a:off x="3226226" y="2884800"/>
              <a:ext cx="2622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 dirty="0">
                  <a:solidFill>
                    <a:schemeClr val="bg1"/>
                  </a:solidFill>
                </a:rPr>
                <a:t>Email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celestekellock@stir.ac.uk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F74661-DED0-4F16-A726-E6C1ADAC40DA}"/>
              </a:ext>
            </a:extLst>
          </p:cNvPr>
          <p:cNvGrpSpPr/>
          <p:nvPr/>
        </p:nvGrpSpPr>
        <p:grpSpPr>
          <a:xfrm>
            <a:off x="6322267" y="1346501"/>
            <a:ext cx="2622884" cy="2466474"/>
            <a:chOff x="6349976" y="2089893"/>
            <a:chExt cx="2622884" cy="24664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84A29EC-CC6C-4C55-95C1-8CBB055F11F4}"/>
                </a:ext>
              </a:extLst>
            </p:cNvPr>
            <p:cNvSpPr/>
            <p:nvPr/>
          </p:nvSpPr>
          <p:spPr>
            <a:xfrm>
              <a:off x="6349976" y="2089893"/>
              <a:ext cx="2622884" cy="246647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2BA25-3B3D-4B0E-BE8F-C105B8D1878D}"/>
                </a:ext>
              </a:extLst>
            </p:cNvPr>
            <p:cNvSpPr txBox="1"/>
            <p:nvPr/>
          </p:nvSpPr>
          <p:spPr>
            <a:xfrm>
              <a:off x="6504381" y="2690336"/>
              <a:ext cx="23140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 dirty="0">
                  <a:solidFill>
                    <a:schemeClr val="bg1"/>
                  </a:solidFill>
                </a:rPr>
                <a:t>Twitter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@celestethelion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@ourearthpodcast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FC6772D-387F-4CA7-88E8-8C78BB9CC53B}"/>
              </a:ext>
            </a:extLst>
          </p:cNvPr>
          <p:cNvSpPr txBox="1">
            <a:spLocks/>
          </p:cNvSpPr>
          <p:nvPr/>
        </p:nvSpPr>
        <p:spPr>
          <a:xfrm>
            <a:off x="-15835" y="0"/>
            <a:ext cx="12207835" cy="112385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TIME, ANY FURTHER QUESTIONS PLEASE SEE THE CONTACT DETAILS BELOW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C9A71A-EEAC-4D36-9AA1-44CA88BFB98E}"/>
              </a:ext>
            </a:extLst>
          </p:cNvPr>
          <p:cNvGrpSpPr/>
          <p:nvPr/>
        </p:nvGrpSpPr>
        <p:grpSpPr>
          <a:xfrm>
            <a:off x="-15835" y="4208823"/>
            <a:ext cx="12192001" cy="938995"/>
            <a:chOff x="0" y="5522403"/>
            <a:chExt cx="12192001" cy="110659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9C9F17-84C9-4BE8-B818-0234C067736D}"/>
                </a:ext>
              </a:extLst>
            </p:cNvPr>
            <p:cNvGrpSpPr/>
            <p:nvPr/>
          </p:nvGrpSpPr>
          <p:grpSpPr>
            <a:xfrm>
              <a:off x="0" y="5522403"/>
              <a:ext cx="12192001" cy="1106593"/>
              <a:chOff x="939190" y="5681069"/>
              <a:chExt cx="12356493" cy="116776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2FC08FE-EC22-405A-B3F0-B0762F6DD44B}"/>
                  </a:ext>
                </a:extLst>
              </p:cNvPr>
              <p:cNvGrpSpPr/>
              <p:nvPr/>
            </p:nvGrpSpPr>
            <p:grpSpPr>
              <a:xfrm>
                <a:off x="939190" y="5681069"/>
                <a:ext cx="12356493" cy="1167764"/>
                <a:chOff x="0" y="0"/>
                <a:chExt cx="12258163" cy="116789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B6ED6C9-8F5A-443B-B734-F12F4A4289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258163" cy="11678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24D500B-ADA8-4594-AF3D-7C82D48E34B7}"/>
                    </a:ext>
                  </a:extLst>
                </p:cNvPr>
                <p:cNvGrpSpPr/>
                <p:nvPr/>
              </p:nvGrpSpPr>
              <p:grpSpPr>
                <a:xfrm>
                  <a:off x="108633" y="127511"/>
                  <a:ext cx="5932997" cy="880053"/>
                  <a:chOff x="-8" y="-135040"/>
                  <a:chExt cx="5932997" cy="880053"/>
                </a:xfrm>
              </p:grpSpPr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3E4BE17D-7474-4EAF-9AAA-8F7853E172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8" y="-30"/>
                    <a:ext cx="2107911" cy="643890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D4D4D05E-9718-4B6F-A7E4-53E243BA02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899" t="27148" r="9800" b="29194"/>
                  <a:stretch/>
                </p:blipFill>
                <p:spPr bwMode="auto">
                  <a:xfrm>
                    <a:off x="2200946" y="-60517"/>
                    <a:ext cx="2298405" cy="80553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01BA4B69-3E79-4349-8601-981B03671F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37014" y="-135040"/>
                    <a:ext cx="1595975" cy="862756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0" name="Picture 2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0CB73B3F-D6B2-4A78-A164-240A1892A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7436" y="5865784"/>
                <a:ext cx="2151967" cy="805439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BBAC29-3B68-41B1-B3DA-4928CF1CE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1" r="11728" b="6766"/>
            <a:stretch/>
          </p:blipFill>
          <p:spPr>
            <a:xfrm>
              <a:off x="10141845" y="5529982"/>
              <a:ext cx="2050156" cy="8512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0B62F0-51A2-47B3-87AC-6C0811BD1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26924" y="5697443"/>
              <a:ext cx="1674095" cy="683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578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ABD895-C975-4E8F-93B8-4815E2B04C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PRELIMINARY EXTRACTION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8FF53-49F1-4652-AB1A-FC5175E7A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95"/>
          <a:stretch/>
        </p:blipFill>
        <p:spPr>
          <a:xfrm>
            <a:off x="2352439" y="1279024"/>
            <a:ext cx="7487121" cy="5218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168F0F-51AF-527D-6BD0-78765983C4FA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3649599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ABD895-C975-4E8F-93B8-4815E2B04C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PRELIMINARY EXTRACTION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51716-7EF9-47CD-7E78-7453BF09E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0965"/>
            <a:ext cx="12283684" cy="4649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863A1-3EBF-F220-7D69-445C35C088FB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182959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146">
            <a:extLst>
              <a:ext uri="{FF2B5EF4-FFF2-40B4-BE49-F238E27FC236}">
                <a16:creationId xmlns:a16="http://schemas.microsoft.com/office/drawing/2014/main" id="{63546A34-F279-401A-9B55-E90EA8B6671D}"/>
              </a:ext>
            </a:extLst>
          </p:cNvPr>
          <p:cNvSpPr/>
          <p:nvPr/>
        </p:nvSpPr>
        <p:spPr>
          <a:xfrm>
            <a:off x="-954008" y="1567417"/>
            <a:ext cx="13146007" cy="5695532"/>
          </a:xfrm>
          <a:custGeom>
            <a:avLst/>
            <a:gdLst>
              <a:gd name="connsiteX0" fmla="*/ 813538 w 12445411"/>
              <a:gd name="connsiteY0" fmla="*/ 373472 h 5619504"/>
              <a:gd name="connsiteX1" fmla="*/ 1308838 w 12445411"/>
              <a:gd name="connsiteY1" fmla="*/ 373472 h 5619504"/>
              <a:gd name="connsiteX2" fmla="*/ 1899388 w 12445411"/>
              <a:gd name="connsiteY2" fmla="*/ 659222 h 5619504"/>
              <a:gd name="connsiteX3" fmla="*/ 3213838 w 12445411"/>
              <a:gd name="connsiteY3" fmla="*/ 1783172 h 5619504"/>
              <a:gd name="connsiteX4" fmla="*/ 4699738 w 12445411"/>
              <a:gd name="connsiteY4" fmla="*/ 2907122 h 5619504"/>
              <a:gd name="connsiteX5" fmla="*/ 6299938 w 12445411"/>
              <a:gd name="connsiteY5" fmla="*/ 3554822 h 5619504"/>
              <a:gd name="connsiteX6" fmla="*/ 8223988 w 12445411"/>
              <a:gd name="connsiteY6" fmla="*/ 4012022 h 5619504"/>
              <a:gd name="connsiteX7" fmla="*/ 9214588 w 12445411"/>
              <a:gd name="connsiteY7" fmla="*/ 4888322 h 5619504"/>
              <a:gd name="connsiteX8" fmla="*/ 10433788 w 12445411"/>
              <a:gd name="connsiteY8" fmla="*/ 5097872 h 5619504"/>
              <a:gd name="connsiteX9" fmla="*/ 11938738 w 12445411"/>
              <a:gd name="connsiteY9" fmla="*/ 5212172 h 5619504"/>
              <a:gd name="connsiteX10" fmla="*/ 851638 w 12445411"/>
              <a:gd name="connsiteY10" fmla="*/ 5269322 h 5619504"/>
              <a:gd name="connsiteX11" fmla="*/ 813538 w 12445411"/>
              <a:gd name="connsiteY11" fmla="*/ 373472 h 5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45411" h="5619504">
                <a:moveTo>
                  <a:pt x="813538" y="373472"/>
                </a:moveTo>
                <a:cubicBezTo>
                  <a:pt x="889738" y="-442503"/>
                  <a:pt x="1127863" y="325847"/>
                  <a:pt x="1308838" y="373472"/>
                </a:cubicBezTo>
                <a:cubicBezTo>
                  <a:pt x="1489813" y="421097"/>
                  <a:pt x="1581888" y="424272"/>
                  <a:pt x="1899388" y="659222"/>
                </a:cubicBezTo>
                <a:cubicBezTo>
                  <a:pt x="2216888" y="894172"/>
                  <a:pt x="2747113" y="1408522"/>
                  <a:pt x="3213838" y="1783172"/>
                </a:cubicBezTo>
                <a:cubicBezTo>
                  <a:pt x="3680563" y="2157822"/>
                  <a:pt x="4185388" y="2611847"/>
                  <a:pt x="4699738" y="2907122"/>
                </a:cubicBezTo>
                <a:cubicBezTo>
                  <a:pt x="5214088" y="3202397"/>
                  <a:pt x="5712563" y="3370672"/>
                  <a:pt x="6299938" y="3554822"/>
                </a:cubicBezTo>
                <a:cubicBezTo>
                  <a:pt x="6887313" y="3738972"/>
                  <a:pt x="7738213" y="3789772"/>
                  <a:pt x="8223988" y="4012022"/>
                </a:cubicBezTo>
                <a:cubicBezTo>
                  <a:pt x="8709763" y="4234272"/>
                  <a:pt x="8846288" y="4707347"/>
                  <a:pt x="9214588" y="4888322"/>
                </a:cubicBezTo>
                <a:cubicBezTo>
                  <a:pt x="9582888" y="5069297"/>
                  <a:pt x="9979763" y="5043897"/>
                  <a:pt x="10433788" y="5097872"/>
                </a:cubicBezTo>
                <a:cubicBezTo>
                  <a:pt x="10887813" y="5151847"/>
                  <a:pt x="13535763" y="5183597"/>
                  <a:pt x="11938738" y="5212172"/>
                </a:cubicBezTo>
                <a:cubicBezTo>
                  <a:pt x="10341713" y="5240747"/>
                  <a:pt x="2705838" y="6075772"/>
                  <a:pt x="851638" y="5269322"/>
                </a:cubicBezTo>
                <a:cubicBezTo>
                  <a:pt x="-1002562" y="4462872"/>
                  <a:pt x="737338" y="1189447"/>
                  <a:pt x="813538" y="373472"/>
                </a:cubicBezTo>
                <a:close/>
              </a:path>
            </a:pathLst>
          </a:custGeom>
          <a:gradFill>
            <a:gsLst>
              <a:gs pos="74000">
                <a:srgbClr val="92D050"/>
              </a:gs>
              <a:gs pos="83000">
                <a:srgbClr val="ED7D31">
                  <a:lumMod val="75000"/>
                </a:srgbClr>
              </a:gs>
              <a:gs pos="100000">
                <a:srgbClr val="ED7D31">
                  <a:lumMod val="50000"/>
                </a:srgbClr>
              </a:gs>
            </a:gsLst>
            <a:lin ang="5400000" scaled="1"/>
          </a:gradFill>
          <a:ln w="12700" cap="flat" cmpd="sng" algn="ctr">
            <a:gradFill>
              <a:gsLst>
                <a:gs pos="75000">
                  <a:srgbClr val="92D050"/>
                </a:gs>
                <a:gs pos="83000">
                  <a:srgbClr val="ED7D31">
                    <a:lumMod val="75000"/>
                  </a:srgbClr>
                </a:gs>
                <a:gs pos="100000">
                  <a:srgbClr val="ED7D31">
                    <a:lumMod val="5000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6710E7-90C7-4D2C-AC3F-266204D567C7}"/>
              </a:ext>
            </a:extLst>
          </p:cNvPr>
          <p:cNvGrpSpPr/>
          <p:nvPr/>
        </p:nvGrpSpPr>
        <p:grpSpPr>
          <a:xfrm>
            <a:off x="1331842" y="3653360"/>
            <a:ext cx="442766" cy="541977"/>
            <a:chOff x="1428621" y="3516292"/>
            <a:chExt cx="442766" cy="54197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FB6BCF3-AF75-43E8-8FF1-0A01543B6CEA}"/>
                </a:ext>
              </a:extLst>
            </p:cNvPr>
            <p:cNvSpPr/>
            <p:nvPr/>
          </p:nvSpPr>
          <p:spPr>
            <a:xfrm>
              <a:off x="1821862" y="382109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4299124-0BEE-44D9-ABFC-1DF6D7A3B0E0}"/>
                </a:ext>
              </a:extLst>
            </p:cNvPr>
            <p:cNvSpPr/>
            <p:nvPr/>
          </p:nvSpPr>
          <p:spPr>
            <a:xfrm>
              <a:off x="1556258" y="389472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D1BF9C0-4332-4E4E-841E-D60A88C58C27}"/>
                </a:ext>
              </a:extLst>
            </p:cNvPr>
            <p:cNvSpPr/>
            <p:nvPr/>
          </p:nvSpPr>
          <p:spPr>
            <a:xfrm>
              <a:off x="1517062" y="351629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D1680F9-22A9-4EB5-8A25-85D7D30EB626}"/>
                </a:ext>
              </a:extLst>
            </p:cNvPr>
            <p:cNvSpPr/>
            <p:nvPr/>
          </p:nvSpPr>
          <p:spPr>
            <a:xfrm>
              <a:off x="1669462" y="366869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BADE065-AA19-4949-B585-DBCC2D0ED883}"/>
                </a:ext>
              </a:extLst>
            </p:cNvPr>
            <p:cNvSpPr/>
            <p:nvPr/>
          </p:nvSpPr>
          <p:spPr>
            <a:xfrm>
              <a:off x="1763966" y="3579699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C8DDCED-EDFE-4B10-B809-7153447F4081}"/>
                </a:ext>
              </a:extLst>
            </p:cNvPr>
            <p:cNvSpPr/>
            <p:nvPr/>
          </p:nvSpPr>
          <p:spPr>
            <a:xfrm>
              <a:off x="1428621" y="3801453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8" name="Oval 137">
            <a:extLst>
              <a:ext uri="{FF2B5EF4-FFF2-40B4-BE49-F238E27FC236}">
                <a16:creationId xmlns:a16="http://schemas.microsoft.com/office/drawing/2014/main" id="{81EE423E-0585-4580-8E9B-62CF807953F3}"/>
              </a:ext>
            </a:extLst>
          </p:cNvPr>
          <p:cNvSpPr/>
          <p:nvPr/>
        </p:nvSpPr>
        <p:spPr>
          <a:xfrm>
            <a:off x="-33278" y="1163081"/>
            <a:ext cx="2691246" cy="24153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 238">
            <a:extLst>
              <a:ext uri="{FF2B5EF4-FFF2-40B4-BE49-F238E27FC236}">
                <a16:creationId xmlns:a16="http://schemas.microsoft.com/office/drawing/2014/main" id="{7691F0F5-75C3-4740-B2D7-9B2FF4D2EE01}"/>
              </a:ext>
            </a:extLst>
          </p:cNvPr>
          <p:cNvSpPr/>
          <p:nvPr/>
        </p:nvSpPr>
        <p:spPr>
          <a:xfrm>
            <a:off x="1622209" y="3508539"/>
            <a:ext cx="7494262" cy="3049015"/>
          </a:xfrm>
          <a:custGeom>
            <a:avLst/>
            <a:gdLst>
              <a:gd name="connsiteX0" fmla="*/ 943 w 8470322"/>
              <a:gd name="connsiteY0" fmla="*/ 36 h 4898907"/>
              <a:gd name="connsiteX1" fmla="*/ 243539 w 8470322"/>
              <a:gd name="connsiteY1" fmla="*/ 559873 h 4898907"/>
              <a:gd name="connsiteX2" fmla="*/ 672747 w 8470322"/>
              <a:gd name="connsiteY2" fmla="*/ 755815 h 4898907"/>
              <a:gd name="connsiteX3" fmla="*/ 1269906 w 8470322"/>
              <a:gd name="connsiteY3" fmla="*/ 1343644 h 4898907"/>
              <a:gd name="connsiteX4" fmla="*/ 1447188 w 8470322"/>
              <a:gd name="connsiteY4" fmla="*/ 1884819 h 4898907"/>
              <a:gd name="connsiteX5" fmla="*/ 2221628 w 8470322"/>
              <a:gd name="connsiteY5" fmla="*/ 2295366 h 4898907"/>
              <a:gd name="connsiteX6" fmla="*/ 2501547 w 8470322"/>
              <a:gd name="connsiteY6" fmla="*/ 2855203 h 4898907"/>
              <a:gd name="connsiteX7" fmla="*/ 3313310 w 8470322"/>
              <a:gd name="connsiteY7" fmla="*/ 3219097 h 4898907"/>
              <a:gd name="connsiteX8" fmla="*/ 3938461 w 8470322"/>
              <a:gd name="connsiteY8" fmla="*/ 4152158 h 4898907"/>
              <a:gd name="connsiteX9" fmla="*/ 5226086 w 8470322"/>
              <a:gd name="connsiteY9" fmla="*/ 4208142 h 4898907"/>
              <a:gd name="connsiteX10" fmla="*/ 8361171 w 8470322"/>
              <a:gd name="connsiteY10" fmla="*/ 4898607 h 4898907"/>
              <a:gd name="connsiteX11" fmla="*/ 7726690 w 8470322"/>
              <a:gd name="connsiteY11" fmla="*/ 4292117 h 4898907"/>
              <a:gd name="connsiteX12" fmla="*/ 7456102 w 8470322"/>
              <a:gd name="connsiteY12" fmla="*/ 4049522 h 4898907"/>
              <a:gd name="connsiteX13" fmla="*/ 7241498 w 8470322"/>
              <a:gd name="connsiteY13" fmla="*/ 4002868 h 4898907"/>
              <a:gd name="connsiteX14" fmla="*/ 6336428 w 8470322"/>
              <a:gd name="connsiteY14" fmla="*/ 3937554 h 4898907"/>
              <a:gd name="connsiteX15" fmla="*/ 5114118 w 8470322"/>
              <a:gd name="connsiteY15" fmla="*/ 3834917 h 4898907"/>
              <a:gd name="connsiteX16" fmla="*/ 4143735 w 8470322"/>
              <a:gd name="connsiteY16" fmla="*/ 3816256 h 4898907"/>
              <a:gd name="connsiteX17" fmla="*/ 3658543 w 8470322"/>
              <a:gd name="connsiteY17" fmla="*/ 3107130 h 4898907"/>
              <a:gd name="connsiteX18" fmla="*/ 2660167 w 8470322"/>
              <a:gd name="connsiteY18" fmla="*/ 2677922 h 4898907"/>
              <a:gd name="connsiteX19" fmla="*/ 2408241 w 8470322"/>
              <a:gd name="connsiteY19" fmla="*/ 2202060 h 4898907"/>
              <a:gd name="connsiteX20" fmla="*/ 1493841 w 8470322"/>
              <a:gd name="connsiteY20" fmla="*/ 1828836 h 4898907"/>
              <a:gd name="connsiteX21" fmla="*/ 1419196 w 8470322"/>
              <a:gd name="connsiteY21" fmla="*/ 1352975 h 4898907"/>
              <a:gd name="connsiteX22" fmla="*/ 626094 w 8470322"/>
              <a:gd name="connsiteY22" fmla="*/ 662509 h 4898907"/>
              <a:gd name="connsiteX23" fmla="*/ 327514 w 8470322"/>
              <a:gd name="connsiteY23" fmla="*/ 587864 h 4898907"/>
              <a:gd name="connsiteX24" fmla="*/ 943 w 8470322"/>
              <a:gd name="connsiteY24" fmla="*/ 36 h 489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470322" h="4898907">
                <a:moveTo>
                  <a:pt x="943" y="36"/>
                </a:moveTo>
                <a:cubicBezTo>
                  <a:pt x="-13053" y="-4629"/>
                  <a:pt x="131572" y="433910"/>
                  <a:pt x="243539" y="559873"/>
                </a:cubicBezTo>
                <a:cubicBezTo>
                  <a:pt x="355506" y="685836"/>
                  <a:pt x="501686" y="625187"/>
                  <a:pt x="672747" y="755815"/>
                </a:cubicBezTo>
                <a:cubicBezTo>
                  <a:pt x="843808" y="886443"/>
                  <a:pt x="1140833" y="1155477"/>
                  <a:pt x="1269906" y="1343644"/>
                </a:cubicBezTo>
                <a:cubicBezTo>
                  <a:pt x="1398980" y="1531811"/>
                  <a:pt x="1288568" y="1726199"/>
                  <a:pt x="1447188" y="1884819"/>
                </a:cubicBezTo>
                <a:cubicBezTo>
                  <a:pt x="1605808" y="2043439"/>
                  <a:pt x="2045902" y="2133635"/>
                  <a:pt x="2221628" y="2295366"/>
                </a:cubicBezTo>
                <a:cubicBezTo>
                  <a:pt x="2397355" y="2457097"/>
                  <a:pt x="2319600" y="2701248"/>
                  <a:pt x="2501547" y="2855203"/>
                </a:cubicBezTo>
                <a:cubicBezTo>
                  <a:pt x="2683494" y="3009158"/>
                  <a:pt x="3073824" y="3002938"/>
                  <a:pt x="3313310" y="3219097"/>
                </a:cubicBezTo>
                <a:cubicBezTo>
                  <a:pt x="3552796" y="3435256"/>
                  <a:pt x="3619665" y="3987317"/>
                  <a:pt x="3938461" y="4152158"/>
                </a:cubicBezTo>
                <a:cubicBezTo>
                  <a:pt x="4257257" y="4316999"/>
                  <a:pt x="4488968" y="4083734"/>
                  <a:pt x="5226086" y="4208142"/>
                </a:cubicBezTo>
                <a:cubicBezTo>
                  <a:pt x="5963204" y="4332550"/>
                  <a:pt x="7944404" y="4884611"/>
                  <a:pt x="8361171" y="4898607"/>
                </a:cubicBezTo>
                <a:cubicBezTo>
                  <a:pt x="8777938" y="4912603"/>
                  <a:pt x="7877535" y="4433631"/>
                  <a:pt x="7726690" y="4292117"/>
                </a:cubicBezTo>
                <a:cubicBezTo>
                  <a:pt x="7575845" y="4150603"/>
                  <a:pt x="7536967" y="4097730"/>
                  <a:pt x="7456102" y="4049522"/>
                </a:cubicBezTo>
                <a:cubicBezTo>
                  <a:pt x="7375237" y="4001314"/>
                  <a:pt x="7428110" y="4021529"/>
                  <a:pt x="7241498" y="4002868"/>
                </a:cubicBezTo>
                <a:cubicBezTo>
                  <a:pt x="7054886" y="3984207"/>
                  <a:pt x="6336428" y="3937554"/>
                  <a:pt x="6336428" y="3937554"/>
                </a:cubicBezTo>
                <a:cubicBezTo>
                  <a:pt x="5981865" y="3909562"/>
                  <a:pt x="5479567" y="3855133"/>
                  <a:pt x="5114118" y="3834917"/>
                </a:cubicBezTo>
                <a:cubicBezTo>
                  <a:pt x="4748669" y="3814701"/>
                  <a:pt x="4386331" y="3937554"/>
                  <a:pt x="4143735" y="3816256"/>
                </a:cubicBezTo>
                <a:cubicBezTo>
                  <a:pt x="3901139" y="3694958"/>
                  <a:pt x="3905804" y="3296852"/>
                  <a:pt x="3658543" y="3107130"/>
                </a:cubicBezTo>
                <a:cubicBezTo>
                  <a:pt x="3411282" y="2917408"/>
                  <a:pt x="2868551" y="2828767"/>
                  <a:pt x="2660167" y="2677922"/>
                </a:cubicBezTo>
                <a:cubicBezTo>
                  <a:pt x="2451783" y="2527077"/>
                  <a:pt x="2602629" y="2343574"/>
                  <a:pt x="2408241" y="2202060"/>
                </a:cubicBezTo>
                <a:cubicBezTo>
                  <a:pt x="2213853" y="2060546"/>
                  <a:pt x="1658682" y="1970350"/>
                  <a:pt x="1493841" y="1828836"/>
                </a:cubicBezTo>
                <a:cubicBezTo>
                  <a:pt x="1329000" y="1687322"/>
                  <a:pt x="1563821" y="1547363"/>
                  <a:pt x="1419196" y="1352975"/>
                </a:cubicBezTo>
                <a:cubicBezTo>
                  <a:pt x="1274572" y="1158587"/>
                  <a:pt x="808041" y="790027"/>
                  <a:pt x="626094" y="662509"/>
                </a:cubicBezTo>
                <a:cubicBezTo>
                  <a:pt x="444147" y="534991"/>
                  <a:pt x="428596" y="695166"/>
                  <a:pt x="327514" y="587864"/>
                </a:cubicBezTo>
                <a:cubicBezTo>
                  <a:pt x="226432" y="480562"/>
                  <a:pt x="14939" y="4701"/>
                  <a:pt x="943" y="3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0C3891-1860-43EB-8749-CB8A4E670313}"/>
              </a:ext>
            </a:extLst>
          </p:cNvPr>
          <p:cNvGrpSpPr/>
          <p:nvPr/>
        </p:nvGrpSpPr>
        <p:grpSpPr>
          <a:xfrm>
            <a:off x="-27539" y="2851977"/>
            <a:ext cx="1339884" cy="1344204"/>
            <a:chOff x="330194" y="3527534"/>
            <a:chExt cx="1339884" cy="13442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5C0945-F1DD-452F-8B49-4BBCAF2ACD6C}"/>
                </a:ext>
              </a:extLst>
            </p:cNvPr>
            <p:cNvGrpSpPr/>
            <p:nvPr/>
          </p:nvGrpSpPr>
          <p:grpSpPr>
            <a:xfrm>
              <a:off x="330194" y="3527534"/>
              <a:ext cx="392014" cy="624584"/>
              <a:chOff x="-112723" y="2324298"/>
              <a:chExt cx="392014" cy="62458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3556486-42F3-4A21-80D6-318FBA7EFFA5}"/>
                  </a:ext>
                </a:extLst>
              </p:cNvPr>
              <p:cNvSpPr/>
              <p:nvPr/>
            </p:nvSpPr>
            <p:spPr>
              <a:xfrm>
                <a:off x="30849" y="2646455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Cloud 41">
                <a:extLst>
                  <a:ext uri="{FF2B5EF4-FFF2-40B4-BE49-F238E27FC236}">
                    <a16:creationId xmlns:a16="http://schemas.microsoft.com/office/drawing/2014/main" id="{0C14BEA4-68CE-4CBA-893A-3068C717F7A1}"/>
                  </a:ext>
                </a:extLst>
              </p:cNvPr>
              <p:cNvSpPr/>
              <p:nvPr/>
            </p:nvSpPr>
            <p:spPr>
              <a:xfrm>
                <a:off x="-112723" y="232429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1104A6-F2A3-4097-8704-9F9F9E7A82F1}"/>
                </a:ext>
              </a:extLst>
            </p:cNvPr>
            <p:cNvGrpSpPr/>
            <p:nvPr/>
          </p:nvGrpSpPr>
          <p:grpSpPr>
            <a:xfrm>
              <a:off x="625728" y="3787477"/>
              <a:ext cx="392014" cy="600995"/>
              <a:chOff x="-188943" y="2487618"/>
              <a:chExt cx="392014" cy="60099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FB16E06-128C-41D0-82F0-5A2C140F7152}"/>
                  </a:ext>
                </a:extLst>
              </p:cNvPr>
              <p:cNvSpPr/>
              <p:nvPr/>
            </p:nvSpPr>
            <p:spPr>
              <a:xfrm>
                <a:off x="-34489" y="2786186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Cloud 39">
                <a:extLst>
                  <a:ext uri="{FF2B5EF4-FFF2-40B4-BE49-F238E27FC236}">
                    <a16:creationId xmlns:a16="http://schemas.microsoft.com/office/drawing/2014/main" id="{E0F54D2A-4724-45BF-8EF1-67CE2C5BC3D2}"/>
                  </a:ext>
                </a:extLst>
              </p:cNvPr>
              <p:cNvSpPr/>
              <p:nvPr/>
            </p:nvSpPr>
            <p:spPr>
              <a:xfrm>
                <a:off x="-188943" y="248761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9F8BC2-8913-4F11-90AC-39A4C24F0C5E}"/>
                </a:ext>
              </a:extLst>
            </p:cNvPr>
            <p:cNvGrpSpPr/>
            <p:nvPr/>
          </p:nvGrpSpPr>
          <p:grpSpPr>
            <a:xfrm>
              <a:off x="433711" y="4184097"/>
              <a:ext cx="392014" cy="549220"/>
              <a:chOff x="-712502" y="2436573"/>
              <a:chExt cx="392014" cy="54922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01728B8-21FE-4F98-B31C-260C5AEDBFD8}"/>
                  </a:ext>
                </a:extLst>
              </p:cNvPr>
              <p:cNvSpPr/>
              <p:nvPr/>
            </p:nvSpPr>
            <p:spPr>
              <a:xfrm>
                <a:off x="-561449" y="2683366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Cloud 35">
                <a:extLst>
                  <a:ext uri="{FF2B5EF4-FFF2-40B4-BE49-F238E27FC236}">
                    <a16:creationId xmlns:a16="http://schemas.microsoft.com/office/drawing/2014/main" id="{ECD17A71-B4A6-4140-AB9D-1A38994BDD6E}"/>
                  </a:ext>
                </a:extLst>
              </p:cNvPr>
              <p:cNvSpPr/>
              <p:nvPr/>
            </p:nvSpPr>
            <p:spPr>
              <a:xfrm>
                <a:off x="-712502" y="2436573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7F412C-2D9A-4701-9701-8ED8B9BD88A7}"/>
                </a:ext>
              </a:extLst>
            </p:cNvPr>
            <p:cNvGrpSpPr/>
            <p:nvPr/>
          </p:nvGrpSpPr>
          <p:grpSpPr>
            <a:xfrm>
              <a:off x="1042332" y="3861509"/>
              <a:ext cx="392014" cy="562782"/>
              <a:chOff x="-356884" y="2489909"/>
              <a:chExt cx="392014" cy="56278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73AC028-DF2D-4759-B7E2-2B26DFCF9D09}"/>
                  </a:ext>
                </a:extLst>
              </p:cNvPr>
              <p:cNvSpPr/>
              <p:nvPr/>
            </p:nvSpPr>
            <p:spPr>
              <a:xfrm>
                <a:off x="-217753" y="2750264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Cloud 33">
                <a:extLst>
                  <a:ext uri="{FF2B5EF4-FFF2-40B4-BE49-F238E27FC236}">
                    <a16:creationId xmlns:a16="http://schemas.microsoft.com/office/drawing/2014/main" id="{EDF1E673-BF05-4B8A-9156-A9AF2397283A}"/>
                  </a:ext>
                </a:extLst>
              </p:cNvPr>
              <p:cNvSpPr/>
              <p:nvPr/>
            </p:nvSpPr>
            <p:spPr>
              <a:xfrm>
                <a:off x="-356884" y="2489909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DC53D8-0AAE-4050-88C4-72A2D1841C1C}"/>
                </a:ext>
              </a:extLst>
            </p:cNvPr>
            <p:cNvGrpSpPr/>
            <p:nvPr/>
          </p:nvGrpSpPr>
          <p:grpSpPr>
            <a:xfrm>
              <a:off x="1278064" y="4141498"/>
              <a:ext cx="392014" cy="537322"/>
              <a:chOff x="-566579" y="2552038"/>
              <a:chExt cx="392014" cy="537322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70AB964-BC3A-4BD0-9CAE-479CFECB22DD}"/>
                  </a:ext>
                </a:extLst>
              </p:cNvPr>
              <p:cNvSpPr/>
              <p:nvPr/>
            </p:nvSpPr>
            <p:spPr>
              <a:xfrm>
                <a:off x="-400511" y="2786933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875923BE-F017-4AFC-8EC3-CA2FCCF61B1E}"/>
                  </a:ext>
                </a:extLst>
              </p:cNvPr>
              <p:cNvSpPr/>
              <p:nvPr/>
            </p:nvSpPr>
            <p:spPr>
              <a:xfrm>
                <a:off x="-566579" y="255203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98CD91C-EB4B-441B-9B50-69DA1E43F2C1}"/>
                </a:ext>
              </a:extLst>
            </p:cNvPr>
            <p:cNvGrpSpPr/>
            <p:nvPr/>
          </p:nvGrpSpPr>
          <p:grpSpPr>
            <a:xfrm>
              <a:off x="891398" y="4280231"/>
              <a:ext cx="392014" cy="591507"/>
              <a:chOff x="-710748" y="2275646"/>
              <a:chExt cx="392014" cy="59150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5ABA34C-991F-4D2F-B8E4-9A1EE0017F2D}"/>
                  </a:ext>
                </a:extLst>
              </p:cNvPr>
              <p:cNvSpPr/>
              <p:nvPr/>
            </p:nvSpPr>
            <p:spPr>
              <a:xfrm>
                <a:off x="-559271" y="2564726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Cloud 29">
                <a:extLst>
                  <a:ext uri="{FF2B5EF4-FFF2-40B4-BE49-F238E27FC236}">
                    <a16:creationId xmlns:a16="http://schemas.microsoft.com/office/drawing/2014/main" id="{871A8305-DF17-4B39-8A4A-624FB0BFAEA8}"/>
                  </a:ext>
                </a:extLst>
              </p:cNvPr>
              <p:cNvSpPr/>
              <p:nvPr/>
            </p:nvSpPr>
            <p:spPr>
              <a:xfrm>
                <a:off x="-710748" y="2275646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CA9E386-0C97-487A-8F8B-A9FDACE5588E}"/>
              </a:ext>
            </a:extLst>
          </p:cNvPr>
          <p:cNvGrpSpPr/>
          <p:nvPr/>
        </p:nvGrpSpPr>
        <p:grpSpPr>
          <a:xfrm>
            <a:off x="1761691" y="2976625"/>
            <a:ext cx="1231257" cy="1116116"/>
            <a:chOff x="2004150" y="2986765"/>
            <a:chExt cx="1231257" cy="111611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1BAB7B3-FC10-4FBA-BC67-BACBF405C159}"/>
                </a:ext>
              </a:extLst>
            </p:cNvPr>
            <p:cNvGrpSpPr/>
            <p:nvPr/>
          </p:nvGrpSpPr>
          <p:grpSpPr>
            <a:xfrm>
              <a:off x="2189611" y="2986765"/>
              <a:ext cx="1045796" cy="1116116"/>
              <a:chOff x="2189611" y="2986765"/>
              <a:chExt cx="1045796" cy="1116116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59F3C246-322E-4C72-9BA5-D506C8FC79CE}"/>
                  </a:ext>
                </a:extLst>
              </p:cNvPr>
              <p:cNvGrpSpPr/>
              <p:nvPr/>
            </p:nvGrpSpPr>
            <p:grpSpPr>
              <a:xfrm>
                <a:off x="2189611" y="2986765"/>
                <a:ext cx="356821" cy="630468"/>
                <a:chOff x="400766" y="1352430"/>
                <a:chExt cx="356821" cy="630468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569BB85-0DE7-4040-BBCA-454F8E74E140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229">
                  <a:extLst>
                    <a:ext uri="{FF2B5EF4-FFF2-40B4-BE49-F238E27FC236}">
                      <a16:creationId xmlns:a16="http://schemas.microsoft.com/office/drawing/2014/main" id="{CEF21518-A433-4208-9A02-51E5E0ED1831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244B230-EC44-4FC8-974D-875424576703}"/>
                  </a:ext>
                </a:extLst>
              </p:cNvPr>
              <p:cNvGrpSpPr/>
              <p:nvPr/>
            </p:nvGrpSpPr>
            <p:grpSpPr>
              <a:xfrm>
                <a:off x="2337394" y="3323477"/>
                <a:ext cx="356821" cy="630468"/>
                <a:chOff x="400766" y="1352430"/>
                <a:chExt cx="356821" cy="630468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AF7622DB-FBB2-4919-8384-5345A0155725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227">
                  <a:extLst>
                    <a:ext uri="{FF2B5EF4-FFF2-40B4-BE49-F238E27FC236}">
                      <a16:creationId xmlns:a16="http://schemas.microsoft.com/office/drawing/2014/main" id="{F1D682F5-1021-4042-9CD7-37EEDA90C96E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336987E9-05D2-4C30-B114-58D05BA9B80C}"/>
                  </a:ext>
                </a:extLst>
              </p:cNvPr>
              <p:cNvGrpSpPr/>
              <p:nvPr/>
            </p:nvGrpSpPr>
            <p:grpSpPr>
              <a:xfrm>
                <a:off x="2878586" y="3472413"/>
                <a:ext cx="356821" cy="630468"/>
                <a:chOff x="400766" y="1352430"/>
                <a:chExt cx="356821" cy="630468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61D5D7FE-3BA1-4DE6-A605-AD6F5616D0D0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225">
                  <a:extLst>
                    <a:ext uri="{FF2B5EF4-FFF2-40B4-BE49-F238E27FC236}">
                      <a16:creationId xmlns:a16="http://schemas.microsoft.com/office/drawing/2014/main" id="{F29476A9-C9AC-4CC4-913C-EA54056155C9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EC29095-EEEC-4AD1-B609-A47E8D137AF9}"/>
                </a:ext>
              </a:extLst>
            </p:cNvPr>
            <p:cNvGrpSpPr/>
            <p:nvPr/>
          </p:nvGrpSpPr>
          <p:grpSpPr>
            <a:xfrm>
              <a:off x="2004150" y="3066485"/>
              <a:ext cx="942544" cy="828310"/>
              <a:chOff x="1978090" y="3047636"/>
              <a:chExt cx="942544" cy="82831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D8E4295-AB1B-4A27-96A0-45480B9C146E}"/>
                  </a:ext>
                </a:extLst>
              </p:cNvPr>
              <p:cNvGrpSpPr/>
              <p:nvPr/>
            </p:nvGrpSpPr>
            <p:grpSpPr>
              <a:xfrm>
                <a:off x="1978090" y="3047636"/>
                <a:ext cx="356821" cy="630468"/>
                <a:chOff x="400766" y="1352430"/>
                <a:chExt cx="356821" cy="630468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1316F7A-B9E8-462F-98DF-8E5CB8075149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198">
                  <a:extLst>
                    <a:ext uri="{FF2B5EF4-FFF2-40B4-BE49-F238E27FC236}">
                      <a16:creationId xmlns:a16="http://schemas.microsoft.com/office/drawing/2014/main" id="{C99B6085-C999-4E1E-AC11-FA08678CB5E7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C3C8CD40-1BA9-4187-8471-CD6E8019742F}"/>
                  </a:ext>
                </a:extLst>
              </p:cNvPr>
              <p:cNvGrpSpPr/>
              <p:nvPr/>
            </p:nvGrpSpPr>
            <p:grpSpPr>
              <a:xfrm>
                <a:off x="2563813" y="3245478"/>
                <a:ext cx="356821" cy="630468"/>
                <a:chOff x="400766" y="1352430"/>
                <a:chExt cx="356821" cy="630468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C5087196-AB97-4996-BABD-1BC0B357727A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196">
                  <a:extLst>
                    <a:ext uri="{FF2B5EF4-FFF2-40B4-BE49-F238E27FC236}">
                      <a16:creationId xmlns:a16="http://schemas.microsoft.com/office/drawing/2014/main" id="{7176A536-86D1-494D-AD72-D12ED1A97267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30F16F65-EE7B-426A-A9E1-FD3BE5487B16}"/>
              </a:ext>
            </a:extLst>
          </p:cNvPr>
          <p:cNvSpPr/>
          <p:nvPr/>
        </p:nvSpPr>
        <p:spPr>
          <a:xfrm>
            <a:off x="3904748" y="3686813"/>
            <a:ext cx="2691246" cy="24153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F39F9F1-5D9B-42BC-A2D5-407DE2ACB27A}"/>
              </a:ext>
            </a:extLst>
          </p:cNvPr>
          <p:cNvGrpSpPr/>
          <p:nvPr/>
        </p:nvGrpSpPr>
        <p:grpSpPr>
          <a:xfrm>
            <a:off x="2920358" y="4064947"/>
            <a:ext cx="3984848" cy="1620937"/>
            <a:chOff x="1005338" y="3299263"/>
            <a:chExt cx="3984848" cy="1620937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B8BDBE2-5125-40BD-9C9A-80F64139AE8D}"/>
                </a:ext>
              </a:extLst>
            </p:cNvPr>
            <p:cNvGrpSpPr/>
            <p:nvPr/>
          </p:nvGrpSpPr>
          <p:grpSpPr>
            <a:xfrm>
              <a:off x="4598172" y="4394228"/>
              <a:ext cx="392014" cy="525972"/>
              <a:chOff x="3451959" y="2646704"/>
              <a:chExt cx="392014" cy="525972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4C619A66-2729-4C8D-A2D1-201D7BE6BF51}"/>
                  </a:ext>
                </a:extLst>
              </p:cNvPr>
              <p:cNvSpPr/>
              <p:nvPr/>
            </p:nvSpPr>
            <p:spPr>
              <a:xfrm>
                <a:off x="3588371" y="2870249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Cloud 160">
                <a:extLst>
                  <a:ext uri="{FF2B5EF4-FFF2-40B4-BE49-F238E27FC236}">
                    <a16:creationId xmlns:a16="http://schemas.microsoft.com/office/drawing/2014/main" id="{C2F3C597-BB0F-416B-AF49-B01146F8EE04}"/>
                  </a:ext>
                </a:extLst>
              </p:cNvPr>
              <p:cNvSpPr/>
              <p:nvPr/>
            </p:nvSpPr>
            <p:spPr>
              <a:xfrm>
                <a:off x="3451959" y="2646704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915366B-93EF-47AF-8242-B4E7EB93D3F3}"/>
                </a:ext>
              </a:extLst>
            </p:cNvPr>
            <p:cNvGrpSpPr/>
            <p:nvPr/>
          </p:nvGrpSpPr>
          <p:grpSpPr>
            <a:xfrm>
              <a:off x="1499843" y="3500528"/>
              <a:ext cx="392014" cy="462983"/>
              <a:chOff x="-344800" y="1911068"/>
              <a:chExt cx="392014" cy="462983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9D44D58-52C8-4AE0-858A-0F8A1565F30E}"/>
                  </a:ext>
                </a:extLst>
              </p:cNvPr>
              <p:cNvSpPr/>
              <p:nvPr/>
            </p:nvSpPr>
            <p:spPr>
              <a:xfrm>
                <a:off x="-178391" y="2071624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Cloud 156">
                <a:extLst>
                  <a:ext uri="{FF2B5EF4-FFF2-40B4-BE49-F238E27FC236}">
                    <a16:creationId xmlns:a16="http://schemas.microsoft.com/office/drawing/2014/main" id="{AB1C3CB4-CF39-439C-B812-77DD71AE168F}"/>
                  </a:ext>
                </a:extLst>
              </p:cNvPr>
              <p:cNvSpPr/>
              <p:nvPr/>
            </p:nvSpPr>
            <p:spPr>
              <a:xfrm>
                <a:off x="-344800" y="191106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E50236DA-06C7-42BC-A8E7-938457CC68EC}"/>
                </a:ext>
              </a:extLst>
            </p:cNvPr>
            <p:cNvGrpSpPr/>
            <p:nvPr/>
          </p:nvGrpSpPr>
          <p:grpSpPr>
            <a:xfrm>
              <a:off x="1005338" y="3299263"/>
              <a:ext cx="392014" cy="525972"/>
              <a:chOff x="-596808" y="1294678"/>
              <a:chExt cx="392014" cy="525972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5DA391B-416B-473C-A59F-AF96AB3DD47C}"/>
                  </a:ext>
                </a:extLst>
              </p:cNvPr>
              <p:cNvSpPr/>
              <p:nvPr/>
            </p:nvSpPr>
            <p:spPr>
              <a:xfrm>
                <a:off x="-416270" y="1518223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Cloud 154">
                <a:extLst>
                  <a:ext uri="{FF2B5EF4-FFF2-40B4-BE49-F238E27FC236}">
                    <a16:creationId xmlns:a16="http://schemas.microsoft.com/office/drawing/2014/main" id="{FE20EAA8-1060-466F-8FD4-18B49FB0C7E2}"/>
                  </a:ext>
                </a:extLst>
              </p:cNvPr>
              <p:cNvSpPr/>
              <p:nvPr/>
            </p:nvSpPr>
            <p:spPr>
              <a:xfrm>
                <a:off x="-596808" y="129467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9FABA6C-9A71-47D0-B07F-0B0B433F5D67}"/>
              </a:ext>
            </a:extLst>
          </p:cNvPr>
          <p:cNvGrpSpPr/>
          <p:nvPr/>
        </p:nvGrpSpPr>
        <p:grpSpPr>
          <a:xfrm>
            <a:off x="1967120" y="4044376"/>
            <a:ext cx="1557549" cy="1585136"/>
            <a:chOff x="1677858" y="2517745"/>
            <a:chExt cx="1557549" cy="1585136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9D93B71A-438B-4C33-8F39-62C11FA935E1}"/>
                </a:ext>
              </a:extLst>
            </p:cNvPr>
            <p:cNvGrpSpPr/>
            <p:nvPr/>
          </p:nvGrpSpPr>
          <p:grpSpPr>
            <a:xfrm>
              <a:off x="1980714" y="2777698"/>
              <a:ext cx="1254693" cy="1325183"/>
              <a:chOff x="1980714" y="2777698"/>
              <a:chExt cx="1254693" cy="132518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290F8B7C-D262-4E6A-A492-7586027FF15E}"/>
                  </a:ext>
                </a:extLst>
              </p:cNvPr>
              <p:cNvGrpSpPr/>
              <p:nvPr/>
            </p:nvGrpSpPr>
            <p:grpSpPr>
              <a:xfrm>
                <a:off x="1980714" y="2777698"/>
                <a:ext cx="356821" cy="650176"/>
                <a:chOff x="191869" y="1143363"/>
                <a:chExt cx="356821" cy="650176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BEA6129C-6F26-40C9-BEAF-B75FA62EA774}"/>
                    </a:ext>
                  </a:extLst>
                </p:cNvPr>
                <p:cNvSpPr/>
                <p:nvPr/>
              </p:nvSpPr>
              <p:spPr>
                <a:xfrm>
                  <a:off x="368507" y="1629992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229">
                  <a:extLst>
                    <a:ext uri="{FF2B5EF4-FFF2-40B4-BE49-F238E27FC236}">
                      <a16:creationId xmlns:a16="http://schemas.microsoft.com/office/drawing/2014/main" id="{65325AA4-1772-46DD-BB5A-73D5767AFAF0}"/>
                    </a:ext>
                  </a:extLst>
                </p:cNvPr>
                <p:cNvSpPr/>
                <p:nvPr/>
              </p:nvSpPr>
              <p:spPr>
                <a:xfrm>
                  <a:off x="191869" y="1143363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DA27775E-8516-41B8-80FC-AF29C5A79DB7}"/>
                  </a:ext>
                </a:extLst>
              </p:cNvPr>
              <p:cNvGrpSpPr/>
              <p:nvPr/>
            </p:nvGrpSpPr>
            <p:grpSpPr>
              <a:xfrm>
                <a:off x="2337394" y="3323477"/>
                <a:ext cx="356821" cy="630468"/>
                <a:chOff x="400766" y="1352430"/>
                <a:chExt cx="356821" cy="630468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3A4E0892-214C-4D33-B641-AFC5CFFD7BBC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227">
                  <a:extLst>
                    <a:ext uri="{FF2B5EF4-FFF2-40B4-BE49-F238E27FC236}">
                      <a16:creationId xmlns:a16="http://schemas.microsoft.com/office/drawing/2014/main" id="{57A77EF1-2014-4064-B2A7-3BAB70597E13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CD139F2D-0CB1-4480-8E24-6A13D2FAB845}"/>
                  </a:ext>
                </a:extLst>
              </p:cNvPr>
              <p:cNvGrpSpPr/>
              <p:nvPr/>
            </p:nvGrpSpPr>
            <p:grpSpPr>
              <a:xfrm>
                <a:off x="2878586" y="3472413"/>
                <a:ext cx="356821" cy="630468"/>
                <a:chOff x="400766" y="1352430"/>
                <a:chExt cx="356821" cy="630468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8161B5CD-DEEA-46D6-A94A-F55F720B0D94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225">
                  <a:extLst>
                    <a:ext uri="{FF2B5EF4-FFF2-40B4-BE49-F238E27FC236}">
                      <a16:creationId xmlns:a16="http://schemas.microsoft.com/office/drawing/2014/main" id="{CFF58A85-1D4E-48A3-878C-B89CFCD38DFB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03B40193-8C8D-461B-8E77-5EDE250FEF8D}"/>
                </a:ext>
              </a:extLst>
            </p:cNvPr>
            <p:cNvGrpSpPr/>
            <p:nvPr/>
          </p:nvGrpSpPr>
          <p:grpSpPr>
            <a:xfrm>
              <a:off x="1677858" y="2517745"/>
              <a:ext cx="1268836" cy="1377050"/>
              <a:chOff x="1651798" y="2498896"/>
              <a:chExt cx="1268836" cy="1377050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40D1CE1F-720D-467E-82B7-A63C9A4997D5}"/>
                  </a:ext>
                </a:extLst>
              </p:cNvPr>
              <p:cNvGrpSpPr/>
              <p:nvPr/>
            </p:nvGrpSpPr>
            <p:grpSpPr>
              <a:xfrm>
                <a:off x="1651798" y="2498896"/>
                <a:ext cx="356821" cy="632567"/>
                <a:chOff x="74474" y="803690"/>
                <a:chExt cx="356821" cy="632567"/>
              </a:xfrm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E955909F-EBF3-4748-BFFA-DD8FC39BC9BA}"/>
                    </a:ext>
                  </a:extLst>
                </p:cNvPr>
                <p:cNvSpPr/>
                <p:nvPr/>
              </p:nvSpPr>
              <p:spPr>
                <a:xfrm>
                  <a:off x="225397" y="1272710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98">
                  <a:extLst>
                    <a:ext uri="{FF2B5EF4-FFF2-40B4-BE49-F238E27FC236}">
                      <a16:creationId xmlns:a16="http://schemas.microsoft.com/office/drawing/2014/main" id="{D892040F-6B79-4098-BCAC-75085437AC86}"/>
                    </a:ext>
                  </a:extLst>
                </p:cNvPr>
                <p:cNvSpPr/>
                <p:nvPr/>
              </p:nvSpPr>
              <p:spPr>
                <a:xfrm>
                  <a:off x="74474" y="80369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2E3903B5-7186-46CD-AA78-05FAE98E6941}"/>
                  </a:ext>
                </a:extLst>
              </p:cNvPr>
              <p:cNvGrpSpPr/>
              <p:nvPr/>
            </p:nvGrpSpPr>
            <p:grpSpPr>
              <a:xfrm>
                <a:off x="2563813" y="3245478"/>
                <a:ext cx="356821" cy="630468"/>
                <a:chOff x="400766" y="1352430"/>
                <a:chExt cx="356821" cy="630468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06287382-5AF4-4E4C-A1C0-B232D1BB27F0}"/>
                    </a:ext>
                  </a:extLst>
                </p:cNvPr>
                <p:cNvSpPr/>
                <p:nvPr/>
              </p:nvSpPr>
              <p:spPr>
                <a:xfrm>
                  <a:off x="551045" y="1819351"/>
                  <a:ext cx="49525" cy="16354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96">
                  <a:extLst>
                    <a:ext uri="{FF2B5EF4-FFF2-40B4-BE49-F238E27FC236}">
                      <a16:creationId xmlns:a16="http://schemas.microsoft.com/office/drawing/2014/main" id="{DDF0DFC5-0132-44BB-ACC7-1C012E1BECAD}"/>
                    </a:ext>
                  </a:extLst>
                </p:cNvPr>
                <p:cNvSpPr/>
                <p:nvPr/>
              </p:nvSpPr>
              <p:spPr>
                <a:xfrm>
                  <a:off x="400766" y="1352430"/>
                  <a:ext cx="356821" cy="548695"/>
                </a:xfrm>
                <a:custGeom>
                  <a:avLst/>
                  <a:gdLst>
                    <a:gd name="connsiteX0" fmla="*/ 521413 w 816998"/>
                    <a:gd name="connsiteY0" fmla="*/ 55 h 1442542"/>
                    <a:gd name="connsiteX1" fmla="*/ 210517 w 816998"/>
                    <a:gd name="connsiteY1" fmla="*/ 329239 h 1442542"/>
                    <a:gd name="connsiteX2" fmla="*/ 375109 w 816998"/>
                    <a:gd name="connsiteY2" fmla="*/ 320095 h 1442542"/>
                    <a:gd name="connsiteX3" fmla="*/ 128221 w 816998"/>
                    <a:gd name="connsiteY3" fmla="*/ 685855 h 1442542"/>
                    <a:gd name="connsiteX4" fmla="*/ 283669 w 816998"/>
                    <a:gd name="connsiteY4" fmla="*/ 676711 h 1442542"/>
                    <a:gd name="connsiteX5" fmla="*/ 55069 w 816998"/>
                    <a:gd name="connsiteY5" fmla="*/ 1015039 h 1442542"/>
                    <a:gd name="connsiteX6" fmla="*/ 228805 w 816998"/>
                    <a:gd name="connsiteY6" fmla="*/ 1005895 h 1442542"/>
                    <a:gd name="connsiteX7" fmla="*/ 205 w 816998"/>
                    <a:gd name="connsiteY7" fmla="*/ 1371655 h 1442542"/>
                    <a:gd name="connsiteX8" fmla="*/ 192229 w 816998"/>
                    <a:gd name="connsiteY8" fmla="*/ 1399087 h 1442542"/>
                    <a:gd name="connsiteX9" fmla="*/ 402541 w 816998"/>
                    <a:gd name="connsiteY9" fmla="*/ 1362511 h 1442542"/>
                    <a:gd name="connsiteX10" fmla="*/ 814021 w 816998"/>
                    <a:gd name="connsiteY10" fmla="*/ 1426519 h 1442542"/>
                    <a:gd name="connsiteX11" fmla="*/ 594565 w 816998"/>
                    <a:gd name="connsiteY11" fmla="*/ 1015039 h 1442542"/>
                    <a:gd name="connsiteX12" fmla="*/ 722581 w 816998"/>
                    <a:gd name="connsiteY12" fmla="*/ 1042471 h 1442542"/>
                    <a:gd name="connsiteX13" fmla="*/ 530557 w 816998"/>
                    <a:gd name="connsiteY13" fmla="*/ 676711 h 1442542"/>
                    <a:gd name="connsiteX14" fmla="*/ 658573 w 816998"/>
                    <a:gd name="connsiteY14" fmla="*/ 694999 h 1442542"/>
                    <a:gd name="connsiteX15" fmla="*/ 484837 w 816998"/>
                    <a:gd name="connsiteY15" fmla="*/ 310951 h 1442542"/>
                    <a:gd name="connsiteX16" fmla="*/ 612853 w 816998"/>
                    <a:gd name="connsiteY16" fmla="*/ 356671 h 1442542"/>
                    <a:gd name="connsiteX17" fmla="*/ 521413 w 816998"/>
                    <a:gd name="connsiteY17" fmla="*/ 55 h 14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6998" h="1442542">
                      <a:moveTo>
                        <a:pt x="521413" y="55"/>
                      </a:moveTo>
                      <a:cubicBezTo>
                        <a:pt x="454357" y="-4517"/>
                        <a:pt x="234901" y="275899"/>
                        <a:pt x="210517" y="329239"/>
                      </a:cubicBezTo>
                      <a:cubicBezTo>
                        <a:pt x="186133" y="382579"/>
                        <a:pt x="388825" y="260659"/>
                        <a:pt x="375109" y="320095"/>
                      </a:cubicBezTo>
                      <a:cubicBezTo>
                        <a:pt x="361393" y="379531"/>
                        <a:pt x="143461" y="626419"/>
                        <a:pt x="128221" y="685855"/>
                      </a:cubicBezTo>
                      <a:cubicBezTo>
                        <a:pt x="112981" y="745291"/>
                        <a:pt x="295861" y="621847"/>
                        <a:pt x="283669" y="676711"/>
                      </a:cubicBezTo>
                      <a:cubicBezTo>
                        <a:pt x="271477" y="731575"/>
                        <a:pt x="64213" y="960175"/>
                        <a:pt x="55069" y="1015039"/>
                      </a:cubicBezTo>
                      <a:cubicBezTo>
                        <a:pt x="45925" y="1069903"/>
                        <a:pt x="237949" y="946459"/>
                        <a:pt x="228805" y="1005895"/>
                      </a:cubicBezTo>
                      <a:cubicBezTo>
                        <a:pt x="219661" y="1065331"/>
                        <a:pt x="6301" y="1306123"/>
                        <a:pt x="205" y="1371655"/>
                      </a:cubicBezTo>
                      <a:cubicBezTo>
                        <a:pt x="-5891" y="1437187"/>
                        <a:pt x="125173" y="1400611"/>
                        <a:pt x="192229" y="1399087"/>
                      </a:cubicBezTo>
                      <a:cubicBezTo>
                        <a:pt x="259285" y="1397563"/>
                        <a:pt x="298909" y="1357939"/>
                        <a:pt x="402541" y="1362511"/>
                      </a:cubicBezTo>
                      <a:cubicBezTo>
                        <a:pt x="506173" y="1367083"/>
                        <a:pt x="782017" y="1484431"/>
                        <a:pt x="814021" y="1426519"/>
                      </a:cubicBezTo>
                      <a:cubicBezTo>
                        <a:pt x="846025" y="1368607"/>
                        <a:pt x="609805" y="1079047"/>
                        <a:pt x="594565" y="1015039"/>
                      </a:cubicBezTo>
                      <a:cubicBezTo>
                        <a:pt x="579325" y="951031"/>
                        <a:pt x="733249" y="1098859"/>
                        <a:pt x="722581" y="1042471"/>
                      </a:cubicBezTo>
                      <a:cubicBezTo>
                        <a:pt x="711913" y="986083"/>
                        <a:pt x="541225" y="734623"/>
                        <a:pt x="530557" y="676711"/>
                      </a:cubicBezTo>
                      <a:cubicBezTo>
                        <a:pt x="519889" y="618799"/>
                        <a:pt x="666193" y="755959"/>
                        <a:pt x="658573" y="694999"/>
                      </a:cubicBezTo>
                      <a:cubicBezTo>
                        <a:pt x="650953" y="634039"/>
                        <a:pt x="492457" y="367339"/>
                        <a:pt x="484837" y="310951"/>
                      </a:cubicBezTo>
                      <a:cubicBezTo>
                        <a:pt x="477217" y="254563"/>
                        <a:pt x="608281" y="405439"/>
                        <a:pt x="612853" y="356671"/>
                      </a:cubicBezTo>
                      <a:cubicBezTo>
                        <a:pt x="617425" y="307903"/>
                        <a:pt x="588469" y="4627"/>
                        <a:pt x="521413" y="5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70FA3F6-9491-4848-BAB8-B4715F8AF4C1}"/>
              </a:ext>
            </a:extLst>
          </p:cNvPr>
          <p:cNvSpPr/>
          <p:nvPr/>
        </p:nvSpPr>
        <p:spPr>
          <a:xfrm>
            <a:off x="7003752" y="5574596"/>
            <a:ext cx="49525" cy="163547"/>
          </a:xfrm>
          <a:prstGeom prst="rect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Freeform 225">
            <a:extLst>
              <a:ext uri="{FF2B5EF4-FFF2-40B4-BE49-F238E27FC236}">
                <a16:creationId xmlns:a16="http://schemas.microsoft.com/office/drawing/2014/main" id="{38BFE081-E08E-488F-86A4-02A4B3812B15}"/>
              </a:ext>
            </a:extLst>
          </p:cNvPr>
          <p:cNvSpPr/>
          <p:nvPr/>
        </p:nvSpPr>
        <p:spPr>
          <a:xfrm>
            <a:off x="6861390" y="5124455"/>
            <a:ext cx="356821" cy="548695"/>
          </a:xfrm>
          <a:custGeom>
            <a:avLst/>
            <a:gdLst>
              <a:gd name="connsiteX0" fmla="*/ 521413 w 816998"/>
              <a:gd name="connsiteY0" fmla="*/ 55 h 1442542"/>
              <a:gd name="connsiteX1" fmla="*/ 210517 w 816998"/>
              <a:gd name="connsiteY1" fmla="*/ 329239 h 1442542"/>
              <a:gd name="connsiteX2" fmla="*/ 375109 w 816998"/>
              <a:gd name="connsiteY2" fmla="*/ 320095 h 1442542"/>
              <a:gd name="connsiteX3" fmla="*/ 128221 w 816998"/>
              <a:gd name="connsiteY3" fmla="*/ 685855 h 1442542"/>
              <a:gd name="connsiteX4" fmla="*/ 283669 w 816998"/>
              <a:gd name="connsiteY4" fmla="*/ 676711 h 1442542"/>
              <a:gd name="connsiteX5" fmla="*/ 55069 w 816998"/>
              <a:gd name="connsiteY5" fmla="*/ 1015039 h 1442542"/>
              <a:gd name="connsiteX6" fmla="*/ 228805 w 816998"/>
              <a:gd name="connsiteY6" fmla="*/ 1005895 h 1442542"/>
              <a:gd name="connsiteX7" fmla="*/ 205 w 816998"/>
              <a:gd name="connsiteY7" fmla="*/ 1371655 h 1442542"/>
              <a:gd name="connsiteX8" fmla="*/ 192229 w 816998"/>
              <a:gd name="connsiteY8" fmla="*/ 1399087 h 1442542"/>
              <a:gd name="connsiteX9" fmla="*/ 402541 w 816998"/>
              <a:gd name="connsiteY9" fmla="*/ 1362511 h 1442542"/>
              <a:gd name="connsiteX10" fmla="*/ 814021 w 816998"/>
              <a:gd name="connsiteY10" fmla="*/ 1426519 h 1442542"/>
              <a:gd name="connsiteX11" fmla="*/ 594565 w 816998"/>
              <a:gd name="connsiteY11" fmla="*/ 1015039 h 1442542"/>
              <a:gd name="connsiteX12" fmla="*/ 722581 w 816998"/>
              <a:gd name="connsiteY12" fmla="*/ 1042471 h 1442542"/>
              <a:gd name="connsiteX13" fmla="*/ 530557 w 816998"/>
              <a:gd name="connsiteY13" fmla="*/ 676711 h 1442542"/>
              <a:gd name="connsiteX14" fmla="*/ 658573 w 816998"/>
              <a:gd name="connsiteY14" fmla="*/ 694999 h 1442542"/>
              <a:gd name="connsiteX15" fmla="*/ 484837 w 816998"/>
              <a:gd name="connsiteY15" fmla="*/ 310951 h 1442542"/>
              <a:gd name="connsiteX16" fmla="*/ 612853 w 816998"/>
              <a:gd name="connsiteY16" fmla="*/ 356671 h 1442542"/>
              <a:gd name="connsiteX17" fmla="*/ 521413 w 816998"/>
              <a:gd name="connsiteY17" fmla="*/ 55 h 144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6998" h="1442542">
                <a:moveTo>
                  <a:pt x="521413" y="55"/>
                </a:moveTo>
                <a:cubicBezTo>
                  <a:pt x="454357" y="-4517"/>
                  <a:pt x="234901" y="275899"/>
                  <a:pt x="210517" y="329239"/>
                </a:cubicBezTo>
                <a:cubicBezTo>
                  <a:pt x="186133" y="382579"/>
                  <a:pt x="388825" y="260659"/>
                  <a:pt x="375109" y="320095"/>
                </a:cubicBezTo>
                <a:cubicBezTo>
                  <a:pt x="361393" y="379531"/>
                  <a:pt x="143461" y="626419"/>
                  <a:pt x="128221" y="685855"/>
                </a:cubicBezTo>
                <a:cubicBezTo>
                  <a:pt x="112981" y="745291"/>
                  <a:pt x="295861" y="621847"/>
                  <a:pt x="283669" y="676711"/>
                </a:cubicBezTo>
                <a:cubicBezTo>
                  <a:pt x="271477" y="731575"/>
                  <a:pt x="64213" y="960175"/>
                  <a:pt x="55069" y="1015039"/>
                </a:cubicBezTo>
                <a:cubicBezTo>
                  <a:pt x="45925" y="1069903"/>
                  <a:pt x="237949" y="946459"/>
                  <a:pt x="228805" y="1005895"/>
                </a:cubicBezTo>
                <a:cubicBezTo>
                  <a:pt x="219661" y="1065331"/>
                  <a:pt x="6301" y="1306123"/>
                  <a:pt x="205" y="1371655"/>
                </a:cubicBezTo>
                <a:cubicBezTo>
                  <a:pt x="-5891" y="1437187"/>
                  <a:pt x="125173" y="1400611"/>
                  <a:pt x="192229" y="1399087"/>
                </a:cubicBezTo>
                <a:cubicBezTo>
                  <a:pt x="259285" y="1397563"/>
                  <a:pt x="298909" y="1357939"/>
                  <a:pt x="402541" y="1362511"/>
                </a:cubicBezTo>
                <a:cubicBezTo>
                  <a:pt x="506173" y="1367083"/>
                  <a:pt x="782017" y="1484431"/>
                  <a:pt x="814021" y="1426519"/>
                </a:cubicBezTo>
                <a:cubicBezTo>
                  <a:pt x="846025" y="1368607"/>
                  <a:pt x="609805" y="1079047"/>
                  <a:pt x="594565" y="1015039"/>
                </a:cubicBezTo>
                <a:cubicBezTo>
                  <a:pt x="579325" y="951031"/>
                  <a:pt x="733249" y="1098859"/>
                  <a:pt x="722581" y="1042471"/>
                </a:cubicBezTo>
                <a:cubicBezTo>
                  <a:pt x="711913" y="986083"/>
                  <a:pt x="541225" y="734623"/>
                  <a:pt x="530557" y="676711"/>
                </a:cubicBezTo>
                <a:cubicBezTo>
                  <a:pt x="519889" y="618799"/>
                  <a:pt x="666193" y="755959"/>
                  <a:pt x="658573" y="694999"/>
                </a:cubicBezTo>
                <a:cubicBezTo>
                  <a:pt x="650953" y="634039"/>
                  <a:pt x="492457" y="367339"/>
                  <a:pt x="484837" y="310951"/>
                </a:cubicBezTo>
                <a:cubicBezTo>
                  <a:pt x="477217" y="254563"/>
                  <a:pt x="608281" y="405439"/>
                  <a:pt x="612853" y="356671"/>
                </a:cubicBezTo>
                <a:cubicBezTo>
                  <a:pt x="617425" y="307903"/>
                  <a:pt x="588469" y="4627"/>
                  <a:pt x="521413" y="55"/>
                </a:cubicBezTo>
                <a:close/>
              </a:path>
            </a:pathLst>
          </a:cu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A70A50C-51B7-4BB7-9652-D1F30F765CB8}"/>
              </a:ext>
            </a:extLst>
          </p:cNvPr>
          <p:cNvSpPr/>
          <p:nvPr/>
        </p:nvSpPr>
        <p:spPr>
          <a:xfrm>
            <a:off x="7330614" y="5738143"/>
            <a:ext cx="49525" cy="163547"/>
          </a:xfrm>
          <a:prstGeom prst="rect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225">
            <a:extLst>
              <a:ext uri="{FF2B5EF4-FFF2-40B4-BE49-F238E27FC236}">
                <a16:creationId xmlns:a16="http://schemas.microsoft.com/office/drawing/2014/main" id="{8EEF2257-213E-428B-A215-7D5472A08F97}"/>
              </a:ext>
            </a:extLst>
          </p:cNvPr>
          <p:cNvSpPr/>
          <p:nvPr/>
        </p:nvSpPr>
        <p:spPr>
          <a:xfrm>
            <a:off x="7182162" y="5260322"/>
            <a:ext cx="356821" cy="548695"/>
          </a:xfrm>
          <a:custGeom>
            <a:avLst/>
            <a:gdLst>
              <a:gd name="connsiteX0" fmla="*/ 521413 w 816998"/>
              <a:gd name="connsiteY0" fmla="*/ 55 h 1442542"/>
              <a:gd name="connsiteX1" fmla="*/ 210517 w 816998"/>
              <a:gd name="connsiteY1" fmla="*/ 329239 h 1442542"/>
              <a:gd name="connsiteX2" fmla="*/ 375109 w 816998"/>
              <a:gd name="connsiteY2" fmla="*/ 320095 h 1442542"/>
              <a:gd name="connsiteX3" fmla="*/ 128221 w 816998"/>
              <a:gd name="connsiteY3" fmla="*/ 685855 h 1442542"/>
              <a:gd name="connsiteX4" fmla="*/ 283669 w 816998"/>
              <a:gd name="connsiteY4" fmla="*/ 676711 h 1442542"/>
              <a:gd name="connsiteX5" fmla="*/ 55069 w 816998"/>
              <a:gd name="connsiteY5" fmla="*/ 1015039 h 1442542"/>
              <a:gd name="connsiteX6" fmla="*/ 228805 w 816998"/>
              <a:gd name="connsiteY6" fmla="*/ 1005895 h 1442542"/>
              <a:gd name="connsiteX7" fmla="*/ 205 w 816998"/>
              <a:gd name="connsiteY7" fmla="*/ 1371655 h 1442542"/>
              <a:gd name="connsiteX8" fmla="*/ 192229 w 816998"/>
              <a:gd name="connsiteY8" fmla="*/ 1399087 h 1442542"/>
              <a:gd name="connsiteX9" fmla="*/ 402541 w 816998"/>
              <a:gd name="connsiteY9" fmla="*/ 1362511 h 1442542"/>
              <a:gd name="connsiteX10" fmla="*/ 814021 w 816998"/>
              <a:gd name="connsiteY10" fmla="*/ 1426519 h 1442542"/>
              <a:gd name="connsiteX11" fmla="*/ 594565 w 816998"/>
              <a:gd name="connsiteY11" fmla="*/ 1015039 h 1442542"/>
              <a:gd name="connsiteX12" fmla="*/ 722581 w 816998"/>
              <a:gd name="connsiteY12" fmla="*/ 1042471 h 1442542"/>
              <a:gd name="connsiteX13" fmla="*/ 530557 w 816998"/>
              <a:gd name="connsiteY13" fmla="*/ 676711 h 1442542"/>
              <a:gd name="connsiteX14" fmla="*/ 658573 w 816998"/>
              <a:gd name="connsiteY14" fmla="*/ 694999 h 1442542"/>
              <a:gd name="connsiteX15" fmla="*/ 484837 w 816998"/>
              <a:gd name="connsiteY15" fmla="*/ 310951 h 1442542"/>
              <a:gd name="connsiteX16" fmla="*/ 612853 w 816998"/>
              <a:gd name="connsiteY16" fmla="*/ 356671 h 1442542"/>
              <a:gd name="connsiteX17" fmla="*/ 521413 w 816998"/>
              <a:gd name="connsiteY17" fmla="*/ 55 h 144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6998" h="1442542">
                <a:moveTo>
                  <a:pt x="521413" y="55"/>
                </a:moveTo>
                <a:cubicBezTo>
                  <a:pt x="454357" y="-4517"/>
                  <a:pt x="234901" y="275899"/>
                  <a:pt x="210517" y="329239"/>
                </a:cubicBezTo>
                <a:cubicBezTo>
                  <a:pt x="186133" y="382579"/>
                  <a:pt x="388825" y="260659"/>
                  <a:pt x="375109" y="320095"/>
                </a:cubicBezTo>
                <a:cubicBezTo>
                  <a:pt x="361393" y="379531"/>
                  <a:pt x="143461" y="626419"/>
                  <a:pt x="128221" y="685855"/>
                </a:cubicBezTo>
                <a:cubicBezTo>
                  <a:pt x="112981" y="745291"/>
                  <a:pt x="295861" y="621847"/>
                  <a:pt x="283669" y="676711"/>
                </a:cubicBezTo>
                <a:cubicBezTo>
                  <a:pt x="271477" y="731575"/>
                  <a:pt x="64213" y="960175"/>
                  <a:pt x="55069" y="1015039"/>
                </a:cubicBezTo>
                <a:cubicBezTo>
                  <a:pt x="45925" y="1069903"/>
                  <a:pt x="237949" y="946459"/>
                  <a:pt x="228805" y="1005895"/>
                </a:cubicBezTo>
                <a:cubicBezTo>
                  <a:pt x="219661" y="1065331"/>
                  <a:pt x="6301" y="1306123"/>
                  <a:pt x="205" y="1371655"/>
                </a:cubicBezTo>
                <a:cubicBezTo>
                  <a:pt x="-5891" y="1437187"/>
                  <a:pt x="125173" y="1400611"/>
                  <a:pt x="192229" y="1399087"/>
                </a:cubicBezTo>
                <a:cubicBezTo>
                  <a:pt x="259285" y="1397563"/>
                  <a:pt x="298909" y="1357939"/>
                  <a:pt x="402541" y="1362511"/>
                </a:cubicBezTo>
                <a:cubicBezTo>
                  <a:pt x="506173" y="1367083"/>
                  <a:pt x="782017" y="1484431"/>
                  <a:pt x="814021" y="1426519"/>
                </a:cubicBezTo>
                <a:cubicBezTo>
                  <a:pt x="846025" y="1368607"/>
                  <a:pt x="609805" y="1079047"/>
                  <a:pt x="594565" y="1015039"/>
                </a:cubicBezTo>
                <a:cubicBezTo>
                  <a:pt x="579325" y="951031"/>
                  <a:pt x="733249" y="1098859"/>
                  <a:pt x="722581" y="1042471"/>
                </a:cubicBezTo>
                <a:cubicBezTo>
                  <a:pt x="711913" y="986083"/>
                  <a:pt x="541225" y="734623"/>
                  <a:pt x="530557" y="676711"/>
                </a:cubicBezTo>
                <a:cubicBezTo>
                  <a:pt x="519889" y="618799"/>
                  <a:pt x="666193" y="755959"/>
                  <a:pt x="658573" y="694999"/>
                </a:cubicBezTo>
                <a:cubicBezTo>
                  <a:pt x="650953" y="634039"/>
                  <a:pt x="492457" y="367339"/>
                  <a:pt x="484837" y="310951"/>
                </a:cubicBezTo>
                <a:cubicBezTo>
                  <a:pt x="477217" y="254563"/>
                  <a:pt x="608281" y="405439"/>
                  <a:pt x="612853" y="356671"/>
                </a:cubicBezTo>
                <a:cubicBezTo>
                  <a:pt x="617425" y="307903"/>
                  <a:pt x="588469" y="4627"/>
                  <a:pt x="521413" y="55"/>
                </a:cubicBezTo>
                <a:close/>
              </a:path>
            </a:pathLst>
          </a:cu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1F38C-BA42-4309-943E-4FBC0FBA9845}"/>
              </a:ext>
            </a:extLst>
          </p:cNvPr>
          <p:cNvCxnSpPr>
            <a:cxnSpLocks/>
            <a:endCxn id="142" idx="1"/>
          </p:cNvCxnSpPr>
          <p:nvPr/>
        </p:nvCxnSpPr>
        <p:spPr>
          <a:xfrm>
            <a:off x="2626656" y="2793053"/>
            <a:ext cx="1672216" cy="1247473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9592F36-6A10-44D9-93F2-DC742965D96D}"/>
              </a:ext>
            </a:extLst>
          </p:cNvPr>
          <p:cNvCxnSpPr>
            <a:cxnSpLocks/>
            <a:endCxn id="141" idx="2"/>
          </p:cNvCxnSpPr>
          <p:nvPr/>
        </p:nvCxnSpPr>
        <p:spPr>
          <a:xfrm>
            <a:off x="6595994" y="4948321"/>
            <a:ext cx="2633682" cy="315415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Freeform 103">
            <a:extLst>
              <a:ext uri="{FF2B5EF4-FFF2-40B4-BE49-F238E27FC236}">
                <a16:creationId xmlns:a16="http://schemas.microsoft.com/office/drawing/2014/main" id="{72A8F49A-7817-427C-95DE-D2B7C30778A9}"/>
              </a:ext>
            </a:extLst>
          </p:cNvPr>
          <p:cNvSpPr/>
          <p:nvPr/>
        </p:nvSpPr>
        <p:spPr>
          <a:xfrm>
            <a:off x="8164286" y="5977007"/>
            <a:ext cx="4336213" cy="880993"/>
          </a:xfrm>
          <a:custGeom>
            <a:avLst/>
            <a:gdLst>
              <a:gd name="connsiteX0" fmla="*/ 34738 w 4888297"/>
              <a:gd name="connsiteY0" fmla="*/ 28946 h 1041371"/>
              <a:gd name="connsiteX1" fmla="*/ 497447 w 4888297"/>
              <a:gd name="connsiteY1" fmla="*/ 139115 h 1041371"/>
              <a:gd name="connsiteX2" fmla="*/ 1433881 w 4888297"/>
              <a:gd name="connsiteY2" fmla="*/ 172166 h 1041371"/>
              <a:gd name="connsiteX3" fmla="*/ 1907606 w 4888297"/>
              <a:gd name="connsiteY3" fmla="*/ 161149 h 1041371"/>
              <a:gd name="connsiteX4" fmla="*/ 2149977 w 4888297"/>
              <a:gd name="connsiteY4" fmla="*/ 117081 h 1041371"/>
              <a:gd name="connsiteX5" fmla="*/ 2260146 w 4888297"/>
              <a:gd name="connsiteY5" fmla="*/ 172166 h 1041371"/>
              <a:gd name="connsiteX6" fmla="*/ 2645736 w 4888297"/>
              <a:gd name="connsiteY6" fmla="*/ 106064 h 1041371"/>
              <a:gd name="connsiteX7" fmla="*/ 2822006 w 4888297"/>
              <a:gd name="connsiteY7" fmla="*/ 172166 h 1041371"/>
              <a:gd name="connsiteX8" fmla="*/ 3328782 w 4888297"/>
              <a:gd name="connsiteY8" fmla="*/ 50980 h 1041371"/>
              <a:gd name="connsiteX9" fmla="*/ 3505052 w 4888297"/>
              <a:gd name="connsiteY9" fmla="*/ 194199 h 1041371"/>
              <a:gd name="connsiteX10" fmla="*/ 4066912 w 4888297"/>
              <a:gd name="connsiteY10" fmla="*/ 6913 h 1041371"/>
              <a:gd name="connsiteX11" fmla="*/ 4265216 w 4888297"/>
              <a:gd name="connsiteY11" fmla="*/ 183183 h 1041371"/>
              <a:gd name="connsiteX12" fmla="*/ 4551654 w 4888297"/>
              <a:gd name="connsiteY12" fmla="*/ 6913 h 1041371"/>
              <a:gd name="connsiteX13" fmla="*/ 4661823 w 4888297"/>
              <a:gd name="connsiteY13" fmla="*/ 403520 h 1041371"/>
              <a:gd name="connsiteX14" fmla="*/ 4551654 w 4888297"/>
              <a:gd name="connsiteY14" fmla="*/ 1031481 h 1041371"/>
              <a:gd name="connsiteX15" fmla="*/ 541514 w 4888297"/>
              <a:gd name="connsiteY15" fmla="*/ 734026 h 1041371"/>
              <a:gd name="connsiteX16" fmla="*/ 34738 w 4888297"/>
              <a:gd name="connsiteY16" fmla="*/ 28946 h 104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297" h="1041371">
                <a:moveTo>
                  <a:pt x="34738" y="28946"/>
                </a:moveTo>
                <a:cubicBezTo>
                  <a:pt x="27394" y="-70206"/>
                  <a:pt x="264257" y="115245"/>
                  <a:pt x="497447" y="139115"/>
                </a:cubicBezTo>
                <a:cubicBezTo>
                  <a:pt x="730638" y="162985"/>
                  <a:pt x="1198855" y="168494"/>
                  <a:pt x="1433881" y="172166"/>
                </a:cubicBezTo>
                <a:cubicBezTo>
                  <a:pt x="1668907" y="175838"/>
                  <a:pt x="1788257" y="170330"/>
                  <a:pt x="1907606" y="161149"/>
                </a:cubicBezTo>
                <a:cubicBezTo>
                  <a:pt x="2026955" y="151968"/>
                  <a:pt x="2091220" y="115245"/>
                  <a:pt x="2149977" y="117081"/>
                </a:cubicBezTo>
                <a:cubicBezTo>
                  <a:pt x="2208734" y="118917"/>
                  <a:pt x="2177520" y="174002"/>
                  <a:pt x="2260146" y="172166"/>
                </a:cubicBezTo>
                <a:cubicBezTo>
                  <a:pt x="2342772" y="170330"/>
                  <a:pt x="2552093" y="106064"/>
                  <a:pt x="2645736" y="106064"/>
                </a:cubicBezTo>
                <a:cubicBezTo>
                  <a:pt x="2739379" y="106064"/>
                  <a:pt x="2708165" y="181347"/>
                  <a:pt x="2822006" y="172166"/>
                </a:cubicBezTo>
                <a:cubicBezTo>
                  <a:pt x="2935847" y="162985"/>
                  <a:pt x="3214941" y="47308"/>
                  <a:pt x="3328782" y="50980"/>
                </a:cubicBezTo>
                <a:cubicBezTo>
                  <a:pt x="3442623" y="54652"/>
                  <a:pt x="3382030" y="201543"/>
                  <a:pt x="3505052" y="194199"/>
                </a:cubicBezTo>
                <a:cubicBezTo>
                  <a:pt x="3628074" y="186855"/>
                  <a:pt x="3940218" y="8749"/>
                  <a:pt x="4066912" y="6913"/>
                </a:cubicBezTo>
                <a:cubicBezTo>
                  <a:pt x="4193606" y="5077"/>
                  <a:pt x="4184426" y="183183"/>
                  <a:pt x="4265216" y="183183"/>
                </a:cubicBezTo>
                <a:cubicBezTo>
                  <a:pt x="4346006" y="183183"/>
                  <a:pt x="4485553" y="-29810"/>
                  <a:pt x="4551654" y="6913"/>
                </a:cubicBezTo>
                <a:cubicBezTo>
                  <a:pt x="4617755" y="43636"/>
                  <a:pt x="4661823" y="232759"/>
                  <a:pt x="4661823" y="403520"/>
                </a:cubicBezTo>
                <a:cubicBezTo>
                  <a:pt x="4661823" y="574281"/>
                  <a:pt x="5238372" y="976397"/>
                  <a:pt x="4551654" y="1031481"/>
                </a:cubicBezTo>
                <a:cubicBezTo>
                  <a:pt x="3864936" y="1086565"/>
                  <a:pt x="1292497" y="901115"/>
                  <a:pt x="541514" y="734026"/>
                </a:cubicBezTo>
                <a:cubicBezTo>
                  <a:pt x="-209469" y="566937"/>
                  <a:pt x="42082" y="128098"/>
                  <a:pt x="34738" y="28946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6D52D4E7-E358-49E4-BC9B-3FDB46393755}"/>
              </a:ext>
            </a:extLst>
          </p:cNvPr>
          <p:cNvSpPr/>
          <p:nvPr/>
        </p:nvSpPr>
        <p:spPr>
          <a:xfrm>
            <a:off x="9229676" y="4056083"/>
            <a:ext cx="2691246" cy="24153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07671264-F0FB-41AF-ABC9-A9595D6A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358"/>
            <a:ext cx="12192000" cy="923925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sz="3600" dirty="0"/>
              <a:t>INTRODUCTION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AA423A8-4318-4761-8E02-5537D457B4C6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6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825215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146">
            <a:extLst>
              <a:ext uri="{FF2B5EF4-FFF2-40B4-BE49-F238E27FC236}">
                <a16:creationId xmlns:a16="http://schemas.microsoft.com/office/drawing/2014/main" id="{63546A34-F279-401A-9B55-E90EA8B6671D}"/>
              </a:ext>
            </a:extLst>
          </p:cNvPr>
          <p:cNvSpPr/>
          <p:nvPr/>
        </p:nvSpPr>
        <p:spPr>
          <a:xfrm>
            <a:off x="-954008" y="1567417"/>
            <a:ext cx="13146007" cy="5695532"/>
          </a:xfrm>
          <a:custGeom>
            <a:avLst/>
            <a:gdLst>
              <a:gd name="connsiteX0" fmla="*/ 813538 w 12445411"/>
              <a:gd name="connsiteY0" fmla="*/ 373472 h 5619504"/>
              <a:gd name="connsiteX1" fmla="*/ 1308838 w 12445411"/>
              <a:gd name="connsiteY1" fmla="*/ 373472 h 5619504"/>
              <a:gd name="connsiteX2" fmla="*/ 1899388 w 12445411"/>
              <a:gd name="connsiteY2" fmla="*/ 659222 h 5619504"/>
              <a:gd name="connsiteX3" fmla="*/ 3213838 w 12445411"/>
              <a:gd name="connsiteY3" fmla="*/ 1783172 h 5619504"/>
              <a:gd name="connsiteX4" fmla="*/ 4699738 w 12445411"/>
              <a:gd name="connsiteY4" fmla="*/ 2907122 h 5619504"/>
              <a:gd name="connsiteX5" fmla="*/ 6299938 w 12445411"/>
              <a:gd name="connsiteY5" fmla="*/ 3554822 h 5619504"/>
              <a:gd name="connsiteX6" fmla="*/ 8223988 w 12445411"/>
              <a:gd name="connsiteY6" fmla="*/ 4012022 h 5619504"/>
              <a:gd name="connsiteX7" fmla="*/ 9214588 w 12445411"/>
              <a:gd name="connsiteY7" fmla="*/ 4888322 h 5619504"/>
              <a:gd name="connsiteX8" fmla="*/ 10433788 w 12445411"/>
              <a:gd name="connsiteY8" fmla="*/ 5097872 h 5619504"/>
              <a:gd name="connsiteX9" fmla="*/ 11938738 w 12445411"/>
              <a:gd name="connsiteY9" fmla="*/ 5212172 h 5619504"/>
              <a:gd name="connsiteX10" fmla="*/ 851638 w 12445411"/>
              <a:gd name="connsiteY10" fmla="*/ 5269322 h 5619504"/>
              <a:gd name="connsiteX11" fmla="*/ 813538 w 12445411"/>
              <a:gd name="connsiteY11" fmla="*/ 373472 h 5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45411" h="5619504">
                <a:moveTo>
                  <a:pt x="813538" y="373472"/>
                </a:moveTo>
                <a:cubicBezTo>
                  <a:pt x="889738" y="-442503"/>
                  <a:pt x="1127863" y="325847"/>
                  <a:pt x="1308838" y="373472"/>
                </a:cubicBezTo>
                <a:cubicBezTo>
                  <a:pt x="1489813" y="421097"/>
                  <a:pt x="1581888" y="424272"/>
                  <a:pt x="1899388" y="659222"/>
                </a:cubicBezTo>
                <a:cubicBezTo>
                  <a:pt x="2216888" y="894172"/>
                  <a:pt x="2747113" y="1408522"/>
                  <a:pt x="3213838" y="1783172"/>
                </a:cubicBezTo>
                <a:cubicBezTo>
                  <a:pt x="3680563" y="2157822"/>
                  <a:pt x="4185388" y="2611847"/>
                  <a:pt x="4699738" y="2907122"/>
                </a:cubicBezTo>
                <a:cubicBezTo>
                  <a:pt x="5214088" y="3202397"/>
                  <a:pt x="5712563" y="3370672"/>
                  <a:pt x="6299938" y="3554822"/>
                </a:cubicBezTo>
                <a:cubicBezTo>
                  <a:pt x="6887313" y="3738972"/>
                  <a:pt x="7738213" y="3789772"/>
                  <a:pt x="8223988" y="4012022"/>
                </a:cubicBezTo>
                <a:cubicBezTo>
                  <a:pt x="8709763" y="4234272"/>
                  <a:pt x="8846288" y="4707347"/>
                  <a:pt x="9214588" y="4888322"/>
                </a:cubicBezTo>
                <a:cubicBezTo>
                  <a:pt x="9582888" y="5069297"/>
                  <a:pt x="9979763" y="5043897"/>
                  <a:pt x="10433788" y="5097872"/>
                </a:cubicBezTo>
                <a:cubicBezTo>
                  <a:pt x="10887813" y="5151847"/>
                  <a:pt x="13535763" y="5183597"/>
                  <a:pt x="11938738" y="5212172"/>
                </a:cubicBezTo>
                <a:cubicBezTo>
                  <a:pt x="10341713" y="5240747"/>
                  <a:pt x="2705838" y="6075772"/>
                  <a:pt x="851638" y="5269322"/>
                </a:cubicBezTo>
                <a:cubicBezTo>
                  <a:pt x="-1002562" y="4462872"/>
                  <a:pt x="737338" y="1189447"/>
                  <a:pt x="813538" y="373472"/>
                </a:cubicBezTo>
                <a:close/>
              </a:path>
            </a:pathLst>
          </a:custGeom>
          <a:gradFill>
            <a:gsLst>
              <a:gs pos="74000">
                <a:srgbClr val="92D050"/>
              </a:gs>
              <a:gs pos="83000">
                <a:srgbClr val="ED7D31">
                  <a:lumMod val="75000"/>
                </a:srgbClr>
              </a:gs>
              <a:gs pos="100000">
                <a:srgbClr val="ED7D31">
                  <a:lumMod val="50000"/>
                </a:srgbClr>
              </a:gs>
            </a:gsLst>
            <a:lin ang="5400000" scaled="1"/>
          </a:gradFill>
          <a:ln w="12700" cap="flat" cmpd="sng" algn="ctr">
            <a:gradFill>
              <a:gsLst>
                <a:gs pos="75000">
                  <a:srgbClr val="92D050"/>
                </a:gs>
                <a:gs pos="83000">
                  <a:srgbClr val="ED7D31">
                    <a:lumMod val="75000"/>
                  </a:srgbClr>
                </a:gs>
                <a:gs pos="100000">
                  <a:srgbClr val="ED7D31">
                    <a:lumMod val="5000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6710E7-90C7-4D2C-AC3F-266204D567C7}"/>
              </a:ext>
            </a:extLst>
          </p:cNvPr>
          <p:cNvGrpSpPr/>
          <p:nvPr/>
        </p:nvGrpSpPr>
        <p:grpSpPr>
          <a:xfrm>
            <a:off x="1331842" y="3653360"/>
            <a:ext cx="442766" cy="541977"/>
            <a:chOff x="1428621" y="3516292"/>
            <a:chExt cx="442766" cy="54197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FB6BCF3-AF75-43E8-8FF1-0A01543B6CEA}"/>
                </a:ext>
              </a:extLst>
            </p:cNvPr>
            <p:cNvSpPr/>
            <p:nvPr/>
          </p:nvSpPr>
          <p:spPr>
            <a:xfrm>
              <a:off x="1821862" y="382109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4299124-0BEE-44D9-ABFC-1DF6D7A3B0E0}"/>
                </a:ext>
              </a:extLst>
            </p:cNvPr>
            <p:cNvSpPr/>
            <p:nvPr/>
          </p:nvSpPr>
          <p:spPr>
            <a:xfrm>
              <a:off x="1556258" y="389472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D1BF9C0-4332-4E4E-841E-D60A88C58C27}"/>
                </a:ext>
              </a:extLst>
            </p:cNvPr>
            <p:cNvSpPr/>
            <p:nvPr/>
          </p:nvSpPr>
          <p:spPr>
            <a:xfrm>
              <a:off x="1517062" y="351629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D1680F9-22A9-4EB5-8A25-85D7D30EB626}"/>
                </a:ext>
              </a:extLst>
            </p:cNvPr>
            <p:cNvSpPr/>
            <p:nvPr/>
          </p:nvSpPr>
          <p:spPr>
            <a:xfrm>
              <a:off x="1669462" y="3668692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BADE065-AA19-4949-B585-DBCC2D0ED883}"/>
                </a:ext>
              </a:extLst>
            </p:cNvPr>
            <p:cNvSpPr/>
            <p:nvPr/>
          </p:nvSpPr>
          <p:spPr>
            <a:xfrm>
              <a:off x="1763966" y="3579699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C8DDCED-EDFE-4B10-B809-7153447F4081}"/>
                </a:ext>
              </a:extLst>
            </p:cNvPr>
            <p:cNvSpPr/>
            <p:nvPr/>
          </p:nvSpPr>
          <p:spPr>
            <a:xfrm>
              <a:off x="1428621" y="3801453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8" name="Oval 137">
            <a:extLst>
              <a:ext uri="{FF2B5EF4-FFF2-40B4-BE49-F238E27FC236}">
                <a16:creationId xmlns:a16="http://schemas.microsoft.com/office/drawing/2014/main" id="{81EE423E-0585-4580-8E9B-62CF807953F3}"/>
              </a:ext>
            </a:extLst>
          </p:cNvPr>
          <p:cNvSpPr/>
          <p:nvPr/>
        </p:nvSpPr>
        <p:spPr>
          <a:xfrm>
            <a:off x="-33278" y="1163081"/>
            <a:ext cx="2691246" cy="24153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 238">
            <a:extLst>
              <a:ext uri="{FF2B5EF4-FFF2-40B4-BE49-F238E27FC236}">
                <a16:creationId xmlns:a16="http://schemas.microsoft.com/office/drawing/2014/main" id="{7691F0F5-75C3-4740-B2D7-9B2FF4D2EE01}"/>
              </a:ext>
            </a:extLst>
          </p:cNvPr>
          <p:cNvSpPr/>
          <p:nvPr/>
        </p:nvSpPr>
        <p:spPr>
          <a:xfrm>
            <a:off x="1622209" y="3508539"/>
            <a:ext cx="7494262" cy="3049015"/>
          </a:xfrm>
          <a:custGeom>
            <a:avLst/>
            <a:gdLst>
              <a:gd name="connsiteX0" fmla="*/ 943 w 8470322"/>
              <a:gd name="connsiteY0" fmla="*/ 36 h 4898907"/>
              <a:gd name="connsiteX1" fmla="*/ 243539 w 8470322"/>
              <a:gd name="connsiteY1" fmla="*/ 559873 h 4898907"/>
              <a:gd name="connsiteX2" fmla="*/ 672747 w 8470322"/>
              <a:gd name="connsiteY2" fmla="*/ 755815 h 4898907"/>
              <a:gd name="connsiteX3" fmla="*/ 1269906 w 8470322"/>
              <a:gd name="connsiteY3" fmla="*/ 1343644 h 4898907"/>
              <a:gd name="connsiteX4" fmla="*/ 1447188 w 8470322"/>
              <a:gd name="connsiteY4" fmla="*/ 1884819 h 4898907"/>
              <a:gd name="connsiteX5" fmla="*/ 2221628 w 8470322"/>
              <a:gd name="connsiteY5" fmla="*/ 2295366 h 4898907"/>
              <a:gd name="connsiteX6" fmla="*/ 2501547 w 8470322"/>
              <a:gd name="connsiteY6" fmla="*/ 2855203 h 4898907"/>
              <a:gd name="connsiteX7" fmla="*/ 3313310 w 8470322"/>
              <a:gd name="connsiteY7" fmla="*/ 3219097 h 4898907"/>
              <a:gd name="connsiteX8" fmla="*/ 3938461 w 8470322"/>
              <a:gd name="connsiteY8" fmla="*/ 4152158 h 4898907"/>
              <a:gd name="connsiteX9" fmla="*/ 5226086 w 8470322"/>
              <a:gd name="connsiteY9" fmla="*/ 4208142 h 4898907"/>
              <a:gd name="connsiteX10" fmla="*/ 8361171 w 8470322"/>
              <a:gd name="connsiteY10" fmla="*/ 4898607 h 4898907"/>
              <a:gd name="connsiteX11" fmla="*/ 7726690 w 8470322"/>
              <a:gd name="connsiteY11" fmla="*/ 4292117 h 4898907"/>
              <a:gd name="connsiteX12" fmla="*/ 7456102 w 8470322"/>
              <a:gd name="connsiteY12" fmla="*/ 4049522 h 4898907"/>
              <a:gd name="connsiteX13" fmla="*/ 7241498 w 8470322"/>
              <a:gd name="connsiteY13" fmla="*/ 4002868 h 4898907"/>
              <a:gd name="connsiteX14" fmla="*/ 6336428 w 8470322"/>
              <a:gd name="connsiteY14" fmla="*/ 3937554 h 4898907"/>
              <a:gd name="connsiteX15" fmla="*/ 5114118 w 8470322"/>
              <a:gd name="connsiteY15" fmla="*/ 3834917 h 4898907"/>
              <a:gd name="connsiteX16" fmla="*/ 4143735 w 8470322"/>
              <a:gd name="connsiteY16" fmla="*/ 3816256 h 4898907"/>
              <a:gd name="connsiteX17" fmla="*/ 3658543 w 8470322"/>
              <a:gd name="connsiteY17" fmla="*/ 3107130 h 4898907"/>
              <a:gd name="connsiteX18" fmla="*/ 2660167 w 8470322"/>
              <a:gd name="connsiteY18" fmla="*/ 2677922 h 4898907"/>
              <a:gd name="connsiteX19" fmla="*/ 2408241 w 8470322"/>
              <a:gd name="connsiteY19" fmla="*/ 2202060 h 4898907"/>
              <a:gd name="connsiteX20" fmla="*/ 1493841 w 8470322"/>
              <a:gd name="connsiteY20" fmla="*/ 1828836 h 4898907"/>
              <a:gd name="connsiteX21" fmla="*/ 1419196 w 8470322"/>
              <a:gd name="connsiteY21" fmla="*/ 1352975 h 4898907"/>
              <a:gd name="connsiteX22" fmla="*/ 626094 w 8470322"/>
              <a:gd name="connsiteY22" fmla="*/ 662509 h 4898907"/>
              <a:gd name="connsiteX23" fmla="*/ 327514 w 8470322"/>
              <a:gd name="connsiteY23" fmla="*/ 587864 h 4898907"/>
              <a:gd name="connsiteX24" fmla="*/ 943 w 8470322"/>
              <a:gd name="connsiteY24" fmla="*/ 36 h 489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470322" h="4898907">
                <a:moveTo>
                  <a:pt x="943" y="36"/>
                </a:moveTo>
                <a:cubicBezTo>
                  <a:pt x="-13053" y="-4629"/>
                  <a:pt x="131572" y="433910"/>
                  <a:pt x="243539" y="559873"/>
                </a:cubicBezTo>
                <a:cubicBezTo>
                  <a:pt x="355506" y="685836"/>
                  <a:pt x="501686" y="625187"/>
                  <a:pt x="672747" y="755815"/>
                </a:cubicBezTo>
                <a:cubicBezTo>
                  <a:pt x="843808" y="886443"/>
                  <a:pt x="1140833" y="1155477"/>
                  <a:pt x="1269906" y="1343644"/>
                </a:cubicBezTo>
                <a:cubicBezTo>
                  <a:pt x="1398980" y="1531811"/>
                  <a:pt x="1288568" y="1726199"/>
                  <a:pt x="1447188" y="1884819"/>
                </a:cubicBezTo>
                <a:cubicBezTo>
                  <a:pt x="1605808" y="2043439"/>
                  <a:pt x="2045902" y="2133635"/>
                  <a:pt x="2221628" y="2295366"/>
                </a:cubicBezTo>
                <a:cubicBezTo>
                  <a:pt x="2397355" y="2457097"/>
                  <a:pt x="2319600" y="2701248"/>
                  <a:pt x="2501547" y="2855203"/>
                </a:cubicBezTo>
                <a:cubicBezTo>
                  <a:pt x="2683494" y="3009158"/>
                  <a:pt x="3073824" y="3002938"/>
                  <a:pt x="3313310" y="3219097"/>
                </a:cubicBezTo>
                <a:cubicBezTo>
                  <a:pt x="3552796" y="3435256"/>
                  <a:pt x="3619665" y="3987317"/>
                  <a:pt x="3938461" y="4152158"/>
                </a:cubicBezTo>
                <a:cubicBezTo>
                  <a:pt x="4257257" y="4316999"/>
                  <a:pt x="4488968" y="4083734"/>
                  <a:pt x="5226086" y="4208142"/>
                </a:cubicBezTo>
                <a:cubicBezTo>
                  <a:pt x="5963204" y="4332550"/>
                  <a:pt x="7944404" y="4884611"/>
                  <a:pt x="8361171" y="4898607"/>
                </a:cubicBezTo>
                <a:cubicBezTo>
                  <a:pt x="8777938" y="4912603"/>
                  <a:pt x="7877535" y="4433631"/>
                  <a:pt x="7726690" y="4292117"/>
                </a:cubicBezTo>
                <a:cubicBezTo>
                  <a:pt x="7575845" y="4150603"/>
                  <a:pt x="7536967" y="4097730"/>
                  <a:pt x="7456102" y="4049522"/>
                </a:cubicBezTo>
                <a:cubicBezTo>
                  <a:pt x="7375237" y="4001314"/>
                  <a:pt x="7428110" y="4021529"/>
                  <a:pt x="7241498" y="4002868"/>
                </a:cubicBezTo>
                <a:cubicBezTo>
                  <a:pt x="7054886" y="3984207"/>
                  <a:pt x="6336428" y="3937554"/>
                  <a:pt x="6336428" y="3937554"/>
                </a:cubicBezTo>
                <a:cubicBezTo>
                  <a:pt x="5981865" y="3909562"/>
                  <a:pt x="5479567" y="3855133"/>
                  <a:pt x="5114118" y="3834917"/>
                </a:cubicBezTo>
                <a:cubicBezTo>
                  <a:pt x="4748669" y="3814701"/>
                  <a:pt x="4386331" y="3937554"/>
                  <a:pt x="4143735" y="3816256"/>
                </a:cubicBezTo>
                <a:cubicBezTo>
                  <a:pt x="3901139" y="3694958"/>
                  <a:pt x="3905804" y="3296852"/>
                  <a:pt x="3658543" y="3107130"/>
                </a:cubicBezTo>
                <a:cubicBezTo>
                  <a:pt x="3411282" y="2917408"/>
                  <a:pt x="2868551" y="2828767"/>
                  <a:pt x="2660167" y="2677922"/>
                </a:cubicBezTo>
                <a:cubicBezTo>
                  <a:pt x="2451783" y="2527077"/>
                  <a:pt x="2602629" y="2343574"/>
                  <a:pt x="2408241" y="2202060"/>
                </a:cubicBezTo>
                <a:cubicBezTo>
                  <a:pt x="2213853" y="2060546"/>
                  <a:pt x="1658682" y="1970350"/>
                  <a:pt x="1493841" y="1828836"/>
                </a:cubicBezTo>
                <a:cubicBezTo>
                  <a:pt x="1329000" y="1687322"/>
                  <a:pt x="1563821" y="1547363"/>
                  <a:pt x="1419196" y="1352975"/>
                </a:cubicBezTo>
                <a:cubicBezTo>
                  <a:pt x="1274572" y="1158587"/>
                  <a:pt x="808041" y="790027"/>
                  <a:pt x="626094" y="662509"/>
                </a:cubicBezTo>
                <a:cubicBezTo>
                  <a:pt x="444147" y="534991"/>
                  <a:pt x="428596" y="695166"/>
                  <a:pt x="327514" y="587864"/>
                </a:cubicBezTo>
                <a:cubicBezTo>
                  <a:pt x="226432" y="480562"/>
                  <a:pt x="14939" y="4701"/>
                  <a:pt x="943" y="3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0C3891-1860-43EB-8749-CB8A4E670313}"/>
              </a:ext>
            </a:extLst>
          </p:cNvPr>
          <p:cNvGrpSpPr/>
          <p:nvPr/>
        </p:nvGrpSpPr>
        <p:grpSpPr>
          <a:xfrm>
            <a:off x="-27539" y="2851977"/>
            <a:ext cx="1339884" cy="1344204"/>
            <a:chOff x="330194" y="3527534"/>
            <a:chExt cx="1339884" cy="13442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5C0945-F1DD-452F-8B49-4BBCAF2ACD6C}"/>
                </a:ext>
              </a:extLst>
            </p:cNvPr>
            <p:cNvGrpSpPr/>
            <p:nvPr/>
          </p:nvGrpSpPr>
          <p:grpSpPr>
            <a:xfrm>
              <a:off x="330194" y="3527534"/>
              <a:ext cx="392014" cy="624584"/>
              <a:chOff x="-112723" y="2324298"/>
              <a:chExt cx="392014" cy="62458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3556486-42F3-4A21-80D6-318FBA7EFFA5}"/>
                  </a:ext>
                </a:extLst>
              </p:cNvPr>
              <p:cNvSpPr/>
              <p:nvPr/>
            </p:nvSpPr>
            <p:spPr>
              <a:xfrm>
                <a:off x="30849" y="2646455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Cloud 41">
                <a:extLst>
                  <a:ext uri="{FF2B5EF4-FFF2-40B4-BE49-F238E27FC236}">
                    <a16:creationId xmlns:a16="http://schemas.microsoft.com/office/drawing/2014/main" id="{0C14BEA4-68CE-4CBA-893A-3068C717F7A1}"/>
                  </a:ext>
                </a:extLst>
              </p:cNvPr>
              <p:cNvSpPr/>
              <p:nvPr/>
            </p:nvSpPr>
            <p:spPr>
              <a:xfrm>
                <a:off x="-112723" y="232429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1104A6-F2A3-4097-8704-9F9F9E7A82F1}"/>
                </a:ext>
              </a:extLst>
            </p:cNvPr>
            <p:cNvGrpSpPr/>
            <p:nvPr/>
          </p:nvGrpSpPr>
          <p:grpSpPr>
            <a:xfrm>
              <a:off x="625728" y="3787477"/>
              <a:ext cx="392014" cy="600995"/>
              <a:chOff x="-188943" y="2487618"/>
              <a:chExt cx="392014" cy="60099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FB16E06-128C-41D0-82F0-5A2C140F7152}"/>
                  </a:ext>
                </a:extLst>
              </p:cNvPr>
              <p:cNvSpPr/>
              <p:nvPr/>
            </p:nvSpPr>
            <p:spPr>
              <a:xfrm>
                <a:off x="-34489" y="2786186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Cloud 39">
                <a:extLst>
                  <a:ext uri="{FF2B5EF4-FFF2-40B4-BE49-F238E27FC236}">
                    <a16:creationId xmlns:a16="http://schemas.microsoft.com/office/drawing/2014/main" id="{E0F54D2A-4724-45BF-8EF1-67CE2C5BC3D2}"/>
                  </a:ext>
                </a:extLst>
              </p:cNvPr>
              <p:cNvSpPr/>
              <p:nvPr/>
            </p:nvSpPr>
            <p:spPr>
              <a:xfrm>
                <a:off x="-188943" y="248761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9F8BC2-8913-4F11-90AC-39A4C24F0C5E}"/>
                </a:ext>
              </a:extLst>
            </p:cNvPr>
            <p:cNvGrpSpPr/>
            <p:nvPr/>
          </p:nvGrpSpPr>
          <p:grpSpPr>
            <a:xfrm>
              <a:off x="433711" y="4184097"/>
              <a:ext cx="392014" cy="549220"/>
              <a:chOff x="-712502" y="2436573"/>
              <a:chExt cx="392014" cy="54922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01728B8-21FE-4F98-B31C-260C5AEDBFD8}"/>
                  </a:ext>
                </a:extLst>
              </p:cNvPr>
              <p:cNvSpPr/>
              <p:nvPr/>
            </p:nvSpPr>
            <p:spPr>
              <a:xfrm>
                <a:off x="-561449" y="2683366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Cloud 35">
                <a:extLst>
                  <a:ext uri="{FF2B5EF4-FFF2-40B4-BE49-F238E27FC236}">
                    <a16:creationId xmlns:a16="http://schemas.microsoft.com/office/drawing/2014/main" id="{ECD17A71-B4A6-4140-AB9D-1A38994BDD6E}"/>
                  </a:ext>
                </a:extLst>
              </p:cNvPr>
              <p:cNvSpPr/>
              <p:nvPr/>
            </p:nvSpPr>
            <p:spPr>
              <a:xfrm>
                <a:off x="-712502" y="2436573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7F412C-2D9A-4701-9701-8ED8B9BD88A7}"/>
                </a:ext>
              </a:extLst>
            </p:cNvPr>
            <p:cNvGrpSpPr/>
            <p:nvPr/>
          </p:nvGrpSpPr>
          <p:grpSpPr>
            <a:xfrm>
              <a:off x="1042332" y="3861509"/>
              <a:ext cx="392014" cy="562782"/>
              <a:chOff x="-356884" y="2489909"/>
              <a:chExt cx="392014" cy="56278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73AC028-DF2D-4759-B7E2-2B26DFCF9D09}"/>
                  </a:ext>
                </a:extLst>
              </p:cNvPr>
              <p:cNvSpPr/>
              <p:nvPr/>
            </p:nvSpPr>
            <p:spPr>
              <a:xfrm>
                <a:off x="-217753" y="2750264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Cloud 33">
                <a:extLst>
                  <a:ext uri="{FF2B5EF4-FFF2-40B4-BE49-F238E27FC236}">
                    <a16:creationId xmlns:a16="http://schemas.microsoft.com/office/drawing/2014/main" id="{EDF1E673-BF05-4B8A-9156-A9AF2397283A}"/>
                  </a:ext>
                </a:extLst>
              </p:cNvPr>
              <p:cNvSpPr/>
              <p:nvPr/>
            </p:nvSpPr>
            <p:spPr>
              <a:xfrm>
                <a:off x="-356884" y="2489909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DC53D8-0AAE-4050-88C4-72A2D1841C1C}"/>
                </a:ext>
              </a:extLst>
            </p:cNvPr>
            <p:cNvGrpSpPr/>
            <p:nvPr/>
          </p:nvGrpSpPr>
          <p:grpSpPr>
            <a:xfrm>
              <a:off x="1278064" y="4141498"/>
              <a:ext cx="392014" cy="537322"/>
              <a:chOff x="-566579" y="2552038"/>
              <a:chExt cx="392014" cy="537322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70AB964-BC3A-4BD0-9CAE-479CFECB22DD}"/>
                  </a:ext>
                </a:extLst>
              </p:cNvPr>
              <p:cNvSpPr/>
              <p:nvPr/>
            </p:nvSpPr>
            <p:spPr>
              <a:xfrm>
                <a:off x="-400511" y="2786933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875923BE-F017-4AFC-8EC3-CA2FCCF61B1E}"/>
                  </a:ext>
                </a:extLst>
              </p:cNvPr>
              <p:cNvSpPr/>
              <p:nvPr/>
            </p:nvSpPr>
            <p:spPr>
              <a:xfrm>
                <a:off x="-566579" y="2552038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98CD91C-EB4B-441B-9B50-69DA1E43F2C1}"/>
                </a:ext>
              </a:extLst>
            </p:cNvPr>
            <p:cNvGrpSpPr/>
            <p:nvPr/>
          </p:nvGrpSpPr>
          <p:grpSpPr>
            <a:xfrm>
              <a:off x="891398" y="4280231"/>
              <a:ext cx="392014" cy="591507"/>
              <a:chOff x="-710748" y="2275646"/>
              <a:chExt cx="392014" cy="59150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5ABA34C-991F-4D2F-B8E4-9A1EE0017F2D}"/>
                  </a:ext>
                </a:extLst>
              </p:cNvPr>
              <p:cNvSpPr/>
              <p:nvPr/>
            </p:nvSpPr>
            <p:spPr>
              <a:xfrm>
                <a:off x="-559271" y="2564726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Cloud 29">
                <a:extLst>
                  <a:ext uri="{FF2B5EF4-FFF2-40B4-BE49-F238E27FC236}">
                    <a16:creationId xmlns:a16="http://schemas.microsoft.com/office/drawing/2014/main" id="{871A8305-DF17-4B39-8A4A-624FB0BFAEA8}"/>
                  </a:ext>
                </a:extLst>
              </p:cNvPr>
              <p:cNvSpPr/>
              <p:nvPr/>
            </p:nvSpPr>
            <p:spPr>
              <a:xfrm>
                <a:off x="-710748" y="2275646"/>
                <a:ext cx="392014" cy="375749"/>
              </a:xfrm>
              <a:prstGeom prst="cloud">
                <a:avLst/>
              </a:prstGeom>
              <a:solidFill>
                <a:srgbClr val="1E8F0F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CA9E386-0C97-487A-8F8B-A9FDACE5588E}"/>
              </a:ext>
            </a:extLst>
          </p:cNvPr>
          <p:cNvGrpSpPr/>
          <p:nvPr/>
        </p:nvGrpSpPr>
        <p:grpSpPr>
          <a:xfrm>
            <a:off x="1911970" y="3443546"/>
            <a:ext cx="923961" cy="649195"/>
            <a:chOff x="2154429" y="3453686"/>
            <a:chExt cx="923961" cy="64919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1BAB7B3-FC10-4FBA-BC67-BACBF405C159}"/>
                </a:ext>
              </a:extLst>
            </p:cNvPr>
            <p:cNvGrpSpPr/>
            <p:nvPr/>
          </p:nvGrpSpPr>
          <p:grpSpPr>
            <a:xfrm>
              <a:off x="2339890" y="3453686"/>
              <a:ext cx="738500" cy="649195"/>
              <a:chOff x="2339890" y="3453686"/>
              <a:chExt cx="738500" cy="649195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569BB85-0DE7-4040-BBCA-454F8E74E140}"/>
                  </a:ext>
                </a:extLst>
              </p:cNvPr>
              <p:cNvSpPr/>
              <p:nvPr/>
            </p:nvSpPr>
            <p:spPr>
              <a:xfrm>
                <a:off x="2339890" y="3453686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F7622DB-FBB2-4919-8384-5345A0155725}"/>
                  </a:ext>
                </a:extLst>
              </p:cNvPr>
              <p:cNvSpPr/>
              <p:nvPr/>
            </p:nvSpPr>
            <p:spPr>
              <a:xfrm>
                <a:off x="2487673" y="3790398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1D5D7FE-3BA1-4DE6-A605-AD6F5616D0D0}"/>
                  </a:ext>
                </a:extLst>
              </p:cNvPr>
              <p:cNvSpPr/>
              <p:nvPr/>
            </p:nvSpPr>
            <p:spPr>
              <a:xfrm>
                <a:off x="3028865" y="3939334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EC29095-EEEC-4AD1-B609-A47E8D137AF9}"/>
                </a:ext>
              </a:extLst>
            </p:cNvPr>
            <p:cNvGrpSpPr/>
            <p:nvPr/>
          </p:nvGrpSpPr>
          <p:grpSpPr>
            <a:xfrm>
              <a:off x="2154429" y="3533406"/>
              <a:ext cx="635248" cy="361389"/>
              <a:chOff x="2128369" y="3514557"/>
              <a:chExt cx="635248" cy="36138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1316F7A-B9E8-462F-98DF-8E5CB8075149}"/>
                  </a:ext>
                </a:extLst>
              </p:cNvPr>
              <p:cNvSpPr/>
              <p:nvPr/>
            </p:nvSpPr>
            <p:spPr>
              <a:xfrm>
                <a:off x="2128369" y="3514557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5087196-AB97-4996-BABD-1BC0B357727A}"/>
                  </a:ext>
                </a:extLst>
              </p:cNvPr>
              <p:cNvSpPr/>
              <p:nvPr/>
            </p:nvSpPr>
            <p:spPr>
              <a:xfrm>
                <a:off x="2714092" y="3712399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30F16F65-EE7B-426A-A9E1-FD3BE5487B16}"/>
              </a:ext>
            </a:extLst>
          </p:cNvPr>
          <p:cNvSpPr/>
          <p:nvPr/>
        </p:nvSpPr>
        <p:spPr>
          <a:xfrm>
            <a:off x="3904748" y="3686813"/>
            <a:ext cx="2691246" cy="24153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 103">
            <a:extLst>
              <a:ext uri="{FF2B5EF4-FFF2-40B4-BE49-F238E27FC236}">
                <a16:creationId xmlns:a16="http://schemas.microsoft.com/office/drawing/2014/main" id="{72A8F49A-7817-427C-95DE-D2B7C30778A9}"/>
              </a:ext>
            </a:extLst>
          </p:cNvPr>
          <p:cNvSpPr/>
          <p:nvPr/>
        </p:nvSpPr>
        <p:spPr>
          <a:xfrm>
            <a:off x="8164286" y="5977007"/>
            <a:ext cx="4336213" cy="880993"/>
          </a:xfrm>
          <a:custGeom>
            <a:avLst/>
            <a:gdLst>
              <a:gd name="connsiteX0" fmla="*/ 34738 w 4888297"/>
              <a:gd name="connsiteY0" fmla="*/ 28946 h 1041371"/>
              <a:gd name="connsiteX1" fmla="*/ 497447 w 4888297"/>
              <a:gd name="connsiteY1" fmla="*/ 139115 h 1041371"/>
              <a:gd name="connsiteX2" fmla="*/ 1433881 w 4888297"/>
              <a:gd name="connsiteY2" fmla="*/ 172166 h 1041371"/>
              <a:gd name="connsiteX3" fmla="*/ 1907606 w 4888297"/>
              <a:gd name="connsiteY3" fmla="*/ 161149 h 1041371"/>
              <a:gd name="connsiteX4" fmla="*/ 2149977 w 4888297"/>
              <a:gd name="connsiteY4" fmla="*/ 117081 h 1041371"/>
              <a:gd name="connsiteX5" fmla="*/ 2260146 w 4888297"/>
              <a:gd name="connsiteY5" fmla="*/ 172166 h 1041371"/>
              <a:gd name="connsiteX6" fmla="*/ 2645736 w 4888297"/>
              <a:gd name="connsiteY6" fmla="*/ 106064 h 1041371"/>
              <a:gd name="connsiteX7" fmla="*/ 2822006 w 4888297"/>
              <a:gd name="connsiteY7" fmla="*/ 172166 h 1041371"/>
              <a:gd name="connsiteX8" fmla="*/ 3328782 w 4888297"/>
              <a:gd name="connsiteY8" fmla="*/ 50980 h 1041371"/>
              <a:gd name="connsiteX9" fmla="*/ 3505052 w 4888297"/>
              <a:gd name="connsiteY9" fmla="*/ 194199 h 1041371"/>
              <a:gd name="connsiteX10" fmla="*/ 4066912 w 4888297"/>
              <a:gd name="connsiteY10" fmla="*/ 6913 h 1041371"/>
              <a:gd name="connsiteX11" fmla="*/ 4265216 w 4888297"/>
              <a:gd name="connsiteY11" fmla="*/ 183183 h 1041371"/>
              <a:gd name="connsiteX12" fmla="*/ 4551654 w 4888297"/>
              <a:gd name="connsiteY12" fmla="*/ 6913 h 1041371"/>
              <a:gd name="connsiteX13" fmla="*/ 4661823 w 4888297"/>
              <a:gd name="connsiteY13" fmla="*/ 403520 h 1041371"/>
              <a:gd name="connsiteX14" fmla="*/ 4551654 w 4888297"/>
              <a:gd name="connsiteY14" fmla="*/ 1031481 h 1041371"/>
              <a:gd name="connsiteX15" fmla="*/ 541514 w 4888297"/>
              <a:gd name="connsiteY15" fmla="*/ 734026 h 1041371"/>
              <a:gd name="connsiteX16" fmla="*/ 34738 w 4888297"/>
              <a:gd name="connsiteY16" fmla="*/ 28946 h 104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297" h="1041371">
                <a:moveTo>
                  <a:pt x="34738" y="28946"/>
                </a:moveTo>
                <a:cubicBezTo>
                  <a:pt x="27394" y="-70206"/>
                  <a:pt x="264257" y="115245"/>
                  <a:pt x="497447" y="139115"/>
                </a:cubicBezTo>
                <a:cubicBezTo>
                  <a:pt x="730638" y="162985"/>
                  <a:pt x="1198855" y="168494"/>
                  <a:pt x="1433881" y="172166"/>
                </a:cubicBezTo>
                <a:cubicBezTo>
                  <a:pt x="1668907" y="175838"/>
                  <a:pt x="1788257" y="170330"/>
                  <a:pt x="1907606" y="161149"/>
                </a:cubicBezTo>
                <a:cubicBezTo>
                  <a:pt x="2026955" y="151968"/>
                  <a:pt x="2091220" y="115245"/>
                  <a:pt x="2149977" y="117081"/>
                </a:cubicBezTo>
                <a:cubicBezTo>
                  <a:pt x="2208734" y="118917"/>
                  <a:pt x="2177520" y="174002"/>
                  <a:pt x="2260146" y="172166"/>
                </a:cubicBezTo>
                <a:cubicBezTo>
                  <a:pt x="2342772" y="170330"/>
                  <a:pt x="2552093" y="106064"/>
                  <a:pt x="2645736" y="106064"/>
                </a:cubicBezTo>
                <a:cubicBezTo>
                  <a:pt x="2739379" y="106064"/>
                  <a:pt x="2708165" y="181347"/>
                  <a:pt x="2822006" y="172166"/>
                </a:cubicBezTo>
                <a:cubicBezTo>
                  <a:pt x="2935847" y="162985"/>
                  <a:pt x="3214941" y="47308"/>
                  <a:pt x="3328782" y="50980"/>
                </a:cubicBezTo>
                <a:cubicBezTo>
                  <a:pt x="3442623" y="54652"/>
                  <a:pt x="3382030" y="201543"/>
                  <a:pt x="3505052" y="194199"/>
                </a:cubicBezTo>
                <a:cubicBezTo>
                  <a:pt x="3628074" y="186855"/>
                  <a:pt x="3940218" y="8749"/>
                  <a:pt x="4066912" y="6913"/>
                </a:cubicBezTo>
                <a:cubicBezTo>
                  <a:pt x="4193606" y="5077"/>
                  <a:pt x="4184426" y="183183"/>
                  <a:pt x="4265216" y="183183"/>
                </a:cubicBezTo>
                <a:cubicBezTo>
                  <a:pt x="4346006" y="183183"/>
                  <a:pt x="4485553" y="-29810"/>
                  <a:pt x="4551654" y="6913"/>
                </a:cubicBezTo>
                <a:cubicBezTo>
                  <a:pt x="4617755" y="43636"/>
                  <a:pt x="4661823" y="232759"/>
                  <a:pt x="4661823" y="403520"/>
                </a:cubicBezTo>
                <a:cubicBezTo>
                  <a:pt x="4661823" y="574281"/>
                  <a:pt x="5238372" y="976397"/>
                  <a:pt x="4551654" y="1031481"/>
                </a:cubicBezTo>
                <a:cubicBezTo>
                  <a:pt x="3864936" y="1086565"/>
                  <a:pt x="1292497" y="901115"/>
                  <a:pt x="541514" y="734026"/>
                </a:cubicBezTo>
                <a:cubicBezTo>
                  <a:pt x="-209469" y="566937"/>
                  <a:pt x="42082" y="128098"/>
                  <a:pt x="34738" y="28946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6D52D4E7-E358-49E4-BC9B-3FDB46393755}"/>
              </a:ext>
            </a:extLst>
          </p:cNvPr>
          <p:cNvSpPr/>
          <p:nvPr/>
        </p:nvSpPr>
        <p:spPr>
          <a:xfrm>
            <a:off x="9229676" y="4056083"/>
            <a:ext cx="2691246" cy="24153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9FABA6C-9A71-47D0-B07F-0B0B433F5D67}"/>
              </a:ext>
            </a:extLst>
          </p:cNvPr>
          <p:cNvGrpSpPr/>
          <p:nvPr/>
        </p:nvGrpSpPr>
        <p:grpSpPr>
          <a:xfrm>
            <a:off x="2118043" y="4513396"/>
            <a:ext cx="1249609" cy="1116116"/>
            <a:chOff x="1828781" y="2986765"/>
            <a:chExt cx="1249609" cy="1116116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9D93B71A-438B-4C33-8F39-62C11FA935E1}"/>
                </a:ext>
              </a:extLst>
            </p:cNvPr>
            <p:cNvGrpSpPr/>
            <p:nvPr/>
          </p:nvGrpSpPr>
          <p:grpSpPr>
            <a:xfrm>
              <a:off x="2157352" y="3264327"/>
              <a:ext cx="921038" cy="838554"/>
              <a:chOff x="2157352" y="3264327"/>
              <a:chExt cx="921038" cy="838554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BEA6129C-6F26-40C9-BEAF-B75FA62EA774}"/>
                  </a:ext>
                </a:extLst>
              </p:cNvPr>
              <p:cNvSpPr/>
              <p:nvPr/>
            </p:nvSpPr>
            <p:spPr>
              <a:xfrm>
                <a:off x="2157352" y="3264327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A4E0892-214C-4D33-B641-AFC5CFFD7BBC}"/>
                  </a:ext>
                </a:extLst>
              </p:cNvPr>
              <p:cNvSpPr/>
              <p:nvPr/>
            </p:nvSpPr>
            <p:spPr>
              <a:xfrm>
                <a:off x="2487673" y="3790398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161B5CD-DEEA-46D6-A94A-F55F720B0D94}"/>
                  </a:ext>
                </a:extLst>
              </p:cNvPr>
              <p:cNvSpPr/>
              <p:nvPr/>
            </p:nvSpPr>
            <p:spPr>
              <a:xfrm>
                <a:off x="3028865" y="3939334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03B40193-8C8D-461B-8E77-5EDE250FEF8D}"/>
                </a:ext>
              </a:extLst>
            </p:cNvPr>
            <p:cNvGrpSpPr/>
            <p:nvPr/>
          </p:nvGrpSpPr>
          <p:grpSpPr>
            <a:xfrm>
              <a:off x="1828781" y="2986765"/>
              <a:ext cx="960896" cy="908030"/>
              <a:chOff x="1802721" y="2967916"/>
              <a:chExt cx="960896" cy="908030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E955909F-EBF3-4748-BFFA-DD8FC39BC9BA}"/>
                  </a:ext>
                </a:extLst>
              </p:cNvPr>
              <p:cNvSpPr/>
              <p:nvPr/>
            </p:nvSpPr>
            <p:spPr>
              <a:xfrm>
                <a:off x="1802721" y="2967916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06287382-5AF4-4E4C-A1C0-B232D1BB27F0}"/>
                  </a:ext>
                </a:extLst>
              </p:cNvPr>
              <p:cNvSpPr/>
              <p:nvPr/>
            </p:nvSpPr>
            <p:spPr>
              <a:xfrm>
                <a:off x="2714092" y="3712399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70FA3F6-9491-4848-BAB8-B4715F8AF4C1}"/>
              </a:ext>
            </a:extLst>
          </p:cNvPr>
          <p:cNvSpPr/>
          <p:nvPr/>
        </p:nvSpPr>
        <p:spPr>
          <a:xfrm>
            <a:off x="7003752" y="5574596"/>
            <a:ext cx="49525" cy="163547"/>
          </a:xfrm>
          <a:prstGeom prst="rect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Freeform 225">
            <a:extLst>
              <a:ext uri="{FF2B5EF4-FFF2-40B4-BE49-F238E27FC236}">
                <a16:creationId xmlns:a16="http://schemas.microsoft.com/office/drawing/2014/main" id="{38BFE081-E08E-488F-86A4-02A4B3812B15}"/>
              </a:ext>
            </a:extLst>
          </p:cNvPr>
          <p:cNvSpPr/>
          <p:nvPr/>
        </p:nvSpPr>
        <p:spPr>
          <a:xfrm>
            <a:off x="6861390" y="5124455"/>
            <a:ext cx="356821" cy="548695"/>
          </a:xfrm>
          <a:custGeom>
            <a:avLst/>
            <a:gdLst>
              <a:gd name="connsiteX0" fmla="*/ 521413 w 816998"/>
              <a:gd name="connsiteY0" fmla="*/ 55 h 1442542"/>
              <a:gd name="connsiteX1" fmla="*/ 210517 w 816998"/>
              <a:gd name="connsiteY1" fmla="*/ 329239 h 1442542"/>
              <a:gd name="connsiteX2" fmla="*/ 375109 w 816998"/>
              <a:gd name="connsiteY2" fmla="*/ 320095 h 1442542"/>
              <a:gd name="connsiteX3" fmla="*/ 128221 w 816998"/>
              <a:gd name="connsiteY3" fmla="*/ 685855 h 1442542"/>
              <a:gd name="connsiteX4" fmla="*/ 283669 w 816998"/>
              <a:gd name="connsiteY4" fmla="*/ 676711 h 1442542"/>
              <a:gd name="connsiteX5" fmla="*/ 55069 w 816998"/>
              <a:gd name="connsiteY5" fmla="*/ 1015039 h 1442542"/>
              <a:gd name="connsiteX6" fmla="*/ 228805 w 816998"/>
              <a:gd name="connsiteY6" fmla="*/ 1005895 h 1442542"/>
              <a:gd name="connsiteX7" fmla="*/ 205 w 816998"/>
              <a:gd name="connsiteY7" fmla="*/ 1371655 h 1442542"/>
              <a:gd name="connsiteX8" fmla="*/ 192229 w 816998"/>
              <a:gd name="connsiteY8" fmla="*/ 1399087 h 1442542"/>
              <a:gd name="connsiteX9" fmla="*/ 402541 w 816998"/>
              <a:gd name="connsiteY9" fmla="*/ 1362511 h 1442542"/>
              <a:gd name="connsiteX10" fmla="*/ 814021 w 816998"/>
              <a:gd name="connsiteY10" fmla="*/ 1426519 h 1442542"/>
              <a:gd name="connsiteX11" fmla="*/ 594565 w 816998"/>
              <a:gd name="connsiteY11" fmla="*/ 1015039 h 1442542"/>
              <a:gd name="connsiteX12" fmla="*/ 722581 w 816998"/>
              <a:gd name="connsiteY12" fmla="*/ 1042471 h 1442542"/>
              <a:gd name="connsiteX13" fmla="*/ 530557 w 816998"/>
              <a:gd name="connsiteY13" fmla="*/ 676711 h 1442542"/>
              <a:gd name="connsiteX14" fmla="*/ 658573 w 816998"/>
              <a:gd name="connsiteY14" fmla="*/ 694999 h 1442542"/>
              <a:gd name="connsiteX15" fmla="*/ 484837 w 816998"/>
              <a:gd name="connsiteY15" fmla="*/ 310951 h 1442542"/>
              <a:gd name="connsiteX16" fmla="*/ 612853 w 816998"/>
              <a:gd name="connsiteY16" fmla="*/ 356671 h 1442542"/>
              <a:gd name="connsiteX17" fmla="*/ 521413 w 816998"/>
              <a:gd name="connsiteY17" fmla="*/ 55 h 144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6998" h="1442542">
                <a:moveTo>
                  <a:pt x="521413" y="55"/>
                </a:moveTo>
                <a:cubicBezTo>
                  <a:pt x="454357" y="-4517"/>
                  <a:pt x="234901" y="275899"/>
                  <a:pt x="210517" y="329239"/>
                </a:cubicBezTo>
                <a:cubicBezTo>
                  <a:pt x="186133" y="382579"/>
                  <a:pt x="388825" y="260659"/>
                  <a:pt x="375109" y="320095"/>
                </a:cubicBezTo>
                <a:cubicBezTo>
                  <a:pt x="361393" y="379531"/>
                  <a:pt x="143461" y="626419"/>
                  <a:pt x="128221" y="685855"/>
                </a:cubicBezTo>
                <a:cubicBezTo>
                  <a:pt x="112981" y="745291"/>
                  <a:pt x="295861" y="621847"/>
                  <a:pt x="283669" y="676711"/>
                </a:cubicBezTo>
                <a:cubicBezTo>
                  <a:pt x="271477" y="731575"/>
                  <a:pt x="64213" y="960175"/>
                  <a:pt x="55069" y="1015039"/>
                </a:cubicBezTo>
                <a:cubicBezTo>
                  <a:pt x="45925" y="1069903"/>
                  <a:pt x="237949" y="946459"/>
                  <a:pt x="228805" y="1005895"/>
                </a:cubicBezTo>
                <a:cubicBezTo>
                  <a:pt x="219661" y="1065331"/>
                  <a:pt x="6301" y="1306123"/>
                  <a:pt x="205" y="1371655"/>
                </a:cubicBezTo>
                <a:cubicBezTo>
                  <a:pt x="-5891" y="1437187"/>
                  <a:pt x="125173" y="1400611"/>
                  <a:pt x="192229" y="1399087"/>
                </a:cubicBezTo>
                <a:cubicBezTo>
                  <a:pt x="259285" y="1397563"/>
                  <a:pt x="298909" y="1357939"/>
                  <a:pt x="402541" y="1362511"/>
                </a:cubicBezTo>
                <a:cubicBezTo>
                  <a:pt x="506173" y="1367083"/>
                  <a:pt x="782017" y="1484431"/>
                  <a:pt x="814021" y="1426519"/>
                </a:cubicBezTo>
                <a:cubicBezTo>
                  <a:pt x="846025" y="1368607"/>
                  <a:pt x="609805" y="1079047"/>
                  <a:pt x="594565" y="1015039"/>
                </a:cubicBezTo>
                <a:cubicBezTo>
                  <a:pt x="579325" y="951031"/>
                  <a:pt x="733249" y="1098859"/>
                  <a:pt x="722581" y="1042471"/>
                </a:cubicBezTo>
                <a:cubicBezTo>
                  <a:pt x="711913" y="986083"/>
                  <a:pt x="541225" y="734623"/>
                  <a:pt x="530557" y="676711"/>
                </a:cubicBezTo>
                <a:cubicBezTo>
                  <a:pt x="519889" y="618799"/>
                  <a:pt x="666193" y="755959"/>
                  <a:pt x="658573" y="694999"/>
                </a:cubicBezTo>
                <a:cubicBezTo>
                  <a:pt x="650953" y="634039"/>
                  <a:pt x="492457" y="367339"/>
                  <a:pt x="484837" y="310951"/>
                </a:cubicBezTo>
                <a:cubicBezTo>
                  <a:pt x="477217" y="254563"/>
                  <a:pt x="608281" y="405439"/>
                  <a:pt x="612853" y="356671"/>
                </a:cubicBezTo>
                <a:cubicBezTo>
                  <a:pt x="617425" y="307903"/>
                  <a:pt x="588469" y="4627"/>
                  <a:pt x="521413" y="55"/>
                </a:cubicBezTo>
                <a:close/>
              </a:path>
            </a:pathLst>
          </a:cu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A70A50C-51B7-4BB7-9652-D1F30F765CB8}"/>
              </a:ext>
            </a:extLst>
          </p:cNvPr>
          <p:cNvSpPr/>
          <p:nvPr/>
        </p:nvSpPr>
        <p:spPr>
          <a:xfrm>
            <a:off x="7330614" y="5738143"/>
            <a:ext cx="49525" cy="163547"/>
          </a:xfrm>
          <a:prstGeom prst="rect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225">
            <a:extLst>
              <a:ext uri="{FF2B5EF4-FFF2-40B4-BE49-F238E27FC236}">
                <a16:creationId xmlns:a16="http://schemas.microsoft.com/office/drawing/2014/main" id="{8EEF2257-213E-428B-A215-7D5472A08F97}"/>
              </a:ext>
            </a:extLst>
          </p:cNvPr>
          <p:cNvSpPr/>
          <p:nvPr/>
        </p:nvSpPr>
        <p:spPr>
          <a:xfrm>
            <a:off x="7182162" y="5260322"/>
            <a:ext cx="356821" cy="548695"/>
          </a:xfrm>
          <a:custGeom>
            <a:avLst/>
            <a:gdLst>
              <a:gd name="connsiteX0" fmla="*/ 521413 w 816998"/>
              <a:gd name="connsiteY0" fmla="*/ 55 h 1442542"/>
              <a:gd name="connsiteX1" fmla="*/ 210517 w 816998"/>
              <a:gd name="connsiteY1" fmla="*/ 329239 h 1442542"/>
              <a:gd name="connsiteX2" fmla="*/ 375109 w 816998"/>
              <a:gd name="connsiteY2" fmla="*/ 320095 h 1442542"/>
              <a:gd name="connsiteX3" fmla="*/ 128221 w 816998"/>
              <a:gd name="connsiteY3" fmla="*/ 685855 h 1442542"/>
              <a:gd name="connsiteX4" fmla="*/ 283669 w 816998"/>
              <a:gd name="connsiteY4" fmla="*/ 676711 h 1442542"/>
              <a:gd name="connsiteX5" fmla="*/ 55069 w 816998"/>
              <a:gd name="connsiteY5" fmla="*/ 1015039 h 1442542"/>
              <a:gd name="connsiteX6" fmla="*/ 228805 w 816998"/>
              <a:gd name="connsiteY6" fmla="*/ 1005895 h 1442542"/>
              <a:gd name="connsiteX7" fmla="*/ 205 w 816998"/>
              <a:gd name="connsiteY7" fmla="*/ 1371655 h 1442542"/>
              <a:gd name="connsiteX8" fmla="*/ 192229 w 816998"/>
              <a:gd name="connsiteY8" fmla="*/ 1399087 h 1442542"/>
              <a:gd name="connsiteX9" fmla="*/ 402541 w 816998"/>
              <a:gd name="connsiteY9" fmla="*/ 1362511 h 1442542"/>
              <a:gd name="connsiteX10" fmla="*/ 814021 w 816998"/>
              <a:gd name="connsiteY10" fmla="*/ 1426519 h 1442542"/>
              <a:gd name="connsiteX11" fmla="*/ 594565 w 816998"/>
              <a:gd name="connsiteY11" fmla="*/ 1015039 h 1442542"/>
              <a:gd name="connsiteX12" fmla="*/ 722581 w 816998"/>
              <a:gd name="connsiteY12" fmla="*/ 1042471 h 1442542"/>
              <a:gd name="connsiteX13" fmla="*/ 530557 w 816998"/>
              <a:gd name="connsiteY13" fmla="*/ 676711 h 1442542"/>
              <a:gd name="connsiteX14" fmla="*/ 658573 w 816998"/>
              <a:gd name="connsiteY14" fmla="*/ 694999 h 1442542"/>
              <a:gd name="connsiteX15" fmla="*/ 484837 w 816998"/>
              <a:gd name="connsiteY15" fmla="*/ 310951 h 1442542"/>
              <a:gd name="connsiteX16" fmla="*/ 612853 w 816998"/>
              <a:gd name="connsiteY16" fmla="*/ 356671 h 1442542"/>
              <a:gd name="connsiteX17" fmla="*/ 521413 w 816998"/>
              <a:gd name="connsiteY17" fmla="*/ 55 h 144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6998" h="1442542">
                <a:moveTo>
                  <a:pt x="521413" y="55"/>
                </a:moveTo>
                <a:cubicBezTo>
                  <a:pt x="454357" y="-4517"/>
                  <a:pt x="234901" y="275899"/>
                  <a:pt x="210517" y="329239"/>
                </a:cubicBezTo>
                <a:cubicBezTo>
                  <a:pt x="186133" y="382579"/>
                  <a:pt x="388825" y="260659"/>
                  <a:pt x="375109" y="320095"/>
                </a:cubicBezTo>
                <a:cubicBezTo>
                  <a:pt x="361393" y="379531"/>
                  <a:pt x="143461" y="626419"/>
                  <a:pt x="128221" y="685855"/>
                </a:cubicBezTo>
                <a:cubicBezTo>
                  <a:pt x="112981" y="745291"/>
                  <a:pt x="295861" y="621847"/>
                  <a:pt x="283669" y="676711"/>
                </a:cubicBezTo>
                <a:cubicBezTo>
                  <a:pt x="271477" y="731575"/>
                  <a:pt x="64213" y="960175"/>
                  <a:pt x="55069" y="1015039"/>
                </a:cubicBezTo>
                <a:cubicBezTo>
                  <a:pt x="45925" y="1069903"/>
                  <a:pt x="237949" y="946459"/>
                  <a:pt x="228805" y="1005895"/>
                </a:cubicBezTo>
                <a:cubicBezTo>
                  <a:pt x="219661" y="1065331"/>
                  <a:pt x="6301" y="1306123"/>
                  <a:pt x="205" y="1371655"/>
                </a:cubicBezTo>
                <a:cubicBezTo>
                  <a:pt x="-5891" y="1437187"/>
                  <a:pt x="125173" y="1400611"/>
                  <a:pt x="192229" y="1399087"/>
                </a:cubicBezTo>
                <a:cubicBezTo>
                  <a:pt x="259285" y="1397563"/>
                  <a:pt x="298909" y="1357939"/>
                  <a:pt x="402541" y="1362511"/>
                </a:cubicBezTo>
                <a:cubicBezTo>
                  <a:pt x="506173" y="1367083"/>
                  <a:pt x="782017" y="1484431"/>
                  <a:pt x="814021" y="1426519"/>
                </a:cubicBezTo>
                <a:cubicBezTo>
                  <a:pt x="846025" y="1368607"/>
                  <a:pt x="609805" y="1079047"/>
                  <a:pt x="594565" y="1015039"/>
                </a:cubicBezTo>
                <a:cubicBezTo>
                  <a:pt x="579325" y="951031"/>
                  <a:pt x="733249" y="1098859"/>
                  <a:pt x="722581" y="1042471"/>
                </a:cubicBezTo>
                <a:cubicBezTo>
                  <a:pt x="711913" y="986083"/>
                  <a:pt x="541225" y="734623"/>
                  <a:pt x="530557" y="676711"/>
                </a:cubicBezTo>
                <a:cubicBezTo>
                  <a:pt x="519889" y="618799"/>
                  <a:pt x="666193" y="755959"/>
                  <a:pt x="658573" y="694999"/>
                </a:cubicBezTo>
                <a:cubicBezTo>
                  <a:pt x="650953" y="634039"/>
                  <a:pt x="492457" y="367339"/>
                  <a:pt x="484837" y="310951"/>
                </a:cubicBezTo>
                <a:cubicBezTo>
                  <a:pt x="477217" y="254563"/>
                  <a:pt x="608281" y="405439"/>
                  <a:pt x="612853" y="356671"/>
                </a:cubicBezTo>
                <a:cubicBezTo>
                  <a:pt x="617425" y="307903"/>
                  <a:pt x="588469" y="4627"/>
                  <a:pt x="521413" y="55"/>
                </a:cubicBezTo>
                <a:close/>
              </a:path>
            </a:pathLst>
          </a:cu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996A4B-25AD-4B68-A017-4E8B139A5CFA}"/>
              </a:ext>
            </a:extLst>
          </p:cNvPr>
          <p:cNvGrpSpPr/>
          <p:nvPr/>
        </p:nvGrpSpPr>
        <p:grpSpPr>
          <a:xfrm>
            <a:off x="2342094" y="3387282"/>
            <a:ext cx="738500" cy="649195"/>
            <a:chOff x="2339890" y="3453686"/>
            <a:chExt cx="738500" cy="64919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9E13F1C-37F6-4EDB-A497-B0EEC82AEDFB}"/>
                </a:ext>
              </a:extLst>
            </p:cNvPr>
            <p:cNvGrpSpPr/>
            <p:nvPr/>
          </p:nvGrpSpPr>
          <p:grpSpPr>
            <a:xfrm>
              <a:off x="2339890" y="3453686"/>
              <a:ext cx="738500" cy="649195"/>
              <a:chOff x="2339890" y="3453686"/>
              <a:chExt cx="738500" cy="649195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BF82901-5E7A-47ED-8769-C515EFD306E5}"/>
                  </a:ext>
                </a:extLst>
              </p:cNvPr>
              <p:cNvSpPr/>
              <p:nvPr/>
            </p:nvSpPr>
            <p:spPr>
              <a:xfrm>
                <a:off x="2339890" y="3453686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1A112AA-2C3E-4859-9F12-4DDB262915FA}"/>
                  </a:ext>
                </a:extLst>
              </p:cNvPr>
              <p:cNvSpPr/>
              <p:nvPr/>
            </p:nvSpPr>
            <p:spPr>
              <a:xfrm>
                <a:off x="2487673" y="3790398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5AACC8C-0DD5-4908-8C55-59BE86FBE9F1}"/>
                  </a:ext>
                </a:extLst>
              </p:cNvPr>
              <p:cNvSpPr/>
              <p:nvPr/>
            </p:nvSpPr>
            <p:spPr>
              <a:xfrm>
                <a:off x="3028865" y="3939334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08EF505-0BCC-40C3-8378-13F4165D53D4}"/>
                </a:ext>
              </a:extLst>
            </p:cNvPr>
            <p:cNvSpPr/>
            <p:nvPr/>
          </p:nvSpPr>
          <p:spPr>
            <a:xfrm>
              <a:off x="2740152" y="3731248"/>
              <a:ext cx="49525" cy="16354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DB36063-C283-4F11-B6F2-2F517A0E0777}"/>
              </a:ext>
            </a:extLst>
          </p:cNvPr>
          <p:cNvGrpSpPr/>
          <p:nvPr/>
        </p:nvGrpSpPr>
        <p:grpSpPr>
          <a:xfrm>
            <a:off x="2048850" y="4689734"/>
            <a:ext cx="923961" cy="649195"/>
            <a:chOff x="2154429" y="3453686"/>
            <a:chExt cx="923961" cy="64919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9C92BBB-DD0D-43E6-9AA0-99FC766A4603}"/>
                </a:ext>
              </a:extLst>
            </p:cNvPr>
            <p:cNvGrpSpPr/>
            <p:nvPr/>
          </p:nvGrpSpPr>
          <p:grpSpPr>
            <a:xfrm>
              <a:off x="2339890" y="3453686"/>
              <a:ext cx="738500" cy="649195"/>
              <a:chOff x="2339890" y="3453686"/>
              <a:chExt cx="738500" cy="649195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319E88D-D0B1-41D0-87F3-5E56BF94E424}"/>
                  </a:ext>
                </a:extLst>
              </p:cNvPr>
              <p:cNvSpPr/>
              <p:nvPr/>
            </p:nvSpPr>
            <p:spPr>
              <a:xfrm>
                <a:off x="2339890" y="3453686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6F795DD-C0F8-465D-8348-FC8D8BCFCD43}"/>
                  </a:ext>
                </a:extLst>
              </p:cNvPr>
              <p:cNvSpPr/>
              <p:nvPr/>
            </p:nvSpPr>
            <p:spPr>
              <a:xfrm>
                <a:off x="2487673" y="3790398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F9CF91F-65C3-4B8B-A344-4648D6B0580A}"/>
                  </a:ext>
                </a:extLst>
              </p:cNvPr>
              <p:cNvSpPr/>
              <p:nvPr/>
            </p:nvSpPr>
            <p:spPr>
              <a:xfrm>
                <a:off x="3028865" y="3939334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63FC04D-E3E2-4499-B2D4-0B29D8FD0932}"/>
                </a:ext>
              </a:extLst>
            </p:cNvPr>
            <p:cNvGrpSpPr/>
            <p:nvPr/>
          </p:nvGrpSpPr>
          <p:grpSpPr>
            <a:xfrm>
              <a:off x="2154429" y="3533406"/>
              <a:ext cx="635248" cy="361389"/>
              <a:chOff x="2128369" y="3514557"/>
              <a:chExt cx="635248" cy="361389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48EFBF5-60C3-4651-8CF5-F5DF4DC34E8B}"/>
                  </a:ext>
                </a:extLst>
              </p:cNvPr>
              <p:cNvSpPr/>
              <p:nvPr/>
            </p:nvSpPr>
            <p:spPr>
              <a:xfrm>
                <a:off x="2128369" y="3514557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E28AFA92-C071-4FCD-9FFF-D251D5B94167}"/>
                  </a:ext>
                </a:extLst>
              </p:cNvPr>
              <p:cNvSpPr/>
              <p:nvPr/>
            </p:nvSpPr>
            <p:spPr>
              <a:xfrm>
                <a:off x="2714092" y="3712399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FEFEB22-68FE-44C4-B8D6-7F4F8A3B9B0D}"/>
              </a:ext>
            </a:extLst>
          </p:cNvPr>
          <p:cNvGrpSpPr/>
          <p:nvPr/>
        </p:nvGrpSpPr>
        <p:grpSpPr>
          <a:xfrm>
            <a:off x="2152130" y="4103611"/>
            <a:ext cx="1249609" cy="1116116"/>
            <a:chOff x="1828781" y="2986765"/>
            <a:chExt cx="1249609" cy="1116116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C2E2FC0-F9C1-49B3-8CD5-18F421D4BA79}"/>
                </a:ext>
              </a:extLst>
            </p:cNvPr>
            <p:cNvGrpSpPr/>
            <p:nvPr/>
          </p:nvGrpSpPr>
          <p:grpSpPr>
            <a:xfrm>
              <a:off x="2157352" y="3264327"/>
              <a:ext cx="921038" cy="838554"/>
              <a:chOff x="2157352" y="3264327"/>
              <a:chExt cx="921038" cy="838554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0A302B0-B000-4CDF-8369-BAE3062716E2}"/>
                  </a:ext>
                </a:extLst>
              </p:cNvPr>
              <p:cNvSpPr/>
              <p:nvPr/>
            </p:nvSpPr>
            <p:spPr>
              <a:xfrm>
                <a:off x="2157352" y="3264327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6E9C8A5-4551-4134-B1EA-2A006A3840AD}"/>
                  </a:ext>
                </a:extLst>
              </p:cNvPr>
              <p:cNvSpPr/>
              <p:nvPr/>
            </p:nvSpPr>
            <p:spPr>
              <a:xfrm>
                <a:off x="2487673" y="3790398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D9CE352-17B4-46EF-A917-57A8629DC3A4}"/>
                  </a:ext>
                </a:extLst>
              </p:cNvPr>
              <p:cNvSpPr/>
              <p:nvPr/>
            </p:nvSpPr>
            <p:spPr>
              <a:xfrm>
                <a:off x="3028865" y="3939334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BF1298E-7B4A-4141-8026-F1917B684956}"/>
                </a:ext>
              </a:extLst>
            </p:cNvPr>
            <p:cNvGrpSpPr/>
            <p:nvPr/>
          </p:nvGrpSpPr>
          <p:grpSpPr>
            <a:xfrm>
              <a:off x="1828781" y="2986765"/>
              <a:ext cx="960896" cy="908030"/>
              <a:chOff x="1802721" y="2967916"/>
              <a:chExt cx="960896" cy="90803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318FC11-7339-406A-9571-2A8487A8BE55}"/>
                  </a:ext>
                </a:extLst>
              </p:cNvPr>
              <p:cNvSpPr/>
              <p:nvPr/>
            </p:nvSpPr>
            <p:spPr>
              <a:xfrm>
                <a:off x="1802721" y="2967916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93AEBC9-0E07-45D0-9068-7C4CD47E9A5E}"/>
                  </a:ext>
                </a:extLst>
              </p:cNvPr>
              <p:cNvSpPr/>
              <p:nvPr/>
            </p:nvSpPr>
            <p:spPr>
              <a:xfrm>
                <a:off x="2714092" y="3712399"/>
                <a:ext cx="49525" cy="16354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37E1E97-8822-4C9D-9838-D1994B5D2264}"/>
              </a:ext>
            </a:extLst>
          </p:cNvPr>
          <p:cNvGrpSpPr/>
          <p:nvPr/>
        </p:nvGrpSpPr>
        <p:grpSpPr>
          <a:xfrm>
            <a:off x="3100753" y="4113563"/>
            <a:ext cx="3804310" cy="1536453"/>
            <a:chOff x="3100753" y="4113563"/>
            <a:chExt cx="3804310" cy="1536453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F39F9F1-5D9B-42BC-A2D5-407DE2ACB27A}"/>
                </a:ext>
              </a:extLst>
            </p:cNvPr>
            <p:cNvGrpSpPr/>
            <p:nvPr/>
          </p:nvGrpSpPr>
          <p:grpSpPr>
            <a:xfrm>
              <a:off x="3100753" y="4252624"/>
              <a:ext cx="3804310" cy="1397392"/>
              <a:chOff x="1185876" y="3522808"/>
              <a:chExt cx="3804310" cy="1397392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8B8BDBE2-5125-40BD-9C9A-80F64139AE8D}"/>
                  </a:ext>
                </a:extLst>
              </p:cNvPr>
              <p:cNvGrpSpPr/>
              <p:nvPr/>
            </p:nvGrpSpPr>
            <p:grpSpPr>
              <a:xfrm>
                <a:off x="4598172" y="4394228"/>
                <a:ext cx="392014" cy="525972"/>
                <a:chOff x="3451959" y="2646704"/>
                <a:chExt cx="392014" cy="525972"/>
              </a:xfrm>
            </p:grpSpPr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4C619A66-2729-4C8D-A2D1-201D7BE6BF51}"/>
                    </a:ext>
                  </a:extLst>
                </p:cNvPr>
                <p:cNvSpPr/>
                <p:nvPr/>
              </p:nvSpPr>
              <p:spPr>
                <a:xfrm>
                  <a:off x="3588371" y="2870249"/>
                  <a:ext cx="81928" cy="302427"/>
                </a:xfrm>
                <a:prstGeom prst="rect">
                  <a:avLst/>
                </a:prstGeom>
                <a:solidFill>
                  <a:srgbClr val="ED7D31">
                    <a:lumMod val="5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Cloud 160">
                  <a:extLst>
                    <a:ext uri="{FF2B5EF4-FFF2-40B4-BE49-F238E27FC236}">
                      <a16:creationId xmlns:a16="http://schemas.microsoft.com/office/drawing/2014/main" id="{C2F3C597-BB0F-416B-AF49-B01146F8EE04}"/>
                    </a:ext>
                  </a:extLst>
                </p:cNvPr>
                <p:cNvSpPr/>
                <p:nvPr/>
              </p:nvSpPr>
              <p:spPr>
                <a:xfrm>
                  <a:off x="3451959" y="2646704"/>
                  <a:ext cx="392014" cy="375749"/>
                </a:xfrm>
                <a:prstGeom prst="cloud">
                  <a:avLst/>
                </a:prstGeom>
                <a:solidFill>
                  <a:srgbClr val="1E8F0F"/>
                </a:solidFill>
                <a:ln w="12700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9D44D58-52C8-4AE0-858A-0F8A1565F30E}"/>
                  </a:ext>
                </a:extLst>
              </p:cNvPr>
              <p:cNvSpPr/>
              <p:nvPr/>
            </p:nvSpPr>
            <p:spPr>
              <a:xfrm>
                <a:off x="1666252" y="3661084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5DA391B-416B-473C-A59F-AF96AB3DD47C}"/>
                  </a:ext>
                </a:extLst>
              </p:cNvPr>
              <p:cNvSpPr/>
              <p:nvPr/>
            </p:nvSpPr>
            <p:spPr>
              <a:xfrm>
                <a:off x="1185876" y="3522808"/>
                <a:ext cx="81928" cy="302427"/>
              </a:xfrm>
              <a:prstGeom prst="rect">
                <a:avLst/>
              </a:prstGeom>
              <a:solidFill>
                <a:srgbClr val="ED7D31">
                  <a:lumMod val="50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FEA04AA-F2FE-45A2-BB2B-7A91DF6B87E8}"/>
                </a:ext>
              </a:extLst>
            </p:cNvPr>
            <p:cNvSpPr/>
            <p:nvPr/>
          </p:nvSpPr>
          <p:spPr>
            <a:xfrm>
              <a:off x="3294261" y="4113563"/>
              <a:ext cx="81928" cy="30242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CBBAF5D-2C6B-487B-A876-E184879859B6}"/>
                </a:ext>
              </a:extLst>
            </p:cNvPr>
            <p:cNvSpPr/>
            <p:nvPr/>
          </p:nvSpPr>
          <p:spPr>
            <a:xfrm>
              <a:off x="3406584" y="4381614"/>
              <a:ext cx="81928" cy="30242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D5C39C9-5E60-481B-AD02-CE7D205B4E4F}"/>
                </a:ext>
              </a:extLst>
            </p:cNvPr>
            <p:cNvSpPr/>
            <p:nvPr/>
          </p:nvSpPr>
          <p:spPr>
            <a:xfrm>
              <a:off x="3766218" y="4540330"/>
              <a:ext cx="81928" cy="30242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737281-452A-4A6D-B75F-376120147F2B}"/>
              </a:ext>
            </a:extLst>
          </p:cNvPr>
          <p:cNvCxnSpPr>
            <a:cxnSpLocks/>
          </p:cNvCxnSpPr>
          <p:nvPr/>
        </p:nvCxnSpPr>
        <p:spPr>
          <a:xfrm>
            <a:off x="2626656" y="2793053"/>
            <a:ext cx="1672216" cy="1247473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8E78019-3A64-4CB0-92F6-2AC41F05E3FB}"/>
              </a:ext>
            </a:extLst>
          </p:cNvPr>
          <p:cNvCxnSpPr>
            <a:cxnSpLocks/>
          </p:cNvCxnSpPr>
          <p:nvPr/>
        </p:nvCxnSpPr>
        <p:spPr>
          <a:xfrm>
            <a:off x="6595994" y="4948321"/>
            <a:ext cx="2633682" cy="315415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67DA68A-62E9-4F4C-A6B1-1BDED2475F5D}"/>
              </a:ext>
            </a:extLst>
          </p:cNvPr>
          <p:cNvGrpSpPr/>
          <p:nvPr/>
        </p:nvGrpSpPr>
        <p:grpSpPr>
          <a:xfrm>
            <a:off x="2742356" y="1128970"/>
            <a:ext cx="2125913" cy="1155281"/>
            <a:chOff x="2742356" y="1128970"/>
            <a:chExt cx="2125913" cy="11552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E6639E5-5ECA-4B27-8AEB-22B41CCBDA44}"/>
                </a:ext>
              </a:extLst>
            </p:cNvPr>
            <p:cNvSpPr/>
            <p:nvPr/>
          </p:nvSpPr>
          <p:spPr>
            <a:xfrm>
              <a:off x="2742356" y="1325563"/>
              <a:ext cx="1023862" cy="95868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89E8B95-0286-4E97-BDF5-80CEE3A6F0B5}"/>
                </a:ext>
              </a:extLst>
            </p:cNvPr>
            <p:cNvSpPr/>
            <p:nvPr/>
          </p:nvSpPr>
          <p:spPr>
            <a:xfrm>
              <a:off x="3844407" y="1128970"/>
              <a:ext cx="1023862" cy="95868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3A74C4-0BE5-4B82-8EA7-3CB3A9E6F80D}"/>
                </a:ext>
              </a:extLst>
            </p:cNvPr>
            <p:cNvSpPr txBox="1"/>
            <p:nvPr/>
          </p:nvSpPr>
          <p:spPr>
            <a:xfrm>
              <a:off x="2854115" y="1480691"/>
              <a:ext cx="746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FFC000"/>
                  </a:solidFill>
                </a:rPr>
                <a:t>Fe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A87A0B6-2D8C-4081-B846-D48191AA4C3D}"/>
                </a:ext>
              </a:extLst>
            </p:cNvPr>
            <p:cNvSpPr txBox="1"/>
            <p:nvPr/>
          </p:nvSpPr>
          <p:spPr>
            <a:xfrm>
              <a:off x="4139481" y="1288706"/>
              <a:ext cx="43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852A37C-A96B-4F21-9D3A-232C5C41986D}"/>
              </a:ext>
            </a:extLst>
          </p:cNvPr>
          <p:cNvGrpSpPr/>
          <p:nvPr/>
        </p:nvGrpSpPr>
        <p:grpSpPr>
          <a:xfrm>
            <a:off x="5493161" y="2566901"/>
            <a:ext cx="1690043" cy="1085334"/>
            <a:chOff x="2742356" y="1198917"/>
            <a:chExt cx="1690043" cy="1085334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29DB46A-A190-4F0E-A844-FD30A8A8D60C}"/>
                </a:ext>
              </a:extLst>
            </p:cNvPr>
            <p:cNvSpPr/>
            <p:nvPr/>
          </p:nvSpPr>
          <p:spPr>
            <a:xfrm>
              <a:off x="2742356" y="1325563"/>
              <a:ext cx="1023862" cy="95868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E48AE0C-2F7F-4820-96E9-08DF94707E5D}"/>
                </a:ext>
              </a:extLst>
            </p:cNvPr>
            <p:cNvSpPr/>
            <p:nvPr/>
          </p:nvSpPr>
          <p:spPr>
            <a:xfrm>
              <a:off x="3408537" y="1198917"/>
              <a:ext cx="1023862" cy="95868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82F7F56-D47E-46AC-80C7-77E13B09DD5A}"/>
                </a:ext>
              </a:extLst>
            </p:cNvPr>
            <p:cNvSpPr txBox="1"/>
            <p:nvPr/>
          </p:nvSpPr>
          <p:spPr>
            <a:xfrm>
              <a:off x="2854115" y="1480691"/>
              <a:ext cx="746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FFC000"/>
                  </a:solidFill>
                </a:rPr>
                <a:t>Fe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5C5CB3C-CCEA-4E59-897B-F86FAD0395BA}"/>
                </a:ext>
              </a:extLst>
            </p:cNvPr>
            <p:cNvSpPr txBox="1"/>
            <p:nvPr/>
          </p:nvSpPr>
          <p:spPr>
            <a:xfrm>
              <a:off x="3703611" y="1340501"/>
              <a:ext cx="43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3459F8D-D400-4726-8BCD-07FAD2613478}"/>
              </a:ext>
            </a:extLst>
          </p:cNvPr>
          <p:cNvGrpSpPr/>
          <p:nvPr/>
        </p:nvGrpSpPr>
        <p:grpSpPr>
          <a:xfrm>
            <a:off x="9813303" y="2862699"/>
            <a:ext cx="1690043" cy="1085334"/>
            <a:chOff x="2742356" y="1198917"/>
            <a:chExt cx="1690043" cy="1085334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F883F0F-7ECD-491A-BD88-E6CDDB0C58D2}"/>
                </a:ext>
              </a:extLst>
            </p:cNvPr>
            <p:cNvSpPr/>
            <p:nvPr/>
          </p:nvSpPr>
          <p:spPr>
            <a:xfrm>
              <a:off x="2742356" y="1325563"/>
              <a:ext cx="1023862" cy="95868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FA8CBB7D-3786-4776-88C8-2FB059E34283}"/>
                </a:ext>
              </a:extLst>
            </p:cNvPr>
            <p:cNvSpPr/>
            <p:nvPr/>
          </p:nvSpPr>
          <p:spPr>
            <a:xfrm>
              <a:off x="3408537" y="1198917"/>
              <a:ext cx="1023862" cy="95868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BFC6A3D-5AAD-486F-BD34-FEE171D20D2C}"/>
                </a:ext>
              </a:extLst>
            </p:cNvPr>
            <p:cNvSpPr txBox="1"/>
            <p:nvPr/>
          </p:nvSpPr>
          <p:spPr>
            <a:xfrm>
              <a:off x="2854115" y="1480691"/>
              <a:ext cx="746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FFC000"/>
                  </a:solidFill>
                </a:rPr>
                <a:t>Fe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3D8DBED-912F-4094-AD7C-1E9DB342D71B}"/>
                </a:ext>
              </a:extLst>
            </p:cNvPr>
            <p:cNvSpPr txBox="1"/>
            <p:nvPr/>
          </p:nvSpPr>
          <p:spPr>
            <a:xfrm>
              <a:off x="3703611" y="1340501"/>
              <a:ext cx="43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20EDD66C-094C-4440-B223-06EDDF01DB00}"/>
              </a:ext>
            </a:extLst>
          </p:cNvPr>
          <p:cNvSpPr txBox="1"/>
          <p:nvPr/>
        </p:nvSpPr>
        <p:spPr>
          <a:xfrm>
            <a:off x="477551" y="5860966"/>
            <a:ext cx="334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Refers to Smeaton et al., 2016, 2017, 2019, Lalonde et al., 2012.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12A334A-C3DE-4A34-B92A-58E7CFD0B74D}"/>
              </a:ext>
            </a:extLst>
          </p:cNvPr>
          <p:cNvSpPr txBox="1"/>
          <p:nvPr/>
        </p:nvSpPr>
        <p:spPr>
          <a:xfrm>
            <a:off x="9229676" y="1196321"/>
            <a:ext cx="255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FJORD SEDIMENT SAMPLES ARE THE FOCUS OF THIS PRESENTATION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A03E40-857A-4C3E-A917-552F6C89BE8A}"/>
              </a:ext>
            </a:extLst>
          </p:cNvPr>
          <p:cNvSpPr/>
          <p:nvPr/>
        </p:nvSpPr>
        <p:spPr>
          <a:xfrm>
            <a:off x="8836028" y="2408562"/>
            <a:ext cx="3290541" cy="4565961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C7D66F46-FE15-4E88-AB02-C6D2AA90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304"/>
            <a:ext cx="12192000" cy="923925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sz="3600" dirty="0"/>
              <a:t>RESEARCH FOCUS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6C2FE4C-1C65-1320-9C8C-6188E3DE4611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6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304905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92BFEF-8282-423C-814F-32AE0B938A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/>
              <a:t>BATHYMETRY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E3050-6197-42C8-AED4-585E2B1F5499}"/>
              </a:ext>
            </a:extLst>
          </p:cNvPr>
          <p:cNvSpPr txBox="1"/>
          <p:nvPr/>
        </p:nvSpPr>
        <p:spPr>
          <a:xfrm>
            <a:off x="4139857" y="923925"/>
            <a:ext cx="3805881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Loch </a:t>
            </a:r>
            <a:r>
              <a:rPr lang="en-GB" u="sng" dirty="0" err="1">
                <a:solidFill>
                  <a:schemeClr val="bg1"/>
                </a:solidFill>
              </a:rPr>
              <a:t>Creran</a:t>
            </a:r>
            <a:r>
              <a:rPr lang="en-GB" u="sng" dirty="0">
                <a:solidFill>
                  <a:schemeClr val="bg1"/>
                </a:solidFill>
              </a:rPr>
              <a:t> Bathymetric map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E4CE9-6F32-4328-A925-B84053E49DC6}"/>
              </a:ext>
            </a:extLst>
          </p:cNvPr>
          <p:cNvSpPr txBox="1"/>
          <p:nvPr/>
        </p:nvSpPr>
        <p:spPr>
          <a:xfrm>
            <a:off x="4448689" y="6278089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Bathymetric map from Hunt et al., 2022. Edited.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B09DFD-0ACF-42CE-B88D-6C346AB33906}"/>
              </a:ext>
            </a:extLst>
          </p:cNvPr>
          <p:cNvGrpSpPr/>
          <p:nvPr/>
        </p:nvGrpSpPr>
        <p:grpSpPr>
          <a:xfrm>
            <a:off x="3409618" y="1353073"/>
            <a:ext cx="8687463" cy="4866571"/>
            <a:chOff x="1584117" y="1454376"/>
            <a:chExt cx="9176709" cy="511852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F91D570-56A6-4944-86AC-6B86AFDFEF47}"/>
                </a:ext>
              </a:extLst>
            </p:cNvPr>
            <p:cNvGrpSpPr/>
            <p:nvPr/>
          </p:nvGrpSpPr>
          <p:grpSpPr>
            <a:xfrm rot="225315">
              <a:off x="1584117" y="1454376"/>
              <a:ext cx="9023764" cy="5118526"/>
              <a:chOff x="1826480" y="1991741"/>
              <a:chExt cx="7982423" cy="436223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05EBDFA-1F5D-4701-B2AD-2195ED2D29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3" t="8528" r="52081" b="52510"/>
              <a:stretch/>
            </p:blipFill>
            <p:spPr>
              <a:xfrm rot="21372786">
                <a:off x="1826480" y="1991741"/>
                <a:ext cx="7982423" cy="4362233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DB6BBFC-62A4-48B3-9E91-63A64A01897C}"/>
                  </a:ext>
                </a:extLst>
              </p:cNvPr>
              <p:cNvSpPr/>
              <p:nvPr/>
            </p:nvSpPr>
            <p:spPr>
              <a:xfrm>
                <a:off x="9289941" y="2315185"/>
                <a:ext cx="114300" cy="889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89FB1FB-DE72-4FEE-82EE-9DE18635EA4B}"/>
                  </a:ext>
                </a:extLst>
              </p:cNvPr>
              <p:cNvSpPr/>
              <p:nvPr/>
            </p:nvSpPr>
            <p:spPr>
              <a:xfrm>
                <a:off x="8684908" y="2558434"/>
                <a:ext cx="114300" cy="889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E1ECC15-D660-43BE-891D-7BEA27A10E4E}"/>
                  </a:ext>
                </a:extLst>
              </p:cNvPr>
              <p:cNvSpPr/>
              <p:nvPr/>
            </p:nvSpPr>
            <p:spPr>
              <a:xfrm>
                <a:off x="7012636" y="2719090"/>
                <a:ext cx="114300" cy="889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90C6E6C-81FB-4A4F-8DD1-EFE33B5AA4B4}"/>
                  </a:ext>
                </a:extLst>
              </p:cNvPr>
              <p:cNvSpPr/>
              <p:nvPr/>
            </p:nvSpPr>
            <p:spPr>
              <a:xfrm>
                <a:off x="4840850" y="4298766"/>
                <a:ext cx="114300" cy="889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865969E-3F8E-4398-A816-ED4A61AF5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7204" y="2286601"/>
              <a:ext cx="0" cy="1037968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BCA18D9-6E9E-44BE-9FF5-CD69B2857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5415" y="2640711"/>
              <a:ext cx="0" cy="1037968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6F5C5B7-E1CC-4C80-B569-BDC31440D5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9057" y="2640711"/>
              <a:ext cx="0" cy="1037968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24D88B8-CD04-47A6-A57F-B6A0B30EE5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5470" y="4337237"/>
              <a:ext cx="0" cy="1037968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D4936D-B5F3-40FE-9EC8-529DFD6996B2}"/>
                </a:ext>
              </a:extLst>
            </p:cNvPr>
            <p:cNvSpPr txBox="1"/>
            <p:nvPr/>
          </p:nvSpPr>
          <p:spPr>
            <a:xfrm>
              <a:off x="4819135" y="5326488"/>
              <a:ext cx="79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LB2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B2C1DD-6CEB-414E-9C36-39D29EDF71A3}"/>
                </a:ext>
              </a:extLst>
            </p:cNvPr>
            <p:cNvSpPr txBox="1"/>
            <p:nvPr/>
          </p:nvSpPr>
          <p:spPr>
            <a:xfrm>
              <a:off x="7374385" y="3622210"/>
              <a:ext cx="79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LB1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DF42DC-D041-4791-B5FD-551CDB48AA00}"/>
                </a:ext>
              </a:extLst>
            </p:cNvPr>
            <p:cNvSpPr txBox="1"/>
            <p:nvPr/>
          </p:nvSpPr>
          <p:spPr>
            <a:xfrm>
              <a:off x="9271687" y="3647902"/>
              <a:ext cx="79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UB2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200402-4EA1-4773-AF99-A48030D643D6}"/>
                </a:ext>
              </a:extLst>
            </p:cNvPr>
            <p:cNvSpPr txBox="1"/>
            <p:nvPr/>
          </p:nvSpPr>
          <p:spPr>
            <a:xfrm>
              <a:off x="9969994" y="3324806"/>
              <a:ext cx="79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UB1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F2E1D07-2593-94EA-EA97-D6D953724EB2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2B34CE-342A-9EE3-A485-5F40D4565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61" y="2000845"/>
            <a:ext cx="2990122" cy="32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33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BA01FE-9210-4396-99AD-813FF99416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IRON AND CARBON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9343B-CB37-480A-9CDE-C920A92CA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9" y="1519648"/>
            <a:ext cx="11272481" cy="4487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F746D-FEBD-98D5-ADD8-99E6379F22B3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56120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9D6211-76CF-4DF2-A865-CEB0E29F04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ORGANIC CARBON CYCLING AND ISOTOPES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DA428-7F64-D7FF-C9C1-267B7BCF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87" y="1795963"/>
            <a:ext cx="11936025" cy="417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A6425-0C9A-10A0-7DC7-A7BD64EF7762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BDFCC59-A057-302D-B0A9-5CE2BA6BFE0A}"/>
              </a:ext>
            </a:extLst>
          </p:cNvPr>
          <p:cNvCxnSpPr>
            <a:cxnSpLocks/>
          </p:cNvCxnSpPr>
          <p:nvPr/>
        </p:nvCxnSpPr>
        <p:spPr>
          <a:xfrm flipH="1" flipV="1">
            <a:off x="4217670" y="3429000"/>
            <a:ext cx="514350" cy="2971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46AF14-71FE-1694-595D-81F7ADC1187F}"/>
              </a:ext>
            </a:extLst>
          </p:cNvPr>
          <p:cNvCxnSpPr>
            <a:cxnSpLocks/>
          </p:cNvCxnSpPr>
          <p:nvPr/>
        </p:nvCxnSpPr>
        <p:spPr>
          <a:xfrm>
            <a:off x="7078980" y="4621530"/>
            <a:ext cx="659130" cy="990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68B56C-A7A7-7710-258F-E4AA77A1E99C}"/>
              </a:ext>
            </a:extLst>
          </p:cNvPr>
          <p:cNvSpPr txBox="1"/>
          <p:nvPr/>
        </p:nvSpPr>
        <p:spPr>
          <a:xfrm>
            <a:off x="7499985" y="4720590"/>
            <a:ext cx="90106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Marine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F4268-9AC4-1885-49E0-8BD9462BBBF2}"/>
              </a:ext>
            </a:extLst>
          </p:cNvPr>
          <p:cNvSpPr txBox="1"/>
          <p:nvPr/>
        </p:nvSpPr>
        <p:spPr>
          <a:xfrm>
            <a:off x="3787140" y="3090446"/>
            <a:ext cx="113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Terrestrial</a:t>
            </a:r>
          </a:p>
        </p:txBody>
      </p:sp>
    </p:spTree>
    <p:extLst>
      <p:ext uri="{BB962C8B-B14F-4D97-AF65-F5344CB8AC3E}">
        <p14:creationId xmlns:p14="http://schemas.microsoft.com/office/powerpoint/2010/main" val="256003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ABD895-C975-4E8F-93B8-4815E2B04C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PRELIMINARY EXTRACTION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E3553-B43D-4DC8-96CE-AC347CC1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237" y="1273580"/>
            <a:ext cx="8559526" cy="558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A0D517-B974-62DA-D9C1-6DF467C10EE7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56533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CDAFA-3DDB-4326-A24F-5E8A351DB9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PRELIMINARY EXTRACTION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E79811-0EBB-46B1-8A92-22F7364F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1" y="1498492"/>
            <a:ext cx="11559018" cy="4480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22C23-25C1-C89E-916F-2EBF96895FA8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258670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9A4A7F-779E-4202-909D-DD924917E2E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39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SUMMARY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F67CCA-68B4-4F2D-A3E7-62AD3F2332AF}"/>
              </a:ext>
            </a:extLst>
          </p:cNvPr>
          <p:cNvGrpSpPr/>
          <p:nvPr/>
        </p:nvGrpSpPr>
        <p:grpSpPr>
          <a:xfrm>
            <a:off x="0" y="1027150"/>
            <a:ext cx="3164734" cy="3036062"/>
            <a:chOff x="182623" y="2352367"/>
            <a:chExt cx="3164734" cy="303606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793307-22BA-425A-AD96-AE0AAAEF1097}"/>
                </a:ext>
              </a:extLst>
            </p:cNvPr>
            <p:cNvSpPr/>
            <p:nvPr/>
          </p:nvSpPr>
          <p:spPr>
            <a:xfrm>
              <a:off x="182623" y="2352367"/>
              <a:ext cx="3164734" cy="3036062"/>
            </a:xfrm>
            <a:prstGeom prst="ellipse">
              <a:avLst/>
            </a:prstGeom>
            <a:noFill/>
            <a:ln w="38100">
              <a:solidFill>
                <a:srgbClr val="E82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C02E99-CA8A-4FF7-A9DF-E662D1F59D7E}"/>
                </a:ext>
              </a:extLst>
            </p:cNvPr>
            <p:cNvSpPr txBox="1"/>
            <p:nvPr/>
          </p:nvSpPr>
          <p:spPr>
            <a:xfrm>
              <a:off x="362631" y="3058714"/>
              <a:ext cx="27437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DIFFERENT SOURCES OF IRON AND ORGANIC CARBON.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ASSOCIATIONS ARE NOT LINEAR THROUGHOUT FJORD.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53E4A7-40A1-4CB5-A05E-7841846DDB67}"/>
              </a:ext>
            </a:extLst>
          </p:cNvPr>
          <p:cNvGrpSpPr/>
          <p:nvPr/>
        </p:nvGrpSpPr>
        <p:grpSpPr>
          <a:xfrm>
            <a:off x="5926981" y="1047161"/>
            <a:ext cx="3164734" cy="3036062"/>
            <a:chOff x="5497287" y="3625469"/>
            <a:chExt cx="3164734" cy="30360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0658F97-09CC-4E15-8604-99E3E33CA3D6}"/>
                </a:ext>
              </a:extLst>
            </p:cNvPr>
            <p:cNvSpPr/>
            <p:nvPr/>
          </p:nvSpPr>
          <p:spPr>
            <a:xfrm>
              <a:off x="5497287" y="3625469"/>
              <a:ext cx="3164734" cy="303606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C52DB5-10F3-4843-B75F-BB4FF6C4C9E9}"/>
                </a:ext>
              </a:extLst>
            </p:cNvPr>
            <p:cNvSpPr txBox="1"/>
            <p:nvPr/>
          </p:nvSpPr>
          <p:spPr>
            <a:xfrm>
              <a:off x="5627092" y="4419327"/>
              <a:ext cx="28604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PRESENCE OF REACTIVE IRON MINERALS.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EFFECTIVE EXTRACTION METHODS.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588E61-960E-4138-A589-E931C6DC3C29}"/>
              </a:ext>
            </a:extLst>
          </p:cNvPr>
          <p:cNvGrpSpPr/>
          <p:nvPr/>
        </p:nvGrpSpPr>
        <p:grpSpPr>
          <a:xfrm>
            <a:off x="8852809" y="2688428"/>
            <a:ext cx="3164734" cy="3036062"/>
            <a:chOff x="8844643" y="2352367"/>
            <a:chExt cx="3164734" cy="30360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67B673-222B-4616-A084-67C585C0C00B}"/>
                </a:ext>
              </a:extLst>
            </p:cNvPr>
            <p:cNvSpPr/>
            <p:nvPr/>
          </p:nvSpPr>
          <p:spPr>
            <a:xfrm>
              <a:off x="8844643" y="2352367"/>
              <a:ext cx="3164734" cy="303606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F1EA93-6328-4931-B772-EAAF30258D53}"/>
                </a:ext>
              </a:extLst>
            </p:cNvPr>
            <p:cNvSpPr txBox="1"/>
            <p:nvPr/>
          </p:nvSpPr>
          <p:spPr>
            <a:xfrm>
              <a:off x="8950272" y="3018723"/>
              <a:ext cx="29534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ANALYSIS ONGOING TO DETERMINE SOURCES OF ORGANIC CARBON.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IS THERE PREFERENTIAL BINDING BETWEEN SPECIES?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26FDC9-A2C5-4166-A549-5B5EEBA95754}"/>
              </a:ext>
            </a:extLst>
          </p:cNvPr>
          <p:cNvGrpSpPr/>
          <p:nvPr/>
        </p:nvGrpSpPr>
        <p:grpSpPr>
          <a:xfrm>
            <a:off x="2923746" y="2708439"/>
            <a:ext cx="3164734" cy="3036062"/>
            <a:chOff x="2462358" y="3232531"/>
            <a:chExt cx="3164734" cy="30360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0759E7-29C0-4B12-9212-1F0815D58E5E}"/>
                </a:ext>
              </a:extLst>
            </p:cNvPr>
            <p:cNvSpPr/>
            <p:nvPr/>
          </p:nvSpPr>
          <p:spPr>
            <a:xfrm>
              <a:off x="2462358" y="3232531"/>
              <a:ext cx="3164734" cy="3036062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F09CCC-046C-4470-8883-AF4E68D76E36}"/>
                </a:ext>
              </a:extLst>
            </p:cNvPr>
            <p:cNvSpPr txBox="1"/>
            <p:nvPr/>
          </p:nvSpPr>
          <p:spPr>
            <a:xfrm>
              <a:off x="2651762" y="3468666"/>
              <a:ext cx="2624428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chemeClr val="bg1"/>
                  </a:solidFill>
                </a:rPr>
                <a:t>40-70% OF THE ORGANIC CARBON IN LOCH CRERAN IS OF TERRESTRIAL ORIGIN.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chemeClr val="bg1"/>
                  </a:solidFill>
                </a:rPr>
                <a:t> HIGHLIGHTING THE INFLUENCE TERRESTRIAL PROCESSES MAY HAVE ON COASTAL PROCESSES.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F9E668-3C78-41F7-5F56-7AB91275A74C}"/>
              </a:ext>
            </a:extLst>
          </p:cNvPr>
          <p:cNvSpPr txBox="1"/>
          <p:nvPr/>
        </p:nvSpPr>
        <p:spPr>
          <a:xfrm>
            <a:off x="9721517" y="77061"/>
            <a:ext cx="247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3"/>
              </a:rPr>
              <a:t>celeste.kellock@stir.ac.uk</a:t>
            </a:r>
            <a:endParaRPr lang="en-GB" sz="1600" dirty="0"/>
          </a:p>
          <a:p>
            <a:r>
              <a:rPr lang="en-GB" sz="1600" dirty="0"/>
              <a:t>@celestethelion</a:t>
            </a:r>
          </a:p>
        </p:txBody>
      </p:sp>
    </p:spTree>
    <p:extLst>
      <p:ext uri="{BB962C8B-B14F-4D97-AF65-F5344CB8AC3E}">
        <p14:creationId xmlns:p14="http://schemas.microsoft.com/office/powerpoint/2010/main" val="3829896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6085</TotalTime>
  <Words>408</Words>
  <Application>Microsoft Office PowerPoint</Application>
  <PresentationFormat>Widescreen</PresentationFormat>
  <Paragraphs>83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SOURCE TO SEA: THE RELATIONSHIP BETWEEN CARBON AND IRON IN A MID LATITUDE FJORD </vt:lpstr>
      <vt:lpstr>INTRODUCTION</vt:lpstr>
      <vt:lpstr>RESEARCH 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OSM 2022</dc:title>
  <dc:creator>Celeste Kellock</dc:creator>
  <cp:lastModifiedBy>Celeste Kellock</cp:lastModifiedBy>
  <cp:revision>9</cp:revision>
  <dcterms:created xsi:type="dcterms:W3CDTF">2022-01-27T15:06:49Z</dcterms:created>
  <dcterms:modified xsi:type="dcterms:W3CDTF">2022-05-22T19:02:32Z</dcterms:modified>
</cp:coreProperties>
</file>