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26" r:id="rId5"/>
    <p:sldId id="336" r:id="rId6"/>
    <p:sldId id="262" r:id="rId7"/>
    <p:sldId id="327" r:id="rId8"/>
    <p:sldId id="329" r:id="rId9"/>
    <p:sldId id="331" r:id="rId10"/>
    <p:sldId id="338" r:id="rId11"/>
    <p:sldId id="333" r:id="rId12"/>
    <p:sldId id="339" r:id="rId13"/>
    <p:sldId id="30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ichele Francesco at EWA" initials="DFaE" lastIdx="4" clrIdx="0">
    <p:extLst>
      <p:ext uri="{19B8F6BF-5375-455C-9EA6-DF929625EA0E}">
        <p15:presenceInfo xmlns:p15="http://schemas.microsoft.com/office/powerpoint/2012/main" userId="S::francesco.demichele@gov.mt::085fc0f5-b539-4673-ac24-ba3583a28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BF9000"/>
    <a:srgbClr val="877B2F"/>
    <a:srgbClr val="FF3399"/>
    <a:srgbClr val="FF420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B370E-AF12-4E48-B4C5-C1FBAD658D5F}" v="12" dt="2022-05-22T09:43:00.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8731" autoAdjust="0"/>
  </p:normalViewPr>
  <p:slideViewPr>
    <p:cSldViewPr snapToGrid="0">
      <p:cViewPr varScale="1">
        <p:scale>
          <a:sx n="56" d="100"/>
          <a:sy n="56" d="100"/>
        </p:scale>
        <p:origin x="1758"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ichele Francesco at EWA" userId="085fc0f5-b539-4673-ac24-ba3583a28639" providerId="ADAL" clId="{449B370E-AF12-4E48-B4C5-C1FBAD658D5F}"/>
    <pc:docChg chg="custSel modSld">
      <pc:chgData name="Demichele Francesco at EWA" userId="085fc0f5-b539-4673-ac24-ba3583a28639" providerId="ADAL" clId="{449B370E-AF12-4E48-B4C5-C1FBAD658D5F}" dt="2022-05-22T09:43:00.269" v="13"/>
      <pc:docMkLst>
        <pc:docMk/>
      </pc:docMkLst>
      <pc:sldChg chg="addSp modSp">
        <pc:chgData name="Demichele Francesco at EWA" userId="085fc0f5-b539-4673-ac24-ba3583a28639" providerId="ADAL" clId="{449B370E-AF12-4E48-B4C5-C1FBAD658D5F}" dt="2022-05-22T09:25:20.286" v="6"/>
        <pc:sldMkLst>
          <pc:docMk/>
          <pc:sldMk cId="433597172" sldId="309"/>
        </pc:sldMkLst>
        <pc:picChg chg="add mod">
          <ac:chgData name="Demichele Francesco at EWA" userId="085fc0f5-b539-4673-ac24-ba3583a28639" providerId="ADAL" clId="{449B370E-AF12-4E48-B4C5-C1FBAD658D5F}" dt="2022-05-22T09:25:20.286" v="6"/>
          <ac:picMkLst>
            <pc:docMk/>
            <pc:sldMk cId="433597172" sldId="309"/>
            <ac:picMk id="10" creationId="{CF9E123E-D72F-4BD5-AF54-DE90126B5711}"/>
          </ac:picMkLst>
        </pc:picChg>
      </pc:sldChg>
      <pc:sldChg chg="addSp modSp">
        <pc:chgData name="Demichele Francesco at EWA" userId="085fc0f5-b539-4673-ac24-ba3583a28639" providerId="ADAL" clId="{449B370E-AF12-4E48-B4C5-C1FBAD658D5F}" dt="2022-05-22T09:25:01.778" v="5" actId="1076"/>
        <pc:sldMkLst>
          <pc:docMk/>
          <pc:sldMk cId="3744075046" sldId="326"/>
        </pc:sldMkLst>
        <pc:picChg chg="add mod">
          <ac:chgData name="Demichele Francesco at EWA" userId="085fc0f5-b539-4673-ac24-ba3583a28639" providerId="ADAL" clId="{449B370E-AF12-4E48-B4C5-C1FBAD658D5F}" dt="2022-05-22T09:25:01.778" v="5" actId="1076"/>
          <ac:picMkLst>
            <pc:docMk/>
            <pc:sldMk cId="3744075046" sldId="326"/>
            <ac:picMk id="1026" creationId="{86BD19BC-72D8-431D-8B80-8728668755EC}"/>
          </ac:picMkLst>
        </pc:picChg>
      </pc:sldChg>
      <pc:sldChg chg="addSp delSp modSp mod">
        <pc:chgData name="Demichele Francesco at EWA" userId="085fc0f5-b539-4673-ac24-ba3583a28639" providerId="ADAL" clId="{449B370E-AF12-4E48-B4C5-C1FBAD658D5F}" dt="2022-05-22T09:42:41.642" v="10" actId="478"/>
        <pc:sldMkLst>
          <pc:docMk/>
          <pc:sldMk cId="1708569241" sldId="333"/>
        </pc:sldMkLst>
        <pc:picChg chg="add del mod">
          <ac:chgData name="Demichele Francesco at EWA" userId="085fc0f5-b539-4673-ac24-ba3583a28639" providerId="ADAL" clId="{449B370E-AF12-4E48-B4C5-C1FBAD658D5F}" dt="2022-05-22T09:42:39.614" v="9" actId="478"/>
          <ac:picMkLst>
            <pc:docMk/>
            <pc:sldMk cId="1708569241" sldId="333"/>
            <ac:picMk id="12" creationId="{64EB84DC-DE11-4C47-BF7C-B0DC84AA376A}"/>
          </ac:picMkLst>
        </pc:picChg>
        <pc:picChg chg="add del mod">
          <ac:chgData name="Demichele Francesco at EWA" userId="085fc0f5-b539-4673-ac24-ba3583a28639" providerId="ADAL" clId="{449B370E-AF12-4E48-B4C5-C1FBAD658D5F}" dt="2022-05-22T09:42:41.642" v="10" actId="478"/>
          <ac:picMkLst>
            <pc:docMk/>
            <pc:sldMk cId="1708569241" sldId="333"/>
            <ac:picMk id="13" creationId="{00B2203D-25F1-4E02-B157-CFCB4A6F92E1}"/>
          </ac:picMkLst>
        </pc:picChg>
      </pc:sldChg>
      <pc:sldChg chg="addSp delSp modSp mod">
        <pc:chgData name="Demichele Francesco at EWA" userId="085fc0f5-b539-4673-ac24-ba3583a28639" providerId="ADAL" clId="{449B370E-AF12-4E48-B4C5-C1FBAD658D5F}" dt="2022-05-22T09:43:00.269" v="13"/>
        <pc:sldMkLst>
          <pc:docMk/>
          <pc:sldMk cId="1442949204" sldId="339"/>
        </pc:sldMkLst>
        <pc:picChg chg="add del mod">
          <ac:chgData name="Demichele Francesco at EWA" userId="085fc0f5-b539-4673-ac24-ba3583a28639" providerId="ADAL" clId="{449B370E-AF12-4E48-B4C5-C1FBAD658D5F}" dt="2022-05-22T09:42:45.587" v="11" actId="478"/>
          <ac:picMkLst>
            <pc:docMk/>
            <pc:sldMk cId="1442949204" sldId="339"/>
            <ac:picMk id="4" creationId="{D96193A1-F665-4886-B166-2A2147D805A2}"/>
          </ac:picMkLst>
        </pc:picChg>
        <pc:picChg chg="add del mod">
          <ac:chgData name="Demichele Francesco at EWA" userId="085fc0f5-b539-4673-ac24-ba3583a28639" providerId="ADAL" clId="{449B370E-AF12-4E48-B4C5-C1FBAD658D5F}" dt="2022-05-22T09:42:47.774" v="12" actId="478"/>
          <ac:picMkLst>
            <pc:docMk/>
            <pc:sldMk cId="1442949204" sldId="339"/>
            <ac:picMk id="5" creationId="{20253BEE-1A0A-4EC3-A696-B4970A379DA8}"/>
          </ac:picMkLst>
        </pc:picChg>
        <pc:picChg chg="add mod">
          <ac:chgData name="Demichele Francesco at EWA" userId="085fc0f5-b539-4673-ac24-ba3583a28639" providerId="ADAL" clId="{449B370E-AF12-4E48-B4C5-C1FBAD658D5F}" dt="2022-05-22T09:43:00.269" v="13"/>
          <ac:picMkLst>
            <pc:docMk/>
            <pc:sldMk cId="1442949204" sldId="339"/>
            <ac:picMk id="6" creationId="{B9D792FC-89B5-4F33-80E6-54642FC28B74}"/>
          </ac:picMkLst>
        </pc:picChg>
        <pc:picChg chg="add mod">
          <ac:chgData name="Demichele Francesco at EWA" userId="085fc0f5-b539-4673-ac24-ba3583a28639" providerId="ADAL" clId="{449B370E-AF12-4E48-B4C5-C1FBAD658D5F}" dt="2022-05-22T09:43:00.269" v="13"/>
          <ac:picMkLst>
            <pc:docMk/>
            <pc:sldMk cId="1442949204" sldId="339"/>
            <ac:picMk id="7" creationId="{95486CF3-D026-4BA4-8FDE-5892B4687073}"/>
          </ac:picMkLst>
        </pc:picChg>
      </pc:sldChg>
    </pc:docChg>
  </pc:docChgLst>
  <pc:docChgLst>
    <pc:chgData name="Demichele Francesco at EWA" userId="085fc0f5-b539-4673-ac24-ba3583a28639" providerId="ADAL" clId="{63C6A426-DCE6-431D-95B6-6828269ECBC4}"/>
    <pc:docChg chg="undo redo custSel addSld delSld modSld">
      <pc:chgData name="Demichele Francesco at EWA" userId="085fc0f5-b539-4673-ac24-ba3583a28639" providerId="ADAL" clId="{63C6A426-DCE6-431D-95B6-6828269ECBC4}" dt="2022-05-21T07:15:15.766" v="1874" actId="113"/>
      <pc:docMkLst>
        <pc:docMk/>
      </pc:docMkLst>
      <pc:sldChg chg="addSp delSp modSp mod modNotesTx">
        <pc:chgData name="Demichele Francesco at EWA" userId="085fc0f5-b539-4673-ac24-ba3583a28639" providerId="ADAL" clId="{63C6A426-DCE6-431D-95B6-6828269ECBC4}" dt="2022-05-20T14:55:09.916" v="1829" actId="20577"/>
        <pc:sldMkLst>
          <pc:docMk/>
          <pc:sldMk cId="4209062200" sldId="262"/>
        </pc:sldMkLst>
        <pc:spChg chg="add del">
          <ac:chgData name="Demichele Francesco at EWA" userId="085fc0f5-b539-4673-ac24-ba3583a28639" providerId="ADAL" clId="{63C6A426-DCE6-431D-95B6-6828269ECBC4}" dt="2022-05-20T10:16:17.403" v="514" actId="478"/>
          <ac:spMkLst>
            <pc:docMk/>
            <pc:sldMk cId="4209062200" sldId="262"/>
            <ac:spMk id="4" creationId="{13A91900-E4DA-4BA9-A8F0-BC46687F8392}"/>
          </ac:spMkLst>
        </pc:spChg>
        <pc:spChg chg="add mod">
          <ac:chgData name="Demichele Francesco at EWA" userId="085fc0f5-b539-4673-ac24-ba3583a28639" providerId="ADAL" clId="{63C6A426-DCE6-431D-95B6-6828269ECBC4}" dt="2022-05-20T10:16:52.149" v="516" actId="208"/>
          <ac:spMkLst>
            <pc:docMk/>
            <pc:sldMk cId="4209062200" sldId="262"/>
            <ac:spMk id="9" creationId="{7166AA64-4DE5-40F0-A0A3-E5A12BBBAF48}"/>
          </ac:spMkLst>
        </pc:spChg>
        <pc:spChg chg="mod">
          <ac:chgData name="Demichele Francesco at EWA" userId="085fc0f5-b539-4673-ac24-ba3583a28639" providerId="ADAL" clId="{63C6A426-DCE6-431D-95B6-6828269ECBC4}" dt="2022-05-20T10:17:27.743" v="520" actId="1076"/>
          <ac:spMkLst>
            <pc:docMk/>
            <pc:sldMk cId="4209062200" sldId="262"/>
            <ac:spMk id="10" creationId="{6F4148FF-F9A9-4A04-8232-C7AB3011ECFC}"/>
          </ac:spMkLst>
        </pc:spChg>
        <pc:spChg chg="ord">
          <ac:chgData name="Demichele Francesco at EWA" userId="085fc0f5-b539-4673-ac24-ba3583a28639" providerId="ADAL" clId="{63C6A426-DCE6-431D-95B6-6828269ECBC4}" dt="2022-05-20T10:17:36.961" v="522" actId="166"/>
          <ac:spMkLst>
            <pc:docMk/>
            <pc:sldMk cId="4209062200" sldId="262"/>
            <ac:spMk id="19" creationId="{36DBFF87-0552-438B-9019-0FE56A7800C2}"/>
          </ac:spMkLst>
        </pc:spChg>
        <pc:spChg chg="ord">
          <ac:chgData name="Demichele Francesco at EWA" userId="085fc0f5-b539-4673-ac24-ba3583a28639" providerId="ADAL" clId="{63C6A426-DCE6-431D-95B6-6828269ECBC4}" dt="2022-05-20T10:17:32.328" v="521" actId="166"/>
          <ac:spMkLst>
            <pc:docMk/>
            <pc:sldMk cId="4209062200" sldId="262"/>
            <ac:spMk id="20" creationId="{7EAE53FE-EAB5-4586-87CA-1452B1521770}"/>
          </ac:spMkLst>
        </pc:spChg>
        <pc:spChg chg="add mod">
          <ac:chgData name="Demichele Francesco at EWA" userId="085fc0f5-b539-4673-ac24-ba3583a28639" providerId="ADAL" clId="{63C6A426-DCE6-431D-95B6-6828269ECBC4}" dt="2022-05-20T10:17:59.926" v="523" actId="14100"/>
          <ac:spMkLst>
            <pc:docMk/>
            <pc:sldMk cId="4209062200" sldId="262"/>
            <ac:spMk id="23" creationId="{8BECEFE7-3C86-430E-91DD-E80A61173562}"/>
          </ac:spMkLst>
        </pc:spChg>
        <pc:spChg chg="add mod">
          <ac:chgData name="Demichele Francesco at EWA" userId="085fc0f5-b539-4673-ac24-ba3583a28639" providerId="ADAL" clId="{63C6A426-DCE6-431D-95B6-6828269ECBC4}" dt="2022-05-20T11:08:24.222" v="634" actId="207"/>
          <ac:spMkLst>
            <pc:docMk/>
            <pc:sldMk cId="4209062200" sldId="262"/>
            <ac:spMk id="83" creationId="{0246B7FC-FA37-4E05-8766-8E580271DD4D}"/>
          </ac:spMkLst>
        </pc:spChg>
        <pc:spChg chg="add mod">
          <ac:chgData name="Demichele Francesco at EWA" userId="085fc0f5-b539-4673-ac24-ba3583a28639" providerId="ADAL" clId="{63C6A426-DCE6-431D-95B6-6828269ECBC4}" dt="2022-05-20T11:08:58.055" v="640" actId="1076"/>
          <ac:spMkLst>
            <pc:docMk/>
            <pc:sldMk cId="4209062200" sldId="262"/>
            <ac:spMk id="84" creationId="{464FB0BD-E6DC-489F-828A-1C4C0C0B4404}"/>
          </ac:spMkLst>
        </pc:spChg>
        <pc:spChg chg="add mod">
          <ac:chgData name="Demichele Francesco at EWA" userId="085fc0f5-b539-4673-ac24-ba3583a28639" providerId="ADAL" clId="{63C6A426-DCE6-431D-95B6-6828269ECBC4}" dt="2022-05-20T11:09:06.589" v="642" actId="1076"/>
          <ac:spMkLst>
            <pc:docMk/>
            <pc:sldMk cId="4209062200" sldId="262"/>
            <ac:spMk id="85" creationId="{77AFAF67-5BA6-402E-A369-7BBF53A65C3F}"/>
          </ac:spMkLst>
        </pc:spChg>
        <pc:spChg chg="add mod">
          <ac:chgData name="Demichele Francesco at EWA" userId="085fc0f5-b539-4673-ac24-ba3583a28639" providerId="ADAL" clId="{63C6A426-DCE6-431D-95B6-6828269ECBC4}" dt="2022-05-20T11:09:23.612" v="644" actId="1076"/>
          <ac:spMkLst>
            <pc:docMk/>
            <pc:sldMk cId="4209062200" sldId="262"/>
            <ac:spMk id="86" creationId="{B4637CC8-2DFB-441A-8547-92850883C061}"/>
          </ac:spMkLst>
        </pc:spChg>
        <pc:spChg chg="add mod">
          <ac:chgData name="Demichele Francesco at EWA" userId="085fc0f5-b539-4673-ac24-ba3583a28639" providerId="ADAL" clId="{63C6A426-DCE6-431D-95B6-6828269ECBC4}" dt="2022-05-20T11:13:42" v="729" actId="14100"/>
          <ac:spMkLst>
            <pc:docMk/>
            <pc:sldMk cId="4209062200" sldId="262"/>
            <ac:spMk id="87" creationId="{41FC1421-2412-4A84-8CA4-268ED83BCBA2}"/>
          </ac:spMkLst>
        </pc:spChg>
        <pc:spChg chg="add mod">
          <ac:chgData name="Demichele Francesco at EWA" userId="085fc0f5-b539-4673-ac24-ba3583a28639" providerId="ADAL" clId="{63C6A426-DCE6-431D-95B6-6828269ECBC4}" dt="2022-05-20T11:12:19.248" v="726" actId="1076"/>
          <ac:spMkLst>
            <pc:docMk/>
            <pc:sldMk cId="4209062200" sldId="262"/>
            <ac:spMk id="88" creationId="{1C04BE8A-B846-44E2-8EEB-7AA627BEC026}"/>
          </ac:spMkLst>
        </pc:spChg>
        <pc:picChg chg="mod">
          <ac:chgData name="Demichele Francesco at EWA" userId="085fc0f5-b539-4673-ac24-ba3583a28639" providerId="ADAL" clId="{63C6A426-DCE6-431D-95B6-6828269ECBC4}" dt="2022-05-20T10:21:02.094" v="558" actId="1076"/>
          <ac:picMkLst>
            <pc:docMk/>
            <pc:sldMk cId="4209062200" sldId="262"/>
            <ac:picMk id="5" creationId="{FE66BB35-BB9A-4A92-B965-1199754E1DD4}"/>
          </ac:picMkLst>
        </pc:picChg>
        <pc:picChg chg="mod">
          <ac:chgData name="Demichele Francesco at EWA" userId="085fc0f5-b539-4673-ac24-ba3583a28639" providerId="ADAL" clId="{63C6A426-DCE6-431D-95B6-6828269ECBC4}" dt="2022-05-20T11:08:45.334" v="639" actId="1076"/>
          <ac:picMkLst>
            <pc:docMk/>
            <pc:sldMk cId="4209062200" sldId="262"/>
            <ac:picMk id="18" creationId="{EBC85996-F136-4123-92E6-5459AA677683}"/>
          </ac:picMkLst>
        </pc:picChg>
        <pc:cxnChg chg="add del mod">
          <ac:chgData name="Demichele Francesco at EWA" userId="085fc0f5-b539-4673-ac24-ba3583a28639" providerId="ADAL" clId="{63C6A426-DCE6-431D-95B6-6828269ECBC4}" dt="2022-05-20T10:19:48.710" v="546" actId="478"/>
          <ac:cxnSpMkLst>
            <pc:docMk/>
            <pc:sldMk cId="4209062200" sldId="262"/>
            <ac:cxnSpMk id="12" creationId="{853D06A8-9A55-48D9-A121-105294C7BD25}"/>
          </ac:cxnSpMkLst>
        </pc:cxnChg>
        <pc:cxnChg chg="add del mod">
          <ac:chgData name="Demichele Francesco at EWA" userId="085fc0f5-b539-4673-ac24-ba3583a28639" providerId="ADAL" clId="{63C6A426-DCE6-431D-95B6-6828269ECBC4}" dt="2022-05-20T10:19:47.431" v="545" actId="478"/>
          <ac:cxnSpMkLst>
            <pc:docMk/>
            <pc:sldMk cId="4209062200" sldId="262"/>
            <ac:cxnSpMk id="31" creationId="{78F7D99A-4519-4301-B703-D70E9B9495B6}"/>
          </ac:cxnSpMkLst>
        </pc:cxnChg>
        <pc:cxnChg chg="add del mod">
          <ac:chgData name="Demichele Francesco at EWA" userId="085fc0f5-b539-4673-ac24-ba3583a28639" providerId="ADAL" clId="{63C6A426-DCE6-431D-95B6-6828269ECBC4}" dt="2022-05-20T10:19:46.518" v="544" actId="478"/>
          <ac:cxnSpMkLst>
            <pc:docMk/>
            <pc:sldMk cId="4209062200" sldId="262"/>
            <ac:cxnSpMk id="32" creationId="{F452990A-9294-44DD-AFDD-895CB267115B}"/>
          </ac:cxnSpMkLst>
        </pc:cxnChg>
        <pc:cxnChg chg="add del mod">
          <ac:chgData name="Demichele Francesco at EWA" userId="085fc0f5-b539-4673-ac24-ba3583a28639" providerId="ADAL" clId="{63C6A426-DCE6-431D-95B6-6828269ECBC4}" dt="2022-05-20T10:19:49.944" v="547" actId="478"/>
          <ac:cxnSpMkLst>
            <pc:docMk/>
            <pc:sldMk cId="4209062200" sldId="262"/>
            <ac:cxnSpMk id="33" creationId="{5E620BDC-595C-48DA-8E27-BD9500E3BD28}"/>
          </ac:cxnSpMkLst>
        </pc:cxnChg>
        <pc:cxnChg chg="add del mod">
          <ac:chgData name="Demichele Francesco at EWA" userId="085fc0f5-b539-4673-ac24-ba3583a28639" providerId="ADAL" clId="{63C6A426-DCE6-431D-95B6-6828269ECBC4}" dt="2022-05-20T10:19:45.195" v="543" actId="478"/>
          <ac:cxnSpMkLst>
            <pc:docMk/>
            <pc:sldMk cId="4209062200" sldId="262"/>
            <ac:cxnSpMk id="35" creationId="{20CEE5D6-FA7C-4232-A7D9-ADBC7456AFF8}"/>
          </ac:cxnSpMkLst>
        </pc:cxnChg>
        <pc:cxnChg chg="add del mod">
          <ac:chgData name="Demichele Francesco at EWA" userId="085fc0f5-b539-4673-ac24-ba3583a28639" providerId="ADAL" clId="{63C6A426-DCE6-431D-95B6-6828269ECBC4}" dt="2022-05-20T10:22:06.822" v="579" actId="478"/>
          <ac:cxnSpMkLst>
            <pc:docMk/>
            <pc:sldMk cId="4209062200" sldId="262"/>
            <ac:cxnSpMk id="38" creationId="{70D56199-B7AF-4901-8947-5F641C9F8D67}"/>
          </ac:cxnSpMkLst>
        </pc:cxnChg>
        <pc:cxnChg chg="add mod">
          <ac:chgData name="Demichele Francesco at EWA" userId="085fc0f5-b539-4673-ac24-ba3583a28639" providerId="ADAL" clId="{63C6A426-DCE6-431D-95B6-6828269ECBC4}" dt="2022-05-20T10:20:31.546" v="549" actId="208"/>
          <ac:cxnSpMkLst>
            <pc:docMk/>
            <pc:sldMk cId="4209062200" sldId="262"/>
            <ac:cxnSpMk id="42" creationId="{D09C4520-482D-4BCC-9961-1B9B979A5676}"/>
          </ac:cxnSpMkLst>
        </pc:cxnChg>
        <pc:cxnChg chg="add mod">
          <ac:chgData name="Demichele Francesco at EWA" userId="085fc0f5-b539-4673-ac24-ba3583a28639" providerId="ADAL" clId="{63C6A426-DCE6-431D-95B6-6828269ECBC4}" dt="2022-05-20T10:20:35.462" v="550"/>
          <ac:cxnSpMkLst>
            <pc:docMk/>
            <pc:sldMk cId="4209062200" sldId="262"/>
            <ac:cxnSpMk id="43" creationId="{0F2A8B55-F90A-48DF-B640-710CD7393064}"/>
          </ac:cxnSpMkLst>
        </pc:cxnChg>
        <pc:cxnChg chg="add mod">
          <ac:chgData name="Demichele Francesco at EWA" userId="085fc0f5-b539-4673-ac24-ba3583a28639" providerId="ADAL" clId="{63C6A426-DCE6-431D-95B6-6828269ECBC4}" dt="2022-05-20T10:20:42.929" v="552" actId="1076"/>
          <ac:cxnSpMkLst>
            <pc:docMk/>
            <pc:sldMk cId="4209062200" sldId="262"/>
            <ac:cxnSpMk id="44" creationId="{47B5E470-8933-42AA-9823-900117EEC691}"/>
          </ac:cxnSpMkLst>
        </pc:cxnChg>
        <pc:cxnChg chg="add mod">
          <ac:chgData name="Demichele Francesco at EWA" userId="085fc0f5-b539-4673-ac24-ba3583a28639" providerId="ADAL" clId="{63C6A426-DCE6-431D-95B6-6828269ECBC4}" dt="2022-05-20T10:20:47.669" v="553"/>
          <ac:cxnSpMkLst>
            <pc:docMk/>
            <pc:sldMk cId="4209062200" sldId="262"/>
            <ac:cxnSpMk id="45" creationId="{983EC7AD-61F5-4753-813F-28D30B5CD0FB}"/>
          </ac:cxnSpMkLst>
        </pc:cxnChg>
        <pc:cxnChg chg="add mod">
          <ac:chgData name="Demichele Francesco at EWA" userId="085fc0f5-b539-4673-ac24-ba3583a28639" providerId="ADAL" clId="{63C6A426-DCE6-431D-95B6-6828269ECBC4}" dt="2022-05-20T10:20:47.669" v="553"/>
          <ac:cxnSpMkLst>
            <pc:docMk/>
            <pc:sldMk cId="4209062200" sldId="262"/>
            <ac:cxnSpMk id="46" creationId="{D5DF2F0E-D938-444F-A08F-39F7F4C94C8B}"/>
          </ac:cxnSpMkLst>
        </pc:cxnChg>
        <pc:cxnChg chg="add mod">
          <ac:chgData name="Demichele Francesco at EWA" userId="085fc0f5-b539-4673-ac24-ba3583a28639" providerId="ADAL" clId="{63C6A426-DCE6-431D-95B6-6828269ECBC4}" dt="2022-05-20T10:20:47.669" v="553"/>
          <ac:cxnSpMkLst>
            <pc:docMk/>
            <pc:sldMk cId="4209062200" sldId="262"/>
            <ac:cxnSpMk id="47" creationId="{109E660C-FC5C-40D7-BB96-E82C972DBC1E}"/>
          </ac:cxnSpMkLst>
        </pc:cxnChg>
        <pc:cxnChg chg="add del mod">
          <ac:chgData name="Demichele Francesco at EWA" userId="085fc0f5-b539-4673-ac24-ba3583a28639" providerId="ADAL" clId="{63C6A426-DCE6-431D-95B6-6828269ECBC4}" dt="2022-05-20T10:21:10.283" v="559" actId="21"/>
          <ac:cxnSpMkLst>
            <pc:docMk/>
            <pc:sldMk cId="4209062200" sldId="262"/>
            <ac:cxnSpMk id="48" creationId="{FD89A661-B9FE-4319-A615-0F1610AAD5AC}"/>
          </ac:cxnSpMkLst>
        </pc:cxnChg>
        <pc:cxnChg chg="add mod">
          <ac:chgData name="Demichele Francesco at EWA" userId="085fc0f5-b539-4673-ac24-ba3583a28639" providerId="ADAL" clId="{63C6A426-DCE6-431D-95B6-6828269ECBC4}" dt="2022-05-20T10:21:25.273" v="561" actId="1076"/>
          <ac:cxnSpMkLst>
            <pc:docMk/>
            <pc:sldMk cId="4209062200" sldId="262"/>
            <ac:cxnSpMk id="49" creationId="{18E7FA7E-2D23-4DD9-B8C3-0DFB59D67AB6}"/>
          </ac:cxnSpMkLst>
        </pc:cxnChg>
        <pc:cxnChg chg="add mod">
          <ac:chgData name="Demichele Francesco at EWA" userId="085fc0f5-b539-4673-ac24-ba3583a28639" providerId="ADAL" clId="{63C6A426-DCE6-431D-95B6-6828269ECBC4}" dt="2022-05-20T10:21:26.918" v="562"/>
          <ac:cxnSpMkLst>
            <pc:docMk/>
            <pc:sldMk cId="4209062200" sldId="262"/>
            <ac:cxnSpMk id="50" creationId="{37903A01-955F-46DF-A34F-3B1363AE332B}"/>
          </ac:cxnSpMkLst>
        </pc:cxnChg>
        <pc:cxnChg chg="add mod">
          <ac:chgData name="Demichele Francesco at EWA" userId="085fc0f5-b539-4673-ac24-ba3583a28639" providerId="ADAL" clId="{63C6A426-DCE6-431D-95B6-6828269ECBC4}" dt="2022-05-20T10:21:33.573" v="564" actId="1076"/>
          <ac:cxnSpMkLst>
            <pc:docMk/>
            <pc:sldMk cId="4209062200" sldId="262"/>
            <ac:cxnSpMk id="51" creationId="{2808B79A-BE9F-4B35-936D-C06DC50528D6}"/>
          </ac:cxnSpMkLst>
        </pc:cxnChg>
        <pc:cxnChg chg="add mod">
          <ac:chgData name="Demichele Francesco at EWA" userId="085fc0f5-b539-4673-ac24-ba3583a28639" providerId="ADAL" clId="{63C6A426-DCE6-431D-95B6-6828269ECBC4}" dt="2022-05-20T10:21:38.298" v="566" actId="1076"/>
          <ac:cxnSpMkLst>
            <pc:docMk/>
            <pc:sldMk cId="4209062200" sldId="262"/>
            <ac:cxnSpMk id="52" creationId="{F46432F1-AC4C-46AD-B881-B9BFCA3A1A64}"/>
          </ac:cxnSpMkLst>
        </pc:cxnChg>
        <pc:cxnChg chg="add mod">
          <ac:chgData name="Demichele Francesco at EWA" userId="085fc0f5-b539-4673-ac24-ba3583a28639" providerId="ADAL" clId="{63C6A426-DCE6-431D-95B6-6828269ECBC4}" dt="2022-05-20T10:21:41.989" v="568" actId="1076"/>
          <ac:cxnSpMkLst>
            <pc:docMk/>
            <pc:sldMk cId="4209062200" sldId="262"/>
            <ac:cxnSpMk id="53" creationId="{FE442E64-2733-473C-98E6-22B54C1A3A70}"/>
          </ac:cxnSpMkLst>
        </pc:cxnChg>
        <pc:cxnChg chg="add mod">
          <ac:chgData name="Demichele Francesco at EWA" userId="085fc0f5-b539-4673-ac24-ba3583a28639" providerId="ADAL" clId="{63C6A426-DCE6-431D-95B6-6828269ECBC4}" dt="2022-05-20T10:21:46.373" v="570" actId="1076"/>
          <ac:cxnSpMkLst>
            <pc:docMk/>
            <pc:sldMk cId="4209062200" sldId="262"/>
            <ac:cxnSpMk id="54" creationId="{70E2E15B-0C49-4A9B-B9EF-A123A2A1D026}"/>
          </ac:cxnSpMkLst>
        </pc:cxnChg>
        <pc:cxnChg chg="add mod">
          <ac:chgData name="Demichele Francesco at EWA" userId="085fc0f5-b539-4673-ac24-ba3583a28639" providerId="ADAL" clId="{63C6A426-DCE6-431D-95B6-6828269ECBC4}" dt="2022-05-20T10:21:50.313" v="572" actId="1076"/>
          <ac:cxnSpMkLst>
            <pc:docMk/>
            <pc:sldMk cId="4209062200" sldId="262"/>
            <ac:cxnSpMk id="55" creationId="{9BAC2222-CD04-47EF-BB5B-7929A5B53E7C}"/>
          </ac:cxnSpMkLst>
        </pc:cxnChg>
        <pc:cxnChg chg="add mod">
          <ac:chgData name="Demichele Francesco at EWA" userId="085fc0f5-b539-4673-ac24-ba3583a28639" providerId="ADAL" clId="{63C6A426-DCE6-431D-95B6-6828269ECBC4}" dt="2022-05-20T10:21:54.546" v="574" actId="1076"/>
          <ac:cxnSpMkLst>
            <pc:docMk/>
            <pc:sldMk cId="4209062200" sldId="262"/>
            <ac:cxnSpMk id="56" creationId="{FD5E0D84-9C96-4289-BF5F-2D03F9A1685B}"/>
          </ac:cxnSpMkLst>
        </pc:cxnChg>
        <pc:cxnChg chg="add mod">
          <ac:chgData name="Demichele Francesco at EWA" userId="085fc0f5-b539-4673-ac24-ba3583a28639" providerId="ADAL" clId="{63C6A426-DCE6-431D-95B6-6828269ECBC4}" dt="2022-05-20T10:21:58.477" v="576" actId="1076"/>
          <ac:cxnSpMkLst>
            <pc:docMk/>
            <pc:sldMk cId="4209062200" sldId="262"/>
            <ac:cxnSpMk id="57" creationId="{08C1FB65-CEE2-45D2-B611-4A408DE37005}"/>
          </ac:cxnSpMkLst>
        </pc:cxnChg>
        <pc:cxnChg chg="add mod">
          <ac:chgData name="Demichele Francesco at EWA" userId="085fc0f5-b539-4673-ac24-ba3583a28639" providerId="ADAL" clId="{63C6A426-DCE6-431D-95B6-6828269ECBC4}" dt="2022-05-20T10:22:04.230" v="578" actId="1076"/>
          <ac:cxnSpMkLst>
            <pc:docMk/>
            <pc:sldMk cId="4209062200" sldId="262"/>
            <ac:cxnSpMk id="58" creationId="{B550868C-6D02-478D-908D-D940A29CE63E}"/>
          </ac:cxnSpMkLst>
        </pc:cxnChg>
        <pc:cxnChg chg="add mod">
          <ac:chgData name="Demichele Francesco at EWA" userId="085fc0f5-b539-4673-ac24-ba3583a28639" providerId="ADAL" clId="{63C6A426-DCE6-431D-95B6-6828269ECBC4}" dt="2022-05-20T10:22:13.433" v="581" actId="1076"/>
          <ac:cxnSpMkLst>
            <pc:docMk/>
            <pc:sldMk cId="4209062200" sldId="262"/>
            <ac:cxnSpMk id="59" creationId="{81123571-371F-4968-B754-9A5ACB985947}"/>
          </ac:cxnSpMkLst>
        </pc:cxnChg>
        <pc:cxnChg chg="add mod">
          <ac:chgData name="Demichele Francesco at EWA" userId="085fc0f5-b539-4673-ac24-ba3583a28639" providerId="ADAL" clId="{63C6A426-DCE6-431D-95B6-6828269ECBC4}" dt="2022-05-20T10:22:34.510" v="586" actId="1076"/>
          <ac:cxnSpMkLst>
            <pc:docMk/>
            <pc:sldMk cId="4209062200" sldId="262"/>
            <ac:cxnSpMk id="60" creationId="{0AC66690-4B9F-4C3C-AEE6-C4BA8A62E559}"/>
          </ac:cxnSpMkLst>
        </pc:cxnChg>
        <pc:cxnChg chg="add mod">
          <ac:chgData name="Demichele Francesco at EWA" userId="085fc0f5-b539-4673-ac24-ba3583a28639" providerId="ADAL" clId="{63C6A426-DCE6-431D-95B6-6828269ECBC4}" dt="2022-05-20T10:22:31.386" v="585" actId="1076"/>
          <ac:cxnSpMkLst>
            <pc:docMk/>
            <pc:sldMk cId="4209062200" sldId="262"/>
            <ac:cxnSpMk id="61" creationId="{60DD77E8-5014-4A2E-91AC-5E214DDD6C0C}"/>
          </ac:cxnSpMkLst>
        </pc:cxnChg>
        <pc:cxnChg chg="add mod">
          <ac:chgData name="Demichele Francesco at EWA" userId="085fc0f5-b539-4673-ac24-ba3583a28639" providerId="ADAL" clId="{63C6A426-DCE6-431D-95B6-6828269ECBC4}" dt="2022-05-20T10:22:41.389" v="588" actId="1076"/>
          <ac:cxnSpMkLst>
            <pc:docMk/>
            <pc:sldMk cId="4209062200" sldId="262"/>
            <ac:cxnSpMk id="62" creationId="{1576BEC0-69ED-49F5-AC35-5218835F360C}"/>
          </ac:cxnSpMkLst>
        </pc:cxnChg>
        <pc:cxnChg chg="add mod">
          <ac:chgData name="Demichele Francesco at EWA" userId="085fc0f5-b539-4673-ac24-ba3583a28639" providerId="ADAL" clId="{63C6A426-DCE6-431D-95B6-6828269ECBC4}" dt="2022-05-20T10:22:46.910" v="590" actId="1076"/>
          <ac:cxnSpMkLst>
            <pc:docMk/>
            <pc:sldMk cId="4209062200" sldId="262"/>
            <ac:cxnSpMk id="63" creationId="{BE73656C-A5D9-4C2D-B57A-210EC443B6B0}"/>
          </ac:cxnSpMkLst>
        </pc:cxnChg>
        <pc:cxnChg chg="add mod">
          <ac:chgData name="Demichele Francesco at EWA" userId="085fc0f5-b539-4673-ac24-ba3583a28639" providerId="ADAL" clId="{63C6A426-DCE6-431D-95B6-6828269ECBC4}" dt="2022-05-20T10:22:52.565" v="592" actId="1076"/>
          <ac:cxnSpMkLst>
            <pc:docMk/>
            <pc:sldMk cId="4209062200" sldId="262"/>
            <ac:cxnSpMk id="64" creationId="{7A25324E-ED96-41C0-9A35-8DF3A05C6C60}"/>
          </ac:cxnSpMkLst>
        </pc:cxnChg>
        <pc:cxnChg chg="add mod">
          <ac:chgData name="Demichele Francesco at EWA" userId="085fc0f5-b539-4673-ac24-ba3583a28639" providerId="ADAL" clId="{63C6A426-DCE6-431D-95B6-6828269ECBC4}" dt="2022-05-20T10:23:02.178" v="594" actId="1076"/>
          <ac:cxnSpMkLst>
            <pc:docMk/>
            <pc:sldMk cId="4209062200" sldId="262"/>
            <ac:cxnSpMk id="65" creationId="{CDB6EE2C-21CA-4732-9BA9-510E986FB8CE}"/>
          </ac:cxnSpMkLst>
        </pc:cxnChg>
        <pc:cxnChg chg="add mod">
          <ac:chgData name="Demichele Francesco at EWA" userId="085fc0f5-b539-4673-ac24-ba3583a28639" providerId="ADAL" clId="{63C6A426-DCE6-431D-95B6-6828269ECBC4}" dt="2022-05-20T10:23:06.954" v="596" actId="1076"/>
          <ac:cxnSpMkLst>
            <pc:docMk/>
            <pc:sldMk cId="4209062200" sldId="262"/>
            <ac:cxnSpMk id="66" creationId="{1FBEBDBB-B45F-4BF7-987B-E9A70F87659E}"/>
          </ac:cxnSpMkLst>
        </pc:cxnChg>
        <pc:cxnChg chg="add mod">
          <ac:chgData name="Demichele Francesco at EWA" userId="085fc0f5-b539-4673-ac24-ba3583a28639" providerId="ADAL" clId="{63C6A426-DCE6-431D-95B6-6828269ECBC4}" dt="2022-05-20T10:23:11.954" v="598" actId="1076"/>
          <ac:cxnSpMkLst>
            <pc:docMk/>
            <pc:sldMk cId="4209062200" sldId="262"/>
            <ac:cxnSpMk id="67" creationId="{F928E0A2-E914-4FD6-A0ED-D0F365E6B2A5}"/>
          </ac:cxnSpMkLst>
        </pc:cxnChg>
        <pc:cxnChg chg="add mod">
          <ac:chgData name="Demichele Francesco at EWA" userId="085fc0f5-b539-4673-ac24-ba3583a28639" providerId="ADAL" clId="{63C6A426-DCE6-431D-95B6-6828269ECBC4}" dt="2022-05-20T10:23:17.994" v="600" actId="1076"/>
          <ac:cxnSpMkLst>
            <pc:docMk/>
            <pc:sldMk cId="4209062200" sldId="262"/>
            <ac:cxnSpMk id="68" creationId="{F8777636-6B9B-47AB-AFD8-13B392E74DC4}"/>
          </ac:cxnSpMkLst>
        </pc:cxnChg>
        <pc:cxnChg chg="add mod">
          <ac:chgData name="Demichele Francesco at EWA" userId="085fc0f5-b539-4673-ac24-ba3583a28639" providerId="ADAL" clId="{63C6A426-DCE6-431D-95B6-6828269ECBC4}" dt="2022-05-20T10:23:23.367" v="602" actId="1076"/>
          <ac:cxnSpMkLst>
            <pc:docMk/>
            <pc:sldMk cId="4209062200" sldId="262"/>
            <ac:cxnSpMk id="69" creationId="{8BFAE1C0-B968-4F63-BB31-99262DB6B6CF}"/>
          </ac:cxnSpMkLst>
        </pc:cxnChg>
        <pc:cxnChg chg="add mod">
          <ac:chgData name="Demichele Francesco at EWA" userId="085fc0f5-b539-4673-ac24-ba3583a28639" providerId="ADAL" clId="{63C6A426-DCE6-431D-95B6-6828269ECBC4}" dt="2022-05-20T10:23:27.854" v="604" actId="1076"/>
          <ac:cxnSpMkLst>
            <pc:docMk/>
            <pc:sldMk cId="4209062200" sldId="262"/>
            <ac:cxnSpMk id="70" creationId="{26A0D8BE-3B83-4EFF-9E48-884989588DF7}"/>
          </ac:cxnSpMkLst>
        </pc:cxnChg>
        <pc:cxnChg chg="add mod">
          <ac:chgData name="Demichele Francesco at EWA" userId="085fc0f5-b539-4673-ac24-ba3583a28639" providerId="ADAL" clId="{63C6A426-DCE6-431D-95B6-6828269ECBC4}" dt="2022-05-20T10:23:34.150" v="606" actId="1076"/>
          <ac:cxnSpMkLst>
            <pc:docMk/>
            <pc:sldMk cId="4209062200" sldId="262"/>
            <ac:cxnSpMk id="71" creationId="{D610F8DB-837C-4D75-A3A0-2BF9A83E9F34}"/>
          </ac:cxnSpMkLst>
        </pc:cxnChg>
        <pc:cxnChg chg="add mod">
          <ac:chgData name="Demichele Francesco at EWA" userId="085fc0f5-b539-4673-ac24-ba3583a28639" providerId="ADAL" clId="{63C6A426-DCE6-431D-95B6-6828269ECBC4}" dt="2022-05-20T10:23:38.531" v="608" actId="1076"/>
          <ac:cxnSpMkLst>
            <pc:docMk/>
            <pc:sldMk cId="4209062200" sldId="262"/>
            <ac:cxnSpMk id="72" creationId="{D029C640-3EA1-43AD-B469-C4E39E9EFC6B}"/>
          </ac:cxnSpMkLst>
        </pc:cxnChg>
        <pc:cxnChg chg="add mod">
          <ac:chgData name="Demichele Francesco at EWA" userId="085fc0f5-b539-4673-ac24-ba3583a28639" providerId="ADAL" clId="{63C6A426-DCE6-431D-95B6-6828269ECBC4}" dt="2022-05-20T10:23:48.305" v="612" actId="1076"/>
          <ac:cxnSpMkLst>
            <pc:docMk/>
            <pc:sldMk cId="4209062200" sldId="262"/>
            <ac:cxnSpMk id="73" creationId="{F1B940C2-8C1A-474A-8B4E-130698F2A079}"/>
          </ac:cxnSpMkLst>
        </pc:cxnChg>
        <pc:cxnChg chg="add mod">
          <ac:chgData name="Demichele Francesco at EWA" userId="085fc0f5-b539-4673-ac24-ba3583a28639" providerId="ADAL" clId="{63C6A426-DCE6-431D-95B6-6828269ECBC4}" dt="2022-05-20T10:24:06.903" v="614" actId="1076"/>
          <ac:cxnSpMkLst>
            <pc:docMk/>
            <pc:sldMk cId="4209062200" sldId="262"/>
            <ac:cxnSpMk id="75" creationId="{035FD495-119C-4C6E-B873-CE11891C0629}"/>
          </ac:cxnSpMkLst>
        </pc:cxnChg>
        <pc:cxnChg chg="add mod">
          <ac:chgData name="Demichele Francesco at EWA" userId="085fc0f5-b539-4673-ac24-ba3583a28639" providerId="ADAL" clId="{63C6A426-DCE6-431D-95B6-6828269ECBC4}" dt="2022-05-20T10:24:11.630" v="616" actId="1076"/>
          <ac:cxnSpMkLst>
            <pc:docMk/>
            <pc:sldMk cId="4209062200" sldId="262"/>
            <ac:cxnSpMk id="76" creationId="{51A55F7D-23BE-4542-83E9-2C2FC3D127CD}"/>
          </ac:cxnSpMkLst>
        </pc:cxnChg>
        <pc:cxnChg chg="add mod">
          <ac:chgData name="Demichele Francesco at EWA" userId="085fc0f5-b539-4673-ac24-ba3583a28639" providerId="ADAL" clId="{63C6A426-DCE6-431D-95B6-6828269ECBC4}" dt="2022-05-20T10:24:17.430" v="618" actId="1076"/>
          <ac:cxnSpMkLst>
            <pc:docMk/>
            <pc:sldMk cId="4209062200" sldId="262"/>
            <ac:cxnSpMk id="77" creationId="{B9129BD0-B7A4-4E8D-9471-7F867BBFED09}"/>
          </ac:cxnSpMkLst>
        </pc:cxnChg>
        <pc:cxnChg chg="add mod">
          <ac:chgData name="Demichele Francesco at EWA" userId="085fc0f5-b539-4673-ac24-ba3583a28639" providerId="ADAL" clId="{63C6A426-DCE6-431D-95B6-6828269ECBC4}" dt="2022-05-20T10:24:22.927" v="620" actId="1076"/>
          <ac:cxnSpMkLst>
            <pc:docMk/>
            <pc:sldMk cId="4209062200" sldId="262"/>
            <ac:cxnSpMk id="78" creationId="{163941F1-02C9-4C3A-B386-B19653318695}"/>
          </ac:cxnSpMkLst>
        </pc:cxnChg>
        <pc:cxnChg chg="add mod">
          <ac:chgData name="Demichele Francesco at EWA" userId="085fc0f5-b539-4673-ac24-ba3583a28639" providerId="ADAL" clId="{63C6A426-DCE6-431D-95B6-6828269ECBC4}" dt="2022-05-20T10:24:27.746" v="622" actId="1076"/>
          <ac:cxnSpMkLst>
            <pc:docMk/>
            <pc:sldMk cId="4209062200" sldId="262"/>
            <ac:cxnSpMk id="79" creationId="{EB238D15-B84F-4847-8A8B-A5F93B9591D7}"/>
          </ac:cxnSpMkLst>
        </pc:cxnChg>
        <pc:cxnChg chg="add mod">
          <ac:chgData name="Demichele Francesco at EWA" userId="085fc0f5-b539-4673-ac24-ba3583a28639" providerId="ADAL" clId="{63C6A426-DCE6-431D-95B6-6828269ECBC4}" dt="2022-05-20T10:24:33.771" v="624" actId="1076"/>
          <ac:cxnSpMkLst>
            <pc:docMk/>
            <pc:sldMk cId="4209062200" sldId="262"/>
            <ac:cxnSpMk id="80" creationId="{B83B973D-4BA2-4BA1-9C2A-0CF8130C8EB3}"/>
          </ac:cxnSpMkLst>
        </pc:cxnChg>
        <pc:cxnChg chg="add mod">
          <ac:chgData name="Demichele Francesco at EWA" userId="085fc0f5-b539-4673-ac24-ba3583a28639" providerId="ADAL" clId="{63C6A426-DCE6-431D-95B6-6828269ECBC4}" dt="2022-05-20T10:24:46.202" v="626" actId="1076"/>
          <ac:cxnSpMkLst>
            <pc:docMk/>
            <pc:sldMk cId="4209062200" sldId="262"/>
            <ac:cxnSpMk id="81" creationId="{94BF3F7D-AF82-48B4-9C00-729D0B21D21D}"/>
          </ac:cxnSpMkLst>
        </pc:cxnChg>
        <pc:cxnChg chg="add mod">
          <ac:chgData name="Demichele Francesco at EWA" userId="085fc0f5-b539-4673-ac24-ba3583a28639" providerId="ADAL" clId="{63C6A426-DCE6-431D-95B6-6828269ECBC4}" dt="2022-05-20T10:24:52.739" v="628" actId="1076"/>
          <ac:cxnSpMkLst>
            <pc:docMk/>
            <pc:sldMk cId="4209062200" sldId="262"/>
            <ac:cxnSpMk id="82" creationId="{6FDD2B6E-DE82-47E3-A9BD-AA40B12C88E7}"/>
          </ac:cxnSpMkLst>
        </pc:cxnChg>
      </pc:sldChg>
      <pc:sldChg chg="modSp mod">
        <pc:chgData name="Demichele Francesco at EWA" userId="085fc0f5-b539-4673-ac24-ba3583a28639" providerId="ADAL" clId="{63C6A426-DCE6-431D-95B6-6828269ECBC4}" dt="2022-05-21T07:15:15.766" v="1874" actId="113"/>
        <pc:sldMkLst>
          <pc:docMk/>
          <pc:sldMk cId="3744075046" sldId="326"/>
        </pc:sldMkLst>
        <pc:spChg chg="mod">
          <ac:chgData name="Demichele Francesco at EWA" userId="085fc0f5-b539-4673-ac24-ba3583a28639" providerId="ADAL" clId="{63C6A426-DCE6-431D-95B6-6828269ECBC4}" dt="2022-05-21T07:15:15.766" v="1874" actId="113"/>
          <ac:spMkLst>
            <pc:docMk/>
            <pc:sldMk cId="3744075046" sldId="326"/>
            <ac:spMk id="3" creationId="{8B1C07AC-31E2-4C22-841D-1AB3E409B17D}"/>
          </ac:spMkLst>
        </pc:spChg>
      </pc:sldChg>
      <pc:sldChg chg="modNotesTx">
        <pc:chgData name="Demichele Francesco at EWA" userId="085fc0f5-b539-4673-ac24-ba3583a28639" providerId="ADAL" clId="{63C6A426-DCE6-431D-95B6-6828269ECBC4}" dt="2022-05-20T14:54:57.073" v="1828" actId="20577"/>
        <pc:sldMkLst>
          <pc:docMk/>
          <pc:sldMk cId="2310668787" sldId="327"/>
        </pc:sldMkLst>
      </pc:sldChg>
      <pc:sldChg chg="modNotesTx">
        <pc:chgData name="Demichele Francesco at EWA" userId="085fc0f5-b539-4673-ac24-ba3583a28639" providerId="ADAL" clId="{63C6A426-DCE6-431D-95B6-6828269ECBC4}" dt="2022-05-20T14:54:45.642" v="1827" actId="20577"/>
        <pc:sldMkLst>
          <pc:docMk/>
          <pc:sldMk cId="1801082921" sldId="329"/>
        </pc:sldMkLst>
      </pc:sldChg>
      <pc:sldChg chg="modNotesTx">
        <pc:chgData name="Demichele Francesco at EWA" userId="085fc0f5-b539-4673-ac24-ba3583a28639" providerId="ADAL" clId="{63C6A426-DCE6-431D-95B6-6828269ECBC4}" dt="2022-05-20T14:54:33.664" v="1815" actId="20577"/>
        <pc:sldMkLst>
          <pc:docMk/>
          <pc:sldMk cId="2963031141" sldId="331"/>
        </pc:sldMkLst>
      </pc:sldChg>
      <pc:sldChg chg="modNotesTx">
        <pc:chgData name="Demichele Francesco at EWA" userId="085fc0f5-b539-4673-ac24-ba3583a28639" providerId="ADAL" clId="{63C6A426-DCE6-431D-95B6-6828269ECBC4}" dt="2022-05-20T15:02:09.098" v="1873" actId="20577"/>
        <pc:sldMkLst>
          <pc:docMk/>
          <pc:sldMk cId="1708569241" sldId="333"/>
        </pc:sldMkLst>
      </pc:sldChg>
      <pc:sldChg chg="add del">
        <pc:chgData name="Demichele Francesco at EWA" userId="085fc0f5-b539-4673-ac24-ba3583a28639" providerId="ADAL" clId="{63C6A426-DCE6-431D-95B6-6828269ECBC4}" dt="2022-05-20T12:29:44.765" v="1086" actId="47"/>
        <pc:sldMkLst>
          <pc:docMk/>
          <pc:sldMk cId="15961741" sldId="334"/>
        </pc:sldMkLst>
      </pc:sldChg>
      <pc:sldChg chg="add del">
        <pc:chgData name="Demichele Francesco at EWA" userId="085fc0f5-b539-4673-ac24-ba3583a28639" providerId="ADAL" clId="{63C6A426-DCE6-431D-95B6-6828269ECBC4}" dt="2022-05-20T12:29:48.966" v="1087" actId="47"/>
        <pc:sldMkLst>
          <pc:docMk/>
          <pc:sldMk cId="3535181540" sldId="335"/>
        </pc:sldMkLst>
      </pc:sldChg>
      <pc:sldChg chg="addSp delSp modSp new mod modNotesTx">
        <pc:chgData name="Demichele Francesco at EWA" userId="085fc0f5-b539-4673-ac24-ba3583a28639" providerId="ADAL" clId="{63C6A426-DCE6-431D-95B6-6828269ECBC4}" dt="2022-05-20T13:39:28.814" v="1642" actId="20577"/>
        <pc:sldMkLst>
          <pc:docMk/>
          <pc:sldMk cId="383270437" sldId="336"/>
        </pc:sldMkLst>
        <pc:spChg chg="mod">
          <ac:chgData name="Demichele Francesco at EWA" userId="085fc0f5-b539-4673-ac24-ba3583a28639" providerId="ADAL" clId="{63C6A426-DCE6-431D-95B6-6828269ECBC4}" dt="2022-05-20T08:23:08.658" v="49" actId="20577"/>
          <ac:spMkLst>
            <pc:docMk/>
            <pc:sldMk cId="383270437" sldId="336"/>
            <ac:spMk id="2" creationId="{3565D24D-AF51-4916-8C15-850772A25427}"/>
          </ac:spMkLst>
        </pc:spChg>
        <pc:spChg chg="del">
          <ac:chgData name="Demichele Francesco at EWA" userId="085fc0f5-b539-4673-ac24-ba3583a28639" providerId="ADAL" clId="{63C6A426-DCE6-431D-95B6-6828269ECBC4}" dt="2022-05-20T08:22:15.097" v="1" actId="478"/>
          <ac:spMkLst>
            <pc:docMk/>
            <pc:sldMk cId="383270437" sldId="336"/>
            <ac:spMk id="3" creationId="{30301C85-4162-43AC-859E-273C3E00DB76}"/>
          </ac:spMkLst>
        </pc:spChg>
        <pc:spChg chg="add mod">
          <ac:chgData name="Demichele Francesco at EWA" userId="085fc0f5-b539-4673-ac24-ba3583a28639" providerId="ADAL" clId="{63C6A426-DCE6-431D-95B6-6828269ECBC4}" dt="2022-05-20T13:39:28.814" v="1642" actId="20577"/>
          <ac:spMkLst>
            <pc:docMk/>
            <pc:sldMk cId="383270437" sldId="336"/>
            <ac:spMk id="6" creationId="{B15D6945-CCF7-4E34-9DA6-DEE0FC68D5D9}"/>
          </ac:spMkLst>
        </pc:spChg>
        <pc:spChg chg="mod">
          <ac:chgData name="Demichele Francesco at EWA" userId="085fc0f5-b539-4673-ac24-ba3583a28639" providerId="ADAL" clId="{63C6A426-DCE6-431D-95B6-6828269ECBC4}" dt="2022-05-20T08:22:33.253" v="4"/>
          <ac:spMkLst>
            <pc:docMk/>
            <pc:sldMk cId="383270437" sldId="336"/>
            <ac:spMk id="8" creationId="{37E88E82-B7B6-48A8-985A-393E06F4B39E}"/>
          </ac:spMkLst>
        </pc:spChg>
        <pc:spChg chg="mod">
          <ac:chgData name="Demichele Francesco at EWA" userId="085fc0f5-b539-4673-ac24-ba3583a28639" providerId="ADAL" clId="{63C6A426-DCE6-431D-95B6-6828269ECBC4}" dt="2022-05-20T08:22:33.253" v="4"/>
          <ac:spMkLst>
            <pc:docMk/>
            <pc:sldMk cId="383270437" sldId="336"/>
            <ac:spMk id="10" creationId="{26718917-A134-4F01-9ADB-B755E74B42B5}"/>
          </ac:spMkLst>
        </pc:spChg>
        <pc:spChg chg="mod">
          <ac:chgData name="Demichele Francesco at EWA" userId="085fc0f5-b539-4673-ac24-ba3583a28639" providerId="ADAL" clId="{63C6A426-DCE6-431D-95B6-6828269ECBC4}" dt="2022-05-20T08:22:33.253" v="4"/>
          <ac:spMkLst>
            <pc:docMk/>
            <pc:sldMk cId="383270437" sldId="336"/>
            <ac:spMk id="11" creationId="{FC5151CF-9EA1-48A8-8FB1-876C51BADE61}"/>
          </ac:spMkLst>
        </pc:spChg>
        <pc:spChg chg="mod">
          <ac:chgData name="Demichele Francesco at EWA" userId="085fc0f5-b539-4673-ac24-ba3583a28639" providerId="ADAL" clId="{63C6A426-DCE6-431D-95B6-6828269ECBC4}" dt="2022-05-20T08:22:33.253" v="4"/>
          <ac:spMkLst>
            <pc:docMk/>
            <pc:sldMk cId="383270437" sldId="336"/>
            <ac:spMk id="12" creationId="{C2297614-32C0-4361-A61B-DE0A9D7CD2F2}"/>
          </ac:spMkLst>
        </pc:spChg>
        <pc:spChg chg="add mod">
          <ac:chgData name="Demichele Francesco at EWA" userId="085fc0f5-b539-4673-ac24-ba3583a28639" providerId="ADAL" clId="{63C6A426-DCE6-431D-95B6-6828269ECBC4}" dt="2022-05-20T10:14:30.547" v="499" actId="1076"/>
          <ac:spMkLst>
            <pc:docMk/>
            <pc:sldMk cId="383270437" sldId="336"/>
            <ac:spMk id="13" creationId="{595DBFE8-E9BF-4F61-A407-0AF10338D42E}"/>
          </ac:spMkLst>
        </pc:spChg>
        <pc:spChg chg="add mod">
          <ac:chgData name="Demichele Francesco at EWA" userId="085fc0f5-b539-4673-ac24-ba3583a28639" providerId="ADAL" clId="{63C6A426-DCE6-431D-95B6-6828269ECBC4}" dt="2022-05-20T10:04:40.476" v="388" actId="113"/>
          <ac:spMkLst>
            <pc:docMk/>
            <pc:sldMk cId="383270437" sldId="336"/>
            <ac:spMk id="14" creationId="{44482580-1E61-4799-87C9-67CD6D7585F9}"/>
          </ac:spMkLst>
        </pc:spChg>
        <pc:spChg chg="add del mod">
          <ac:chgData name="Demichele Francesco at EWA" userId="085fc0f5-b539-4673-ac24-ba3583a28639" providerId="ADAL" clId="{63C6A426-DCE6-431D-95B6-6828269ECBC4}" dt="2022-05-20T10:13:59.323" v="489"/>
          <ac:spMkLst>
            <pc:docMk/>
            <pc:sldMk cId="383270437" sldId="336"/>
            <ac:spMk id="20" creationId="{DC803A9B-BABC-40AB-903C-38D9AC49C466}"/>
          </ac:spMkLst>
        </pc:spChg>
        <pc:spChg chg="add mod">
          <ac:chgData name="Demichele Francesco at EWA" userId="085fc0f5-b539-4673-ac24-ba3583a28639" providerId="ADAL" clId="{63C6A426-DCE6-431D-95B6-6828269ECBC4}" dt="2022-05-20T13:37:11.395" v="1613" actId="113"/>
          <ac:spMkLst>
            <pc:docMk/>
            <pc:sldMk cId="383270437" sldId="336"/>
            <ac:spMk id="33" creationId="{1C58520A-6389-4DC7-B4D9-08DB9BDBB91D}"/>
          </ac:spMkLst>
        </pc:spChg>
        <pc:spChg chg="add mod">
          <ac:chgData name="Demichele Francesco at EWA" userId="085fc0f5-b539-4673-ac24-ba3583a28639" providerId="ADAL" clId="{63C6A426-DCE6-431D-95B6-6828269ECBC4}" dt="2022-05-20T10:15:00.826" v="506" actId="207"/>
          <ac:spMkLst>
            <pc:docMk/>
            <pc:sldMk cId="383270437" sldId="336"/>
            <ac:spMk id="42" creationId="{D78EE891-8E03-4D24-A32D-ED1195A7D099}"/>
          </ac:spMkLst>
        </pc:spChg>
        <pc:grpChg chg="add mod">
          <ac:chgData name="Demichele Francesco at EWA" userId="085fc0f5-b539-4673-ac24-ba3583a28639" providerId="ADAL" clId="{63C6A426-DCE6-431D-95B6-6828269ECBC4}" dt="2022-05-20T08:22:33.253" v="4"/>
          <ac:grpSpMkLst>
            <pc:docMk/>
            <pc:sldMk cId="383270437" sldId="336"/>
            <ac:grpSpMk id="7" creationId="{EEE62ADC-99AF-45C1-B927-17B255FC6B89}"/>
          </ac:grpSpMkLst>
        </pc:grpChg>
        <pc:grpChg chg="mod">
          <ac:chgData name="Demichele Francesco at EWA" userId="085fc0f5-b539-4673-ac24-ba3583a28639" providerId="ADAL" clId="{63C6A426-DCE6-431D-95B6-6828269ECBC4}" dt="2022-05-20T08:22:33.253" v="4"/>
          <ac:grpSpMkLst>
            <pc:docMk/>
            <pc:sldMk cId="383270437" sldId="336"/>
            <ac:grpSpMk id="9" creationId="{CF3DF3E8-78DD-4F96-B3E6-76ED5C912A9F}"/>
          </ac:grpSpMkLst>
        </pc:grpChg>
        <pc:picChg chg="add mod">
          <ac:chgData name="Demichele Francesco at EWA" userId="085fc0f5-b539-4673-ac24-ba3583a28639" providerId="ADAL" clId="{63C6A426-DCE6-431D-95B6-6828269ECBC4}" dt="2022-05-20T10:05:20.503" v="394" actId="1076"/>
          <ac:picMkLst>
            <pc:docMk/>
            <pc:sldMk cId="383270437" sldId="336"/>
            <ac:picMk id="5" creationId="{1F645FB0-8D81-4B6E-BD0A-E34C92228C9E}"/>
          </ac:picMkLst>
        </pc:picChg>
        <pc:picChg chg="add mod">
          <ac:chgData name="Demichele Francesco at EWA" userId="085fc0f5-b539-4673-ac24-ba3583a28639" providerId="ADAL" clId="{63C6A426-DCE6-431D-95B6-6828269ECBC4}" dt="2022-05-20T10:14:50.608" v="503"/>
          <ac:picMkLst>
            <pc:docMk/>
            <pc:sldMk cId="383270437" sldId="336"/>
            <ac:picMk id="46" creationId="{B8305500-A9B6-4C50-9F63-DF6C33282096}"/>
          </ac:picMkLst>
        </pc:picChg>
        <pc:picChg chg="add mod">
          <ac:chgData name="Demichele Francesco at EWA" userId="085fc0f5-b539-4673-ac24-ba3583a28639" providerId="ADAL" clId="{63C6A426-DCE6-431D-95B6-6828269ECBC4}" dt="2022-05-20T10:14:50.608" v="503"/>
          <ac:picMkLst>
            <pc:docMk/>
            <pc:sldMk cId="383270437" sldId="336"/>
            <ac:picMk id="47" creationId="{561CF167-EDB0-4F87-AD8D-6F240682585E}"/>
          </ac:picMkLst>
        </pc:picChg>
        <pc:cxnChg chg="add mod">
          <ac:chgData name="Demichele Francesco at EWA" userId="085fc0f5-b539-4673-ac24-ba3583a28639" providerId="ADAL" clId="{63C6A426-DCE6-431D-95B6-6828269ECBC4}" dt="2022-05-20T10:15:25.175" v="512" actId="14100"/>
          <ac:cxnSpMkLst>
            <pc:docMk/>
            <pc:sldMk cId="383270437" sldId="336"/>
            <ac:cxnSpMk id="16" creationId="{66D41550-9611-44F3-A40B-2AA8B494C89C}"/>
          </ac:cxnSpMkLst>
        </pc:cxnChg>
        <pc:cxnChg chg="add mod">
          <ac:chgData name="Demichele Francesco at EWA" userId="085fc0f5-b539-4673-ac24-ba3583a28639" providerId="ADAL" clId="{63C6A426-DCE6-431D-95B6-6828269ECBC4}" dt="2022-05-20T13:37:11.395" v="1613" actId="113"/>
          <ac:cxnSpMkLst>
            <pc:docMk/>
            <pc:sldMk cId="383270437" sldId="336"/>
            <ac:cxnSpMk id="22" creationId="{8BEB298D-20FB-4C63-972F-89994E63CFEC}"/>
          </ac:cxnSpMkLst>
        </pc:cxnChg>
        <pc:cxnChg chg="add mod">
          <ac:chgData name="Demichele Francesco at EWA" userId="085fc0f5-b539-4673-ac24-ba3583a28639" providerId="ADAL" clId="{63C6A426-DCE6-431D-95B6-6828269ECBC4}" dt="2022-05-20T10:15:14.979" v="511" actId="14100"/>
          <ac:cxnSpMkLst>
            <pc:docMk/>
            <pc:sldMk cId="383270437" sldId="336"/>
            <ac:cxnSpMk id="39" creationId="{76E39E82-6A90-4196-AE27-407C1AA2C0EF}"/>
          </ac:cxnSpMkLst>
        </pc:cxnChg>
      </pc:sldChg>
      <pc:sldChg chg="addSp delSp modSp new del mod">
        <pc:chgData name="Demichele Francesco at EWA" userId="085fc0f5-b539-4673-ac24-ba3583a28639" providerId="ADAL" clId="{63C6A426-DCE6-431D-95B6-6828269ECBC4}" dt="2022-05-20T13:36:45.383" v="1612" actId="47"/>
        <pc:sldMkLst>
          <pc:docMk/>
          <pc:sldMk cId="1756925297" sldId="337"/>
        </pc:sldMkLst>
        <pc:spChg chg="mod">
          <ac:chgData name="Demichele Francesco at EWA" userId="085fc0f5-b539-4673-ac24-ba3583a28639" providerId="ADAL" clId="{63C6A426-DCE6-431D-95B6-6828269ECBC4}" dt="2022-05-20T11:31:28.403" v="798" actId="20577"/>
          <ac:spMkLst>
            <pc:docMk/>
            <pc:sldMk cId="1756925297" sldId="337"/>
            <ac:spMk id="2" creationId="{0700EBCB-11AF-4693-A73E-690B83E9D2B1}"/>
          </ac:spMkLst>
        </pc:spChg>
        <pc:spChg chg="del">
          <ac:chgData name="Demichele Francesco at EWA" userId="085fc0f5-b539-4673-ac24-ba3583a28639" providerId="ADAL" clId="{63C6A426-DCE6-431D-95B6-6828269ECBC4}" dt="2022-05-20T11:31:33.089" v="799" actId="478"/>
          <ac:spMkLst>
            <pc:docMk/>
            <pc:sldMk cId="1756925297" sldId="337"/>
            <ac:spMk id="3" creationId="{EF2D6A3F-6294-4E6C-95BF-5109D60E5A8D}"/>
          </ac:spMkLst>
        </pc:spChg>
        <pc:spChg chg="add del mod">
          <ac:chgData name="Demichele Francesco at EWA" userId="085fc0f5-b539-4673-ac24-ba3583a28639" providerId="ADAL" clId="{63C6A426-DCE6-431D-95B6-6828269ECBC4}" dt="2022-05-20T11:36:34.808" v="864" actId="478"/>
          <ac:spMkLst>
            <pc:docMk/>
            <pc:sldMk cId="1756925297" sldId="337"/>
            <ac:spMk id="6" creationId="{2E069679-3E08-4BBD-82A5-18CA6E147698}"/>
          </ac:spMkLst>
        </pc:spChg>
        <pc:spChg chg="mod">
          <ac:chgData name="Demichele Francesco at EWA" userId="085fc0f5-b539-4673-ac24-ba3583a28639" providerId="ADAL" clId="{63C6A426-DCE6-431D-95B6-6828269ECBC4}" dt="2022-05-20T11:37:22.237" v="868"/>
          <ac:spMkLst>
            <pc:docMk/>
            <pc:sldMk cId="1756925297" sldId="337"/>
            <ac:spMk id="10" creationId="{22C481A3-D574-462C-9512-2A8D154B5C52}"/>
          </ac:spMkLst>
        </pc:spChg>
        <pc:spChg chg="mod">
          <ac:chgData name="Demichele Francesco at EWA" userId="085fc0f5-b539-4673-ac24-ba3583a28639" providerId="ADAL" clId="{63C6A426-DCE6-431D-95B6-6828269ECBC4}" dt="2022-05-20T11:37:22.237" v="868"/>
          <ac:spMkLst>
            <pc:docMk/>
            <pc:sldMk cId="1756925297" sldId="337"/>
            <ac:spMk id="12" creationId="{616EF55A-CD8E-43C8-B083-9DA91244527B}"/>
          </ac:spMkLst>
        </pc:spChg>
        <pc:spChg chg="mod">
          <ac:chgData name="Demichele Francesco at EWA" userId="085fc0f5-b539-4673-ac24-ba3583a28639" providerId="ADAL" clId="{63C6A426-DCE6-431D-95B6-6828269ECBC4}" dt="2022-05-20T11:37:22.237" v="868"/>
          <ac:spMkLst>
            <pc:docMk/>
            <pc:sldMk cId="1756925297" sldId="337"/>
            <ac:spMk id="13" creationId="{8FF6D8D7-016A-45A2-BE17-5A5F6AF1816F}"/>
          </ac:spMkLst>
        </pc:spChg>
        <pc:spChg chg="mod">
          <ac:chgData name="Demichele Francesco at EWA" userId="085fc0f5-b539-4673-ac24-ba3583a28639" providerId="ADAL" clId="{63C6A426-DCE6-431D-95B6-6828269ECBC4}" dt="2022-05-20T11:37:22.237" v="868"/>
          <ac:spMkLst>
            <pc:docMk/>
            <pc:sldMk cId="1756925297" sldId="337"/>
            <ac:spMk id="14" creationId="{0CA633C0-50DB-4448-81D7-D6B7562D02EB}"/>
          </ac:spMkLst>
        </pc:spChg>
        <pc:grpChg chg="add mod">
          <ac:chgData name="Demichele Francesco at EWA" userId="085fc0f5-b539-4673-ac24-ba3583a28639" providerId="ADAL" clId="{63C6A426-DCE6-431D-95B6-6828269ECBC4}" dt="2022-05-20T11:37:22.237" v="868"/>
          <ac:grpSpMkLst>
            <pc:docMk/>
            <pc:sldMk cId="1756925297" sldId="337"/>
            <ac:grpSpMk id="9" creationId="{BCAC8670-50BB-4E0A-85B0-9C614DBCF17D}"/>
          </ac:grpSpMkLst>
        </pc:grpChg>
        <pc:grpChg chg="mod">
          <ac:chgData name="Demichele Francesco at EWA" userId="085fc0f5-b539-4673-ac24-ba3583a28639" providerId="ADAL" clId="{63C6A426-DCE6-431D-95B6-6828269ECBC4}" dt="2022-05-20T11:37:22.237" v="868"/>
          <ac:grpSpMkLst>
            <pc:docMk/>
            <pc:sldMk cId="1756925297" sldId="337"/>
            <ac:grpSpMk id="11" creationId="{3CA09732-02C1-459C-BAE8-C363C27AB769}"/>
          </ac:grpSpMkLst>
        </pc:grpChg>
        <pc:graphicFrameChg chg="add mod">
          <ac:chgData name="Demichele Francesco at EWA" userId="085fc0f5-b539-4673-ac24-ba3583a28639" providerId="ADAL" clId="{63C6A426-DCE6-431D-95B6-6828269ECBC4}" dt="2022-05-20T11:59:35.854" v="889"/>
          <ac:graphicFrameMkLst>
            <pc:docMk/>
            <pc:sldMk cId="1756925297" sldId="337"/>
            <ac:graphicFrameMk id="4" creationId="{95E3E24D-F04C-4C58-8FB2-1A3E1AEFBFCC}"/>
          </ac:graphicFrameMkLst>
        </pc:graphicFrameChg>
        <pc:graphicFrameChg chg="add mod">
          <ac:chgData name="Demichele Francesco at EWA" userId="085fc0f5-b539-4673-ac24-ba3583a28639" providerId="ADAL" clId="{63C6A426-DCE6-431D-95B6-6828269ECBC4}" dt="2022-05-20T12:18:38.608" v="961"/>
          <ac:graphicFrameMkLst>
            <pc:docMk/>
            <pc:sldMk cId="1756925297" sldId="337"/>
            <ac:graphicFrameMk id="5" creationId="{0E8A74F6-92F5-4ECB-AE65-5F2FEB78E072}"/>
          </ac:graphicFrameMkLst>
        </pc:graphicFrameChg>
        <pc:picChg chg="add mod">
          <ac:chgData name="Demichele Francesco at EWA" userId="085fc0f5-b539-4673-ac24-ba3583a28639" providerId="ADAL" clId="{63C6A426-DCE6-431D-95B6-6828269ECBC4}" dt="2022-05-20T11:37:22.237" v="868"/>
          <ac:picMkLst>
            <pc:docMk/>
            <pc:sldMk cId="1756925297" sldId="337"/>
            <ac:picMk id="7" creationId="{E00852B1-F626-4078-BAEF-49B8C2EF9CB0}"/>
          </ac:picMkLst>
        </pc:picChg>
        <pc:picChg chg="add mod">
          <ac:chgData name="Demichele Francesco at EWA" userId="085fc0f5-b539-4673-ac24-ba3583a28639" providerId="ADAL" clId="{63C6A426-DCE6-431D-95B6-6828269ECBC4}" dt="2022-05-20T11:37:22.237" v="868"/>
          <ac:picMkLst>
            <pc:docMk/>
            <pc:sldMk cId="1756925297" sldId="337"/>
            <ac:picMk id="8" creationId="{1CB384D0-A8D8-4D82-8E8B-4727F1092449}"/>
          </ac:picMkLst>
        </pc:picChg>
      </pc:sldChg>
      <pc:sldChg chg="addSp delSp modSp new mod modNotesTx">
        <pc:chgData name="Demichele Francesco at EWA" userId="085fc0f5-b539-4673-ac24-ba3583a28639" providerId="ADAL" clId="{63C6A426-DCE6-431D-95B6-6828269ECBC4}" dt="2022-05-20T14:54:16.097" v="1798" actId="20577"/>
        <pc:sldMkLst>
          <pc:docMk/>
          <pc:sldMk cId="1722510031" sldId="338"/>
        </pc:sldMkLst>
        <pc:spChg chg="mod">
          <ac:chgData name="Demichele Francesco at EWA" userId="085fc0f5-b539-4673-ac24-ba3583a28639" providerId="ADAL" clId="{63C6A426-DCE6-431D-95B6-6828269ECBC4}" dt="2022-05-20T11:58:20.475" v="882" actId="20577"/>
          <ac:spMkLst>
            <pc:docMk/>
            <pc:sldMk cId="1722510031" sldId="338"/>
            <ac:spMk id="2" creationId="{BA205813-2956-4112-BA67-B378A9BA181A}"/>
          </ac:spMkLst>
        </pc:spChg>
        <pc:spChg chg="del">
          <ac:chgData name="Demichele Francesco at EWA" userId="085fc0f5-b539-4673-ac24-ba3583a28639" providerId="ADAL" clId="{63C6A426-DCE6-431D-95B6-6828269ECBC4}" dt="2022-05-20T11:55:40.739" v="870" actId="478"/>
          <ac:spMkLst>
            <pc:docMk/>
            <pc:sldMk cId="1722510031" sldId="338"/>
            <ac:spMk id="3" creationId="{DD97E922-CCDE-4A24-A425-265E7EBFA42E}"/>
          </ac:spMkLst>
        </pc:spChg>
        <pc:spChg chg="mod">
          <ac:chgData name="Demichele Francesco at EWA" userId="085fc0f5-b539-4673-ac24-ba3583a28639" providerId="ADAL" clId="{63C6A426-DCE6-431D-95B6-6828269ECBC4}" dt="2022-05-20T12:12:00.310" v="937"/>
          <ac:spMkLst>
            <pc:docMk/>
            <pc:sldMk cId="1722510031" sldId="338"/>
            <ac:spMk id="11" creationId="{41603E02-1A9F-416D-922A-EE5D8D3D8E64}"/>
          </ac:spMkLst>
        </pc:spChg>
        <pc:spChg chg="mod">
          <ac:chgData name="Demichele Francesco at EWA" userId="085fc0f5-b539-4673-ac24-ba3583a28639" providerId="ADAL" clId="{63C6A426-DCE6-431D-95B6-6828269ECBC4}" dt="2022-05-20T12:12:00.310" v="937"/>
          <ac:spMkLst>
            <pc:docMk/>
            <pc:sldMk cId="1722510031" sldId="338"/>
            <ac:spMk id="13" creationId="{C86F2BEB-FA5A-47D2-92F1-7486A68E6806}"/>
          </ac:spMkLst>
        </pc:spChg>
        <pc:spChg chg="mod">
          <ac:chgData name="Demichele Francesco at EWA" userId="085fc0f5-b539-4673-ac24-ba3583a28639" providerId="ADAL" clId="{63C6A426-DCE6-431D-95B6-6828269ECBC4}" dt="2022-05-20T12:12:00.310" v="937"/>
          <ac:spMkLst>
            <pc:docMk/>
            <pc:sldMk cId="1722510031" sldId="338"/>
            <ac:spMk id="14" creationId="{20E350C2-173B-43A9-856F-C65E2C6B6CAF}"/>
          </ac:spMkLst>
        </pc:spChg>
        <pc:spChg chg="mod">
          <ac:chgData name="Demichele Francesco at EWA" userId="085fc0f5-b539-4673-ac24-ba3583a28639" providerId="ADAL" clId="{63C6A426-DCE6-431D-95B6-6828269ECBC4}" dt="2022-05-20T12:12:00.310" v="937"/>
          <ac:spMkLst>
            <pc:docMk/>
            <pc:sldMk cId="1722510031" sldId="338"/>
            <ac:spMk id="15" creationId="{0E236B01-1192-4B76-9D35-7AC50415B445}"/>
          </ac:spMkLst>
        </pc:spChg>
        <pc:spChg chg="add mod">
          <ac:chgData name="Demichele Francesco at EWA" userId="085fc0f5-b539-4673-ac24-ba3583a28639" providerId="ADAL" clId="{63C6A426-DCE6-431D-95B6-6828269ECBC4}" dt="2022-05-20T12:15:37.442" v="943"/>
          <ac:spMkLst>
            <pc:docMk/>
            <pc:sldMk cId="1722510031" sldId="338"/>
            <ac:spMk id="16" creationId="{BE75051C-49C9-4284-9502-FA2897CEC30D}"/>
          </ac:spMkLst>
        </pc:spChg>
        <pc:spChg chg="add mod">
          <ac:chgData name="Demichele Francesco at EWA" userId="085fc0f5-b539-4673-ac24-ba3583a28639" providerId="ADAL" clId="{63C6A426-DCE6-431D-95B6-6828269ECBC4}" dt="2022-05-20T14:23:41.972" v="1654" actId="20577"/>
          <ac:spMkLst>
            <pc:docMk/>
            <pc:sldMk cId="1722510031" sldId="338"/>
            <ac:spMk id="18" creationId="{F6C08345-5719-4826-B898-87FDDB4FD397}"/>
          </ac:spMkLst>
        </pc:spChg>
        <pc:spChg chg="add mod">
          <ac:chgData name="Demichele Francesco at EWA" userId="085fc0f5-b539-4673-ac24-ba3583a28639" providerId="ADAL" clId="{63C6A426-DCE6-431D-95B6-6828269ECBC4}" dt="2022-05-20T12:25:17.746" v="1079" actId="164"/>
          <ac:spMkLst>
            <pc:docMk/>
            <pc:sldMk cId="1722510031" sldId="338"/>
            <ac:spMk id="19" creationId="{27F83E1A-5912-43D0-9C3D-F681A4F5D0F2}"/>
          </ac:spMkLst>
        </pc:spChg>
        <pc:spChg chg="add mod">
          <ac:chgData name="Demichele Francesco at EWA" userId="085fc0f5-b539-4673-ac24-ba3583a28639" providerId="ADAL" clId="{63C6A426-DCE6-431D-95B6-6828269ECBC4}" dt="2022-05-20T12:25:17.746" v="1079" actId="164"/>
          <ac:spMkLst>
            <pc:docMk/>
            <pc:sldMk cId="1722510031" sldId="338"/>
            <ac:spMk id="24" creationId="{AE7C47BB-CD88-4EF9-A807-D75F455F8647}"/>
          </ac:spMkLst>
        </pc:spChg>
        <pc:spChg chg="add mod">
          <ac:chgData name="Demichele Francesco at EWA" userId="085fc0f5-b539-4673-ac24-ba3583a28639" providerId="ADAL" clId="{63C6A426-DCE6-431D-95B6-6828269ECBC4}" dt="2022-05-20T12:25:17.746" v="1079" actId="164"/>
          <ac:spMkLst>
            <pc:docMk/>
            <pc:sldMk cId="1722510031" sldId="338"/>
            <ac:spMk id="25" creationId="{FAF22937-027B-4BA6-91C5-B8FBAFE49D93}"/>
          </ac:spMkLst>
        </pc:spChg>
        <pc:spChg chg="add mod">
          <ac:chgData name="Demichele Francesco at EWA" userId="085fc0f5-b539-4673-ac24-ba3583a28639" providerId="ADAL" clId="{63C6A426-DCE6-431D-95B6-6828269ECBC4}" dt="2022-05-20T12:25:53.584" v="1084" actId="164"/>
          <ac:spMkLst>
            <pc:docMk/>
            <pc:sldMk cId="1722510031" sldId="338"/>
            <ac:spMk id="27" creationId="{85705821-6CCB-47F7-AEDE-83995B7B02F0}"/>
          </ac:spMkLst>
        </pc:spChg>
        <pc:grpChg chg="add mod">
          <ac:chgData name="Demichele Francesco at EWA" userId="085fc0f5-b539-4673-ac24-ba3583a28639" providerId="ADAL" clId="{63C6A426-DCE6-431D-95B6-6828269ECBC4}" dt="2022-05-20T12:12:00.310" v="937"/>
          <ac:grpSpMkLst>
            <pc:docMk/>
            <pc:sldMk cId="1722510031" sldId="338"/>
            <ac:grpSpMk id="10" creationId="{1E340CAF-332B-42EB-AD02-86960E905AD2}"/>
          </ac:grpSpMkLst>
        </pc:grpChg>
        <pc:grpChg chg="mod">
          <ac:chgData name="Demichele Francesco at EWA" userId="085fc0f5-b539-4673-ac24-ba3583a28639" providerId="ADAL" clId="{63C6A426-DCE6-431D-95B6-6828269ECBC4}" dt="2022-05-20T12:12:00.310" v="937"/>
          <ac:grpSpMkLst>
            <pc:docMk/>
            <pc:sldMk cId="1722510031" sldId="338"/>
            <ac:grpSpMk id="12" creationId="{5E1A7C3A-4EC1-479C-97D1-73C2C375D0DB}"/>
          </ac:grpSpMkLst>
        </pc:grpChg>
        <pc:grpChg chg="add mod">
          <ac:chgData name="Demichele Francesco at EWA" userId="085fc0f5-b539-4673-ac24-ba3583a28639" providerId="ADAL" clId="{63C6A426-DCE6-431D-95B6-6828269ECBC4}" dt="2022-05-20T12:25:53.584" v="1084" actId="164"/>
          <ac:grpSpMkLst>
            <pc:docMk/>
            <pc:sldMk cId="1722510031" sldId="338"/>
            <ac:grpSpMk id="26" creationId="{B8DCA47C-BE8C-4598-8D45-80E2BF67816C}"/>
          </ac:grpSpMkLst>
        </pc:grpChg>
        <pc:grpChg chg="add mod">
          <ac:chgData name="Demichele Francesco at EWA" userId="085fc0f5-b539-4673-ac24-ba3583a28639" providerId="ADAL" clId="{63C6A426-DCE6-431D-95B6-6828269ECBC4}" dt="2022-05-20T12:26:01.866" v="1085" actId="1076"/>
          <ac:grpSpMkLst>
            <pc:docMk/>
            <pc:sldMk cId="1722510031" sldId="338"/>
            <ac:grpSpMk id="28" creationId="{ECA5A572-F1B9-46A8-B60D-186FFBFC2162}"/>
          </ac:grpSpMkLst>
        </pc:grpChg>
        <pc:graphicFrameChg chg="add del mod">
          <ac:chgData name="Demichele Francesco at EWA" userId="085fc0f5-b539-4673-ac24-ba3583a28639" providerId="ADAL" clId="{63C6A426-DCE6-431D-95B6-6828269ECBC4}" dt="2022-05-20T12:06:06.088" v="898" actId="478"/>
          <ac:graphicFrameMkLst>
            <pc:docMk/>
            <pc:sldMk cId="1722510031" sldId="338"/>
            <ac:graphicFrameMk id="4" creationId="{4B9084CB-1494-4813-87E4-5592C725D418}"/>
          </ac:graphicFrameMkLst>
        </pc:graphicFrameChg>
        <pc:graphicFrameChg chg="add del mod">
          <ac:chgData name="Demichele Francesco at EWA" userId="085fc0f5-b539-4673-ac24-ba3583a28639" providerId="ADAL" clId="{63C6A426-DCE6-431D-95B6-6828269ECBC4}" dt="2022-05-20T12:08:29.234" v="918" actId="478"/>
          <ac:graphicFrameMkLst>
            <pc:docMk/>
            <pc:sldMk cId="1722510031" sldId="338"/>
            <ac:graphicFrameMk id="5" creationId="{026F3854-DD17-43BD-8BF6-F275ED35699F}"/>
          </ac:graphicFrameMkLst>
        </pc:graphicFrameChg>
        <pc:graphicFrameChg chg="add mod">
          <ac:chgData name="Demichele Francesco at EWA" userId="085fc0f5-b539-4673-ac24-ba3583a28639" providerId="ADAL" clId="{63C6A426-DCE6-431D-95B6-6828269ECBC4}" dt="2022-05-20T12:19:01.687" v="966" actId="692"/>
          <ac:graphicFrameMkLst>
            <pc:docMk/>
            <pc:sldMk cId="1722510031" sldId="338"/>
            <ac:graphicFrameMk id="6" creationId="{157815E4-272F-43AF-B1A3-BF3A0B947408}"/>
          </ac:graphicFrameMkLst>
        </pc:graphicFrameChg>
        <pc:graphicFrameChg chg="add del mod">
          <ac:chgData name="Demichele Francesco at EWA" userId="085fc0f5-b539-4673-ac24-ba3583a28639" providerId="ADAL" clId="{63C6A426-DCE6-431D-95B6-6828269ECBC4}" dt="2022-05-20T12:18:27.273" v="959" actId="478"/>
          <ac:graphicFrameMkLst>
            <pc:docMk/>
            <pc:sldMk cId="1722510031" sldId="338"/>
            <ac:graphicFrameMk id="7" creationId="{7A29A750-D4E2-4754-87C7-902DCCFBD899}"/>
          </ac:graphicFrameMkLst>
        </pc:graphicFrameChg>
        <pc:graphicFrameChg chg="add mod">
          <ac:chgData name="Demichele Francesco at EWA" userId="085fc0f5-b539-4673-ac24-ba3583a28639" providerId="ADAL" clId="{63C6A426-DCE6-431D-95B6-6828269ECBC4}" dt="2022-05-20T12:25:01.441" v="1077"/>
          <ac:graphicFrameMkLst>
            <pc:docMk/>
            <pc:sldMk cId="1722510031" sldId="338"/>
            <ac:graphicFrameMk id="17" creationId="{7A29A750-D4E2-4754-87C7-902DCCFBD899}"/>
          </ac:graphicFrameMkLst>
        </pc:graphicFrameChg>
        <pc:picChg chg="add mod">
          <ac:chgData name="Demichele Francesco at EWA" userId="085fc0f5-b539-4673-ac24-ba3583a28639" providerId="ADAL" clId="{63C6A426-DCE6-431D-95B6-6828269ECBC4}" dt="2022-05-20T12:12:00.310" v="937"/>
          <ac:picMkLst>
            <pc:docMk/>
            <pc:sldMk cId="1722510031" sldId="338"/>
            <ac:picMk id="8" creationId="{8BABB462-8574-43CC-BA83-029BB11120DC}"/>
          </ac:picMkLst>
        </pc:picChg>
        <pc:picChg chg="add mod">
          <ac:chgData name="Demichele Francesco at EWA" userId="085fc0f5-b539-4673-ac24-ba3583a28639" providerId="ADAL" clId="{63C6A426-DCE6-431D-95B6-6828269ECBC4}" dt="2022-05-20T12:12:00.310" v="937"/>
          <ac:picMkLst>
            <pc:docMk/>
            <pc:sldMk cId="1722510031" sldId="338"/>
            <ac:picMk id="9" creationId="{FF7F2C04-C849-44B1-A890-D11EC00E87C3}"/>
          </ac:picMkLst>
        </pc:picChg>
        <pc:cxnChg chg="add mod">
          <ac:chgData name="Demichele Francesco at EWA" userId="085fc0f5-b539-4673-ac24-ba3583a28639" providerId="ADAL" clId="{63C6A426-DCE6-431D-95B6-6828269ECBC4}" dt="2022-05-20T12:25:17.746" v="1079" actId="164"/>
          <ac:cxnSpMkLst>
            <pc:docMk/>
            <pc:sldMk cId="1722510031" sldId="338"/>
            <ac:cxnSpMk id="21" creationId="{382B25EE-EA09-4907-92EE-4B7E0893C86E}"/>
          </ac:cxnSpMkLst>
        </pc:cxnChg>
        <pc:cxnChg chg="add mod">
          <ac:chgData name="Demichele Francesco at EWA" userId="085fc0f5-b539-4673-ac24-ba3583a28639" providerId="ADAL" clId="{63C6A426-DCE6-431D-95B6-6828269ECBC4}" dt="2022-05-20T12:25:17.746" v="1079" actId="164"/>
          <ac:cxnSpMkLst>
            <pc:docMk/>
            <pc:sldMk cId="1722510031" sldId="338"/>
            <ac:cxnSpMk id="23" creationId="{18231833-64D9-4FFF-895D-9BC780967BAE}"/>
          </ac:cxnSpMkLst>
        </pc:cxnChg>
      </pc:sldChg>
      <pc:sldChg chg="addSp delSp modSp new mod">
        <pc:chgData name="Demichele Francesco at EWA" userId="085fc0f5-b539-4673-ac24-ba3583a28639" providerId="ADAL" clId="{63C6A426-DCE6-431D-95B6-6828269ECBC4}" dt="2022-05-20T13:42:01.267" v="1651" actId="20577"/>
        <pc:sldMkLst>
          <pc:docMk/>
          <pc:sldMk cId="1442949204" sldId="339"/>
        </pc:sldMkLst>
        <pc:spChg chg="mod">
          <ac:chgData name="Demichele Francesco at EWA" userId="085fc0f5-b539-4673-ac24-ba3583a28639" providerId="ADAL" clId="{63C6A426-DCE6-431D-95B6-6828269ECBC4}" dt="2022-05-20T13:38:14.561" v="1628" actId="5793"/>
          <ac:spMkLst>
            <pc:docMk/>
            <pc:sldMk cId="1442949204" sldId="339"/>
            <ac:spMk id="2" creationId="{0E3C95E3-919E-4B30-8CE4-E81A9C293FA3}"/>
          </ac:spMkLst>
        </pc:spChg>
        <pc:spChg chg="mod">
          <ac:chgData name="Demichele Francesco at EWA" userId="085fc0f5-b539-4673-ac24-ba3583a28639" providerId="ADAL" clId="{63C6A426-DCE6-431D-95B6-6828269ECBC4}" dt="2022-05-20T13:42:01.267" v="1651" actId="20577"/>
          <ac:spMkLst>
            <pc:docMk/>
            <pc:sldMk cId="1442949204" sldId="339"/>
            <ac:spMk id="3" creationId="{491D00AF-BCAB-496A-B396-E970A8770F01}"/>
          </ac:spMkLst>
        </pc:spChg>
        <pc:spChg chg="add del">
          <ac:chgData name="Demichele Francesco at EWA" userId="085fc0f5-b539-4673-ac24-ba3583a28639" providerId="ADAL" clId="{63C6A426-DCE6-431D-95B6-6828269ECBC4}" dt="2022-05-20T13:41:54.358" v="1646"/>
          <ac:spMkLst>
            <pc:docMk/>
            <pc:sldMk cId="1442949204" sldId="339"/>
            <ac:spMk id="4" creationId="{B88C3851-B84D-4FD5-A45A-7EE9510C747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t>DMBs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1750" cap="rnd">
                <a:solidFill>
                  <a:schemeClr val="tx1"/>
                </a:solidFill>
                <a:prstDash val="sysDot"/>
              </a:ln>
              <a:effectLst/>
            </c:spPr>
            <c:trendlineType val="linear"/>
            <c:forward val="2"/>
            <c:backward val="2"/>
            <c:intercept val="0"/>
            <c:dispRSqr val="1"/>
            <c:dispEq val="1"/>
            <c:trendlineLbl>
              <c:layout>
                <c:manualLayout>
                  <c:x val="-4.8184571709448121E-2"/>
                  <c:y val="0.623419108693887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Tot!$D$2:$D$44</c:f>
              <c:numCache>
                <c:formatCode>General</c:formatCode>
                <c:ptCount val="43"/>
                <c:pt idx="0">
                  <c:v>2.7</c:v>
                </c:pt>
                <c:pt idx="1">
                  <c:v>1.8349999999999937</c:v>
                </c:pt>
                <c:pt idx="2">
                  <c:v>1.8320000000000001</c:v>
                </c:pt>
                <c:pt idx="3">
                  <c:v>2.6850000000000001</c:v>
                </c:pt>
                <c:pt idx="4">
                  <c:v>2.6139999999999972</c:v>
                </c:pt>
                <c:pt idx="5">
                  <c:v>1.8649999999999949</c:v>
                </c:pt>
                <c:pt idx="6">
                  <c:v>1.8649999999999949</c:v>
                </c:pt>
                <c:pt idx="7">
                  <c:v>2.5940000000000012</c:v>
                </c:pt>
                <c:pt idx="8">
                  <c:v>2.855000000000004</c:v>
                </c:pt>
                <c:pt idx="9">
                  <c:v>2.4440000000000026</c:v>
                </c:pt>
                <c:pt idx="10">
                  <c:v>1.7150000000000034</c:v>
                </c:pt>
                <c:pt idx="11">
                  <c:v>2.3850000000000051</c:v>
                </c:pt>
                <c:pt idx="12">
                  <c:v>1.6850000000000023</c:v>
                </c:pt>
                <c:pt idx="13">
                  <c:v>2.6450000000000031</c:v>
                </c:pt>
                <c:pt idx="14">
                  <c:v>1.7150000000000034</c:v>
                </c:pt>
                <c:pt idx="15">
                  <c:v>2.3440000000000012</c:v>
                </c:pt>
                <c:pt idx="16">
                  <c:v>1.7650000000000006</c:v>
                </c:pt>
                <c:pt idx="17">
                  <c:v>1.7249999999999943</c:v>
                </c:pt>
                <c:pt idx="18">
                  <c:v>2.3239999999999981</c:v>
                </c:pt>
                <c:pt idx="19">
                  <c:v>2.615000000000002</c:v>
                </c:pt>
                <c:pt idx="20">
                  <c:v>1.6949999999999932</c:v>
                </c:pt>
                <c:pt idx="21">
                  <c:v>1.644999999999996</c:v>
                </c:pt>
                <c:pt idx="22">
                  <c:v>1.6650000000000063</c:v>
                </c:pt>
                <c:pt idx="23">
                  <c:v>2.7049999999999983</c:v>
                </c:pt>
                <c:pt idx="24">
                  <c:v>2.3939999999999984</c:v>
                </c:pt>
                <c:pt idx="25">
                  <c:v>1.7150000000000034</c:v>
                </c:pt>
                <c:pt idx="26">
                  <c:v>2.6950000000000003</c:v>
                </c:pt>
                <c:pt idx="27">
                  <c:v>1.7849999999999999</c:v>
                </c:pt>
                <c:pt idx="28">
                  <c:v>2.6</c:v>
                </c:pt>
                <c:pt idx="29">
                  <c:v>1.645</c:v>
                </c:pt>
                <c:pt idx="30">
                  <c:v>1.8149999999999999</c:v>
                </c:pt>
                <c:pt idx="31">
                  <c:v>2.91</c:v>
                </c:pt>
                <c:pt idx="32">
                  <c:v>2.9140000000000001</c:v>
                </c:pt>
                <c:pt idx="33">
                  <c:v>2.7440000000000002</c:v>
                </c:pt>
                <c:pt idx="34">
                  <c:v>3.0539999999999998</c:v>
                </c:pt>
                <c:pt idx="35">
                  <c:v>2.649</c:v>
                </c:pt>
                <c:pt idx="36">
                  <c:v>2.915</c:v>
                </c:pt>
                <c:pt idx="37">
                  <c:v>3.1549999999999998</c:v>
                </c:pt>
                <c:pt idx="38">
                  <c:v>1.855</c:v>
                </c:pt>
                <c:pt idx="39">
                  <c:v>1.895</c:v>
                </c:pt>
                <c:pt idx="40">
                  <c:v>1.9450000000000001</c:v>
                </c:pt>
                <c:pt idx="41">
                  <c:v>1.895</c:v>
                </c:pt>
                <c:pt idx="42">
                  <c:v>1.845</c:v>
                </c:pt>
              </c:numCache>
            </c:numRef>
          </c:xVal>
          <c:yVal>
            <c:numRef>
              <c:f>Tot!$K$2:$K$44</c:f>
              <c:numCache>
                <c:formatCode>General</c:formatCode>
                <c:ptCount val="43"/>
                <c:pt idx="0">
                  <c:v>81.855999999999995</c:v>
                </c:pt>
                <c:pt idx="1">
                  <c:v>56.260420000000003</c:v>
                </c:pt>
                <c:pt idx="2">
                  <c:v>52.273150000000001</c:v>
                </c:pt>
                <c:pt idx="3" formatCode="_-* #,##0.000_-;\-* #,##0.000_-;_-* &quot;-&quot;??_-;_-@_-">
                  <c:v>88.997500000000002</c:v>
                </c:pt>
                <c:pt idx="4">
                  <c:v>80.049599999999998</c:v>
                </c:pt>
                <c:pt idx="5">
                  <c:v>56.110979999999998</c:v>
                </c:pt>
                <c:pt idx="6">
                  <c:v>53.085929999999998</c:v>
                </c:pt>
                <c:pt idx="7">
                  <c:v>81.308700000000002</c:v>
                </c:pt>
                <c:pt idx="8" formatCode="_-* #,##0.000_-;\-* #,##0.000_-;_-* &quot;-&quot;??_-;_-@_-">
                  <c:v>89.331999999999994</c:v>
                </c:pt>
                <c:pt idx="9">
                  <c:v>81.139200000000002</c:v>
                </c:pt>
                <c:pt idx="10">
                  <c:v>54.100879999999997</c:v>
                </c:pt>
                <c:pt idx="11" formatCode="_-* #,##0.000_-;\-* #,##0.000_-;_-* &quot;-&quot;??_-;_-@_-">
                  <c:v>87.356440000000006</c:v>
                </c:pt>
                <c:pt idx="12">
                  <c:v>51.262949999999996</c:v>
                </c:pt>
                <c:pt idx="13" formatCode="_-* #,##0.000_-;\-* #,##0.000_-;_-* &quot;-&quot;??_-;_-@_-">
                  <c:v>86.782700000000006</c:v>
                </c:pt>
                <c:pt idx="14">
                  <c:v>50.488100000000003</c:v>
                </c:pt>
                <c:pt idx="15">
                  <c:v>76.884100000000004</c:v>
                </c:pt>
                <c:pt idx="16">
                  <c:v>53.201219999999999</c:v>
                </c:pt>
                <c:pt idx="17">
                  <c:v>52.235230000000001</c:v>
                </c:pt>
                <c:pt idx="18">
                  <c:v>73.339299999999994</c:v>
                </c:pt>
                <c:pt idx="19" formatCode="_-* #,##0.000_-;\-* #,##0.000_-;_-* &quot;-&quot;??_-;_-@_-">
                  <c:v>86.414190000000005</c:v>
                </c:pt>
                <c:pt idx="20">
                  <c:v>51.613810000000001</c:v>
                </c:pt>
                <c:pt idx="21">
                  <c:v>55.221939999999996</c:v>
                </c:pt>
                <c:pt idx="22">
                  <c:v>52.973280000000003</c:v>
                </c:pt>
                <c:pt idx="23" formatCode="_-* #,##0.000_-;\-* #,##0.000_-;_-* &quot;-&quot;??_-;_-@_-">
                  <c:v>86.112009999999998</c:v>
                </c:pt>
                <c:pt idx="24">
                  <c:v>63.9878</c:v>
                </c:pt>
                <c:pt idx="25">
                  <c:v>47.020879999999998</c:v>
                </c:pt>
                <c:pt idx="26" formatCode="_-* #,##0.000_-;\-* #,##0.000_-;_-* &quot;-&quot;??_-;_-@_-">
                  <c:v>86.275999999999996</c:v>
                </c:pt>
                <c:pt idx="27">
                  <c:v>49.8108</c:v>
                </c:pt>
                <c:pt idx="28">
                  <c:v>76.248000000000005</c:v>
                </c:pt>
                <c:pt idx="29">
                  <c:v>54.233080000000001</c:v>
                </c:pt>
                <c:pt idx="30">
                  <c:v>49.37285</c:v>
                </c:pt>
                <c:pt idx="31">
                  <c:v>79.06</c:v>
                </c:pt>
                <c:pt idx="32">
                  <c:v>79.065299999999993</c:v>
                </c:pt>
                <c:pt idx="33">
                  <c:v>79.194199999999995</c:v>
                </c:pt>
                <c:pt idx="34">
                  <c:v>79.132099999999994</c:v>
                </c:pt>
                <c:pt idx="35">
                  <c:v>78.813760000000002</c:v>
                </c:pt>
                <c:pt idx="36" formatCode="_-* #,##0.000_-;\-* #,##0.000_-;_-* &quot;-&quot;??_-;_-@_-">
                  <c:v>88.829049999999995</c:v>
                </c:pt>
                <c:pt idx="37" formatCode="_-* #,##0.000_-;\-* #,##0.000_-;_-* &quot;-&quot;??_-;_-@_-">
                  <c:v>89.454849999999993</c:v>
                </c:pt>
                <c:pt idx="38">
                  <c:v>51.877600000000001</c:v>
                </c:pt>
                <c:pt idx="39">
                  <c:v>52.030410000000003</c:v>
                </c:pt>
                <c:pt idx="40">
                  <c:v>52.534309999999998</c:v>
                </c:pt>
                <c:pt idx="41">
                  <c:v>53.505209999999998</c:v>
                </c:pt>
                <c:pt idx="42">
                  <c:v>52.667079999999999</c:v>
                </c:pt>
              </c:numCache>
            </c:numRef>
          </c:yVal>
          <c:smooth val="0"/>
          <c:extLst>
            <c:ext xmlns:c16="http://schemas.microsoft.com/office/drawing/2014/chart" uri="{C3380CC4-5D6E-409C-BE32-E72D297353CC}">
              <c16:uniqueId val="{00000001-4CD8-49A8-9F1A-9766CF31E3FF}"/>
            </c:ext>
          </c:extLst>
        </c:ser>
        <c:ser>
          <c:idx val="1"/>
          <c:order val="1"/>
          <c:tx>
            <c:strRef>
              <c:f>Tot!$M$1</c:f>
              <c:strCache>
                <c:ptCount val="1"/>
                <c:pt idx="0">
                  <c:v>GH</c:v>
                </c:pt>
              </c:strCache>
            </c:strRef>
          </c:tx>
          <c:spPr>
            <a:ln w="25400" cap="rnd">
              <a:noFill/>
              <a:round/>
            </a:ln>
            <a:effectLst/>
          </c:spPr>
          <c:marker>
            <c:symbol val="none"/>
          </c:marker>
          <c:trendline>
            <c:spPr>
              <a:ln w="38100" cap="rnd">
                <a:solidFill>
                  <a:srgbClr val="FF0000"/>
                </a:solidFill>
                <a:prstDash val="solid"/>
              </a:ln>
              <a:effectLst/>
            </c:spPr>
            <c:trendlineType val="linear"/>
            <c:forward val="2"/>
            <c:backward val="2"/>
            <c:dispRSqr val="0"/>
            <c:dispEq val="0"/>
          </c:trendline>
          <c:xVal>
            <c:numRef>
              <c:f>Tot!$D$2:$D$44</c:f>
              <c:numCache>
                <c:formatCode>General</c:formatCode>
                <c:ptCount val="43"/>
                <c:pt idx="0">
                  <c:v>2.7</c:v>
                </c:pt>
                <c:pt idx="1">
                  <c:v>1.8349999999999937</c:v>
                </c:pt>
                <c:pt idx="2">
                  <c:v>1.8320000000000001</c:v>
                </c:pt>
                <c:pt idx="3">
                  <c:v>2.6850000000000001</c:v>
                </c:pt>
                <c:pt idx="4">
                  <c:v>2.6139999999999972</c:v>
                </c:pt>
                <c:pt idx="5">
                  <c:v>1.8649999999999949</c:v>
                </c:pt>
                <c:pt idx="6">
                  <c:v>1.8649999999999949</c:v>
                </c:pt>
                <c:pt idx="7">
                  <c:v>2.5940000000000012</c:v>
                </c:pt>
                <c:pt idx="8">
                  <c:v>2.855000000000004</c:v>
                </c:pt>
                <c:pt idx="9">
                  <c:v>2.4440000000000026</c:v>
                </c:pt>
                <c:pt idx="10">
                  <c:v>1.7150000000000034</c:v>
                </c:pt>
                <c:pt idx="11">
                  <c:v>2.3850000000000051</c:v>
                </c:pt>
                <c:pt idx="12">
                  <c:v>1.6850000000000023</c:v>
                </c:pt>
                <c:pt idx="13">
                  <c:v>2.6450000000000031</c:v>
                </c:pt>
                <c:pt idx="14">
                  <c:v>1.7150000000000034</c:v>
                </c:pt>
                <c:pt idx="15">
                  <c:v>2.3440000000000012</c:v>
                </c:pt>
                <c:pt idx="16">
                  <c:v>1.7650000000000006</c:v>
                </c:pt>
                <c:pt idx="17">
                  <c:v>1.7249999999999943</c:v>
                </c:pt>
                <c:pt idx="18">
                  <c:v>2.3239999999999981</c:v>
                </c:pt>
                <c:pt idx="19">
                  <c:v>2.615000000000002</c:v>
                </c:pt>
                <c:pt idx="20">
                  <c:v>1.6949999999999932</c:v>
                </c:pt>
                <c:pt idx="21">
                  <c:v>1.644999999999996</c:v>
                </c:pt>
                <c:pt idx="22">
                  <c:v>1.6650000000000063</c:v>
                </c:pt>
                <c:pt idx="23">
                  <c:v>2.7049999999999983</c:v>
                </c:pt>
                <c:pt idx="24">
                  <c:v>2.3939999999999984</c:v>
                </c:pt>
                <c:pt idx="25">
                  <c:v>1.7150000000000034</c:v>
                </c:pt>
                <c:pt idx="26">
                  <c:v>2.6950000000000003</c:v>
                </c:pt>
                <c:pt idx="27">
                  <c:v>1.7849999999999999</c:v>
                </c:pt>
                <c:pt idx="28">
                  <c:v>2.6</c:v>
                </c:pt>
                <c:pt idx="29">
                  <c:v>1.645</c:v>
                </c:pt>
                <c:pt idx="30">
                  <c:v>1.8149999999999999</c:v>
                </c:pt>
                <c:pt idx="31">
                  <c:v>2.91</c:v>
                </c:pt>
                <c:pt idx="32">
                  <c:v>2.9140000000000001</c:v>
                </c:pt>
                <c:pt idx="33">
                  <c:v>2.7440000000000002</c:v>
                </c:pt>
                <c:pt idx="34">
                  <c:v>3.0539999999999998</c:v>
                </c:pt>
                <c:pt idx="35">
                  <c:v>2.649</c:v>
                </c:pt>
                <c:pt idx="36">
                  <c:v>2.915</c:v>
                </c:pt>
                <c:pt idx="37">
                  <c:v>3.1549999999999998</c:v>
                </c:pt>
                <c:pt idx="38">
                  <c:v>1.855</c:v>
                </c:pt>
                <c:pt idx="39">
                  <c:v>1.895</c:v>
                </c:pt>
                <c:pt idx="40">
                  <c:v>1.9450000000000001</c:v>
                </c:pt>
                <c:pt idx="41">
                  <c:v>1.895</c:v>
                </c:pt>
                <c:pt idx="42">
                  <c:v>1.845</c:v>
                </c:pt>
              </c:numCache>
            </c:numRef>
          </c:xVal>
          <c:yVal>
            <c:numRef>
              <c:f>Tot!$M$2:$M$44</c:f>
              <c:numCache>
                <c:formatCode>General</c:formatCode>
                <c:ptCount val="43"/>
                <c:pt idx="0">
                  <c:v>108</c:v>
                </c:pt>
                <c:pt idx="1">
                  <c:v>73.39999999999975</c:v>
                </c:pt>
                <c:pt idx="2">
                  <c:v>73.28</c:v>
                </c:pt>
                <c:pt idx="3">
                  <c:v>107.4</c:v>
                </c:pt>
                <c:pt idx="4">
                  <c:v>104.55999999999989</c:v>
                </c:pt>
                <c:pt idx="5">
                  <c:v>74.599999999999795</c:v>
                </c:pt>
                <c:pt idx="6">
                  <c:v>74.599999999999795</c:v>
                </c:pt>
                <c:pt idx="7">
                  <c:v>103.76000000000005</c:v>
                </c:pt>
                <c:pt idx="8">
                  <c:v>114.20000000000016</c:v>
                </c:pt>
                <c:pt idx="9">
                  <c:v>97.760000000000105</c:v>
                </c:pt>
                <c:pt idx="10">
                  <c:v>68.600000000000136</c:v>
                </c:pt>
                <c:pt idx="11">
                  <c:v>95.400000000000205</c:v>
                </c:pt>
                <c:pt idx="12">
                  <c:v>67.400000000000091</c:v>
                </c:pt>
                <c:pt idx="13">
                  <c:v>105.80000000000013</c:v>
                </c:pt>
                <c:pt idx="14">
                  <c:v>68.600000000000136</c:v>
                </c:pt>
                <c:pt idx="15">
                  <c:v>93.760000000000048</c:v>
                </c:pt>
                <c:pt idx="16">
                  <c:v>70.600000000000023</c:v>
                </c:pt>
                <c:pt idx="17">
                  <c:v>68.999999999999773</c:v>
                </c:pt>
                <c:pt idx="18">
                  <c:v>92.959999999999923</c:v>
                </c:pt>
                <c:pt idx="19">
                  <c:v>104.60000000000008</c:v>
                </c:pt>
                <c:pt idx="20">
                  <c:v>67.799999999999727</c:v>
                </c:pt>
                <c:pt idx="21">
                  <c:v>65.799999999999841</c:v>
                </c:pt>
                <c:pt idx="22">
                  <c:v>66.60000000000025</c:v>
                </c:pt>
                <c:pt idx="23">
                  <c:v>108.19999999999993</c:v>
                </c:pt>
                <c:pt idx="24">
                  <c:v>95.759999999999934</c:v>
                </c:pt>
                <c:pt idx="25">
                  <c:v>68.600000000000136</c:v>
                </c:pt>
                <c:pt idx="26">
                  <c:v>107.80000000000001</c:v>
                </c:pt>
                <c:pt idx="27">
                  <c:v>71.399999999999991</c:v>
                </c:pt>
                <c:pt idx="28">
                  <c:v>104</c:v>
                </c:pt>
                <c:pt idx="29">
                  <c:v>65.8</c:v>
                </c:pt>
                <c:pt idx="30">
                  <c:v>72.599999999999994</c:v>
                </c:pt>
                <c:pt idx="31">
                  <c:v>116.4</c:v>
                </c:pt>
                <c:pt idx="32">
                  <c:v>116.56</c:v>
                </c:pt>
                <c:pt idx="33">
                  <c:v>109.76</c:v>
                </c:pt>
                <c:pt idx="34">
                  <c:v>122.16</c:v>
                </c:pt>
                <c:pt idx="35">
                  <c:v>105.96000000000001</c:v>
                </c:pt>
                <c:pt idx="36">
                  <c:v>116.6</c:v>
                </c:pt>
                <c:pt idx="37">
                  <c:v>126.19999999999999</c:v>
                </c:pt>
                <c:pt idx="38">
                  <c:v>74.2</c:v>
                </c:pt>
                <c:pt idx="39">
                  <c:v>75.8</c:v>
                </c:pt>
                <c:pt idx="40">
                  <c:v>77.8</c:v>
                </c:pt>
                <c:pt idx="41">
                  <c:v>75.8</c:v>
                </c:pt>
                <c:pt idx="42">
                  <c:v>73.8</c:v>
                </c:pt>
              </c:numCache>
            </c:numRef>
          </c:yVal>
          <c:smooth val="0"/>
          <c:extLst>
            <c:ext xmlns:c16="http://schemas.microsoft.com/office/drawing/2014/chart" uri="{C3380CC4-5D6E-409C-BE32-E72D297353CC}">
              <c16:uniqueId val="{00000003-4CD8-49A8-9F1A-9766CF31E3FF}"/>
            </c:ext>
          </c:extLst>
        </c:ser>
        <c:dLbls>
          <c:showLegendKey val="0"/>
          <c:showVal val="0"/>
          <c:showCatName val="0"/>
          <c:showSerName val="0"/>
          <c:showPercent val="0"/>
          <c:showBubbleSize val="0"/>
        </c:dLbls>
        <c:axId val="501287288"/>
        <c:axId val="501294504"/>
      </c:scatterChart>
      <c:valAx>
        <c:axId val="501287288"/>
        <c:scaling>
          <c:orientation val="minMax"/>
          <c:max val="4"/>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900" b="1" i="0" u="none" strike="noStrike" baseline="0">
                    <a:effectLst/>
                  </a:rPr>
                  <a:t>Static Water Level [m amsl]</a:t>
                </a:r>
                <a:endParaRPr lang="en-GB" sz="9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94504"/>
        <c:crosses val="autoZero"/>
        <c:crossBetween val="midCat"/>
        <c:majorUnit val="1"/>
        <c:minorUnit val="0.5"/>
      </c:valAx>
      <c:valAx>
        <c:axId val="501294504"/>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900" b="1"/>
                  <a:t>30 mS/cm Interface depth [m bmsl]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2872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0" dirty="0"/>
              <a:t>DMBs</a:t>
            </a:r>
            <a:endParaRPr lang="en-GB" b="1" i="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31750" cap="rnd">
                <a:solidFill>
                  <a:schemeClr val="tx1"/>
                </a:solidFill>
                <a:prstDash val="sysDot"/>
              </a:ln>
              <a:effectLst/>
            </c:spPr>
            <c:trendlineType val="linear"/>
            <c:forward val="2"/>
            <c:backward val="2"/>
            <c:intercept val="0"/>
            <c:dispRSqr val="0"/>
            <c:dispEq val="0"/>
          </c:trendline>
          <c:xVal>
            <c:numRef>
              <c:f>Tot!$D$2:$D$44</c:f>
              <c:numCache>
                <c:formatCode>General</c:formatCode>
                <c:ptCount val="43"/>
                <c:pt idx="0">
                  <c:v>2.7</c:v>
                </c:pt>
                <c:pt idx="1">
                  <c:v>1.8349999999999937</c:v>
                </c:pt>
                <c:pt idx="2">
                  <c:v>1.8320000000000001</c:v>
                </c:pt>
                <c:pt idx="3">
                  <c:v>2.6850000000000001</c:v>
                </c:pt>
                <c:pt idx="4">
                  <c:v>2.6139999999999972</c:v>
                </c:pt>
                <c:pt idx="5">
                  <c:v>1.8649999999999949</c:v>
                </c:pt>
                <c:pt idx="6">
                  <c:v>1.8649999999999949</c:v>
                </c:pt>
                <c:pt idx="7">
                  <c:v>2.5940000000000012</c:v>
                </c:pt>
                <c:pt idx="8">
                  <c:v>2.855000000000004</c:v>
                </c:pt>
                <c:pt idx="9">
                  <c:v>2.4440000000000026</c:v>
                </c:pt>
                <c:pt idx="10">
                  <c:v>1.7150000000000034</c:v>
                </c:pt>
                <c:pt idx="11">
                  <c:v>2.3850000000000051</c:v>
                </c:pt>
                <c:pt idx="12">
                  <c:v>1.6850000000000023</c:v>
                </c:pt>
                <c:pt idx="13">
                  <c:v>2.6450000000000031</c:v>
                </c:pt>
                <c:pt idx="14">
                  <c:v>1.7150000000000034</c:v>
                </c:pt>
                <c:pt idx="15">
                  <c:v>2.3440000000000012</c:v>
                </c:pt>
                <c:pt idx="16">
                  <c:v>1.7650000000000006</c:v>
                </c:pt>
                <c:pt idx="17">
                  <c:v>1.7249999999999943</c:v>
                </c:pt>
                <c:pt idx="18">
                  <c:v>2.3239999999999981</c:v>
                </c:pt>
                <c:pt idx="19">
                  <c:v>2.615000000000002</c:v>
                </c:pt>
                <c:pt idx="20">
                  <c:v>1.6949999999999932</c:v>
                </c:pt>
                <c:pt idx="21">
                  <c:v>1.644999999999996</c:v>
                </c:pt>
                <c:pt idx="22">
                  <c:v>1.6650000000000063</c:v>
                </c:pt>
                <c:pt idx="23">
                  <c:v>2.7049999999999983</c:v>
                </c:pt>
                <c:pt idx="24">
                  <c:v>2.3939999999999984</c:v>
                </c:pt>
                <c:pt idx="25">
                  <c:v>1.7150000000000034</c:v>
                </c:pt>
                <c:pt idx="26">
                  <c:v>2.6950000000000003</c:v>
                </c:pt>
                <c:pt idx="27">
                  <c:v>1.7849999999999999</c:v>
                </c:pt>
                <c:pt idx="28">
                  <c:v>2.6</c:v>
                </c:pt>
                <c:pt idx="29">
                  <c:v>1.645</c:v>
                </c:pt>
                <c:pt idx="30">
                  <c:v>1.8149999999999999</c:v>
                </c:pt>
                <c:pt idx="31">
                  <c:v>2.91</c:v>
                </c:pt>
                <c:pt idx="32">
                  <c:v>2.9140000000000001</c:v>
                </c:pt>
                <c:pt idx="33">
                  <c:v>2.7440000000000002</c:v>
                </c:pt>
                <c:pt idx="34">
                  <c:v>3.0539999999999998</c:v>
                </c:pt>
                <c:pt idx="35">
                  <c:v>2.649</c:v>
                </c:pt>
                <c:pt idx="36">
                  <c:v>2.915</c:v>
                </c:pt>
                <c:pt idx="37">
                  <c:v>3.1549999999999998</c:v>
                </c:pt>
                <c:pt idx="38">
                  <c:v>1.855</c:v>
                </c:pt>
                <c:pt idx="39">
                  <c:v>1.895</c:v>
                </c:pt>
                <c:pt idx="40">
                  <c:v>1.9450000000000001</c:v>
                </c:pt>
                <c:pt idx="41">
                  <c:v>1.895</c:v>
                </c:pt>
                <c:pt idx="42">
                  <c:v>1.845</c:v>
                </c:pt>
              </c:numCache>
            </c:numRef>
          </c:xVal>
          <c:yVal>
            <c:numRef>
              <c:f>Tot!$J$2:$J$44</c:f>
              <c:numCache>
                <c:formatCode>_-* #,##0_-;\-* #,##0_-;_-* "-"??_-;_-@_-</c:formatCode>
                <c:ptCount val="43"/>
                <c:pt idx="0">
                  <c:v>68.844700000000003</c:v>
                </c:pt>
                <c:pt idx="1">
                  <c:v>37.670064000000004</c:v>
                </c:pt>
                <c:pt idx="2">
                  <c:v>31.4147</c:v>
                </c:pt>
                <c:pt idx="3">
                  <c:v>72.582999999999998</c:v>
                </c:pt>
                <c:pt idx="4">
                  <c:v>61.978900000000003</c:v>
                </c:pt>
                <c:pt idx="5">
                  <c:v>37.909668000000003</c:v>
                </c:pt>
                <c:pt idx="6">
                  <c:v>31.466999999999999</c:v>
                </c:pt>
                <c:pt idx="7">
                  <c:v>59.392299999999999</c:v>
                </c:pt>
                <c:pt idx="8">
                  <c:v>73.248000000000005</c:v>
                </c:pt>
                <c:pt idx="9">
                  <c:v>55.064999999999998</c:v>
                </c:pt>
                <c:pt idx="10">
                  <c:v>40.056238999999998</c:v>
                </c:pt>
                <c:pt idx="11">
                  <c:v>74.15137</c:v>
                </c:pt>
                <c:pt idx="12">
                  <c:v>38.994481</c:v>
                </c:pt>
                <c:pt idx="13">
                  <c:v>72.736890000000002</c:v>
                </c:pt>
                <c:pt idx="14">
                  <c:v>29.212</c:v>
                </c:pt>
                <c:pt idx="15">
                  <c:v>54.882300000000001</c:v>
                </c:pt>
                <c:pt idx="16">
                  <c:v>31.206</c:v>
                </c:pt>
                <c:pt idx="17">
                  <c:v>32.543332999999997</c:v>
                </c:pt>
                <c:pt idx="18">
                  <c:v>51.691699999999997</c:v>
                </c:pt>
                <c:pt idx="19">
                  <c:v>72.620940000000004</c:v>
                </c:pt>
                <c:pt idx="20">
                  <c:v>34.594999999999999</c:v>
                </c:pt>
                <c:pt idx="21">
                  <c:v>37.043097000000003</c:v>
                </c:pt>
                <c:pt idx="22">
                  <c:v>17.801364</c:v>
                </c:pt>
                <c:pt idx="23">
                  <c:v>71.938999999999993</c:v>
                </c:pt>
                <c:pt idx="24">
                  <c:v>44.5518</c:v>
                </c:pt>
                <c:pt idx="25">
                  <c:v>25.56</c:v>
                </c:pt>
                <c:pt idx="26">
                  <c:v>72.230999999999995</c:v>
                </c:pt>
                <c:pt idx="27">
                  <c:v>10.604677000000001</c:v>
                </c:pt>
                <c:pt idx="28">
                  <c:v>49.876899999999999</c:v>
                </c:pt>
                <c:pt idx="29">
                  <c:v>32.951000000000001</c:v>
                </c:pt>
                <c:pt idx="30">
                  <c:v>9.8819999999999997</c:v>
                </c:pt>
                <c:pt idx="31">
                  <c:v>74.899500000000003</c:v>
                </c:pt>
                <c:pt idx="32">
                  <c:v>72.383700000000005</c:v>
                </c:pt>
                <c:pt idx="33">
                  <c:v>58.989800000000002</c:v>
                </c:pt>
                <c:pt idx="34">
                  <c:v>57.661999999999999</c:v>
                </c:pt>
                <c:pt idx="35">
                  <c:v>54.844999999999999</c:v>
                </c:pt>
                <c:pt idx="36">
                  <c:v>73.709000000000003</c:v>
                </c:pt>
                <c:pt idx="37">
                  <c:v>73.462599999999995</c:v>
                </c:pt>
                <c:pt idx="38">
                  <c:v>25.896999999999998</c:v>
                </c:pt>
                <c:pt idx="39">
                  <c:v>8.9090869999999995</c:v>
                </c:pt>
                <c:pt idx="40">
                  <c:v>33.095999999999997</c:v>
                </c:pt>
                <c:pt idx="41">
                  <c:v>35.960383</c:v>
                </c:pt>
                <c:pt idx="42">
                  <c:v>34.824865000000003</c:v>
                </c:pt>
              </c:numCache>
            </c:numRef>
          </c:yVal>
          <c:smooth val="0"/>
          <c:extLst>
            <c:ext xmlns:c16="http://schemas.microsoft.com/office/drawing/2014/chart" uri="{C3380CC4-5D6E-409C-BE32-E72D297353CC}">
              <c16:uniqueId val="{00000001-3332-45C3-9A58-4A1A7E4E7884}"/>
            </c:ext>
          </c:extLst>
        </c:ser>
        <c:dLbls>
          <c:showLegendKey val="0"/>
          <c:showVal val="0"/>
          <c:showCatName val="0"/>
          <c:showSerName val="0"/>
          <c:showPercent val="0"/>
          <c:showBubbleSize val="0"/>
        </c:dLbls>
        <c:axId val="832735336"/>
        <c:axId val="832739600"/>
      </c:scatterChart>
      <c:valAx>
        <c:axId val="832735336"/>
        <c:scaling>
          <c:orientation val="minMax"/>
          <c:max val="4"/>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900" b="1"/>
                  <a:t>Static Water Level [m</a:t>
                </a:r>
                <a:r>
                  <a:rPr lang="en-GB" sz="900" b="1" baseline="0"/>
                  <a:t> amsl]</a:t>
                </a:r>
                <a:endParaRPr lang="en-GB" sz="9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739600"/>
        <c:crosses val="autoZero"/>
        <c:crossBetween val="midCat"/>
        <c:majorUnit val="1"/>
        <c:minorUnit val="0.5"/>
      </c:valAx>
      <c:valAx>
        <c:axId val="832739600"/>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900" b="1"/>
                  <a:t>4.5 mS/cm Interface depth [m bmsl]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7353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A5D06F3-513D-46BD-BC34-B741B1B07E85}" type="datetimeFigureOut">
              <a:rPr lang="en-GB" smtClean="0"/>
              <a:t>22/05/2022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172D071-9B12-44F7-B227-90684255FCEF}" type="slidenum">
              <a:rPr lang="en-GB" smtClean="0"/>
              <a:t>‹#›</a:t>
            </a:fld>
            <a:endParaRPr lang="en-GB"/>
          </a:p>
        </p:txBody>
      </p:sp>
    </p:spTree>
    <p:extLst>
      <p:ext uri="{BB962C8B-B14F-4D97-AF65-F5344CB8AC3E}">
        <p14:creationId xmlns:p14="http://schemas.microsoft.com/office/powerpoint/2010/main" val="210657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72D071-9B12-44F7-B227-90684255FCEF}" type="slidenum">
              <a:rPr lang="en-GB" smtClean="0"/>
              <a:t>1</a:t>
            </a:fld>
            <a:endParaRPr lang="en-GB"/>
          </a:p>
        </p:txBody>
      </p:sp>
    </p:spTree>
    <p:extLst>
      <p:ext uri="{BB962C8B-B14F-4D97-AF65-F5344CB8AC3E}">
        <p14:creationId xmlns:p14="http://schemas.microsoft.com/office/powerpoint/2010/main" val="114559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GH equation widely applied in my study area </a:t>
            </a:r>
          </a:p>
          <a:p>
            <a:r>
              <a:rPr lang="en-GB" dirty="0"/>
              <a:t>Assumptions </a:t>
            </a:r>
          </a:p>
        </p:txBody>
      </p:sp>
      <p:sp>
        <p:nvSpPr>
          <p:cNvPr id="4" name="Slide Number Placeholder 3"/>
          <p:cNvSpPr>
            <a:spLocks noGrp="1"/>
          </p:cNvSpPr>
          <p:nvPr>
            <p:ph type="sldNum" sz="quarter" idx="5"/>
          </p:nvPr>
        </p:nvSpPr>
        <p:spPr/>
        <p:txBody>
          <a:bodyPr/>
          <a:lstStyle/>
          <a:p>
            <a:fld id="{4172D071-9B12-44F7-B227-90684255FCEF}" type="slidenum">
              <a:rPr lang="en-GB" smtClean="0"/>
              <a:t>2</a:t>
            </a:fld>
            <a:endParaRPr lang="en-GB"/>
          </a:p>
        </p:txBody>
      </p:sp>
    </p:spTree>
    <p:extLst>
      <p:ext uri="{BB962C8B-B14F-4D97-AF65-F5344CB8AC3E}">
        <p14:creationId xmlns:p14="http://schemas.microsoft.com/office/powerpoint/2010/main" val="398138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reality is different</a:t>
            </a:r>
          </a:p>
          <a:p>
            <a:r>
              <a:rPr lang="en-GB" dirty="0"/>
              <a:t>High dynamicity </a:t>
            </a:r>
          </a:p>
          <a:p>
            <a:r>
              <a:rPr lang="en-GB" dirty="0"/>
              <a:t>1 year profiling the three DMBs </a:t>
            </a:r>
          </a:p>
          <a:p>
            <a:r>
              <a:rPr lang="en-GB" dirty="0"/>
              <a:t>Geological formations</a:t>
            </a:r>
          </a:p>
        </p:txBody>
      </p:sp>
      <p:sp>
        <p:nvSpPr>
          <p:cNvPr id="4" name="Slide Number Placeholder 3"/>
          <p:cNvSpPr>
            <a:spLocks noGrp="1"/>
          </p:cNvSpPr>
          <p:nvPr>
            <p:ph type="sldNum" sz="quarter" idx="5"/>
          </p:nvPr>
        </p:nvSpPr>
        <p:spPr/>
        <p:txBody>
          <a:bodyPr/>
          <a:lstStyle/>
          <a:p>
            <a:fld id="{4172D071-9B12-44F7-B227-90684255FCEF}" type="slidenum">
              <a:rPr lang="en-GB" smtClean="0"/>
              <a:t>3</a:t>
            </a:fld>
            <a:endParaRPr lang="en-GB"/>
          </a:p>
        </p:txBody>
      </p:sp>
    </p:spTree>
    <p:extLst>
      <p:ext uri="{BB962C8B-B14F-4D97-AF65-F5344CB8AC3E}">
        <p14:creationId xmlns:p14="http://schemas.microsoft.com/office/powerpoint/2010/main" val="212451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heterogeneity and anisotropy </a:t>
            </a:r>
          </a:p>
          <a:p>
            <a:r>
              <a:rPr lang="en-GB" dirty="0"/>
              <a:t>Preferential flow </a:t>
            </a:r>
          </a:p>
          <a:p>
            <a:r>
              <a:rPr lang="en-GB" dirty="0"/>
              <a:t>Far away from abstraction BHs</a:t>
            </a:r>
          </a:p>
        </p:txBody>
      </p:sp>
      <p:sp>
        <p:nvSpPr>
          <p:cNvPr id="4" name="Slide Number Placeholder 3"/>
          <p:cNvSpPr>
            <a:spLocks noGrp="1"/>
          </p:cNvSpPr>
          <p:nvPr>
            <p:ph type="sldNum" sz="quarter" idx="5"/>
          </p:nvPr>
        </p:nvSpPr>
        <p:spPr/>
        <p:txBody>
          <a:bodyPr/>
          <a:lstStyle/>
          <a:p>
            <a:fld id="{4172D071-9B12-44F7-B227-90684255FCEF}" type="slidenum">
              <a:rPr lang="en-GB" smtClean="0"/>
              <a:t>4</a:t>
            </a:fld>
            <a:endParaRPr lang="en-GB"/>
          </a:p>
        </p:txBody>
      </p:sp>
    </p:spTree>
    <p:extLst>
      <p:ext uri="{BB962C8B-B14F-4D97-AF65-F5344CB8AC3E}">
        <p14:creationId xmlns:p14="http://schemas.microsoft.com/office/powerpoint/2010/main" val="10067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Abstraction wells with variable discharging rates within the radius of influence </a:t>
            </a:r>
          </a:p>
        </p:txBody>
      </p:sp>
      <p:sp>
        <p:nvSpPr>
          <p:cNvPr id="4" name="Slide Number Placeholder 3"/>
          <p:cNvSpPr>
            <a:spLocks noGrp="1"/>
          </p:cNvSpPr>
          <p:nvPr>
            <p:ph type="sldNum" sz="quarter" idx="5"/>
          </p:nvPr>
        </p:nvSpPr>
        <p:spPr/>
        <p:txBody>
          <a:bodyPr/>
          <a:lstStyle/>
          <a:p>
            <a:fld id="{4172D071-9B12-44F7-B227-90684255FCEF}" type="slidenum">
              <a:rPr lang="en-GB" smtClean="0"/>
              <a:t>5</a:t>
            </a:fld>
            <a:endParaRPr lang="en-GB"/>
          </a:p>
        </p:txBody>
      </p:sp>
    </p:spTree>
    <p:extLst>
      <p:ext uri="{BB962C8B-B14F-4D97-AF65-F5344CB8AC3E}">
        <p14:creationId xmlns:p14="http://schemas.microsoft.com/office/powerpoint/2010/main" val="15922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Preferential flow levels with mixing? </a:t>
            </a:r>
          </a:p>
          <a:p>
            <a:r>
              <a:rPr lang="en-GB" dirty="0"/>
              <a:t>Some sort of contamination?</a:t>
            </a:r>
          </a:p>
        </p:txBody>
      </p:sp>
      <p:sp>
        <p:nvSpPr>
          <p:cNvPr id="4" name="Slide Number Placeholder 3"/>
          <p:cNvSpPr>
            <a:spLocks noGrp="1"/>
          </p:cNvSpPr>
          <p:nvPr>
            <p:ph type="sldNum" sz="quarter" idx="5"/>
          </p:nvPr>
        </p:nvSpPr>
        <p:spPr/>
        <p:txBody>
          <a:bodyPr/>
          <a:lstStyle/>
          <a:p>
            <a:fld id="{4172D071-9B12-44F7-B227-90684255FCEF}" type="slidenum">
              <a:rPr lang="en-GB" smtClean="0"/>
              <a:t>6</a:t>
            </a:fld>
            <a:endParaRPr lang="en-GB"/>
          </a:p>
        </p:txBody>
      </p:sp>
    </p:spTree>
    <p:extLst>
      <p:ext uri="{BB962C8B-B14F-4D97-AF65-F5344CB8AC3E}">
        <p14:creationId xmlns:p14="http://schemas.microsoft.com/office/powerpoint/2010/main" val="138249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using GH we are overestimating of about the 25% the freshwater availability in this aquifer system</a:t>
            </a:r>
          </a:p>
        </p:txBody>
      </p:sp>
      <p:sp>
        <p:nvSpPr>
          <p:cNvPr id="4" name="Slide Number Placeholder 3"/>
          <p:cNvSpPr>
            <a:spLocks noGrp="1"/>
          </p:cNvSpPr>
          <p:nvPr>
            <p:ph type="sldNum" sz="quarter" idx="5"/>
          </p:nvPr>
        </p:nvSpPr>
        <p:spPr/>
        <p:txBody>
          <a:bodyPr/>
          <a:lstStyle/>
          <a:p>
            <a:fld id="{4172D071-9B12-44F7-B227-90684255FCEF}" type="slidenum">
              <a:rPr lang="en-GB" smtClean="0"/>
              <a:t>7</a:t>
            </a:fld>
            <a:endParaRPr lang="en-GB"/>
          </a:p>
        </p:txBody>
      </p:sp>
    </p:spTree>
    <p:extLst>
      <p:ext uri="{BB962C8B-B14F-4D97-AF65-F5344CB8AC3E}">
        <p14:creationId xmlns:p14="http://schemas.microsoft.com/office/powerpoint/2010/main" val="194170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Inferring a deviation from the GH theory </a:t>
            </a:r>
          </a:p>
          <a:p>
            <a:endParaRPr lang="en-GB" dirty="0"/>
          </a:p>
        </p:txBody>
      </p:sp>
      <p:sp>
        <p:nvSpPr>
          <p:cNvPr id="4" name="Slide Number Placeholder 3"/>
          <p:cNvSpPr>
            <a:spLocks noGrp="1"/>
          </p:cNvSpPr>
          <p:nvPr>
            <p:ph type="sldNum" sz="quarter" idx="5"/>
          </p:nvPr>
        </p:nvSpPr>
        <p:spPr/>
        <p:txBody>
          <a:bodyPr/>
          <a:lstStyle/>
          <a:p>
            <a:fld id="{4172D071-9B12-44F7-B227-90684255FCEF}" type="slidenum">
              <a:rPr lang="en-GB" smtClean="0"/>
              <a:t>8</a:t>
            </a:fld>
            <a:endParaRPr lang="en-GB"/>
          </a:p>
        </p:txBody>
      </p:sp>
    </p:spTree>
    <p:extLst>
      <p:ext uri="{BB962C8B-B14F-4D97-AF65-F5344CB8AC3E}">
        <p14:creationId xmlns:p14="http://schemas.microsoft.com/office/powerpoint/2010/main" val="4021637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icture1.tif"/>
          <p:cNvPicPr>
            <a:picLocks noChangeAspect="1"/>
          </p:cNvPicPr>
          <p:nvPr/>
        </p:nvPicPr>
        <p:blipFill>
          <a:blip r:embed="rId2" cstate="print"/>
          <a:stretch>
            <a:fillRect/>
          </a:stretch>
        </p:blipFill>
        <p:spPr>
          <a:xfrm>
            <a:off x="2028" y="0"/>
            <a:ext cx="9139943" cy="6858000"/>
          </a:xfrm>
          <a:prstGeom prst="rect">
            <a:avLst/>
          </a:prstGeom>
        </p:spPr>
      </p:pic>
      <p:sp>
        <p:nvSpPr>
          <p:cNvPr id="2" name="Title 1"/>
          <p:cNvSpPr>
            <a:spLocks noGrp="1"/>
          </p:cNvSpPr>
          <p:nvPr>
            <p:ph type="ctrTitle"/>
          </p:nvPr>
        </p:nvSpPr>
        <p:spPr>
          <a:xfrm>
            <a:off x="467544" y="4797152"/>
            <a:ext cx="7704856" cy="648072"/>
          </a:xfrm>
        </p:spPr>
        <p:txBody>
          <a:bodyPr>
            <a:normAutofit/>
          </a:bodyPr>
          <a:lstStyle>
            <a:lvl1pPr algn="l">
              <a:defRPr sz="2400" cap="all" baseline="0">
                <a:solidFill>
                  <a:schemeClr val="bg1"/>
                </a:solidFill>
                <a:latin typeface="Verdana" pitchFamily="34" charset="0"/>
                <a:ea typeface="Verdana" pitchFamily="34" charset="0"/>
                <a:cs typeface="Verdana"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467544" y="5589240"/>
            <a:ext cx="6400800" cy="50405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E6723-7AAA-4FC9-A165-A69E90B3976D}" type="slidenum">
              <a:rPr lang="en-GB" smtClean="0"/>
              <a:pPr/>
              <a:t>‹#›</a:t>
            </a:fld>
            <a:endParaRPr lang="en-GB"/>
          </a:p>
        </p:txBody>
      </p:sp>
      <p:pic>
        <p:nvPicPr>
          <p:cNvPr id="9" name="Picture 8" descr="Logo, company name&#10;&#10;Description automatically generated">
            <a:extLst>
              <a:ext uri="{FF2B5EF4-FFF2-40B4-BE49-F238E27FC236}">
                <a16:creationId xmlns:a16="http://schemas.microsoft.com/office/drawing/2014/main" id="{1F13A90C-A835-4CA8-BA78-10F3F11A4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 y="1673999"/>
            <a:ext cx="4127863" cy="10537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E6723-7AAA-4FC9-A165-A69E90B3976D}" type="slidenum">
              <a:rPr lang="en-GB" smtClean="0"/>
              <a:pPr/>
              <a:t>‹#›</a:t>
            </a:fld>
            <a:endParaRPr lang="en-GB"/>
          </a:p>
        </p:txBody>
      </p:sp>
      <p:pic>
        <p:nvPicPr>
          <p:cNvPr id="7" name="Picture 6" descr="Logo, company name&#10;&#10;Description automatically generated">
            <a:extLst>
              <a:ext uri="{FF2B5EF4-FFF2-40B4-BE49-F238E27FC236}">
                <a16:creationId xmlns:a16="http://schemas.microsoft.com/office/drawing/2014/main" id="{A2C59F0C-9770-41C9-A35C-D503B465A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E6723-7AAA-4FC9-A165-A69E90B3976D}" type="slidenum">
              <a:rPr lang="en-GB" smtClean="0"/>
              <a:pPr/>
              <a:t>‹#›</a:t>
            </a:fld>
            <a:endParaRPr lang="en-GB"/>
          </a:p>
        </p:txBody>
      </p:sp>
      <p:pic>
        <p:nvPicPr>
          <p:cNvPr id="7" name="Picture 6" descr="Logo, company name&#10;&#10;Description automatically generated">
            <a:extLst>
              <a:ext uri="{FF2B5EF4-FFF2-40B4-BE49-F238E27FC236}">
                <a16:creationId xmlns:a16="http://schemas.microsoft.com/office/drawing/2014/main" id="{D44A4A81-08C0-45FB-AEDF-3A0C6757E2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065" y="125009"/>
            <a:ext cx="8229600" cy="1143000"/>
          </a:xfrm>
        </p:spPr>
        <p:txBody>
          <a:bodyPr>
            <a:normAutofit/>
          </a:bodyPr>
          <a:lstStyle>
            <a:lvl1pPr algn="l">
              <a:defRPr sz="2800" cap="all" baseline="0"/>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rgbClr val="877B2F"/>
              </a:buClr>
              <a:buFont typeface="Wingdings" pitchFamily="2" charset="2"/>
              <a:buChar char="§"/>
              <a:defRPr/>
            </a:lvl1pPr>
            <a:lvl4pPr>
              <a:buClr>
                <a:srgbClr val="877B2F"/>
              </a:buClr>
              <a:defRPr/>
            </a:lvl4pPr>
            <a:lvl5pPr>
              <a:buClr>
                <a:srgbClr val="877B2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E6723-7AAA-4FC9-A165-A69E90B3976D}" type="slidenum">
              <a:rPr lang="en-GB" smtClean="0"/>
              <a:pPr/>
              <a:t>‹#›</a:t>
            </a:fld>
            <a:endParaRPr lang="en-GB"/>
          </a:p>
        </p:txBody>
      </p:sp>
      <p:pic>
        <p:nvPicPr>
          <p:cNvPr id="9" name="Picture 8" descr="Logo, company name&#10;&#10;Description automatically generated">
            <a:extLst>
              <a:ext uri="{FF2B5EF4-FFF2-40B4-BE49-F238E27FC236}">
                <a16:creationId xmlns:a16="http://schemas.microsoft.com/office/drawing/2014/main" id="{83D6D5A9-7B91-4C92-BF0D-CB4B822E5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E6723-7AAA-4FC9-A165-A69E90B3976D}" type="slidenum">
              <a:rPr lang="en-GB" smtClean="0"/>
              <a:pPr/>
              <a:t>‹#›</a:t>
            </a:fld>
            <a:endParaRPr lang="en-GB"/>
          </a:p>
        </p:txBody>
      </p:sp>
      <p:pic>
        <p:nvPicPr>
          <p:cNvPr id="7" name="Picture 6" descr="Logo, company name&#10;&#10;Description automatically generated">
            <a:extLst>
              <a:ext uri="{FF2B5EF4-FFF2-40B4-BE49-F238E27FC236}">
                <a16:creationId xmlns:a16="http://schemas.microsoft.com/office/drawing/2014/main" id="{041C308F-EEEB-4BBD-996A-1CB1F6AD0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6255" y="12500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E6723-7AAA-4FC9-A165-A69E90B3976D}" type="slidenum">
              <a:rPr lang="en-GB" smtClean="0"/>
              <a:pPr/>
              <a:t>‹#›</a:t>
            </a:fld>
            <a:endParaRPr lang="en-GB"/>
          </a:p>
        </p:txBody>
      </p:sp>
      <p:cxnSp>
        <p:nvCxnSpPr>
          <p:cNvPr id="8" name="Straight Connector 7"/>
          <p:cNvCxnSpPr/>
          <p:nvPr/>
        </p:nvCxnSpPr>
        <p:spPr>
          <a:xfrm>
            <a:off x="0" y="908720"/>
            <a:ext cx="9144000"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Logo, company name&#10;&#10;Description automatically generated">
            <a:extLst>
              <a:ext uri="{FF2B5EF4-FFF2-40B4-BE49-F238E27FC236}">
                <a16:creationId xmlns:a16="http://schemas.microsoft.com/office/drawing/2014/main" id="{5037B5A6-2FEA-4531-AFD1-D2FD38C87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004" y="116697"/>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EE6723-7AAA-4FC9-A165-A69E90B3976D}" type="slidenum">
              <a:rPr lang="en-GB" smtClean="0"/>
              <a:pPr/>
              <a:t>‹#›</a:t>
            </a:fld>
            <a:endParaRPr lang="en-GB"/>
          </a:p>
        </p:txBody>
      </p:sp>
      <p:cxnSp>
        <p:nvCxnSpPr>
          <p:cNvPr id="10" name="Straight Connector 9"/>
          <p:cNvCxnSpPr/>
          <p:nvPr/>
        </p:nvCxnSpPr>
        <p:spPr>
          <a:xfrm>
            <a:off x="0" y="908720"/>
            <a:ext cx="9144000"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 company name&#10;&#10;Description automatically generated">
            <a:extLst>
              <a:ext uri="{FF2B5EF4-FFF2-40B4-BE49-F238E27FC236}">
                <a16:creationId xmlns:a16="http://schemas.microsoft.com/office/drawing/2014/main" id="{0B594087-BAA5-4076-A1DF-1355B46FD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815" y="108383"/>
            <a:ext cx="8229600"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EE6723-7AAA-4FC9-A165-A69E90B3976D}" type="slidenum">
              <a:rPr lang="en-GB" smtClean="0"/>
              <a:pPr/>
              <a:t>‹#›</a:t>
            </a:fld>
            <a:endParaRPr lang="en-GB"/>
          </a:p>
        </p:txBody>
      </p:sp>
      <p:cxnSp>
        <p:nvCxnSpPr>
          <p:cNvPr id="6" name="Straight Connector 5"/>
          <p:cNvCxnSpPr/>
          <p:nvPr/>
        </p:nvCxnSpPr>
        <p:spPr>
          <a:xfrm>
            <a:off x="0" y="908720"/>
            <a:ext cx="9144000"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 company name&#10;&#10;Description automatically generated">
            <a:extLst>
              <a:ext uri="{FF2B5EF4-FFF2-40B4-BE49-F238E27FC236}">
                <a16:creationId xmlns:a16="http://schemas.microsoft.com/office/drawing/2014/main" id="{D91B4CDD-9033-4401-B4CB-F2814DD239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EE6723-7AAA-4FC9-A165-A69E90B3976D}" type="slidenum">
              <a:rPr lang="en-GB" smtClean="0"/>
              <a:pPr/>
              <a:t>‹#›</a:t>
            </a:fld>
            <a:endParaRPr lang="en-GB"/>
          </a:p>
        </p:txBody>
      </p:sp>
      <p:pic>
        <p:nvPicPr>
          <p:cNvPr id="5" name="Picture 4" descr="Logo, company name&#10;&#10;Description automatically generated">
            <a:extLst>
              <a:ext uri="{FF2B5EF4-FFF2-40B4-BE49-F238E27FC236}">
                <a16:creationId xmlns:a16="http://schemas.microsoft.com/office/drawing/2014/main" id="{7D732FA4-A4E3-4ACD-AC55-65B073076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E6723-7AAA-4FC9-A165-A69E90B3976D}" type="slidenum">
              <a:rPr lang="en-GB" smtClean="0"/>
              <a:pPr/>
              <a:t>‹#›</a:t>
            </a:fld>
            <a:endParaRPr lang="en-GB"/>
          </a:p>
        </p:txBody>
      </p:sp>
      <p:pic>
        <p:nvPicPr>
          <p:cNvPr id="8" name="Picture 7" descr="Logo, company name&#10;&#10;Description automatically generated">
            <a:extLst>
              <a:ext uri="{FF2B5EF4-FFF2-40B4-BE49-F238E27FC236}">
                <a16:creationId xmlns:a16="http://schemas.microsoft.com/office/drawing/2014/main" id="{5C34D5B8-8227-4408-B643-10DB51FE2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751D7-0C4A-408B-9584-4B927EF32090}" type="datetimeFigureOut">
              <a:rPr lang="en-GB" smtClean="0"/>
              <a:pPr/>
              <a:t>22/05/2022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E6723-7AAA-4FC9-A165-A69E90B3976D}" type="slidenum">
              <a:rPr lang="en-GB" smtClean="0"/>
              <a:pPr/>
              <a:t>‹#›</a:t>
            </a:fld>
            <a:endParaRPr lang="en-GB"/>
          </a:p>
        </p:txBody>
      </p:sp>
      <p:pic>
        <p:nvPicPr>
          <p:cNvPr id="8" name="Picture 7" descr="Logo, company name&#10;&#10;Description automatically generated">
            <a:extLst>
              <a:ext uri="{FF2B5EF4-FFF2-40B4-BE49-F238E27FC236}">
                <a16:creationId xmlns:a16="http://schemas.microsoft.com/office/drawing/2014/main" id="{CD62180E-C894-4C71-A84A-374146C3E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7265" y="5577839"/>
            <a:ext cx="1022231" cy="26096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icture2.tif"/>
          <p:cNvPicPr>
            <a:picLocks noChangeAspect="1"/>
          </p:cNvPicPr>
          <p:nvPr/>
        </p:nvPicPr>
        <p:blipFill>
          <a:blip r:embed="rId13" cstate="print"/>
          <a:stretch>
            <a:fillRect/>
          </a:stretch>
        </p:blipFill>
        <p:spPr>
          <a:xfrm>
            <a:off x="2023" y="0"/>
            <a:ext cx="913995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751D7-0C4A-408B-9584-4B927EF32090}" type="datetimeFigureOut">
              <a:rPr lang="en-GB" smtClean="0"/>
              <a:pPr/>
              <a:t>22/05/2022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E6723-7AAA-4FC9-A165-A69E90B3976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cap="all" baseline="0">
          <a:solidFill>
            <a:srgbClr val="877B2F"/>
          </a:solidFill>
          <a:latin typeface="+mj-lt"/>
          <a:ea typeface="+mj-ea"/>
          <a:cs typeface="+mj-cs"/>
        </a:defRPr>
      </a:lvl1pPr>
    </p:titleStyle>
    <p:bodyStyle>
      <a:lvl1pPr marL="342900" indent="-342900" algn="l" defTabSz="914400" rtl="0" eaLnBrk="1" latinLnBrk="0" hangingPunct="1">
        <a:spcBef>
          <a:spcPct val="20000"/>
        </a:spcBef>
        <a:buClr>
          <a:srgbClr val="877B2F"/>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77B2F"/>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77B2F"/>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6.emf"/><Relationship Id="rId5" Type="http://schemas.openxmlformats.org/officeDocument/2006/relationships/image" Target="../media/image12.JPG"/><Relationship Id="rId10" Type="http://schemas.openxmlformats.org/officeDocument/2006/relationships/image" Target="../media/image4.emf"/><Relationship Id="rId4" Type="http://schemas.openxmlformats.org/officeDocument/2006/relationships/image" Target="../media/image11.JP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emf"/><Relationship Id="rId4" Type="http://schemas.openxmlformats.org/officeDocument/2006/relationships/image" Target="../media/image20.pn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5.jpe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FA53-7A9F-4306-927E-C9DDC866492B}"/>
              </a:ext>
            </a:extLst>
          </p:cNvPr>
          <p:cNvSpPr>
            <a:spLocks noGrp="1"/>
          </p:cNvSpPr>
          <p:nvPr>
            <p:ph type="ctrTitle"/>
          </p:nvPr>
        </p:nvSpPr>
        <p:spPr>
          <a:xfrm>
            <a:off x="442377" y="4453203"/>
            <a:ext cx="7704856" cy="648072"/>
          </a:xfrm>
        </p:spPr>
        <p:txBody>
          <a:bodyPr>
            <a:noAutofit/>
          </a:bodyPr>
          <a:lstStyle/>
          <a:p>
            <a:pPr algn="ctr"/>
            <a:r>
              <a:rPr lang="en-GB" sz="1800" dirty="0"/>
              <a:t>Spatial-temporal dynamics of salinity profiles measured in the freshwater lens system of the </a:t>
            </a:r>
            <a:r>
              <a:rPr lang="en-GB" sz="1800" dirty="0" err="1"/>
              <a:t>malta</a:t>
            </a:r>
            <a:r>
              <a:rPr lang="en-GB" sz="1800" dirty="0"/>
              <a:t> mean sea level aquifer (</a:t>
            </a:r>
            <a:r>
              <a:rPr lang="en-GB" sz="1800" dirty="0" err="1"/>
              <a:t>Msla</a:t>
            </a:r>
            <a:r>
              <a:rPr lang="en-GB" sz="1800" dirty="0"/>
              <a:t>)</a:t>
            </a:r>
          </a:p>
        </p:txBody>
      </p:sp>
      <p:sp>
        <p:nvSpPr>
          <p:cNvPr id="3" name="Subtitle 2">
            <a:extLst>
              <a:ext uri="{FF2B5EF4-FFF2-40B4-BE49-F238E27FC236}">
                <a16:creationId xmlns:a16="http://schemas.microsoft.com/office/drawing/2014/main" id="{8B1C07AC-31E2-4C22-841D-1AB3E409B17D}"/>
              </a:ext>
            </a:extLst>
          </p:cNvPr>
          <p:cNvSpPr>
            <a:spLocks noGrp="1"/>
          </p:cNvSpPr>
          <p:nvPr>
            <p:ph type="subTitle" idx="1"/>
          </p:nvPr>
        </p:nvSpPr>
        <p:spPr>
          <a:xfrm>
            <a:off x="662066" y="5509125"/>
            <a:ext cx="7385449" cy="828050"/>
          </a:xfrm>
        </p:spPr>
        <p:txBody>
          <a:bodyPr>
            <a:normAutofit fontScale="55000" lnSpcReduction="20000"/>
          </a:bodyPr>
          <a:lstStyle/>
          <a:p>
            <a:pPr algn="ctr"/>
            <a:r>
              <a:rPr lang="it-IT" b="1" dirty="0"/>
              <a:t>Demichele Francesco</a:t>
            </a:r>
            <a:r>
              <a:rPr lang="it-IT" dirty="0"/>
              <a:t>, Sapiano Manuel, Mamo Julian, Schembri Michael </a:t>
            </a:r>
          </a:p>
          <a:p>
            <a:pPr algn="ctr"/>
            <a:r>
              <a:rPr lang="it-IT" b="1" dirty="0"/>
              <a:t>Energy and Water Agency, Malta</a:t>
            </a:r>
          </a:p>
          <a:p>
            <a:pPr algn="ctr"/>
            <a:r>
              <a:rPr lang="it-IT" dirty="0"/>
              <a:t>Portoghese Ivan</a:t>
            </a:r>
          </a:p>
          <a:p>
            <a:pPr algn="ctr"/>
            <a:r>
              <a:rPr lang="it-IT" b="1" dirty="0"/>
              <a:t>National Research Council of Italy, Water Research Institute (CNR-IRSA)</a:t>
            </a:r>
          </a:p>
        </p:txBody>
      </p:sp>
      <p:pic>
        <p:nvPicPr>
          <p:cNvPr id="8" name="Picture 7">
            <a:extLst>
              <a:ext uri="{FF2B5EF4-FFF2-40B4-BE49-F238E27FC236}">
                <a16:creationId xmlns:a16="http://schemas.microsoft.com/office/drawing/2014/main" id="{48B4E2A0-C838-4DE8-BC13-05C697FA08A1}"/>
              </a:ext>
            </a:extLst>
          </p:cNvPr>
          <p:cNvPicPr>
            <a:picLocks noChangeAspect="1"/>
          </p:cNvPicPr>
          <p:nvPr/>
        </p:nvPicPr>
        <p:blipFill>
          <a:blip r:embed="rId3"/>
          <a:stretch>
            <a:fillRect/>
          </a:stretch>
        </p:blipFill>
        <p:spPr>
          <a:xfrm>
            <a:off x="1553591" y="2748131"/>
            <a:ext cx="2920755" cy="774310"/>
          </a:xfrm>
          <a:prstGeom prst="rect">
            <a:avLst/>
          </a:prstGeom>
        </p:spPr>
      </p:pic>
      <p:pic>
        <p:nvPicPr>
          <p:cNvPr id="5" name="Picture 2">
            <a:extLst>
              <a:ext uri="{FF2B5EF4-FFF2-40B4-BE49-F238E27FC236}">
                <a16:creationId xmlns:a16="http://schemas.microsoft.com/office/drawing/2014/main" id="{098E2409-D1AE-4AAC-95E4-90A262765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799569"/>
            <a:ext cx="698438" cy="8587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6BD19BC-72D8-431D-8B80-872866875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631" y="2736641"/>
            <a:ext cx="728872" cy="97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7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1D39-FBED-4769-9796-26938DBB48EA}"/>
              </a:ext>
            </a:extLst>
          </p:cNvPr>
          <p:cNvSpPr>
            <a:spLocks noGrp="1"/>
          </p:cNvSpPr>
          <p:nvPr>
            <p:ph type="ctrTitle"/>
          </p:nvPr>
        </p:nvSpPr>
        <p:spPr>
          <a:xfrm>
            <a:off x="1492373" y="3905927"/>
            <a:ext cx="5778642" cy="486054"/>
          </a:xfrm>
        </p:spPr>
        <p:txBody>
          <a:bodyPr>
            <a:normAutofit fontScale="90000"/>
          </a:bodyPr>
          <a:lstStyle/>
          <a:p>
            <a:pPr algn="ctr"/>
            <a:r>
              <a:rPr lang="en-GB" dirty="0"/>
              <a:t>Thank you for your attention</a:t>
            </a:r>
            <a:br>
              <a:rPr lang="en-GB" dirty="0"/>
            </a:br>
            <a:br>
              <a:rPr lang="en-GB" dirty="0"/>
            </a:br>
            <a:r>
              <a:rPr lang="en-GB" dirty="0"/>
              <a:t>questions?</a:t>
            </a:r>
          </a:p>
        </p:txBody>
      </p:sp>
      <p:sp>
        <p:nvSpPr>
          <p:cNvPr id="3" name="Subtitle 2">
            <a:extLst>
              <a:ext uri="{FF2B5EF4-FFF2-40B4-BE49-F238E27FC236}">
                <a16:creationId xmlns:a16="http://schemas.microsoft.com/office/drawing/2014/main" id="{FEA5E744-6F33-4BEE-84A2-2D6C4B69D456}"/>
              </a:ext>
            </a:extLst>
          </p:cNvPr>
          <p:cNvSpPr>
            <a:spLocks noGrp="1"/>
          </p:cNvSpPr>
          <p:nvPr>
            <p:ph type="subTitle" idx="1"/>
          </p:nvPr>
        </p:nvSpPr>
        <p:spPr>
          <a:xfrm>
            <a:off x="1492374" y="4847588"/>
            <a:ext cx="4901276" cy="781228"/>
          </a:xfrm>
        </p:spPr>
        <p:txBody>
          <a:bodyPr>
            <a:normAutofit fontScale="47500" lnSpcReduction="20000"/>
          </a:bodyPr>
          <a:lstStyle/>
          <a:p>
            <a:pPr algn="just"/>
            <a:r>
              <a:rPr lang="en-GB" dirty="0"/>
              <a:t>The MARSoluT project receives funding from the European Union’s Horizon 2020 research and innovation programme under the Marie </a:t>
            </a:r>
            <a:r>
              <a:rPr lang="en-GB" dirty="0" err="1"/>
              <a:t>Skłodowska</a:t>
            </a:r>
            <a:r>
              <a:rPr lang="en-GB" dirty="0"/>
              <a:t>-Curie grant agreement no. 814066. This project website reflects only the authors' views and the European Union is not liable for any use that may be made of the information contained therein.</a:t>
            </a:r>
          </a:p>
        </p:txBody>
      </p:sp>
      <p:pic>
        <p:nvPicPr>
          <p:cNvPr id="8" name="Picture 7">
            <a:extLst>
              <a:ext uri="{FF2B5EF4-FFF2-40B4-BE49-F238E27FC236}">
                <a16:creationId xmlns:a16="http://schemas.microsoft.com/office/drawing/2014/main" id="{E293B421-B398-4B8D-A965-A725320B2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542" y="4847588"/>
            <a:ext cx="1190897" cy="781228"/>
          </a:xfrm>
          <a:prstGeom prst="rect">
            <a:avLst/>
          </a:prstGeom>
        </p:spPr>
      </p:pic>
      <p:sp>
        <p:nvSpPr>
          <p:cNvPr id="9" name="TextBox 8">
            <a:extLst>
              <a:ext uri="{FF2B5EF4-FFF2-40B4-BE49-F238E27FC236}">
                <a16:creationId xmlns:a16="http://schemas.microsoft.com/office/drawing/2014/main" id="{890F5956-1841-4FD2-8ACE-39F0E671B776}"/>
              </a:ext>
            </a:extLst>
          </p:cNvPr>
          <p:cNvSpPr txBox="1"/>
          <p:nvPr/>
        </p:nvSpPr>
        <p:spPr>
          <a:xfrm>
            <a:off x="5157305" y="5882814"/>
            <a:ext cx="2791432" cy="300082"/>
          </a:xfrm>
          <a:prstGeom prst="rect">
            <a:avLst/>
          </a:prstGeom>
          <a:noFill/>
        </p:spPr>
        <p:txBody>
          <a:bodyPr wrap="square" rtlCol="0">
            <a:spAutoFit/>
          </a:bodyPr>
          <a:lstStyle/>
          <a:p>
            <a:r>
              <a:rPr lang="en-GB" sz="1350" dirty="0">
                <a:solidFill>
                  <a:prstClr val="black"/>
                </a:solidFill>
                <a:latin typeface="Verdana"/>
              </a:rPr>
              <a:t>francesco.demichele@gov.mt</a:t>
            </a:r>
          </a:p>
        </p:txBody>
      </p:sp>
      <p:pic>
        <p:nvPicPr>
          <p:cNvPr id="6" name="Picture 2">
            <a:extLst>
              <a:ext uri="{FF2B5EF4-FFF2-40B4-BE49-F238E27FC236}">
                <a16:creationId xmlns:a16="http://schemas.microsoft.com/office/drawing/2014/main" id="{58FE0969-A0A1-4E81-9352-59852EDD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799569"/>
            <a:ext cx="698438" cy="8587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6842621-BC34-462A-A0FA-DAB512BE4BFF}"/>
              </a:ext>
            </a:extLst>
          </p:cNvPr>
          <p:cNvPicPr>
            <a:picLocks noChangeAspect="1"/>
          </p:cNvPicPr>
          <p:nvPr/>
        </p:nvPicPr>
        <p:blipFill>
          <a:blip r:embed="rId4"/>
          <a:stretch>
            <a:fillRect/>
          </a:stretch>
        </p:blipFill>
        <p:spPr>
          <a:xfrm>
            <a:off x="1553591" y="2748131"/>
            <a:ext cx="2920755" cy="774310"/>
          </a:xfrm>
          <a:prstGeom prst="rect">
            <a:avLst/>
          </a:prstGeom>
        </p:spPr>
      </p:pic>
      <p:pic>
        <p:nvPicPr>
          <p:cNvPr id="10" name="Picture 2">
            <a:extLst>
              <a:ext uri="{FF2B5EF4-FFF2-40B4-BE49-F238E27FC236}">
                <a16:creationId xmlns:a16="http://schemas.microsoft.com/office/drawing/2014/main" id="{CF9E123E-D72F-4BD5-AF54-DE90126B5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631" y="2736641"/>
            <a:ext cx="728872" cy="97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9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D24D-AF51-4916-8C15-850772A25427}"/>
              </a:ext>
            </a:extLst>
          </p:cNvPr>
          <p:cNvSpPr>
            <a:spLocks noGrp="1"/>
          </p:cNvSpPr>
          <p:nvPr>
            <p:ph type="title"/>
          </p:nvPr>
        </p:nvSpPr>
        <p:spPr/>
        <p:txBody>
          <a:bodyPr/>
          <a:lstStyle/>
          <a:p>
            <a:r>
              <a:rPr lang="en-GB" dirty="0"/>
              <a:t>Idealised lens in a permeable oceanic island</a:t>
            </a:r>
          </a:p>
        </p:txBody>
      </p:sp>
      <p:pic>
        <p:nvPicPr>
          <p:cNvPr id="5" name="Picture 4">
            <a:extLst>
              <a:ext uri="{FF2B5EF4-FFF2-40B4-BE49-F238E27FC236}">
                <a16:creationId xmlns:a16="http://schemas.microsoft.com/office/drawing/2014/main" id="{1F645FB0-8D81-4B6E-BD0A-E34C92228C9E}"/>
              </a:ext>
            </a:extLst>
          </p:cNvPr>
          <p:cNvPicPr>
            <a:picLocks noChangeAspect="1"/>
          </p:cNvPicPr>
          <p:nvPr/>
        </p:nvPicPr>
        <p:blipFill>
          <a:blip r:embed="rId3"/>
          <a:stretch>
            <a:fillRect/>
          </a:stretch>
        </p:blipFill>
        <p:spPr>
          <a:xfrm>
            <a:off x="233265" y="1706337"/>
            <a:ext cx="4143375" cy="3314700"/>
          </a:xfrm>
          <a:prstGeom prst="rect">
            <a:avLst/>
          </a:prstGeom>
        </p:spPr>
      </p:pic>
      <p:sp>
        <p:nvSpPr>
          <p:cNvPr id="6" name="TextBox 5">
            <a:extLst>
              <a:ext uri="{FF2B5EF4-FFF2-40B4-BE49-F238E27FC236}">
                <a16:creationId xmlns:a16="http://schemas.microsoft.com/office/drawing/2014/main" id="{B15D6945-CCF7-4E34-9DA6-DEE0FC68D5D9}"/>
              </a:ext>
            </a:extLst>
          </p:cNvPr>
          <p:cNvSpPr txBox="1"/>
          <p:nvPr/>
        </p:nvSpPr>
        <p:spPr>
          <a:xfrm>
            <a:off x="6046238" y="6344816"/>
            <a:ext cx="2286000" cy="338554"/>
          </a:xfrm>
          <a:prstGeom prst="rect">
            <a:avLst/>
          </a:prstGeom>
          <a:noFill/>
        </p:spPr>
        <p:txBody>
          <a:bodyPr wrap="square" rtlCol="0">
            <a:spAutoFit/>
          </a:bodyPr>
          <a:lstStyle/>
          <a:p>
            <a:r>
              <a:rPr lang="en-GB" sz="800" dirty="0"/>
              <a:t>* Falkland, </a:t>
            </a:r>
            <a:r>
              <a:rPr lang="en-GB" sz="800" dirty="0" err="1"/>
              <a:t>Custodio</a:t>
            </a:r>
            <a:r>
              <a:rPr lang="en-GB" sz="800" dirty="0"/>
              <a:t> et al. (1991)</a:t>
            </a:r>
          </a:p>
          <a:p>
            <a:r>
              <a:rPr lang="en-GB" sz="800" dirty="0"/>
              <a:t>** </a:t>
            </a:r>
            <a:r>
              <a:rPr lang="en-GB" sz="800" dirty="0" err="1"/>
              <a:t>Ghyben</a:t>
            </a:r>
            <a:r>
              <a:rPr lang="en-GB" sz="800" dirty="0"/>
              <a:t> (1889) and Herzberg (1901)</a:t>
            </a:r>
            <a:endParaRPr lang="en-GB" sz="1100" dirty="0"/>
          </a:p>
        </p:txBody>
      </p:sp>
      <p:grpSp>
        <p:nvGrpSpPr>
          <p:cNvPr id="7" name="Group 6">
            <a:extLst>
              <a:ext uri="{FF2B5EF4-FFF2-40B4-BE49-F238E27FC236}">
                <a16:creationId xmlns:a16="http://schemas.microsoft.com/office/drawing/2014/main" id="{EEE62ADC-99AF-45C1-B927-17B255FC6B89}"/>
              </a:ext>
            </a:extLst>
          </p:cNvPr>
          <p:cNvGrpSpPr/>
          <p:nvPr/>
        </p:nvGrpSpPr>
        <p:grpSpPr>
          <a:xfrm>
            <a:off x="1296013" y="5931311"/>
            <a:ext cx="6120844" cy="423885"/>
            <a:chOff x="276838" y="5845586"/>
            <a:chExt cx="6120844" cy="423885"/>
          </a:xfrm>
        </p:grpSpPr>
        <p:sp>
          <p:nvSpPr>
            <p:cNvPr id="8" name="CasellaDiTesto 1">
              <a:extLst>
                <a:ext uri="{FF2B5EF4-FFF2-40B4-BE49-F238E27FC236}">
                  <a16:creationId xmlns:a16="http://schemas.microsoft.com/office/drawing/2014/main" id="{37E88E82-B7B6-48A8-985A-393E06F4B39E}"/>
                </a:ext>
              </a:extLst>
            </p:cNvPr>
            <p:cNvSpPr txBox="1"/>
            <p:nvPr/>
          </p:nvSpPr>
          <p:spPr>
            <a:xfrm>
              <a:off x="4804401" y="5853974"/>
              <a:ext cx="1593281" cy="253916"/>
            </a:xfrm>
            <a:prstGeom prst="rect">
              <a:avLst/>
            </a:prstGeom>
            <a:solidFill>
              <a:srgbClr val="0070C0"/>
            </a:solidFill>
            <a:ln w="38100">
              <a:solidFill>
                <a:schemeClr val="accent1">
                  <a:lumMod val="40000"/>
                  <a:lumOff val="60000"/>
                </a:schemeClr>
              </a:solidFill>
            </a:ln>
          </p:spPr>
          <p:txBody>
            <a:bodyPr wrap="square" rtlCol="0">
              <a:spAutoFit/>
            </a:bodyPr>
            <a:lstStyle/>
            <a:p>
              <a:pPr algn="ctr"/>
              <a:r>
                <a:rPr lang="en-US" sz="1050" b="1" dirty="0">
                  <a:solidFill>
                    <a:schemeClr val="bg1"/>
                  </a:solidFill>
                </a:rPr>
                <a:t>CONCLUSIONS</a:t>
              </a:r>
              <a:endParaRPr lang="en-US" sz="2000" b="1" dirty="0">
                <a:solidFill>
                  <a:schemeClr val="bg1"/>
                </a:solidFill>
              </a:endParaRPr>
            </a:p>
          </p:txBody>
        </p:sp>
        <p:grpSp>
          <p:nvGrpSpPr>
            <p:cNvPr id="9" name="Group 8">
              <a:extLst>
                <a:ext uri="{FF2B5EF4-FFF2-40B4-BE49-F238E27FC236}">
                  <a16:creationId xmlns:a16="http://schemas.microsoft.com/office/drawing/2014/main" id="{CF3DF3E8-78DD-4F96-B3E6-76ED5C912A9F}"/>
                </a:ext>
              </a:extLst>
            </p:cNvPr>
            <p:cNvGrpSpPr/>
            <p:nvPr/>
          </p:nvGrpSpPr>
          <p:grpSpPr>
            <a:xfrm>
              <a:off x="276838" y="5845586"/>
              <a:ext cx="3023080" cy="423885"/>
              <a:chOff x="1347583" y="6013365"/>
              <a:chExt cx="3023080" cy="423885"/>
            </a:xfrm>
          </p:grpSpPr>
          <p:sp>
            <p:nvSpPr>
              <p:cNvPr id="11" name="CasellaDiTesto 1">
                <a:extLst>
                  <a:ext uri="{FF2B5EF4-FFF2-40B4-BE49-F238E27FC236}">
                    <a16:creationId xmlns:a16="http://schemas.microsoft.com/office/drawing/2014/main" id="{FC5151CF-9EA1-48A8-8FB1-876C51BADE61}"/>
                  </a:ext>
                </a:extLst>
              </p:cNvPr>
              <p:cNvSpPr txBox="1"/>
              <p:nvPr/>
            </p:nvSpPr>
            <p:spPr>
              <a:xfrm>
                <a:off x="2548973" y="6021752"/>
                <a:ext cx="1821690" cy="415498"/>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EC PROFILES </a:t>
                </a:r>
              </a:p>
              <a:p>
                <a:pPr algn="ctr"/>
                <a:r>
                  <a:rPr lang="en-US" sz="1050" b="1" dirty="0">
                    <a:solidFill>
                      <a:schemeClr val="bg1"/>
                    </a:solidFill>
                  </a:rPr>
                  <a:t>AND STRATIGRAPHY</a:t>
                </a:r>
                <a:endParaRPr lang="en-US" sz="1600" b="1" dirty="0">
                  <a:solidFill>
                    <a:schemeClr val="bg1"/>
                  </a:solidFill>
                </a:endParaRPr>
              </a:p>
            </p:txBody>
          </p:sp>
          <p:sp>
            <p:nvSpPr>
              <p:cNvPr id="12" name="CasellaDiTesto 1">
                <a:extLst>
                  <a:ext uri="{FF2B5EF4-FFF2-40B4-BE49-F238E27FC236}">
                    <a16:creationId xmlns:a16="http://schemas.microsoft.com/office/drawing/2014/main" id="{C2297614-32C0-4361-A61B-DE0A9D7CD2F2}"/>
                  </a:ext>
                </a:extLst>
              </p:cNvPr>
              <p:cNvSpPr txBox="1"/>
              <p:nvPr/>
            </p:nvSpPr>
            <p:spPr>
              <a:xfrm>
                <a:off x="1347583" y="6013365"/>
                <a:ext cx="1174457" cy="253916"/>
              </a:xfrm>
              <a:prstGeom prst="rect">
                <a:avLst/>
              </a:prstGeom>
              <a:solidFill>
                <a:srgbClr val="FFFF00"/>
              </a:solidFill>
              <a:ln w="38100">
                <a:solidFill>
                  <a:srgbClr val="FF0000"/>
                </a:solidFill>
              </a:ln>
            </p:spPr>
            <p:txBody>
              <a:bodyPr wrap="square" rtlCol="0">
                <a:spAutoFit/>
              </a:bodyPr>
              <a:lstStyle/>
              <a:p>
                <a:pPr algn="ctr"/>
                <a:r>
                  <a:rPr lang="en-US" sz="1050" b="1" dirty="0"/>
                  <a:t>STUDY AREA</a:t>
                </a:r>
              </a:p>
            </p:txBody>
          </p:sp>
        </p:grpSp>
        <p:sp>
          <p:nvSpPr>
            <p:cNvPr id="10" name="CasellaDiTesto 1">
              <a:extLst>
                <a:ext uri="{FF2B5EF4-FFF2-40B4-BE49-F238E27FC236}">
                  <a16:creationId xmlns:a16="http://schemas.microsoft.com/office/drawing/2014/main" id="{26718917-A134-4F01-9ADB-B755E74B42B5}"/>
                </a:ext>
              </a:extLst>
            </p:cNvPr>
            <p:cNvSpPr txBox="1"/>
            <p:nvPr/>
          </p:nvSpPr>
          <p:spPr>
            <a:xfrm>
              <a:off x="3316814" y="5855371"/>
              <a:ext cx="1473299" cy="253916"/>
            </a:xfrm>
            <a:prstGeom prst="rect">
              <a:avLst/>
            </a:prstGeom>
            <a:solidFill>
              <a:srgbClr val="0070C0"/>
            </a:solidFill>
            <a:ln w="38100">
              <a:solidFill>
                <a:srgbClr val="C6D9F1"/>
              </a:solidFill>
            </a:ln>
          </p:spPr>
          <p:txBody>
            <a:bodyPr wrap="square" rtlCol="0">
              <a:spAutoFit/>
            </a:bodyPr>
            <a:lstStyle/>
            <a:p>
              <a:r>
                <a:rPr lang="en-US" sz="1050" b="1" dirty="0">
                  <a:solidFill>
                    <a:schemeClr val="bg1"/>
                  </a:solidFill>
                </a:rPr>
                <a:t>EC INTERFACES</a:t>
              </a:r>
              <a:endParaRPr lang="en-US" sz="1600" b="1" dirty="0">
                <a:solidFill>
                  <a:schemeClr val="bg1"/>
                </a:solidFill>
              </a:endParaRP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95DBFE8-E9BF-4F61-A407-0AF10338D42E}"/>
                  </a:ext>
                </a:extLst>
              </p:cNvPr>
              <p:cNvSpPr txBox="1"/>
              <p:nvPr/>
            </p:nvSpPr>
            <p:spPr>
              <a:xfrm>
                <a:off x="4189444" y="3764902"/>
                <a:ext cx="3187219" cy="560282"/>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𝑓</m:t>
                              </m:r>
                            </m:sub>
                          </m:sSub>
                        </m:num>
                        <m:den>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𝑠</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ea typeface="Cambria Math" panose="02040503050406030204" pitchFamily="18" charset="0"/>
                                </a:rPr>
                                <m:t>𝑓</m:t>
                              </m:r>
                            </m:sub>
                          </m:sSub>
                        </m:den>
                      </m:f>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h</m:t>
                          </m:r>
                        </m:e>
                        <m:sub>
                          <m:r>
                            <a:rPr lang="en-GB" b="0" i="1" smtClean="0">
                              <a:latin typeface="Cambria Math" panose="02040503050406030204" pitchFamily="18" charset="0"/>
                              <a:ea typeface="Cambria Math" panose="02040503050406030204" pitchFamily="18" charset="0"/>
                            </a:rPr>
                            <m:t>𝑓</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h</m:t>
                          </m:r>
                        </m:e>
                        <m:sub>
                          <m:r>
                            <a:rPr lang="en-GB" b="0" i="1" smtClean="0">
                              <a:latin typeface="Cambria Math" panose="02040503050406030204" pitchFamily="18" charset="0"/>
                              <a:ea typeface="Cambria Math" panose="02040503050406030204" pitchFamily="18" charset="0"/>
                            </a:rPr>
                            <m:t>𝑓</m:t>
                          </m:r>
                        </m:sub>
                      </m:sSub>
                      <m:r>
                        <a:rPr lang="en-GB" b="0" i="1" smtClean="0">
                          <a:latin typeface="Cambria Math" panose="02040503050406030204" pitchFamily="18" charset="0"/>
                          <a:ea typeface="Cambria Math" panose="02040503050406030204" pitchFamily="18" charset="0"/>
                        </a:rPr>
                        <m:t>≈40 </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h</m:t>
                          </m:r>
                        </m:e>
                        <m:sub>
                          <m:r>
                            <a:rPr lang="en-GB" b="0" i="1" smtClean="0">
                              <a:latin typeface="Cambria Math" panose="02040503050406030204" pitchFamily="18" charset="0"/>
                              <a:ea typeface="Cambria Math" panose="02040503050406030204" pitchFamily="18" charset="0"/>
                            </a:rPr>
                            <m:t>𝑓</m:t>
                          </m:r>
                        </m:sub>
                      </m:sSub>
                    </m:oMath>
                  </m:oMathPara>
                </a14:m>
                <a:endParaRPr lang="en-GB" dirty="0"/>
              </a:p>
            </p:txBody>
          </p:sp>
        </mc:Choice>
        <mc:Fallback xmlns="">
          <p:sp>
            <p:nvSpPr>
              <p:cNvPr id="13" name="TextBox 12">
                <a:extLst>
                  <a:ext uri="{FF2B5EF4-FFF2-40B4-BE49-F238E27FC236}">
                    <a16:creationId xmlns:a16="http://schemas.microsoft.com/office/drawing/2014/main" id="{595DBFE8-E9BF-4F61-A407-0AF10338D42E}"/>
                  </a:ext>
                </a:extLst>
              </p:cNvPr>
              <p:cNvSpPr txBox="1">
                <a:spLocks noRot="1" noChangeAspect="1" noMove="1" noResize="1" noEditPoints="1" noAdjustHandles="1" noChangeArrowheads="1" noChangeShapeType="1" noTextEdit="1"/>
              </p:cNvSpPr>
              <p:nvPr/>
            </p:nvSpPr>
            <p:spPr>
              <a:xfrm>
                <a:off x="4189444" y="3764902"/>
                <a:ext cx="3187219" cy="560282"/>
              </a:xfrm>
              <a:prstGeom prst="rect">
                <a:avLst/>
              </a:prstGeom>
              <a:blipFill>
                <a:blip r:embed="rId4"/>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44482580-1E61-4799-87C9-67CD6D7585F9}"/>
              </a:ext>
            </a:extLst>
          </p:cNvPr>
          <p:cNvSpPr txBox="1"/>
          <p:nvPr/>
        </p:nvSpPr>
        <p:spPr>
          <a:xfrm>
            <a:off x="4646645" y="1082351"/>
            <a:ext cx="4086808" cy="2308324"/>
          </a:xfrm>
          <a:prstGeom prst="rect">
            <a:avLst/>
          </a:prstGeom>
          <a:solidFill>
            <a:schemeClr val="bg1"/>
          </a:solidFill>
        </p:spPr>
        <p:txBody>
          <a:bodyPr wrap="square" rtlCol="0">
            <a:spAutoFit/>
          </a:bodyPr>
          <a:lstStyle/>
          <a:p>
            <a:r>
              <a:rPr lang="en-GB" b="1" dirty="0"/>
              <a:t>Assumptions: </a:t>
            </a:r>
          </a:p>
          <a:p>
            <a:pPr marL="285750" indent="-285750">
              <a:buFont typeface="Arial" panose="020B0604020202020204" pitchFamily="34" charset="0"/>
              <a:buChar char="•"/>
            </a:pPr>
            <a:r>
              <a:rPr lang="en-GB" dirty="0"/>
              <a:t>Hydrostatic conditions</a:t>
            </a:r>
          </a:p>
          <a:p>
            <a:pPr marL="285750" indent="-285750">
              <a:buFont typeface="Arial" panose="020B0604020202020204" pitchFamily="34" charset="0"/>
              <a:buChar char="•"/>
            </a:pPr>
            <a:r>
              <a:rPr lang="en-GB" dirty="0"/>
              <a:t>Two stationary immiscible fluids of different density in equilibrium </a:t>
            </a:r>
          </a:p>
          <a:p>
            <a:pPr marL="285750" indent="-285750">
              <a:buFont typeface="Arial" panose="020B0604020202020204" pitchFamily="34" charset="0"/>
              <a:buChar char="•"/>
            </a:pPr>
            <a:r>
              <a:rPr lang="en-GB" dirty="0"/>
              <a:t>Sharp interface </a:t>
            </a:r>
          </a:p>
          <a:p>
            <a:pPr marL="285750" indent="-285750">
              <a:buFont typeface="Arial" panose="020B0604020202020204" pitchFamily="34" charset="0"/>
              <a:buChar char="•"/>
            </a:pPr>
            <a:r>
              <a:rPr lang="en-GB" dirty="0"/>
              <a:t>Same water pressure on both sides of the sharp interface </a:t>
            </a:r>
          </a:p>
        </p:txBody>
      </p:sp>
      <p:cxnSp>
        <p:nvCxnSpPr>
          <p:cNvPr id="16" name="Straight Arrow Connector 15">
            <a:extLst>
              <a:ext uri="{FF2B5EF4-FFF2-40B4-BE49-F238E27FC236}">
                <a16:creationId xmlns:a16="http://schemas.microsoft.com/office/drawing/2014/main" id="{66D41550-9611-44F3-A40B-2AA8B494C89C}"/>
              </a:ext>
            </a:extLst>
          </p:cNvPr>
          <p:cNvCxnSpPr>
            <a:cxnSpLocks/>
            <a:endCxn id="13" idx="0"/>
          </p:cNvCxnSpPr>
          <p:nvPr/>
        </p:nvCxnSpPr>
        <p:spPr>
          <a:xfrm>
            <a:off x="5783054" y="3396343"/>
            <a:ext cx="0" cy="3685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EB298D-20FB-4C63-972F-89994E63CFEC}"/>
              </a:ext>
            </a:extLst>
          </p:cNvPr>
          <p:cNvCxnSpPr>
            <a:cxnSpLocks/>
            <a:stCxn id="13" idx="2"/>
            <a:endCxn id="33" idx="0"/>
          </p:cNvCxnSpPr>
          <p:nvPr/>
        </p:nvCxnSpPr>
        <p:spPr>
          <a:xfrm>
            <a:off x="5783054" y="4325184"/>
            <a:ext cx="15584" cy="11285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C58520A-6389-4DC7-B4D9-08DB9BDBB91D}"/>
                  </a:ext>
                </a:extLst>
              </p:cNvPr>
              <p:cNvSpPr txBox="1"/>
              <p:nvPr/>
            </p:nvSpPr>
            <p:spPr>
              <a:xfrm>
                <a:off x="5262465" y="5453742"/>
                <a:ext cx="1072345" cy="303225"/>
              </a:xfrm>
              <a:prstGeom prst="rect">
                <a:avLst/>
              </a:prstGeom>
              <a:noFill/>
              <a:ln w="28575">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𝒛</m:t>
                      </m:r>
                      <m:r>
                        <a:rPr lang="en-GB" b="1" i="1" smtClean="0">
                          <a:latin typeface="Cambria Math" panose="02040503050406030204" pitchFamily="18" charset="0"/>
                          <a:ea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𝟒𝟎</m:t>
                      </m:r>
                      <m:r>
                        <a:rPr lang="en-GB" b="1" i="1" smtClean="0">
                          <a:latin typeface="Cambria Math" panose="02040503050406030204" pitchFamily="18" charset="0"/>
                          <a:ea typeface="Cambria Math" panose="02040503050406030204" pitchFamily="18" charset="0"/>
                        </a:rPr>
                        <m:t> </m:t>
                      </m:r>
                      <m:sSub>
                        <m:sSubPr>
                          <m:ctrlPr>
                            <a:rPr lang="en-GB" b="1" i="1" smtClean="0">
                              <a:latin typeface="Cambria Math" panose="02040503050406030204" pitchFamily="18" charset="0"/>
                              <a:ea typeface="Cambria Math" panose="02040503050406030204" pitchFamily="18" charset="0"/>
                            </a:rPr>
                          </m:ctrlPr>
                        </m:sSubPr>
                        <m:e>
                          <m:r>
                            <a:rPr lang="en-GB" b="1" i="1" smtClean="0">
                              <a:latin typeface="Cambria Math" panose="02040503050406030204" pitchFamily="18" charset="0"/>
                              <a:ea typeface="Cambria Math" panose="02040503050406030204" pitchFamily="18" charset="0"/>
                            </a:rPr>
                            <m:t>𝒉</m:t>
                          </m:r>
                        </m:e>
                        <m:sub>
                          <m:r>
                            <a:rPr lang="en-GB" b="1" i="1" smtClean="0">
                              <a:latin typeface="Cambria Math" panose="02040503050406030204" pitchFamily="18" charset="0"/>
                              <a:ea typeface="Cambria Math" panose="02040503050406030204" pitchFamily="18" charset="0"/>
                            </a:rPr>
                            <m:t>𝒇</m:t>
                          </m:r>
                        </m:sub>
                      </m:sSub>
                    </m:oMath>
                  </m:oMathPara>
                </a14:m>
                <a:endParaRPr lang="en-GB" b="1" dirty="0"/>
              </a:p>
            </p:txBody>
          </p:sp>
        </mc:Choice>
        <mc:Fallback xmlns="">
          <p:sp>
            <p:nvSpPr>
              <p:cNvPr id="33" name="TextBox 32">
                <a:extLst>
                  <a:ext uri="{FF2B5EF4-FFF2-40B4-BE49-F238E27FC236}">
                    <a16:creationId xmlns:a16="http://schemas.microsoft.com/office/drawing/2014/main" id="{1C58520A-6389-4DC7-B4D9-08DB9BDBB91D}"/>
                  </a:ext>
                </a:extLst>
              </p:cNvPr>
              <p:cNvSpPr txBox="1">
                <a:spLocks noRot="1" noChangeAspect="1" noMove="1" noResize="1" noEditPoints="1" noAdjustHandles="1" noChangeArrowheads="1" noChangeShapeType="1" noTextEdit="1"/>
              </p:cNvSpPr>
              <p:nvPr/>
            </p:nvSpPr>
            <p:spPr>
              <a:xfrm>
                <a:off x="5262465" y="5453742"/>
                <a:ext cx="1072345" cy="303225"/>
              </a:xfrm>
              <a:prstGeom prst="rect">
                <a:avLst/>
              </a:prstGeom>
              <a:blipFill>
                <a:blip r:embed="rId5"/>
                <a:stretch>
                  <a:fillRect l="-552" r="-1657" b="-20370"/>
                </a:stretch>
              </a:blipFill>
              <a:ln w="28575">
                <a:solidFill>
                  <a:srgbClr val="FF0000"/>
                </a:solidFill>
              </a:ln>
            </p:spPr>
            <p:txBody>
              <a:bodyPr/>
              <a:lstStyle/>
              <a:p>
                <a:r>
                  <a:rPr lang="en-GB">
                    <a:noFill/>
                  </a:rPr>
                  <a:t> </a:t>
                </a:r>
              </a:p>
            </p:txBody>
          </p:sp>
        </mc:Fallback>
      </mc:AlternateContent>
      <p:cxnSp>
        <p:nvCxnSpPr>
          <p:cNvPr id="39" name="Straight Arrow Connector 38">
            <a:extLst>
              <a:ext uri="{FF2B5EF4-FFF2-40B4-BE49-F238E27FC236}">
                <a16:creationId xmlns:a16="http://schemas.microsoft.com/office/drawing/2014/main" id="{76E39E82-6A90-4196-AE27-407C1AA2C0EF}"/>
              </a:ext>
            </a:extLst>
          </p:cNvPr>
          <p:cNvCxnSpPr>
            <a:cxnSpLocks/>
            <a:endCxn id="42" idx="1"/>
          </p:cNvCxnSpPr>
          <p:nvPr/>
        </p:nvCxnSpPr>
        <p:spPr>
          <a:xfrm>
            <a:off x="5794310" y="4749767"/>
            <a:ext cx="5131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78EE891-8E03-4D24-A32D-ED1195A7D099}"/>
                  </a:ext>
                </a:extLst>
              </p:cNvPr>
              <p:cNvSpPr txBox="1"/>
              <p:nvPr/>
            </p:nvSpPr>
            <p:spPr>
              <a:xfrm>
                <a:off x="6307493" y="4390053"/>
                <a:ext cx="2110000" cy="71942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eqArr>
                            <m:eqArrPr>
                              <m:ctrlPr>
                                <a:rPr lang="en-GB" i="1">
                                  <a:latin typeface="Cambria Math" panose="02040503050406030204" pitchFamily="18" charset="0"/>
                                  <a:ea typeface="Cambria Math" panose="02040503050406030204" pitchFamily="18" charset="0"/>
                                </a:rPr>
                              </m:ctrlPr>
                            </m:eqArrPr>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𝑓</m:t>
                                  </m:r>
                                </m:sub>
                              </m:sSub>
                              <m:r>
                                <a:rPr lang="en-GB" i="1">
                                  <a:latin typeface="Cambria Math" panose="02040503050406030204" pitchFamily="18" charset="0"/>
                                  <a:ea typeface="Cambria Math" panose="02040503050406030204" pitchFamily="18" charset="0"/>
                                </a:rPr>
                                <m:t>=1,000 </m:t>
                              </m:r>
                              <m:r>
                                <a:rPr lang="en-GB" i="1">
                                  <a:latin typeface="Cambria Math" panose="02040503050406030204" pitchFamily="18" charset="0"/>
                                  <a:ea typeface="Cambria Math" panose="02040503050406030204" pitchFamily="18" charset="0"/>
                                </a:rPr>
                                <m:t>𝐾𝑔</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𝑚</m:t>
                                  </m:r>
                                </m:e>
                                <m:sup>
                                  <m:r>
                                    <a:rPr lang="en-GB" i="1">
                                      <a:latin typeface="Cambria Math" panose="02040503050406030204" pitchFamily="18" charset="0"/>
                                      <a:ea typeface="Cambria Math" panose="02040503050406030204" pitchFamily="18" charset="0"/>
                                    </a:rPr>
                                    <m:t>3</m:t>
                                  </m:r>
                                </m:sup>
                              </m:sSup>
                              <m:r>
                                <m:rPr>
                                  <m:nor/>
                                </m:rPr>
                                <a:rPr lang="en-GB" dirty="0"/>
                                <m:t> </m:t>
                              </m:r>
                            </m:e>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𝛾</m:t>
                                  </m:r>
                                </m:e>
                                <m:sub>
                                  <m:r>
                                    <a:rPr lang="en-GB" i="1">
                                      <a:latin typeface="Cambria Math" panose="02040503050406030204" pitchFamily="18" charset="0"/>
                                      <a:ea typeface="Cambria Math" panose="02040503050406030204" pitchFamily="18" charset="0"/>
                                    </a:rPr>
                                    <m:t>𝑠</m:t>
                                  </m:r>
                                </m:sub>
                              </m:sSub>
                              <m:r>
                                <a:rPr lang="en-GB" i="1">
                                  <a:latin typeface="Cambria Math" panose="02040503050406030204" pitchFamily="18" charset="0"/>
                                  <a:ea typeface="Cambria Math" panose="02040503050406030204" pitchFamily="18" charset="0"/>
                                </a:rPr>
                                <m:t>=1,025 </m:t>
                              </m:r>
                              <m:r>
                                <a:rPr lang="en-GB" i="1">
                                  <a:latin typeface="Cambria Math" panose="02040503050406030204" pitchFamily="18" charset="0"/>
                                  <a:ea typeface="Cambria Math" panose="02040503050406030204" pitchFamily="18" charset="0"/>
                                </a:rPr>
                                <m:t>𝐾𝑔</m:t>
                              </m:r>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𝑚</m:t>
                                  </m:r>
                                </m:e>
                                <m:sup>
                                  <m:r>
                                    <a:rPr lang="en-GB" i="1">
                                      <a:latin typeface="Cambria Math" panose="02040503050406030204" pitchFamily="18" charset="0"/>
                                      <a:ea typeface="Cambria Math" panose="02040503050406030204" pitchFamily="18" charset="0"/>
                                    </a:rPr>
                                    <m:t>3</m:t>
                                  </m:r>
                                </m:sup>
                              </m:sSup>
                              <m:r>
                                <m:rPr>
                                  <m:nor/>
                                </m:rPr>
                                <a:rPr lang="en-GB" dirty="0"/>
                                <m:t> </m:t>
                              </m:r>
                            </m:e>
                          </m:eqArr>
                        </m:e>
                      </m:d>
                    </m:oMath>
                  </m:oMathPara>
                </a14:m>
                <a:endParaRPr lang="en-GB" dirty="0"/>
              </a:p>
            </p:txBody>
          </p:sp>
        </mc:Choice>
        <mc:Fallback xmlns="">
          <p:sp>
            <p:nvSpPr>
              <p:cNvPr id="42" name="TextBox 41">
                <a:extLst>
                  <a:ext uri="{FF2B5EF4-FFF2-40B4-BE49-F238E27FC236}">
                    <a16:creationId xmlns:a16="http://schemas.microsoft.com/office/drawing/2014/main" id="{D78EE891-8E03-4D24-A32D-ED1195A7D099}"/>
                  </a:ext>
                </a:extLst>
              </p:cNvPr>
              <p:cNvSpPr txBox="1">
                <a:spLocks noRot="1" noChangeAspect="1" noMove="1" noResize="1" noEditPoints="1" noAdjustHandles="1" noChangeArrowheads="1" noChangeShapeType="1" noTextEdit="1"/>
              </p:cNvSpPr>
              <p:nvPr/>
            </p:nvSpPr>
            <p:spPr>
              <a:xfrm>
                <a:off x="6307493" y="4390053"/>
                <a:ext cx="2110000" cy="719428"/>
              </a:xfrm>
              <a:prstGeom prst="rect">
                <a:avLst/>
              </a:prstGeom>
              <a:blipFill>
                <a:blip r:embed="rId6"/>
                <a:stretch>
                  <a:fillRect/>
                </a:stretch>
              </a:blipFill>
            </p:spPr>
            <p:txBody>
              <a:bodyPr/>
              <a:lstStyle/>
              <a:p>
                <a:r>
                  <a:rPr lang="en-GB">
                    <a:noFill/>
                  </a:rPr>
                  <a:t> </a:t>
                </a:r>
              </a:p>
            </p:txBody>
          </p:sp>
        </mc:Fallback>
      </mc:AlternateContent>
      <p:pic>
        <p:nvPicPr>
          <p:cNvPr id="46" name="Picture 2">
            <a:extLst>
              <a:ext uri="{FF2B5EF4-FFF2-40B4-BE49-F238E27FC236}">
                <a16:creationId xmlns:a16="http://schemas.microsoft.com/office/drawing/2014/main" id="{B8305500-A9B6-4C50-9F63-DF6C332820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561CF167-EDB0-4F87-AD8D-6F240682585E}"/>
              </a:ext>
            </a:extLst>
          </p:cNvPr>
          <p:cNvPicPr>
            <a:picLocks noChangeAspect="1"/>
          </p:cNvPicPr>
          <p:nvPr/>
        </p:nvPicPr>
        <p:blipFill>
          <a:blip r:embed="rId8"/>
          <a:stretch>
            <a:fillRect/>
          </a:stretch>
        </p:blipFill>
        <p:spPr>
          <a:xfrm>
            <a:off x="8044227" y="5299969"/>
            <a:ext cx="1004608" cy="266328"/>
          </a:xfrm>
          <a:prstGeom prst="rect">
            <a:avLst/>
          </a:prstGeom>
        </p:spPr>
      </p:pic>
    </p:spTree>
    <p:extLst>
      <p:ext uri="{BB962C8B-B14F-4D97-AF65-F5344CB8AC3E}">
        <p14:creationId xmlns:p14="http://schemas.microsoft.com/office/powerpoint/2010/main" val="38327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66BB35-BB9A-4A92-B965-1199754E1D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407" y="2072451"/>
            <a:ext cx="7647746" cy="3446414"/>
          </a:xfrm>
          <a:prstGeom prst="rect">
            <a:avLst/>
          </a:prstGeom>
          <a:noFill/>
          <a:ln>
            <a:noFill/>
          </a:ln>
        </p:spPr>
      </p:pic>
      <p:pic>
        <p:nvPicPr>
          <p:cNvPr id="18" name="Picture 17">
            <a:extLst>
              <a:ext uri="{FF2B5EF4-FFF2-40B4-BE49-F238E27FC236}">
                <a16:creationId xmlns:a16="http://schemas.microsoft.com/office/drawing/2014/main" id="{EBC85996-F136-4123-92E6-5459AA677683}"/>
              </a:ext>
            </a:extLst>
          </p:cNvPr>
          <p:cNvPicPr/>
          <p:nvPr/>
        </p:nvPicPr>
        <p:blipFill rotWithShape="1">
          <a:blip r:embed="rId4" cstate="print">
            <a:extLst>
              <a:ext uri="{28A0092B-C50C-407E-A947-70E740481C1C}">
                <a14:useLocalDpi xmlns:a14="http://schemas.microsoft.com/office/drawing/2010/main" val="0"/>
              </a:ext>
            </a:extLst>
          </a:blip>
          <a:srcRect b="6159"/>
          <a:stretch/>
        </p:blipFill>
        <p:spPr bwMode="auto">
          <a:xfrm>
            <a:off x="4665152" y="1031133"/>
            <a:ext cx="3780348" cy="2321667"/>
          </a:xfrm>
          <a:prstGeom prst="rect">
            <a:avLst/>
          </a:prstGeom>
          <a:noFill/>
          <a:ln>
            <a:noFill/>
          </a:ln>
        </p:spPr>
      </p:pic>
      <p:sp>
        <p:nvSpPr>
          <p:cNvPr id="2" name="Title 1">
            <a:extLst>
              <a:ext uri="{FF2B5EF4-FFF2-40B4-BE49-F238E27FC236}">
                <a16:creationId xmlns:a16="http://schemas.microsoft.com/office/drawing/2014/main" id="{E0F712F9-7570-493C-B7F4-E7F21758E2DB}"/>
              </a:ext>
            </a:extLst>
          </p:cNvPr>
          <p:cNvSpPr>
            <a:spLocks noGrp="1"/>
          </p:cNvSpPr>
          <p:nvPr>
            <p:ph type="title"/>
          </p:nvPr>
        </p:nvSpPr>
        <p:spPr/>
        <p:txBody>
          <a:bodyPr/>
          <a:lstStyle/>
          <a:p>
            <a:r>
              <a:rPr lang="en-GB" dirty="0"/>
              <a:t>Conceptual diagram </a:t>
            </a:r>
          </a:p>
        </p:txBody>
      </p:sp>
      <p:sp>
        <p:nvSpPr>
          <p:cNvPr id="8" name="TextBox 7">
            <a:extLst>
              <a:ext uri="{FF2B5EF4-FFF2-40B4-BE49-F238E27FC236}">
                <a16:creationId xmlns:a16="http://schemas.microsoft.com/office/drawing/2014/main" id="{18DBFA8D-B3FA-41C5-B558-D782634828C1}"/>
              </a:ext>
            </a:extLst>
          </p:cNvPr>
          <p:cNvSpPr txBox="1"/>
          <p:nvPr/>
        </p:nvSpPr>
        <p:spPr>
          <a:xfrm>
            <a:off x="140789" y="2078211"/>
            <a:ext cx="1403974" cy="276999"/>
          </a:xfrm>
          <a:prstGeom prst="rect">
            <a:avLst/>
          </a:prstGeom>
          <a:solidFill>
            <a:schemeClr val="bg1"/>
          </a:solidFill>
          <a:ln>
            <a:solidFill>
              <a:schemeClr val="tx2"/>
            </a:solidFill>
          </a:ln>
        </p:spPr>
        <p:txBody>
          <a:bodyPr wrap="none" rtlCol="0">
            <a:spAutoFit/>
          </a:bodyPr>
          <a:lstStyle/>
          <a:p>
            <a:r>
              <a:rPr lang="en-GB" sz="1200" dirty="0"/>
              <a:t>Perched Aquifer</a:t>
            </a:r>
          </a:p>
        </p:txBody>
      </p:sp>
      <p:sp>
        <p:nvSpPr>
          <p:cNvPr id="10" name="TextBox 9">
            <a:extLst>
              <a:ext uri="{FF2B5EF4-FFF2-40B4-BE49-F238E27FC236}">
                <a16:creationId xmlns:a16="http://schemas.microsoft.com/office/drawing/2014/main" id="{6F4148FF-F9A9-4A04-8232-C7AB3011ECFC}"/>
              </a:ext>
            </a:extLst>
          </p:cNvPr>
          <p:cNvSpPr txBox="1"/>
          <p:nvPr/>
        </p:nvSpPr>
        <p:spPr>
          <a:xfrm>
            <a:off x="3181033" y="4237611"/>
            <a:ext cx="2207656" cy="461665"/>
          </a:xfrm>
          <a:prstGeom prst="rect">
            <a:avLst/>
          </a:prstGeom>
          <a:solidFill>
            <a:schemeClr val="bg1"/>
          </a:solidFill>
          <a:ln>
            <a:solidFill>
              <a:schemeClr val="tx2"/>
            </a:solidFill>
          </a:ln>
        </p:spPr>
        <p:txBody>
          <a:bodyPr wrap="none" rtlCol="0">
            <a:spAutoFit/>
          </a:bodyPr>
          <a:lstStyle/>
          <a:p>
            <a:r>
              <a:rPr lang="en-GB" sz="1200" b="1" dirty="0"/>
              <a:t>Mean Sea Level Aquifer</a:t>
            </a:r>
          </a:p>
          <a:p>
            <a:pPr algn="ctr"/>
            <a:r>
              <a:rPr lang="en-GB" sz="1200" dirty="0"/>
              <a:t>(MSLA)</a:t>
            </a:r>
          </a:p>
        </p:txBody>
      </p:sp>
      <p:cxnSp>
        <p:nvCxnSpPr>
          <p:cNvPr id="7" name="Connector: Elbow 6">
            <a:extLst>
              <a:ext uri="{FF2B5EF4-FFF2-40B4-BE49-F238E27FC236}">
                <a16:creationId xmlns:a16="http://schemas.microsoft.com/office/drawing/2014/main" id="{541385B5-9759-4BBE-8C95-CAE9C6ADBD33}"/>
              </a:ext>
            </a:extLst>
          </p:cNvPr>
          <p:cNvCxnSpPr>
            <a:cxnSpLocks/>
          </p:cNvCxnSpPr>
          <p:nvPr/>
        </p:nvCxnSpPr>
        <p:spPr>
          <a:xfrm rot="10800000" flipV="1">
            <a:off x="2759982" y="2004969"/>
            <a:ext cx="2625750" cy="931178"/>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F95797D7-3681-4455-9396-0CF8A18DC392}"/>
              </a:ext>
            </a:extLst>
          </p:cNvPr>
          <p:cNvCxnSpPr>
            <a:cxnSpLocks/>
            <a:stCxn id="8" idx="2"/>
          </p:cNvCxnSpPr>
          <p:nvPr/>
        </p:nvCxnSpPr>
        <p:spPr>
          <a:xfrm rot="16200000" flipH="1">
            <a:off x="911096" y="2286890"/>
            <a:ext cx="748717" cy="8853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85AA5C04-FA2A-4E00-8669-C84E2F52EB0A}"/>
              </a:ext>
            </a:extLst>
          </p:cNvPr>
          <p:cNvSpPr txBox="1"/>
          <p:nvPr/>
        </p:nvSpPr>
        <p:spPr>
          <a:xfrm>
            <a:off x="3691156" y="6548885"/>
            <a:ext cx="4577851" cy="215444"/>
          </a:xfrm>
          <a:prstGeom prst="rect">
            <a:avLst/>
          </a:prstGeom>
          <a:noFill/>
        </p:spPr>
        <p:txBody>
          <a:bodyPr wrap="square" rtlCol="0">
            <a:spAutoFit/>
          </a:bodyPr>
          <a:lstStyle/>
          <a:p>
            <a:r>
              <a:rPr lang="en-GB" sz="800" dirty="0"/>
              <a:t>*Modified after 2</a:t>
            </a:r>
            <a:r>
              <a:rPr lang="en-GB" sz="800" baseline="30000" dirty="0"/>
              <a:t>nd</a:t>
            </a:r>
            <a:r>
              <a:rPr lang="en-GB" sz="800" dirty="0"/>
              <a:t> Water Catchment Management Plan of the Maltese Islands (2015)</a:t>
            </a:r>
            <a:endParaRPr lang="en-GB" sz="1100" dirty="0"/>
          </a:p>
        </p:txBody>
      </p:sp>
      <p:sp>
        <p:nvSpPr>
          <p:cNvPr id="3" name="Freeform: Shape 2">
            <a:extLst>
              <a:ext uri="{FF2B5EF4-FFF2-40B4-BE49-F238E27FC236}">
                <a16:creationId xmlns:a16="http://schemas.microsoft.com/office/drawing/2014/main" id="{9F86EB25-B618-47D4-B7D0-6B578BA659EA}"/>
              </a:ext>
            </a:extLst>
          </p:cNvPr>
          <p:cNvSpPr/>
          <p:nvPr/>
        </p:nvSpPr>
        <p:spPr>
          <a:xfrm>
            <a:off x="4991100" y="1321594"/>
            <a:ext cx="1716881" cy="419512"/>
          </a:xfrm>
          <a:custGeom>
            <a:avLst/>
            <a:gdLst>
              <a:gd name="connsiteX0" fmla="*/ 0 w 1716881"/>
              <a:gd name="connsiteY0" fmla="*/ 404812 h 419512"/>
              <a:gd name="connsiteX1" fmla="*/ 104775 w 1716881"/>
              <a:gd name="connsiteY1" fmla="*/ 419100 h 419512"/>
              <a:gd name="connsiteX2" fmla="*/ 290513 w 1716881"/>
              <a:gd name="connsiteY2" fmla="*/ 390525 h 419512"/>
              <a:gd name="connsiteX3" fmla="*/ 452438 w 1716881"/>
              <a:gd name="connsiteY3" fmla="*/ 404812 h 419512"/>
              <a:gd name="connsiteX4" fmla="*/ 704850 w 1716881"/>
              <a:gd name="connsiteY4" fmla="*/ 342900 h 419512"/>
              <a:gd name="connsiteX5" fmla="*/ 912019 w 1716881"/>
              <a:gd name="connsiteY5" fmla="*/ 304800 h 419512"/>
              <a:gd name="connsiteX6" fmla="*/ 1002506 w 1716881"/>
              <a:gd name="connsiteY6" fmla="*/ 254794 h 419512"/>
              <a:gd name="connsiteX7" fmla="*/ 1090613 w 1716881"/>
              <a:gd name="connsiteY7" fmla="*/ 216694 h 419512"/>
              <a:gd name="connsiteX8" fmla="*/ 1173956 w 1716881"/>
              <a:gd name="connsiteY8" fmla="*/ 197644 h 419512"/>
              <a:gd name="connsiteX9" fmla="*/ 1271588 w 1716881"/>
              <a:gd name="connsiteY9" fmla="*/ 142875 h 419512"/>
              <a:gd name="connsiteX10" fmla="*/ 1354931 w 1716881"/>
              <a:gd name="connsiteY10" fmla="*/ 135731 h 419512"/>
              <a:gd name="connsiteX11" fmla="*/ 1407319 w 1716881"/>
              <a:gd name="connsiteY11" fmla="*/ 83344 h 419512"/>
              <a:gd name="connsiteX12" fmla="*/ 1500188 w 1716881"/>
              <a:gd name="connsiteY12" fmla="*/ 71437 h 419512"/>
              <a:gd name="connsiteX13" fmla="*/ 1716881 w 1716881"/>
              <a:gd name="connsiteY13" fmla="*/ 0 h 41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6881" h="419512">
                <a:moveTo>
                  <a:pt x="0" y="404812"/>
                </a:moveTo>
                <a:cubicBezTo>
                  <a:pt x="28178" y="413146"/>
                  <a:pt x="56356" y="421481"/>
                  <a:pt x="104775" y="419100"/>
                </a:cubicBezTo>
                <a:cubicBezTo>
                  <a:pt x="153194" y="416719"/>
                  <a:pt x="232569" y="392906"/>
                  <a:pt x="290513" y="390525"/>
                </a:cubicBezTo>
                <a:cubicBezTo>
                  <a:pt x="348457" y="388144"/>
                  <a:pt x="383382" y="412749"/>
                  <a:pt x="452438" y="404812"/>
                </a:cubicBezTo>
                <a:cubicBezTo>
                  <a:pt x="521494" y="396875"/>
                  <a:pt x="628253" y="359569"/>
                  <a:pt x="704850" y="342900"/>
                </a:cubicBezTo>
                <a:cubicBezTo>
                  <a:pt x="781447" y="326231"/>
                  <a:pt x="862410" y="319484"/>
                  <a:pt x="912019" y="304800"/>
                </a:cubicBezTo>
                <a:cubicBezTo>
                  <a:pt x="961628" y="290116"/>
                  <a:pt x="972740" y="269478"/>
                  <a:pt x="1002506" y="254794"/>
                </a:cubicBezTo>
                <a:cubicBezTo>
                  <a:pt x="1032272" y="240110"/>
                  <a:pt x="1062038" y="226219"/>
                  <a:pt x="1090613" y="216694"/>
                </a:cubicBezTo>
                <a:cubicBezTo>
                  <a:pt x="1119188" y="207169"/>
                  <a:pt x="1143794" y="209947"/>
                  <a:pt x="1173956" y="197644"/>
                </a:cubicBezTo>
                <a:cubicBezTo>
                  <a:pt x="1204118" y="185341"/>
                  <a:pt x="1241426" y="153194"/>
                  <a:pt x="1271588" y="142875"/>
                </a:cubicBezTo>
                <a:cubicBezTo>
                  <a:pt x="1301750" y="132556"/>
                  <a:pt x="1332309" y="145653"/>
                  <a:pt x="1354931" y="135731"/>
                </a:cubicBezTo>
                <a:cubicBezTo>
                  <a:pt x="1377553" y="125809"/>
                  <a:pt x="1383110" y="94060"/>
                  <a:pt x="1407319" y="83344"/>
                </a:cubicBezTo>
                <a:cubicBezTo>
                  <a:pt x="1431528" y="72628"/>
                  <a:pt x="1448594" y="85328"/>
                  <a:pt x="1500188" y="71437"/>
                </a:cubicBezTo>
                <a:cubicBezTo>
                  <a:pt x="1551782" y="57546"/>
                  <a:pt x="1634331" y="28773"/>
                  <a:pt x="1716881" y="0"/>
                </a:cubicBezTo>
              </a:path>
            </a:pathLst>
          </a:custGeom>
          <a:ln>
            <a:solidFill>
              <a:srgbClr val="FF4207"/>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pic>
        <p:nvPicPr>
          <p:cNvPr id="26" name="Picture 2">
            <a:extLst>
              <a:ext uri="{FF2B5EF4-FFF2-40B4-BE49-F238E27FC236}">
                <a16:creationId xmlns:a16="http://schemas.microsoft.com/office/drawing/2014/main" id="{A8B3DF09-242F-4851-86A3-515B84708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D5E8A67C-8BC4-4F30-90AC-900EF27945C3}"/>
              </a:ext>
            </a:extLst>
          </p:cNvPr>
          <p:cNvPicPr>
            <a:picLocks noChangeAspect="1"/>
          </p:cNvPicPr>
          <p:nvPr/>
        </p:nvPicPr>
        <p:blipFill>
          <a:blip r:embed="rId6"/>
          <a:stretch>
            <a:fillRect/>
          </a:stretch>
        </p:blipFill>
        <p:spPr>
          <a:xfrm>
            <a:off x="8044227" y="5299969"/>
            <a:ext cx="1004608" cy="266328"/>
          </a:xfrm>
          <a:prstGeom prst="rect">
            <a:avLst/>
          </a:prstGeom>
        </p:spPr>
      </p:pic>
      <p:grpSp>
        <p:nvGrpSpPr>
          <p:cNvPr id="6" name="Group 5">
            <a:extLst>
              <a:ext uri="{FF2B5EF4-FFF2-40B4-BE49-F238E27FC236}">
                <a16:creationId xmlns:a16="http://schemas.microsoft.com/office/drawing/2014/main" id="{3731A4AF-5763-4C63-8E0B-A9834D10CEBD}"/>
              </a:ext>
            </a:extLst>
          </p:cNvPr>
          <p:cNvGrpSpPr/>
          <p:nvPr/>
        </p:nvGrpSpPr>
        <p:grpSpPr>
          <a:xfrm>
            <a:off x="1296013" y="5931311"/>
            <a:ext cx="6120844" cy="423885"/>
            <a:chOff x="276838" y="5845586"/>
            <a:chExt cx="6120844" cy="423885"/>
          </a:xfrm>
        </p:grpSpPr>
        <p:sp>
          <p:nvSpPr>
            <p:cNvPr id="24" name="CasellaDiTesto 1">
              <a:extLst>
                <a:ext uri="{FF2B5EF4-FFF2-40B4-BE49-F238E27FC236}">
                  <a16:creationId xmlns:a16="http://schemas.microsoft.com/office/drawing/2014/main" id="{B7A2B278-DD6F-4C28-A7B5-557874CF1F8A}"/>
                </a:ext>
              </a:extLst>
            </p:cNvPr>
            <p:cNvSpPr txBox="1"/>
            <p:nvPr/>
          </p:nvSpPr>
          <p:spPr>
            <a:xfrm>
              <a:off x="4804401" y="5853974"/>
              <a:ext cx="1593281" cy="253916"/>
            </a:xfrm>
            <a:prstGeom prst="rect">
              <a:avLst/>
            </a:prstGeom>
            <a:solidFill>
              <a:srgbClr val="0070C0"/>
            </a:solidFill>
            <a:ln w="38100">
              <a:solidFill>
                <a:schemeClr val="accent1">
                  <a:lumMod val="40000"/>
                  <a:lumOff val="60000"/>
                </a:schemeClr>
              </a:solidFill>
            </a:ln>
          </p:spPr>
          <p:txBody>
            <a:bodyPr wrap="square" rtlCol="0">
              <a:spAutoFit/>
            </a:bodyPr>
            <a:lstStyle/>
            <a:p>
              <a:pPr algn="ctr"/>
              <a:r>
                <a:rPr lang="en-US" sz="1050" b="1" dirty="0">
                  <a:solidFill>
                    <a:schemeClr val="bg1"/>
                  </a:solidFill>
                </a:rPr>
                <a:t>CONCLUSIONS</a:t>
              </a:r>
              <a:endParaRPr lang="en-US" sz="2000" b="1" dirty="0">
                <a:solidFill>
                  <a:schemeClr val="bg1"/>
                </a:solidFill>
              </a:endParaRPr>
            </a:p>
          </p:txBody>
        </p:sp>
        <p:grpSp>
          <p:nvGrpSpPr>
            <p:cNvPr id="25" name="Group 24">
              <a:extLst>
                <a:ext uri="{FF2B5EF4-FFF2-40B4-BE49-F238E27FC236}">
                  <a16:creationId xmlns:a16="http://schemas.microsoft.com/office/drawing/2014/main" id="{9689A96D-2599-4B1F-A8FE-796C90D469A6}"/>
                </a:ext>
              </a:extLst>
            </p:cNvPr>
            <p:cNvGrpSpPr/>
            <p:nvPr/>
          </p:nvGrpSpPr>
          <p:grpSpPr>
            <a:xfrm>
              <a:off x="276838" y="5845586"/>
              <a:ext cx="3023080" cy="423885"/>
              <a:chOff x="1347583" y="6013365"/>
              <a:chExt cx="3023080" cy="423885"/>
            </a:xfrm>
          </p:grpSpPr>
          <p:sp>
            <p:nvSpPr>
              <p:cNvPr id="28" name="CasellaDiTesto 1">
                <a:extLst>
                  <a:ext uri="{FF2B5EF4-FFF2-40B4-BE49-F238E27FC236}">
                    <a16:creationId xmlns:a16="http://schemas.microsoft.com/office/drawing/2014/main" id="{DD53AF1D-17FC-4CD0-8A53-32BA00399153}"/>
                  </a:ext>
                </a:extLst>
              </p:cNvPr>
              <p:cNvSpPr txBox="1"/>
              <p:nvPr/>
            </p:nvSpPr>
            <p:spPr>
              <a:xfrm>
                <a:off x="2548973" y="6021752"/>
                <a:ext cx="1821690" cy="415498"/>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EC PROFILES </a:t>
                </a:r>
              </a:p>
              <a:p>
                <a:pPr algn="ctr"/>
                <a:r>
                  <a:rPr lang="en-US" sz="1050" b="1" dirty="0">
                    <a:solidFill>
                      <a:schemeClr val="bg1"/>
                    </a:solidFill>
                  </a:rPr>
                  <a:t>AND STRATIGRAPHY</a:t>
                </a:r>
                <a:endParaRPr lang="en-US" sz="1600" b="1" dirty="0">
                  <a:solidFill>
                    <a:schemeClr val="bg1"/>
                  </a:solidFill>
                </a:endParaRPr>
              </a:p>
            </p:txBody>
          </p:sp>
          <p:sp>
            <p:nvSpPr>
              <p:cNvPr id="30" name="CasellaDiTesto 1">
                <a:extLst>
                  <a:ext uri="{FF2B5EF4-FFF2-40B4-BE49-F238E27FC236}">
                    <a16:creationId xmlns:a16="http://schemas.microsoft.com/office/drawing/2014/main" id="{F584EC09-57C3-4D31-B7F5-60B79BC517D7}"/>
                  </a:ext>
                </a:extLst>
              </p:cNvPr>
              <p:cNvSpPr txBox="1"/>
              <p:nvPr/>
            </p:nvSpPr>
            <p:spPr>
              <a:xfrm>
                <a:off x="1347583" y="6013365"/>
                <a:ext cx="1174457" cy="253916"/>
              </a:xfrm>
              <a:prstGeom prst="rect">
                <a:avLst/>
              </a:prstGeom>
              <a:solidFill>
                <a:srgbClr val="FFFF00"/>
              </a:solidFill>
              <a:ln w="38100">
                <a:solidFill>
                  <a:srgbClr val="FF0000"/>
                </a:solidFill>
              </a:ln>
            </p:spPr>
            <p:txBody>
              <a:bodyPr wrap="square" rtlCol="0">
                <a:spAutoFit/>
              </a:bodyPr>
              <a:lstStyle/>
              <a:p>
                <a:pPr algn="ctr"/>
                <a:r>
                  <a:rPr lang="en-US" sz="1050" b="1" dirty="0"/>
                  <a:t>STUDY AREA</a:t>
                </a:r>
              </a:p>
            </p:txBody>
          </p:sp>
        </p:grpSp>
        <p:sp>
          <p:nvSpPr>
            <p:cNvPr id="27" name="CasellaDiTesto 1">
              <a:extLst>
                <a:ext uri="{FF2B5EF4-FFF2-40B4-BE49-F238E27FC236}">
                  <a16:creationId xmlns:a16="http://schemas.microsoft.com/office/drawing/2014/main" id="{95C0AB7E-EE5B-4616-B02A-E20785C5CA9C}"/>
                </a:ext>
              </a:extLst>
            </p:cNvPr>
            <p:cNvSpPr txBox="1"/>
            <p:nvPr/>
          </p:nvSpPr>
          <p:spPr>
            <a:xfrm>
              <a:off x="3316814" y="5855371"/>
              <a:ext cx="1473299" cy="253916"/>
            </a:xfrm>
            <a:prstGeom prst="rect">
              <a:avLst/>
            </a:prstGeom>
            <a:solidFill>
              <a:srgbClr val="0070C0"/>
            </a:solidFill>
            <a:ln w="38100">
              <a:solidFill>
                <a:srgbClr val="C6D9F1"/>
              </a:solidFill>
            </a:ln>
          </p:spPr>
          <p:txBody>
            <a:bodyPr wrap="square" rtlCol="0">
              <a:spAutoFit/>
            </a:bodyPr>
            <a:lstStyle/>
            <a:p>
              <a:r>
                <a:rPr lang="en-US" sz="1050" b="1" dirty="0">
                  <a:solidFill>
                    <a:schemeClr val="bg1"/>
                  </a:solidFill>
                </a:rPr>
                <a:t>EC INTERFACES</a:t>
              </a:r>
              <a:endParaRPr lang="en-US" sz="1600" b="1" dirty="0">
                <a:solidFill>
                  <a:schemeClr val="bg1"/>
                </a:solidFill>
              </a:endParaRPr>
            </a:p>
          </p:txBody>
        </p:sp>
      </p:grpSp>
      <p:sp>
        <p:nvSpPr>
          <p:cNvPr id="9" name="Freeform: Shape 8">
            <a:extLst>
              <a:ext uri="{FF2B5EF4-FFF2-40B4-BE49-F238E27FC236}">
                <a16:creationId xmlns:a16="http://schemas.microsoft.com/office/drawing/2014/main" id="{7166AA64-4DE5-40F0-A0A3-E5A12BBBAF48}"/>
              </a:ext>
            </a:extLst>
          </p:cNvPr>
          <p:cNvSpPr/>
          <p:nvPr/>
        </p:nvSpPr>
        <p:spPr>
          <a:xfrm>
            <a:off x="1238250" y="4162507"/>
            <a:ext cx="5886149" cy="778042"/>
          </a:xfrm>
          <a:custGeom>
            <a:avLst/>
            <a:gdLst>
              <a:gd name="connsiteX0" fmla="*/ 0 w 5886149"/>
              <a:gd name="connsiteY0" fmla="*/ 9443 h 778042"/>
              <a:gd name="connsiteX1" fmla="*/ 442913 w 5886149"/>
              <a:gd name="connsiteY1" fmla="*/ 276143 h 778042"/>
              <a:gd name="connsiteX2" fmla="*/ 1062038 w 5886149"/>
              <a:gd name="connsiteY2" fmla="*/ 519031 h 778042"/>
              <a:gd name="connsiteX3" fmla="*/ 1981200 w 5886149"/>
              <a:gd name="connsiteY3" fmla="*/ 747631 h 778042"/>
              <a:gd name="connsiteX4" fmla="*/ 3981450 w 5886149"/>
              <a:gd name="connsiteY4" fmla="*/ 752393 h 778042"/>
              <a:gd name="connsiteX5" fmla="*/ 4791075 w 5886149"/>
              <a:gd name="connsiteY5" fmla="*/ 533318 h 778042"/>
              <a:gd name="connsiteX6" fmla="*/ 5548313 w 5886149"/>
              <a:gd name="connsiteY6" fmla="*/ 161843 h 778042"/>
              <a:gd name="connsiteX7" fmla="*/ 5857875 w 5886149"/>
              <a:gd name="connsiteY7" fmla="*/ 14206 h 778042"/>
              <a:gd name="connsiteX8" fmla="*/ 5853113 w 5886149"/>
              <a:gd name="connsiteY8" fmla="*/ 14206 h 7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6149" h="778042">
                <a:moveTo>
                  <a:pt x="0" y="9443"/>
                </a:moveTo>
                <a:cubicBezTo>
                  <a:pt x="132953" y="100327"/>
                  <a:pt x="265907" y="191212"/>
                  <a:pt x="442913" y="276143"/>
                </a:cubicBezTo>
                <a:cubicBezTo>
                  <a:pt x="619919" y="361074"/>
                  <a:pt x="805657" y="440450"/>
                  <a:pt x="1062038" y="519031"/>
                </a:cubicBezTo>
                <a:cubicBezTo>
                  <a:pt x="1318419" y="597612"/>
                  <a:pt x="1494631" y="708737"/>
                  <a:pt x="1981200" y="747631"/>
                </a:cubicBezTo>
                <a:cubicBezTo>
                  <a:pt x="2467769" y="786525"/>
                  <a:pt x="3513138" y="788112"/>
                  <a:pt x="3981450" y="752393"/>
                </a:cubicBezTo>
                <a:cubicBezTo>
                  <a:pt x="4449762" y="716674"/>
                  <a:pt x="4529931" y="631743"/>
                  <a:pt x="4791075" y="533318"/>
                </a:cubicBezTo>
                <a:cubicBezTo>
                  <a:pt x="5052219" y="434893"/>
                  <a:pt x="5548313" y="161843"/>
                  <a:pt x="5548313" y="161843"/>
                </a:cubicBezTo>
                <a:lnTo>
                  <a:pt x="5857875" y="14206"/>
                </a:lnTo>
                <a:cubicBezTo>
                  <a:pt x="5908675" y="-10400"/>
                  <a:pt x="5880894" y="1903"/>
                  <a:pt x="5853113" y="142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8BECEFE7-3C86-430E-91DD-E80A61173562}"/>
              </a:ext>
            </a:extLst>
          </p:cNvPr>
          <p:cNvSpPr/>
          <p:nvPr/>
        </p:nvSpPr>
        <p:spPr>
          <a:xfrm>
            <a:off x="1095375" y="4167188"/>
            <a:ext cx="6119813" cy="1258252"/>
          </a:xfrm>
          <a:custGeom>
            <a:avLst/>
            <a:gdLst>
              <a:gd name="connsiteX0" fmla="*/ 0 w 5886149"/>
              <a:gd name="connsiteY0" fmla="*/ 9443 h 778042"/>
              <a:gd name="connsiteX1" fmla="*/ 442913 w 5886149"/>
              <a:gd name="connsiteY1" fmla="*/ 276143 h 778042"/>
              <a:gd name="connsiteX2" fmla="*/ 1062038 w 5886149"/>
              <a:gd name="connsiteY2" fmla="*/ 519031 h 778042"/>
              <a:gd name="connsiteX3" fmla="*/ 1981200 w 5886149"/>
              <a:gd name="connsiteY3" fmla="*/ 747631 h 778042"/>
              <a:gd name="connsiteX4" fmla="*/ 3981450 w 5886149"/>
              <a:gd name="connsiteY4" fmla="*/ 752393 h 778042"/>
              <a:gd name="connsiteX5" fmla="*/ 4791075 w 5886149"/>
              <a:gd name="connsiteY5" fmla="*/ 533318 h 778042"/>
              <a:gd name="connsiteX6" fmla="*/ 5548313 w 5886149"/>
              <a:gd name="connsiteY6" fmla="*/ 161843 h 778042"/>
              <a:gd name="connsiteX7" fmla="*/ 5857875 w 5886149"/>
              <a:gd name="connsiteY7" fmla="*/ 14206 h 778042"/>
              <a:gd name="connsiteX8" fmla="*/ 5853113 w 5886149"/>
              <a:gd name="connsiteY8" fmla="*/ 14206 h 77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86149" h="778042">
                <a:moveTo>
                  <a:pt x="0" y="9443"/>
                </a:moveTo>
                <a:cubicBezTo>
                  <a:pt x="132953" y="100327"/>
                  <a:pt x="265907" y="191212"/>
                  <a:pt x="442913" y="276143"/>
                </a:cubicBezTo>
                <a:cubicBezTo>
                  <a:pt x="619919" y="361074"/>
                  <a:pt x="805657" y="440450"/>
                  <a:pt x="1062038" y="519031"/>
                </a:cubicBezTo>
                <a:cubicBezTo>
                  <a:pt x="1318419" y="597612"/>
                  <a:pt x="1494631" y="708737"/>
                  <a:pt x="1981200" y="747631"/>
                </a:cubicBezTo>
                <a:cubicBezTo>
                  <a:pt x="2467769" y="786525"/>
                  <a:pt x="3513138" y="788112"/>
                  <a:pt x="3981450" y="752393"/>
                </a:cubicBezTo>
                <a:cubicBezTo>
                  <a:pt x="4449762" y="716674"/>
                  <a:pt x="4529931" y="631743"/>
                  <a:pt x="4791075" y="533318"/>
                </a:cubicBezTo>
                <a:cubicBezTo>
                  <a:pt x="5052219" y="434893"/>
                  <a:pt x="5548313" y="161843"/>
                  <a:pt x="5548313" y="161843"/>
                </a:cubicBezTo>
                <a:lnTo>
                  <a:pt x="5857875" y="14206"/>
                </a:lnTo>
                <a:cubicBezTo>
                  <a:pt x="5908675" y="-10400"/>
                  <a:pt x="5880894" y="1903"/>
                  <a:pt x="5853113" y="1420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EAE53FE-EAB5-4586-87CA-1452B1521770}"/>
              </a:ext>
            </a:extLst>
          </p:cNvPr>
          <p:cNvSpPr txBox="1"/>
          <p:nvPr/>
        </p:nvSpPr>
        <p:spPr>
          <a:xfrm>
            <a:off x="7011482" y="4260418"/>
            <a:ext cx="942680" cy="338554"/>
          </a:xfrm>
          <a:prstGeom prst="rect">
            <a:avLst/>
          </a:prstGeom>
          <a:solidFill>
            <a:schemeClr val="bg1"/>
          </a:solidFill>
          <a:ln>
            <a:solidFill>
              <a:schemeClr val="tx2"/>
            </a:solidFill>
          </a:ln>
        </p:spPr>
        <p:txBody>
          <a:bodyPr wrap="square" rtlCol="0">
            <a:spAutoFit/>
          </a:bodyPr>
          <a:lstStyle/>
          <a:p>
            <a:pPr algn="ctr"/>
            <a:r>
              <a:rPr lang="en-GB" sz="800" dirty="0"/>
              <a:t>Mediterranean Sea</a:t>
            </a:r>
            <a:endParaRPr lang="en-GB" sz="1100" dirty="0"/>
          </a:p>
        </p:txBody>
      </p:sp>
      <p:sp>
        <p:nvSpPr>
          <p:cNvPr id="19" name="TextBox 18">
            <a:extLst>
              <a:ext uri="{FF2B5EF4-FFF2-40B4-BE49-F238E27FC236}">
                <a16:creationId xmlns:a16="http://schemas.microsoft.com/office/drawing/2014/main" id="{36DBFF87-0552-438B-9019-0FE56A7800C2}"/>
              </a:ext>
            </a:extLst>
          </p:cNvPr>
          <p:cNvSpPr txBox="1"/>
          <p:nvPr/>
        </p:nvSpPr>
        <p:spPr>
          <a:xfrm>
            <a:off x="307280" y="4225464"/>
            <a:ext cx="942680" cy="338554"/>
          </a:xfrm>
          <a:prstGeom prst="rect">
            <a:avLst/>
          </a:prstGeom>
          <a:solidFill>
            <a:schemeClr val="bg1"/>
          </a:solidFill>
          <a:ln>
            <a:solidFill>
              <a:schemeClr val="tx2"/>
            </a:solidFill>
          </a:ln>
        </p:spPr>
        <p:txBody>
          <a:bodyPr wrap="square" rtlCol="0">
            <a:spAutoFit/>
          </a:bodyPr>
          <a:lstStyle/>
          <a:p>
            <a:pPr algn="ctr"/>
            <a:r>
              <a:rPr lang="en-GB" sz="800" dirty="0"/>
              <a:t>Mediterranean Sea</a:t>
            </a:r>
            <a:endParaRPr lang="en-GB" sz="1100" dirty="0"/>
          </a:p>
        </p:txBody>
      </p:sp>
      <p:cxnSp>
        <p:nvCxnSpPr>
          <p:cNvPr id="42" name="Straight Connector 41">
            <a:extLst>
              <a:ext uri="{FF2B5EF4-FFF2-40B4-BE49-F238E27FC236}">
                <a16:creationId xmlns:a16="http://schemas.microsoft.com/office/drawing/2014/main" id="{D09C4520-482D-4BCC-9961-1B9B979A5676}"/>
              </a:ext>
            </a:extLst>
          </p:cNvPr>
          <p:cNvCxnSpPr/>
          <p:nvPr/>
        </p:nvCxnSpPr>
        <p:spPr>
          <a:xfrm>
            <a:off x="2941320" y="508254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F2A8B55-F90A-48DF-B640-710CD7393064}"/>
              </a:ext>
            </a:extLst>
          </p:cNvPr>
          <p:cNvCxnSpPr/>
          <p:nvPr/>
        </p:nvCxnSpPr>
        <p:spPr>
          <a:xfrm>
            <a:off x="3093720" y="523494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B5E470-8933-42AA-9823-900117EEC691}"/>
              </a:ext>
            </a:extLst>
          </p:cNvPr>
          <p:cNvCxnSpPr/>
          <p:nvPr/>
        </p:nvCxnSpPr>
        <p:spPr>
          <a:xfrm>
            <a:off x="3368040" y="51358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83EC7AD-61F5-4753-813F-28D30B5CD0FB}"/>
              </a:ext>
            </a:extLst>
          </p:cNvPr>
          <p:cNvCxnSpPr/>
          <p:nvPr/>
        </p:nvCxnSpPr>
        <p:spPr>
          <a:xfrm>
            <a:off x="3093720" y="523494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5DF2F0E-D938-444F-A08F-39F7F4C94C8B}"/>
              </a:ext>
            </a:extLst>
          </p:cNvPr>
          <p:cNvCxnSpPr/>
          <p:nvPr/>
        </p:nvCxnSpPr>
        <p:spPr>
          <a:xfrm>
            <a:off x="3246120" y="538734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09E660C-FC5C-40D7-BB96-E82C972DBC1E}"/>
              </a:ext>
            </a:extLst>
          </p:cNvPr>
          <p:cNvCxnSpPr/>
          <p:nvPr/>
        </p:nvCxnSpPr>
        <p:spPr>
          <a:xfrm>
            <a:off x="3520440" y="52882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8E7FA7E-2D23-4DD9-B8C3-0DFB59D67AB6}"/>
              </a:ext>
            </a:extLst>
          </p:cNvPr>
          <p:cNvCxnSpPr/>
          <p:nvPr/>
        </p:nvCxnSpPr>
        <p:spPr>
          <a:xfrm>
            <a:off x="3695065" y="51358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903A01-955F-46DF-A34F-3B1363AE332B}"/>
              </a:ext>
            </a:extLst>
          </p:cNvPr>
          <p:cNvCxnSpPr/>
          <p:nvPr/>
        </p:nvCxnSpPr>
        <p:spPr>
          <a:xfrm>
            <a:off x="3847465" y="52882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08B79A-BE9F-4B35-936D-C06DC50528D6}"/>
              </a:ext>
            </a:extLst>
          </p:cNvPr>
          <p:cNvCxnSpPr/>
          <p:nvPr/>
        </p:nvCxnSpPr>
        <p:spPr>
          <a:xfrm>
            <a:off x="4066540" y="51168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6432F1-AC4C-46AD-B881-B9BFCA3A1A64}"/>
              </a:ext>
            </a:extLst>
          </p:cNvPr>
          <p:cNvCxnSpPr/>
          <p:nvPr/>
        </p:nvCxnSpPr>
        <p:spPr>
          <a:xfrm>
            <a:off x="4288790" y="52819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E442E64-2733-473C-98E6-22B54C1A3A70}"/>
              </a:ext>
            </a:extLst>
          </p:cNvPr>
          <p:cNvCxnSpPr/>
          <p:nvPr/>
        </p:nvCxnSpPr>
        <p:spPr>
          <a:xfrm>
            <a:off x="4507865" y="51104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2E15B-0C49-4A9B-B9EF-A123A2A1D026}"/>
              </a:ext>
            </a:extLst>
          </p:cNvPr>
          <p:cNvCxnSpPr/>
          <p:nvPr/>
        </p:nvCxnSpPr>
        <p:spPr>
          <a:xfrm>
            <a:off x="4752340" y="52882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AC2222-CD04-47EF-BB5B-7929A5B53E7C}"/>
              </a:ext>
            </a:extLst>
          </p:cNvPr>
          <p:cNvCxnSpPr/>
          <p:nvPr/>
        </p:nvCxnSpPr>
        <p:spPr>
          <a:xfrm>
            <a:off x="4968240" y="51041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5E0D84-9C96-4289-BF5F-2D03F9A1685B}"/>
              </a:ext>
            </a:extLst>
          </p:cNvPr>
          <p:cNvCxnSpPr/>
          <p:nvPr/>
        </p:nvCxnSpPr>
        <p:spPr>
          <a:xfrm>
            <a:off x="5282565" y="529145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C1FB65-CEE2-45D2-B611-4A408DE37005}"/>
              </a:ext>
            </a:extLst>
          </p:cNvPr>
          <p:cNvCxnSpPr/>
          <p:nvPr/>
        </p:nvCxnSpPr>
        <p:spPr>
          <a:xfrm>
            <a:off x="5469890" y="508190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550868C-6D02-478D-908D-D940A29CE63E}"/>
              </a:ext>
            </a:extLst>
          </p:cNvPr>
          <p:cNvCxnSpPr/>
          <p:nvPr/>
        </p:nvCxnSpPr>
        <p:spPr>
          <a:xfrm>
            <a:off x="5831840" y="49771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1123571-371F-4968-B754-9A5ACB985947}"/>
              </a:ext>
            </a:extLst>
          </p:cNvPr>
          <p:cNvCxnSpPr/>
          <p:nvPr/>
        </p:nvCxnSpPr>
        <p:spPr>
          <a:xfrm>
            <a:off x="5717540" y="518985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AC66690-4B9F-4C3C-AEE6-C4BA8A62E559}"/>
              </a:ext>
            </a:extLst>
          </p:cNvPr>
          <p:cNvCxnSpPr/>
          <p:nvPr/>
        </p:nvCxnSpPr>
        <p:spPr>
          <a:xfrm>
            <a:off x="6149340" y="48564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0DD77E8-5014-4A2E-91AC-5E214DDD6C0C}"/>
              </a:ext>
            </a:extLst>
          </p:cNvPr>
          <p:cNvCxnSpPr/>
          <p:nvPr/>
        </p:nvCxnSpPr>
        <p:spPr>
          <a:xfrm>
            <a:off x="6343015" y="469138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76BEC0-69ED-49F5-AC35-5218835F360C}"/>
              </a:ext>
            </a:extLst>
          </p:cNvPr>
          <p:cNvCxnSpPr/>
          <p:nvPr/>
        </p:nvCxnSpPr>
        <p:spPr>
          <a:xfrm>
            <a:off x="5987415" y="47485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E73656C-A5D9-4C2D-B57A-210EC443B6B0}"/>
              </a:ext>
            </a:extLst>
          </p:cNvPr>
          <p:cNvCxnSpPr/>
          <p:nvPr/>
        </p:nvCxnSpPr>
        <p:spPr>
          <a:xfrm>
            <a:off x="6504940" y="454850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A25324E-ED96-41C0-9A35-8DF3A05C6C60}"/>
              </a:ext>
            </a:extLst>
          </p:cNvPr>
          <p:cNvCxnSpPr/>
          <p:nvPr/>
        </p:nvCxnSpPr>
        <p:spPr>
          <a:xfrm>
            <a:off x="6733540" y="439610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DB6EE2C-21CA-4732-9BA9-510E986FB8CE}"/>
              </a:ext>
            </a:extLst>
          </p:cNvPr>
          <p:cNvCxnSpPr/>
          <p:nvPr/>
        </p:nvCxnSpPr>
        <p:spPr>
          <a:xfrm>
            <a:off x="5219065" y="49771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BEBDBB-B45F-4BF7-987B-E9A70F87659E}"/>
              </a:ext>
            </a:extLst>
          </p:cNvPr>
          <p:cNvCxnSpPr/>
          <p:nvPr/>
        </p:nvCxnSpPr>
        <p:spPr>
          <a:xfrm>
            <a:off x="4752340" y="499300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928E0A2-E914-4FD6-A0ED-D0F365E6B2A5}"/>
              </a:ext>
            </a:extLst>
          </p:cNvPr>
          <p:cNvCxnSpPr/>
          <p:nvPr/>
        </p:nvCxnSpPr>
        <p:spPr>
          <a:xfrm>
            <a:off x="4282440" y="49898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8777636-6B9B-47AB-AFD8-13B392E74DC4}"/>
              </a:ext>
            </a:extLst>
          </p:cNvPr>
          <p:cNvCxnSpPr/>
          <p:nvPr/>
        </p:nvCxnSpPr>
        <p:spPr>
          <a:xfrm>
            <a:off x="3853815" y="501205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BFAE1C0-B968-4F63-BB31-99262DB6B6CF}"/>
              </a:ext>
            </a:extLst>
          </p:cNvPr>
          <p:cNvCxnSpPr/>
          <p:nvPr/>
        </p:nvCxnSpPr>
        <p:spPr>
          <a:xfrm>
            <a:off x="3536315" y="50152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6A0D8BE-3B83-4EFF-9E48-884989588DF7}"/>
              </a:ext>
            </a:extLst>
          </p:cNvPr>
          <p:cNvCxnSpPr/>
          <p:nvPr/>
        </p:nvCxnSpPr>
        <p:spPr>
          <a:xfrm>
            <a:off x="3187065" y="50025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610F8DB-837C-4D75-A3A0-2BF9A83E9F34}"/>
              </a:ext>
            </a:extLst>
          </p:cNvPr>
          <p:cNvCxnSpPr/>
          <p:nvPr/>
        </p:nvCxnSpPr>
        <p:spPr>
          <a:xfrm>
            <a:off x="2733040" y="49517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029C640-3EA1-43AD-B469-C4E39E9EFC6B}"/>
              </a:ext>
            </a:extLst>
          </p:cNvPr>
          <p:cNvCxnSpPr/>
          <p:nvPr/>
        </p:nvCxnSpPr>
        <p:spPr>
          <a:xfrm>
            <a:off x="2790190" y="51803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1B940C2-8C1A-474A-8B4E-130698F2A079}"/>
              </a:ext>
            </a:extLst>
          </p:cNvPr>
          <p:cNvCxnSpPr>
            <a:cxnSpLocks/>
          </p:cNvCxnSpPr>
          <p:nvPr/>
        </p:nvCxnSpPr>
        <p:spPr>
          <a:xfrm>
            <a:off x="2472690" y="5037455"/>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5FD495-119C-4C6E-B873-CE11891C0629}"/>
              </a:ext>
            </a:extLst>
          </p:cNvPr>
          <p:cNvCxnSpPr/>
          <p:nvPr/>
        </p:nvCxnSpPr>
        <p:spPr>
          <a:xfrm>
            <a:off x="2475865" y="4826318"/>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1A55F7D-23BE-4542-83E9-2C2FC3D127CD}"/>
              </a:ext>
            </a:extLst>
          </p:cNvPr>
          <p:cNvCxnSpPr/>
          <p:nvPr/>
        </p:nvCxnSpPr>
        <p:spPr>
          <a:xfrm>
            <a:off x="2252027" y="49263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9129BD0-B7A4-4E8D-9471-7F867BBFED09}"/>
              </a:ext>
            </a:extLst>
          </p:cNvPr>
          <p:cNvCxnSpPr/>
          <p:nvPr/>
        </p:nvCxnSpPr>
        <p:spPr>
          <a:xfrm>
            <a:off x="2094865" y="4733449"/>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63941F1-02C9-4C3A-B386-B19653318695}"/>
              </a:ext>
            </a:extLst>
          </p:cNvPr>
          <p:cNvCxnSpPr/>
          <p:nvPr/>
        </p:nvCxnSpPr>
        <p:spPr>
          <a:xfrm>
            <a:off x="1978183" y="4833461"/>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B238D15-B84F-4847-8A8B-A5F93B9591D7}"/>
              </a:ext>
            </a:extLst>
          </p:cNvPr>
          <p:cNvCxnSpPr/>
          <p:nvPr/>
        </p:nvCxnSpPr>
        <p:spPr>
          <a:xfrm>
            <a:off x="1859121" y="4616768"/>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83B973D-4BA2-4BA1-9C2A-0CF8130C8EB3}"/>
              </a:ext>
            </a:extLst>
          </p:cNvPr>
          <p:cNvCxnSpPr/>
          <p:nvPr/>
        </p:nvCxnSpPr>
        <p:spPr>
          <a:xfrm>
            <a:off x="1773396" y="4714399"/>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BF3F7D-AF82-48B4-9C00-729D0B21D21D}"/>
              </a:ext>
            </a:extLst>
          </p:cNvPr>
          <p:cNvCxnSpPr/>
          <p:nvPr/>
        </p:nvCxnSpPr>
        <p:spPr>
          <a:xfrm>
            <a:off x="1611471" y="4533424"/>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DD2B6E-DE82-47E3-A9BD-AA40B12C88E7}"/>
              </a:ext>
            </a:extLst>
          </p:cNvPr>
          <p:cNvCxnSpPr/>
          <p:nvPr/>
        </p:nvCxnSpPr>
        <p:spPr>
          <a:xfrm>
            <a:off x="1385253" y="4392930"/>
            <a:ext cx="914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3" name="Star: 5 Points 82">
            <a:extLst>
              <a:ext uri="{FF2B5EF4-FFF2-40B4-BE49-F238E27FC236}">
                <a16:creationId xmlns:a16="http://schemas.microsoft.com/office/drawing/2014/main" id="{0246B7FC-FA37-4E05-8766-8E580271DD4D}"/>
              </a:ext>
            </a:extLst>
          </p:cNvPr>
          <p:cNvSpPr/>
          <p:nvPr/>
        </p:nvSpPr>
        <p:spPr>
          <a:xfrm>
            <a:off x="7165910" y="2332653"/>
            <a:ext cx="65314" cy="65314"/>
          </a:xfrm>
          <a:prstGeom prst="star5">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4" name="Star: 5 Points 83">
            <a:extLst>
              <a:ext uri="{FF2B5EF4-FFF2-40B4-BE49-F238E27FC236}">
                <a16:creationId xmlns:a16="http://schemas.microsoft.com/office/drawing/2014/main" id="{464FB0BD-E6DC-489F-828A-1C4C0C0B4404}"/>
              </a:ext>
            </a:extLst>
          </p:cNvPr>
          <p:cNvSpPr/>
          <p:nvPr/>
        </p:nvSpPr>
        <p:spPr>
          <a:xfrm>
            <a:off x="6482491" y="1865928"/>
            <a:ext cx="65314" cy="65314"/>
          </a:xfrm>
          <a:prstGeom prst="star5">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5" name="Star: 5 Points 84">
            <a:extLst>
              <a:ext uri="{FF2B5EF4-FFF2-40B4-BE49-F238E27FC236}">
                <a16:creationId xmlns:a16="http://schemas.microsoft.com/office/drawing/2014/main" id="{77AFAF67-5BA6-402E-A369-7BBF53A65C3F}"/>
              </a:ext>
            </a:extLst>
          </p:cNvPr>
          <p:cNvSpPr/>
          <p:nvPr/>
        </p:nvSpPr>
        <p:spPr>
          <a:xfrm>
            <a:off x="6222935" y="1723053"/>
            <a:ext cx="65314" cy="65314"/>
          </a:xfrm>
          <a:prstGeom prst="star5">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6" name="Star: 5 Points 85">
            <a:extLst>
              <a:ext uri="{FF2B5EF4-FFF2-40B4-BE49-F238E27FC236}">
                <a16:creationId xmlns:a16="http://schemas.microsoft.com/office/drawing/2014/main" id="{B4637CC8-2DFB-441A-8547-92850883C061}"/>
              </a:ext>
            </a:extLst>
          </p:cNvPr>
          <p:cNvSpPr/>
          <p:nvPr/>
        </p:nvSpPr>
        <p:spPr>
          <a:xfrm>
            <a:off x="7387366" y="1775441"/>
            <a:ext cx="65314" cy="65314"/>
          </a:xfrm>
          <a:prstGeom prst="star5">
            <a:avLst/>
          </a:prstGeom>
          <a:solidFill>
            <a:srgbClr val="FF0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41FC1421-2412-4A84-8CA4-268ED83BCBA2}"/>
              </a:ext>
            </a:extLst>
          </p:cNvPr>
          <p:cNvSpPr txBox="1"/>
          <p:nvPr/>
        </p:nvSpPr>
        <p:spPr>
          <a:xfrm>
            <a:off x="7439025" y="1702594"/>
            <a:ext cx="1042035" cy="307777"/>
          </a:xfrm>
          <a:prstGeom prst="rect">
            <a:avLst/>
          </a:prstGeom>
          <a:noFill/>
        </p:spPr>
        <p:txBody>
          <a:bodyPr wrap="square" rtlCol="0">
            <a:spAutoFit/>
          </a:bodyPr>
          <a:lstStyle/>
          <a:p>
            <a:r>
              <a:rPr lang="en-GB" sz="700" dirty="0"/>
              <a:t>Deep Monitor Boreholes (DMBs)</a:t>
            </a:r>
          </a:p>
        </p:txBody>
      </p:sp>
      <p:sp>
        <p:nvSpPr>
          <p:cNvPr id="88" name="TextBox 87">
            <a:extLst>
              <a:ext uri="{FF2B5EF4-FFF2-40B4-BE49-F238E27FC236}">
                <a16:creationId xmlns:a16="http://schemas.microsoft.com/office/drawing/2014/main" id="{1C04BE8A-B846-44E2-8EEB-7AA627BEC026}"/>
              </a:ext>
            </a:extLst>
          </p:cNvPr>
          <p:cNvSpPr txBox="1"/>
          <p:nvPr/>
        </p:nvSpPr>
        <p:spPr>
          <a:xfrm>
            <a:off x="3276600" y="5044440"/>
            <a:ext cx="1706879" cy="215444"/>
          </a:xfrm>
          <a:prstGeom prst="rect">
            <a:avLst/>
          </a:prstGeom>
          <a:solidFill>
            <a:schemeClr val="bg1"/>
          </a:solidFill>
          <a:ln>
            <a:solidFill>
              <a:schemeClr val="tx1"/>
            </a:solidFill>
          </a:ln>
        </p:spPr>
        <p:txBody>
          <a:bodyPr wrap="square" rtlCol="0">
            <a:spAutoFit/>
          </a:bodyPr>
          <a:lstStyle/>
          <a:p>
            <a:r>
              <a:rPr lang="en-GB" sz="800" dirty="0"/>
              <a:t>Mixed Water/Transition Zone</a:t>
            </a:r>
          </a:p>
        </p:txBody>
      </p:sp>
    </p:spTree>
    <p:extLst>
      <p:ext uri="{BB962C8B-B14F-4D97-AF65-F5344CB8AC3E}">
        <p14:creationId xmlns:p14="http://schemas.microsoft.com/office/powerpoint/2010/main" val="420906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44B0A8-C96B-440A-B0FA-650E47B86ED1}"/>
              </a:ext>
            </a:extLst>
          </p:cNvPr>
          <p:cNvPicPr>
            <a:picLocks noChangeAspect="1"/>
          </p:cNvPicPr>
          <p:nvPr/>
        </p:nvPicPr>
        <p:blipFill>
          <a:blip r:embed="rId3"/>
          <a:stretch>
            <a:fillRect/>
          </a:stretch>
        </p:blipFill>
        <p:spPr>
          <a:xfrm>
            <a:off x="2199155" y="1943714"/>
            <a:ext cx="4325932" cy="3277799"/>
          </a:xfrm>
          <a:prstGeom prst="rect">
            <a:avLst/>
          </a:prstGeom>
        </p:spPr>
      </p:pic>
      <p:grpSp>
        <p:nvGrpSpPr>
          <p:cNvPr id="43" name="Group 42">
            <a:extLst>
              <a:ext uri="{FF2B5EF4-FFF2-40B4-BE49-F238E27FC236}">
                <a16:creationId xmlns:a16="http://schemas.microsoft.com/office/drawing/2014/main" id="{0B65E417-88FB-464F-A6CA-BC0A1AEBF026}"/>
              </a:ext>
            </a:extLst>
          </p:cNvPr>
          <p:cNvGrpSpPr/>
          <p:nvPr/>
        </p:nvGrpSpPr>
        <p:grpSpPr>
          <a:xfrm>
            <a:off x="1296013" y="5931311"/>
            <a:ext cx="6120844" cy="423885"/>
            <a:chOff x="276838" y="5845586"/>
            <a:chExt cx="6120844" cy="423885"/>
          </a:xfrm>
        </p:grpSpPr>
        <p:sp>
          <p:nvSpPr>
            <p:cNvPr id="46" name="CasellaDiTesto 1">
              <a:extLst>
                <a:ext uri="{FF2B5EF4-FFF2-40B4-BE49-F238E27FC236}">
                  <a16:creationId xmlns:a16="http://schemas.microsoft.com/office/drawing/2014/main" id="{D4DB12EC-9135-4EC9-954F-9B6B1BA56386}"/>
                </a:ext>
              </a:extLst>
            </p:cNvPr>
            <p:cNvSpPr txBox="1"/>
            <p:nvPr/>
          </p:nvSpPr>
          <p:spPr>
            <a:xfrm>
              <a:off x="3316814" y="5855371"/>
              <a:ext cx="1473299" cy="253916"/>
            </a:xfrm>
            <a:prstGeom prst="rect">
              <a:avLst/>
            </a:prstGeom>
            <a:solidFill>
              <a:srgbClr val="0070C0"/>
            </a:solidFill>
            <a:ln w="38100">
              <a:solidFill>
                <a:srgbClr val="C6D9F1"/>
              </a:solidFill>
            </a:ln>
          </p:spPr>
          <p:txBody>
            <a:bodyPr wrap="square" rtlCol="0">
              <a:spAutoFit/>
            </a:bodyPr>
            <a:lstStyle/>
            <a:p>
              <a:r>
                <a:rPr lang="en-US" sz="1050" b="1" dirty="0">
                  <a:solidFill>
                    <a:schemeClr val="bg1"/>
                  </a:solidFill>
                </a:rPr>
                <a:t>EC INTERFACES</a:t>
              </a:r>
              <a:endParaRPr lang="en-US" sz="1600" b="1" dirty="0">
                <a:solidFill>
                  <a:schemeClr val="bg1"/>
                </a:solidFill>
              </a:endParaRPr>
            </a:p>
          </p:txBody>
        </p:sp>
        <p:sp>
          <p:nvSpPr>
            <p:cNvPr id="44" name="CasellaDiTesto 1">
              <a:extLst>
                <a:ext uri="{FF2B5EF4-FFF2-40B4-BE49-F238E27FC236}">
                  <a16:creationId xmlns:a16="http://schemas.microsoft.com/office/drawing/2014/main" id="{F8100CDD-635E-4B79-81CF-0238F51BBF1F}"/>
                </a:ext>
              </a:extLst>
            </p:cNvPr>
            <p:cNvSpPr txBox="1"/>
            <p:nvPr/>
          </p:nvSpPr>
          <p:spPr>
            <a:xfrm>
              <a:off x="4804401" y="5853974"/>
              <a:ext cx="1593281" cy="253916"/>
            </a:xfrm>
            <a:prstGeom prst="rect">
              <a:avLst/>
            </a:prstGeom>
            <a:solidFill>
              <a:srgbClr val="0070C0"/>
            </a:solidFill>
            <a:ln w="38100">
              <a:solidFill>
                <a:schemeClr val="accent1">
                  <a:lumMod val="40000"/>
                  <a:lumOff val="60000"/>
                </a:schemeClr>
              </a:solidFill>
            </a:ln>
          </p:spPr>
          <p:txBody>
            <a:bodyPr wrap="square" rtlCol="0">
              <a:spAutoFit/>
            </a:bodyPr>
            <a:lstStyle/>
            <a:p>
              <a:pPr algn="ctr"/>
              <a:r>
                <a:rPr lang="en-US" sz="1050" b="1" dirty="0">
                  <a:solidFill>
                    <a:schemeClr val="bg1"/>
                  </a:solidFill>
                </a:rPr>
                <a:t>CONCLUSIONS</a:t>
              </a:r>
              <a:endParaRPr lang="en-US" sz="2000" b="1" dirty="0">
                <a:solidFill>
                  <a:schemeClr val="bg1"/>
                </a:solidFill>
              </a:endParaRPr>
            </a:p>
          </p:txBody>
        </p:sp>
        <p:grpSp>
          <p:nvGrpSpPr>
            <p:cNvPr id="45" name="Group 44">
              <a:extLst>
                <a:ext uri="{FF2B5EF4-FFF2-40B4-BE49-F238E27FC236}">
                  <a16:creationId xmlns:a16="http://schemas.microsoft.com/office/drawing/2014/main" id="{61A097CA-CBBD-49A9-BD87-BF29D1CC6523}"/>
                </a:ext>
              </a:extLst>
            </p:cNvPr>
            <p:cNvGrpSpPr/>
            <p:nvPr/>
          </p:nvGrpSpPr>
          <p:grpSpPr>
            <a:xfrm>
              <a:off x="276838" y="5845586"/>
              <a:ext cx="3023080" cy="423885"/>
              <a:chOff x="1347583" y="6013365"/>
              <a:chExt cx="3023080" cy="423885"/>
            </a:xfrm>
          </p:grpSpPr>
          <p:sp>
            <p:nvSpPr>
              <p:cNvPr id="48" name="CasellaDiTesto 1">
                <a:extLst>
                  <a:ext uri="{FF2B5EF4-FFF2-40B4-BE49-F238E27FC236}">
                    <a16:creationId xmlns:a16="http://schemas.microsoft.com/office/drawing/2014/main" id="{BB28A01B-E9F1-4557-A9F1-6676900ECDF7}"/>
                  </a:ext>
                </a:extLst>
              </p:cNvPr>
              <p:cNvSpPr txBox="1"/>
              <p:nvPr/>
            </p:nvSpPr>
            <p:spPr>
              <a:xfrm>
                <a:off x="1347583" y="6013365"/>
                <a:ext cx="1174457" cy="253916"/>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STUDY AREA</a:t>
                </a:r>
              </a:p>
            </p:txBody>
          </p:sp>
          <p:sp>
            <p:nvSpPr>
              <p:cNvPr id="47" name="CasellaDiTesto 1">
                <a:extLst>
                  <a:ext uri="{FF2B5EF4-FFF2-40B4-BE49-F238E27FC236}">
                    <a16:creationId xmlns:a16="http://schemas.microsoft.com/office/drawing/2014/main" id="{C63C1230-5A12-4AAD-AEAB-3CACA540E43C}"/>
                  </a:ext>
                </a:extLst>
              </p:cNvPr>
              <p:cNvSpPr txBox="1"/>
              <p:nvPr/>
            </p:nvSpPr>
            <p:spPr>
              <a:xfrm>
                <a:off x="2548973" y="6021752"/>
                <a:ext cx="1821690" cy="415498"/>
              </a:xfrm>
              <a:prstGeom prst="rect">
                <a:avLst/>
              </a:prstGeom>
              <a:solidFill>
                <a:srgbClr val="FFFF00"/>
              </a:solidFill>
              <a:ln w="38100">
                <a:solidFill>
                  <a:srgbClr val="FF0000"/>
                </a:solidFill>
              </a:ln>
            </p:spPr>
            <p:txBody>
              <a:bodyPr wrap="square" rtlCol="0">
                <a:spAutoFit/>
              </a:bodyPr>
              <a:lstStyle/>
              <a:p>
                <a:pPr algn="ctr"/>
                <a:r>
                  <a:rPr lang="en-US" sz="1050" b="1" dirty="0"/>
                  <a:t>EC PROFILES </a:t>
                </a:r>
              </a:p>
              <a:p>
                <a:pPr algn="ctr"/>
                <a:r>
                  <a:rPr lang="en-US" sz="1050" b="1" dirty="0"/>
                  <a:t>AND STRATIGRAPHY</a:t>
                </a:r>
                <a:endParaRPr lang="en-US" sz="1600" b="1" dirty="0"/>
              </a:p>
            </p:txBody>
          </p:sp>
        </p:grpSp>
      </p:grpSp>
      <p:sp>
        <p:nvSpPr>
          <p:cNvPr id="2" name="Title 1">
            <a:extLst>
              <a:ext uri="{FF2B5EF4-FFF2-40B4-BE49-F238E27FC236}">
                <a16:creationId xmlns:a16="http://schemas.microsoft.com/office/drawing/2014/main" id="{027C0748-D712-4FDA-8C8B-1BE80AE5A499}"/>
              </a:ext>
            </a:extLst>
          </p:cNvPr>
          <p:cNvSpPr>
            <a:spLocks noGrp="1"/>
          </p:cNvSpPr>
          <p:nvPr>
            <p:ph type="title"/>
          </p:nvPr>
        </p:nvSpPr>
        <p:spPr/>
        <p:txBody>
          <a:bodyPr/>
          <a:lstStyle/>
          <a:p>
            <a:r>
              <a:rPr lang="en-GB" dirty="0" err="1"/>
              <a:t>Mriehel</a:t>
            </a:r>
            <a:r>
              <a:rPr lang="en-GB" dirty="0"/>
              <a:t> stratigraphy logs</a:t>
            </a:r>
          </a:p>
        </p:txBody>
      </p:sp>
      <p:cxnSp>
        <p:nvCxnSpPr>
          <p:cNvPr id="10" name="Straight Arrow Connector 9">
            <a:extLst>
              <a:ext uri="{FF2B5EF4-FFF2-40B4-BE49-F238E27FC236}">
                <a16:creationId xmlns:a16="http://schemas.microsoft.com/office/drawing/2014/main" id="{A63032C8-DF01-41CD-AF5C-5A7BDB5D38F0}"/>
              </a:ext>
            </a:extLst>
          </p:cNvPr>
          <p:cNvCxnSpPr>
            <a:cxnSpLocks/>
            <a:stCxn id="11" idx="3"/>
          </p:cNvCxnSpPr>
          <p:nvPr/>
        </p:nvCxnSpPr>
        <p:spPr>
          <a:xfrm>
            <a:off x="2153578" y="1873987"/>
            <a:ext cx="554111" cy="957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17118B6-7F68-4ECF-BC8C-0F64FE648D6C}"/>
              </a:ext>
            </a:extLst>
          </p:cNvPr>
          <p:cNvGrpSpPr/>
          <p:nvPr/>
        </p:nvGrpSpPr>
        <p:grpSpPr>
          <a:xfrm>
            <a:off x="1292556" y="1306351"/>
            <a:ext cx="926857" cy="1149674"/>
            <a:chOff x="1292556" y="1306351"/>
            <a:chExt cx="926857" cy="1149674"/>
          </a:xfrm>
        </p:grpSpPr>
        <p:pic>
          <p:nvPicPr>
            <p:cNvPr id="9" name="Picture 8" descr="A close up of a piece of wood&#10;&#10;Description automatically generated with low confidence">
              <a:extLst>
                <a:ext uri="{FF2B5EF4-FFF2-40B4-BE49-F238E27FC236}">
                  <a16:creationId xmlns:a16="http://schemas.microsoft.com/office/drawing/2014/main" id="{EE211B24-E8E8-45E8-95E2-03D3C94D7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662" y="1306351"/>
              <a:ext cx="856612" cy="1135009"/>
            </a:xfrm>
            <a:prstGeom prst="rect">
              <a:avLst/>
            </a:prstGeom>
          </p:spPr>
        </p:pic>
        <p:sp>
          <p:nvSpPr>
            <p:cNvPr id="11" name="Rectangle 10">
              <a:extLst>
                <a:ext uri="{FF2B5EF4-FFF2-40B4-BE49-F238E27FC236}">
                  <a16:creationId xmlns:a16="http://schemas.microsoft.com/office/drawing/2014/main" id="{B574C25B-28BA-41CE-928D-00BBCB9A31C0}"/>
                </a:ext>
              </a:extLst>
            </p:cNvPr>
            <p:cNvSpPr/>
            <p:nvPr/>
          </p:nvSpPr>
          <p:spPr>
            <a:xfrm>
              <a:off x="1299154" y="1313338"/>
              <a:ext cx="854424" cy="11212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B6F1E3CB-40ED-457A-960C-053F74CCA8A1}"/>
                </a:ext>
              </a:extLst>
            </p:cNvPr>
            <p:cNvSpPr txBox="1"/>
            <p:nvPr/>
          </p:nvSpPr>
          <p:spPr>
            <a:xfrm>
              <a:off x="1292556" y="2194415"/>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Verdana"/>
                  <a:ea typeface="+mn-ea"/>
                  <a:cs typeface="+mn-cs"/>
                </a:rPr>
                <a:t>-17m </a:t>
              </a:r>
              <a:r>
                <a:rPr kumimoji="0" lang="en-GB" sz="1100" b="0" i="0" u="none" strike="noStrike" kern="1200" cap="none" spc="0" normalizeH="0" baseline="0" noProof="0" dirty="0" err="1">
                  <a:ln>
                    <a:noFill/>
                  </a:ln>
                  <a:solidFill>
                    <a:schemeClr val="bg1"/>
                  </a:solidFill>
                  <a:effectLst/>
                  <a:uLnTx/>
                  <a:uFillTx/>
                  <a:latin typeface="Verdana"/>
                  <a:ea typeface="+mn-ea"/>
                  <a:cs typeface="+mn-cs"/>
                </a:rPr>
                <a:t>aWT</a:t>
              </a:r>
              <a:endParaRPr kumimoji="0" lang="en-GB" sz="1400" b="0" i="0" u="none" strike="noStrike" kern="1200" cap="none" spc="0" normalizeH="0" baseline="0" noProof="0" dirty="0">
                <a:ln>
                  <a:noFill/>
                </a:ln>
                <a:solidFill>
                  <a:schemeClr val="bg1"/>
                </a:solidFill>
                <a:effectLst/>
                <a:uLnTx/>
                <a:uFillTx/>
                <a:latin typeface="Verdana"/>
                <a:ea typeface="+mn-ea"/>
                <a:cs typeface="+mn-cs"/>
              </a:endParaRPr>
            </a:p>
          </p:txBody>
        </p:sp>
      </p:grpSp>
      <p:grpSp>
        <p:nvGrpSpPr>
          <p:cNvPr id="21" name="Group 20">
            <a:extLst>
              <a:ext uri="{FF2B5EF4-FFF2-40B4-BE49-F238E27FC236}">
                <a16:creationId xmlns:a16="http://schemas.microsoft.com/office/drawing/2014/main" id="{7D585B75-6E7E-4421-82FB-8F01C9E3E5FD}"/>
              </a:ext>
            </a:extLst>
          </p:cNvPr>
          <p:cNvGrpSpPr/>
          <p:nvPr/>
        </p:nvGrpSpPr>
        <p:grpSpPr>
          <a:xfrm>
            <a:off x="88981" y="1853722"/>
            <a:ext cx="967461" cy="1555303"/>
            <a:chOff x="186636" y="3283027"/>
            <a:chExt cx="1358079" cy="1972554"/>
          </a:xfrm>
        </p:grpSpPr>
        <p:pic>
          <p:nvPicPr>
            <p:cNvPr id="15" name="Picture 14" descr="A close-up of a grey surface&#10;&#10;Description automatically generated with low confidence">
              <a:extLst>
                <a:ext uri="{FF2B5EF4-FFF2-40B4-BE49-F238E27FC236}">
                  <a16:creationId xmlns:a16="http://schemas.microsoft.com/office/drawing/2014/main" id="{99C86A58-5310-42CA-A4C6-4E49AF6406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636" y="3294344"/>
              <a:ext cx="1349741" cy="1959852"/>
            </a:xfrm>
            <a:prstGeom prst="rect">
              <a:avLst/>
            </a:prstGeom>
          </p:spPr>
        </p:pic>
        <p:sp>
          <p:nvSpPr>
            <p:cNvPr id="16" name="Rectangle 15">
              <a:extLst>
                <a:ext uri="{FF2B5EF4-FFF2-40B4-BE49-F238E27FC236}">
                  <a16:creationId xmlns:a16="http://schemas.microsoft.com/office/drawing/2014/main" id="{D8073843-00E6-4F62-AC46-47E173DFB340}"/>
                </a:ext>
              </a:extLst>
            </p:cNvPr>
            <p:cNvSpPr/>
            <p:nvPr/>
          </p:nvSpPr>
          <p:spPr>
            <a:xfrm>
              <a:off x="197428" y="3283027"/>
              <a:ext cx="1347287" cy="1972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grpSp>
      <p:cxnSp>
        <p:nvCxnSpPr>
          <p:cNvPr id="18" name="Straight Arrow Connector 17">
            <a:extLst>
              <a:ext uri="{FF2B5EF4-FFF2-40B4-BE49-F238E27FC236}">
                <a16:creationId xmlns:a16="http://schemas.microsoft.com/office/drawing/2014/main" id="{DC7B991E-FBA9-4E42-98DF-AC51AD489AF8}"/>
              </a:ext>
            </a:extLst>
          </p:cNvPr>
          <p:cNvCxnSpPr>
            <a:cxnSpLocks/>
            <a:stCxn id="16" idx="3"/>
          </p:cNvCxnSpPr>
          <p:nvPr/>
        </p:nvCxnSpPr>
        <p:spPr>
          <a:xfrm>
            <a:off x="1056442" y="2631374"/>
            <a:ext cx="1660125" cy="4491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8C403EB-1738-46FD-A108-04E20D2533B1}"/>
              </a:ext>
            </a:extLst>
          </p:cNvPr>
          <p:cNvSpPr txBox="1"/>
          <p:nvPr/>
        </p:nvSpPr>
        <p:spPr>
          <a:xfrm>
            <a:off x="175449" y="3154683"/>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Verdana"/>
                <a:ea typeface="+mn-ea"/>
                <a:cs typeface="+mn-cs"/>
              </a:rPr>
              <a:t>-35m </a:t>
            </a:r>
            <a:r>
              <a:rPr kumimoji="0" lang="en-GB" sz="1100" b="0" i="0" u="none" strike="noStrike" kern="1200" cap="none" spc="0" normalizeH="0" baseline="0" noProof="0" dirty="0" err="1">
                <a:ln>
                  <a:noFill/>
                </a:ln>
                <a:solidFill>
                  <a:schemeClr val="bg1"/>
                </a:solidFill>
                <a:effectLst/>
                <a:uLnTx/>
                <a:uFillTx/>
                <a:latin typeface="Verdana"/>
                <a:ea typeface="+mn-ea"/>
                <a:cs typeface="+mn-cs"/>
              </a:rPr>
              <a:t>aWT</a:t>
            </a:r>
            <a:endParaRPr kumimoji="0" lang="en-GB" sz="1400" b="0" i="0" u="none" strike="noStrike" kern="1200" cap="none" spc="0" normalizeH="0" baseline="0" noProof="0" dirty="0">
              <a:ln>
                <a:noFill/>
              </a:ln>
              <a:solidFill>
                <a:schemeClr val="bg1"/>
              </a:solidFill>
              <a:effectLst/>
              <a:uLnTx/>
              <a:uFillTx/>
              <a:latin typeface="Verdana"/>
              <a:ea typeface="+mn-ea"/>
              <a:cs typeface="+mn-cs"/>
            </a:endParaRPr>
          </a:p>
        </p:txBody>
      </p:sp>
      <p:grpSp>
        <p:nvGrpSpPr>
          <p:cNvPr id="26" name="Group 25">
            <a:extLst>
              <a:ext uri="{FF2B5EF4-FFF2-40B4-BE49-F238E27FC236}">
                <a16:creationId xmlns:a16="http://schemas.microsoft.com/office/drawing/2014/main" id="{0DD0018D-8CB0-4297-8CDC-95772CC6DAF0}"/>
              </a:ext>
            </a:extLst>
          </p:cNvPr>
          <p:cNvGrpSpPr/>
          <p:nvPr/>
        </p:nvGrpSpPr>
        <p:grpSpPr>
          <a:xfrm>
            <a:off x="86170" y="3568090"/>
            <a:ext cx="952517" cy="1359017"/>
            <a:chOff x="7055141" y="3212983"/>
            <a:chExt cx="1669410" cy="2290195"/>
          </a:xfrm>
        </p:grpSpPr>
        <p:pic>
          <p:nvPicPr>
            <p:cNvPr id="24" name="Picture 23" descr="A close-up of a wall&#10;&#10;Description automatically generated with low confidence">
              <a:extLst>
                <a:ext uri="{FF2B5EF4-FFF2-40B4-BE49-F238E27FC236}">
                  <a16:creationId xmlns:a16="http://schemas.microsoft.com/office/drawing/2014/main" id="{B46B41D2-42CB-4D5F-A2BD-1DE85F5145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890" y="3221416"/>
              <a:ext cx="1658661" cy="2274830"/>
            </a:xfrm>
            <a:prstGeom prst="rect">
              <a:avLst/>
            </a:prstGeom>
          </p:spPr>
        </p:pic>
        <p:sp>
          <p:nvSpPr>
            <p:cNvPr id="25" name="Rectangle 24">
              <a:extLst>
                <a:ext uri="{FF2B5EF4-FFF2-40B4-BE49-F238E27FC236}">
                  <a16:creationId xmlns:a16="http://schemas.microsoft.com/office/drawing/2014/main" id="{5B1A2376-EC2D-4911-AA91-88055590AD06}"/>
                </a:ext>
              </a:extLst>
            </p:cNvPr>
            <p:cNvSpPr/>
            <p:nvPr/>
          </p:nvSpPr>
          <p:spPr>
            <a:xfrm>
              <a:off x="7055141" y="3212983"/>
              <a:ext cx="1661020" cy="2290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grpSp>
      <p:sp>
        <p:nvSpPr>
          <p:cNvPr id="27" name="TextBox 26">
            <a:extLst>
              <a:ext uri="{FF2B5EF4-FFF2-40B4-BE49-F238E27FC236}">
                <a16:creationId xmlns:a16="http://schemas.microsoft.com/office/drawing/2014/main" id="{2BF58C5D-889F-4DB5-AB80-3BC0BCE7A93C}"/>
              </a:ext>
            </a:extLst>
          </p:cNvPr>
          <p:cNvSpPr txBox="1"/>
          <p:nvPr/>
        </p:nvSpPr>
        <p:spPr>
          <a:xfrm>
            <a:off x="114784" y="4665366"/>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Verdana"/>
                <a:ea typeface="+mn-ea"/>
                <a:cs typeface="+mn-cs"/>
              </a:rPr>
              <a:t>-70m </a:t>
            </a:r>
            <a:r>
              <a:rPr kumimoji="0" lang="en-GB" sz="1100" b="0" i="0" u="none" strike="noStrike" kern="1200" cap="none" spc="0" normalizeH="0" baseline="0" noProof="0" dirty="0" err="1">
                <a:ln>
                  <a:noFill/>
                </a:ln>
                <a:solidFill>
                  <a:schemeClr val="bg1"/>
                </a:solidFill>
                <a:effectLst/>
                <a:uLnTx/>
                <a:uFillTx/>
                <a:latin typeface="Verdana"/>
                <a:ea typeface="+mn-ea"/>
                <a:cs typeface="+mn-cs"/>
              </a:rPr>
              <a:t>aWT</a:t>
            </a:r>
            <a:endParaRPr kumimoji="0" lang="en-GB" sz="1400" b="0" i="0" u="none" strike="noStrike" kern="1200" cap="none" spc="0" normalizeH="0" baseline="0" noProof="0" dirty="0">
              <a:ln>
                <a:noFill/>
              </a:ln>
              <a:solidFill>
                <a:schemeClr val="bg1"/>
              </a:solidFill>
              <a:effectLst/>
              <a:uLnTx/>
              <a:uFillTx/>
              <a:latin typeface="Verdana"/>
              <a:ea typeface="+mn-ea"/>
              <a:cs typeface="+mn-cs"/>
            </a:endParaRPr>
          </a:p>
        </p:txBody>
      </p:sp>
      <p:cxnSp>
        <p:nvCxnSpPr>
          <p:cNvPr id="29" name="Straight Arrow Connector 28">
            <a:extLst>
              <a:ext uri="{FF2B5EF4-FFF2-40B4-BE49-F238E27FC236}">
                <a16:creationId xmlns:a16="http://schemas.microsoft.com/office/drawing/2014/main" id="{EC001845-7F05-47EF-A5EF-8B6D62F58F86}"/>
              </a:ext>
            </a:extLst>
          </p:cNvPr>
          <p:cNvCxnSpPr>
            <a:cxnSpLocks/>
          </p:cNvCxnSpPr>
          <p:nvPr/>
        </p:nvCxnSpPr>
        <p:spPr>
          <a:xfrm flipV="1">
            <a:off x="1031288" y="3684233"/>
            <a:ext cx="1658646" cy="5466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1873686-A751-4692-AD1D-477099BA3D37}"/>
              </a:ext>
            </a:extLst>
          </p:cNvPr>
          <p:cNvGrpSpPr/>
          <p:nvPr/>
        </p:nvGrpSpPr>
        <p:grpSpPr>
          <a:xfrm>
            <a:off x="88776" y="5033639"/>
            <a:ext cx="945550" cy="1575786"/>
            <a:chOff x="3691156" y="4236440"/>
            <a:chExt cx="1459685" cy="2393011"/>
          </a:xfrm>
        </p:grpSpPr>
        <p:pic>
          <p:nvPicPr>
            <p:cNvPr id="32" name="Picture 31" descr="A picture containing ground&#10;&#10;Description automatically generated">
              <a:extLst>
                <a:ext uri="{FF2B5EF4-FFF2-40B4-BE49-F238E27FC236}">
                  <a16:creationId xmlns:a16="http://schemas.microsoft.com/office/drawing/2014/main" id="{78672E79-9F22-4300-B821-2B0D3960F0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525" y="4236440"/>
              <a:ext cx="1453316" cy="2393011"/>
            </a:xfrm>
            <a:prstGeom prst="rect">
              <a:avLst/>
            </a:prstGeom>
          </p:spPr>
        </p:pic>
        <p:sp>
          <p:nvSpPr>
            <p:cNvPr id="33" name="Rectangle 32">
              <a:extLst>
                <a:ext uri="{FF2B5EF4-FFF2-40B4-BE49-F238E27FC236}">
                  <a16:creationId xmlns:a16="http://schemas.microsoft.com/office/drawing/2014/main" id="{ADD10997-8472-4505-B1BD-10DE22776DF3}"/>
                </a:ext>
              </a:extLst>
            </p:cNvPr>
            <p:cNvSpPr/>
            <p:nvPr/>
          </p:nvSpPr>
          <p:spPr>
            <a:xfrm>
              <a:off x="3691156" y="4236440"/>
              <a:ext cx="1459684" cy="23824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grpSp>
      <p:sp>
        <p:nvSpPr>
          <p:cNvPr id="35" name="TextBox 34">
            <a:extLst>
              <a:ext uri="{FF2B5EF4-FFF2-40B4-BE49-F238E27FC236}">
                <a16:creationId xmlns:a16="http://schemas.microsoft.com/office/drawing/2014/main" id="{6F8A0A17-BAEF-43D4-AD53-70570D65436F}"/>
              </a:ext>
            </a:extLst>
          </p:cNvPr>
          <p:cNvSpPr txBox="1"/>
          <p:nvPr/>
        </p:nvSpPr>
        <p:spPr>
          <a:xfrm>
            <a:off x="169530" y="6344726"/>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Verdana"/>
                <a:ea typeface="+mn-ea"/>
                <a:cs typeface="+mn-cs"/>
              </a:rPr>
              <a:t>-80m </a:t>
            </a:r>
            <a:r>
              <a:rPr kumimoji="0" lang="en-GB" sz="1100" b="0" i="0" u="none" strike="noStrike" kern="1200" cap="none" spc="0" normalizeH="0" baseline="0" noProof="0" dirty="0" err="1">
                <a:ln>
                  <a:noFill/>
                </a:ln>
                <a:effectLst/>
                <a:uLnTx/>
                <a:uFillTx/>
                <a:latin typeface="Verdana"/>
                <a:ea typeface="+mn-ea"/>
                <a:cs typeface="+mn-cs"/>
              </a:rPr>
              <a:t>aWT</a:t>
            </a:r>
            <a:endParaRPr kumimoji="0" lang="en-GB" sz="1400" b="0" i="0" u="none" strike="noStrike" kern="1200" cap="none" spc="0" normalizeH="0" baseline="0" noProof="0" dirty="0">
              <a:ln>
                <a:noFill/>
              </a:ln>
              <a:effectLst/>
              <a:uLnTx/>
              <a:uFillTx/>
              <a:latin typeface="Verdana"/>
              <a:ea typeface="+mn-ea"/>
              <a:cs typeface="+mn-cs"/>
            </a:endParaRPr>
          </a:p>
        </p:txBody>
      </p:sp>
      <p:cxnSp>
        <p:nvCxnSpPr>
          <p:cNvPr id="36" name="Straight Arrow Connector 35">
            <a:extLst>
              <a:ext uri="{FF2B5EF4-FFF2-40B4-BE49-F238E27FC236}">
                <a16:creationId xmlns:a16="http://schemas.microsoft.com/office/drawing/2014/main" id="{C74C0042-F692-450D-9A1C-2B7AF9AE1474}"/>
              </a:ext>
            </a:extLst>
          </p:cNvPr>
          <p:cNvCxnSpPr>
            <a:cxnSpLocks/>
          </p:cNvCxnSpPr>
          <p:nvPr/>
        </p:nvCxnSpPr>
        <p:spPr>
          <a:xfrm flipV="1">
            <a:off x="1059400" y="3870664"/>
            <a:ext cx="1639411" cy="1968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8005DA8A-E53D-43C7-A28F-C8F0C2832415}"/>
              </a:ext>
            </a:extLst>
          </p:cNvPr>
          <p:cNvGrpSpPr/>
          <p:nvPr/>
        </p:nvGrpSpPr>
        <p:grpSpPr>
          <a:xfrm>
            <a:off x="1435965" y="4774069"/>
            <a:ext cx="889985" cy="1546831"/>
            <a:chOff x="1347188" y="4303553"/>
            <a:chExt cx="1580570" cy="2374084"/>
          </a:xfrm>
        </p:grpSpPr>
        <p:pic>
          <p:nvPicPr>
            <p:cNvPr id="38" name="Picture 37" descr="A picture containing ground, outdoor, sun, shade&#10;&#10;Description automatically generated">
              <a:extLst>
                <a:ext uri="{FF2B5EF4-FFF2-40B4-BE49-F238E27FC236}">
                  <a16:creationId xmlns:a16="http://schemas.microsoft.com/office/drawing/2014/main" id="{B1CB5C8E-5F19-437C-A4B2-156BCD3C2A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7188" y="4303553"/>
              <a:ext cx="1576392" cy="2374084"/>
            </a:xfrm>
            <a:prstGeom prst="rect">
              <a:avLst/>
            </a:prstGeom>
          </p:spPr>
        </p:pic>
        <p:sp>
          <p:nvSpPr>
            <p:cNvPr id="39" name="Rectangle 38">
              <a:extLst>
                <a:ext uri="{FF2B5EF4-FFF2-40B4-BE49-F238E27FC236}">
                  <a16:creationId xmlns:a16="http://schemas.microsoft.com/office/drawing/2014/main" id="{6CAFC8F2-A95A-496B-9E66-21E286DABC48}"/>
                </a:ext>
              </a:extLst>
            </p:cNvPr>
            <p:cNvSpPr/>
            <p:nvPr/>
          </p:nvSpPr>
          <p:spPr>
            <a:xfrm>
              <a:off x="1350628" y="4311941"/>
              <a:ext cx="1577130" cy="23489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Verdana"/>
                <a:ea typeface="+mn-ea"/>
                <a:cs typeface="+mn-cs"/>
              </a:endParaRPr>
            </a:p>
          </p:txBody>
        </p:sp>
      </p:grpSp>
      <p:sp>
        <p:nvSpPr>
          <p:cNvPr id="41" name="TextBox 40">
            <a:extLst>
              <a:ext uri="{FF2B5EF4-FFF2-40B4-BE49-F238E27FC236}">
                <a16:creationId xmlns:a16="http://schemas.microsoft.com/office/drawing/2014/main" id="{6666F5DF-D15D-4AFC-AA6E-7583F257D357}"/>
              </a:ext>
            </a:extLst>
          </p:cNvPr>
          <p:cNvSpPr txBox="1"/>
          <p:nvPr/>
        </p:nvSpPr>
        <p:spPr>
          <a:xfrm>
            <a:off x="1387250" y="6062121"/>
            <a:ext cx="101662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dirty="0">
                <a:ln>
                  <a:noFill/>
                </a:ln>
                <a:effectLst/>
                <a:uLnTx/>
                <a:uFillTx/>
                <a:latin typeface="Verdana"/>
                <a:ea typeface="+mn-ea"/>
                <a:cs typeface="+mn-cs"/>
              </a:rPr>
              <a:t>-110m </a:t>
            </a:r>
            <a:r>
              <a:rPr kumimoji="0" lang="en-GB" sz="1100" i="0" u="none" strike="noStrike" kern="1200" cap="none" spc="0" normalizeH="0" baseline="0" noProof="0" dirty="0" err="1">
                <a:ln>
                  <a:noFill/>
                </a:ln>
                <a:effectLst/>
                <a:uLnTx/>
                <a:uFillTx/>
                <a:latin typeface="Verdana"/>
                <a:ea typeface="+mn-ea"/>
                <a:cs typeface="+mn-cs"/>
              </a:rPr>
              <a:t>aWT</a:t>
            </a:r>
            <a:endParaRPr kumimoji="0" lang="en-GB" sz="1400" i="0" u="none" strike="noStrike" kern="1200" cap="none" spc="0" normalizeH="0" baseline="0" noProof="0" dirty="0">
              <a:ln>
                <a:noFill/>
              </a:ln>
              <a:effectLst/>
              <a:uLnTx/>
              <a:uFillTx/>
              <a:latin typeface="Verdana"/>
              <a:ea typeface="+mn-ea"/>
              <a:cs typeface="+mn-cs"/>
            </a:endParaRPr>
          </a:p>
        </p:txBody>
      </p:sp>
      <p:cxnSp>
        <p:nvCxnSpPr>
          <p:cNvPr id="42" name="Straight Arrow Connector 41">
            <a:extLst>
              <a:ext uri="{FF2B5EF4-FFF2-40B4-BE49-F238E27FC236}">
                <a16:creationId xmlns:a16="http://schemas.microsoft.com/office/drawing/2014/main" id="{23AE717A-CBB4-41E4-B8B5-60A2721286CC}"/>
              </a:ext>
            </a:extLst>
          </p:cNvPr>
          <p:cNvCxnSpPr>
            <a:cxnSpLocks/>
          </p:cNvCxnSpPr>
          <p:nvPr/>
        </p:nvCxnSpPr>
        <p:spPr>
          <a:xfrm flipV="1">
            <a:off x="2339264" y="4358936"/>
            <a:ext cx="359547" cy="12242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2">
            <a:extLst>
              <a:ext uri="{FF2B5EF4-FFF2-40B4-BE49-F238E27FC236}">
                <a16:creationId xmlns:a16="http://schemas.microsoft.com/office/drawing/2014/main" id="{16DD9726-10FD-4FA8-9020-E928F97E9E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6D5E0258-B871-41A1-908E-0BE881C18745}"/>
              </a:ext>
            </a:extLst>
          </p:cNvPr>
          <p:cNvPicPr>
            <a:picLocks noChangeAspect="1"/>
          </p:cNvPicPr>
          <p:nvPr/>
        </p:nvPicPr>
        <p:blipFill>
          <a:blip r:embed="rId10"/>
          <a:stretch>
            <a:fillRect/>
          </a:stretch>
        </p:blipFill>
        <p:spPr>
          <a:xfrm>
            <a:off x="8044227" y="5299969"/>
            <a:ext cx="1004608" cy="266328"/>
          </a:xfrm>
          <a:prstGeom prst="rect">
            <a:avLst/>
          </a:prstGeom>
        </p:spPr>
      </p:pic>
      <p:grpSp>
        <p:nvGrpSpPr>
          <p:cNvPr id="6" name="Group 5">
            <a:extLst>
              <a:ext uri="{FF2B5EF4-FFF2-40B4-BE49-F238E27FC236}">
                <a16:creationId xmlns:a16="http://schemas.microsoft.com/office/drawing/2014/main" id="{437D888F-079B-46A8-B105-EB930EF95E69}"/>
              </a:ext>
            </a:extLst>
          </p:cNvPr>
          <p:cNvGrpSpPr/>
          <p:nvPr/>
        </p:nvGrpSpPr>
        <p:grpSpPr>
          <a:xfrm>
            <a:off x="6276512" y="1393794"/>
            <a:ext cx="2512382" cy="3222594"/>
            <a:chOff x="6303144" y="1589103"/>
            <a:chExt cx="2760957" cy="3417902"/>
          </a:xfrm>
        </p:grpSpPr>
        <p:pic>
          <p:nvPicPr>
            <p:cNvPr id="53" name="Picture 52">
              <a:extLst>
                <a:ext uri="{FF2B5EF4-FFF2-40B4-BE49-F238E27FC236}">
                  <a16:creationId xmlns:a16="http://schemas.microsoft.com/office/drawing/2014/main" id="{30169B90-024A-455E-A1B5-66DF36FB5293}"/>
                </a:ext>
              </a:extLst>
            </p:cNvPr>
            <p:cNvPicPr>
              <a:picLocks noChangeAspect="1"/>
            </p:cNvPicPr>
            <p:nvPr/>
          </p:nvPicPr>
          <p:blipFill>
            <a:blip r:embed="rId11"/>
            <a:stretch>
              <a:fillRect/>
            </a:stretch>
          </p:blipFill>
          <p:spPr>
            <a:xfrm>
              <a:off x="6466984" y="1589103"/>
              <a:ext cx="2548566" cy="3417902"/>
            </a:xfrm>
            <a:prstGeom prst="rect">
              <a:avLst/>
            </a:prstGeom>
          </p:spPr>
        </p:pic>
        <p:cxnSp>
          <p:nvCxnSpPr>
            <p:cNvPr id="50" name="Straight Connector 49">
              <a:extLst>
                <a:ext uri="{FF2B5EF4-FFF2-40B4-BE49-F238E27FC236}">
                  <a16:creationId xmlns:a16="http://schemas.microsoft.com/office/drawing/2014/main" id="{D70D706C-9548-4902-A7FD-77720A4546AA}"/>
                </a:ext>
              </a:extLst>
            </p:cNvPr>
            <p:cNvCxnSpPr>
              <a:cxnSpLocks/>
            </p:cNvCxnSpPr>
            <p:nvPr/>
          </p:nvCxnSpPr>
          <p:spPr>
            <a:xfrm>
              <a:off x="6383044" y="2760956"/>
              <a:ext cx="2681057" cy="0"/>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3C4E8A3-7D67-4A44-BA4A-B2CB80385051}"/>
                </a:ext>
              </a:extLst>
            </p:cNvPr>
            <p:cNvSpPr txBox="1"/>
            <p:nvPr/>
          </p:nvSpPr>
          <p:spPr>
            <a:xfrm>
              <a:off x="6303144" y="2547892"/>
              <a:ext cx="2223843" cy="264210"/>
            </a:xfrm>
            <a:prstGeom prst="rect">
              <a:avLst/>
            </a:prstGeom>
            <a:noFill/>
          </p:spPr>
          <p:txBody>
            <a:bodyPr wrap="square" rtlCol="0">
              <a:spAutoFit/>
            </a:bodyPr>
            <a:lstStyle/>
            <a:p>
              <a:r>
                <a:rPr lang="en-GB" sz="1050" b="1" dirty="0">
                  <a:solidFill>
                    <a:srgbClr val="0070C0"/>
                  </a:solidFill>
                </a:rPr>
                <a:t>SWL ~ 2.74m amsl</a:t>
              </a:r>
              <a:endParaRPr lang="en-GB" sz="1400" b="1" dirty="0">
                <a:solidFill>
                  <a:srgbClr val="0070C0"/>
                </a:solidFill>
              </a:endParaRPr>
            </a:p>
          </p:txBody>
        </p:sp>
      </p:grpSp>
    </p:spTree>
    <p:extLst>
      <p:ext uri="{BB962C8B-B14F-4D97-AF65-F5344CB8AC3E}">
        <p14:creationId xmlns:p14="http://schemas.microsoft.com/office/powerpoint/2010/main" val="231066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89D1C4D-DACD-4A06-AFDB-18E61DD96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B8ADDB-EC08-4DA0-8EB2-F94056D356EF}"/>
              </a:ext>
            </a:extLst>
          </p:cNvPr>
          <p:cNvSpPr>
            <a:spLocks noGrp="1"/>
          </p:cNvSpPr>
          <p:nvPr>
            <p:ph type="title"/>
          </p:nvPr>
        </p:nvSpPr>
        <p:spPr/>
        <p:txBody>
          <a:bodyPr/>
          <a:lstStyle/>
          <a:p>
            <a:r>
              <a:rPr lang="en-GB" dirty="0" err="1"/>
              <a:t>Barrani</a:t>
            </a:r>
            <a:r>
              <a:rPr lang="en-GB" dirty="0"/>
              <a:t> stratigraphy logs</a:t>
            </a:r>
          </a:p>
        </p:txBody>
      </p:sp>
      <p:pic>
        <p:nvPicPr>
          <p:cNvPr id="10" name="Picture 9">
            <a:extLst>
              <a:ext uri="{FF2B5EF4-FFF2-40B4-BE49-F238E27FC236}">
                <a16:creationId xmlns:a16="http://schemas.microsoft.com/office/drawing/2014/main" id="{4FBDDA48-FB3E-4F35-B9B0-1B5533763D7F}"/>
              </a:ext>
            </a:extLst>
          </p:cNvPr>
          <p:cNvPicPr>
            <a:picLocks noChangeAspect="1"/>
          </p:cNvPicPr>
          <p:nvPr/>
        </p:nvPicPr>
        <p:blipFill>
          <a:blip r:embed="rId4"/>
          <a:stretch>
            <a:fillRect/>
          </a:stretch>
        </p:blipFill>
        <p:spPr>
          <a:xfrm>
            <a:off x="8044227" y="5299969"/>
            <a:ext cx="1004608" cy="266328"/>
          </a:xfrm>
          <a:prstGeom prst="rect">
            <a:avLst/>
          </a:prstGeom>
        </p:spPr>
      </p:pic>
      <p:grpSp>
        <p:nvGrpSpPr>
          <p:cNvPr id="11" name="Group 10">
            <a:extLst>
              <a:ext uri="{FF2B5EF4-FFF2-40B4-BE49-F238E27FC236}">
                <a16:creationId xmlns:a16="http://schemas.microsoft.com/office/drawing/2014/main" id="{7DA26B61-7611-40E5-B65C-40E987EF4B6F}"/>
              </a:ext>
            </a:extLst>
          </p:cNvPr>
          <p:cNvGrpSpPr/>
          <p:nvPr/>
        </p:nvGrpSpPr>
        <p:grpSpPr>
          <a:xfrm>
            <a:off x="1296013" y="5931311"/>
            <a:ext cx="6120844" cy="423885"/>
            <a:chOff x="276838" y="5845586"/>
            <a:chExt cx="6120844" cy="423885"/>
          </a:xfrm>
        </p:grpSpPr>
        <p:sp>
          <p:nvSpPr>
            <p:cNvPr id="12" name="CasellaDiTesto 1">
              <a:extLst>
                <a:ext uri="{FF2B5EF4-FFF2-40B4-BE49-F238E27FC236}">
                  <a16:creationId xmlns:a16="http://schemas.microsoft.com/office/drawing/2014/main" id="{228A4BB1-AC63-42D6-83B3-39D47A00B66A}"/>
                </a:ext>
              </a:extLst>
            </p:cNvPr>
            <p:cNvSpPr txBox="1"/>
            <p:nvPr/>
          </p:nvSpPr>
          <p:spPr>
            <a:xfrm>
              <a:off x="3316814" y="5855371"/>
              <a:ext cx="1473299" cy="253916"/>
            </a:xfrm>
            <a:prstGeom prst="rect">
              <a:avLst/>
            </a:prstGeom>
            <a:solidFill>
              <a:srgbClr val="0070C0"/>
            </a:solidFill>
            <a:ln w="38100">
              <a:solidFill>
                <a:srgbClr val="C6D9F1"/>
              </a:solidFill>
            </a:ln>
          </p:spPr>
          <p:txBody>
            <a:bodyPr wrap="square" rtlCol="0">
              <a:spAutoFit/>
            </a:bodyPr>
            <a:lstStyle/>
            <a:p>
              <a:r>
                <a:rPr lang="en-US" sz="1050" b="1" dirty="0">
                  <a:solidFill>
                    <a:schemeClr val="bg1"/>
                  </a:solidFill>
                </a:rPr>
                <a:t>EC INTERFACES</a:t>
              </a:r>
              <a:endParaRPr lang="en-US" sz="1600" b="1" dirty="0">
                <a:solidFill>
                  <a:schemeClr val="bg1"/>
                </a:solidFill>
              </a:endParaRPr>
            </a:p>
          </p:txBody>
        </p:sp>
        <p:sp>
          <p:nvSpPr>
            <p:cNvPr id="13" name="CasellaDiTesto 1">
              <a:extLst>
                <a:ext uri="{FF2B5EF4-FFF2-40B4-BE49-F238E27FC236}">
                  <a16:creationId xmlns:a16="http://schemas.microsoft.com/office/drawing/2014/main" id="{19965553-A2FA-48AB-BF64-3FAD24600C57}"/>
                </a:ext>
              </a:extLst>
            </p:cNvPr>
            <p:cNvSpPr txBox="1"/>
            <p:nvPr/>
          </p:nvSpPr>
          <p:spPr>
            <a:xfrm>
              <a:off x="4804401" y="5853974"/>
              <a:ext cx="1593281" cy="253916"/>
            </a:xfrm>
            <a:prstGeom prst="rect">
              <a:avLst/>
            </a:prstGeom>
            <a:solidFill>
              <a:srgbClr val="0070C0"/>
            </a:solidFill>
            <a:ln w="38100">
              <a:solidFill>
                <a:schemeClr val="accent1">
                  <a:lumMod val="40000"/>
                  <a:lumOff val="60000"/>
                </a:schemeClr>
              </a:solidFill>
            </a:ln>
          </p:spPr>
          <p:txBody>
            <a:bodyPr wrap="square" rtlCol="0">
              <a:spAutoFit/>
            </a:bodyPr>
            <a:lstStyle/>
            <a:p>
              <a:pPr algn="ctr"/>
              <a:r>
                <a:rPr lang="en-US" sz="1050" b="1" dirty="0">
                  <a:solidFill>
                    <a:schemeClr val="bg1"/>
                  </a:solidFill>
                </a:rPr>
                <a:t>CONCLUSIONS</a:t>
              </a:r>
              <a:endParaRPr lang="en-US" sz="2000" b="1" dirty="0">
                <a:solidFill>
                  <a:schemeClr val="bg1"/>
                </a:solidFill>
              </a:endParaRPr>
            </a:p>
          </p:txBody>
        </p:sp>
        <p:grpSp>
          <p:nvGrpSpPr>
            <p:cNvPr id="14" name="Group 13">
              <a:extLst>
                <a:ext uri="{FF2B5EF4-FFF2-40B4-BE49-F238E27FC236}">
                  <a16:creationId xmlns:a16="http://schemas.microsoft.com/office/drawing/2014/main" id="{5DB87116-CDEA-4497-A91B-25BEF231755C}"/>
                </a:ext>
              </a:extLst>
            </p:cNvPr>
            <p:cNvGrpSpPr/>
            <p:nvPr/>
          </p:nvGrpSpPr>
          <p:grpSpPr>
            <a:xfrm>
              <a:off x="276838" y="5845586"/>
              <a:ext cx="3023080" cy="423885"/>
              <a:chOff x="1347583" y="6013365"/>
              <a:chExt cx="3023080" cy="423885"/>
            </a:xfrm>
          </p:grpSpPr>
          <p:sp>
            <p:nvSpPr>
              <p:cNvPr id="15" name="CasellaDiTesto 1">
                <a:extLst>
                  <a:ext uri="{FF2B5EF4-FFF2-40B4-BE49-F238E27FC236}">
                    <a16:creationId xmlns:a16="http://schemas.microsoft.com/office/drawing/2014/main" id="{FB946833-04AD-42CC-B1D8-F2EAF291CB8C}"/>
                  </a:ext>
                </a:extLst>
              </p:cNvPr>
              <p:cNvSpPr txBox="1"/>
              <p:nvPr/>
            </p:nvSpPr>
            <p:spPr>
              <a:xfrm>
                <a:off x="1347583" y="6013365"/>
                <a:ext cx="1174457" cy="253916"/>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STUDY AREA</a:t>
                </a:r>
              </a:p>
            </p:txBody>
          </p:sp>
          <p:sp>
            <p:nvSpPr>
              <p:cNvPr id="16" name="CasellaDiTesto 1">
                <a:extLst>
                  <a:ext uri="{FF2B5EF4-FFF2-40B4-BE49-F238E27FC236}">
                    <a16:creationId xmlns:a16="http://schemas.microsoft.com/office/drawing/2014/main" id="{B53330FA-43B8-412A-8A84-8A6DBB839A7A}"/>
                  </a:ext>
                </a:extLst>
              </p:cNvPr>
              <p:cNvSpPr txBox="1"/>
              <p:nvPr/>
            </p:nvSpPr>
            <p:spPr>
              <a:xfrm>
                <a:off x="2548973" y="6021752"/>
                <a:ext cx="1821690" cy="415498"/>
              </a:xfrm>
              <a:prstGeom prst="rect">
                <a:avLst/>
              </a:prstGeom>
              <a:solidFill>
                <a:srgbClr val="FFFF00"/>
              </a:solidFill>
              <a:ln w="38100">
                <a:solidFill>
                  <a:srgbClr val="FF0000"/>
                </a:solidFill>
              </a:ln>
            </p:spPr>
            <p:txBody>
              <a:bodyPr wrap="square" rtlCol="0">
                <a:spAutoFit/>
              </a:bodyPr>
              <a:lstStyle/>
              <a:p>
                <a:pPr algn="ctr"/>
                <a:r>
                  <a:rPr lang="en-US" sz="1050" b="1" dirty="0"/>
                  <a:t>EC PROFILES </a:t>
                </a:r>
              </a:p>
              <a:p>
                <a:pPr algn="ctr"/>
                <a:r>
                  <a:rPr lang="en-US" sz="1050" b="1" dirty="0"/>
                  <a:t>AND STRATIGRAPHY</a:t>
                </a:r>
                <a:endParaRPr lang="en-US" sz="1600" b="1" dirty="0"/>
              </a:p>
            </p:txBody>
          </p:sp>
        </p:grpSp>
      </p:grpSp>
      <p:grpSp>
        <p:nvGrpSpPr>
          <p:cNvPr id="5" name="Group 4">
            <a:extLst>
              <a:ext uri="{FF2B5EF4-FFF2-40B4-BE49-F238E27FC236}">
                <a16:creationId xmlns:a16="http://schemas.microsoft.com/office/drawing/2014/main" id="{AFA38B65-A295-456D-8C43-E9E0C700F590}"/>
              </a:ext>
            </a:extLst>
          </p:cNvPr>
          <p:cNvGrpSpPr/>
          <p:nvPr/>
        </p:nvGrpSpPr>
        <p:grpSpPr>
          <a:xfrm>
            <a:off x="4705166" y="168675"/>
            <a:ext cx="4149342" cy="4323426"/>
            <a:chOff x="4047207" y="1428750"/>
            <a:chExt cx="5000960" cy="3619500"/>
          </a:xfrm>
        </p:grpSpPr>
        <p:pic>
          <p:nvPicPr>
            <p:cNvPr id="6" name="Picture 5">
              <a:extLst>
                <a:ext uri="{FF2B5EF4-FFF2-40B4-BE49-F238E27FC236}">
                  <a16:creationId xmlns:a16="http://schemas.microsoft.com/office/drawing/2014/main" id="{D0CE3B05-4A2A-4AA2-BD74-D0681181E955}"/>
                </a:ext>
              </a:extLst>
            </p:cNvPr>
            <p:cNvPicPr>
              <a:picLocks noChangeAspect="1"/>
            </p:cNvPicPr>
            <p:nvPr/>
          </p:nvPicPr>
          <p:blipFill>
            <a:blip r:embed="rId5"/>
            <a:stretch>
              <a:fillRect/>
            </a:stretch>
          </p:blipFill>
          <p:spPr>
            <a:xfrm>
              <a:off x="5434012" y="1428750"/>
              <a:ext cx="3609975" cy="3619500"/>
            </a:xfrm>
            <a:prstGeom prst="rect">
              <a:avLst/>
            </a:prstGeom>
          </p:spPr>
        </p:pic>
        <p:cxnSp>
          <p:nvCxnSpPr>
            <p:cNvPr id="17" name="Straight Connector 16">
              <a:extLst>
                <a:ext uri="{FF2B5EF4-FFF2-40B4-BE49-F238E27FC236}">
                  <a16:creationId xmlns:a16="http://schemas.microsoft.com/office/drawing/2014/main" id="{DAA78088-262C-4D96-99EF-0BA1EC194B06}"/>
                </a:ext>
              </a:extLst>
            </p:cNvPr>
            <p:cNvCxnSpPr>
              <a:cxnSpLocks/>
            </p:cNvCxnSpPr>
            <p:nvPr/>
          </p:nvCxnSpPr>
          <p:spPr>
            <a:xfrm>
              <a:off x="5221890" y="3358240"/>
              <a:ext cx="3826277" cy="0"/>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A8BB91A-796B-4526-9484-B454C3942990}"/>
                </a:ext>
              </a:extLst>
            </p:cNvPr>
            <p:cNvSpPr txBox="1"/>
            <p:nvPr/>
          </p:nvSpPr>
          <p:spPr>
            <a:xfrm>
              <a:off x="4047207" y="3151163"/>
              <a:ext cx="2214845" cy="212574"/>
            </a:xfrm>
            <a:prstGeom prst="rect">
              <a:avLst/>
            </a:prstGeom>
            <a:noFill/>
          </p:spPr>
          <p:txBody>
            <a:bodyPr wrap="square" rtlCol="0">
              <a:spAutoFit/>
            </a:bodyPr>
            <a:lstStyle/>
            <a:p>
              <a:r>
                <a:rPr lang="en-GB" sz="1050" b="1" dirty="0">
                  <a:solidFill>
                    <a:srgbClr val="0070C0"/>
                  </a:solidFill>
                </a:rPr>
                <a:t>SWL ~ 2.61m amsl</a:t>
              </a:r>
              <a:endParaRPr lang="en-GB" sz="1400" b="1" dirty="0">
                <a:solidFill>
                  <a:srgbClr val="0070C0"/>
                </a:solidFill>
              </a:endParaRPr>
            </a:p>
          </p:txBody>
        </p:sp>
      </p:grpSp>
      <p:pic>
        <p:nvPicPr>
          <p:cNvPr id="4" name="Picture 3">
            <a:extLst>
              <a:ext uri="{FF2B5EF4-FFF2-40B4-BE49-F238E27FC236}">
                <a16:creationId xmlns:a16="http://schemas.microsoft.com/office/drawing/2014/main" id="{EE213C78-75EF-48A3-B565-CA862EFBD5E6}"/>
              </a:ext>
            </a:extLst>
          </p:cNvPr>
          <p:cNvPicPr>
            <a:picLocks noChangeAspect="1"/>
          </p:cNvPicPr>
          <p:nvPr/>
        </p:nvPicPr>
        <p:blipFill>
          <a:blip r:embed="rId6"/>
          <a:stretch>
            <a:fillRect/>
          </a:stretch>
        </p:blipFill>
        <p:spPr>
          <a:xfrm>
            <a:off x="432498" y="1770845"/>
            <a:ext cx="4379198" cy="3318159"/>
          </a:xfrm>
          <a:prstGeom prst="rect">
            <a:avLst/>
          </a:prstGeom>
        </p:spPr>
      </p:pic>
    </p:spTree>
    <p:extLst>
      <p:ext uri="{BB962C8B-B14F-4D97-AF65-F5344CB8AC3E}">
        <p14:creationId xmlns:p14="http://schemas.microsoft.com/office/powerpoint/2010/main" val="180108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397D8F-FCD1-4575-B13D-71B1CB9161AA}"/>
              </a:ext>
            </a:extLst>
          </p:cNvPr>
          <p:cNvPicPr>
            <a:picLocks noChangeAspect="1"/>
          </p:cNvPicPr>
          <p:nvPr/>
        </p:nvPicPr>
        <p:blipFill>
          <a:blip r:embed="rId3"/>
          <a:stretch>
            <a:fillRect/>
          </a:stretch>
        </p:blipFill>
        <p:spPr>
          <a:xfrm>
            <a:off x="2181210" y="1922414"/>
            <a:ext cx="4392597" cy="3315411"/>
          </a:xfrm>
          <a:prstGeom prst="rect">
            <a:avLst/>
          </a:prstGeom>
        </p:spPr>
      </p:pic>
      <p:grpSp>
        <p:nvGrpSpPr>
          <p:cNvPr id="48" name="Group 47">
            <a:extLst>
              <a:ext uri="{FF2B5EF4-FFF2-40B4-BE49-F238E27FC236}">
                <a16:creationId xmlns:a16="http://schemas.microsoft.com/office/drawing/2014/main" id="{6AFBB91E-1E92-4B1E-826B-6E5B530FE21E}"/>
              </a:ext>
            </a:extLst>
          </p:cNvPr>
          <p:cNvGrpSpPr/>
          <p:nvPr/>
        </p:nvGrpSpPr>
        <p:grpSpPr>
          <a:xfrm>
            <a:off x="1296013" y="5931311"/>
            <a:ext cx="6120844" cy="423885"/>
            <a:chOff x="276838" y="5845586"/>
            <a:chExt cx="6120844" cy="423885"/>
          </a:xfrm>
        </p:grpSpPr>
        <p:sp>
          <p:nvSpPr>
            <p:cNvPr id="49" name="CasellaDiTesto 1">
              <a:extLst>
                <a:ext uri="{FF2B5EF4-FFF2-40B4-BE49-F238E27FC236}">
                  <a16:creationId xmlns:a16="http://schemas.microsoft.com/office/drawing/2014/main" id="{E8438A6B-2465-4186-B857-2BC7C81AD244}"/>
                </a:ext>
              </a:extLst>
            </p:cNvPr>
            <p:cNvSpPr txBox="1"/>
            <p:nvPr/>
          </p:nvSpPr>
          <p:spPr>
            <a:xfrm>
              <a:off x="3316814" y="5855371"/>
              <a:ext cx="1473299" cy="253916"/>
            </a:xfrm>
            <a:prstGeom prst="rect">
              <a:avLst/>
            </a:prstGeom>
            <a:solidFill>
              <a:srgbClr val="0070C0"/>
            </a:solidFill>
            <a:ln w="38100">
              <a:solidFill>
                <a:srgbClr val="C6D9F1"/>
              </a:solidFill>
            </a:ln>
          </p:spPr>
          <p:txBody>
            <a:bodyPr wrap="square" rtlCol="0">
              <a:spAutoFit/>
            </a:bodyPr>
            <a:lstStyle/>
            <a:p>
              <a:r>
                <a:rPr lang="en-US" sz="1050" b="1" dirty="0">
                  <a:solidFill>
                    <a:schemeClr val="bg1"/>
                  </a:solidFill>
                </a:rPr>
                <a:t>EC INTERFACES</a:t>
              </a:r>
              <a:endParaRPr lang="en-US" sz="1600" b="1" dirty="0">
                <a:solidFill>
                  <a:schemeClr val="bg1"/>
                </a:solidFill>
              </a:endParaRPr>
            </a:p>
          </p:txBody>
        </p:sp>
        <p:sp>
          <p:nvSpPr>
            <p:cNvPr id="50" name="CasellaDiTesto 1">
              <a:extLst>
                <a:ext uri="{FF2B5EF4-FFF2-40B4-BE49-F238E27FC236}">
                  <a16:creationId xmlns:a16="http://schemas.microsoft.com/office/drawing/2014/main" id="{C848D918-3DBD-4E43-ACE3-5599AEC9886C}"/>
                </a:ext>
              </a:extLst>
            </p:cNvPr>
            <p:cNvSpPr txBox="1"/>
            <p:nvPr/>
          </p:nvSpPr>
          <p:spPr>
            <a:xfrm>
              <a:off x="4804401" y="5853974"/>
              <a:ext cx="1593281" cy="253916"/>
            </a:xfrm>
            <a:prstGeom prst="rect">
              <a:avLst/>
            </a:prstGeom>
            <a:solidFill>
              <a:srgbClr val="0070C0"/>
            </a:solidFill>
            <a:ln w="38100">
              <a:solidFill>
                <a:schemeClr val="accent1">
                  <a:lumMod val="40000"/>
                  <a:lumOff val="60000"/>
                </a:schemeClr>
              </a:solidFill>
            </a:ln>
          </p:spPr>
          <p:txBody>
            <a:bodyPr wrap="square" rtlCol="0">
              <a:spAutoFit/>
            </a:bodyPr>
            <a:lstStyle/>
            <a:p>
              <a:pPr algn="ctr"/>
              <a:r>
                <a:rPr lang="en-US" sz="1050" b="1" dirty="0">
                  <a:solidFill>
                    <a:schemeClr val="bg1"/>
                  </a:solidFill>
                </a:rPr>
                <a:t>CONCLUSIONS</a:t>
              </a:r>
              <a:endParaRPr lang="en-US" sz="2000" b="1" dirty="0">
                <a:solidFill>
                  <a:schemeClr val="bg1"/>
                </a:solidFill>
              </a:endParaRPr>
            </a:p>
          </p:txBody>
        </p:sp>
        <p:grpSp>
          <p:nvGrpSpPr>
            <p:cNvPr id="51" name="Group 50">
              <a:extLst>
                <a:ext uri="{FF2B5EF4-FFF2-40B4-BE49-F238E27FC236}">
                  <a16:creationId xmlns:a16="http://schemas.microsoft.com/office/drawing/2014/main" id="{826D0D96-DB27-40A1-87A6-44E3D8EA8515}"/>
                </a:ext>
              </a:extLst>
            </p:cNvPr>
            <p:cNvGrpSpPr/>
            <p:nvPr/>
          </p:nvGrpSpPr>
          <p:grpSpPr>
            <a:xfrm>
              <a:off x="276838" y="5845586"/>
              <a:ext cx="3023080" cy="423885"/>
              <a:chOff x="1347583" y="6013365"/>
              <a:chExt cx="3023080" cy="423885"/>
            </a:xfrm>
          </p:grpSpPr>
          <p:sp>
            <p:nvSpPr>
              <p:cNvPr id="52" name="CasellaDiTesto 1">
                <a:extLst>
                  <a:ext uri="{FF2B5EF4-FFF2-40B4-BE49-F238E27FC236}">
                    <a16:creationId xmlns:a16="http://schemas.microsoft.com/office/drawing/2014/main" id="{61F84860-5EB1-4CF4-854A-0904DFFA8750}"/>
                  </a:ext>
                </a:extLst>
              </p:cNvPr>
              <p:cNvSpPr txBox="1"/>
              <p:nvPr/>
            </p:nvSpPr>
            <p:spPr>
              <a:xfrm>
                <a:off x="1347583" y="6013365"/>
                <a:ext cx="1174457" cy="253916"/>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STUDY AREA</a:t>
                </a:r>
              </a:p>
            </p:txBody>
          </p:sp>
          <p:sp>
            <p:nvSpPr>
              <p:cNvPr id="53" name="CasellaDiTesto 1">
                <a:extLst>
                  <a:ext uri="{FF2B5EF4-FFF2-40B4-BE49-F238E27FC236}">
                    <a16:creationId xmlns:a16="http://schemas.microsoft.com/office/drawing/2014/main" id="{BD293917-08A1-484D-9965-A5D41CB9ADAE}"/>
                  </a:ext>
                </a:extLst>
              </p:cNvPr>
              <p:cNvSpPr txBox="1"/>
              <p:nvPr/>
            </p:nvSpPr>
            <p:spPr>
              <a:xfrm>
                <a:off x="2548973" y="6021752"/>
                <a:ext cx="1821690" cy="415498"/>
              </a:xfrm>
              <a:prstGeom prst="rect">
                <a:avLst/>
              </a:prstGeom>
              <a:solidFill>
                <a:srgbClr val="FFFF00"/>
              </a:solidFill>
              <a:ln w="38100">
                <a:solidFill>
                  <a:srgbClr val="FF0000"/>
                </a:solidFill>
              </a:ln>
            </p:spPr>
            <p:txBody>
              <a:bodyPr wrap="square" rtlCol="0">
                <a:spAutoFit/>
              </a:bodyPr>
              <a:lstStyle/>
              <a:p>
                <a:pPr algn="ctr"/>
                <a:r>
                  <a:rPr lang="en-US" sz="1050" b="1" dirty="0"/>
                  <a:t>EC PROFILES </a:t>
                </a:r>
              </a:p>
              <a:p>
                <a:pPr algn="ctr"/>
                <a:r>
                  <a:rPr lang="en-US" sz="1050" b="1" dirty="0"/>
                  <a:t>AND STRATIGRAPHY</a:t>
                </a:r>
                <a:endParaRPr lang="en-US" sz="1600" b="1" dirty="0"/>
              </a:p>
            </p:txBody>
          </p:sp>
        </p:grpSp>
      </p:grpSp>
      <p:sp>
        <p:nvSpPr>
          <p:cNvPr id="2" name="Title 1">
            <a:extLst>
              <a:ext uri="{FF2B5EF4-FFF2-40B4-BE49-F238E27FC236}">
                <a16:creationId xmlns:a16="http://schemas.microsoft.com/office/drawing/2014/main" id="{7CB8ADDB-EC08-4DA0-8EB2-F94056D356EF}"/>
              </a:ext>
            </a:extLst>
          </p:cNvPr>
          <p:cNvSpPr>
            <a:spLocks noGrp="1"/>
          </p:cNvSpPr>
          <p:nvPr>
            <p:ph type="title"/>
          </p:nvPr>
        </p:nvSpPr>
        <p:spPr/>
        <p:txBody>
          <a:bodyPr/>
          <a:lstStyle/>
          <a:p>
            <a:r>
              <a:rPr lang="en-GB" dirty="0" err="1"/>
              <a:t>Mosta</a:t>
            </a:r>
            <a:r>
              <a:rPr lang="en-GB" dirty="0"/>
              <a:t> road stratigraphy logs</a:t>
            </a:r>
          </a:p>
        </p:txBody>
      </p:sp>
      <p:grpSp>
        <p:nvGrpSpPr>
          <p:cNvPr id="26" name="Group 25">
            <a:extLst>
              <a:ext uri="{FF2B5EF4-FFF2-40B4-BE49-F238E27FC236}">
                <a16:creationId xmlns:a16="http://schemas.microsoft.com/office/drawing/2014/main" id="{E0844839-687E-49B7-8571-2D794C77BB68}"/>
              </a:ext>
            </a:extLst>
          </p:cNvPr>
          <p:cNvGrpSpPr/>
          <p:nvPr/>
        </p:nvGrpSpPr>
        <p:grpSpPr>
          <a:xfrm>
            <a:off x="1660124" y="1019961"/>
            <a:ext cx="1100826" cy="959760"/>
            <a:chOff x="470517" y="1312924"/>
            <a:chExt cx="1100826" cy="959760"/>
          </a:xfrm>
        </p:grpSpPr>
        <p:pic>
          <p:nvPicPr>
            <p:cNvPr id="7" name="Picture 6">
              <a:extLst>
                <a:ext uri="{FF2B5EF4-FFF2-40B4-BE49-F238E27FC236}">
                  <a16:creationId xmlns:a16="http://schemas.microsoft.com/office/drawing/2014/main" id="{BEB8BABA-D4D6-4223-8F3E-037D019BA34B}"/>
                </a:ext>
              </a:extLst>
            </p:cNvPr>
            <p:cNvPicPr>
              <a:picLocks noChangeAspect="1"/>
            </p:cNvPicPr>
            <p:nvPr/>
          </p:nvPicPr>
          <p:blipFill>
            <a:blip r:embed="rId4"/>
            <a:stretch>
              <a:fillRect/>
            </a:stretch>
          </p:blipFill>
          <p:spPr>
            <a:xfrm>
              <a:off x="479949" y="1312924"/>
              <a:ext cx="1085522" cy="959760"/>
            </a:xfrm>
            <a:prstGeom prst="rect">
              <a:avLst/>
            </a:prstGeom>
          </p:spPr>
        </p:pic>
        <p:sp>
          <p:nvSpPr>
            <p:cNvPr id="8" name="Rectangle 7">
              <a:extLst>
                <a:ext uri="{FF2B5EF4-FFF2-40B4-BE49-F238E27FC236}">
                  <a16:creationId xmlns:a16="http://schemas.microsoft.com/office/drawing/2014/main" id="{B188EB72-4CD2-4906-B396-214AF5A7C6F7}"/>
                </a:ext>
              </a:extLst>
            </p:cNvPr>
            <p:cNvSpPr/>
            <p:nvPr/>
          </p:nvSpPr>
          <p:spPr>
            <a:xfrm>
              <a:off x="470517" y="1313895"/>
              <a:ext cx="1083075" cy="9499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CD33C64-C5C2-452E-BD39-AD1447984298}"/>
                </a:ext>
              </a:extLst>
            </p:cNvPr>
            <p:cNvSpPr txBox="1"/>
            <p:nvPr/>
          </p:nvSpPr>
          <p:spPr>
            <a:xfrm>
              <a:off x="644486" y="2007984"/>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Verdana"/>
                  <a:ea typeface="+mn-ea"/>
                  <a:cs typeface="+mn-cs"/>
                </a:rPr>
                <a:t>-10m </a:t>
              </a:r>
              <a:r>
                <a:rPr kumimoji="0" lang="en-GB" sz="1100" b="0" i="0" u="none" strike="noStrike" kern="1200" cap="none" spc="0" normalizeH="0" baseline="0" noProof="0" dirty="0" err="1">
                  <a:ln>
                    <a:noFill/>
                  </a:ln>
                  <a:solidFill>
                    <a:schemeClr val="bg1"/>
                  </a:solidFill>
                  <a:effectLst/>
                  <a:uLnTx/>
                  <a:uFillTx/>
                  <a:latin typeface="Verdana"/>
                  <a:ea typeface="+mn-ea"/>
                  <a:cs typeface="+mn-cs"/>
                </a:rPr>
                <a:t>aWT</a:t>
              </a:r>
              <a:endParaRPr kumimoji="0" lang="en-GB" sz="1400" b="0" i="0" u="none" strike="noStrike" kern="1200" cap="none" spc="0" normalizeH="0" baseline="0" noProof="0" dirty="0">
                <a:ln>
                  <a:noFill/>
                </a:ln>
                <a:solidFill>
                  <a:schemeClr val="bg1"/>
                </a:solidFill>
                <a:effectLst/>
                <a:uLnTx/>
                <a:uFillTx/>
                <a:latin typeface="Verdana"/>
                <a:ea typeface="+mn-ea"/>
                <a:cs typeface="+mn-cs"/>
              </a:endParaRPr>
            </a:p>
          </p:txBody>
        </p:sp>
      </p:grpSp>
      <p:grpSp>
        <p:nvGrpSpPr>
          <p:cNvPr id="25" name="Group 24">
            <a:extLst>
              <a:ext uri="{FF2B5EF4-FFF2-40B4-BE49-F238E27FC236}">
                <a16:creationId xmlns:a16="http://schemas.microsoft.com/office/drawing/2014/main" id="{B911D2B3-2C8F-434E-81FF-B473A8587A28}"/>
              </a:ext>
            </a:extLst>
          </p:cNvPr>
          <p:cNvGrpSpPr/>
          <p:nvPr/>
        </p:nvGrpSpPr>
        <p:grpSpPr>
          <a:xfrm>
            <a:off x="214545" y="1794260"/>
            <a:ext cx="1384911" cy="1559889"/>
            <a:chOff x="303321" y="2770804"/>
            <a:chExt cx="1384911" cy="1559889"/>
          </a:xfrm>
        </p:grpSpPr>
        <p:pic>
          <p:nvPicPr>
            <p:cNvPr id="12" name="Picture 11">
              <a:extLst>
                <a:ext uri="{FF2B5EF4-FFF2-40B4-BE49-F238E27FC236}">
                  <a16:creationId xmlns:a16="http://schemas.microsoft.com/office/drawing/2014/main" id="{1605A20C-D4AF-4D9E-B688-1A703D6F1B54}"/>
                </a:ext>
              </a:extLst>
            </p:cNvPr>
            <p:cNvPicPr>
              <a:picLocks noChangeAspect="1"/>
            </p:cNvPicPr>
            <p:nvPr/>
          </p:nvPicPr>
          <p:blipFill>
            <a:blip r:embed="rId5"/>
            <a:stretch>
              <a:fillRect/>
            </a:stretch>
          </p:blipFill>
          <p:spPr>
            <a:xfrm>
              <a:off x="314372" y="2770804"/>
              <a:ext cx="1299280" cy="1552622"/>
            </a:xfrm>
            <a:prstGeom prst="rect">
              <a:avLst/>
            </a:prstGeom>
          </p:spPr>
        </p:pic>
        <p:sp>
          <p:nvSpPr>
            <p:cNvPr id="13" name="Rectangle 12">
              <a:extLst>
                <a:ext uri="{FF2B5EF4-FFF2-40B4-BE49-F238E27FC236}">
                  <a16:creationId xmlns:a16="http://schemas.microsoft.com/office/drawing/2014/main" id="{580732E4-AF24-4EBB-9601-57EFB9627C49}"/>
                </a:ext>
              </a:extLst>
            </p:cNvPr>
            <p:cNvSpPr/>
            <p:nvPr/>
          </p:nvSpPr>
          <p:spPr>
            <a:xfrm>
              <a:off x="303321" y="2771312"/>
              <a:ext cx="1321293" cy="15432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D3B89C1-CF7D-49A0-A2D3-63D24257DCB4}"/>
                </a:ext>
              </a:extLst>
            </p:cNvPr>
            <p:cNvSpPr txBox="1"/>
            <p:nvPr/>
          </p:nvSpPr>
          <p:spPr>
            <a:xfrm>
              <a:off x="761375" y="4069083"/>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Verdana"/>
                  <a:ea typeface="+mn-ea"/>
                  <a:cs typeface="+mn-cs"/>
                </a:rPr>
                <a:t>-31m </a:t>
              </a:r>
              <a:r>
                <a:rPr kumimoji="0" lang="en-GB" sz="1100" b="0" i="0" u="none" strike="noStrike" kern="1200" cap="none" spc="0" normalizeH="0" baseline="0" noProof="0" dirty="0" err="1">
                  <a:ln>
                    <a:noFill/>
                  </a:ln>
                  <a:solidFill>
                    <a:schemeClr val="bg1"/>
                  </a:solidFill>
                  <a:effectLst/>
                  <a:uLnTx/>
                  <a:uFillTx/>
                  <a:latin typeface="Verdana"/>
                  <a:ea typeface="+mn-ea"/>
                  <a:cs typeface="+mn-cs"/>
                </a:rPr>
                <a:t>aWT</a:t>
              </a:r>
              <a:endParaRPr kumimoji="0" lang="en-GB" sz="1400" b="0" i="0" u="none" strike="noStrike" kern="1200" cap="none" spc="0" normalizeH="0" baseline="0" noProof="0" dirty="0">
                <a:ln>
                  <a:noFill/>
                </a:ln>
                <a:solidFill>
                  <a:schemeClr val="bg1"/>
                </a:solidFill>
                <a:effectLst/>
                <a:uLnTx/>
                <a:uFillTx/>
                <a:latin typeface="Verdana"/>
                <a:ea typeface="+mn-ea"/>
                <a:cs typeface="+mn-cs"/>
              </a:endParaRPr>
            </a:p>
          </p:txBody>
        </p:sp>
      </p:grpSp>
      <p:grpSp>
        <p:nvGrpSpPr>
          <p:cNvPr id="24" name="Group 23">
            <a:extLst>
              <a:ext uri="{FF2B5EF4-FFF2-40B4-BE49-F238E27FC236}">
                <a16:creationId xmlns:a16="http://schemas.microsoft.com/office/drawing/2014/main" id="{102E0663-BD4D-4C96-A73B-97A2B5D78A90}"/>
              </a:ext>
            </a:extLst>
          </p:cNvPr>
          <p:cNvGrpSpPr/>
          <p:nvPr/>
        </p:nvGrpSpPr>
        <p:grpSpPr>
          <a:xfrm>
            <a:off x="304800" y="3707858"/>
            <a:ext cx="1180725" cy="1156239"/>
            <a:chOff x="384700" y="4728791"/>
            <a:chExt cx="1180725" cy="1156239"/>
          </a:xfrm>
        </p:grpSpPr>
        <p:pic>
          <p:nvPicPr>
            <p:cNvPr id="16" name="Picture 15">
              <a:extLst>
                <a:ext uri="{FF2B5EF4-FFF2-40B4-BE49-F238E27FC236}">
                  <a16:creationId xmlns:a16="http://schemas.microsoft.com/office/drawing/2014/main" id="{6D53A4AE-FCB6-4B85-BD04-0B11B3A9B84D}"/>
                </a:ext>
              </a:extLst>
            </p:cNvPr>
            <p:cNvPicPr>
              <a:picLocks noChangeAspect="1"/>
            </p:cNvPicPr>
            <p:nvPr/>
          </p:nvPicPr>
          <p:blipFill>
            <a:blip r:embed="rId6"/>
            <a:stretch>
              <a:fillRect/>
            </a:stretch>
          </p:blipFill>
          <p:spPr>
            <a:xfrm>
              <a:off x="394918" y="4728791"/>
              <a:ext cx="1149797" cy="1156239"/>
            </a:xfrm>
            <a:prstGeom prst="rect">
              <a:avLst/>
            </a:prstGeom>
          </p:spPr>
        </p:pic>
        <p:sp>
          <p:nvSpPr>
            <p:cNvPr id="17" name="Rectangle 16">
              <a:extLst>
                <a:ext uri="{FF2B5EF4-FFF2-40B4-BE49-F238E27FC236}">
                  <a16:creationId xmlns:a16="http://schemas.microsoft.com/office/drawing/2014/main" id="{D0C55B7B-FD03-4328-9974-08724E5ABEDB}"/>
                </a:ext>
              </a:extLst>
            </p:cNvPr>
            <p:cNvSpPr/>
            <p:nvPr/>
          </p:nvSpPr>
          <p:spPr>
            <a:xfrm>
              <a:off x="384700" y="4734757"/>
              <a:ext cx="1160015" cy="11333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59CEEEC-882F-442E-AAD8-DD5CB45B4544}"/>
                </a:ext>
              </a:extLst>
            </p:cNvPr>
            <p:cNvSpPr txBox="1"/>
            <p:nvPr/>
          </p:nvSpPr>
          <p:spPr>
            <a:xfrm>
              <a:off x="638568" y="5615277"/>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Verdana"/>
                  <a:ea typeface="+mn-ea"/>
                  <a:cs typeface="+mn-cs"/>
                </a:rPr>
                <a:t>-50m </a:t>
              </a:r>
              <a:r>
                <a:rPr kumimoji="0" lang="en-GB" sz="1100" b="0" i="0" u="none" strike="noStrike" kern="1200" cap="none" spc="0" normalizeH="0" baseline="0" noProof="0" dirty="0" err="1">
                  <a:ln>
                    <a:noFill/>
                  </a:ln>
                  <a:solidFill>
                    <a:schemeClr val="bg1"/>
                  </a:solidFill>
                  <a:effectLst/>
                  <a:uLnTx/>
                  <a:uFillTx/>
                  <a:latin typeface="Verdana"/>
                  <a:ea typeface="+mn-ea"/>
                  <a:cs typeface="+mn-cs"/>
                </a:rPr>
                <a:t>aWT</a:t>
              </a:r>
              <a:endParaRPr kumimoji="0" lang="en-GB" sz="1400" b="0" i="0" u="none" strike="noStrike" kern="1200" cap="none" spc="0" normalizeH="0" baseline="0" noProof="0" dirty="0">
                <a:ln>
                  <a:noFill/>
                </a:ln>
                <a:solidFill>
                  <a:schemeClr val="bg1"/>
                </a:solidFill>
                <a:effectLst/>
                <a:uLnTx/>
                <a:uFillTx/>
                <a:latin typeface="Verdana"/>
                <a:ea typeface="+mn-ea"/>
                <a:cs typeface="+mn-cs"/>
              </a:endParaRPr>
            </a:p>
          </p:txBody>
        </p:sp>
      </p:grpSp>
      <p:grpSp>
        <p:nvGrpSpPr>
          <p:cNvPr id="23" name="Group 22">
            <a:extLst>
              <a:ext uri="{FF2B5EF4-FFF2-40B4-BE49-F238E27FC236}">
                <a16:creationId xmlns:a16="http://schemas.microsoft.com/office/drawing/2014/main" id="{39755C8B-61B0-4BB8-9BC0-0A8C92E1AE10}"/>
              </a:ext>
            </a:extLst>
          </p:cNvPr>
          <p:cNvGrpSpPr/>
          <p:nvPr/>
        </p:nvGrpSpPr>
        <p:grpSpPr>
          <a:xfrm>
            <a:off x="1562007" y="5004880"/>
            <a:ext cx="1185628" cy="1174909"/>
            <a:chOff x="2139056" y="5226821"/>
            <a:chExt cx="1185628" cy="1174909"/>
          </a:xfrm>
        </p:grpSpPr>
        <p:pic>
          <p:nvPicPr>
            <p:cNvPr id="20" name="Picture 19">
              <a:extLst>
                <a:ext uri="{FF2B5EF4-FFF2-40B4-BE49-F238E27FC236}">
                  <a16:creationId xmlns:a16="http://schemas.microsoft.com/office/drawing/2014/main" id="{7022AF7C-0992-4DC2-89DB-777F333A47B9}"/>
                </a:ext>
              </a:extLst>
            </p:cNvPr>
            <p:cNvPicPr>
              <a:picLocks noChangeAspect="1"/>
            </p:cNvPicPr>
            <p:nvPr/>
          </p:nvPicPr>
          <p:blipFill>
            <a:blip r:embed="rId7"/>
            <a:stretch>
              <a:fillRect/>
            </a:stretch>
          </p:blipFill>
          <p:spPr>
            <a:xfrm>
              <a:off x="2139056" y="5226821"/>
              <a:ext cx="1136804" cy="1174909"/>
            </a:xfrm>
            <a:prstGeom prst="rect">
              <a:avLst/>
            </a:prstGeom>
          </p:spPr>
        </p:pic>
        <p:sp>
          <p:nvSpPr>
            <p:cNvPr id="21" name="Rectangle 20">
              <a:extLst>
                <a:ext uri="{FF2B5EF4-FFF2-40B4-BE49-F238E27FC236}">
                  <a16:creationId xmlns:a16="http://schemas.microsoft.com/office/drawing/2014/main" id="{1F0883B6-7BD2-4EB6-A6EA-894F9833E150}"/>
                </a:ext>
              </a:extLst>
            </p:cNvPr>
            <p:cNvSpPr/>
            <p:nvPr/>
          </p:nvSpPr>
          <p:spPr>
            <a:xfrm>
              <a:off x="2143959" y="5242264"/>
              <a:ext cx="1131902" cy="11496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695661F-7F80-4EB7-B80E-543090904F9A}"/>
                </a:ext>
              </a:extLst>
            </p:cNvPr>
            <p:cNvSpPr txBox="1"/>
            <p:nvPr/>
          </p:nvSpPr>
          <p:spPr>
            <a:xfrm>
              <a:off x="2397827" y="6131661"/>
              <a:ext cx="92685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Verdana"/>
                  <a:ea typeface="+mn-ea"/>
                  <a:cs typeface="+mn-cs"/>
                </a:rPr>
                <a:t>-58m </a:t>
              </a:r>
              <a:r>
                <a:rPr kumimoji="0" lang="en-GB" sz="1100" b="0" i="0" u="none" strike="noStrike" kern="1200" cap="none" spc="0" normalizeH="0" baseline="0" noProof="0" dirty="0" err="1">
                  <a:ln>
                    <a:noFill/>
                  </a:ln>
                  <a:solidFill>
                    <a:schemeClr val="bg1"/>
                  </a:solidFill>
                  <a:effectLst/>
                  <a:uLnTx/>
                  <a:uFillTx/>
                  <a:latin typeface="Verdana"/>
                  <a:ea typeface="+mn-ea"/>
                  <a:cs typeface="+mn-cs"/>
                </a:rPr>
                <a:t>aWT</a:t>
              </a:r>
              <a:endParaRPr kumimoji="0" lang="en-GB" sz="1400" b="0" i="0" u="none" strike="noStrike" kern="1200" cap="none" spc="0" normalizeH="0" baseline="0" noProof="0" dirty="0">
                <a:ln>
                  <a:noFill/>
                </a:ln>
                <a:solidFill>
                  <a:schemeClr val="bg1"/>
                </a:solidFill>
                <a:effectLst/>
                <a:uLnTx/>
                <a:uFillTx/>
                <a:latin typeface="Verdana"/>
                <a:ea typeface="+mn-ea"/>
                <a:cs typeface="+mn-cs"/>
              </a:endParaRPr>
            </a:p>
          </p:txBody>
        </p:sp>
      </p:grpSp>
      <p:cxnSp>
        <p:nvCxnSpPr>
          <p:cNvPr id="27" name="Straight Arrow Connector 26">
            <a:extLst>
              <a:ext uri="{FF2B5EF4-FFF2-40B4-BE49-F238E27FC236}">
                <a16:creationId xmlns:a16="http://schemas.microsoft.com/office/drawing/2014/main" id="{27202BB5-0B84-4397-B2BA-EC076F2CAFBB}"/>
              </a:ext>
            </a:extLst>
          </p:cNvPr>
          <p:cNvCxnSpPr>
            <a:cxnSpLocks/>
            <a:stCxn id="8" idx="2"/>
          </p:cNvCxnSpPr>
          <p:nvPr/>
        </p:nvCxnSpPr>
        <p:spPr>
          <a:xfrm>
            <a:off x="2201662" y="1970843"/>
            <a:ext cx="506027" cy="781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5651438-9F6E-4C62-ABBD-83E5CB7D0BA6}"/>
              </a:ext>
            </a:extLst>
          </p:cNvPr>
          <p:cNvCxnSpPr>
            <a:cxnSpLocks/>
            <a:stCxn id="12" idx="3"/>
          </p:cNvCxnSpPr>
          <p:nvPr/>
        </p:nvCxnSpPr>
        <p:spPr>
          <a:xfrm>
            <a:off x="1524876" y="2570571"/>
            <a:ext cx="1173936" cy="7319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B166081-EC5F-46CA-8954-030173AD7156}"/>
              </a:ext>
            </a:extLst>
          </p:cNvPr>
          <p:cNvCxnSpPr>
            <a:cxnSpLocks/>
            <a:stCxn id="17" idx="3"/>
          </p:cNvCxnSpPr>
          <p:nvPr/>
        </p:nvCxnSpPr>
        <p:spPr>
          <a:xfrm flipV="1">
            <a:off x="1464815" y="3844031"/>
            <a:ext cx="1225119" cy="4364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2F7BB2-17F6-4913-B698-926F19CC4F6F}"/>
              </a:ext>
            </a:extLst>
          </p:cNvPr>
          <p:cNvCxnSpPr>
            <a:cxnSpLocks/>
            <a:stCxn id="21" idx="0"/>
          </p:cNvCxnSpPr>
          <p:nvPr/>
        </p:nvCxnSpPr>
        <p:spPr>
          <a:xfrm flipV="1">
            <a:off x="2132861" y="4074850"/>
            <a:ext cx="548195" cy="9454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89C763-A50E-4430-A2CC-1E1D6065C1C0}"/>
              </a:ext>
            </a:extLst>
          </p:cNvPr>
          <p:cNvGrpSpPr/>
          <p:nvPr/>
        </p:nvGrpSpPr>
        <p:grpSpPr>
          <a:xfrm>
            <a:off x="6418554" y="621437"/>
            <a:ext cx="2796467" cy="3994951"/>
            <a:chOff x="6569475" y="1768275"/>
            <a:chExt cx="2440229" cy="3309752"/>
          </a:xfrm>
        </p:grpSpPr>
        <p:pic>
          <p:nvPicPr>
            <p:cNvPr id="42" name="Picture 41">
              <a:extLst>
                <a:ext uri="{FF2B5EF4-FFF2-40B4-BE49-F238E27FC236}">
                  <a16:creationId xmlns:a16="http://schemas.microsoft.com/office/drawing/2014/main" id="{182C7D89-7FBB-4ABA-BEF2-AEC045209AE2}"/>
                </a:ext>
              </a:extLst>
            </p:cNvPr>
            <p:cNvPicPr>
              <a:picLocks noChangeAspect="1"/>
            </p:cNvPicPr>
            <p:nvPr/>
          </p:nvPicPr>
          <p:blipFill>
            <a:blip r:embed="rId8"/>
            <a:stretch>
              <a:fillRect/>
            </a:stretch>
          </p:blipFill>
          <p:spPr>
            <a:xfrm>
              <a:off x="6831553" y="1768275"/>
              <a:ext cx="2015305" cy="3309752"/>
            </a:xfrm>
            <a:prstGeom prst="rect">
              <a:avLst/>
            </a:prstGeom>
          </p:spPr>
        </p:pic>
        <p:cxnSp>
          <p:nvCxnSpPr>
            <p:cNvPr id="44" name="Straight Connector 43">
              <a:extLst>
                <a:ext uri="{FF2B5EF4-FFF2-40B4-BE49-F238E27FC236}">
                  <a16:creationId xmlns:a16="http://schemas.microsoft.com/office/drawing/2014/main" id="{F3D93995-12D7-4D89-81C2-FB1573ABBA93}"/>
                </a:ext>
              </a:extLst>
            </p:cNvPr>
            <p:cNvCxnSpPr/>
            <p:nvPr/>
          </p:nvCxnSpPr>
          <p:spPr>
            <a:xfrm>
              <a:off x="6692632" y="3328636"/>
              <a:ext cx="2317072" cy="0"/>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0B09743-CF7F-4A61-A4E5-9404FBFF32CD}"/>
                </a:ext>
              </a:extLst>
            </p:cNvPr>
            <p:cNvSpPr txBox="1"/>
            <p:nvPr/>
          </p:nvSpPr>
          <p:spPr>
            <a:xfrm>
              <a:off x="6569475" y="3143469"/>
              <a:ext cx="1678665" cy="261610"/>
            </a:xfrm>
            <a:prstGeom prst="rect">
              <a:avLst/>
            </a:prstGeom>
            <a:noFill/>
          </p:spPr>
          <p:txBody>
            <a:bodyPr wrap="none" rtlCol="0">
              <a:spAutoFit/>
            </a:bodyPr>
            <a:lstStyle/>
            <a:p>
              <a:r>
                <a:rPr lang="en-GB" sz="1050" b="1" dirty="0">
                  <a:solidFill>
                    <a:srgbClr val="0070C0"/>
                  </a:solidFill>
                </a:rPr>
                <a:t>SWL ~ 1.78m amsl</a:t>
              </a:r>
              <a:endParaRPr lang="en-GB" sz="1400" b="1" dirty="0">
                <a:solidFill>
                  <a:srgbClr val="0070C0"/>
                </a:solidFill>
              </a:endParaRPr>
            </a:p>
          </p:txBody>
        </p:sp>
      </p:grpSp>
      <p:pic>
        <p:nvPicPr>
          <p:cNvPr id="46" name="Picture 2">
            <a:extLst>
              <a:ext uri="{FF2B5EF4-FFF2-40B4-BE49-F238E27FC236}">
                <a16:creationId xmlns:a16="http://schemas.microsoft.com/office/drawing/2014/main" id="{E414F304-7A63-4CB1-A36A-B9B7ECA0AE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02F2E4DD-53A8-4720-83C9-C7D66C98FAD8}"/>
              </a:ext>
            </a:extLst>
          </p:cNvPr>
          <p:cNvPicPr>
            <a:picLocks noChangeAspect="1"/>
          </p:cNvPicPr>
          <p:nvPr/>
        </p:nvPicPr>
        <p:blipFill>
          <a:blip r:embed="rId10"/>
          <a:stretch>
            <a:fillRect/>
          </a:stretch>
        </p:blipFill>
        <p:spPr>
          <a:xfrm>
            <a:off x="8044227" y="5299969"/>
            <a:ext cx="1004608" cy="266328"/>
          </a:xfrm>
          <a:prstGeom prst="rect">
            <a:avLst/>
          </a:prstGeom>
        </p:spPr>
      </p:pic>
    </p:spTree>
    <p:extLst>
      <p:ext uri="{BB962C8B-B14F-4D97-AF65-F5344CB8AC3E}">
        <p14:creationId xmlns:p14="http://schemas.microsoft.com/office/powerpoint/2010/main" val="296303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7A29A750-D4E2-4754-87C7-902DCCFBD899}"/>
              </a:ext>
            </a:extLst>
          </p:cNvPr>
          <p:cNvGraphicFramePr>
            <a:graphicFrameLocks/>
          </p:cNvGraphicFramePr>
          <p:nvPr>
            <p:extLst>
              <p:ext uri="{D42A27DB-BD31-4B8C-83A1-F6EECF244321}">
                <p14:modId xmlns:p14="http://schemas.microsoft.com/office/powerpoint/2010/main" val="3782092722"/>
              </p:ext>
            </p:extLst>
          </p:nvPr>
        </p:nvGraphicFramePr>
        <p:xfrm>
          <a:off x="4286250" y="1362076"/>
          <a:ext cx="4079065" cy="3695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57815E4-272F-43AF-B1A3-BF3A0B947408}"/>
              </a:ext>
            </a:extLst>
          </p:cNvPr>
          <p:cNvGraphicFramePr>
            <a:graphicFrameLocks/>
          </p:cNvGraphicFramePr>
          <p:nvPr>
            <p:extLst>
              <p:ext uri="{D42A27DB-BD31-4B8C-83A1-F6EECF244321}">
                <p14:modId xmlns:p14="http://schemas.microsoft.com/office/powerpoint/2010/main" val="3210398889"/>
              </p:ext>
            </p:extLst>
          </p:nvPr>
        </p:nvGraphicFramePr>
        <p:xfrm>
          <a:off x="201020" y="1371599"/>
          <a:ext cx="4085230" cy="368617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BA205813-2956-4112-BA67-B378A9BA181A}"/>
              </a:ext>
            </a:extLst>
          </p:cNvPr>
          <p:cNvSpPr>
            <a:spLocks noGrp="1"/>
          </p:cNvSpPr>
          <p:nvPr>
            <p:ph type="title"/>
          </p:nvPr>
        </p:nvSpPr>
        <p:spPr/>
        <p:txBody>
          <a:bodyPr>
            <a:normAutofit/>
          </a:bodyPr>
          <a:lstStyle/>
          <a:p>
            <a:r>
              <a:rPr lang="en-GB" dirty="0"/>
              <a:t>Interfaces fluctuations for each deep monitor borehole (</a:t>
            </a:r>
            <a:r>
              <a:rPr lang="en-GB" dirty="0" err="1"/>
              <a:t>Dmb</a:t>
            </a:r>
            <a:r>
              <a:rPr lang="en-GB" dirty="0"/>
              <a:t>)</a:t>
            </a:r>
          </a:p>
        </p:txBody>
      </p:sp>
      <p:pic>
        <p:nvPicPr>
          <p:cNvPr id="8" name="Picture 2">
            <a:extLst>
              <a:ext uri="{FF2B5EF4-FFF2-40B4-BE49-F238E27FC236}">
                <a16:creationId xmlns:a16="http://schemas.microsoft.com/office/drawing/2014/main" id="{8BABB462-8574-43CC-BA83-029BB1112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7F2C04-C849-44B1-A890-D11EC00E87C3}"/>
              </a:ext>
            </a:extLst>
          </p:cNvPr>
          <p:cNvPicPr>
            <a:picLocks noChangeAspect="1"/>
          </p:cNvPicPr>
          <p:nvPr/>
        </p:nvPicPr>
        <p:blipFill>
          <a:blip r:embed="rId6"/>
          <a:stretch>
            <a:fillRect/>
          </a:stretch>
        </p:blipFill>
        <p:spPr>
          <a:xfrm>
            <a:off x="8044227" y="5299969"/>
            <a:ext cx="1004608" cy="266328"/>
          </a:xfrm>
          <a:prstGeom prst="rect">
            <a:avLst/>
          </a:prstGeom>
        </p:spPr>
      </p:pic>
      <p:grpSp>
        <p:nvGrpSpPr>
          <p:cNvPr id="10" name="Group 9">
            <a:extLst>
              <a:ext uri="{FF2B5EF4-FFF2-40B4-BE49-F238E27FC236}">
                <a16:creationId xmlns:a16="http://schemas.microsoft.com/office/drawing/2014/main" id="{1E340CAF-332B-42EB-AD02-86960E905AD2}"/>
              </a:ext>
            </a:extLst>
          </p:cNvPr>
          <p:cNvGrpSpPr/>
          <p:nvPr/>
        </p:nvGrpSpPr>
        <p:grpSpPr>
          <a:xfrm>
            <a:off x="1296013" y="5931311"/>
            <a:ext cx="6120844" cy="423885"/>
            <a:chOff x="276838" y="5845586"/>
            <a:chExt cx="6120844" cy="423885"/>
          </a:xfrm>
        </p:grpSpPr>
        <p:sp>
          <p:nvSpPr>
            <p:cNvPr id="11" name="CasellaDiTesto 1">
              <a:extLst>
                <a:ext uri="{FF2B5EF4-FFF2-40B4-BE49-F238E27FC236}">
                  <a16:creationId xmlns:a16="http://schemas.microsoft.com/office/drawing/2014/main" id="{41603E02-1A9F-416D-922A-EE5D8D3D8E64}"/>
                </a:ext>
              </a:extLst>
            </p:cNvPr>
            <p:cNvSpPr txBox="1"/>
            <p:nvPr/>
          </p:nvSpPr>
          <p:spPr>
            <a:xfrm>
              <a:off x="4804401" y="5853974"/>
              <a:ext cx="1593281" cy="253916"/>
            </a:xfrm>
            <a:prstGeom prst="rect">
              <a:avLst/>
            </a:prstGeom>
            <a:solidFill>
              <a:srgbClr val="0070C0"/>
            </a:solidFill>
            <a:ln w="38100">
              <a:solidFill>
                <a:schemeClr val="accent1">
                  <a:lumMod val="40000"/>
                  <a:lumOff val="60000"/>
                </a:schemeClr>
              </a:solidFill>
            </a:ln>
          </p:spPr>
          <p:txBody>
            <a:bodyPr wrap="square" rtlCol="0">
              <a:spAutoFit/>
            </a:bodyPr>
            <a:lstStyle/>
            <a:p>
              <a:pPr algn="ctr"/>
              <a:r>
                <a:rPr lang="en-US" sz="1050" b="1" dirty="0">
                  <a:solidFill>
                    <a:schemeClr val="bg1"/>
                  </a:solidFill>
                </a:rPr>
                <a:t>CONCLUSIONS</a:t>
              </a:r>
              <a:endParaRPr lang="en-US" sz="2000" b="1" dirty="0">
                <a:solidFill>
                  <a:schemeClr val="bg1"/>
                </a:solidFill>
              </a:endParaRPr>
            </a:p>
          </p:txBody>
        </p:sp>
        <p:grpSp>
          <p:nvGrpSpPr>
            <p:cNvPr id="12" name="Group 11">
              <a:extLst>
                <a:ext uri="{FF2B5EF4-FFF2-40B4-BE49-F238E27FC236}">
                  <a16:creationId xmlns:a16="http://schemas.microsoft.com/office/drawing/2014/main" id="{5E1A7C3A-4EC1-479C-97D1-73C2C375D0DB}"/>
                </a:ext>
              </a:extLst>
            </p:cNvPr>
            <p:cNvGrpSpPr/>
            <p:nvPr/>
          </p:nvGrpSpPr>
          <p:grpSpPr>
            <a:xfrm>
              <a:off x="276838" y="5845586"/>
              <a:ext cx="3023080" cy="423885"/>
              <a:chOff x="1347583" y="6013365"/>
              <a:chExt cx="3023080" cy="423885"/>
            </a:xfrm>
          </p:grpSpPr>
          <p:sp>
            <p:nvSpPr>
              <p:cNvPr id="14" name="CasellaDiTesto 1">
                <a:extLst>
                  <a:ext uri="{FF2B5EF4-FFF2-40B4-BE49-F238E27FC236}">
                    <a16:creationId xmlns:a16="http://schemas.microsoft.com/office/drawing/2014/main" id="{20E350C2-173B-43A9-856F-C65E2C6B6CAF}"/>
                  </a:ext>
                </a:extLst>
              </p:cNvPr>
              <p:cNvSpPr txBox="1"/>
              <p:nvPr/>
            </p:nvSpPr>
            <p:spPr>
              <a:xfrm>
                <a:off x="1347583" y="6013365"/>
                <a:ext cx="1174457" cy="253916"/>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STUDY AREA</a:t>
                </a:r>
              </a:p>
            </p:txBody>
          </p:sp>
          <p:sp>
            <p:nvSpPr>
              <p:cNvPr id="15" name="CasellaDiTesto 1">
                <a:extLst>
                  <a:ext uri="{FF2B5EF4-FFF2-40B4-BE49-F238E27FC236}">
                    <a16:creationId xmlns:a16="http://schemas.microsoft.com/office/drawing/2014/main" id="{0E236B01-1192-4B76-9D35-7AC50415B445}"/>
                  </a:ext>
                </a:extLst>
              </p:cNvPr>
              <p:cNvSpPr txBox="1"/>
              <p:nvPr/>
            </p:nvSpPr>
            <p:spPr>
              <a:xfrm>
                <a:off x="2548973" y="6021752"/>
                <a:ext cx="1821690" cy="415498"/>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EC PROFILES </a:t>
                </a:r>
              </a:p>
              <a:p>
                <a:pPr algn="ctr"/>
                <a:r>
                  <a:rPr lang="en-US" sz="1050" b="1" dirty="0">
                    <a:solidFill>
                      <a:schemeClr val="bg1"/>
                    </a:solidFill>
                  </a:rPr>
                  <a:t>AND STRATIGRAPHY</a:t>
                </a:r>
                <a:endParaRPr lang="en-US" sz="1600" b="1" dirty="0">
                  <a:solidFill>
                    <a:schemeClr val="bg1"/>
                  </a:solidFill>
                </a:endParaRPr>
              </a:p>
            </p:txBody>
          </p:sp>
        </p:grpSp>
        <p:sp>
          <p:nvSpPr>
            <p:cNvPr id="13" name="CasellaDiTesto 1">
              <a:extLst>
                <a:ext uri="{FF2B5EF4-FFF2-40B4-BE49-F238E27FC236}">
                  <a16:creationId xmlns:a16="http://schemas.microsoft.com/office/drawing/2014/main" id="{C86F2BEB-FA5A-47D2-92F1-7486A68E6806}"/>
                </a:ext>
              </a:extLst>
            </p:cNvPr>
            <p:cNvSpPr txBox="1"/>
            <p:nvPr/>
          </p:nvSpPr>
          <p:spPr>
            <a:xfrm>
              <a:off x="3316814" y="5855371"/>
              <a:ext cx="1473299" cy="253916"/>
            </a:xfrm>
            <a:prstGeom prst="rect">
              <a:avLst/>
            </a:prstGeom>
            <a:solidFill>
              <a:srgbClr val="FFFF00"/>
            </a:solidFill>
            <a:ln w="38100">
              <a:solidFill>
                <a:srgbClr val="FF0000"/>
              </a:solidFill>
            </a:ln>
          </p:spPr>
          <p:txBody>
            <a:bodyPr wrap="square" rtlCol="0">
              <a:spAutoFit/>
            </a:bodyPr>
            <a:lstStyle/>
            <a:p>
              <a:r>
                <a:rPr lang="en-US" sz="1050" b="1" dirty="0"/>
                <a:t>EC INTERFACES</a:t>
              </a:r>
              <a:endParaRPr lang="en-US" sz="1600" b="1" dirty="0"/>
            </a:p>
          </p:txBody>
        </p:sp>
      </p:grpSp>
      <p:grpSp>
        <p:nvGrpSpPr>
          <p:cNvPr id="28" name="Group 27">
            <a:extLst>
              <a:ext uri="{FF2B5EF4-FFF2-40B4-BE49-F238E27FC236}">
                <a16:creationId xmlns:a16="http://schemas.microsoft.com/office/drawing/2014/main" id="{ECA5A572-F1B9-46A8-B60D-186FFBFC2162}"/>
              </a:ext>
            </a:extLst>
          </p:cNvPr>
          <p:cNvGrpSpPr/>
          <p:nvPr/>
        </p:nvGrpSpPr>
        <p:grpSpPr>
          <a:xfrm>
            <a:off x="4953000" y="5000625"/>
            <a:ext cx="3009900" cy="685800"/>
            <a:chOff x="4714875" y="5076825"/>
            <a:chExt cx="3009900" cy="685800"/>
          </a:xfrm>
        </p:grpSpPr>
        <p:grpSp>
          <p:nvGrpSpPr>
            <p:cNvPr id="26" name="Group 25">
              <a:extLst>
                <a:ext uri="{FF2B5EF4-FFF2-40B4-BE49-F238E27FC236}">
                  <a16:creationId xmlns:a16="http://schemas.microsoft.com/office/drawing/2014/main" id="{B8DCA47C-BE8C-4598-8D45-80E2BF67816C}"/>
                </a:ext>
              </a:extLst>
            </p:cNvPr>
            <p:cNvGrpSpPr/>
            <p:nvPr/>
          </p:nvGrpSpPr>
          <p:grpSpPr>
            <a:xfrm>
              <a:off x="4781550" y="5143500"/>
              <a:ext cx="2870319" cy="539666"/>
              <a:chOff x="4514850" y="5038725"/>
              <a:chExt cx="2870319" cy="539666"/>
            </a:xfrm>
          </p:grpSpPr>
          <p:sp>
            <p:nvSpPr>
              <p:cNvPr id="18" name="TextBox 17">
                <a:extLst>
                  <a:ext uri="{FF2B5EF4-FFF2-40B4-BE49-F238E27FC236}">
                    <a16:creationId xmlns:a16="http://schemas.microsoft.com/office/drawing/2014/main" id="{F6C08345-5719-4826-B898-87FDDB4FD397}"/>
                  </a:ext>
                </a:extLst>
              </p:cNvPr>
              <p:cNvSpPr txBox="1"/>
              <p:nvPr/>
            </p:nvSpPr>
            <p:spPr>
              <a:xfrm>
                <a:off x="4686299" y="5067300"/>
                <a:ext cx="1628621" cy="253916"/>
              </a:xfrm>
              <a:prstGeom prst="rect">
                <a:avLst/>
              </a:prstGeom>
              <a:noFill/>
            </p:spPr>
            <p:txBody>
              <a:bodyPr wrap="square" rtlCol="0">
                <a:spAutoFit/>
              </a:bodyPr>
              <a:lstStyle/>
              <a:p>
                <a:pPr algn="r"/>
                <a:r>
                  <a:rPr lang="en-GB" sz="1050" dirty="0" err="1"/>
                  <a:t>Ghyben</a:t>
                </a:r>
                <a:r>
                  <a:rPr lang="en-GB" sz="1050" dirty="0"/>
                  <a:t>-Herzberg</a:t>
                </a:r>
              </a:p>
            </p:txBody>
          </p:sp>
          <p:sp>
            <p:nvSpPr>
              <p:cNvPr id="19" name="TextBox 18">
                <a:extLst>
                  <a:ext uri="{FF2B5EF4-FFF2-40B4-BE49-F238E27FC236}">
                    <a16:creationId xmlns:a16="http://schemas.microsoft.com/office/drawing/2014/main" id="{27F83E1A-5912-43D0-9C3D-F681A4F5D0F2}"/>
                  </a:ext>
                </a:extLst>
              </p:cNvPr>
              <p:cNvSpPr txBox="1"/>
              <p:nvPr/>
            </p:nvSpPr>
            <p:spPr>
              <a:xfrm>
                <a:off x="4960981" y="5324475"/>
                <a:ext cx="843500" cy="25391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Verdana"/>
                    <a:ea typeface="+mn-ea"/>
                    <a:cs typeface="+mn-cs"/>
                  </a:rPr>
                  <a:t>Field data</a:t>
                </a:r>
              </a:p>
            </p:txBody>
          </p:sp>
          <p:cxnSp>
            <p:nvCxnSpPr>
              <p:cNvPr id="21" name="Straight Connector 20">
                <a:extLst>
                  <a:ext uri="{FF2B5EF4-FFF2-40B4-BE49-F238E27FC236}">
                    <a16:creationId xmlns:a16="http://schemas.microsoft.com/office/drawing/2014/main" id="{382B25EE-EA09-4907-92EE-4B7E0893C86E}"/>
                  </a:ext>
                </a:extLst>
              </p:cNvPr>
              <p:cNvCxnSpPr>
                <a:cxnSpLocks/>
              </p:cNvCxnSpPr>
              <p:nvPr/>
            </p:nvCxnSpPr>
            <p:spPr>
              <a:xfrm>
                <a:off x="4514850" y="5200650"/>
                <a:ext cx="428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8231833-64D9-4FFF-895D-9BC780967BAE}"/>
                  </a:ext>
                </a:extLst>
              </p:cNvPr>
              <p:cNvCxnSpPr>
                <a:cxnSpLocks/>
              </p:cNvCxnSpPr>
              <p:nvPr/>
            </p:nvCxnSpPr>
            <p:spPr>
              <a:xfrm>
                <a:off x="4514850" y="5448300"/>
                <a:ext cx="42862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E7C47BB-CD88-4EF9-A807-D75F455F8647}"/>
                      </a:ext>
                    </a:extLst>
                  </p:cNvPr>
                  <p:cNvSpPr txBox="1"/>
                  <p:nvPr/>
                </p:nvSpPr>
                <p:spPr>
                  <a:xfrm>
                    <a:off x="6296025" y="5038725"/>
                    <a:ext cx="1089144" cy="2659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𝑧</m:t>
                          </m:r>
                          <m:r>
                            <a:rPr lang="en-GB" sz="1600" b="0" i="1" smtClean="0">
                              <a:latin typeface="Cambria Math" panose="02040503050406030204" pitchFamily="18" charset="0"/>
                            </a:rPr>
                            <m:t>=40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h</m:t>
                              </m:r>
                            </m:e>
                            <m:sub>
                              <m:r>
                                <a:rPr lang="en-GB" sz="1600" b="0" i="1" smtClean="0">
                                  <a:latin typeface="Cambria Math" panose="02040503050406030204" pitchFamily="18" charset="0"/>
                                </a:rPr>
                                <m:t>𝑓</m:t>
                              </m:r>
                            </m:sub>
                          </m:sSub>
                          <m:r>
                            <a:rPr lang="en-GB" sz="1600" b="0" i="1" smtClean="0">
                              <a:latin typeface="Cambria Math" panose="02040503050406030204" pitchFamily="18" charset="0"/>
                            </a:rPr>
                            <m:t>)</m:t>
                          </m:r>
                        </m:oMath>
                      </m:oMathPara>
                    </a14:m>
                    <a:endParaRPr lang="en-GB" sz="1600" dirty="0"/>
                  </a:p>
                </p:txBody>
              </p:sp>
            </mc:Choice>
            <mc:Fallback xmlns="">
              <p:sp>
                <p:nvSpPr>
                  <p:cNvPr id="24" name="TextBox 23">
                    <a:extLst>
                      <a:ext uri="{FF2B5EF4-FFF2-40B4-BE49-F238E27FC236}">
                        <a16:creationId xmlns:a16="http://schemas.microsoft.com/office/drawing/2014/main" id="{AE7C47BB-CD88-4EF9-A807-D75F455F8647}"/>
                      </a:ext>
                    </a:extLst>
                  </p:cNvPr>
                  <p:cNvSpPr txBox="1">
                    <a:spLocks noRot="1" noChangeAspect="1" noMove="1" noResize="1" noEditPoints="1" noAdjustHandles="1" noChangeArrowheads="1" noChangeShapeType="1" noTextEdit="1"/>
                  </p:cNvSpPr>
                  <p:nvPr/>
                </p:nvSpPr>
                <p:spPr>
                  <a:xfrm>
                    <a:off x="6296025" y="5038725"/>
                    <a:ext cx="1089144" cy="265970"/>
                  </a:xfrm>
                  <a:prstGeom prst="rect">
                    <a:avLst/>
                  </a:prstGeom>
                  <a:blipFill>
                    <a:blip r:embed="rId7"/>
                    <a:stretch>
                      <a:fillRect l="-5056" r="-5056"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AF22937-027B-4BA6-91C5-B8FBAFE49D93}"/>
                      </a:ext>
                    </a:extLst>
                  </p:cNvPr>
                  <p:cNvSpPr txBox="1"/>
                  <p:nvPr/>
                </p:nvSpPr>
                <p:spPr>
                  <a:xfrm>
                    <a:off x="5791200" y="5305425"/>
                    <a:ext cx="1089144" cy="2659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𝑧</m:t>
                          </m:r>
                          <m:r>
                            <a:rPr lang="en-GB" sz="1600" b="0" i="1" smtClean="0">
                              <a:latin typeface="Cambria Math" panose="02040503050406030204" pitchFamily="18" charset="0"/>
                            </a:rPr>
                            <m:t>=30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h</m:t>
                              </m:r>
                            </m:e>
                            <m:sub>
                              <m:r>
                                <a:rPr lang="en-GB" sz="1600" b="0" i="1" smtClean="0">
                                  <a:latin typeface="Cambria Math" panose="02040503050406030204" pitchFamily="18" charset="0"/>
                                </a:rPr>
                                <m:t>𝑓</m:t>
                              </m:r>
                            </m:sub>
                          </m:sSub>
                          <m:r>
                            <a:rPr lang="en-GB" sz="1600" b="0" i="1" smtClean="0">
                              <a:latin typeface="Cambria Math" panose="02040503050406030204" pitchFamily="18" charset="0"/>
                            </a:rPr>
                            <m:t>)</m:t>
                          </m:r>
                        </m:oMath>
                      </m:oMathPara>
                    </a14:m>
                    <a:endParaRPr lang="en-GB" sz="1600" dirty="0"/>
                  </a:p>
                </p:txBody>
              </p:sp>
            </mc:Choice>
            <mc:Fallback xmlns="">
              <p:sp>
                <p:nvSpPr>
                  <p:cNvPr id="25" name="TextBox 24">
                    <a:extLst>
                      <a:ext uri="{FF2B5EF4-FFF2-40B4-BE49-F238E27FC236}">
                        <a16:creationId xmlns:a16="http://schemas.microsoft.com/office/drawing/2014/main" id="{FAF22937-027B-4BA6-91C5-B8FBAFE49D93}"/>
                      </a:ext>
                    </a:extLst>
                  </p:cNvPr>
                  <p:cNvSpPr txBox="1">
                    <a:spLocks noRot="1" noChangeAspect="1" noMove="1" noResize="1" noEditPoints="1" noAdjustHandles="1" noChangeArrowheads="1" noChangeShapeType="1" noTextEdit="1"/>
                  </p:cNvSpPr>
                  <p:nvPr/>
                </p:nvSpPr>
                <p:spPr>
                  <a:xfrm>
                    <a:off x="5791200" y="5305425"/>
                    <a:ext cx="1089144" cy="265970"/>
                  </a:xfrm>
                  <a:prstGeom prst="rect">
                    <a:avLst/>
                  </a:prstGeom>
                  <a:blipFill>
                    <a:blip r:embed="rId8"/>
                    <a:stretch>
                      <a:fillRect l="-5056" r="-5056" b="-25000"/>
                    </a:stretch>
                  </a:blipFill>
                </p:spPr>
                <p:txBody>
                  <a:bodyPr/>
                  <a:lstStyle/>
                  <a:p>
                    <a:r>
                      <a:rPr lang="en-GB">
                        <a:noFill/>
                      </a:rPr>
                      <a:t> </a:t>
                    </a:r>
                  </a:p>
                </p:txBody>
              </p:sp>
            </mc:Fallback>
          </mc:AlternateContent>
        </p:grpSp>
        <p:sp>
          <p:nvSpPr>
            <p:cNvPr id="27" name="Rectangle 26">
              <a:extLst>
                <a:ext uri="{FF2B5EF4-FFF2-40B4-BE49-F238E27FC236}">
                  <a16:creationId xmlns:a16="http://schemas.microsoft.com/office/drawing/2014/main" id="{85705821-6CCB-47F7-AEDE-83995B7B02F0}"/>
                </a:ext>
              </a:extLst>
            </p:cNvPr>
            <p:cNvSpPr/>
            <p:nvPr/>
          </p:nvSpPr>
          <p:spPr>
            <a:xfrm>
              <a:off x="4714875" y="5076825"/>
              <a:ext cx="3009900" cy="6858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2251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0E49-3A0B-48D2-AF2B-5B795B61E276}"/>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9A5AD9BA-8E0B-4726-9357-5130BE34CEA3}"/>
              </a:ext>
            </a:extLst>
          </p:cNvPr>
          <p:cNvSpPr>
            <a:spLocks noGrp="1"/>
          </p:cNvSpPr>
          <p:nvPr>
            <p:ph idx="1"/>
          </p:nvPr>
        </p:nvSpPr>
        <p:spPr>
          <a:xfrm>
            <a:off x="457200" y="1600200"/>
            <a:ext cx="7816788" cy="4525963"/>
          </a:xfrm>
        </p:spPr>
        <p:txBody>
          <a:bodyPr>
            <a:normAutofit fontScale="92500" lnSpcReduction="20000"/>
          </a:bodyPr>
          <a:lstStyle/>
          <a:p>
            <a:r>
              <a:rPr lang="en-GB" dirty="0"/>
              <a:t>We identified occurrence mechanisms of three typical transition zones</a:t>
            </a:r>
          </a:p>
          <a:p>
            <a:endParaRPr lang="en-GB" dirty="0"/>
          </a:p>
          <a:p>
            <a:r>
              <a:rPr lang="en-GB" dirty="0"/>
              <a:t>30mS/cm interface depth results about 30 times the SWL</a:t>
            </a:r>
          </a:p>
          <a:p>
            <a:endParaRPr lang="en-GB" dirty="0"/>
          </a:p>
          <a:p>
            <a:r>
              <a:rPr lang="en-GB" dirty="0"/>
              <a:t>The outcomes of this study illustrate the value of monitoring the 4.5mS/cm interface in establishing an effective monitoring network</a:t>
            </a:r>
          </a:p>
          <a:p>
            <a:endParaRPr lang="en-GB" dirty="0"/>
          </a:p>
          <a:p>
            <a:endParaRPr lang="en-GB" dirty="0"/>
          </a:p>
        </p:txBody>
      </p:sp>
      <p:pic>
        <p:nvPicPr>
          <p:cNvPr id="4" name="Picture 2">
            <a:extLst>
              <a:ext uri="{FF2B5EF4-FFF2-40B4-BE49-F238E27FC236}">
                <a16:creationId xmlns:a16="http://schemas.microsoft.com/office/drawing/2014/main" id="{8B5793DB-EFE9-4C5E-A459-98008C17B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45CB8EB-6B4B-45B4-81F6-3242E7D4F410}"/>
              </a:ext>
            </a:extLst>
          </p:cNvPr>
          <p:cNvPicPr>
            <a:picLocks noChangeAspect="1"/>
          </p:cNvPicPr>
          <p:nvPr/>
        </p:nvPicPr>
        <p:blipFill>
          <a:blip r:embed="rId4"/>
          <a:stretch>
            <a:fillRect/>
          </a:stretch>
        </p:blipFill>
        <p:spPr>
          <a:xfrm>
            <a:off x="8044227" y="5299969"/>
            <a:ext cx="1004608" cy="266328"/>
          </a:xfrm>
          <a:prstGeom prst="rect">
            <a:avLst/>
          </a:prstGeom>
        </p:spPr>
      </p:pic>
      <p:grpSp>
        <p:nvGrpSpPr>
          <p:cNvPr id="6" name="Group 5">
            <a:extLst>
              <a:ext uri="{FF2B5EF4-FFF2-40B4-BE49-F238E27FC236}">
                <a16:creationId xmlns:a16="http://schemas.microsoft.com/office/drawing/2014/main" id="{DB015492-C64F-4A62-A987-6611A98394EA}"/>
              </a:ext>
            </a:extLst>
          </p:cNvPr>
          <p:cNvGrpSpPr/>
          <p:nvPr/>
        </p:nvGrpSpPr>
        <p:grpSpPr>
          <a:xfrm>
            <a:off x="1296013" y="5931311"/>
            <a:ext cx="6120844" cy="423885"/>
            <a:chOff x="276838" y="5845586"/>
            <a:chExt cx="6120844" cy="423885"/>
          </a:xfrm>
        </p:grpSpPr>
        <p:grpSp>
          <p:nvGrpSpPr>
            <p:cNvPr id="8" name="Group 7">
              <a:extLst>
                <a:ext uri="{FF2B5EF4-FFF2-40B4-BE49-F238E27FC236}">
                  <a16:creationId xmlns:a16="http://schemas.microsoft.com/office/drawing/2014/main" id="{8A67BF86-8A57-4457-AC28-B21302720DD9}"/>
                </a:ext>
              </a:extLst>
            </p:cNvPr>
            <p:cNvGrpSpPr/>
            <p:nvPr/>
          </p:nvGrpSpPr>
          <p:grpSpPr>
            <a:xfrm>
              <a:off x="276838" y="5845586"/>
              <a:ext cx="3023080" cy="423885"/>
              <a:chOff x="1347583" y="6013365"/>
              <a:chExt cx="3023080" cy="423885"/>
            </a:xfrm>
          </p:grpSpPr>
          <p:sp>
            <p:nvSpPr>
              <p:cNvPr id="10" name="CasellaDiTesto 1">
                <a:extLst>
                  <a:ext uri="{FF2B5EF4-FFF2-40B4-BE49-F238E27FC236}">
                    <a16:creationId xmlns:a16="http://schemas.microsoft.com/office/drawing/2014/main" id="{314D0AB4-7328-4763-A559-6C182312743B}"/>
                  </a:ext>
                </a:extLst>
              </p:cNvPr>
              <p:cNvSpPr txBox="1"/>
              <p:nvPr/>
            </p:nvSpPr>
            <p:spPr>
              <a:xfrm>
                <a:off x="1347583" y="6013365"/>
                <a:ext cx="1174457" cy="253916"/>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STUDY AREA</a:t>
                </a:r>
              </a:p>
            </p:txBody>
          </p:sp>
          <p:sp>
            <p:nvSpPr>
              <p:cNvPr id="11" name="CasellaDiTesto 1">
                <a:extLst>
                  <a:ext uri="{FF2B5EF4-FFF2-40B4-BE49-F238E27FC236}">
                    <a16:creationId xmlns:a16="http://schemas.microsoft.com/office/drawing/2014/main" id="{B166182B-8F4B-47A8-AD1D-09AE230211D9}"/>
                  </a:ext>
                </a:extLst>
              </p:cNvPr>
              <p:cNvSpPr txBox="1"/>
              <p:nvPr/>
            </p:nvSpPr>
            <p:spPr>
              <a:xfrm>
                <a:off x="2548973" y="6021752"/>
                <a:ext cx="1821690" cy="415498"/>
              </a:xfrm>
              <a:prstGeom prst="rect">
                <a:avLst/>
              </a:prstGeom>
              <a:solidFill>
                <a:srgbClr val="0070C0"/>
              </a:solidFill>
              <a:ln w="38100">
                <a:solidFill>
                  <a:srgbClr val="C6D9F1"/>
                </a:solidFill>
              </a:ln>
            </p:spPr>
            <p:txBody>
              <a:bodyPr wrap="square" rtlCol="0">
                <a:spAutoFit/>
              </a:bodyPr>
              <a:lstStyle/>
              <a:p>
                <a:pPr algn="ctr"/>
                <a:r>
                  <a:rPr lang="en-US" sz="1050" b="1" dirty="0">
                    <a:solidFill>
                      <a:schemeClr val="bg1"/>
                    </a:solidFill>
                  </a:rPr>
                  <a:t>EC PROFILES </a:t>
                </a:r>
              </a:p>
              <a:p>
                <a:pPr algn="ctr"/>
                <a:r>
                  <a:rPr lang="en-US" sz="1050" b="1" dirty="0">
                    <a:solidFill>
                      <a:schemeClr val="bg1"/>
                    </a:solidFill>
                  </a:rPr>
                  <a:t>AND STRATIGRAPHY</a:t>
                </a:r>
                <a:endParaRPr lang="en-US" sz="1600" b="1" dirty="0">
                  <a:solidFill>
                    <a:schemeClr val="bg1"/>
                  </a:solidFill>
                </a:endParaRPr>
              </a:p>
            </p:txBody>
          </p:sp>
        </p:grpSp>
        <p:sp>
          <p:nvSpPr>
            <p:cNvPr id="9" name="CasellaDiTesto 1">
              <a:extLst>
                <a:ext uri="{FF2B5EF4-FFF2-40B4-BE49-F238E27FC236}">
                  <a16:creationId xmlns:a16="http://schemas.microsoft.com/office/drawing/2014/main" id="{67F07B90-449A-4614-8580-5ABDF799213E}"/>
                </a:ext>
              </a:extLst>
            </p:cNvPr>
            <p:cNvSpPr txBox="1"/>
            <p:nvPr/>
          </p:nvSpPr>
          <p:spPr>
            <a:xfrm>
              <a:off x="3316814" y="5855371"/>
              <a:ext cx="1473299" cy="253916"/>
            </a:xfrm>
            <a:prstGeom prst="rect">
              <a:avLst/>
            </a:prstGeom>
            <a:solidFill>
              <a:srgbClr val="0070C0"/>
            </a:solidFill>
            <a:ln w="38100">
              <a:solidFill>
                <a:srgbClr val="C6D9F1"/>
              </a:solidFill>
            </a:ln>
          </p:spPr>
          <p:txBody>
            <a:bodyPr wrap="square" rtlCol="0">
              <a:spAutoFit/>
            </a:bodyPr>
            <a:lstStyle/>
            <a:p>
              <a:r>
                <a:rPr lang="en-US" sz="1050" b="1" dirty="0">
                  <a:solidFill>
                    <a:schemeClr val="bg1"/>
                  </a:solidFill>
                </a:rPr>
                <a:t>EC INTERFACES</a:t>
              </a:r>
              <a:endParaRPr lang="en-US" sz="1600" b="1" dirty="0">
                <a:solidFill>
                  <a:schemeClr val="bg1"/>
                </a:solidFill>
              </a:endParaRPr>
            </a:p>
          </p:txBody>
        </p:sp>
        <p:sp>
          <p:nvSpPr>
            <p:cNvPr id="7" name="CasellaDiTesto 1">
              <a:extLst>
                <a:ext uri="{FF2B5EF4-FFF2-40B4-BE49-F238E27FC236}">
                  <a16:creationId xmlns:a16="http://schemas.microsoft.com/office/drawing/2014/main" id="{004D90AA-5362-456D-A7B6-A9BDE1C6A1ED}"/>
                </a:ext>
              </a:extLst>
            </p:cNvPr>
            <p:cNvSpPr txBox="1"/>
            <p:nvPr/>
          </p:nvSpPr>
          <p:spPr>
            <a:xfrm>
              <a:off x="4804401" y="5853974"/>
              <a:ext cx="1593281" cy="253916"/>
            </a:xfrm>
            <a:prstGeom prst="rect">
              <a:avLst/>
            </a:prstGeom>
            <a:solidFill>
              <a:srgbClr val="FFFF00"/>
            </a:solidFill>
            <a:ln w="38100">
              <a:solidFill>
                <a:srgbClr val="FF0000"/>
              </a:solidFill>
            </a:ln>
          </p:spPr>
          <p:txBody>
            <a:bodyPr wrap="square" rtlCol="0">
              <a:spAutoFit/>
            </a:bodyPr>
            <a:lstStyle/>
            <a:p>
              <a:pPr algn="ctr"/>
              <a:r>
                <a:rPr lang="en-US" sz="1050" b="1" dirty="0"/>
                <a:t>CONCLUSIONS</a:t>
              </a:r>
              <a:endParaRPr lang="en-US" sz="2000" b="1" dirty="0"/>
            </a:p>
          </p:txBody>
        </p:sp>
      </p:grpSp>
    </p:spTree>
    <p:extLst>
      <p:ext uri="{BB962C8B-B14F-4D97-AF65-F5344CB8AC3E}">
        <p14:creationId xmlns:p14="http://schemas.microsoft.com/office/powerpoint/2010/main" val="170856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95E3-919E-4B30-8CE4-E81A9C293FA3}"/>
              </a:ext>
            </a:extLst>
          </p:cNvPr>
          <p:cNvSpPr>
            <a:spLocks noGrp="1"/>
          </p:cNvSpPr>
          <p:nvPr>
            <p:ph type="title"/>
          </p:nvPr>
        </p:nvSpPr>
        <p:spPr/>
        <p:txBody>
          <a:bodyPr/>
          <a:lstStyle/>
          <a:p>
            <a:r>
              <a:rPr lang="en-GB" dirty="0"/>
              <a:t>Bibliography </a:t>
            </a:r>
          </a:p>
        </p:txBody>
      </p:sp>
      <p:sp>
        <p:nvSpPr>
          <p:cNvPr id="3" name="Content Placeholder 2">
            <a:extLst>
              <a:ext uri="{FF2B5EF4-FFF2-40B4-BE49-F238E27FC236}">
                <a16:creationId xmlns:a16="http://schemas.microsoft.com/office/drawing/2014/main" id="{491D00AF-BCAB-496A-B396-E970A8770F01}"/>
              </a:ext>
            </a:extLst>
          </p:cNvPr>
          <p:cNvSpPr>
            <a:spLocks noGrp="1"/>
          </p:cNvSpPr>
          <p:nvPr>
            <p:ph idx="1"/>
          </p:nvPr>
        </p:nvSpPr>
        <p:spPr>
          <a:xfrm>
            <a:off x="457200" y="1600200"/>
            <a:ext cx="7697972" cy="4525963"/>
          </a:xfrm>
        </p:spPr>
        <p:txBody>
          <a:bodyPr>
            <a:normAutofit fontScale="62500" lnSpcReduction="20000"/>
          </a:bodyPr>
          <a:lstStyle/>
          <a:p>
            <a:r>
              <a:rPr lang="en-GB" dirty="0"/>
              <a:t>Fidelibus, M.D.; Balacco, G.; </a:t>
            </a:r>
            <a:r>
              <a:rPr lang="en-GB" dirty="0" err="1"/>
              <a:t>Gioia</a:t>
            </a:r>
            <a:r>
              <a:rPr lang="en-GB" dirty="0"/>
              <a:t>, A.; </a:t>
            </a:r>
            <a:r>
              <a:rPr lang="en-GB" dirty="0" err="1"/>
              <a:t>Iacobellis</a:t>
            </a:r>
            <a:r>
              <a:rPr lang="en-GB" dirty="0"/>
              <a:t>, V.; </a:t>
            </a:r>
            <a:r>
              <a:rPr lang="en-GB" dirty="0" err="1"/>
              <a:t>Spilotro</a:t>
            </a:r>
            <a:r>
              <a:rPr lang="en-GB" dirty="0"/>
              <a:t>, G. Mass transport triggered by heavy rainfall: the role of endorheic basins and </a:t>
            </a:r>
            <a:r>
              <a:rPr lang="en-GB" dirty="0" err="1"/>
              <a:t>epikarst</a:t>
            </a:r>
            <a:r>
              <a:rPr lang="en-GB" dirty="0"/>
              <a:t> in a regional karst aquifer. Hydrological Processes, 2016, 1 – 3, doi.org/10.1002/hyp.11037.</a:t>
            </a:r>
          </a:p>
          <a:p>
            <a:r>
              <a:rPr lang="nl-NL" dirty="0"/>
              <a:t>Ghyben, B. W. Nota in Verband met de Voorgenomen Putboring Nabij Amsterdam. Tijdschr. Kon. Inst. Ing 1888, 9, 8-22.</a:t>
            </a:r>
          </a:p>
          <a:p>
            <a:r>
              <a:rPr lang="de-DE" dirty="0"/>
              <a:t>Herzberg, A. Die Wasserversorgung einiger Nordseebäder, J. Gasbeleucht. Wasserversorg 1901, 44, 815– 819, 842–844.</a:t>
            </a:r>
          </a:p>
          <a:p>
            <a:r>
              <a:rPr lang="en-GB" dirty="0"/>
              <a:t>SEWCU (Sustainable Energy and Water Conservation Unit); ERA (Environmental and Resources Authority). The 2nd Water Catchment Management Plan for the Malta Water Catchment District 2015 – 2021. Government of Malta, 2015, 41 – 65, 107 – 124.</a:t>
            </a:r>
            <a:endParaRPr lang="de-DE" dirty="0"/>
          </a:p>
          <a:p>
            <a:endParaRPr lang="en-GB" dirty="0"/>
          </a:p>
        </p:txBody>
      </p:sp>
      <p:pic>
        <p:nvPicPr>
          <p:cNvPr id="6" name="Picture 2">
            <a:extLst>
              <a:ext uri="{FF2B5EF4-FFF2-40B4-BE49-F238E27FC236}">
                <a16:creationId xmlns:a16="http://schemas.microsoft.com/office/drawing/2014/main" id="{B9D792FC-89B5-4F33-80E6-54642FC28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438" y="4557808"/>
            <a:ext cx="577850" cy="710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486CF3-D026-4BA4-8FDE-5892B4687073}"/>
              </a:ext>
            </a:extLst>
          </p:cNvPr>
          <p:cNvPicPr>
            <a:picLocks noChangeAspect="1"/>
          </p:cNvPicPr>
          <p:nvPr/>
        </p:nvPicPr>
        <p:blipFill>
          <a:blip r:embed="rId3"/>
          <a:stretch>
            <a:fillRect/>
          </a:stretch>
        </p:blipFill>
        <p:spPr>
          <a:xfrm>
            <a:off x="8044227" y="5299969"/>
            <a:ext cx="1004608" cy="266328"/>
          </a:xfrm>
          <a:prstGeom prst="rect">
            <a:avLst/>
          </a:prstGeom>
        </p:spPr>
      </p:pic>
    </p:spTree>
    <p:extLst>
      <p:ext uri="{BB962C8B-B14F-4D97-AF65-F5344CB8AC3E}">
        <p14:creationId xmlns:p14="http://schemas.microsoft.com/office/powerpoint/2010/main" val="144294920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nergy and Water Agenc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AC0CB93-952C-4804-AA2F-CA715EF77F37}" vid="{BA661B44-8732-48A2-ABF6-9D72158ECD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D3BA6533CBCB4499897F6C87D41BA6" ma:contentTypeVersion="12" ma:contentTypeDescription="Create a new document." ma:contentTypeScope="" ma:versionID="ea5eed84c04baf2e4d204781fbc96bb1">
  <xsd:schema xmlns:xsd="http://www.w3.org/2001/XMLSchema" xmlns:xs="http://www.w3.org/2001/XMLSchema" xmlns:p="http://schemas.microsoft.com/office/2006/metadata/properties" xmlns:ns3="4360ba52-725f-4983-9841-96790c3ad6bb" xmlns:ns4="bd9ae827-26a4-4dcd-b306-adf4fb73dad3" targetNamespace="http://schemas.microsoft.com/office/2006/metadata/properties" ma:root="true" ma:fieldsID="09cc59702c22867b11b964da945124e9" ns3:_="" ns4:_="">
    <xsd:import namespace="4360ba52-725f-4983-9841-96790c3ad6bb"/>
    <xsd:import namespace="bd9ae827-26a4-4dcd-b306-adf4fb73dad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0ba52-725f-4983-9841-96790c3ad6b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9ae827-26a4-4dcd-b306-adf4fb73dad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229D4C-2045-4936-96F9-48F211230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60ba52-725f-4983-9841-96790c3ad6bb"/>
    <ds:schemaRef ds:uri="bd9ae827-26a4-4dcd-b306-adf4fb73d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E5222F-7BE4-4452-9369-37D7E3643D45}">
  <ds:schemaRefs>
    <ds:schemaRef ds:uri="http://schemas.microsoft.com/sharepoint/v3/contenttype/forms"/>
  </ds:schemaRefs>
</ds:datastoreItem>
</file>

<file path=customXml/itemProps3.xml><?xml version="1.0" encoding="utf-8"?>
<ds:datastoreItem xmlns:ds="http://schemas.openxmlformats.org/officeDocument/2006/customXml" ds:itemID="{E7C41DDB-DE5F-4349-BF5B-58F2B491000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d9ae827-26a4-4dcd-b306-adf4fb73dad3"/>
    <ds:schemaRef ds:uri="4360ba52-725f-4983-9841-96790c3ad6b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Template>
  <TotalTime>8872</TotalTime>
  <Words>695</Words>
  <Application>Microsoft Office PowerPoint</Application>
  <PresentationFormat>On-screen Show (4:3)</PresentationFormat>
  <Paragraphs>122</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 Math</vt:lpstr>
      <vt:lpstr>Verdana</vt:lpstr>
      <vt:lpstr>Wingdings</vt:lpstr>
      <vt:lpstr>Theme1</vt:lpstr>
      <vt:lpstr>Spatial-temporal dynamics of salinity profiles measured in the freshwater lens system of the malta mean sea level aquifer (Msla)</vt:lpstr>
      <vt:lpstr>Idealised lens in a permeable oceanic island</vt:lpstr>
      <vt:lpstr>Conceptual diagram </vt:lpstr>
      <vt:lpstr>Mriehel stratigraphy logs</vt:lpstr>
      <vt:lpstr>Barrani stratigraphy logs</vt:lpstr>
      <vt:lpstr>Mosta road stratigraphy logs</vt:lpstr>
      <vt:lpstr>Interfaces fluctuations for each deep monitor borehole (Dmb)</vt:lpstr>
      <vt:lpstr>conclusions</vt:lpstr>
      <vt:lpstr>Bibliography </vt:lpstr>
      <vt:lpstr>Thank you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Demichele Francesco at EWA</dc:creator>
  <cp:lastModifiedBy>Demichele Francesco at EWA</cp:lastModifiedBy>
  <cp:revision>201</cp:revision>
  <dcterms:created xsi:type="dcterms:W3CDTF">2021-07-09T07:33:59Z</dcterms:created>
  <dcterms:modified xsi:type="dcterms:W3CDTF">2022-05-22T09:43:08Z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0x010100BBD3BA6533CBCB4499897F6C87D41BA6</vt:lpwstr>
  </property>
</Properties>
</file>