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98" r:id="rId2"/>
    <p:sldId id="900" r:id="rId3"/>
    <p:sldId id="894" r:id="rId4"/>
    <p:sldId id="896" r:id="rId5"/>
    <p:sldId id="897" r:id="rId6"/>
    <p:sldId id="893" r:id="rId7"/>
    <p:sldId id="902" r:id="rId8"/>
    <p:sldId id="304" r:id="rId9"/>
    <p:sldId id="299" r:id="rId10"/>
    <p:sldId id="892" r:id="rId11"/>
    <p:sldId id="8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98CCC-4E3C-4903-89AE-C035F28F66D5}" v="877" dt="2022-05-24T07:21:1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que Moreno Dumont Goulart" userId="5dfc73ee-8a4e-411b-b1fe-00c24031289b" providerId="ADAL" clId="{F5698CCC-4E3C-4903-89AE-C035F28F66D5}"/>
    <pc:docChg chg="undo custSel addSld delSld modSld sldOrd">
      <pc:chgData name="Henrique Moreno Dumont Goulart" userId="5dfc73ee-8a4e-411b-b1fe-00c24031289b" providerId="ADAL" clId="{F5698CCC-4E3C-4903-89AE-C035F28F66D5}" dt="2022-05-24T07:21:15.500" v="1722" actId="20577"/>
      <pc:docMkLst>
        <pc:docMk/>
      </pc:docMkLst>
      <pc:sldChg chg="modSp">
        <pc:chgData name="Henrique Moreno Dumont Goulart" userId="5dfc73ee-8a4e-411b-b1fe-00c24031289b" providerId="ADAL" clId="{F5698CCC-4E3C-4903-89AE-C035F28F66D5}" dt="2022-05-18T21:02:50.656" v="1152"/>
        <pc:sldMkLst>
          <pc:docMk/>
          <pc:sldMk cId="2747815264" sldId="299"/>
        </pc:sldMkLst>
        <pc:spChg chg="mod">
          <ac:chgData name="Henrique Moreno Dumont Goulart" userId="5dfc73ee-8a4e-411b-b1fe-00c24031289b" providerId="ADAL" clId="{F5698CCC-4E3C-4903-89AE-C035F28F66D5}" dt="2022-05-18T21:02:48.399" v="1151" actId="20577"/>
          <ac:spMkLst>
            <pc:docMk/>
            <pc:sldMk cId="2747815264" sldId="299"/>
            <ac:spMk id="2" creationId="{00000000-0000-0000-0000-000000000000}"/>
          </ac:spMkLst>
        </pc:spChg>
        <pc:spChg chg="mod">
          <ac:chgData name="Henrique Moreno Dumont Goulart" userId="5dfc73ee-8a4e-411b-b1fe-00c24031289b" providerId="ADAL" clId="{F5698CCC-4E3C-4903-89AE-C035F28F66D5}" dt="2022-05-18T21:02:50.656" v="1152"/>
          <ac:spMkLst>
            <pc:docMk/>
            <pc:sldMk cId="2747815264" sldId="299"/>
            <ac:spMk id="6" creationId="{00000000-0000-0000-0000-000000000000}"/>
          </ac:spMkLst>
        </pc:spChg>
        <pc:spChg chg="mod">
          <ac:chgData name="Henrique Moreno Dumont Goulart" userId="5dfc73ee-8a4e-411b-b1fe-00c24031289b" providerId="ADAL" clId="{F5698CCC-4E3C-4903-89AE-C035F28F66D5}" dt="2022-05-18T21:02:21.831" v="1147" actId="20577"/>
          <ac:spMkLst>
            <pc:docMk/>
            <pc:sldMk cId="2747815264" sldId="299"/>
            <ac:spMk id="21" creationId="{5A264AE8-AACF-476D-A3B0-DF0C415B7506}"/>
          </ac:spMkLst>
        </pc:spChg>
        <pc:graphicFrameChg chg="mod">
          <ac:chgData name="Henrique Moreno Dumont Goulart" userId="5dfc73ee-8a4e-411b-b1fe-00c24031289b" providerId="ADAL" clId="{F5698CCC-4E3C-4903-89AE-C035F28F66D5}" dt="2022-05-18T21:02:31.118" v="1149" actId="1076"/>
          <ac:graphicFrameMkLst>
            <pc:docMk/>
            <pc:sldMk cId="2747815264" sldId="299"/>
            <ac:graphicFrameMk id="22" creationId="{233562A8-FA65-4229-B215-C2CD5E1A8025}"/>
          </ac:graphicFrameMkLst>
        </pc:graphicFrameChg>
        <pc:picChg chg="mod">
          <ac:chgData name="Henrique Moreno Dumont Goulart" userId="5dfc73ee-8a4e-411b-b1fe-00c24031289b" providerId="ADAL" clId="{F5698CCC-4E3C-4903-89AE-C035F28F66D5}" dt="2022-05-18T21:02:28.790" v="1148" actId="1076"/>
          <ac:picMkLst>
            <pc:docMk/>
            <pc:sldMk cId="2747815264" sldId="299"/>
            <ac:picMk id="9" creationId="{11EC68D3-841E-48E4-B667-F46ACC6F03B1}"/>
          </ac:picMkLst>
        </pc:picChg>
      </pc:sldChg>
      <pc:sldChg chg="addSp delSp modSp modAnim">
        <pc:chgData name="Henrique Moreno Dumont Goulart" userId="5dfc73ee-8a4e-411b-b1fe-00c24031289b" providerId="ADAL" clId="{F5698CCC-4E3C-4903-89AE-C035F28F66D5}" dt="2022-05-24T07:02:27.492" v="1576" actId="1076"/>
        <pc:sldMkLst>
          <pc:docMk/>
          <pc:sldMk cId="1965320001" sldId="304"/>
        </pc:sldMkLst>
        <pc:spChg chg="del mod">
          <ac:chgData name="Henrique Moreno Dumont Goulart" userId="5dfc73ee-8a4e-411b-b1fe-00c24031289b" providerId="ADAL" clId="{F5698CCC-4E3C-4903-89AE-C035F28F66D5}" dt="2022-05-24T07:01:55.149" v="1568" actId="478"/>
          <ac:spMkLst>
            <pc:docMk/>
            <pc:sldMk cId="1965320001" sldId="304"/>
            <ac:spMk id="4" creationId="{00000000-0000-0000-0000-000000000000}"/>
          </ac:spMkLst>
        </pc:spChg>
        <pc:spChg chg="del mod">
          <ac:chgData name="Henrique Moreno Dumont Goulart" userId="5dfc73ee-8a4e-411b-b1fe-00c24031289b" providerId="ADAL" clId="{F5698CCC-4E3C-4903-89AE-C035F28F66D5}" dt="2022-05-21T08:32:30.824" v="1514" actId="478"/>
          <ac:spMkLst>
            <pc:docMk/>
            <pc:sldMk cId="1965320001" sldId="304"/>
            <ac:spMk id="6" creationId="{00000000-0000-0000-0000-000000000000}"/>
          </ac:spMkLst>
        </pc:spChg>
        <pc:spChg chg="add mod">
          <ac:chgData name="Henrique Moreno Dumont Goulart" userId="5dfc73ee-8a4e-411b-b1fe-00c24031289b" providerId="ADAL" clId="{F5698CCC-4E3C-4903-89AE-C035F28F66D5}" dt="2022-05-24T07:02:27.492" v="1576" actId="1076"/>
          <ac:spMkLst>
            <pc:docMk/>
            <pc:sldMk cId="1965320001" sldId="304"/>
            <ac:spMk id="7" creationId="{D702F77E-6C99-41E6-8A8E-0A543AF6E3F4}"/>
          </ac:spMkLst>
        </pc:spChg>
        <pc:spChg chg="add mod">
          <ac:chgData name="Henrique Moreno Dumont Goulart" userId="5dfc73ee-8a4e-411b-b1fe-00c24031289b" providerId="ADAL" clId="{F5698CCC-4E3C-4903-89AE-C035F28F66D5}" dt="2022-05-24T07:02:07.509" v="1573" actId="1076"/>
          <ac:spMkLst>
            <pc:docMk/>
            <pc:sldMk cId="1965320001" sldId="304"/>
            <ac:spMk id="8" creationId="{0E134740-0742-4930-A1A0-46D0B3D47FC0}"/>
          </ac:spMkLst>
        </pc:spChg>
        <pc:spChg chg="add">
          <ac:chgData name="Henrique Moreno Dumont Goulart" userId="5dfc73ee-8a4e-411b-b1fe-00c24031289b" providerId="ADAL" clId="{F5698CCC-4E3C-4903-89AE-C035F28F66D5}" dt="2022-05-21T08:32:12.505" v="1510"/>
          <ac:spMkLst>
            <pc:docMk/>
            <pc:sldMk cId="1965320001" sldId="304"/>
            <ac:spMk id="10" creationId="{331E7364-81D9-42FC-AA3A-B8ACE10C01AA}"/>
          </ac:spMkLst>
        </pc:spChg>
        <pc:spChg chg="mod">
          <ac:chgData name="Henrique Moreno Dumont Goulart" userId="5dfc73ee-8a4e-411b-b1fe-00c24031289b" providerId="ADAL" clId="{F5698CCC-4E3C-4903-89AE-C035F28F66D5}" dt="2022-05-21T08:33:21.371" v="1533" actId="20577"/>
          <ac:spMkLst>
            <pc:docMk/>
            <pc:sldMk cId="1965320001" sldId="304"/>
            <ac:spMk id="34" creationId="{7109A060-A6A5-48A6-9549-8CD41B5D503F}"/>
          </ac:spMkLst>
        </pc:spChg>
        <pc:picChg chg="add mod">
          <ac:chgData name="Henrique Moreno Dumont Goulart" userId="5dfc73ee-8a4e-411b-b1fe-00c24031289b" providerId="ADAL" clId="{F5698CCC-4E3C-4903-89AE-C035F28F66D5}" dt="2022-05-24T07:02:09.794" v="1574" actId="1076"/>
          <ac:picMkLst>
            <pc:docMk/>
            <pc:sldMk cId="1965320001" sldId="304"/>
            <ac:picMk id="3" creationId="{45B20408-22E8-49D5-A4BA-1D7A8E9AE2A3}"/>
          </ac:picMkLst>
        </pc:picChg>
        <pc:picChg chg="add mod">
          <ac:chgData name="Henrique Moreno Dumont Goulart" userId="5dfc73ee-8a4e-411b-b1fe-00c24031289b" providerId="ADAL" clId="{F5698CCC-4E3C-4903-89AE-C035F28F66D5}" dt="2022-05-24T07:02:07.509" v="1573" actId="1076"/>
          <ac:picMkLst>
            <pc:docMk/>
            <pc:sldMk cId="1965320001" sldId="304"/>
            <ac:picMk id="9" creationId="{F8A18FED-1403-4CEB-9572-9291D5A42A39}"/>
          </ac:picMkLst>
        </pc:picChg>
      </pc:sldChg>
      <pc:sldChg chg="addSp modSp ord modAnim">
        <pc:chgData name="Henrique Moreno Dumont Goulart" userId="5dfc73ee-8a4e-411b-b1fe-00c24031289b" providerId="ADAL" clId="{F5698CCC-4E3C-4903-89AE-C035F28F66D5}" dt="2022-05-20T08:47:36.773" v="1269" actId="20577"/>
        <pc:sldMkLst>
          <pc:docMk/>
          <pc:sldMk cId="2179697577" sldId="892"/>
        </pc:sldMkLst>
        <pc:spChg chg="mod">
          <ac:chgData name="Henrique Moreno Dumont Goulart" userId="5dfc73ee-8a4e-411b-b1fe-00c24031289b" providerId="ADAL" clId="{F5698CCC-4E3C-4903-89AE-C035F28F66D5}" dt="2022-05-20T08:47:36.773" v="1269" actId="20577"/>
          <ac:spMkLst>
            <pc:docMk/>
            <pc:sldMk cId="2179697577" sldId="892"/>
            <ac:spMk id="2" creationId="{5DBC89D3-21CD-4D89-90BC-DAD6BB74D635}"/>
          </ac:spMkLst>
        </pc:spChg>
        <pc:spChg chg="add mod">
          <ac:chgData name="Henrique Moreno Dumont Goulart" userId="5dfc73ee-8a4e-411b-b1fe-00c24031289b" providerId="ADAL" clId="{F5698CCC-4E3C-4903-89AE-C035F28F66D5}" dt="2022-05-20T08:46:59.968" v="1262" actId="207"/>
          <ac:spMkLst>
            <pc:docMk/>
            <pc:sldMk cId="2179697577" sldId="892"/>
            <ac:spMk id="3" creationId="{EBABDAE5-5E22-4684-935B-2997EC11607F}"/>
          </ac:spMkLst>
        </pc:spChg>
        <pc:spChg chg="add mod">
          <ac:chgData name="Henrique Moreno Dumont Goulart" userId="5dfc73ee-8a4e-411b-b1fe-00c24031289b" providerId="ADAL" clId="{F5698CCC-4E3C-4903-89AE-C035F28F66D5}" dt="2022-05-20T08:47:06.205" v="1264" actId="1076"/>
          <ac:spMkLst>
            <pc:docMk/>
            <pc:sldMk cId="2179697577" sldId="892"/>
            <ac:spMk id="7" creationId="{860DF505-A305-4E34-A549-BF3233C878E4}"/>
          </ac:spMkLst>
        </pc:spChg>
        <pc:spChg chg="mod">
          <ac:chgData name="Henrique Moreno Dumont Goulart" userId="5dfc73ee-8a4e-411b-b1fe-00c24031289b" providerId="ADAL" clId="{F5698CCC-4E3C-4903-89AE-C035F28F66D5}" dt="2022-05-20T08:46:31.959" v="1260" actId="20577"/>
          <ac:spMkLst>
            <pc:docMk/>
            <pc:sldMk cId="2179697577" sldId="892"/>
            <ac:spMk id="9" creationId="{7D2E0FDC-203C-42C9-951C-49C25D80A751}"/>
          </ac:spMkLst>
        </pc:spChg>
        <pc:picChg chg="mod ord modCrop">
          <ac:chgData name="Henrique Moreno Dumont Goulart" userId="5dfc73ee-8a4e-411b-b1fe-00c24031289b" providerId="ADAL" clId="{F5698CCC-4E3C-4903-89AE-C035F28F66D5}" dt="2022-05-20T08:45:57.297" v="1229" actId="167"/>
          <ac:picMkLst>
            <pc:docMk/>
            <pc:sldMk cId="2179697577" sldId="892"/>
            <ac:picMk id="6" creationId="{39C5EDFC-DDD3-471C-B4D0-F8D561BC05C3}"/>
          </ac:picMkLst>
        </pc:picChg>
      </pc:sldChg>
      <pc:sldChg chg="modSp modAnim">
        <pc:chgData name="Henrique Moreno Dumont Goulart" userId="5dfc73ee-8a4e-411b-b1fe-00c24031289b" providerId="ADAL" clId="{F5698CCC-4E3C-4903-89AE-C035F28F66D5}" dt="2022-05-18T20:59:37.318" v="945" actId="20577"/>
        <pc:sldMkLst>
          <pc:docMk/>
          <pc:sldMk cId="272601563" sldId="893"/>
        </pc:sldMkLst>
        <pc:spChg chg="mod">
          <ac:chgData name="Henrique Moreno Dumont Goulart" userId="5dfc73ee-8a4e-411b-b1fe-00c24031289b" providerId="ADAL" clId="{F5698CCC-4E3C-4903-89AE-C035F28F66D5}" dt="2022-05-18T20:59:37.318" v="945" actId="20577"/>
          <ac:spMkLst>
            <pc:docMk/>
            <pc:sldMk cId="272601563" sldId="893"/>
            <ac:spMk id="3" creationId="{1BD342A3-B856-4C7C-BACE-5DE97AFD11AE}"/>
          </ac:spMkLst>
        </pc:spChg>
        <pc:picChg chg="mod modCrop">
          <ac:chgData name="Henrique Moreno Dumont Goulart" userId="5dfc73ee-8a4e-411b-b1fe-00c24031289b" providerId="ADAL" clId="{F5698CCC-4E3C-4903-89AE-C035F28F66D5}" dt="2022-05-18T20:58:36.325" v="926" actId="1076"/>
          <ac:picMkLst>
            <pc:docMk/>
            <pc:sldMk cId="272601563" sldId="893"/>
            <ac:picMk id="5" creationId="{981899B5-BD1F-485A-9616-9BBA1911FBDE}"/>
          </ac:picMkLst>
        </pc:picChg>
      </pc:sldChg>
      <pc:sldChg chg="addSp delSp modSp ord delAnim modAnim">
        <pc:chgData name="Henrique Moreno Dumont Goulart" userId="5dfc73ee-8a4e-411b-b1fe-00c24031289b" providerId="ADAL" clId="{F5698CCC-4E3C-4903-89AE-C035F28F66D5}" dt="2022-05-24T07:21:15.500" v="1722" actId="20577"/>
        <pc:sldMkLst>
          <pc:docMk/>
          <pc:sldMk cId="213400375" sldId="894"/>
        </pc:sldMkLst>
        <pc:spChg chg="mod">
          <ac:chgData name="Henrique Moreno Dumont Goulart" userId="5dfc73ee-8a4e-411b-b1fe-00c24031289b" providerId="ADAL" clId="{F5698CCC-4E3C-4903-89AE-C035F28F66D5}" dt="2022-05-18T14:00:25.496" v="661" actId="20577"/>
          <ac:spMkLst>
            <pc:docMk/>
            <pc:sldMk cId="213400375" sldId="894"/>
            <ac:spMk id="2" creationId="{00000000-0000-0000-0000-000000000000}"/>
          </ac:spMkLst>
        </pc:spChg>
        <pc:spChg chg="add del mod">
          <ac:chgData name="Henrique Moreno Dumont Goulart" userId="5dfc73ee-8a4e-411b-b1fe-00c24031289b" providerId="ADAL" clId="{F5698CCC-4E3C-4903-89AE-C035F28F66D5}" dt="2022-05-18T13:31:56.643" v="19" actId="478"/>
          <ac:spMkLst>
            <pc:docMk/>
            <pc:sldMk cId="213400375" sldId="894"/>
            <ac:spMk id="8" creationId="{2DEB2119-C996-4CD9-9271-519C4B5BB1D2}"/>
          </ac:spMkLst>
        </pc:spChg>
        <pc:spChg chg="add del mod">
          <ac:chgData name="Henrique Moreno Dumont Goulart" userId="5dfc73ee-8a4e-411b-b1fe-00c24031289b" providerId="ADAL" clId="{F5698CCC-4E3C-4903-89AE-C035F28F66D5}" dt="2022-05-18T13:43:20.617" v="388" actId="478"/>
          <ac:spMkLst>
            <pc:docMk/>
            <pc:sldMk cId="213400375" sldId="894"/>
            <ac:spMk id="10" creationId="{B5B03189-559B-4A07-9EFA-6A43ACE81B82}"/>
          </ac:spMkLst>
        </pc:spChg>
        <pc:spChg chg="add del mod">
          <ac:chgData name="Henrique Moreno Dumont Goulart" userId="5dfc73ee-8a4e-411b-b1fe-00c24031289b" providerId="ADAL" clId="{F5698CCC-4E3C-4903-89AE-C035F28F66D5}" dt="2022-05-18T13:43:21.713" v="390" actId="478"/>
          <ac:spMkLst>
            <pc:docMk/>
            <pc:sldMk cId="213400375" sldId="894"/>
            <ac:spMk id="14" creationId="{7238A427-679F-4614-8119-8700E41C5192}"/>
          </ac:spMkLst>
        </pc:spChg>
        <pc:spChg chg="mod">
          <ac:chgData name="Henrique Moreno Dumont Goulart" userId="5dfc73ee-8a4e-411b-b1fe-00c24031289b" providerId="ADAL" clId="{F5698CCC-4E3C-4903-89AE-C035F28F66D5}" dt="2022-05-18T13:31:12.627" v="7" actId="404"/>
          <ac:spMkLst>
            <pc:docMk/>
            <pc:sldMk cId="213400375" sldId="894"/>
            <ac:spMk id="15" creationId="{F7D7CF71-96C4-42C2-99A3-493C426196AE}"/>
          </ac:spMkLst>
        </pc:spChg>
        <pc:spChg chg="add del mod">
          <ac:chgData name="Henrique Moreno Dumont Goulart" userId="5dfc73ee-8a4e-411b-b1fe-00c24031289b" providerId="ADAL" clId="{F5698CCC-4E3C-4903-89AE-C035F28F66D5}" dt="2022-05-18T13:43:21.004" v="389" actId="478"/>
          <ac:spMkLst>
            <pc:docMk/>
            <pc:sldMk cId="213400375" sldId="894"/>
            <ac:spMk id="16" creationId="{1EBDA81F-6F7C-40AC-B249-512C8891C1DF}"/>
          </ac:spMkLst>
        </pc:spChg>
        <pc:spChg chg="add del mod">
          <ac:chgData name="Henrique Moreno Dumont Goulart" userId="5dfc73ee-8a4e-411b-b1fe-00c24031289b" providerId="ADAL" clId="{F5698CCC-4E3C-4903-89AE-C035F28F66D5}" dt="2022-05-24T07:21:15.500" v="1722" actId="20577"/>
          <ac:spMkLst>
            <pc:docMk/>
            <pc:sldMk cId="213400375" sldId="894"/>
            <ac:spMk id="22" creationId="{D1D1819A-0316-4B60-8340-CDBA089005CA}"/>
          </ac:spMkLst>
        </pc:spChg>
        <pc:grpChg chg="del mod">
          <ac:chgData name="Henrique Moreno Dumont Goulart" userId="5dfc73ee-8a4e-411b-b1fe-00c24031289b" providerId="ADAL" clId="{F5698CCC-4E3C-4903-89AE-C035F28F66D5}" dt="2022-05-18T13:43:18.787" v="387" actId="478"/>
          <ac:grpSpMkLst>
            <pc:docMk/>
            <pc:sldMk cId="213400375" sldId="894"/>
            <ac:grpSpMk id="21" creationId="{9BA1B523-6F29-45F7-AE8B-20F512CC31B0}"/>
          </ac:grpSpMkLst>
        </pc:grpChg>
        <pc:graphicFrameChg chg="mod">
          <ac:chgData name="Henrique Moreno Dumont Goulart" userId="5dfc73ee-8a4e-411b-b1fe-00c24031289b" providerId="ADAL" clId="{F5698CCC-4E3C-4903-89AE-C035F28F66D5}" dt="2022-05-18T13:32:25.579" v="51"/>
          <ac:graphicFrameMkLst>
            <pc:docMk/>
            <pc:sldMk cId="213400375" sldId="894"/>
            <ac:graphicFrameMk id="9" creationId="{B966F10A-C87C-4387-BC4F-315A8BCD664D}"/>
          </ac:graphicFrameMkLst>
        </pc:graphicFrameChg>
        <pc:picChg chg="add del mod">
          <ac:chgData name="Henrique Moreno Dumont Goulart" userId="5dfc73ee-8a4e-411b-b1fe-00c24031289b" providerId="ADAL" clId="{F5698CCC-4E3C-4903-89AE-C035F28F66D5}" dt="2022-05-18T13:43:17.944" v="386" actId="478"/>
          <ac:picMkLst>
            <pc:docMk/>
            <pc:sldMk cId="213400375" sldId="894"/>
            <ac:picMk id="5" creationId="{473382FA-D0A1-446B-BFA8-1DCB41108BF6}"/>
          </ac:picMkLst>
        </pc:picChg>
      </pc:sldChg>
      <pc:sldChg chg="addSp modSp modAnim">
        <pc:chgData name="Henrique Moreno Dumont Goulart" userId="5dfc73ee-8a4e-411b-b1fe-00c24031289b" providerId="ADAL" clId="{F5698CCC-4E3C-4903-89AE-C035F28F66D5}" dt="2022-05-24T07:19:16.558" v="1683" actId="20577"/>
        <pc:sldMkLst>
          <pc:docMk/>
          <pc:sldMk cId="2317611235" sldId="896"/>
        </pc:sldMkLst>
        <pc:spChg chg="mod">
          <ac:chgData name="Henrique Moreno Dumont Goulart" userId="5dfc73ee-8a4e-411b-b1fe-00c24031289b" providerId="ADAL" clId="{F5698CCC-4E3C-4903-89AE-C035F28F66D5}" dt="2022-05-18T14:29:29.250" v="837" actId="6549"/>
          <ac:spMkLst>
            <pc:docMk/>
            <pc:sldMk cId="2317611235" sldId="896"/>
            <ac:spMk id="2" creationId="{00000000-0000-0000-0000-000000000000}"/>
          </ac:spMkLst>
        </pc:spChg>
        <pc:spChg chg="add mod">
          <ac:chgData name="Henrique Moreno Dumont Goulart" userId="5dfc73ee-8a4e-411b-b1fe-00c24031289b" providerId="ADAL" clId="{F5698CCC-4E3C-4903-89AE-C035F28F66D5}" dt="2022-05-18T14:27:09.068" v="770" actId="1037"/>
          <ac:spMkLst>
            <pc:docMk/>
            <pc:sldMk cId="2317611235" sldId="896"/>
            <ac:spMk id="8" creationId="{515B207E-E2D8-4A81-A685-28AA8B362BCF}"/>
          </ac:spMkLst>
        </pc:spChg>
        <pc:spChg chg="add mod">
          <ac:chgData name="Henrique Moreno Dumont Goulart" userId="5dfc73ee-8a4e-411b-b1fe-00c24031289b" providerId="ADAL" clId="{F5698CCC-4E3C-4903-89AE-C035F28F66D5}" dt="2022-05-18T14:27:55.880" v="791" actId="1035"/>
          <ac:spMkLst>
            <pc:docMk/>
            <pc:sldMk cId="2317611235" sldId="896"/>
            <ac:spMk id="9" creationId="{26645AC6-AC01-44E5-B726-DF26F9A6E0F2}"/>
          </ac:spMkLst>
        </pc:spChg>
        <pc:spChg chg="mod">
          <ac:chgData name="Henrique Moreno Dumont Goulart" userId="5dfc73ee-8a4e-411b-b1fe-00c24031289b" providerId="ADAL" clId="{F5698CCC-4E3C-4903-89AE-C035F28F66D5}" dt="2022-05-24T07:18:33.169" v="1633" actId="20577"/>
          <ac:spMkLst>
            <pc:docMk/>
            <pc:sldMk cId="2317611235" sldId="896"/>
            <ac:spMk id="10" creationId="{84631BD6-FE7C-460B-9E42-FA45337C38A2}"/>
          </ac:spMkLst>
        </pc:spChg>
        <pc:spChg chg="add mod">
          <ac:chgData name="Henrique Moreno Dumont Goulart" userId="5dfc73ee-8a4e-411b-b1fe-00c24031289b" providerId="ADAL" clId="{F5698CCC-4E3C-4903-89AE-C035F28F66D5}" dt="2022-05-18T14:27:32.261" v="789" actId="1035"/>
          <ac:spMkLst>
            <pc:docMk/>
            <pc:sldMk cId="2317611235" sldId="896"/>
            <ac:spMk id="11" creationId="{906378B4-10A2-472D-B196-0305B2C3218C}"/>
          </ac:spMkLst>
        </pc:spChg>
        <pc:spChg chg="add mod">
          <ac:chgData name="Henrique Moreno Dumont Goulart" userId="5dfc73ee-8a4e-411b-b1fe-00c24031289b" providerId="ADAL" clId="{F5698CCC-4E3C-4903-89AE-C035F28F66D5}" dt="2022-05-24T07:18:29.076" v="1632" actId="1076"/>
          <ac:spMkLst>
            <pc:docMk/>
            <pc:sldMk cId="2317611235" sldId="896"/>
            <ac:spMk id="12" creationId="{3C1E05CC-922D-4A48-A0B2-52BDCC895189}"/>
          </ac:spMkLst>
        </pc:spChg>
        <pc:spChg chg="add mod">
          <ac:chgData name="Henrique Moreno Dumont Goulart" userId="5dfc73ee-8a4e-411b-b1fe-00c24031289b" providerId="ADAL" clId="{F5698CCC-4E3C-4903-89AE-C035F28F66D5}" dt="2022-05-24T07:19:16.558" v="1683" actId="20577"/>
          <ac:spMkLst>
            <pc:docMk/>
            <pc:sldMk cId="2317611235" sldId="896"/>
            <ac:spMk id="13" creationId="{71C2A128-8270-4388-BCF2-87D36014E5D9}"/>
          </ac:spMkLst>
        </pc:spChg>
      </pc:sldChg>
      <pc:sldChg chg="addSp delSp modSp">
        <pc:chgData name="Henrique Moreno Dumont Goulart" userId="5dfc73ee-8a4e-411b-b1fe-00c24031289b" providerId="ADAL" clId="{F5698CCC-4E3C-4903-89AE-C035F28F66D5}" dt="2022-05-24T07:20:00.670" v="1686" actId="113"/>
        <pc:sldMkLst>
          <pc:docMk/>
          <pc:sldMk cId="2667844146" sldId="897"/>
        </pc:sldMkLst>
        <pc:spChg chg="add del mod">
          <ac:chgData name="Henrique Moreno Dumont Goulart" userId="5dfc73ee-8a4e-411b-b1fe-00c24031289b" providerId="ADAL" clId="{F5698CCC-4E3C-4903-89AE-C035F28F66D5}" dt="2022-05-24T07:18:19.209" v="1629"/>
          <ac:spMkLst>
            <pc:docMk/>
            <pc:sldMk cId="2667844146" sldId="897"/>
            <ac:spMk id="26" creationId="{F0ABA8B9-37F3-49DF-84D4-4B43C034F87F}"/>
          </ac:spMkLst>
        </pc:spChg>
        <pc:spChg chg="add del mod">
          <ac:chgData name="Henrique Moreno Dumont Goulart" userId="5dfc73ee-8a4e-411b-b1fe-00c24031289b" providerId="ADAL" clId="{F5698CCC-4E3C-4903-89AE-C035F28F66D5}" dt="2022-05-24T07:17:49.541" v="1628" actId="478"/>
          <ac:spMkLst>
            <pc:docMk/>
            <pc:sldMk cId="2667844146" sldId="897"/>
            <ac:spMk id="27" creationId="{EC8B2259-2676-4E8B-9243-8E87E2CA3E9A}"/>
          </ac:spMkLst>
        </pc:spChg>
        <pc:spChg chg="mod">
          <ac:chgData name="Henrique Moreno Dumont Goulart" userId="5dfc73ee-8a4e-411b-b1fe-00c24031289b" providerId="ADAL" clId="{F5698CCC-4E3C-4903-89AE-C035F28F66D5}" dt="2022-05-24T07:20:00.670" v="1686" actId="113"/>
          <ac:spMkLst>
            <pc:docMk/>
            <pc:sldMk cId="2667844146" sldId="897"/>
            <ac:spMk id="32" creationId="{78CD6D98-7642-4408-9FD8-2FA4D682515D}"/>
          </ac:spMkLst>
        </pc:spChg>
        <pc:spChg chg="mod">
          <ac:chgData name="Henrique Moreno Dumont Goulart" userId="5dfc73ee-8a4e-411b-b1fe-00c24031289b" providerId="ADAL" clId="{F5698CCC-4E3C-4903-89AE-C035F28F66D5}" dt="2022-05-24T07:19:58.497" v="1685" actId="113"/>
          <ac:spMkLst>
            <pc:docMk/>
            <pc:sldMk cId="2667844146" sldId="897"/>
            <ac:spMk id="80" creationId="{D72238E3-0410-4020-8FE2-011621F5B4BA}"/>
          </ac:spMkLst>
        </pc:spChg>
        <pc:spChg chg="mod">
          <ac:chgData name="Henrique Moreno Dumont Goulart" userId="5dfc73ee-8a4e-411b-b1fe-00c24031289b" providerId="ADAL" clId="{F5698CCC-4E3C-4903-89AE-C035F28F66D5}" dt="2022-05-24T07:19:50.394" v="1684" actId="113"/>
          <ac:spMkLst>
            <pc:docMk/>
            <pc:sldMk cId="2667844146" sldId="897"/>
            <ac:spMk id="83" creationId="{D4806999-3BB5-4A5D-823F-BE361B6AF344}"/>
          </ac:spMkLst>
        </pc:spChg>
        <pc:spChg chg="mod">
          <ac:chgData name="Henrique Moreno Dumont Goulart" userId="5dfc73ee-8a4e-411b-b1fe-00c24031289b" providerId="ADAL" clId="{F5698CCC-4E3C-4903-89AE-C035F28F66D5}" dt="2022-05-18T15:08:12.737" v="901" actId="20577"/>
          <ac:spMkLst>
            <pc:docMk/>
            <pc:sldMk cId="2667844146" sldId="897"/>
            <ac:spMk id="85" creationId="{0D3531E5-18C4-480F-AABF-F91FAB064691}"/>
          </ac:spMkLst>
        </pc:spChg>
        <pc:spChg chg="mod">
          <ac:chgData name="Henrique Moreno Dumont Goulart" userId="5dfc73ee-8a4e-411b-b1fe-00c24031289b" providerId="ADAL" clId="{F5698CCC-4E3C-4903-89AE-C035F28F66D5}" dt="2022-05-18T15:08:15.504" v="907" actId="20577"/>
          <ac:spMkLst>
            <pc:docMk/>
            <pc:sldMk cId="2667844146" sldId="897"/>
            <ac:spMk id="86" creationId="{73A4765D-85D6-4E84-9003-48FB511AD4F3}"/>
          </ac:spMkLst>
        </pc:spChg>
        <pc:grpChg chg="mod">
          <ac:chgData name="Henrique Moreno Dumont Goulart" userId="5dfc73ee-8a4e-411b-b1fe-00c24031289b" providerId="ADAL" clId="{F5698CCC-4E3C-4903-89AE-C035F28F66D5}" dt="2022-05-24T07:16:49.623" v="1586" actId="1076"/>
          <ac:grpSpMkLst>
            <pc:docMk/>
            <pc:sldMk cId="2667844146" sldId="897"/>
            <ac:grpSpMk id="9" creationId="{4EE8EBC0-A212-4DF9-9E15-380061FB3FAB}"/>
          </ac:grpSpMkLst>
        </pc:grpChg>
      </pc:sldChg>
      <pc:sldChg chg="addSp modSp">
        <pc:chgData name="Henrique Moreno Dumont Goulart" userId="5dfc73ee-8a4e-411b-b1fe-00c24031289b" providerId="ADAL" clId="{F5698CCC-4E3C-4903-89AE-C035F28F66D5}" dt="2022-05-24T07:16:12.041" v="1583" actId="1076"/>
        <pc:sldMkLst>
          <pc:docMk/>
          <pc:sldMk cId="1382929920" sldId="898"/>
        </pc:sldMkLst>
        <pc:spChg chg="mod">
          <ac:chgData name="Henrique Moreno Dumont Goulart" userId="5dfc73ee-8a4e-411b-b1fe-00c24031289b" providerId="ADAL" clId="{F5698CCC-4E3C-4903-89AE-C035F28F66D5}" dt="2022-05-21T08:34:07.575" v="1549" actId="1035"/>
          <ac:spMkLst>
            <pc:docMk/>
            <pc:sldMk cId="1382929920" sldId="898"/>
            <ac:spMk id="2" creationId="{00000000-0000-0000-0000-000000000000}"/>
          </ac:spMkLst>
        </pc:spChg>
        <pc:spChg chg="mod">
          <ac:chgData name="Henrique Moreno Dumont Goulart" userId="5dfc73ee-8a4e-411b-b1fe-00c24031289b" providerId="ADAL" clId="{F5698CCC-4E3C-4903-89AE-C035F28F66D5}" dt="2022-05-21T08:34:07.575" v="1549" actId="1035"/>
          <ac:spMkLst>
            <pc:docMk/>
            <pc:sldMk cId="1382929920" sldId="898"/>
            <ac:spMk id="3" creationId="{00000000-0000-0000-0000-000000000000}"/>
          </ac:spMkLst>
        </pc:spChg>
        <pc:picChg chg="add mod modCrop">
          <ac:chgData name="Henrique Moreno Dumont Goulart" userId="5dfc73ee-8a4e-411b-b1fe-00c24031289b" providerId="ADAL" clId="{F5698CCC-4E3C-4903-89AE-C035F28F66D5}" dt="2022-05-21T08:29:16.474" v="1455" actId="1036"/>
          <ac:picMkLst>
            <pc:docMk/>
            <pc:sldMk cId="1382929920" sldId="898"/>
            <ac:picMk id="8" creationId="{CEDFBF8E-6046-4B57-AC8A-52F8B90C6C08}"/>
          </ac:picMkLst>
        </pc:picChg>
        <pc:picChg chg="mod">
          <ac:chgData name="Henrique Moreno Dumont Goulart" userId="5dfc73ee-8a4e-411b-b1fe-00c24031289b" providerId="ADAL" clId="{F5698CCC-4E3C-4903-89AE-C035F28F66D5}" dt="2022-05-24T07:16:12.041" v="1583" actId="1076"/>
          <ac:picMkLst>
            <pc:docMk/>
            <pc:sldMk cId="1382929920" sldId="898"/>
            <ac:picMk id="10" creationId="{FA785888-059A-42FB-A651-2D83850F8D0B}"/>
          </ac:picMkLst>
        </pc:picChg>
      </pc:sldChg>
      <pc:sldChg chg="addSp delSp modSp add modAnim">
        <pc:chgData name="Henrique Moreno Dumont Goulart" userId="5dfc73ee-8a4e-411b-b1fe-00c24031289b" providerId="ADAL" clId="{F5698CCC-4E3C-4903-89AE-C035F28F66D5}" dt="2022-05-21T08:30:24.746" v="1489" actId="20577"/>
        <pc:sldMkLst>
          <pc:docMk/>
          <pc:sldMk cId="2067347343" sldId="900"/>
        </pc:sldMkLst>
        <pc:spChg chg="mod">
          <ac:chgData name="Henrique Moreno Dumont Goulart" userId="5dfc73ee-8a4e-411b-b1fe-00c24031289b" providerId="ADAL" clId="{F5698CCC-4E3C-4903-89AE-C035F28F66D5}" dt="2022-05-18T13:42:59.650" v="375" actId="20577"/>
          <ac:spMkLst>
            <pc:docMk/>
            <pc:sldMk cId="2067347343" sldId="900"/>
            <ac:spMk id="2" creationId="{00000000-0000-0000-0000-000000000000}"/>
          </ac:spMkLst>
        </pc:spChg>
        <pc:spChg chg="mod">
          <ac:chgData name="Henrique Moreno Dumont Goulart" userId="5dfc73ee-8a4e-411b-b1fe-00c24031289b" providerId="ADAL" clId="{F5698CCC-4E3C-4903-89AE-C035F28F66D5}" dt="2022-05-18T13:43:10.345" v="376" actId="1076"/>
          <ac:spMkLst>
            <pc:docMk/>
            <pc:sldMk cId="2067347343" sldId="900"/>
            <ac:spMk id="10" creationId="{B5B03189-559B-4A07-9EFA-6A43ACE81B82}"/>
          </ac:spMkLst>
        </pc:spChg>
        <pc:spChg chg="add mod">
          <ac:chgData name="Henrique Moreno Dumont Goulart" userId="5dfc73ee-8a4e-411b-b1fe-00c24031289b" providerId="ADAL" clId="{F5698CCC-4E3C-4903-89AE-C035F28F66D5}" dt="2022-05-18T14:28:06.238" v="793" actId="1036"/>
          <ac:spMkLst>
            <pc:docMk/>
            <pc:sldMk cId="2067347343" sldId="900"/>
            <ac:spMk id="12" creationId="{11F6DE51-2027-41DC-98EE-2B14D7D8A31D}"/>
          </ac:spMkLst>
        </pc:spChg>
        <pc:spChg chg="mod">
          <ac:chgData name="Henrique Moreno Dumont Goulart" userId="5dfc73ee-8a4e-411b-b1fe-00c24031289b" providerId="ADAL" clId="{F5698CCC-4E3C-4903-89AE-C035F28F66D5}" dt="2022-05-18T13:43:10.345" v="376" actId="1076"/>
          <ac:spMkLst>
            <pc:docMk/>
            <pc:sldMk cId="2067347343" sldId="900"/>
            <ac:spMk id="14" creationId="{7238A427-679F-4614-8119-8700E41C5192}"/>
          </ac:spMkLst>
        </pc:spChg>
        <pc:spChg chg="mod">
          <ac:chgData name="Henrique Moreno Dumont Goulart" userId="5dfc73ee-8a4e-411b-b1fe-00c24031289b" providerId="ADAL" clId="{F5698CCC-4E3C-4903-89AE-C035F28F66D5}" dt="2022-05-18T13:43:10.345" v="376" actId="1076"/>
          <ac:spMkLst>
            <pc:docMk/>
            <pc:sldMk cId="2067347343" sldId="900"/>
            <ac:spMk id="16" creationId="{1EBDA81F-6F7C-40AC-B249-512C8891C1DF}"/>
          </ac:spMkLst>
        </pc:spChg>
        <pc:spChg chg="mod">
          <ac:chgData name="Henrique Moreno Dumont Goulart" userId="5dfc73ee-8a4e-411b-b1fe-00c24031289b" providerId="ADAL" clId="{F5698CCC-4E3C-4903-89AE-C035F28F66D5}" dt="2022-05-21T08:30:24.746" v="1489" actId="20577"/>
          <ac:spMkLst>
            <pc:docMk/>
            <pc:sldMk cId="2067347343" sldId="900"/>
            <ac:spMk id="22" creationId="{D1D1819A-0316-4B60-8340-CDBA089005CA}"/>
          </ac:spMkLst>
        </pc:spChg>
        <pc:grpChg chg="del">
          <ac:chgData name="Henrique Moreno Dumont Goulart" userId="5dfc73ee-8a4e-411b-b1fe-00c24031289b" providerId="ADAL" clId="{F5698CCC-4E3C-4903-89AE-C035F28F66D5}" dt="2022-05-18T13:40:04.953" v="334" actId="478"/>
          <ac:grpSpMkLst>
            <pc:docMk/>
            <pc:sldMk cId="2067347343" sldId="900"/>
            <ac:grpSpMk id="21" creationId="{9BA1B523-6F29-45F7-AE8B-20F512CC31B0}"/>
          </ac:grpSpMkLst>
        </pc:grpChg>
        <pc:picChg chg="mod">
          <ac:chgData name="Henrique Moreno Dumont Goulart" userId="5dfc73ee-8a4e-411b-b1fe-00c24031289b" providerId="ADAL" clId="{F5698CCC-4E3C-4903-89AE-C035F28F66D5}" dt="2022-05-18T13:43:10.345" v="376" actId="1076"/>
          <ac:picMkLst>
            <pc:docMk/>
            <pc:sldMk cId="2067347343" sldId="900"/>
            <ac:picMk id="5" creationId="{473382FA-D0A1-446B-BFA8-1DCB41108BF6}"/>
          </ac:picMkLst>
        </pc:picChg>
        <pc:cxnChg chg="add del mod">
          <ac:chgData name="Henrique Moreno Dumont Goulart" userId="5dfc73ee-8a4e-411b-b1fe-00c24031289b" providerId="ADAL" clId="{F5698CCC-4E3C-4903-89AE-C035F28F66D5}" dt="2022-05-18T13:40:51.443" v="341" actId="478"/>
          <ac:cxnSpMkLst>
            <pc:docMk/>
            <pc:sldMk cId="2067347343" sldId="900"/>
            <ac:cxnSpMk id="7" creationId="{2B391114-47B2-481F-A858-F00ADAB97624}"/>
          </ac:cxnSpMkLst>
        </pc:cxnChg>
        <pc:cxnChg chg="add mod">
          <ac:chgData name="Henrique Moreno Dumont Goulart" userId="5dfc73ee-8a4e-411b-b1fe-00c24031289b" providerId="ADAL" clId="{F5698CCC-4E3C-4903-89AE-C035F28F66D5}" dt="2022-05-18T13:43:10.345" v="376" actId="1076"/>
          <ac:cxnSpMkLst>
            <pc:docMk/>
            <pc:sldMk cId="2067347343" sldId="900"/>
            <ac:cxnSpMk id="17" creationId="{C6D453A2-7ED6-467B-8610-44614B3CD521}"/>
          </ac:cxnSpMkLst>
        </pc:cxnChg>
      </pc:sldChg>
      <pc:sldChg chg="modSp add">
        <pc:chgData name="Henrique Moreno Dumont Goulart" userId="5dfc73ee-8a4e-411b-b1fe-00c24031289b" providerId="ADAL" clId="{F5698CCC-4E3C-4903-89AE-C035F28F66D5}" dt="2022-05-18T21:00:15.426" v="1067" actId="20577"/>
        <pc:sldMkLst>
          <pc:docMk/>
          <pc:sldMk cId="2843267184" sldId="902"/>
        </pc:sldMkLst>
        <pc:spChg chg="mod">
          <ac:chgData name="Henrique Moreno Dumont Goulart" userId="5dfc73ee-8a4e-411b-b1fe-00c24031289b" providerId="ADAL" clId="{F5698CCC-4E3C-4903-89AE-C035F28F66D5}" dt="2022-05-18T20:59:56.851" v="1000" actId="20577"/>
          <ac:spMkLst>
            <pc:docMk/>
            <pc:sldMk cId="2843267184" sldId="902"/>
            <ac:spMk id="2" creationId="{EB921A4E-CAD0-4478-AE2C-73B3E89712AD}"/>
          </ac:spMkLst>
        </pc:spChg>
        <pc:spChg chg="mod">
          <ac:chgData name="Henrique Moreno Dumont Goulart" userId="5dfc73ee-8a4e-411b-b1fe-00c24031289b" providerId="ADAL" clId="{F5698CCC-4E3C-4903-89AE-C035F28F66D5}" dt="2022-05-18T21:00:15.426" v="1067" actId="20577"/>
          <ac:spMkLst>
            <pc:docMk/>
            <pc:sldMk cId="2843267184" sldId="902"/>
            <ac:spMk id="3" creationId="{1BD342A3-B856-4C7C-BACE-5DE97AFD11AE}"/>
          </ac:spMkLst>
        </pc:spChg>
        <pc:picChg chg="mod modCrop">
          <ac:chgData name="Henrique Moreno Dumont Goulart" userId="5dfc73ee-8a4e-411b-b1fe-00c24031289b" providerId="ADAL" clId="{F5698CCC-4E3C-4903-89AE-C035F28F66D5}" dt="2022-05-18T20:59:26.803" v="940" actId="1076"/>
          <ac:picMkLst>
            <pc:docMk/>
            <pc:sldMk cId="2843267184" sldId="902"/>
            <ac:picMk id="5" creationId="{981899B5-BD1F-485A-9616-9BBA1911FB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0D214-A908-4F1A-A108-6FCC69957B72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4901A-D7A6-4A90-8D26-A85A17A90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6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3712-5316-4B33-BAAD-4F77202C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18BF2-ADC6-403D-802A-08B617892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244AC-8448-438E-9F30-C209C305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1215-0173-478F-AD8F-AB912791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06C0-3823-4AC4-A917-DA529CF6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6E37-D907-47FE-B6AE-80D56547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8F5B1-989E-4027-B53B-EA726F71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C76DB-8B86-4EA5-B188-16B4AE0C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179D-5B21-4A64-B572-93CA82D4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FAFD7-777A-49B1-8BC4-02499421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4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3D59B-9124-40FD-BCF5-08AFFC243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B59D2-FF1F-4E3E-9F27-6F1B0655B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CABD-DB71-4266-A8D9-E69BF7F4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96CC-54CB-497F-8C8C-1E7FC215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95C9-C5EF-43EC-94B6-C8CFA83A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9C56-7227-4B22-B45C-4A05BEB7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6F73-9907-4255-8972-67F3ADEA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B16F-243F-4BB7-8995-1D5E15B3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5E07-C01C-4895-9FBD-1DCF63B3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7C1CF-B962-4715-8FA8-16A8E99B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6CCB-CF9F-4870-AC00-A8FB63AB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1AF4-378E-484D-AE17-D36D8BC5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52921-D9A7-4EE5-AF8E-82BA6745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5E41-5BB2-45C2-B3FE-513300BB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C64AA-9BE4-4C1B-A5B2-E2774914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FBBA-E23A-46D1-9D48-352C7142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8462-1EF6-42B3-AB30-0B0F469FB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8E116-63FB-4291-9E5B-9CE8DED59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F3E87-1498-423A-A4CB-360138E3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9BC0A-2AD8-44AD-A71F-DDD1B5AD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2C40F-0132-4349-9CE5-982C5135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38E-019A-4123-9107-5FB94DDE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46E7C-6D98-4F03-A02D-AE739F37A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BFC9F-1F80-404B-9048-4BE0031C0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57589-1269-4524-B2AA-72D5EC794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0FAB4-1309-4E2A-AA79-49A050A26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FE2F3-87CC-46B1-8E43-5110FDA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ED5BE-37D3-437B-8E6D-7137BA41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B19F1-BD41-4A83-8407-47DB9C4C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B37E-B676-43C3-8EE7-A470617A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E442-F489-4A3E-BACC-F718FEBE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E1E5F-56ED-4964-8DD5-F9080C60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D75F5-F02F-42F9-B6EB-0F644827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6D748-482F-4600-B95D-BDFBA9F5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D6166-6F44-4BAE-977F-1FB9C81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99B3B-CDE9-413A-84F8-F96376B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01BB-88EC-43D2-BAF2-5D47738C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4524-C3CD-46B0-BF82-E6AB47FF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14952-3E7B-4699-A5F2-B013F9AD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448A-BD56-442A-9E8B-ACE8F789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C842E-16E6-446A-AE64-BCAC9A5E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B965-221D-4EAA-88A6-E7042BB4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E697-9828-4800-8639-E5B74323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8830A-2E69-47C3-B0CE-DF4FB998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DC870-E8DC-4CEC-8BFF-8EAEF43B8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2A0F-920B-4A33-A26B-8FF245BE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9D696-5BCC-4947-B637-7386A612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B92C-E12E-41FA-83A6-40273582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E6BB4-9B2F-4842-8D21-4D18C87D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1133-0303-4D15-BFD4-BE38FAE0A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2931-BAF3-4961-8D37-110EFB8BE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0CFD-53A2-41E7-9C8B-6DDA1B016E5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E743-A43D-4BF3-9CE2-D0B4773C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618F-6F3C-467F-A549-DBC207738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76CB-D260-44E7-B83C-B5B58991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d.copernicus.org/articles/12/1503/2021/#&amp;gid=1&amp;pid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218" y="1436130"/>
            <a:ext cx="10499561" cy="1934988"/>
          </a:xfrm>
        </p:spPr>
        <p:txBody>
          <a:bodyPr>
            <a:noAutofit/>
          </a:bodyPr>
          <a:lstStyle/>
          <a:p>
            <a:r>
              <a:rPr lang="en-US" sz="4800" b="1" dirty="0"/>
              <a:t>Impact analogues for extreme impact event risk assessment 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570" y="4236581"/>
            <a:ext cx="6778855" cy="648393"/>
          </a:xfrm>
        </p:spPr>
        <p:txBody>
          <a:bodyPr>
            <a:normAutofit/>
          </a:bodyPr>
          <a:lstStyle/>
          <a:p>
            <a:r>
              <a:rPr lang="en-US" sz="2000" b="1" dirty="0"/>
              <a:t>Henrique M. D. Goulart</a:t>
            </a:r>
            <a:r>
              <a:rPr lang="en-US" sz="2000" dirty="0"/>
              <a:t>, Karin van der Wiel, Christian </a:t>
            </a:r>
            <a:r>
              <a:rPr lang="en-US" sz="2000" dirty="0" err="1"/>
              <a:t>Folberth</a:t>
            </a:r>
            <a:r>
              <a:rPr lang="en-US" sz="2000" dirty="0"/>
              <a:t>, Juraj </a:t>
            </a:r>
            <a:r>
              <a:rPr lang="en-US" sz="2000" dirty="0" err="1"/>
              <a:t>Balkovic</a:t>
            </a:r>
            <a:r>
              <a:rPr lang="en-US" sz="2000" dirty="0"/>
              <a:t>, and Bart van den Hurk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EB2208-96F9-4E41-968D-2076C6B96A50}"/>
              </a:ext>
            </a:extLst>
          </p:cNvPr>
          <p:cNvSpPr txBox="1">
            <a:spLocks/>
          </p:cNvSpPr>
          <p:nvPr/>
        </p:nvSpPr>
        <p:spPr>
          <a:xfrm>
            <a:off x="9235763" y="97797"/>
            <a:ext cx="3043437" cy="4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henrique.goulart@deltares.nl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14C91-6A34-4DF5-939A-0DDEFC2B4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9" t="20089" r="13889" b="13244"/>
          <a:stretch/>
        </p:blipFill>
        <p:spPr>
          <a:xfrm>
            <a:off x="8925404" y="122519"/>
            <a:ext cx="338667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85888-059A-42FB-A651-2D83850F8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59" y="5802825"/>
            <a:ext cx="2856807" cy="928462"/>
          </a:xfrm>
          <a:prstGeom prst="rect">
            <a:avLst/>
          </a:prstGeom>
        </p:spPr>
      </p:pic>
      <p:pic>
        <p:nvPicPr>
          <p:cNvPr id="7" name="Picture 2" descr="QR code">
            <a:extLst>
              <a:ext uri="{FF2B5EF4-FFF2-40B4-BE49-F238E27FC236}">
                <a16:creationId xmlns:a16="http://schemas.microsoft.com/office/drawing/2014/main" id="{ED5C7BDF-BE7B-453D-ACE3-B1D57958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5" y="5319609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FBF8E-6046-4B57-AC8A-52F8B90C6C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9"/>
          <a:stretch/>
        </p:blipFill>
        <p:spPr>
          <a:xfrm>
            <a:off x="10682512" y="5504367"/>
            <a:ext cx="148091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C5EDFC-DDD3-471C-B4D0-F8D561BC0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8262" r="8349" b="8550"/>
          <a:stretch/>
        </p:blipFill>
        <p:spPr>
          <a:xfrm>
            <a:off x="92280" y="1280053"/>
            <a:ext cx="11593584" cy="40036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C89D3-21CD-4D89-90BC-DAD6BB74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event </a:t>
            </a:r>
            <a:r>
              <a:rPr lang="nl-NL" dirty="0" err="1"/>
              <a:t>and</a:t>
            </a:r>
            <a:r>
              <a:rPr lang="nl-NL" dirty="0"/>
              <a:t> impact analogues?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E0FDC-203C-42C9-951C-49C25D80A751}"/>
              </a:ext>
            </a:extLst>
          </p:cNvPr>
          <p:cNvSpPr/>
          <p:nvPr/>
        </p:nvSpPr>
        <p:spPr>
          <a:xfrm>
            <a:off x="422245" y="5577947"/>
            <a:ext cx="11473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and precipitation show large increase in exceeding 2012 thresholds;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DTR</a:t>
            </a:r>
            <a:r>
              <a:rPr lang="en-US" sz="2400" dirty="0"/>
              <a:t> never exceeds;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ABDAE5-5E22-4684-935B-2997EC11607F}"/>
              </a:ext>
            </a:extLst>
          </p:cNvPr>
          <p:cNvSpPr/>
          <p:nvPr/>
        </p:nvSpPr>
        <p:spPr>
          <a:xfrm>
            <a:off x="9521505" y="2407640"/>
            <a:ext cx="478172" cy="494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0DF505-A305-4E34-A549-BF3233C878E4}"/>
              </a:ext>
            </a:extLst>
          </p:cNvPr>
          <p:cNvSpPr/>
          <p:nvPr/>
        </p:nvSpPr>
        <p:spPr>
          <a:xfrm>
            <a:off x="9760591" y="3281859"/>
            <a:ext cx="478172" cy="494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94C9-3621-437E-9054-3515EDE7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556"/>
            <a:ext cx="10515600" cy="1325563"/>
          </a:xfrm>
        </p:spPr>
        <p:txBody>
          <a:bodyPr/>
          <a:lstStyle/>
          <a:p>
            <a:r>
              <a:rPr lang="nl-NL" dirty="0"/>
              <a:t>Impact analogues of </a:t>
            </a:r>
            <a:r>
              <a:rPr lang="nl-NL" dirty="0" err="1"/>
              <a:t>the</a:t>
            </a:r>
            <a:r>
              <a:rPr lang="nl-NL" dirty="0"/>
              <a:t> 2012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1B92E-CA38-4A4B-94C3-D82DCB1C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" y="888059"/>
            <a:ext cx="6258351" cy="3046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83260-79B9-44E1-978B-B7F3A80B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51" y="888059"/>
            <a:ext cx="6258351" cy="3046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32BE4-A6AB-49D6-9C7F-FDBC6380B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0931"/>
            <a:ext cx="6258351" cy="3046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CC275F-0D53-4883-B051-11C99D0A023F}"/>
              </a:ext>
            </a:extLst>
          </p:cNvPr>
          <p:cNvSpPr txBox="1"/>
          <p:nvPr/>
        </p:nvSpPr>
        <p:spPr>
          <a:xfrm flipH="1">
            <a:off x="5855679" y="3872589"/>
            <a:ext cx="6328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The 2012 analogues for GW are warmer, but even GW normal years are already very close to the 2012 season; (climatology)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Precip</a:t>
            </a:r>
            <a:r>
              <a:rPr lang="en-US" dirty="0"/>
              <a:t> shows drier years during Jul-Aug, but slightly </a:t>
            </a:r>
            <a:r>
              <a:rPr lang="en-US" dirty="0" err="1"/>
              <a:t>wetterin</a:t>
            </a:r>
            <a:r>
              <a:rPr lang="en-US" dirty="0"/>
              <a:t> May-Jun.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DTR is decreasing with GW, but the 2012 analogues are close to the original 2012 season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81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D1819A-0316-4B60-8340-CDBA0890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9914"/>
            <a:ext cx="12192000" cy="4620682"/>
          </a:xfrm>
        </p:spPr>
        <p:txBody>
          <a:bodyPr>
            <a:normAutofit/>
          </a:bodyPr>
          <a:lstStyle/>
          <a:p>
            <a:r>
              <a:rPr lang="nl-NL" sz="3200" dirty="0"/>
              <a:t>P</a:t>
            </a:r>
            <a:r>
              <a:rPr lang="en-US" sz="3200" dirty="0" err="1"/>
              <a:t>robabilistic</a:t>
            </a:r>
            <a:r>
              <a:rPr lang="en-US" sz="3200" dirty="0"/>
              <a:t> approach:</a:t>
            </a:r>
          </a:p>
          <a:p>
            <a:pPr lvl="1"/>
            <a:r>
              <a:rPr lang="en-US" dirty="0"/>
              <a:t>Not impact-oriented;</a:t>
            </a:r>
          </a:p>
          <a:p>
            <a:pPr lvl="1"/>
            <a:r>
              <a:rPr lang="en-US" dirty="0"/>
              <a:t>Focus on mean conditions.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nl-NL" sz="3200" dirty="0" err="1"/>
              <a:t>Physical</a:t>
            </a:r>
            <a:r>
              <a:rPr lang="nl-NL" sz="3200" dirty="0"/>
              <a:t> </a:t>
            </a:r>
            <a:r>
              <a:rPr lang="nl-NL" sz="3200" dirty="0" err="1"/>
              <a:t>climate</a:t>
            </a:r>
            <a:r>
              <a:rPr lang="nl-NL" sz="3200" dirty="0"/>
              <a:t> </a:t>
            </a:r>
            <a:r>
              <a:rPr lang="nl-NL" sz="3200" dirty="0" err="1"/>
              <a:t>storylines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err="1"/>
              <a:t>Plausability</a:t>
            </a:r>
            <a:r>
              <a:rPr lang="en-US" sz="2800" dirty="0"/>
              <a:t>;</a:t>
            </a:r>
          </a:p>
          <a:p>
            <a:pPr lvl="1"/>
            <a:r>
              <a:rPr lang="en-US" sz="2800" dirty="0"/>
              <a:t>Focus on extremes;</a:t>
            </a:r>
          </a:p>
          <a:p>
            <a:pPr lvl="1"/>
            <a:r>
              <a:rPr lang="en-US" sz="2800" dirty="0"/>
              <a:t>Analogues for future risk estimation.</a:t>
            </a:r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/>
          <a:lstStyle/>
          <a:p>
            <a:r>
              <a:rPr lang="fr-FR" dirty="0"/>
              <a:t>Climate </a:t>
            </a:r>
            <a:r>
              <a:rPr lang="fr-FR" dirty="0" err="1"/>
              <a:t>risk</a:t>
            </a:r>
            <a:r>
              <a:rPr lang="fr-FR" dirty="0"/>
              <a:t>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Analogues of a historical extreme-impact event and their implication for climate change risk assessment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382FA-D0A1-446B-BFA8-1DCB4110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41" y="1122457"/>
            <a:ext cx="6418729" cy="35183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5B03189-559B-4A07-9EFA-6A43ACE81B82}"/>
              </a:ext>
            </a:extLst>
          </p:cNvPr>
          <p:cNvSpPr/>
          <p:nvPr/>
        </p:nvSpPr>
        <p:spPr>
          <a:xfrm>
            <a:off x="8997146" y="1516209"/>
            <a:ext cx="780361" cy="262401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38A427-679F-4614-8119-8700E41C5192}"/>
              </a:ext>
            </a:extLst>
          </p:cNvPr>
          <p:cNvSpPr/>
          <p:nvPr/>
        </p:nvSpPr>
        <p:spPr>
          <a:xfrm>
            <a:off x="7309645" y="1516209"/>
            <a:ext cx="780361" cy="262401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BDA81F-6F7C-40AC-B249-512C8891C1DF}"/>
              </a:ext>
            </a:extLst>
          </p:cNvPr>
          <p:cNvSpPr/>
          <p:nvPr/>
        </p:nvSpPr>
        <p:spPr>
          <a:xfrm>
            <a:off x="8245813" y="1516209"/>
            <a:ext cx="780361" cy="262401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453A2-7ED6-467B-8610-44614B3CD521}"/>
              </a:ext>
            </a:extLst>
          </p:cNvPr>
          <p:cNvCxnSpPr>
            <a:cxnSpLocks/>
          </p:cNvCxnSpPr>
          <p:nvPr/>
        </p:nvCxnSpPr>
        <p:spPr>
          <a:xfrm flipV="1">
            <a:off x="11235765" y="4207436"/>
            <a:ext cx="0" cy="723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1F6DE51-2027-41DC-98EE-2B14D7D8A31D}"/>
              </a:ext>
            </a:extLst>
          </p:cNvPr>
          <p:cNvSpPr/>
          <p:nvPr/>
        </p:nvSpPr>
        <p:spPr>
          <a:xfrm>
            <a:off x="11122212" y="3974352"/>
            <a:ext cx="209176" cy="2450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D1819A-0316-4B60-8340-CDBA0890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9914"/>
            <a:ext cx="12192000" cy="4620682"/>
          </a:xfrm>
        </p:spPr>
        <p:txBody>
          <a:bodyPr>
            <a:normAutofit/>
          </a:bodyPr>
          <a:lstStyle/>
          <a:p>
            <a:r>
              <a:rPr lang="nl-NL" sz="3200" dirty="0"/>
              <a:t>Event-</a:t>
            </a:r>
            <a:r>
              <a:rPr lang="nl-NL" sz="3200" dirty="0" err="1"/>
              <a:t>based</a:t>
            </a:r>
            <a:r>
              <a:rPr lang="nl-NL" sz="3200" dirty="0"/>
              <a:t> analogues (</a:t>
            </a:r>
            <a:r>
              <a:rPr lang="nl-NL" sz="3200" i="1" dirty="0"/>
              <a:t>Sillmann et al., 2020, EF</a:t>
            </a:r>
            <a:r>
              <a:rPr lang="nl-NL" sz="3200" dirty="0"/>
              <a:t>):</a:t>
            </a:r>
          </a:p>
          <a:p>
            <a:pPr lvl="1"/>
            <a:r>
              <a:rPr lang="en-US" sz="2800" dirty="0"/>
              <a:t>Future events with similar characteristics of a past event.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nl-NL" sz="3200" dirty="0"/>
              <a:t>Impact-</a:t>
            </a:r>
            <a:r>
              <a:rPr lang="nl-NL" sz="3200" dirty="0" err="1"/>
              <a:t>based</a:t>
            </a:r>
            <a:r>
              <a:rPr lang="nl-NL" sz="3200" dirty="0"/>
              <a:t> analogues (</a:t>
            </a:r>
            <a:r>
              <a:rPr lang="nl-NL" sz="3200" i="1" dirty="0"/>
              <a:t>Van der Wiel et al., 2020, ERL</a:t>
            </a:r>
            <a:r>
              <a:rPr lang="nl-NL" sz="3200" dirty="0"/>
              <a:t>):</a:t>
            </a:r>
          </a:p>
          <a:p>
            <a:pPr lvl="1"/>
            <a:r>
              <a:rPr lang="nl-NL" sz="2800" dirty="0" err="1"/>
              <a:t>Future</a:t>
            </a:r>
            <a:r>
              <a:rPr lang="nl-NL" sz="2800" dirty="0"/>
              <a:t> events </a:t>
            </a:r>
            <a:r>
              <a:rPr lang="nl-NL" sz="2800" dirty="0" err="1"/>
              <a:t>with</a:t>
            </a:r>
            <a:r>
              <a:rPr lang="nl-NL" sz="2800" dirty="0"/>
              <a:t> </a:t>
            </a:r>
            <a:r>
              <a:rPr lang="nl-NL" sz="2800" dirty="0" err="1"/>
              <a:t>similar</a:t>
            </a:r>
            <a:r>
              <a:rPr lang="nl-NL" sz="2800" dirty="0"/>
              <a:t> (or </a:t>
            </a:r>
            <a:r>
              <a:rPr lang="nl-NL" sz="2800" dirty="0" err="1"/>
              <a:t>greater</a:t>
            </a:r>
            <a:r>
              <a:rPr lang="nl-NL" sz="2800" dirty="0"/>
              <a:t>) impacts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past event;</a:t>
            </a:r>
          </a:p>
          <a:p>
            <a:pPr lvl="1"/>
            <a:r>
              <a:rPr lang="nl-NL" sz="2800" dirty="0"/>
              <a:t>Accounts </a:t>
            </a:r>
            <a:r>
              <a:rPr lang="nl-NL" sz="2800" dirty="0" err="1"/>
              <a:t>for</a:t>
            </a:r>
            <a:r>
              <a:rPr lang="nl-NL" sz="2800" dirty="0"/>
              <a:t> changes in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physical</a:t>
            </a:r>
            <a:r>
              <a:rPr lang="nl-NL" sz="2800" dirty="0"/>
              <a:t> conditions </a:t>
            </a:r>
            <a:r>
              <a:rPr lang="nl-NL" sz="2800" dirty="0" err="1"/>
              <a:t>leading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a </a:t>
            </a:r>
            <a:r>
              <a:rPr lang="nl-NL" sz="2800" dirty="0" err="1"/>
              <a:t>similar</a:t>
            </a:r>
            <a:r>
              <a:rPr lang="nl-NL" sz="2800" dirty="0"/>
              <a:t> impact;</a:t>
            </a:r>
          </a:p>
          <a:p>
            <a:pPr lvl="1"/>
            <a:r>
              <a:rPr lang="nl-NL" sz="2800" dirty="0" err="1"/>
              <a:t>Requires</a:t>
            </a:r>
            <a:r>
              <a:rPr lang="nl-NL" sz="2800" dirty="0"/>
              <a:t> </a:t>
            </a:r>
            <a:r>
              <a:rPr lang="nl-NL" sz="2800" dirty="0" err="1"/>
              <a:t>an</a:t>
            </a:r>
            <a:r>
              <a:rPr lang="nl-NL" sz="2800"/>
              <a:t> impact model.</a:t>
            </a:r>
            <a:endParaRPr lang="nl-NL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/>
          <a:lstStyle/>
          <a:p>
            <a:r>
              <a:rPr lang="fr-FR" dirty="0"/>
              <a:t>Types of analogues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Analogues of a historical extreme-impact event and their implication for climate change risk assessment </a:t>
            </a:r>
          </a:p>
        </p:txBody>
      </p:sp>
    </p:spTree>
    <p:extLst>
      <p:ext uri="{BB962C8B-B14F-4D97-AF65-F5344CB8AC3E}">
        <p14:creationId xmlns:p14="http://schemas.microsoft.com/office/powerpoint/2010/main" val="2134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D1819A-0316-4B60-8340-CDBA0890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9914"/>
            <a:ext cx="12192000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i="1" dirty="0"/>
          </a:p>
          <a:p>
            <a:endParaRPr lang="en-US" sz="3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/>
          <a:lstStyle/>
          <a:p>
            <a:r>
              <a:rPr lang="fr-FR" dirty="0"/>
              <a:t>2012 </a:t>
            </a:r>
            <a:r>
              <a:rPr lang="fr-FR" dirty="0" err="1"/>
              <a:t>soybean</a:t>
            </a:r>
            <a:r>
              <a:rPr lang="fr-FR" dirty="0"/>
              <a:t>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Analogues of a historical extreme-impact event and their implication for climate change risk assessment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631BD6-FE7C-460B-9E42-FA45337C38A2}"/>
              </a:ext>
            </a:extLst>
          </p:cNvPr>
          <p:cNvSpPr txBox="1">
            <a:spLocks/>
          </p:cNvSpPr>
          <p:nvPr/>
        </p:nvSpPr>
        <p:spPr>
          <a:xfrm>
            <a:off x="0" y="1290638"/>
            <a:ext cx="11993388" cy="461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312" indent="-210312">
              <a:defRPr/>
            </a:pPr>
            <a:r>
              <a:rPr lang="en-US" dirty="0"/>
              <a:t>United States of America, 2012;</a:t>
            </a:r>
          </a:p>
          <a:p>
            <a:pPr marL="667512" lvl="1" indent="-210312">
              <a:defRPr/>
            </a:pPr>
            <a:r>
              <a:rPr lang="en-US" dirty="0"/>
              <a:t>High temperatures;</a:t>
            </a:r>
          </a:p>
          <a:p>
            <a:pPr marL="667512" lvl="1" indent="-210312">
              <a:defRPr/>
            </a:pPr>
            <a:r>
              <a:rPr lang="en-US" dirty="0"/>
              <a:t>High diurnal temperature range (</a:t>
            </a:r>
            <a:r>
              <a:rPr lang="en-US" b="1" dirty="0"/>
              <a:t>DTR</a:t>
            </a:r>
            <a:r>
              <a:rPr lang="en-US" dirty="0"/>
              <a:t>);</a:t>
            </a:r>
          </a:p>
          <a:p>
            <a:pPr marL="667512" lvl="1" indent="-210312">
              <a:defRPr/>
            </a:pPr>
            <a:r>
              <a:rPr lang="en-US" dirty="0"/>
              <a:t>Low precipitation.</a:t>
            </a:r>
          </a:p>
          <a:p>
            <a:pPr marL="210312" indent="-210312">
              <a:defRPr/>
            </a:pPr>
            <a:r>
              <a:rPr lang="en-US" dirty="0"/>
              <a:t>Record soybean prices.</a:t>
            </a:r>
          </a:p>
          <a:p>
            <a:pPr marL="210312" indent="-210312">
              <a:defRPr/>
            </a:pPr>
            <a:endParaRPr lang="en-US" dirty="0"/>
          </a:p>
          <a:p>
            <a:pPr marL="210312" indent="-210312">
              <a:defRPr/>
            </a:pPr>
            <a:endParaRPr lang="en-US" dirty="0"/>
          </a:p>
          <a:p>
            <a:pPr marL="210312" indent="-210312"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 dirty="0"/>
          </a:p>
          <a:p>
            <a:pPr marL="210312" indent="-210312">
              <a:defRPr/>
            </a:pP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D1824-C25A-47AA-A540-8DBB7604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904" y="0"/>
            <a:ext cx="5179483" cy="62394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5B207E-E2D8-4A81-A685-28AA8B362BCF}"/>
              </a:ext>
            </a:extLst>
          </p:cNvPr>
          <p:cNvSpPr/>
          <p:nvPr/>
        </p:nvSpPr>
        <p:spPr>
          <a:xfrm>
            <a:off x="7926296" y="3866776"/>
            <a:ext cx="209176" cy="2450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645AC6-AC01-44E5-B726-DF26F9A6E0F2}"/>
              </a:ext>
            </a:extLst>
          </p:cNvPr>
          <p:cNvSpPr/>
          <p:nvPr/>
        </p:nvSpPr>
        <p:spPr>
          <a:xfrm>
            <a:off x="9267361" y="3471761"/>
            <a:ext cx="209176" cy="2450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6378B4-10A2-472D-B196-0305B2C3218C}"/>
              </a:ext>
            </a:extLst>
          </p:cNvPr>
          <p:cNvSpPr/>
          <p:nvPr/>
        </p:nvSpPr>
        <p:spPr>
          <a:xfrm>
            <a:off x="10606472" y="5408704"/>
            <a:ext cx="209176" cy="2450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1E05CC-922D-4A48-A0B2-52BDCC895189}"/>
              </a:ext>
            </a:extLst>
          </p:cNvPr>
          <p:cNvSpPr/>
          <p:nvPr/>
        </p:nvSpPr>
        <p:spPr>
          <a:xfrm>
            <a:off x="198612" y="4976456"/>
            <a:ext cx="1878797" cy="677284"/>
          </a:xfrm>
          <a:prstGeom prst="roundRect">
            <a:avLst>
              <a:gd name="adj" fmla="val 115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Impact model: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Random </a:t>
            </a:r>
            <a:r>
              <a:rPr lang="nl-NL" dirty="0" err="1">
                <a:solidFill>
                  <a:schemeClr val="tx1"/>
                </a:solidFill>
              </a:rPr>
              <a:t>forest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C2A128-8270-4388-BCF2-87D36014E5D9}"/>
              </a:ext>
            </a:extLst>
          </p:cNvPr>
          <p:cNvSpPr/>
          <p:nvPr/>
        </p:nvSpPr>
        <p:spPr>
          <a:xfrm>
            <a:off x="2381148" y="4976456"/>
            <a:ext cx="1878797" cy="677284"/>
          </a:xfrm>
          <a:prstGeom prst="roundRect">
            <a:avLst>
              <a:gd name="adj" fmla="val 115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Historical</a:t>
            </a:r>
            <a:r>
              <a:rPr lang="nl-NL" dirty="0">
                <a:solidFill>
                  <a:schemeClr val="tx1"/>
                </a:solidFill>
              </a:rPr>
              <a:t> data: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1916 - 2016</a:t>
            </a:r>
          </a:p>
        </p:txBody>
      </p:sp>
    </p:spTree>
    <p:extLst>
      <p:ext uri="{BB962C8B-B14F-4D97-AF65-F5344CB8AC3E}">
        <p14:creationId xmlns:p14="http://schemas.microsoft.com/office/powerpoint/2010/main" val="23176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>
            <a:normAutofit/>
          </a:bodyPr>
          <a:lstStyle/>
          <a:p>
            <a:r>
              <a:rPr lang="nl-NL" dirty="0"/>
              <a:t>Types of analogues of </a:t>
            </a:r>
            <a:r>
              <a:rPr lang="nl-NL" dirty="0" err="1"/>
              <a:t>the</a:t>
            </a:r>
            <a:r>
              <a:rPr lang="nl-NL" dirty="0"/>
              <a:t> 2012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Analogues of a historical extreme-impact event and their implication for climate change risk assessment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5BE04-5D1D-40A1-997F-AAFA022D1A26}"/>
              </a:ext>
            </a:extLst>
          </p:cNvPr>
          <p:cNvGrpSpPr/>
          <p:nvPr/>
        </p:nvGrpSpPr>
        <p:grpSpPr>
          <a:xfrm>
            <a:off x="2734811" y="1313098"/>
            <a:ext cx="6636500" cy="2129613"/>
            <a:chOff x="2547653" y="1054409"/>
            <a:chExt cx="6550622" cy="212961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8812F31-054A-43F2-9A1C-FE70501FAF0B}"/>
                </a:ext>
              </a:extLst>
            </p:cNvPr>
            <p:cNvSpPr/>
            <p:nvPr/>
          </p:nvSpPr>
          <p:spPr>
            <a:xfrm>
              <a:off x="2547653" y="1679020"/>
              <a:ext cx="1650274" cy="8787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2012 </a:t>
              </a:r>
              <a:r>
                <a:rPr lang="nl-NL" dirty="0" err="1">
                  <a:solidFill>
                    <a:schemeClr val="tx1"/>
                  </a:solidFill>
                </a:rPr>
                <a:t>climatic</a:t>
              </a:r>
              <a:r>
                <a:rPr lang="nl-NL" dirty="0">
                  <a:solidFill>
                    <a:schemeClr val="tx1"/>
                  </a:solidFill>
                </a:rPr>
                <a:t> conditions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8CD6D98-7642-4408-9FD8-2FA4D682515D}"/>
                </a:ext>
              </a:extLst>
            </p:cNvPr>
            <p:cNvSpPr/>
            <p:nvPr/>
          </p:nvSpPr>
          <p:spPr>
            <a:xfrm>
              <a:off x="7721675" y="1846181"/>
              <a:ext cx="1376600" cy="5444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Event analogues</a:t>
              </a:r>
            </a:p>
          </p:txBody>
        </p:sp>
        <p:sp>
          <p:nvSpPr>
            <p:cNvPr id="49" name="Arrow: Right 48" title="Arrow between Step 3 and Step 4">
              <a:extLst>
                <a:ext uri="{FF2B5EF4-FFF2-40B4-BE49-F238E27FC236}">
                  <a16:creationId xmlns:a16="http://schemas.microsoft.com/office/drawing/2014/main" id="{0200CAAC-D608-4E19-BD31-71CBFD96F823}"/>
                </a:ext>
              </a:extLst>
            </p:cNvPr>
            <p:cNvSpPr/>
            <p:nvPr/>
          </p:nvSpPr>
          <p:spPr>
            <a:xfrm>
              <a:off x="4286055" y="1919182"/>
              <a:ext cx="618937" cy="4000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AEBA37A-F637-4F2F-B878-4AD1CFC11914}"/>
                </a:ext>
              </a:extLst>
            </p:cNvPr>
            <p:cNvSpPr/>
            <p:nvPr/>
          </p:nvSpPr>
          <p:spPr>
            <a:xfrm>
              <a:off x="4993120" y="1054409"/>
              <a:ext cx="1933362" cy="2129613"/>
            </a:xfrm>
            <a:prstGeom prst="roundRect">
              <a:avLst>
                <a:gd name="adj" fmla="val 1150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EF7FF09-7955-4253-9725-5FCE59D5D8FB}"/>
                </a:ext>
              </a:extLst>
            </p:cNvPr>
            <p:cNvSpPr/>
            <p:nvPr/>
          </p:nvSpPr>
          <p:spPr>
            <a:xfrm>
              <a:off x="5121400" y="1191002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Present </a:t>
              </a:r>
              <a:r>
                <a:rPr lang="nl-NL" dirty="0" err="1">
                  <a:solidFill>
                    <a:schemeClr val="tx1"/>
                  </a:solidFill>
                </a:rPr>
                <a:t>day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3C7BECA-766A-4BE7-BB55-4217B3799D05}"/>
                </a:ext>
              </a:extLst>
            </p:cNvPr>
            <p:cNvSpPr/>
            <p:nvPr/>
          </p:nvSpPr>
          <p:spPr>
            <a:xfrm>
              <a:off x="5121399" y="1847816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Pre-</a:t>
              </a:r>
              <a:r>
                <a:rPr lang="nl-NL" dirty="0" err="1">
                  <a:solidFill>
                    <a:schemeClr val="tx1"/>
                  </a:solidFill>
                </a:rPr>
                <a:t>industrial</a:t>
              </a:r>
              <a:r>
                <a:rPr lang="nl-NL" dirty="0">
                  <a:solidFill>
                    <a:schemeClr val="tx1"/>
                  </a:solidFill>
                </a:rPr>
                <a:t> + 2C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C51F508-AF42-49CB-8524-3F96BBB92233}"/>
                </a:ext>
              </a:extLst>
            </p:cNvPr>
            <p:cNvSpPr/>
            <p:nvPr/>
          </p:nvSpPr>
          <p:spPr>
            <a:xfrm>
              <a:off x="5121398" y="2504630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Pre-</a:t>
              </a:r>
              <a:r>
                <a:rPr lang="nl-NL" dirty="0" err="1">
                  <a:solidFill>
                    <a:schemeClr val="tx1"/>
                  </a:solidFill>
                </a:rPr>
                <a:t>industrial</a:t>
              </a:r>
              <a:r>
                <a:rPr lang="nl-NL" dirty="0">
                  <a:solidFill>
                    <a:schemeClr val="tx1"/>
                  </a:solidFill>
                </a:rPr>
                <a:t> + 3C</a:t>
              </a:r>
            </a:p>
          </p:txBody>
        </p:sp>
        <p:sp>
          <p:nvSpPr>
            <p:cNvPr id="75" name="Arrow: Right 74" title="Arrow between Step 3 and Step 4">
              <a:extLst>
                <a:ext uri="{FF2B5EF4-FFF2-40B4-BE49-F238E27FC236}">
                  <a16:creationId xmlns:a16="http://schemas.microsoft.com/office/drawing/2014/main" id="{17118DCB-8791-48B1-BA10-9F0DBF1C9CC1}"/>
                </a:ext>
              </a:extLst>
            </p:cNvPr>
            <p:cNvSpPr/>
            <p:nvPr/>
          </p:nvSpPr>
          <p:spPr>
            <a:xfrm>
              <a:off x="7014610" y="1919182"/>
              <a:ext cx="618937" cy="4000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E8EBC0-A212-4DF9-9E15-380061FB3FAB}"/>
              </a:ext>
            </a:extLst>
          </p:cNvPr>
          <p:cNvGrpSpPr/>
          <p:nvPr/>
        </p:nvGrpSpPr>
        <p:grpSpPr>
          <a:xfrm>
            <a:off x="2796628" y="3917648"/>
            <a:ext cx="6598744" cy="2129613"/>
            <a:chOff x="2499531" y="3954849"/>
            <a:chExt cx="6598744" cy="212961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D4806999-3BB5-4A5D-823F-BE361B6AF344}"/>
                </a:ext>
              </a:extLst>
            </p:cNvPr>
            <p:cNvSpPr/>
            <p:nvPr/>
          </p:nvSpPr>
          <p:spPr>
            <a:xfrm>
              <a:off x="2499531" y="4467231"/>
              <a:ext cx="1698396" cy="1104847"/>
            </a:xfrm>
            <a:prstGeom prst="roundRect">
              <a:avLst>
                <a:gd name="adj" fmla="val 1150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Impact model</a:t>
              </a:r>
            </a:p>
            <a:p>
              <a:pPr algn="ctr"/>
              <a:endParaRPr lang="nl-NL" b="1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B61AF80-A554-485C-BB4B-5F5F61B7A538}"/>
                </a:ext>
              </a:extLst>
            </p:cNvPr>
            <p:cNvSpPr/>
            <p:nvPr/>
          </p:nvSpPr>
          <p:spPr>
            <a:xfrm>
              <a:off x="2558810" y="4913629"/>
              <a:ext cx="1579838" cy="5444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2012 failure </a:t>
              </a:r>
              <a:r>
                <a:rPr lang="nl-NL" dirty="0" err="1">
                  <a:solidFill>
                    <a:schemeClr val="tx1"/>
                  </a:solidFill>
                </a:rPr>
                <a:t>probability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AAFC70AB-70EF-4995-AF6F-FDF1EDC51F97}"/>
                </a:ext>
              </a:extLst>
            </p:cNvPr>
            <p:cNvSpPr/>
            <p:nvPr/>
          </p:nvSpPr>
          <p:spPr>
            <a:xfrm>
              <a:off x="4993120" y="3954849"/>
              <a:ext cx="1933362" cy="2129613"/>
            </a:xfrm>
            <a:prstGeom prst="roundRect">
              <a:avLst>
                <a:gd name="adj" fmla="val 1150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BD2EA99B-BF2A-4289-8868-69B8DBA16ED3}"/>
                </a:ext>
              </a:extLst>
            </p:cNvPr>
            <p:cNvSpPr/>
            <p:nvPr/>
          </p:nvSpPr>
          <p:spPr>
            <a:xfrm>
              <a:off x="5121400" y="4091442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Present </a:t>
              </a:r>
              <a:r>
                <a:rPr lang="nl-NL" dirty="0" err="1">
                  <a:solidFill>
                    <a:schemeClr val="tx1"/>
                  </a:solidFill>
                </a:rPr>
                <a:t>day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605D3118-384E-4C1F-A94C-93A63E2E6B41}"/>
                </a:ext>
              </a:extLst>
            </p:cNvPr>
            <p:cNvSpPr/>
            <p:nvPr/>
          </p:nvSpPr>
          <p:spPr>
            <a:xfrm>
              <a:off x="5121399" y="4748256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Pre-</a:t>
              </a:r>
              <a:r>
                <a:rPr lang="nl-NL" dirty="0" err="1">
                  <a:solidFill>
                    <a:schemeClr val="tx1"/>
                  </a:solidFill>
                </a:rPr>
                <a:t>industrial</a:t>
              </a:r>
              <a:r>
                <a:rPr lang="nl-NL" dirty="0">
                  <a:solidFill>
                    <a:schemeClr val="tx1"/>
                  </a:solidFill>
                </a:rPr>
                <a:t> + 2C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6CAAD60A-6C3E-4EF5-936B-C22F41EA47AC}"/>
                </a:ext>
              </a:extLst>
            </p:cNvPr>
            <p:cNvSpPr/>
            <p:nvPr/>
          </p:nvSpPr>
          <p:spPr>
            <a:xfrm>
              <a:off x="5121398" y="5405070"/>
              <a:ext cx="1680393" cy="5428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Pre-</a:t>
              </a:r>
              <a:r>
                <a:rPr lang="nl-NL" dirty="0" err="1">
                  <a:solidFill>
                    <a:schemeClr val="tx1"/>
                  </a:solidFill>
                </a:rPr>
                <a:t>industrial</a:t>
              </a:r>
              <a:r>
                <a:rPr lang="nl-NL" dirty="0">
                  <a:solidFill>
                    <a:schemeClr val="tx1"/>
                  </a:solidFill>
                </a:rPr>
                <a:t> + 3C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72238E3-0410-4020-8FE2-011621F5B4BA}"/>
                </a:ext>
              </a:extLst>
            </p:cNvPr>
            <p:cNvSpPr/>
            <p:nvPr/>
          </p:nvSpPr>
          <p:spPr>
            <a:xfrm>
              <a:off x="7721675" y="4749335"/>
              <a:ext cx="1376600" cy="5444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Impact analogues</a:t>
              </a:r>
            </a:p>
          </p:txBody>
        </p:sp>
        <p:sp>
          <p:nvSpPr>
            <p:cNvPr id="81" name="Arrow: Right 80" title="Arrow between Step 3 and Step 4">
              <a:extLst>
                <a:ext uri="{FF2B5EF4-FFF2-40B4-BE49-F238E27FC236}">
                  <a16:creationId xmlns:a16="http://schemas.microsoft.com/office/drawing/2014/main" id="{7ED2579A-FF48-4206-8D7B-374127317CF7}"/>
                </a:ext>
              </a:extLst>
            </p:cNvPr>
            <p:cNvSpPr/>
            <p:nvPr/>
          </p:nvSpPr>
          <p:spPr>
            <a:xfrm>
              <a:off x="7014610" y="4822336"/>
              <a:ext cx="618937" cy="4000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2" name="Arrow: Right 81" title="Arrow between Step 3 and Step 4">
              <a:extLst>
                <a:ext uri="{FF2B5EF4-FFF2-40B4-BE49-F238E27FC236}">
                  <a16:creationId xmlns:a16="http://schemas.microsoft.com/office/drawing/2014/main" id="{9736A31D-ACF0-498E-B7F0-ABB6F924DE13}"/>
                </a:ext>
              </a:extLst>
            </p:cNvPr>
            <p:cNvSpPr/>
            <p:nvPr/>
          </p:nvSpPr>
          <p:spPr>
            <a:xfrm>
              <a:off x="4286055" y="4822336"/>
              <a:ext cx="618937" cy="4000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0D3531E5-18C4-480F-AABF-F91FAB06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2128"/>
            <a:ext cx="5418496" cy="438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a) Event-</a:t>
            </a:r>
            <a:r>
              <a:rPr lang="nl-NL" dirty="0" err="1"/>
              <a:t>based</a:t>
            </a:r>
            <a:r>
              <a:rPr lang="nl-NL" dirty="0"/>
              <a:t> analogues:</a:t>
            </a:r>
            <a:endParaRPr lang="en-US" dirty="0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3A4765D-85D6-4E84-9003-48FB511AD4F3}"/>
              </a:ext>
            </a:extLst>
          </p:cNvPr>
          <p:cNvSpPr txBox="1">
            <a:spLocks/>
          </p:cNvSpPr>
          <p:nvPr/>
        </p:nvSpPr>
        <p:spPr>
          <a:xfrm>
            <a:off x="-15975" y="3896960"/>
            <a:ext cx="5194003" cy="43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800" dirty="0"/>
              <a:t>b) Impact-</a:t>
            </a:r>
            <a:r>
              <a:rPr lang="nl-NL" sz="2800" dirty="0" err="1"/>
              <a:t>based</a:t>
            </a:r>
            <a:r>
              <a:rPr lang="nl-NL" sz="2800" dirty="0"/>
              <a:t> analogues: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67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1A4E-CAD0-4478-AE2C-73B3E897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5"/>
            <a:ext cx="10515600" cy="1120207"/>
          </a:xfrm>
        </p:spPr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analogues of </a:t>
            </a:r>
            <a:r>
              <a:rPr lang="nl-NL" dirty="0" err="1"/>
              <a:t>the</a:t>
            </a:r>
            <a:r>
              <a:rPr lang="nl-NL" dirty="0"/>
              <a:t> 2012 </a:t>
            </a:r>
            <a:r>
              <a:rPr lang="nl-NL" dirty="0" err="1"/>
              <a:t>season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899B5-BD1F-485A-9616-9BBA1911F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/>
          <a:stretch/>
        </p:blipFill>
        <p:spPr>
          <a:xfrm>
            <a:off x="3199577" y="920029"/>
            <a:ext cx="5448375" cy="486945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342A3-B856-4C7C-BACE-5DE97AFD11AE}"/>
              </a:ext>
            </a:extLst>
          </p:cNvPr>
          <p:cNvSpPr/>
          <p:nvPr/>
        </p:nvSpPr>
        <p:spPr>
          <a:xfrm>
            <a:off x="170497" y="5590463"/>
            <a:ext cx="11851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 physical conditions (event analogues) do not increase with GW;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Events with similar failure probabilities (impact analogues) show increase with GW.</a:t>
            </a:r>
          </a:p>
        </p:txBody>
      </p:sp>
    </p:spTree>
    <p:extLst>
      <p:ext uri="{BB962C8B-B14F-4D97-AF65-F5344CB8AC3E}">
        <p14:creationId xmlns:p14="http://schemas.microsoft.com/office/powerpoint/2010/main" val="2726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1A4E-CAD0-4478-AE2C-73B3E897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5"/>
            <a:ext cx="10515600" cy="1120207"/>
          </a:xfrm>
        </p:spPr>
        <p:txBody>
          <a:bodyPr/>
          <a:lstStyle/>
          <a:p>
            <a:r>
              <a:rPr lang="nl-NL" dirty="0" err="1"/>
              <a:t>Climatic</a:t>
            </a:r>
            <a:r>
              <a:rPr lang="nl-NL" dirty="0"/>
              <a:t> conditions of impact analogues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899B5-BD1F-485A-9616-9BBA1911F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t="3322" r="2191" b="-1350"/>
          <a:stretch/>
        </p:blipFill>
        <p:spPr>
          <a:xfrm>
            <a:off x="3138729" y="920378"/>
            <a:ext cx="5914541" cy="477348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342A3-B856-4C7C-BACE-5DE97AFD11AE}"/>
              </a:ext>
            </a:extLst>
          </p:cNvPr>
          <p:cNvSpPr/>
          <p:nvPr/>
        </p:nvSpPr>
        <p:spPr>
          <a:xfrm>
            <a:off x="170497" y="5590463"/>
            <a:ext cx="118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Impact analogues show higher maximum temperature, lower DTR and lower precipitation</a:t>
            </a:r>
          </a:p>
        </p:txBody>
      </p:sp>
    </p:spTree>
    <p:extLst>
      <p:ext uri="{BB962C8B-B14F-4D97-AF65-F5344CB8AC3E}">
        <p14:creationId xmlns:p14="http://schemas.microsoft.com/office/powerpoint/2010/main" val="28432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/>
          <a:lstStyle/>
          <a:p>
            <a:r>
              <a:rPr lang="nl-NL" dirty="0"/>
              <a:t>Take-home </a:t>
            </a:r>
            <a:r>
              <a:rPr lang="nl-NL" dirty="0" err="1"/>
              <a:t>messages</a:t>
            </a: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109A060-A6A5-48A6-9549-8CD41B5D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9914"/>
            <a:ext cx="11704320" cy="4620682"/>
          </a:xfrm>
        </p:spPr>
        <p:txBody>
          <a:bodyPr>
            <a:normAutofit/>
          </a:bodyPr>
          <a:lstStyle/>
          <a:p>
            <a:r>
              <a:rPr lang="en-US" dirty="0"/>
              <a:t>Defining analogues based on impacts or physical events lead to different outcomes;</a:t>
            </a:r>
          </a:p>
          <a:p>
            <a:r>
              <a:rPr lang="en-US" dirty="0"/>
              <a:t>Impact analogues are useful for future risk estimation.</a:t>
            </a:r>
          </a:p>
          <a:p>
            <a:endParaRPr lang="en-US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02F77E-6C99-41E6-8A8E-0A543AF6E3F4}"/>
              </a:ext>
            </a:extLst>
          </p:cNvPr>
          <p:cNvSpPr txBox="1">
            <a:spLocks/>
          </p:cNvSpPr>
          <p:nvPr/>
        </p:nvSpPr>
        <p:spPr>
          <a:xfrm>
            <a:off x="1964514" y="4376404"/>
            <a:ext cx="2951436" cy="1069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Thank you!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134740-0742-4930-A1A0-46D0B3D47FC0}"/>
              </a:ext>
            </a:extLst>
          </p:cNvPr>
          <p:cNvSpPr txBox="1">
            <a:spLocks/>
          </p:cNvSpPr>
          <p:nvPr/>
        </p:nvSpPr>
        <p:spPr>
          <a:xfrm>
            <a:off x="8951846" y="6198003"/>
            <a:ext cx="3043437" cy="4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henrique.goulart@deltares.nl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A18FED-1403-4CEB-9572-9291D5A42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9" t="20089" r="13889" b="13244"/>
          <a:stretch/>
        </p:blipFill>
        <p:spPr>
          <a:xfrm>
            <a:off x="8613179" y="6242158"/>
            <a:ext cx="338667" cy="25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1E7364-81D9-42FC-AA3A-B8ACE10C01AA}"/>
              </a:ext>
            </a:extLst>
          </p:cNvPr>
          <p:cNvSpPr/>
          <p:nvPr/>
        </p:nvSpPr>
        <p:spPr>
          <a:xfrm>
            <a:off x="95076" y="544573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Storylines of weather-induced crop failure events under climate change</a:t>
            </a:r>
            <a:endParaRPr lang="nl-NL" dirty="0"/>
          </a:p>
          <a:p>
            <a:r>
              <a:rPr lang="nl-NL" dirty="0"/>
              <a:t>H Goulart, K van der Wiel, C </a:t>
            </a:r>
            <a:r>
              <a:rPr lang="nl-NL" dirty="0" err="1"/>
              <a:t>Folberth</a:t>
            </a:r>
            <a:r>
              <a:rPr lang="nl-NL" dirty="0"/>
              <a:t>, J </a:t>
            </a:r>
            <a:r>
              <a:rPr lang="nl-NL" dirty="0" err="1"/>
              <a:t>Balkovic</a:t>
            </a:r>
            <a:r>
              <a:rPr lang="nl-NL" dirty="0"/>
              <a:t>, Bart van den Hurk - Earth System Dynamics,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20408-22E8-49D5-A4BA-1D7A8E9AE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24350"/>
            <a:ext cx="19716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A264AE8-AACF-476D-A3B0-DF0C415B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9914"/>
            <a:ext cx="5328458" cy="462068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Impact model: </a:t>
            </a:r>
            <a:r>
              <a:rPr lang="fr-FR" dirty="0" err="1"/>
              <a:t>Random</a:t>
            </a:r>
            <a:r>
              <a:rPr lang="fr-FR" dirty="0"/>
              <a:t> Forest</a:t>
            </a:r>
          </a:p>
          <a:p>
            <a:endParaRPr lang="en-US" dirty="0"/>
          </a:p>
          <a:p>
            <a:r>
              <a:rPr lang="en-US" dirty="0"/>
              <a:t>Most important meteorological variables: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Associations between crop failure probability and meteorological variables:</a:t>
            </a:r>
          </a:p>
          <a:p>
            <a:pPr lvl="1"/>
            <a:r>
              <a:rPr lang="en-US" dirty="0"/>
              <a:t>Higher </a:t>
            </a:r>
            <a:r>
              <a:rPr lang="en-US" dirty="0" err="1"/>
              <a:t>Tmx</a:t>
            </a:r>
            <a:r>
              <a:rPr lang="en-US" dirty="0"/>
              <a:t> and </a:t>
            </a:r>
            <a:r>
              <a:rPr lang="en-US" dirty="0" err="1"/>
              <a:t>Dtr</a:t>
            </a:r>
            <a:r>
              <a:rPr lang="en-US" dirty="0"/>
              <a:t> increase failure probability;</a:t>
            </a:r>
          </a:p>
          <a:p>
            <a:pPr lvl="1"/>
            <a:r>
              <a:rPr lang="en-US" dirty="0"/>
              <a:t>Lower </a:t>
            </a:r>
            <a:r>
              <a:rPr lang="en-US" dirty="0" err="1"/>
              <a:t>Precip</a:t>
            </a:r>
            <a:r>
              <a:rPr lang="en-US" dirty="0"/>
              <a:t> increase failure probability;</a:t>
            </a:r>
          </a:p>
          <a:p>
            <a:pPr lvl="1"/>
            <a:r>
              <a:rPr lang="en-US" dirty="0"/>
              <a:t>Non-linear links.</a:t>
            </a:r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1183566"/>
          </a:xfrm>
        </p:spPr>
        <p:txBody>
          <a:bodyPr/>
          <a:lstStyle/>
          <a:p>
            <a:r>
              <a:rPr lang="fr-FR" dirty="0"/>
              <a:t>Crop-</a:t>
            </a: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err="1"/>
              <a:t>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Analogues of a historical extreme-impact event and their implication for climate change risk assessment </a:t>
            </a:r>
          </a:p>
        </p:txBody>
      </p: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233562A8-FA65-4229-B215-C2CD5E1A8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30471"/>
              </p:ext>
            </p:extLst>
          </p:nvPr>
        </p:nvGraphicFramePr>
        <p:xfrm>
          <a:off x="6096000" y="877571"/>
          <a:ext cx="4917943" cy="23285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12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</a:t>
                      </a:r>
                      <a:r>
                        <a:rPr lang="en-US" dirty="0" err="1"/>
                        <a:t>ariables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temperature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and August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Tmx_7_8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Diurnal temperature 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and August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Dtr_7_8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24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Precipitation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July and August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Precip_7_8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1EC68D3-841E-48E4-B667-F46ACC6F0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67" y="3429000"/>
            <a:ext cx="5870926" cy="29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558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Impact analogues for extreme impact event risk assessment </vt:lpstr>
      <vt:lpstr>Climate risk estimation</vt:lpstr>
      <vt:lpstr>Types of analogues</vt:lpstr>
      <vt:lpstr>2012 soybean failures</vt:lpstr>
      <vt:lpstr>Types of analogues of the 2012 event</vt:lpstr>
      <vt:lpstr>Future analogues of the 2012 season</vt:lpstr>
      <vt:lpstr>Climatic conditions of impact analogues</vt:lpstr>
      <vt:lpstr>Take-home messages</vt:lpstr>
      <vt:lpstr>Crop-climate link</vt:lpstr>
      <vt:lpstr>Why difference between event and impact analogues?</vt:lpstr>
      <vt:lpstr>Impact analogues of the 2012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storylines of extreme failure events Large ensemble simulations for compound event research</dc:title>
  <dc:creator>Henrique Moreno Dumont Goulart</dc:creator>
  <cp:lastModifiedBy>Henrique Moreno Dumont Goulart</cp:lastModifiedBy>
  <cp:revision>4</cp:revision>
  <dcterms:created xsi:type="dcterms:W3CDTF">2022-05-16T13:02:22Z</dcterms:created>
  <dcterms:modified xsi:type="dcterms:W3CDTF">2022-05-24T07:21:15Z</dcterms:modified>
</cp:coreProperties>
</file>