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</p:sldMasterIdLst>
  <p:notesMasterIdLst>
    <p:notesMasterId r:id="rId10"/>
  </p:notesMasterIdLst>
  <p:handoutMasterIdLst>
    <p:handoutMasterId r:id="rId11"/>
  </p:handoutMasterIdLst>
  <p:sldIdLst>
    <p:sldId id="265" r:id="rId2"/>
    <p:sldId id="312" r:id="rId3"/>
    <p:sldId id="320" r:id="rId4"/>
    <p:sldId id="335" r:id="rId5"/>
    <p:sldId id="328" r:id="rId6"/>
    <p:sldId id="332" r:id="rId7"/>
    <p:sldId id="336" r:id="rId8"/>
    <p:sldId id="324" r:id="rId9"/>
  </p:sldIdLst>
  <p:sldSz cx="9144000" cy="6858000" type="screen4x3"/>
  <p:notesSz cx="6718300" cy="9867900"/>
  <p:embeddedFontLst>
    <p:embeddedFont>
      <p:font typeface="Arial Black" panose="020B0A04020102020204" pitchFamily="34" charset="0"/>
      <p:bold r:id="rId12"/>
    </p:embeddedFont>
    <p:embeddedFont>
      <p:font typeface="Arial Bold" panose="020B0704020202020204" pitchFamily="34" charset="0"/>
      <p:bold r:id="rId13"/>
    </p:embeddedFont>
    <p:embeddedFont>
      <p:font typeface="Effra" panose="020B0604020202020204" charset="0"/>
      <p:regular r:id="rId14"/>
      <p:bold r:id="rId15"/>
      <p:italic r:id="rId16"/>
      <p:boldItalic r:id="rId17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B273"/>
    <a:srgbClr val="D799A1"/>
    <a:srgbClr val="BF0071"/>
    <a:srgbClr val="7EAF35"/>
    <a:srgbClr val="F3F3F3"/>
    <a:srgbClr val="F0F0F0"/>
    <a:srgbClr val="EEEEEE"/>
    <a:srgbClr val="FDFDF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6E17AC-A0DA-46AE-AEB5-D740C14F9356}" v="254" dt="2022-05-22T22:42:36.847"/>
  </p1510:revLst>
</p1510:revInfo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990" autoAdjust="0"/>
  </p:normalViewPr>
  <p:slideViewPr>
    <p:cSldViewPr showGuides="1">
      <p:cViewPr>
        <p:scale>
          <a:sx n="88" d="100"/>
          <a:sy n="88" d="100"/>
        </p:scale>
        <p:origin x="1334" y="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51" d="100"/>
          <a:sy n="51" d="100"/>
        </p:scale>
        <p:origin x="2988" y="90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aine Halliday" userId="1282633d-b7fb-4abb-83a2-c51dc149aae6" providerId="ADAL" clId="{8B6E17AC-A0DA-46AE-AEB5-D740C14F9356}"/>
    <pc:docChg chg="undo custSel addSld delSld modSld sldOrd">
      <pc:chgData name="Elaine Halliday" userId="1282633d-b7fb-4abb-83a2-c51dc149aae6" providerId="ADAL" clId="{8B6E17AC-A0DA-46AE-AEB5-D740C14F9356}" dt="2022-05-22T22:45:44.551" v="2295" actId="1076"/>
      <pc:docMkLst>
        <pc:docMk/>
      </pc:docMkLst>
      <pc:sldChg chg="addSp modSp mod">
        <pc:chgData name="Elaine Halliday" userId="1282633d-b7fb-4abb-83a2-c51dc149aae6" providerId="ADAL" clId="{8B6E17AC-A0DA-46AE-AEB5-D740C14F9356}" dt="2022-05-22T22:45:44.551" v="2295" actId="1076"/>
        <pc:sldMkLst>
          <pc:docMk/>
          <pc:sldMk cId="94167045" sldId="265"/>
        </pc:sldMkLst>
        <pc:spChg chg="mod">
          <ac:chgData name="Elaine Halliday" userId="1282633d-b7fb-4abb-83a2-c51dc149aae6" providerId="ADAL" clId="{8B6E17AC-A0DA-46AE-AEB5-D740C14F9356}" dt="2022-05-20T09:52:41.210" v="10" actId="20577"/>
          <ac:spMkLst>
            <pc:docMk/>
            <pc:sldMk cId="94167045" sldId="265"/>
            <ac:spMk id="5" creationId="{00000000-0000-0000-0000-000000000000}"/>
          </ac:spMkLst>
        </pc:spChg>
        <pc:picChg chg="add mod">
          <ac:chgData name="Elaine Halliday" userId="1282633d-b7fb-4abb-83a2-c51dc149aae6" providerId="ADAL" clId="{8B6E17AC-A0DA-46AE-AEB5-D740C14F9356}" dt="2022-05-22T22:45:44.551" v="2295" actId="1076"/>
          <ac:picMkLst>
            <pc:docMk/>
            <pc:sldMk cId="94167045" sldId="265"/>
            <ac:picMk id="6" creationId="{37EC1E70-7548-1FB2-5745-A378E67FF8A0}"/>
          </ac:picMkLst>
        </pc:picChg>
      </pc:sldChg>
      <pc:sldChg chg="del">
        <pc:chgData name="Elaine Halliday" userId="1282633d-b7fb-4abb-83a2-c51dc149aae6" providerId="ADAL" clId="{8B6E17AC-A0DA-46AE-AEB5-D740C14F9356}" dt="2022-05-20T10:00:40.048" v="154" actId="2696"/>
        <pc:sldMkLst>
          <pc:docMk/>
          <pc:sldMk cId="3355275650" sldId="290"/>
        </pc:sldMkLst>
      </pc:sldChg>
      <pc:sldChg chg="del">
        <pc:chgData name="Elaine Halliday" userId="1282633d-b7fb-4abb-83a2-c51dc149aae6" providerId="ADAL" clId="{8B6E17AC-A0DA-46AE-AEB5-D740C14F9356}" dt="2022-05-20T10:00:55.815" v="157" actId="2696"/>
        <pc:sldMkLst>
          <pc:docMk/>
          <pc:sldMk cId="692108851" sldId="292"/>
        </pc:sldMkLst>
      </pc:sldChg>
      <pc:sldChg chg="del">
        <pc:chgData name="Elaine Halliday" userId="1282633d-b7fb-4abb-83a2-c51dc149aae6" providerId="ADAL" clId="{8B6E17AC-A0DA-46AE-AEB5-D740C14F9356}" dt="2022-05-20T10:00:49.718" v="156" actId="2696"/>
        <pc:sldMkLst>
          <pc:docMk/>
          <pc:sldMk cId="2765496605" sldId="293"/>
        </pc:sldMkLst>
      </pc:sldChg>
      <pc:sldChg chg="del">
        <pc:chgData name="Elaine Halliday" userId="1282633d-b7fb-4abb-83a2-c51dc149aae6" providerId="ADAL" clId="{8B6E17AC-A0DA-46AE-AEB5-D740C14F9356}" dt="2022-05-20T10:00:44.698" v="155" actId="2696"/>
        <pc:sldMkLst>
          <pc:docMk/>
          <pc:sldMk cId="1304384156" sldId="307"/>
        </pc:sldMkLst>
      </pc:sldChg>
      <pc:sldChg chg="addSp delSp modSp mod">
        <pc:chgData name="Elaine Halliday" userId="1282633d-b7fb-4abb-83a2-c51dc149aae6" providerId="ADAL" clId="{8B6E17AC-A0DA-46AE-AEB5-D740C14F9356}" dt="2022-05-22T22:34:33.511" v="2283" actId="14100"/>
        <pc:sldMkLst>
          <pc:docMk/>
          <pc:sldMk cId="868853639" sldId="312"/>
        </pc:sldMkLst>
        <pc:spChg chg="mod">
          <ac:chgData name="Elaine Halliday" userId="1282633d-b7fb-4abb-83a2-c51dc149aae6" providerId="ADAL" clId="{8B6E17AC-A0DA-46AE-AEB5-D740C14F9356}" dt="2022-05-21T16:53:45.642" v="479" actId="1076"/>
          <ac:spMkLst>
            <pc:docMk/>
            <pc:sldMk cId="868853639" sldId="312"/>
            <ac:spMk id="2" creationId="{EB3071B2-6C8A-4E63-A1CD-154231434A19}"/>
          </ac:spMkLst>
        </pc:spChg>
        <pc:spChg chg="mod">
          <ac:chgData name="Elaine Halliday" userId="1282633d-b7fb-4abb-83a2-c51dc149aae6" providerId="ADAL" clId="{8B6E17AC-A0DA-46AE-AEB5-D740C14F9356}" dt="2022-05-21T16:53:51.572" v="480" actId="1076"/>
          <ac:spMkLst>
            <pc:docMk/>
            <pc:sldMk cId="868853639" sldId="312"/>
            <ac:spMk id="3" creationId="{E249ED33-82CA-4E11-BC50-78113B4CCED0}"/>
          </ac:spMkLst>
        </pc:spChg>
        <pc:picChg chg="mod">
          <ac:chgData name="Elaine Halliday" userId="1282633d-b7fb-4abb-83a2-c51dc149aae6" providerId="ADAL" clId="{8B6E17AC-A0DA-46AE-AEB5-D740C14F9356}" dt="2022-05-21T16:36:42.103" v="244" actId="1076"/>
          <ac:picMkLst>
            <pc:docMk/>
            <pc:sldMk cId="868853639" sldId="312"/>
            <ac:picMk id="5" creationId="{0281E2F5-19A0-4E6F-AFE1-F4EBDB3AB8EC}"/>
          </ac:picMkLst>
        </pc:picChg>
        <pc:picChg chg="add mod">
          <ac:chgData name="Elaine Halliday" userId="1282633d-b7fb-4abb-83a2-c51dc149aae6" providerId="ADAL" clId="{8B6E17AC-A0DA-46AE-AEB5-D740C14F9356}" dt="2022-05-21T16:36:46.598" v="245" actId="1076"/>
          <ac:picMkLst>
            <pc:docMk/>
            <pc:sldMk cId="868853639" sldId="312"/>
            <ac:picMk id="6" creationId="{F148DB1E-33D2-48BA-25A5-4105E23BF92A}"/>
          </ac:picMkLst>
        </pc:picChg>
        <pc:picChg chg="add mod">
          <ac:chgData name="Elaine Halliday" userId="1282633d-b7fb-4abb-83a2-c51dc149aae6" providerId="ADAL" clId="{8B6E17AC-A0DA-46AE-AEB5-D740C14F9356}" dt="2022-05-22T22:34:33.511" v="2283" actId="14100"/>
          <ac:picMkLst>
            <pc:docMk/>
            <pc:sldMk cId="868853639" sldId="312"/>
            <ac:picMk id="7" creationId="{E9CAC6AE-10B0-8F44-D0CA-09E796BC6ECF}"/>
          </ac:picMkLst>
        </pc:picChg>
        <pc:picChg chg="add del mod">
          <ac:chgData name="Elaine Halliday" userId="1282633d-b7fb-4abb-83a2-c51dc149aae6" providerId="ADAL" clId="{8B6E17AC-A0DA-46AE-AEB5-D740C14F9356}" dt="2022-05-22T21:55:34.329" v="1520" actId="478"/>
          <ac:picMkLst>
            <pc:docMk/>
            <pc:sldMk cId="868853639" sldId="312"/>
            <ac:picMk id="9" creationId="{A4EC1869-FCA9-EBF9-735E-34AD091F170A}"/>
          </ac:picMkLst>
        </pc:picChg>
      </pc:sldChg>
      <pc:sldChg chg="del">
        <pc:chgData name="Elaine Halliday" userId="1282633d-b7fb-4abb-83a2-c51dc149aae6" providerId="ADAL" clId="{8B6E17AC-A0DA-46AE-AEB5-D740C14F9356}" dt="2022-05-21T17:01:43.875" v="488" actId="2696"/>
        <pc:sldMkLst>
          <pc:docMk/>
          <pc:sldMk cId="2628909116" sldId="314"/>
        </pc:sldMkLst>
      </pc:sldChg>
      <pc:sldChg chg="del">
        <pc:chgData name="Elaine Halliday" userId="1282633d-b7fb-4abb-83a2-c51dc149aae6" providerId="ADAL" clId="{8B6E17AC-A0DA-46AE-AEB5-D740C14F9356}" dt="2022-05-21T17:01:35.236" v="487" actId="2696"/>
        <pc:sldMkLst>
          <pc:docMk/>
          <pc:sldMk cId="1103640935" sldId="315"/>
        </pc:sldMkLst>
      </pc:sldChg>
      <pc:sldChg chg="modSp del mod">
        <pc:chgData name="Elaine Halliday" userId="1282633d-b7fb-4abb-83a2-c51dc149aae6" providerId="ADAL" clId="{8B6E17AC-A0DA-46AE-AEB5-D740C14F9356}" dt="2022-05-21T20:33:22.487" v="589" actId="2696"/>
        <pc:sldMkLst>
          <pc:docMk/>
          <pc:sldMk cId="4068343426" sldId="319"/>
        </pc:sldMkLst>
        <pc:picChg chg="mod">
          <ac:chgData name="Elaine Halliday" userId="1282633d-b7fb-4abb-83a2-c51dc149aae6" providerId="ADAL" clId="{8B6E17AC-A0DA-46AE-AEB5-D740C14F9356}" dt="2022-05-21T17:15:09.499" v="558" actId="1076"/>
          <ac:picMkLst>
            <pc:docMk/>
            <pc:sldMk cId="4068343426" sldId="319"/>
            <ac:picMk id="5" creationId="{2F6600FC-17B2-4DAD-9E0B-DDEB0EC38AD1}"/>
          </ac:picMkLst>
        </pc:picChg>
      </pc:sldChg>
      <pc:sldChg chg="addSp modSp mod">
        <pc:chgData name="Elaine Halliday" userId="1282633d-b7fb-4abb-83a2-c51dc149aae6" providerId="ADAL" clId="{8B6E17AC-A0DA-46AE-AEB5-D740C14F9356}" dt="2022-05-22T22:35:23.415" v="2286" actId="1076"/>
        <pc:sldMkLst>
          <pc:docMk/>
          <pc:sldMk cId="3967333883" sldId="320"/>
        </pc:sldMkLst>
        <pc:spChg chg="mod">
          <ac:chgData name="Elaine Halliday" userId="1282633d-b7fb-4abb-83a2-c51dc149aae6" providerId="ADAL" clId="{8B6E17AC-A0DA-46AE-AEB5-D740C14F9356}" dt="2022-05-21T17:15:40.563" v="563" actId="1076"/>
          <ac:spMkLst>
            <pc:docMk/>
            <pc:sldMk cId="3967333883" sldId="320"/>
            <ac:spMk id="2" creationId="{538A2871-6E35-427B-817D-E1B4BFF8F2D9}"/>
          </ac:spMkLst>
        </pc:spChg>
        <pc:spChg chg="add mod">
          <ac:chgData name="Elaine Halliday" userId="1282633d-b7fb-4abb-83a2-c51dc149aae6" providerId="ADAL" clId="{8B6E17AC-A0DA-46AE-AEB5-D740C14F9356}" dt="2022-05-22T22:34:58.857" v="2284" actId="1076"/>
          <ac:spMkLst>
            <pc:docMk/>
            <pc:sldMk cId="3967333883" sldId="320"/>
            <ac:spMk id="6" creationId="{8412A176-3A54-097E-B521-D5F5F617384F}"/>
          </ac:spMkLst>
        </pc:spChg>
        <pc:spChg chg="mod">
          <ac:chgData name="Elaine Halliday" userId="1282633d-b7fb-4abb-83a2-c51dc149aae6" providerId="ADAL" clId="{8B6E17AC-A0DA-46AE-AEB5-D740C14F9356}" dt="2022-05-22T22:35:23.415" v="2286" actId="1076"/>
          <ac:spMkLst>
            <pc:docMk/>
            <pc:sldMk cId="3967333883" sldId="320"/>
            <ac:spMk id="10" creationId="{5A19351A-EB99-4E31-9641-C37FCF2472B6}"/>
          </ac:spMkLst>
        </pc:spChg>
        <pc:picChg chg="mod">
          <ac:chgData name="Elaine Halliday" userId="1282633d-b7fb-4abb-83a2-c51dc149aae6" providerId="ADAL" clId="{8B6E17AC-A0DA-46AE-AEB5-D740C14F9356}" dt="2022-05-22T22:35:09.956" v="2285" actId="1076"/>
          <ac:picMkLst>
            <pc:docMk/>
            <pc:sldMk cId="3967333883" sldId="320"/>
            <ac:picMk id="3" creationId="{436E7C43-31A4-4587-9265-44365462AFF7}"/>
          </ac:picMkLst>
        </pc:picChg>
        <pc:picChg chg="add mod">
          <ac:chgData name="Elaine Halliday" userId="1282633d-b7fb-4abb-83a2-c51dc149aae6" providerId="ADAL" clId="{8B6E17AC-A0DA-46AE-AEB5-D740C14F9356}" dt="2022-05-21T20:43:58.139" v="700" actId="1076"/>
          <ac:picMkLst>
            <pc:docMk/>
            <pc:sldMk cId="3967333883" sldId="320"/>
            <ac:picMk id="7" creationId="{EADFFA93-7B5D-BDB7-CD3C-C25460843B29}"/>
          </ac:picMkLst>
        </pc:picChg>
      </pc:sldChg>
      <pc:sldChg chg="del">
        <pc:chgData name="Elaine Halliday" userId="1282633d-b7fb-4abb-83a2-c51dc149aae6" providerId="ADAL" clId="{8B6E17AC-A0DA-46AE-AEB5-D740C14F9356}" dt="2022-05-20T10:01:39.795" v="158" actId="2696"/>
        <pc:sldMkLst>
          <pc:docMk/>
          <pc:sldMk cId="3243443173" sldId="321"/>
        </pc:sldMkLst>
      </pc:sldChg>
      <pc:sldChg chg="del">
        <pc:chgData name="Elaine Halliday" userId="1282633d-b7fb-4abb-83a2-c51dc149aae6" providerId="ADAL" clId="{8B6E17AC-A0DA-46AE-AEB5-D740C14F9356}" dt="2022-05-21T17:14:56.550" v="557" actId="2696"/>
        <pc:sldMkLst>
          <pc:docMk/>
          <pc:sldMk cId="2436729233" sldId="322"/>
        </pc:sldMkLst>
      </pc:sldChg>
      <pc:sldChg chg="addSp modSp mod">
        <pc:chgData name="Elaine Halliday" userId="1282633d-b7fb-4abb-83a2-c51dc149aae6" providerId="ADAL" clId="{8B6E17AC-A0DA-46AE-AEB5-D740C14F9356}" dt="2022-05-22T22:25:57.905" v="2123" actId="1076"/>
        <pc:sldMkLst>
          <pc:docMk/>
          <pc:sldMk cId="2702645512" sldId="324"/>
        </pc:sldMkLst>
        <pc:spChg chg="mod">
          <ac:chgData name="Elaine Halliday" userId="1282633d-b7fb-4abb-83a2-c51dc149aae6" providerId="ADAL" clId="{8B6E17AC-A0DA-46AE-AEB5-D740C14F9356}" dt="2022-05-22T22:06:47.171" v="1553" actId="1076"/>
          <ac:spMkLst>
            <pc:docMk/>
            <pc:sldMk cId="2702645512" sldId="324"/>
            <ac:spMk id="2" creationId="{3A4FB3B6-B0D8-4A52-96FB-9B9B9427351C}"/>
          </ac:spMkLst>
        </pc:spChg>
        <pc:spChg chg="mod">
          <ac:chgData name="Elaine Halliday" userId="1282633d-b7fb-4abb-83a2-c51dc149aae6" providerId="ADAL" clId="{8B6E17AC-A0DA-46AE-AEB5-D740C14F9356}" dt="2022-05-22T22:25:57.905" v="2123" actId="1076"/>
          <ac:spMkLst>
            <pc:docMk/>
            <pc:sldMk cId="2702645512" sldId="324"/>
            <ac:spMk id="3" creationId="{42575A10-874A-4ABA-920F-6867B1774EB7}"/>
          </ac:spMkLst>
        </pc:spChg>
        <pc:spChg chg="mod">
          <ac:chgData name="Elaine Halliday" userId="1282633d-b7fb-4abb-83a2-c51dc149aae6" providerId="ADAL" clId="{8B6E17AC-A0DA-46AE-AEB5-D740C14F9356}" dt="2022-05-22T22:06:32.098" v="1549" actId="1076"/>
          <ac:spMkLst>
            <pc:docMk/>
            <pc:sldMk cId="2702645512" sldId="324"/>
            <ac:spMk id="6" creationId="{C5672722-3F35-4E06-A854-DD8D4085E5E3}"/>
          </ac:spMkLst>
        </pc:spChg>
        <pc:picChg chg="mod">
          <ac:chgData name="Elaine Halliday" userId="1282633d-b7fb-4abb-83a2-c51dc149aae6" providerId="ADAL" clId="{8B6E17AC-A0DA-46AE-AEB5-D740C14F9356}" dt="2022-05-22T22:06:26.262" v="1548" actId="14100"/>
          <ac:picMkLst>
            <pc:docMk/>
            <pc:sldMk cId="2702645512" sldId="324"/>
            <ac:picMk id="5" creationId="{28CDAC64-573D-4934-967D-41AEE7C654B5}"/>
          </ac:picMkLst>
        </pc:picChg>
        <pc:picChg chg="add mod">
          <ac:chgData name="Elaine Halliday" userId="1282633d-b7fb-4abb-83a2-c51dc149aae6" providerId="ADAL" clId="{8B6E17AC-A0DA-46AE-AEB5-D740C14F9356}" dt="2022-05-22T22:06:22.619" v="1547" actId="1076"/>
          <ac:picMkLst>
            <pc:docMk/>
            <pc:sldMk cId="2702645512" sldId="324"/>
            <ac:picMk id="7" creationId="{D61334C0-81D7-8D65-97BB-375732276708}"/>
          </ac:picMkLst>
        </pc:picChg>
      </pc:sldChg>
      <pc:sldChg chg="addSp delSp modSp del mod ord">
        <pc:chgData name="Elaine Halliday" userId="1282633d-b7fb-4abb-83a2-c51dc149aae6" providerId="ADAL" clId="{8B6E17AC-A0DA-46AE-AEB5-D740C14F9356}" dt="2022-05-22T22:34:14.534" v="2282" actId="2696"/>
        <pc:sldMkLst>
          <pc:docMk/>
          <pc:sldMk cId="3352858889" sldId="325"/>
        </pc:sldMkLst>
        <pc:spChg chg="mod">
          <ac:chgData name="Elaine Halliday" userId="1282633d-b7fb-4abb-83a2-c51dc149aae6" providerId="ADAL" clId="{8B6E17AC-A0DA-46AE-AEB5-D740C14F9356}" dt="2022-05-21T15:57:42.010" v="168" actId="5793"/>
          <ac:spMkLst>
            <pc:docMk/>
            <pc:sldMk cId="3352858889" sldId="325"/>
            <ac:spMk id="3" creationId="{E22323BF-15B3-4AC3-953F-DAA0A27D802F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24" creationId="{9C9A2A18-9730-CB8F-D7E1-F5DC69F10988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25" creationId="{4B60D986-E38E-B25C-6D71-8C75E0F831BD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27" creationId="{76ECF4C7-D158-A10F-BF7F-C5F2EC8931D5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29" creationId="{BEBCDEB6-DD02-F3EE-30D0-53266ED7C5B3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31" creationId="{AFF44AE6-201B-0CE4-70B5-06CC4B424B3A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33" creationId="{76D6A319-2647-0342-7646-F52A636F40AD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35" creationId="{52EC3286-6663-7BE8-60A4-393945A6DC8E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72" creationId="{504E08AC-48D8-2A40-F8A3-5CE9AB98F224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74" creationId="{82BC9C48-809E-03DB-9B04-894823DB6791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76" creationId="{C9E20EC6-6501-FDE3-DC0D-F49D6D428A95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78" creationId="{83EC6F8E-B5CC-D527-3E23-145A06567163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80" creationId="{E81B745A-E37A-8747-B325-D2E2A02A64F3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82" creationId="{C75AC317-8EEF-3E41-F6F8-EC94A620F2BB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84" creationId="{884C099D-F504-64A0-0654-6D02B70E96F2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86" creationId="{9A5AB74A-531C-C6E7-FDC4-17CE3F9FFF60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87" creationId="{2F9F97A7-37FC-E900-FA6F-4822797E09BD}"/>
          </ac:spMkLst>
        </pc:spChg>
        <pc:spChg chg="add del mod">
          <ac:chgData name="Elaine Halliday" userId="1282633d-b7fb-4abb-83a2-c51dc149aae6" providerId="ADAL" clId="{8B6E17AC-A0DA-46AE-AEB5-D740C14F9356}" dt="2022-05-21T17:05:10.001" v="543" actId="478"/>
          <ac:spMkLst>
            <pc:docMk/>
            <pc:sldMk cId="3352858889" sldId="325"/>
            <ac:spMk id="90" creationId="{D627D6C4-339C-8FF6-8D7F-09DA285D3A51}"/>
          </ac:spMkLst>
        </pc:spChg>
        <pc:spChg chg="add mod">
          <ac:chgData name="Elaine Halliday" userId="1282633d-b7fb-4abb-83a2-c51dc149aae6" providerId="ADAL" clId="{8B6E17AC-A0DA-46AE-AEB5-D740C14F9356}" dt="2022-05-21T17:07:34.350" v="554" actId="1076"/>
          <ac:spMkLst>
            <pc:docMk/>
            <pc:sldMk cId="3352858889" sldId="325"/>
            <ac:spMk id="91" creationId="{4D0DA549-98D5-9428-795B-A47A8A4802AA}"/>
          </ac:spMkLst>
        </pc:spChg>
        <pc:graphicFrameChg chg="add mod">
          <ac:chgData name="Elaine Halliday" userId="1282633d-b7fb-4abb-83a2-c51dc149aae6" providerId="ADAL" clId="{8B6E17AC-A0DA-46AE-AEB5-D740C14F9356}" dt="2022-05-21T17:05:00.970" v="492"/>
          <ac:graphicFrameMkLst>
            <pc:docMk/>
            <pc:sldMk cId="3352858889" sldId="325"/>
            <ac:graphicFrameMk id="7" creationId="{6B30ACBB-18F4-9287-C751-C44A2FDADFA3}"/>
          </ac:graphicFrameMkLst>
        </pc:graphicFrameChg>
        <pc:graphicFrameChg chg="add mod">
          <ac:chgData name="Elaine Halliday" userId="1282633d-b7fb-4abb-83a2-c51dc149aae6" providerId="ADAL" clId="{8B6E17AC-A0DA-46AE-AEB5-D740C14F9356}" dt="2022-05-21T17:05:00.970" v="492"/>
          <ac:graphicFrameMkLst>
            <pc:docMk/>
            <pc:sldMk cId="3352858889" sldId="325"/>
            <ac:graphicFrameMk id="8" creationId="{945BA2D3-48DD-F702-47B0-B1A1BDC96841}"/>
          </ac:graphicFrameMkLst>
        </pc:graphicFrameChg>
        <pc:graphicFrameChg chg="add mod">
          <ac:chgData name="Elaine Halliday" userId="1282633d-b7fb-4abb-83a2-c51dc149aae6" providerId="ADAL" clId="{8B6E17AC-A0DA-46AE-AEB5-D740C14F9356}" dt="2022-05-21T17:05:00.970" v="492"/>
          <ac:graphicFrameMkLst>
            <pc:docMk/>
            <pc:sldMk cId="3352858889" sldId="325"/>
            <ac:graphicFrameMk id="9" creationId="{4FD100CC-EB5E-9409-27B7-751C953A4142}"/>
          </ac:graphicFrameMkLst>
        </pc:graphicFrameChg>
        <pc:graphicFrameChg chg="add mod">
          <ac:chgData name="Elaine Halliday" userId="1282633d-b7fb-4abb-83a2-c51dc149aae6" providerId="ADAL" clId="{8B6E17AC-A0DA-46AE-AEB5-D740C14F9356}" dt="2022-05-21T17:05:00.970" v="492"/>
          <ac:graphicFrameMkLst>
            <pc:docMk/>
            <pc:sldMk cId="3352858889" sldId="325"/>
            <ac:graphicFrameMk id="10" creationId="{7B1C9CF7-4844-1A78-08AD-795330238566}"/>
          </ac:graphicFrameMkLst>
        </pc:graphicFrameChg>
        <pc:graphicFrameChg chg="add mod">
          <ac:chgData name="Elaine Halliday" userId="1282633d-b7fb-4abb-83a2-c51dc149aae6" providerId="ADAL" clId="{8B6E17AC-A0DA-46AE-AEB5-D740C14F9356}" dt="2022-05-21T17:05:00.970" v="492"/>
          <ac:graphicFrameMkLst>
            <pc:docMk/>
            <pc:sldMk cId="3352858889" sldId="325"/>
            <ac:graphicFrameMk id="11" creationId="{1916AD6C-0FEB-DC87-9F92-4BB7CEBF83C7}"/>
          </ac:graphicFrameMkLst>
        </pc:graphicFrameChg>
        <pc:graphicFrameChg chg="add mod">
          <ac:chgData name="Elaine Halliday" userId="1282633d-b7fb-4abb-83a2-c51dc149aae6" providerId="ADAL" clId="{8B6E17AC-A0DA-46AE-AEB5-D740C14F9356}" dt="2022-05-21T17:05:00.970" v="492"/>
          <ac:graphicFrameMkLst>
            <pc:docMk/>
            <pc:sldMk cId="3352858889" sldId="325"/>
            <ac:graphicFrameMk id="12" creationId="{03F9EDC2-4934-D0BC-23E9-9F2E1FEDA940}"/>
          </ac:graphicFrameMkLst>
        </pc:graphicFrameChg>
        <pc:graphicFrameChg chg="add mod">
          <ac:chgData name="Elaine Halliday" userId="1282633d-b7fb-4abb-83a2-c51dc149aae6" providerId="ADAL" clId="{8B6E17AC-A0DA-46AE-AEB5-D740C14F9356}" dt="2022-05-21T17:05:00.970" v="492"/>
          <ac:graphicFrameMkLst>
            <pc:docMk/>
            <pc:sldMk cId="3352858889" sldId="325"/>
            <ac:graphicFrameMk id="13" creationId="{29A3556D-671B-5F64-20A6-2448F60308B8}"/>
          </ac:graphicFrameMkLst>
        </pc:graphicFrameChg>
        <pc:graphicFrameChg chg="add mod">
          <ac:chgData name="Elaine Halliday" userId="1282633d-b7fb-4abb-83a2-c51dc149aae6" providerId="ADAL" clId="{8B6E17AC-A0DA-46AE-AEB5-D740C14F9356}" dt="2022-05-21T17:05:00.970" v="492"/>
          <ac:graphicFrameMkLst>
            <pc:docMk/>
            <pc:sldMk cId="3352858889" sldId="325"/>
            <ac:graphicFrameMk id="14" creationId="{4C61661C-D89C-E0BF-8F8B-416047B3999D}"/>
          </ac:graphicFrameMkLst>
        </pc:graphicFrameChg>
        <pc:graphicFrameChg chg="add mod">
          <ac:chgData name="Elaine Halliday" userId="1282633d-b7fb-4abb-83a2-c51dc149aae6" providerId="ADAL" clId="{8B6E17AC-A0DA-46AE-AEB5-D740C14F9356}" dt="2022-05-21T17:05:00.970" v="492"/>
          <ac:graphicFrameMkLst>
            <pc:docMk/>
            <pc:sldMk cId="3352858889" sldId="325"/>
            <ac:graphicFrameMk id="15" creationId="{E9675B25-0181-E2C0-BDD6-009E0199584D}"/>
          </ac:graphicFrameMkLst>
        </pc:graphicFrameChg>
        <pc:graphicFrameChg chg="add mod">
          <ac:chgData name="Elaine Halliday" userId="1282633d-b7fb-4abb-83a2-c51dc149aae6" providerId="ADAL" clId="{8B6E17AC-A0DA-46AE-AEB5-D740C14F9356}" dt="2022-05-21T17:05:00.970" v="492"/>
          <ac:graphicFrameMkLst>
            <pc:docMk/>
            <pc:sldMk cId="3352858889" sldId="325"/>
            <ac:graphicFrameMk id="16" creationId="{5A43F299-88A2-2253-C298-47E6E618DE41}"/>
          </ac:graphicFrameMkLst>
        </pc:graphicFrameChg>
        <pc:graphicFrameChg chg="add mod">
          <ac:chgData name="Elaine Halliday" userId="1282633d-b7fb-4abb-83a2-c51dc149aae6" providerId="ADAL" clId="{8B6E17AC-A0DA-46AE-AEB5-D740C14F9356}" dt="2022-05-21T17:05:00.970" v="492"/>
          <ac:graphicFrameMkLst>
            <pc:docMk/>
            <pc:sldMk cId="3352858889" sldId="325"/>
            <ac:graphicFrameMk id="17" creationId="{C1D0663C-5695-57E9-31A2-196CBA0D1193}"/>
          </ac:graphicFrameMkLst>
        </pc:graphicFrameChg>
        <pc:graphicFrameChg chg="add mod">
          <ac:chgData name="Elaine Halliday" userId="1282633d-b7fb-4abb-83a2-c51dc149aae6" providerId="ADAL" clId="{8B6E17AC-A0DA-46AE-AEB5-D740C14F9356}" dt="2022-05-21T17:05:00.970" v="492"/>
          <ac:graphicFrameMkLst>
            <pc:docMk/>
            <pc:sldMk cId="3352858889" sldId="325"/>
            <ac:graphicFrameMk id="18" creationId="{5284155B-B7AD-24BB-82CD-EA3EE909C584}"/>
          </ac:graphicFrameMkLst>
        </pc:graphicFrameChg>
        <pc:graphicFrameChg chg="add mod">
          <ac:chgData name="Elaine Halliday" userId="1282633d-b7fb-4abb-83a2-c51dc149aae6" providerId="ADAL" clId="{8B6E17AC-A0DA-46AE-AEB5-D740C14F9356}" dt="2022-05-21T17:05:00.970" v="492"/>
          <ac:graphicFrameMkLst>
            <pc:docMk/>
            <pc:sldMk cId="3352858889" sldId="325"/>
            <ac:graphicFrameMk id="19" creationId="{C4CA13D7-DBCB-E492-48F2-4744C81FC1BF}"/>
          </ac:graphicFrameMkLst>
        </pc:graphicFrameChg>
        <pc:graphicFrameChg chg="add mod">
          <ac:chgData name="Elaine Halliday" userId="1282633d-b7fb-4abb-83a2-c51dc149aae6" providerId="ADAL" clId="{8B6E17AC-A0DA-46AE-AEB5-D740C14F9356}" dt="2022-05-21T17:05:00.970" v="492"/>
          <ac:graphicFrameMkLst>
            <pc:docMk/>
            <pc:sldMk cId="3352858889" sldId="325"/>
            <ac:graphicFrameMk id="20" creationId="{F955E03A-7674-D2F0-25E2-4164309CD968}"/>
          </ac:graphicFrameMkLst>
        </pc:graphicFrameChg>
        <pc:graphicFrameChg chg="add mod">
          <ac:chgData name="Elaine Halliday" userId="1282633d-b7fb-4abb-83a2-c51dc149aae6" providerId="ADAL" clId="{8B6E17AC-A0DA-46AE-AEB5-D740C14F9356}" dt="2022-05-21T17:05:00.970" v="492"/>
          <ac:graphicFrameMkLst>
            <pc:docMk/>
            <pc:sldMk cId="3352858889" sldId="325"/>
            <ac:graphicFrameMk id="21" creationId="{5066D153-FCE9-75FD-9FB1-7875CE497126}"/>
          </ac:graphicFrameMkLst>
        </pc:graphicFrameChg>
        <pc:graphicFrameChg chg="add mod modGraphic">
          <ac:chgData name="Elaine Halliday" userId="1282633d-b7fb-4abb-83a2-c51dc149aae6" providerId="ADAL" clId="{8B6E17AC-A0DA-46AE-AEB5-D740C14F9356}" dt="2022-05-21T17:07:23.780" v="552" actId="14100"/>
          <ac:graphicFrameMkLst>
            <pc:docMk/>
            <pc:sldMk cId="3352858889" sldId="325"/>
            <ac:graphicFrameMk id="22" creationId="{1DC761D1-42A1-7959-16DC-6EBAD5CD8AF6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23" creationId="{724C9BEE-1028-2F54-85C7-31F246250109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26" creationId="{A9F3DF39-FE47-A879-08FA-DC931A9C527B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28" creationId="{836E43F7-1F04-5599-99EB-F3CBE544B552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30" creationId="{B29A0929-0993-EE7B-6BE6-EFED1DC790ED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32" creationId="{66D3CDD7-E9DA-2F4B-B685-DC15F5DD7867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34" creationId="{353AD7B0-7585-F7E4-52F5-657428A55A69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36" creationId="{6D1ED488-0983-A692-1817-DB410CF049F9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37" creationId="{C28C672F-E3DF-916D-3DD2-D82567F65910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38" creationId="{78D7BD2C-14D8-1014-15BB-32DB90A4A4C3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39" creationId="{E4A137D4-E328-6A6A-1A22-F9C6DC81BBAB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40" creationId="{49A2FCD6-6212-DA31-1F4E-620B9B213CE4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41" creationId="{E26C780F-CCB0-95AC-A672-2C689FF17B4C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42" creationId="{A520F79E-4E95-8005-77FD-4E8318FAE687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43" creationId="{8FDAA0AF-58B9-CAB8-F3AD-7100D9F3A674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44" creationId="{F3ED5A03-8ED4-7F83-3FF7-169BAAE22934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45" creationId="{DCB8F990-83A9-F51C-7011-A4AAFCD30494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46" creationId="{E458FB09-6B57-13A4-4EEC-7D4B050CBBAC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47" creationId="{717A4ABB-3A63-BC63-3C4C-86572686E660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48" creationId="{7CA8C054-31E2-3566-66D1-8DD70E79045E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49" creationId="{64FE7483-54D1-1510-B179-B3639B81FF5A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50" creationId="{2C10FFF0-2977-5F7F-648C-45AA2C27164B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51" creationId="{CCD561BF-C54E-E04B-4C59-9DB0E6DA4615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52" creationId="{4D5B06C0-851D-5AB3-9E97-3036DE3C866C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53" creationId="{8BFFF225-C9F6-ADC3-1E20-0A78C074BEA9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54" creationId="{AFB9CDDD-ADC2-6363-FA56-6F6DF5917A8F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55" creationId="{0281C088-EAE4-B02A-C2C7-2424F931AB98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56" creationId="{EF2BE663-B0B5-E9DD-05E1-F1E7027DBB76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57" creationId="{615ECCA0-7C12-95BC-361C-2CBFF3F5A26C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58" creationId="{9C8123C9-F6E5-C073-85DB-63A19324A69C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59" creationId="{19034397-9756-D203-14CB-8AFF44264159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60" creationId="{E2E92437-1CDB-1611-22D9-FB6EFB9B3030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61" creationId="{269E6BC3-50D7-1E27-1D50-2A057D982FE6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62" creationId="{44E5872E-DFF0-8DBE-1CA0-14633D91D8EB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63" creationId="{011D7AF0-FBC7-EF97-353F-41EE4B4CDC3D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64" creationId="{B89C569A-6226-BF4B-2D66-8AC79A6BBF58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65" creationId="{51FF0CB7-3FE8-7959-AC83-A4E4554C2D4F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66" creationId="{3B1BBD98-A3BC-1F9F-53F4-65285DE8091C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67" creationId="{CB073A70-9D0C-9490-62B2-47BE9C697FC6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68" creationId="{46B709BF-5966-35F6-7D2C-F790816BBE7D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69" creationId="{88611C01-4B6C-F0B9-B523-EB87609F97BF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70" creationId="{EB249FB4-621A-FA6B-E8D7-4F1C20F16592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71" creationId="{91F538A2-5CF3-6661-F1F6-F4D25610B0C8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73" creationId="{EA11EC66-0182-10A0-FFBE-0F9D4AD79A77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75" creationId="{CBC41D0E-E49F-9C33-21E3-D5ADFD8A70CF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77" creationId="{8C3BE3B6-C234-F329-6422-410DC52E4887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79" creationId="{D817978A-AB83-C587-C317-7E422E8C537F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81" creationId="{AC5324A5-E654-8E6D-63ED-DF1D4274FF55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83" creationId="{332FA830-D2D6-2E87-61B3-90063979F31E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85" creationId="{1EC5BC8C-2908-EC97-4787-4A42AAAC1276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88" creationId="{5A418663-440F-6B7A-74C4-0A0B4E4541AF}"/>
          </ac:graphicFrameMkLst>
        </pc:graphicFrameChg>
        <pc:graphicFrameChg chg="add del mod">
          <ac:chgData name="Elaine Halliday" userId="1282633d-b7fb-4abb-83a2-c51dc149aae6" providerId="ADAL" clId="{8B6E17AC-A0DA-46AE-AEB5-D740C14F9356}" dt="2022-05-21T17:05:10.001" v="543" actId="478"/>
          <ac:graphicFrameMkLst>
            <pc:docMk/>
            <pc:sldMk cId="3352858889" sldId="325"/>
            <ac:graphicFrameMk id="89" creationId="{44512212-F624-6D14-BB1D-BEACC10B94FF}"/>
          </ac:graphicFrameMkLst>
        </pc:graphicFrameChg>
        <pc:picChg chg="add mod">
          <ac:chgData name="Elaine Halliday" userId="1282633d-b7fb-4abb-83a2-c51dc149aae6" providerId="ADAL" clId="{8B6E17AC-A0DA-46AE-AEB5-D740C14F9356}" dt="2022-05-21T17:07:29.628" v="553" actId="1076"/>
          <ac:picMkLst>
            <pc:docMk/>
            <pc:sldMk cId="3352858889" sldId="325"/>
            <ac:picMk id="6" creationId="{BC01A143-D28E-8E02-6520-2EE8A9D37905}"/>
          </ac:picMkLst>
        </pc:picChg>
        <pc:picChg chg="add mod">
          <ac:chgData name="Elaine Halliday" userId="1282633d-b7fb-4abb-83a2-c51dc149aae6" providerId="ADAL" clId="{8B6E17AC-A0DA-46AE-AEB5-D740C14F9356}" dt="2022-05-22T21:55:12.970" v="1519" actId="1076"/>
          <ac:picMkLst>
            <pc:docMk/>
            <pc:sldMk cId="3352858889" sldId="325"/>
            <ac:picMk id="92" creationId="{856442A4-62F1-C952-9DA1-7FD9AD0C66AB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27" creationId="{7A4AD4A4-03F3-B538-0013-B9B83D4B5706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29" creationId="{B56770A3-3426-F9F0-DE95-79DD1C23E332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32" creationId="{89A89F89-74C9-664A-3453-6F8B3BA3EA30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35" creationId="{D9D3C6D6-F6E8-81A3-53AF-8168E57CFA23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38" creationId="{D5D945C3-9B2A-BCFD-4320-7AFC69C7EF05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41" creationId="{16AE2CE0-0F95-EDB9-7AD0-D987863666B0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44" creationId="{F9CCAD2F-E054-8BF5-DDD7-21A24390EDE0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46" creationId="{A658435C-2697-D68B-5D9C-50F92F0B4C41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48" creationId="{982D125E-68E7-B6FD-47BB-1BE29E76BDD5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50" creationId="{E563C627-A6BA-D018-FDE9-2AF975ED1CA5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52" creationId="{FA625600-C348-3A5D-3202-EF205CD674D0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54" creationId="{505D11BC-B368-C746-4043-C28AB26B2EC3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56" creationId="{0F360539-1AC3-0964-4AED-AA52083F4B66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58" creationId="{C4E8D03B-AC1D-C36A-0A8D-E4F0520E3DED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60" creationId="{6577A096-19D2-D5E3-F9B4-E6695FA9A583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62" creationId="{EEDA719C-528D-4E5F-53F8-09DD837D5AC9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64" creationId="{3987E2C9-36AF-86BB-EC12-E8D438067D4E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66" creationId="{A2CBC8D9-D8BA-CCBA-400A-D2A7A71305EA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68" creationId="{7E0AA888-D9E9-995F-F820-7CB8172FBA19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70" creationId="{5E1D99D3-B322-9CC8-2355-8E7AE91EC7B4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72" creationId="{B6793709-525A-F811-34C8-13FF80D4D153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74" creationId="{AABC53F6-2F14-944A-A6D3-B8296FE01B8B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76" creationId="{371281EF-921E-E65A-F472-998EA3910D05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78" creationId="{20806005-0615-0ADE-CA17-B8CD09A936B0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80" creationId="{C0EE0E08-955B-D42C-22B9-B8145228889B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82" creationId="{6B8F02F4-468D-2160-AF4C-7C31763E9E4F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84" creationId="{F3DFE014-A347-60E4-94D9-8E14BB711218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86" creationId="{9BA5BC62-6AB1-AB0B-2506-A54C30D4538F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88" creationId="{7BE4F0EC-CAAD-7D71-FFFB-4BA95E8C2914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90" creationId="{3B28E486-AC1F-D893-4036-8B952A2B2BED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92" creationId="{5C8DD2ED-3266-1072-D482-9B6BC27E06F6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94" creationId="{8C476E71-0A38-944D-4F1B-05E60BB2E91E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95" creationId="{593F31CA-C9FE-B9E5-97CB-EDCAD9579A0A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96" creationId="{2FE8F9EA-190E-D80F-6D48-DFBB33F7998A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098" creationId="{5929FFBC-3046-68E2-7EEA-C54454CC73F3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00" creationId="{B0CF0555-53A5-BF44-5025-B5F93D5340DC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01" creationId="{10AF3786-90BD-035E-7EEC-DC348C241DEB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02" creationId="{DE30B113-3DFB-E668-C186-CB34BD9281A7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04" creationId="{3E44C8BE-0C4D-DEC3-FA4D-87E6FDC2D43F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06" creationId="{F1626B76-B5CA-AD83-AADE-6E1E492FC158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08" creationId="{3F21B87E-70A2-0A69-4B66-1588182BF8CC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09" creationId="{BD34472F-BC29-17DA-5480-5664E0E2B13C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10" creationId="{8507BB51-BDE8-0FFF-454F-E973F21E77C1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11" creationId="{4FB78FD2-29D4-9469-9294-DAB7491B5B4B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12" creationId="{9206FA9B-AE01-0845-ED7B-293B4DEE07A0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13" creationId="{4D362874-269E-52DA-D796-93F49D27ED7B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14" creationId="{C09E0D32-F8E0-7BD2-5454-DFF6A316A389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15" creationId="{D19EA80A-40B2-A985-71BB-42AA432AE522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16" creationId="{B88EAB41-5D4E-FAAD-9B20-951A19524CDB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17" creationId="{AF9EA3E2-98A3-4064-491E-454245C106D6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18" creationId="{7BB2D300-91CE-DA27-77A5-3833B299D68E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19" creationId="{3A5B7AEA-E7F6-D214-6255-637EC8A2E92C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20" creationId="{9B70B552-BCB3-0FE2-CAA8-CB28B277E50B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21" creationId="{2AB7FF04-EF7E-26AA-0B7F-E882CAF55C2D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22" creationId="{49C457BD-F565-A596-4748-5751DB69F2EC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23" creationId="{AD52B3E7-87A7-92A2-35CF-B35F3FA5BE89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24" creationId="{8A506DCE-52FB-7CF0-9B38-10EA30CA2C06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26" creationId="{51F23518-68E0-31C5-1EB7-C910F57D2AC7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28" creationId="{E7792B60-48C4-FAB7-6527-84220D47C250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30" creationId="{D93EBDDE-7068-5B61-6C78-6E5568456715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32" creationId="{71C2A1A6-DCD5-1765-3013-E26F5A0C4017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34" creationId="{224CD599-402F-DCA9-F1E8-92AF9BD64272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37" creationId="{2A29C169-E88C-50E6-F475-D5489B237497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40" creationId="{EE3203D9-61F3-C550-C982-21FB32B3154A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43" creationId="{7115EA85-1F7B-9E40-9705-F2EAFDAB5264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46" creationId="{D3FADE65-DCC6-C091-5782-A2640742A288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49" creationId="{A43A8941-429E-87D2-6AF4-42942BBB61D3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52" creationId="{E91D5FE0-0DC7-4258-8F3E-D18C6031FDFF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55" creationId="{81730D75-688B-5254-2951-2190E5FA74AF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57" creationId="{381E5C66-5416-5B73-1C6A-E1FF5677D502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58" creationId="{CF6ED817-E50B-8BD4-BDCD-8913336894DC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59" creationId="{DEA03C83-773B-D7CC-D603-518837D575C8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60" creationId="{762F2C1D-638F-34C9-34BA-828EAB91A618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61" creationId="{F3B6B1C3-5505-7E50-A670-F5AE6DFBA522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62" creationId="{F1CF4CC1-41FE-C9C9-B21B-0A97049336FD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63" creationId="{EE1A5F07-5A9B-8E7B-1CF2-4A586C9ECF0E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64" creationId="{9F3DBC04-EA2E-F9DA-A0BF-AEE0EDA2E7D6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65" creationId="{D93EDDA1-B067-C8A7-C518-F58E2ACD7728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66" creationId="{4D8ACF04-040A-76D4-C2B9-9AFFC9BB8637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70" creationId="{5088775C-26A0-D71F-8F97-5A06C1F63916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71" creationId="{04D136B0-1A1F-2EB0-AD48-71534AA0E88C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72" creationId="{873E12A3-31AA-5F09-0093-C1C5C72C37B5}"/>
          </ac:picMkLst>
        </pc:picChg>
        <pc:picChg chg="add del mod">
          <ac:chgData name="Elaine Halliday" userId="1282633d-b7fb-4abb-83a2-c51dc149aae6" providerId="ADAL" clId="{8B6E17AC-A0DA-46AE-AEB5-D740C14F9356}" dt="2022-05-21T17:05:10.001" v="543" actId="478"/>
          <ac:picMkLst>
            <pc:docMk/>
            <pc:sldMk cId="3352858889" sldId="325"/>
            <ac:picMk id="1173" creationId="{23BCED67-1445-44E7-6632-2BD4D00D3B14}"/>
          </ac:picMkLst>
        </pc:picChg>
      </pc:sldChg>
      <pc:sldChg chg="addSp delSp modSp del mod ord modClrScheme chgLayout">
        <pc:chgData name="Elaine Halliday" userId="1282633d-b7fb-4abb-83a2-c51dc149aae6" providerId="ADAL" clId="{8B6E17AC-A0DA-46AE-AEB5-D740C14F9356}" dt="2022-05-22T21:32:49.440" v="1032" actId="2696"/>
        <pc:sldMkLst>
          <pc:docMk/>
          <pc:sldMk cId="3131530481" sldId="326"/>
        </pc:sldMkLst>
        <pc:spChg chg="add del mod">
          <ac:chgData name="Elaine Halliday" userId="1282633d-b7fb-4abb-83a2-c51dc149aae6" providerId="ADAL" clId="{8B6E17AC-A0DA-46AE-AEB5-D740C14F9356}" dt="2022-05-22T17:00:20.007" v="837" actId="26606"/>
          <ac:spMkLst>
            <pc:docMk/>
            <pc:sldMk cId="3131530481" sldId="326"/>
            <ac:spMk id="2" creationId="{06E09037-8820-43CA-8ED2-00A97BC621CC}"/>
          </ac:spMkLst>
        </pc:spChg>
        <pc:spChg chg="mod">
          <ac:chgData name="Elaine Halliday" userId="1282633d-b7fb-4abb-83a2-c51dc149aae6" providerId="ADAL" clId="{8B6E17AC-A0DA-46AE-AEB5-D740C14F9356}" dt="2022-05-22T17:00:20.007" v="837" actId="26606"/>
          <ac:spMkLst>
            <pc:docMk/>
            <pc:sldMk cId="3131530481" sldId="326"/>
            <ac:spMk id="4" creationId="{716C8F5A-7DE3-41CD-983C-8BF2C6390C61}"/>
          </ac:spMkLst>
        </pc:spChg>
        <pc:spChg chg="add del mod">
          <ac:chgData name="Elaine Halliday" userId="1282633d-b7fb-4abb-83a2-c51dc149aae6" providerId="ADAL" clId="{8B6E17AC-A0DA-46AE-AEB5-D740C14F9356}" dt="2022-05-22T16:58:40.330" v="816" actId="478"/>
          <ac:spMkLst>
            <pc:docMk/>
            <pc:sldMk cId="3131530481" sldId="326"/>
            <ac:spMk id="6" creationId="{9C949175-F55C-DB90-16EC-9BB731A57458}"/>
          </ac:spMkLst>
        </pc:spChg>
        <pc:spChg chg="add del mod">
          <ac:chgData name="Elaine Halliday" userId="1282633d-b7fb-4abb-83a2-c51dc149aae6" providerId="ADAL" clId="{8B6E17AC-A0DA-46AE-AEB5-D740C14F9356}" dt="2022-05-22T17:00:20.007" v="837" actId="26606"/>
          <ac:spMkLst>
            <pc:docMk/>
            <pc:sldMk cId="3131530481" sldId="326"/>
            <ac:spMk id="12" creationId="{0E806B26-D513-BE32-A102-DC067A763FD6}"/>
          </ac:spMkLst>
        </pc:spChg>
        <pc:picChg chg="add mod">
          <ac:chgData name="Elaine Halliday" userId="1282633d-b7fb-4abb-83a2-c51dc149aae6" providerId="ADAL" clId="{8B6E17AC-A0DA-46AE-AEB5-D740C14F9356}" dt="2022-05-22T17:01:47.029" v="851" actId="14100"/>
          <ac:picMkLst>
            <pc:docMk/>
            <pc:sldMk cId="3131530481" sldId="326"/>
            <ac:picMk id="3" creationId="{966D7B5B-0BD3-E51D-4B9B-07684FAACD15}"/>
          </ac:picMkLst>
        </pc:picChg>
        <pc:picChg chg="del mod">
          <ac:chgData name="Elaine Halliday" userId="1282633d-b7fb-4abb-83a2-c51dc149aae6" providerId="ADAL" clId="{8B6E17AC-A0DA-46AE-AEB5-D740C14F9356}" dt="2022-05-22T16:58:34.437" v="815" actId="478"/>
          <ac:picMkLst>
            <pc:docMk/>
            <pc:sldMk cId="3131530481" sldId="326"/>
            <ac:picMk id="5" creationId="{6A914895-4372-40DD-A72B-B7498C64914F}"/>
          </ac:picMkLst>
        </pc:picChg>
        <pc:picChg chg="add mod">
          <ac:chgData name="Elaine Halliday" userId="1282633d-b7fb-4abb-83a2-c51dc149aae6" providerId="ADAL" clId="{8B6E17AC-A0DA-46AE-AEB5-D740C14F9356}" dt="2022-05-22T17:01:41.261" v="850" actId="14100"/>
          <ac:picMkLst>
            <pc:docMk/>
            <pc:sldMk cId="3131530481" sldId="326"/>
            <ac:picMk id="7" creationId="{1D8E270C-3A0B-F058-89A7-4E92ABEFB8FD}"/>
          </ac:picMkLst>
        </pc:picChg>
      </pc:sldChg>
      <pc:sldChg chg="del">
        <pc:chgData name="Elaine Halliday" userId="1282633d-b7fb-4abb-83a2-c51dc149aae6" providerId="ADAL" clId="{8B6E17AC-A0DA-46AE-AEB5-D740C14F9356}" dt="2022-05-22T17:10:49.557" v="852" actId="2696"/>
        <pc:sldMkLst>
          <pc:docMk/>
          <pc:sldMk cId="4267305853" sldId="327"/>
        </pc:sldMkLst>
      </pc:sldChg>
      <pc:sldChg chg="addSp delSp modSp mod">
        <pc:chgData name="Elaine Halliday" userId="1282633d-b7fb-4abb-83a2-c51dc149aae6" providerId="ADAL" clId="{8B6E17AC-A0DA-46AE-AEB5-D740C14F9356}" dt="2022-05-22T22:20:51.795" v="1858" actId="1076"/>
        <pc:sldMkLst>
          <pc:docMk/>
          <pc:sldMk cId="634196517" sldId="328"/>
        </pc:sldMkLst>
        <pc:spChg chg="del mod">
          <ac:chgData name="Elaine Halliday" userId="1282633d-b7fb-4abb-83a2-c51dc149aae6" providerId="ADAL" clId="{8B6E17AC-A0DA-46AE-AEB5-D740C14F9356}" dt="2022-05-22T21:30:16.893" v="1018" actId="478"/>
          <ac:spMkLst>
            <pc:docMk/>
            <pc:sldMk cId="634196517" sldId="328"/>
            <ac:spMk id="2" creationId="{36A804A6-544C-4F7B-AE70-7A02E0EB93D8}"/>
          </ac:spMkLst>
        </pc:spChg>
        <pc:spChg chg="add del mod">
          <ac:chgData name="Elaine Halliday" userId="1282633d-b7fb-4abb-83a2-c51dc149aae6" providerId="ADAL" clId="{8B6E17AC-A0DA-46AE-AEB5-D740C14F9356}" dt="2022-05-22T21:16:28.125" v="962"/>
          <ac:spMkLst>
            <pc:docMk/>
            <pc:sldMk cId="634196517" sldId="328"/>
            <ac:spMk id="6" creationId="{A29E7E0E-A726-C103-7552-EC59272C364E}"/>
          </ac:spMkLst>
        </pc:spChg>
        <pc:spChg chg="add del mod">
          <ac:chgData name="Elaine Halliday" userId="1282633d-b7fb-4abb-83a2-c51dc149aae6" providerId="ADAL" clId="{8B6E17AC-A0DA-46AE-AEB5-D740C14F9356}" dt="2022-05-22T21:28:17.080" v="998" actId="478"/>
          <ac:spMkLst>
            <pc:docMk/>
            <pc:sldMk cId="634196517" sldId="328"/>
            <ac:spMk id="10" creationId="{DEC4FBBB-D6FA-3206-4234-87B34F5CFDFF}"/>
          </ac:spMkLst>
        </pc:spChg>
        <pc:spChg chg="add del mod">
          <ac:chgData name="Elaine Halliday" userId="1282633d-b7fb-4abb-83a2-c51dc149aae6" providerId="ADAL" clId="{8B6E17AC-A0DA-46AE-AEB5-D740C14F9356}" dt="2022-05-22T21:30:22.106" v="1019" actId="478"/>
          <ac:spMkLst>
            <pc:docMk/>
            <pc:sldMk cId="634196517" sldId="328"/>
            <ac:spMk id="13" creationId="{D029B124-5BD8-F4E7-41FA-5502337A6E3E}"/>
          </ac:spMkLst>
        </pc:spChg>
        <pc:spChg chg="add mod">
          <ac:chgData name="Elaine Halliday" userId="1282633d-b7fb-4abb-83a2-c51dc149aae6" providerId="ADAL" clId="{8B6E17AC-A0DA-46AE-AEB5-D740C14F9356}" dt="2022-05-22T22:11:10.567" v="1635" actId="1076"/>
          <ac:spMkLst>
            <pc:docMk/>
            <pc:sldMk cId="634196517" sldId="328"/>
            <ac:spMk id="14" creationId="{ADDBA455-25A9-8F85-E6C2-E8C6A17ECD10}"/>
          </ac:spMkLst>
        </pc:spChg>
        <pc:spChg chg="add mod">
          <ac:chgData name="Elaine Halliday" userId="1282633d-b7fb-4abb-83a2-c51dc149aae6" providerId="ADAL" clId="{8B6E17AC-A0DA-46AE-AEB5-D740C14F9356}" dt="2022-05-22T22:13:40.236" v="1746" actId="20577"/>
          <ac:spMkLst>
            <pc:docMk/>
            <pc:sldMk cId="634196517" sldId="328"/>
            <ac:spMk id="15" creationId="{204EE855-52E7-AFF0-B8E5-A3C3789FE2A2}"/>
          </ac:spMkLst>
        </pc:spChg>
        <pc:spChg chg="add mod">
          <ac:chgData name="Elaine Halliday" userId="1282633d-b7fb-4abb-83a2-c51dc149aae6" providerId="ADAL" clId="{8B6E17AC-A0DA-46AE-AEB5-D740C14F9356}" dt="2022-05-22T22:20:51.795" v="1858" actId="1076"/>
          <ac:spMkLst>
            <pc:docMk/>
            <pc:sldMk cId="634196517" sldId="328"/>
            <ac:spMk id="16" creationId="{50EB2A75-5B2F-91BC-D150-09F0CF02C28D}"/>
          </ac:spMkLst>
        </pc:spChg>
        <pc:picChg chg="add del mod">
          <ac:chgData name="Elaine Halliday" userId="1282633d-b7fb-4abb-83a2-c51dc149aae6" providerId="ADAL" clId="{8B6E17AC-A0DA-46AE-AEB5-D740C14F9356}" dt="2022-05-22T21:26:26.652" v="976" actId="478"/>
          <ac:picMkLst>
            <pc:docMk/>
            <pc:sldMk cId="634196517" sldId="328"/>
            <ac:picMk id="3" creationId="{31570D95-12C4-CC31-09E0-27BC6274F4FD}"/>
          </ac:picMkLst>
        </pc:picChg>
        <pc:picChg chg="del mod">
          <ac:chgData name="Elaine Halliday" userId="1282633d-b7fb-4abb-83a2-c51dc149aae6" providerId="ADAL" clId="{8B6E17AC-A0DA-46AE-AEB5-D740C14F9356}" dt="2022-05-22T21:15:58.120" v="954" actId="478"/>
          <ac:picMkLst>
            <pc:docMk/>
            <pc:sldMk cId="634196517" sldId="328"/>
            <ac:picMk id="5" creationId="{138AAA30-2C9E-40E4-A969-8E6354C6E4EC}"/>
          </ac:picMkLst>
        </pc:picChg>
        <pc:picChg chg="add del mod">
          <ac:chgData name="Elaine Halliday" userId="1282633d-b7fb-4abb-83a2-c51dc149aae6" providerId="ADAL" clId="{8B6E17AC-A0DA-46AE-AEB5-D740C14F9356}" dt="2022-05-22T21:26:29.538" v="977" actId="478"/>
          <ac:picMkLst>
            <pc:docMk/>
            <pc:sldMk cId="634196517" sldId="328"/>
            <ac:picMk id="7" creationId="{8D1BFDA7-EF7D-C911-52E2-5EC22FC70458}"/>
          </ac:picMkLst>
        </pc:picChg>
        <pc:picChg chg="add del mod">
          <ac:chgData name="Elaine Halliday" userId="1282633d-b7fb-4abb-83a2-c51dc149aae6" providerId="ADAL" clId="{8B6E17AC-A0DA-46AE-AEB5-D740C14F9356}" dt="2022-05-22T21:26:31.700" v="978" actId="478"/>
          <ac:picMkLst>
            <pc:docMk/>
            <pc:sldMk cId="634196517" sldId="328"/>
            <ac:picMk id="8" creationId="{FAC277AD-49C2-31E0-912F-5BC30B662453}"/>
          </ac:picMkLst>
        </pc:picChg>
        <pc:picChg chg="add del mod">
          <ac:chgData name="Elaine Halliday" userId="1282633d-b7fb-4abb-83a2-c51dc149aae6" providerId="ADAL" clId="{8B6E17AC-A0DA-46AE-AEB5-D740C14F9356}" dt="2022-05-22T22:15:17.625" v="1747" actId="478"/>
          <ac:picMkLst>
            <pc:docMk/>
            <pc:sldMk cId="634196517" sldId="328"/>
            <ac:picMk id="9" creationId="{FD5AA8E2-76D7-9452-1F76-1E0FAF1FBD7C}"/>
          </ac:picMkLst>
        </pc:picChg>
        <pc:picChg chg="add mod">
          <ac:chgData name="Elaine Halliday" userId="1282633d-b7fb-4abb-83a2-c51dc149aae6" providerId="ADAL" clId="{8B6E17AC-A0DA-46AE-AEB5-D740C14F9356}" dt="2022-05-22T22:16:26.811" v="1762" actId="1076"/>
          <ac:picMkLst>
            <pc:docMk/>
            <pc:sldMk cId="634196517" sldId="328"/>
            <ac:picMk id="11" creationId="{F505BD87-FA67-2A50-73F6-21E9921D091A}"/>
          </ac:picMkLst>
        </pc:picChg>
        <pc:picChg chg="add mod ord">
          <ac:chgData name="Elaine Halliday" userId="1282633d-b7fb-4abb-83a2-c51dc149aae6" providerId="ADAL" clId="{8B6E17AC-A0DA-46AE-AEB5-D740C14F9356}" dt="2022-05-22T22:15:50.187" v="1757" actId="14100"/>
          <ac:picMkLst>
            <pc:docMk/>
            <pc:sldMk cId="634196517" sldId="328"/>
            <ac:picMk id="12" creationId="{F2FCD55E-50EB-DD47-7E05-F236BB3C2E30}"/>
          </ac:picMkLst>
        </pc:picChg>
      </pc:sldChg>
      <pc:sldChg chg="addSp modSp del mod">
        <pc:chgData name="Elaine Halliday" userId="1282633d-b7fb-4abb-83a2-c51dc149aae6" providerId="ADAL" clId="{8B6E17AC-A0DA-46AE-AEB5-D740C14F9356}" dt="2022-05-22T21:31:56.979" v="1025" actId="2696"/>
        <pc:sldMkLst>
          <pc:docMk/>
          <pc:sldMk cId="3354512984" sldId="329"/>
        </pc:sldMkLst>
        <pc:picChg chg="add mod">
          <ac:chgData name="Elaine Halliday" userId="1282633d-b7fb-4abb-83a2-c51dc149aae6" providerId="ADAL" clId="{8B6E17AC-A0DA-46AE-AEB5-D740C14F9356}" dt="2022-05-22T19:40:37.036" v="920" actId="1076"/>
          <ac:picMkLst>
            <pc:docMk/>
            <pc:sldMk cId="3354512984" sldId="329"/>
            <ac:picMk id="3" creationId="{55C0BB77-D605-F9F7-50B7-D7886CAFED32}"/>
          </ac:picMkLst>
        </pc:picChg>
        <pc:picChg chg="mod">
          <ac:chgData name="Elaine Halliday" userId="1282633d-b7fb-4abb-83a2-c51dc149aae6" providerId="ADAL" clId="{8B6E17AC-A0DA-46AE-AEB5-D740C14F9356}" dt="2022-05-22T19:40:39.972" v="921" actId="1076"/>
          <ac:picMkLst>
            <pc:docMk/>
            <pc:sldMk cId="3354512984" sldId="329"/>
            <ac:picMk id="5" creationId="{6E8FA0ED-BC8B-4450-A928-1D68529A253C}"/>
          </ac:picMkLst>
        </pc:picChg>
        <pc:picChg chg="add mod">
          <ac:chgData name="Elaine Halliday" userId="1282633d-b7fb-4abb-83a2-c51dc149aae6" providerId="ADAL" clId="{8B6E17AC-A0DA-46AE-AEB5-D740C14F9356}" dt="2022-05-22T21:16:22.850" v="961" actId="1076"/>
          <ac:picMkLst>
            <pc:docMk/>
            <pc:sldMk cId="3354512984" sldId="329"/>
            <ac:picMk id="6" creationId="{3699AFD6-AAFE-A0ED-8614-F7702A8B5982}"/>
          </ac:picMkLst>
        </pc:picChg>
      </pc:sldChg>
      <pc:sldChg chg="del">
        <pc:chgData name="Elaine Halliday" userId="1282633d-b7fb-4abb-83a2-c51dc149aae6" providerId="ADAL" clId="{8B6E17AC-A0DA-46AE-AEB5-D740C14F9356}" dt="2022-05-22T21:32:02.118" v="1026" actId="2696"/>
        <pc:sldMkLst>
          <pc:docMk/>
          <pc:sldMk cId="3149329999" sldId="330"/>
        </pc:sldMkLst>
      </pc:sldChg>
      <pc:sldChg chg="del">
        <pc:chgData name="Elaine Halliday" userId="1282633d-b7fb-4abb-83a2-c51dc149aae6" providerId="ADAL" clId="{8B6E17AC-A0DA-46AE-AEB5-D740C14F9356}" dt="2022-05-22T21:32:07.367" v="1027" actId="2696"/>
        <pc:sldMkLst>
          <pc:docMk/>
          <pc:sldMk cId="1149385561" sldId="331"/>
        </pc:sldMkLst>
      </pc:sldChg>
      <pc:sldChg chg="addSp delSp modSp mod">
        <pc:chgData name="Elaine Halliday" userId="1282633d-b7fb-4abb-83a2-c51dc149aae6" providerId="ADAL" clId="{8B6E17AC-A0DA-46AE-AEB5-D740C14F9356}" dt="2022-05-22T22:32:49.333" v="2281" actId="947"/>
        <pc:sldMkLst>
          <pc:docMk/>
          <pc:sldMk cId="1039651720" sldId="332"/>
        </pc:sldMkLst>
        <pc:spChg chg="mod">
          <ac:chgData name="Elaine Halliday" userId="1282633d-b7fb-4abb-83a2-c51dc149aae6" providerId="ADAL" clId="{8B6E17AC-A0DA-46AE-AEB5-D740C14F9356}" dt="2022-05-22T21:32:21.369" v="1028" actId="1076"/>
          <ac:spMkLst>
            <pc:docMk/>
            <pc:sldMk cId="1039651720" sldId="332"/>
            <ac:spMk id="2" creationId="{68944820-D941-4772-9644-E2EBA28A0E08}"/>
          </ac:spMkLst>
        </pc:spChg>
        <pc:spChg chg="add del mod">
          <ac:chgData name="Elaine Halliday" userId="1282633d-b7fb-4abb-83a2-c51dc149aae6" providerId="ADAL" clId="{8B6E17AC-A0DA-46AE-AEB5-D740C14F9356}" dt="2022-05-22T21:35:09.104" v="1059" actId="478"/>
          <ac:spMkLst>
            <pc:docMk/>
            <pc:sldMk cId="1039651720" sldId="332"/>
            <ac:spMk id="3" creationId="{CAE9D50C-65BE-6EC0-4F67-0F3971BFA0C8}"/>
          </ac:spMkLst>
        </pc:spChg>
        <pc:spChg chg="add mod">
          <ac:chgData name="Elaine Halliday" userId="1282633d-b7fb-4abb-83a2-c51dc149aae6" providerId="ADAL" clId="{8B6E17AC-A0DA-46AE-AEB5-D740C14F9356}" dt="2022-05-22T22:32:49.333" v="2281" actId="947"/>
          <ac:spMkLst>
            <pc:docMk/>
            <pc:sldMk cId="1039651720" sldId="332"/>
            <ac:spMk id="6" creationId="{CCAFDB13-1F57-108D-64D1-8E646508A596}"/>
          </ac:spMkLst>
        </pc:spChg>
        <pc:picChg chg="mod">
          <ac:chgData name="Elaine Halliday" userId="1282633d-b7fb-4abb-83a2-c51dc149aae6" providerId="ADAL" clId="{8B6E17AC-A0DA-46AE-AEB5-D740C14F9356}" dt="2022-05-22T22:08:02.669" v="1561" actId="1076"/>
          <ac:picMkLst>
            <pc:docMk/>
            <pc:sldMk cId="1039651720" sldId="332"/>
            <ac:picMk id="5" creationId="{47751B2E-B7C6-4B4D-B21D-CBB725222253}"/>
          </ac:picMkLst>
        </pc:picChg>
      </pc:sldChg>
      <pc:sldChg chg="del">
        <pc:chgData name="Elaine Halliday" userId="1282633d-b7fb-4abb-83a2-c51dc149aae6" providerId="ADAL" clId="{8B6E17AC-A0DA-46AE-AEB5-D740C14F9356}" dt="2022-05-22T21:32:42.666" v="1031" actId="2696"/>
        <pc:sldMkLst>
          <pc:docMk/>
          <pc:sldMk cId="2744730025" sldId="333"/>
        </pc:sldMkLst>
      </pc:sldChg>
      <pc:sldChg chg="addSp delSp modSp new del mod ord">
        <pc:chgData name="Elaine Halliday" userId="1282633d-b7fb-4abb-83a2-c51dc149aae6" providerId="ADAL" clId="{8B6E17AC-A0DA-46AE-AEB5-D740C14F9356}" dt="2022-05-22T21:03:20.818" v="945" actId="2696"/>
        <pc:sldMkLst>
          <pc:docMk/>
          <pc:sldMk cId="4141759929" sldId="334"/>
        </pc:sldMkLst>
        <pc:spChg chg="mod">
          <ac:chgData name="Elaine Halliday" userId="1282633d-b7fb-4abb-83a2-c51dc149aae6" providerId="ADAL" clId="{8B6E17AC-A0DA-46AE-AEB5-D740C14F9356}" dt="2022-05-22T16:45:07.291" v="810" actId="1076"/>
          <ac:spMkLst>
            <pc:docMk/>
            <pc:sldMk cId="4141759929" sldId="334"/>
            <ac:spMk id="2" creationId="{69B54DBD-6841-76B4-3164-8722E376C05F}"/>
          </ac:spMkLst>
        </pc:spChg>
        <pc:spChg chg="del">
          <ac:chgData name="Elaine Halliday" userId="1282633d-b7fb-4abb-83a2-c51dc149aae6" providerId="ADAL" clId="{8B6E17AC-A0DA-46AE-AEB5-D740C14F9356}" dt="2022-05-22T16:44:59.405" v="807"/>
          <ac:spMkLst>
            <pc:docMk/>
            <pc:sldMk cId="4141759929" sldId="334"/>
            <ac:spMk id="3" creationId="{029E84DE-4F86-2B3D-1EA9-5C10133CED0D}"/>
          </ac:spMkLst>
        </pc:spChg>
        <pc:spChg chg="add mod">
          <ac:chgData name="Elaine Halliday" userId="1282633d-b7fb-4abb-83a2-c51dc149aae6" providerId="ADAL" clId="{8B6E17AC-A0DA-46AE-AEB5-D740C14F9356}" dt="2022-05-22T17:15:21.097" v="860" actId="478"/>
          <ac:spMkLst>
            <pc:docMk/>
            <pc:sldMk cId="4141759929" sldId="334"/>
            <ac:spMk id="7" creationId="{6ED651EE-EE28-0D44-F074-AE030DB757BF}"/>
          </ac:spMkLst>
        </pc:spChg>
        <pc:picChg chg="add del mod">
          <ac:chgData name="Elaine Halliday" userId="1282633d-b7fb-4abb-83a2-c51dc149aae6" providerId="ADAL" clId="{8B6E17AC-A0DA-46AE-AEB5-D740C14F9356}" dt="2022-05-22T17:15:21.097" v="860" actId="478"/>
          <ac:picMkLst>
            <pc:docMk/>
            <pc:sldMk cId="4141759929" sldId="334"/>
            <ac:picMk id="6" creationId="{89D74F7E-0E29-FB77-C813-D4D3B6D6B885}"/>
          </ac:picMkLst>
        </pc:picChg>
        <pc:picChg chg="add mod">
          <ac:chgData name="Elaine Halliday" userId="1282633d-b7fb-4abb-83a2-c51dc149aae6" providerId="ADAL" clId="{8B6E17AC-A0DA-46AE-AEB5-D740C14F9356}" dt="2022-05-22T19:44:16.805" v="930" actId="1076"/>
          <ac:picMkLst>
            <pc:docMk/>
            <pc:sldMk cId="4141759929" sldId="334"/>
            <ac:picMk id="8" creationId="{67102EF1-DC11-F835-D4A7-8B42FEF6A46B}"/>
          </ac:picMkLst>
        </pc:picChg>
        <pc:picChg chg="add mod">
          <ac:chgData name="Elaine Halliday" userId="1282633d-b7fb-4abb-83a2-c51dc149aae6" providerId="ADAL" clId="{8B6E17AC-A0DA-46AE-AEB5-D740C14F9356}" dt="2022-05-22T19:43:57.871" v="926" actId="1076"/>
          <ac:picMkLst>
            <pc:docMk/>
            <pc:sldMk cId="4141759929" sldId="334"/>
            <ac:picMk id="9" creationId="{4FF9983F-16C2-56CA-55FD-0753FD3B25D2}"/>
          </ac:picMkLst>
        </pc:picChg>
      </pc:sldChg>
      <pc:sldChg chg="addSp delSp modSp new mod">
        <pc:chgData name="Elaine Halliday" userId="1282633d-b7fb-4abb-83a2-c51dc149aae6" providerId="ADAL" clId="{8B6E17AC-A0DA-46AE-AEB5-D740C14F9356}" dt="2022-05-22T19:01:20.102" v="907" actId="1076"/>
        <pc:sldMkLst>
          <pc:docMk/>
          <pc:sldMk cId="2972771879" sldId="335"/>
        </pc:sldMkLst>
        <pc:spChg chg="mod">
          <ac:chgData name="Elaine Halliday" userId="1282633d-b7fb-4abb-83a2-c51dc149aae6" providerId="ADAL" clId="{8B6E17AC-A0DA-46AE-AEB5-D740C14F9356}" dt="2022-05-22T19:01:20.102" v="907" actId="1076"/>
          <ac:spMkLst>
            <pc:docMk/>
            <pc:sldMk cId="2972771879" sldId="335"/>
            <ac:spMk id="2" creationId="{DCB2B4E2-20EE-7119-1DEB-C8385C03E40E}"/>
          </ac:spMkLst>
        </pc:spChg>
        <pc:spChg chg="del">
          <ac:chgData name="Elaine Halliday" userId="1282633d-b7fb-4abb-83a2-c51dc149aae6" providerId="ADAL" clId="{8B6E17AC-A0DA-46AE-AEB5-D740C14F9356}" dt="2022-05-22T18:57:20.520" v="869"/>
          <ac:spMkLst>
            <pc:docMk/>
            <pc:sldMk cId="2972771879" sldId="335"/>
            <ac:spMk id="3" creationId="{79952A53-30F3-3505-92B6-E5D60BDD2079}"/>
          </ac:spMkLst>
        </pc:spChg>
        <pc:picChg chg="add mod">
          <ac:chgData name="Elaine Halliday" userId="1282633d-b7fb-4abb-83a2-c51dc149aae6" providerId="ADAL" clId="{8B6E17AC-A0DA-46AE-AEB5-D740C14F9356}" dt="2022-05-22T18:58:43.977" v="881" actId="1076"/>
          <ac:picMkLst>
            <pc:docMk/>
            <pc:sldMk cId="2972771879" sldId="335"/>
            <ac:picMk id="5" creationId="{F165478F-D5E2-30D4-F92B-FC1020A6D296}"/>
          </ac:picMkLst>
        </pc:picChg>
      </pc:sldChg>
      <pc:sldChg chg="addSp delSp modSp new mod">
        <pc:chgData name="Elaine Halliday" userId="1282633d-b7fb-4abb-83a2-c51dc149aae6" providerId="ADAL" clId="{8B6E17AC-A0DA-46AE-AEB5-D740C14F9356}" dt="2022-05-22T22:35:56.683" v="2287" actId="1076"/>
        <pc:sldMkLst>
          <pc:docMk/>
          <pc:sldMk cId="2524868897" sldId="336"/>
        </pc:sldMkLst>
        <pc:spChg chg="mod">
          <ac:chgData name="Elaine Halliday" userId="1282633d-b7fb-4abb-83a2-c51dc149aae6" providerId="ADAL" clId="{8B6E17AC-A0DA-46AE-AEB5-D740C14F9356}" dt="2022-05-22T21:40:51.167" v="1258" actId="1076"/>
          <ac:spMkLst>
            <pc:docMk/>
            <pc:sldMk cId="2524868897" sldId="336"/>
            <ac:spMk id="2" creationId="{0512EC51-62E7-5E18-303B-21A7245E6DF6}"/>
          </ac:spMkLst>
        </pc:spChg>
        <pc:spChg chg="del">
          <ac:chgData name="Elaine Halliday" userId="1282633d-b7fb-4abb-83a2-c51dc149aae6" providerId="ADAL" clId="{8B6E17AC-A0DA-46AE-AEB5-D740C14F9356}" dt="2022-05-22T21:01:06.358" v="932"/>
          <ac:spMkLst>
            <pc:docMk/>
            <pc:sldMk cId="2524868897" sldId="336"/>
            <ac:spMk id="3" creationId="{E2014EFF-095D-BC59-CAD0-80E2A7BC63BE}"/>
          </ac:spMkLst>
        </pc:spChg>
        <pc:spChg chg="add mod">
          <ac:chgData name="Elaine Halliday" userId="1282633d-b7fb-4abb-83a2-c51dc149aae6" providerId="ADAL" clId="{8B6E17AC-A0DA-46AE-AEB5-D740C14F9356}" dt="2022-05-22T22:35:56.683" v="2287" actId="1076"/>
          <ac:spMkLst>
            <pc:docMk/>
            <pc:sldMk cId="2524868897" sldId="336"/>
            <ac:spMk id="7" creationId="{4CC7A385-8C06-DC20-F5B7-066509AB1673}"/>
          </ac:spMkLst>
        </pc:spChg>
        <pc:picChg chg="add mod">
          <ac:chgData name="Elaine Halliday" userId="1282633d-b7fb-4abb-83a2-c51dc149aae6" providerId="ADAL" clId="{8B6E17AC-A0DA-46AE-AEB5-D740C14F9356}" dt="2022-05-22T22:25:09.831" v="2119" actId="14100"/>
          <ac:picMkLst>
            <pc:docMk/>
            <pc:sldMk cId="2524868897" sldId="336"/>
            <ac:picMk id="5" creationId="{BE90C541-2645-2B7C-49EC-DDF1373FF7F5}"/>
          </ac:picMkLst>
        </pc:picChg>
        <pc:picChg chg="add mod">
          <ac:chgData name="Elaine Halliday" userId="1282633d-b7fb-4abb-83a2-c51dc149aae6" providerId="ADAL" clId="{8B6E17AC-A0DA-46AE-AEB5-D740C14F9356}" dt="2022-05-22T22:25:17.802" v="2120" actId="14100"/>
          <ac:picMkLst>
            <pc:docMk/>
            <pc:sldMk cId="2524868897" sldId="336"/>
            <ac:picMk id="6" creationId="{4294C4BC-484D-4CBD-C85F-760FC63A73F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altLang="en-US" dirty="0">
                <a:latin typeface="Effra" panose="020B0603020203020204" pitchFamily="34" charset="0"/>
              </a:rPr>
              <a:t>AA</a:t>
            </a: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altLang="en-US" dirty="0">
                <a:latin typeface="Effra" panose="020B0603020203020204" pitchFamily="34" charset="0"/>
              </a:rPr>
              <a:t>A</a:t>
            </a: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altLang="en-US" dirty="0">
                <a:latin typeface="Effra" panose="020B0603020203020204" pitchFamily="34" charset="0"/>
              </a:rPr>
              <a:t>A</a:t>
            </a:r>
            <a:fld id="{6BDED6D5-33CC-49C8-A14A-4660977D1BEE}" type="slidenum">
              <a:rPr lang="en-GB" altLang="en-US" smtClean="0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4000" dirty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200" cap="all" baseline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200" cap="all" baseline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lang="en-GB" sz="2000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 dirty="0"/>
              <a:t>Second level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 dirty="0"/>
              <a:t>Third level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 dirty="0"/>
              <a:t>Fourth level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 dirty="0"/>
              <a:t>Fifth level</a:t>
            </a:r>
            <a:endParaRPr lang="en-GB" dirty="0"/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605072"/>
            <a:ext cx="676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Wednesday, 11 June 2014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605072"/>
            <a:ext cx="676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Copyright University of Reading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Wednesday, 11 June 2014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605072"/>
            <a:ext cx="676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605072"/>
            <a:ext cx="676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40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256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20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200" cap="all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605072"/>
            <a:ext cx="67691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1" cap="all" baseline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00" y="620689"/>
            <a:ext cx="7027520" cy="158417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ea typeface="Calibri" panose="020F0502020204030204" pitchFamily="34" charset="0"/>
              </a:rPr>
              <a:t>How tree management affects water levels and peat properties in a groundwater fed peatland</a:t>
            </a:r>
            <a:endParaRPr lang="en-GB" sz="24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800" y="4725144"/>
            <a:ext cx="8280000" cy="925512"/>
          </a:xfrm>
        </p:spPr>
        <p:txBody>
          <a:bodyPr/>
          <a:lstStyle/>
          <a:p>
            <a:r>
              <a:rPr lang="en-GB" dirty="0"/>
              <a:t>Elaine Halliday</a:t>
            </a:r>
          </a:p>
          <a:p>
            <a:r>
              <a:rPr lang="en-GB" dirty="0"/>
              <a:t>Joanna Clark, Anne Verhoef, Debbie Wilkinson (SEW), David Macdonald (BGS)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2" y="1"/>
            <a:ext cx="2858344" cy="620688"/>
          </a:xfrm>
        </p:spPr>
        <p:txBody>
          <a:bodyPr/>
          <a:lstStyle/>
          <a:p>
            <a:r>
              <a:rPr lang="en-GB" dirty="0"/>
              <a:t>EGU 23/5/22</a:t>
            </a:r>
          </a:p>
        </p:txBody>
      </p:sp>
      <p:pic>
        <p:nvPicPr>
          <p:cNvPr id="11" name="Picture Placeholder 10" descr="A close up of a tree&#10;&#10;Description automatically generated">
            <a:extLst>
              <a:ext uri="{FF2B5EF4-FFF2-40B4-BE49-F238E27FC236}">
                <a16:creationId xmlns:a16="http://schemas.microsoft.com/office/drawing/2014/main" id="{78EA7EA2-CD3B-4023-A4CB-87BCEE3600B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9" r="42969"/>
          <a:stretch>
            <a:fillRect/>
          </a:stretch>
        </p:blipFill>
        <p:spPr>
          <a:xfrm rot="5400000">
            <a:off x="3429000" y="-1143000"/>
            <a:ext cx="2286000" cy="9144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55D93-D84A-4F64-8AF9-E22BED26D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6022669"/>
            <a:ext cx="1762796" cy="333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8EF10E-FC44-4A29-A3CB-98C5ABCA1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448" y="6022668"/>
            <a:ext cx="1499406" cy="333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612CE4-976B-47FF-9286-C2D1C860A8D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854216"/>
            <a:ext cx="1665746" cy="67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EC1E70-7548-1FB2-5745-A378E67FF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2916" y="897503"/>
            <a:ext cx="1011884" cy="134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071B2-6C8A-4E63-A1CD-15423143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774" y="-5275"/>
            <a:ext cx="8280000" cy="828000"/>
          </a:xfrm>
        </p:spPr>
        <p:txBody>
          <a:bodyPr/>
          <a:lstStyle/>
          <a:p>
            <a:r>
              <a:rPr lang="en-GB" dirty="0"/>
              <a:t>Greywell Fen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9ED33-82CA-4E11-BC50-78113B4CC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09" y="964876"/>
            <a:ext cx="3528392" cy="5760640"/>
          </a:xfrm>
        </p:spPr>
        <p:txBody>
          <a:bodyPr/>
          <a:lstStyle/>
          <a:p>
            <a:r>
              <a:rPr lang="en-GB" dirty="0"/>
              <a:t>North Hampshire, South England</a:t>
            </a:r>
          </a:p>
          <a:p>
            <a:r>
              <a:rPr lang="en-GB" dirty="0"/>
              <a:t>Lowland calcareous peatland</a:t>
            </a:r>
          </a:p>
          <a:p>
            <a:r>
              <a:rPr lang="en-GB" dirty="0"/>
              <a:t>0.3 km</a:t>
            </a:r>
            <a:r>
              <a:rPr lang="en-GB" baseline="30000" dirty="0"/>
              <a:t>2</a:t>
            </a:r>
            <a:r>
              <a:rPr lang="en-GB" dirty="0"/>
              <a:t>, 2 km long</a:t>
            </a:r>
          </a:p>
          <a:p>
            <a:r>
              <a:rPr lang="en-GB" dirty="0"/>
              <a:t>Peat from 30 cm to &gt; 6 m</a:t>
            </a:r>
          </a:p>
          <a:p>
            <a:r>
              <a:rPr lang="en-GB" dirty="0"/>
              <a:t>SSSI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POTENTIAL THREATS</a:t>
            </a:r>
          </a:p>
          <a:p>
            <a:r>
              <a:rPr lang="en-GB" dirty="0"/>
              <a:t>Groundwater abstraction</a:t>
            </a:r>
          </a:p>
          <a:p>
            <a:r>
              <a:rPr lang="en-GB" dirty="0"/>
              <a:t>Afforestation </a:t>
            </a:r>
          </a:p>
          <a:p>
            <a:r>
              <a:rPr lang="en-GB" dirty="0"/>
              <a:t>Nutrient enrichment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MANAGEMENT</a:t>
            </a:r>
          </a:p>
          <a:p>
            <a:r>
              <a:rPr lang="en-GB" dirty="0"/>
              <a:t>Grazing</a:t>
            </a:r>
          </a:p>
          <a:p>
            <a:r>
              <a:rPr lang="en-GB" dirty="0"/>
              <a:t>Tree clearance</a:t>
            </a:r>
          </a:p>
          <a:p>
            <a:r>
              <a:rPr lang="en-GB" dirty="0"/>
              <a:t>Scrub clearance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60B59-28E1-40DF-9F74-A69F7AD21F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1E2F5-19A0-4E6F-AFE1-F4EBDB3AB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923" y="964876"/>
            <a:ext cx="4567877" cy="2939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48DB1E-33D2-48BA-25A5-4105E23BF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897" y="4040848"/>
            <a:ext cx="4567877" cy="2408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CAC6AE-10B0-8F44-D0CA-09E796BC6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897" y="4015463"/>
            <a:ext cx="4601903" cy="247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5363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A2871-6E35-427B-817D-E1B4BFF8F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280000" cy="828000"/>
          </a:xfrm>
        </p:spPr>
        <p:txBody>
          <a:bodyPr/>
          <a:lstStyle/>
          <a:p>
            <a:r>
              <a:rPr lang="en-GB" dirty="0"/>
              <a:t>Detailed surveying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64772-7427-45AE-8F29-FDCC64AC5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</a:t>
            </a:fld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E7C43-31A4-4587-9265-44365462A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3" y="1314040"/>
            <a:ext cx="4464123" cy="50492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19351A-EB99-4E31-9641-C37FCF247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092" y="2687457"/>
            <a:ext cx="3541756" cy="1478456"/>
          </a:xfrm>
          <a:ln w="19050">
            <a:solidFill>
              <a:schemeClr val="accent1"/>
            </a:solidFill>
          </a:ln>
        </p:spPr>
        <p:txBody>
          <a:bodyPr numCol="2"/>
          <a:lstStyle/>
          <a:p>
            <a:r>
              <a:rPr lang="en-GB" dirty="0"/>
              <a:t>Recently Cleared</a:t>
            </a:r>
          </a:p>
          <a:p>
            <a:r>
              <a:rPr lang="en-GB" dirty="0"/>
              <a:t>Trees</a:t>
            </a:r>
          </a:p>
          <a:p>
            <a:r>
              <a:rPr lang="en-GB" dirty="0"/>
              <a:t>Historic Trees</a:t>
            </a:r>
          </a:p>
          <a:p>
            <a:endParaRPr lang="en-GB" dirty="0"/>
          </a:p>
          <a:p>
            <a:r>
              <a:rPr lang="en-GB" dirty="0"/>
              <a:t>Pristine</a:t>
            </a:r>
          </a:p>
          <a:p>
            <a:r>
              <a:rPr lang="en-GB" dirty="0"/>
              <a:t>North</a:t>
            </a:r>
          </a:p>
          <a:p>
            <a:r>
              <a:rPr lang="en-GB" dirty="0"/>
              <a:t>Fen</a:t>
            </a:r>
          </a:p>
          <a:p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12A176-3A54-097E-B521-D5F5F617384F}"/>
              </a:ext>
            </a:extLst>
          </p:cNvPr>
          <p:cNvSpPr txBox="1">
            <a:spLocks/>
          </p:cNvSpPr>
          <p:nvPr/>
        </p:nvSpPr>
        <p:spPr bwMode="auto">
          <a:xfrm>
            <a:off x="4233092" y="957954"/>
            <a:ext cx="5037719" cy="159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Determine if Trees are:</a:t>
            </a:r>
          </a:p>
          <a:p>
            <a:pPr marL="0" indent="0">
              <a:buFont typeface="Arial" charset="0"/>
              <a:buNone/>
            </a:pPr>
            <a:r>
              <a:rPr lang="en-GB" kern="0" dirty="0"/>
              <a:t>	- Affecting water levels</a:t>
            </a:r>
          </a:p>
          <a:p>
            <a:pPr marL="0" indent="0">
              <a:buFont typeface="Arial" charset="0"/>
              <a:buNone/>
            </a:pPr>
            <a:r>
              <a:rPr lang="en-GB" kern="0" dirty="0"/>
              <a:t>	- Changing rainfall/ GW proportions</a:t>
            </a:r>
          </a:p>
          <a:p>
            <a:pPr marL="0" indent="0">
              <a:buFont typeface="Arial" charset="0"/>
              <a:buNone/>
            </a:pPr>
            <a:r>
              <a:rPr lang="en-GB" kern="0" dirty="0"/>
              <a:t>	- Changing soil properties</a:t>
            </a:r>
          </a:p>
          <a:p>
            <a:pPr marL="0" indent="0">
              <a:buFont typeface="Arial" charset="0"/>
              <a:buNone/>
            </a:pPr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FFA93-7B5D-BDB7-CD3C-C25460843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372875"/>
            <a:ext cx="5356936" cy="199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3388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2B4E2-20EE-7119-1DEB-C8385C03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3436"/>
            <a:ext cx="8280000" cy="711368"/>
          </a:xfrm>
        </p:spPr>
        <p:txBody>
          <a:bodyPr/>
          <a:lstStyle/>
          <a:p>
            <a:r>
              <a:rPr lang="en-GB" dirty="0"/>
              <a:t>Effects on water levels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65478F-D5E2-30D4-F92B-FC1020A6D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200" y="764704"/>
            <a:ext cx="8265600" cy="58253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56791-50B3-ED00-587B-33E5656B29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7277187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2FCD55E-50EB-DD47-7E05-F236BB3C2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30449"/>
            <a:ext cx="6515731" cy="30585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20BCD-F73F-4FA0-8A60-41ABA19A28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</a:t>
            </a:fld>
            <a:endParaRPr lang="en-GB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05BD87-FA67-2A50-73F6-21E9921D0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57" y="3754462"/>
            <a:ext cx="6552728" cy="27348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DDBA455-25A9-8F85-E6C2-E8C6A17EC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14" y="19080"/>
            <a:ext cx="8280000" cy="711368"/>
          </a:xfrm>
        </p:spPr>
        <p:txBody>
          <a:bodyPr/>
          <a:lstStyle/>
          <a:p>
            <a:r>
              <a:rPr lang="en-GB" dirty="0"/>
              <a:t>Effects of Trees on peat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4EE855-52E7-AFF0-B8E5-A3C3789FE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224" y="1196752"/>
            <a:ext cx="2448272" cy="2592288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0EB2A75-5B2F-91BC-D150-09F0CF02C28D}"/>
              </a:ext>
            </a:extLst>
          </p:cNvPr>
          <p:cNvSpPr txBox="1">
            <a:spLocks/>
          </p:cNvSpPr>
          <p:nvPr/>
        </p:nvSpPr>
        <p:spPr bwMode="auto">
          <a:xfrm>
            <a:off x="6681938" y="2420888"/>
            <a:ext cx="214599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Some evidence of increased bulk density</a:t>
            </a:r>
          </a:p>
          <a:p>
            <a:r>
              <a:rPr lang="en-GB" kern="0" dirty="0"/>
              <a:t>No change in organic matter content</a:t>
            </a:r>
          </a:p>
        </p:txBody>
      </p:sp>
    </p:spTree>
    <p:extLst>
      <p:ext uri="{BB962C8B-B14F-4D97-AF65-F5344CB8AC3E}">
        <p14:creationId xmlns:p14="http://schemas.microsoft.com/office/powerpoint/2010/main" val="63419651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4820-D941-4772-9644-E2EBA28A0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61" y="116632"/>
            <a:ext cx="8280000" cy="828000"/>
          </a:xfrm>
        </p:spPr>
        <p:txBody>
          <a:bodyPr/>
          <a:lstStyle/>
          <a:p>
            <a:r>
              <a:rPr lang="en-GB" dirty="0"/>
              <a:t>IR spectra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751B2E-B7C6-4B4D-B21D-CBB725222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641" y="2672502"/>
            <a:ext cx="7921021" cy="37916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D5061-C261-43F7-BCAA-5678695471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AFDB13-1F57-108D-64D1-8E646508A596}"/>
              </a:ext>
            </a:extLst>
          </p:cNvPr>
          <p:cNvSpPr txBox="1">
            <a:spLocks/>
          </p:cNvSpPr>
          <p:nvPr/>
        </p:nvSpPr>
        <p:spPr bwMode="auto">
          <a:xfrm>
            <a:off x="683568" y="1340768"/>
            <a:ext cx="7488832" cy="1149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Functional groups present: C=C, C-O, CH, COO</a:t>
            </a:r>
            <a:r>
              <a:rPr lang="en-GB" kern="0" baseline="30000" dirty="0"/>
              <a:t>-</a:t>
            </a:r>
            <a:r>
              <a:rPr lang="en-GB" kern="0" dirty="0"/>
              <a:t>, Si-O</a:t>
            </a:r>
          </a:p>
          <a:p>
            <a:r>
              <a:rPr lang="en-GB" kern="0" dirty="0"/>
              <a:t>Ratio of stable aromatic groups to easily degraded aliphatic groups as an indicator of decomposition</a:t>
            </a:r>
          </a:p>
          <a:p>
            <a:endParaRPr lang="en-GB" kern="0" dirty="0"/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03965172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90C541-2645-2B7C-49EC-DDF1373FF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819502"/>
            <a:ext cx="7092280" cy="26094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7317E-C7CB-341A-5A89-4B83D1935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7</a:t>
            </a:fld>
            <a:endParaRPr lang="en-GB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4C4BC-484D-4CBD-C85F-760FC63A7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454997"/>
            <a:ext cx="6509064" cy="3306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12EC51-62E7-5E18-303B-21A7245E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04" y="96072"/>
            <a:ext cx="8280000" cy="594048"/>
          </a:xfrm>
        </p:spPr>
        <p:txBody>
          <a:bodyPr/>
          <a:lstStyle/>
          <a:p>
            <a:r>
              <a:rPr lang="en-GB" dirty="0"/>
              <a:t>Effects of trees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C7A385-8C06-DC20-F5B7-066509AB1673}"/>
              </a:ext>
            </a:extLst>
          </p:cNvPr>
          <p:cNvSpPr txBox="1">
            <a:spLocks/>
          </p:cNvSpPr>
          <p:nvPr/>
        </p:nvSpPr>
        <p:spPr bwMode="auto">
          <a:xfrm>
            <a:off x="107504" y="1268760"/>
            <a:ext cx="1872208" cy="57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No impact on absolute water levels</a:t>
            </a:r>
          </a:p>
          <a:p>
            <a:r>
              <a:rPr lang="en-GB" kern="0" dirty="0"/>
              <a:t>Possible reduction in resilience to changes in water levels</a:t>
            </a:r>
          </a:p>
          <a:p>
            <a:r>
              <a:rPr lang="en-GB" kern="0" dirty="0"/>
              <a:t>Increased rates of decomposition in upper peat layers</a:t>
            </a:r>
          </a:p>
        </p:txBody>
      </p:sp>
    </p:spTree>
    <p:extLst>
      <p:ext uri="{BB962C8B-B14F-4D97-AF65-F5344CB8AC3E}">
        <p14:creationId xmlns:p14="http://schemas.microsoft.com/office/powerpoint/2010/main" val="252486889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FB3B6-B0D8-4A52-96FB-9B9B94273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12907"/>
            <a:ext cx="8280000" cy="623804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75A10-874A-4ABA-920F-6867B1774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340768"/>
            <a:ext cx="3240360" cy="2592288"/>
          </a:xfrm>
        </p:spPr>
        <p:txBody>
          <a:bodyPr/>
          <a:lstStyle/>
          <a:p>
            <a:r>
              <a:rPr lang="en-GB" dirty="0"/>
              <a:t>Tree clearance has improved fen vegetation</a:t>
            </a:r>
          </a:p>
          <a:p>
            <a:pPr marL="0" indent="0">
              <a:buNone/>
            </a:pPr>
            <a:r>
              <a:rPr lang="en-GB" dirty="0"/>
              <a:t>BUT</a:t>
            </a:r>
          </a:p>
          <a:p>
            <a:r>
              <a:rPr lang="en-GB" dirty="0"/>
              <a:t>Competition, water levels, or peat production?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306D0-B261-4611-B4DB-D60FE4DE1E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DAC64-573D-4934-967D-41AEE7C65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720" y="3588990"/>
            <a:ext cx="4405024" cy="2900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672722-3F35-4E06-A854-DD8D4085E5E3}"/>
              </a:ext>
            </a:extLst>
          </p:cNvPr>
          <p:cNvSpPr txBox="1"/>
          <p:nvPr/>
        </p:nvSpPr>
        <p:spPr>
          <a:xfrm>
            <a:off x="3536039" y="6334352"/>
            <a:ext cx="26807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tx2"/>
                </a:solidFill>
                <a:latin typeface="+mn-lt"/>
              </a:rPr>
              <a:t>SEW,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334C0-81D7-8D65-97BB-375732276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720" y="996701"/>
            <a:ext cx="4405024" cy="2432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264551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15878</TotalTime>
  <Words>211</Words>
  <Application>Microsoft Office PowerPoint</Application>
  <PresentationFormat>On-screen Show (4:3)</PresentationFormat>
  <Paragraphs>57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 Black</vt:lpstr>
      <vt:lpstr>Arial</vt:lpstr>
      <vt:lpstr>Effra</vt:lpstr>
      <vt:lpstr>Arial Bold</vt:lpstr>
      <vt:lpstr>UoR Theme</vt:lpstr>
      <vt:lpstr>How tree management affects water levels and peat properties in a groundwater fed peatland</vt:lpstr>
      <vt:lpstr>Greywell Fen</vt:lpstr>
      <vt:lpstr>Detailed surveying</vt:lpstr>
      <vt:lpstr>Effects on water levels</vt:lpstr>
      <vt:lpstr>Effects of Trees on peat</vt:lpstr>
      <vt:lpstr>IR spectra</vt:lpstr>
      <vt:lpstr>Effects of trees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Evaluating Groundwater abstraction and management at gerywell fen</dc:title>
  <dc:creator>Elaine Halliday</dc:creator>
  <cp:lastModifiedBy>Elaine Halliday</cp:lastModifiedBy>
  <cp:revision>16</cp:revision>
  <dcterms:created xsi:type="dcterms:W3CDTF">2020-04-30T08:50:12Z</dcterms:created>
  <dcterms:modified xsi:type="dcterms:W3CDTF">2022-05-22T22:45:53Z</dcterms:modified>
</cp:coreProperties>
</file>