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8" r:id="rId5"/>
    <p:sldId id="292" r:id="rId6"/>
    <p:sldId id="294" r:id="rId7"/>
    <p:sldId id="285" r:id="rId8"/>
    <p:sldId id="287" r:id="rId9"/>
    <p:sldId id="296" r:id="rId10"/>
    <p:sldId id="303" r:id="rId11"/>
    <p:sldId id="293" r:id="rId12"/>
    <p:sldId id="297" r:id="rId13"/>
    <p:sldId id="298" r:id="rId14"/>
    <p:sldId id="300" r:id="rId15"/>
    <p:sldId id="299" r:id="rId16"/>
    <p:sldId id="302" r:id="rId17"/>
    <p:sldId id="301" r:id="rId18"/>
    <p:sldId id="290" r:id="rId19"/>
    <p:sldId id="259" r:id="rId20"/>
    <p:sldId id="291" r:id="rId21"/>
    <p:sldId id="266"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56B1"/>
    <a:srgbClr val="8D7374"/>
    <a:srgbClr val="024EA2"/>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420F6-7846-4E5E-A231-F9A701E4F41B}" v="25" dt="2022-05-19T14:42:39.215"/>
    <p1510:client id="{28193AE6-A1B7-E183-98CB-44E121EA4F56}" v="520" dt="2022-05-20T10:25:19.635"/>
    <p1510:client id="{38652EFC-4DFE-4258-9795-EF2CF44A95F2}" v="36" dt="2022-05-18T15:46:26.591"/>
    <p1510:client id="{608DBC6A-3BE3-47C7-A952-14597DF17A5B}" v="164" dt="2022-05-18T15:37:24.894"/>
    <p1510:client id="{7799BCC1-D081-4F23-B3D1-D6F06D746E63}" v="96" dt="2022-05-19T14:38:03.829"/>
    <p1510:client id="{820A4989-86B2-4B1E-BC01-22BDD31EDE3E}" v="84" dt="2022-05-20T10:54:45.068"/>
    <p1510:client id="{9BE96369-6EC6-41EC-B129-FB2F34181A6E}" v="36" dt="2022-05-19T16:30:39.310"/>
    <p1510:client id="{B66F064F-04DF-4391-BA64-7E52A468E2B0}" v="101" dt="2022-05-19T14:46:52.924"/>
    <p1510:client id="{C93748AB-C1B0-4306-B397-E5C462660886}" v="214" dt="2022-05-19T09:53:01.530"/>
    <p1510:client id="{E6449086-9122-4580-B246-787B726B32A3}" v="416" dt="2022-05-20T12:57:07.943"/>
    <p1510:client id="{F32383E6-3C31-463C-8A9E-EDDE2D931AD5}" v="55" dt="2022-05-19T15:27:35.310"/>
    <p1510:client id="{F8E4EE9C-B42F-4E93-B6D1-78180D73AE62}" v="1" dt="2022-05-19T14:34:15.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393" autoAdjust="0"/>
  </p:normalViewPr>
  <p:slideViewPr>
    <p:cSldViewPr snapToGrid="0">
      <p:cViewPr varScale="1">
        <p:scale>
          <a:sx n="34" d="100"/>
          <a:sy n="34" d="100"/>
        </p:scale>
        <p:origin x="1900" y="52"/>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JDA Piotr (JRC-ISPRA)" userId="S::piotr.wojda@ec.europa.eu::2cb38b05-1317-4657-a764-7e2874bbc959" providerId="AD" clId="Web-{C93748AB-C1B0-4306-B397-E5C462660886}"/>
    <pc:docChg chg="modSld">
      <pc:chgData name="WOJDA Piotr (JRC-ISPRA)" userId="S::piotr.wojda@ec.europa.eu::2cb38b05-1317-4657-a764-7e2874bbc959" providerId="AD" clId="Web-{C93748AB-C1B0-4306-B397-E5C462660886}" dt="2022-05-19T09:52:59.655" v="185" actId="20577"/>
      <pc:docMkLst>
        <pc:docMk/>
      </pc:docMkLst>
      <pc:sldChg chg="addSp delSp modSp addAnim">
        <pc:chgData name="WOJDA Piotr (JRC-ISPRA)" userId="S::piotr.wojda@ec.europa.eu::2cb38b05-1317-4657-a764-7e2874bbc959" providerId="AD" clId="Web-{C93748AB-C1B0-4306-B397-E5C462660886}" dt="2022-05-19T09:52:59.655" v="185" actId="20577"/>
        <pc:sldMkLst>
          <pc:docMk/>
          <pc:sldMk cId="3312599297" sldId="301"/>
        </pc:sldMkLst>
        <pc:spChg chg="add del mod">
          <ac:chgData name="WOJDA Piotr (JRC-ISPRA)" userId="S::piotr.wojda@ec.europa.eu::2cb38b05-1317-4657-a764-7e2874bbc959" providerId="AD" clId="Web-{C93748AB-C1B0-4306-B397-E5C462660886}" dt="2022-05-19T09:46:57.803" v="27"/>
          <ac:spMkLst>
            <pc:docMk/>
            <pc:sldMk cId="3312599297" sldId="301"/>
            <ac:spMk id="3" creationId="{83B4D6EB-71E2-3133-DC95-8D78D362881D}"/>
          </ac:spMkLst>
        </pc:spChg>
        <pc:spChg chg="add mod">
          <ac:chgData name="WOJDA Piotr (JRC-ISPRA)" userId="S::piotr.wojda@ec.europa.eu::2cb38b05-1317-4657-a764-7e2874bbc959" providerId="AD" clId="Web-{C93748AB-C1B0-4306-B397-E5C462660886}" dt="2022-05-19T09:52:59.655" v="185" actId="20577"/>
          <ac:spMkLst>
            <pc:docMk/>
            <pc:sldMk cId="3312599297" sldId="301"/>
            <ac:spMk id="4" creationId="{87AC9383-C564-BB07-5AAE-ED948723C43F}"/>
          </ac:spMkLst>
        </pc:spChg>
        <pc:spChg chg="mod">
          <ac:chgData name="WOJDA Piotr (JRC-ISPRA)" userId="S::piotr.wojda@ec.europa.eu::2cb38b05-1317-4657-a764-7e2874bbc959" providerId="AD" clId="Web-{C93748AB-C1B0-4306-B397-E5C462660886}" dt="2022-05-19T09:23:47.552" v="21" actId="20577"/>
          <ac:spMkLst>
            <pc:docMk/>
            <pc:sldMk cId="3312599297" sldId="301"/>
            <ac:spMk id="9" creationId="{00000000-0000-0000-0000-000000000000}"/>
          </ac:spMkLst>
        </pc:spChg>
      </pc:sldChg>
    </pc:docChg>
  </pc:docChgLst>
  <pc:docChgLst>
    <pc:chgData name="SCHILLACI Calogero (JRC-ISPRA)" userId="S::calogero.schillaci@ec.europa.eu::1187f594-f582-41c1-aa3e-9a7a6f1d7a9d" providerId="AD" clId="Web-{E6449086-9122-4580-B246-787B726B32A3}"/>
    <pc:docChg chg="addSld delSld modSld sldOrd">
      <pc:chgData name="SCHILLACI Calogero (JRC-ISPRA)" userId="S::calogero.schillaci@ec.europa.eu::1187f594-f582-41c1-aa3e-9a7a6f1d7a9d" providerId="AD" clId="Web-{E6449086-9122-4580-B246-787B726B32A3}" dt="2022-05-20T12:57:07.943" v="300" actId="14100"/>
      <pc:docMkLst>
        <pc:docMk/>
      </pc:docMkLst>
      <pc:sldChg chg="addSp delSp modSp">
        <pc:chgData name="SCHILLACI Calogero (JRC-ISPRA)" userId="S::calogero.schillaci@ec.europa.eu::1187f594-f582-41c1-aa3e-9a7a6f1d7a9d" providerId="AD" clId="Web-{E6449086-9122-4580-B246-787B726B32A3}" dt="2022-05-20T12:55:03.893" v="275"/>
        <pc:sldMkLst>
          <pc:docMk/>
          <pc:sldMk cId="1501764781" sldId="259"/>
        </pc:sldMkLst>
        <pc:spChg chg="mod">
          <ac:chgData name="SCHILLACI Calogero (JRC-ISPRA)" userId="S::calogero.schillaci@ec.europa.eu::1187f594-f582-41c1-aa3e-9a7a6f1d7a9d" providerId="AD" clId="Web-{E6449086-9122-4580-B246-787B726B32A3}" dt="2022-05-20T12:51:07.450" v="198" actId="20577"/>
          <ac:spMkLst>
            <pc:docMk/>
            <pc:sldMk cId="1501764781" sldId="259"/>
            <ac:spMk id="2" creationId="{00000000-0000-0000-0000-000000000000}"/>
          </ac:spMkLst>
        </pc:spChg>
        <pc:picChg chg="add ord">
          <ac:chgData name="SCHILLACI Calogero (JRC-ISPRA)" userId="S::calogero.schillaci@ec.europa.eu::1187f594-f582-41c1-aa3e-9a7a6f1d7a9d" providerId="AD" clId="Web-{E6449086-9122-4580-B246-787B726B32A3}" dt="2022-05-20T12:55:03.893" v="275"/>
          <ac:picMkLst>
            <pc:docMk/>
            <pc:sldMk cId="1501764781" sldId="259"/>
            <ac:picMk id="3" creationId="{A4B0F84C-0095-7418-2A74-7E74D167AC40}"/>
          </ac:picMkLst>
        </pc:picChg>
        <pc:picChg chg="del">
          <ac:chgData name="SCHILLACI Calogero (JRC-ISPRA)" userId="S::calogero.schillaci@ec.europa.eu::1187f594-f582-41c1-aa3e-9a7a6f1d7a9d" providerId="AD" clId="Web-{E6449086-9122-4580-B246-787B726B32A3}" dt="2022-05-20T12:55:00.065" v="273"/>
          <ac:picMkLst>
            <pc:docMk/>
            <pc:sldMk cId="1501764781" sldId="259"/>
            <ac:picMk id="32" creationId="{00000000-0000-0000-0000-000000000000}"/>
          </ac:picMkLst>
        </pc:picChg>
      </pc:sldChg>
      <pc:sldChg chg="addSp modSp">
        <pc:chgData name="SCHILLACI Calogero (JRC-ISPRA)" userId="S::calogero.schillaci@ec.europa.eu::1187f594-f582-41c1-aa3e-9a7a6f1d7a9d" providerId="AD" clId="Web-{E6449086-9122-4580-B246-787B726B32A3}" dt="2022-05-20T12:56:29.973" v="296" actId="1076"/>
        <pc:sldMkLst>
          <pc:docMk/>
          <pc:sldMk cId="1058563292" sldId="266"/>
        </pc:sldMkLst>
        <pc:spChg chg="mod">
          <ac:chgData name="SCHILLACI Calogero (JRC-ISPRA)" userId="S::calogero.schillaci@ec.europa.eu::1187f594-f582-41c1-aa3e-9a7a6f1d7a9d" providerId="AD" clId="Web-{E6449086-9122-4580-B246-787B726B32A3}" dt="2022-05-20T12:56:29.973" v="296" actId="1076"/>
          <ac:spMkLst>
            <pc:docMk/>
            <pc:sldMk cId="1058563292" sldId="266"/>
            <ac:spMk id="2" creationId="{00000000-0000-0000-0000-000000000000}"/>
          </ac:spMkLst>
        </pc:spChg>
        <pc:spChg chg="add mod">
          <ac:chgData name="SCHILLACI Calogero (JRC-ISPRA)" userId="S::calogero.schillaci@ec.europa.eu::1187f594-f582-41c1-aa3e-9a7a6f1d7a9d" providerId="AD" clId="Web-{E6449086-9122-4580-B246-787B726B32A3}" dt="2022-05-20T12:45:41.271" v="124" actId="1076"/>
          <ac:spMkLst>
            <pc:docMk/>
            <pc:sldMk cId="1058563292" sldId="266"/>
            <ac:spMk id="3" creationId="{5AADBE20-7A1D-68A4-1E84-BC7BAE679295}"/>
          </ac:spMkLst>
        </pc:spChg>
        <pc:spChg chg="mod">
          <ac:chgData name="SCHILLACI Calogero (JRC-ISPRA)" userId="S::calogero.schillaci@ec.europa.eu::1187f594-f582-41c1-aa3e-9a7a6f1d7a9d" providerId="AD" clId="Web-{E6449086-9122-4580-B246-787B726B32A3}" dt="2022-05-20T12:56:24.348" v="293" actId="20577"/>
          <ac:spMkLst>
            <pc:docMk/>
            <pc:sldMk cId="1058563292" sldId="266"/>
            <ac:spMk id="7" creationId="{00000000-0000-0000-0000-000000000000}"/>
          </ac:spMkLst>
        </pc:spChg>
        <pc:picChg chg="mod">
          <ac:chgData name="SCHILLACI Calogero (JRC-ISPRA)" userId="S::calogero.schillaci@ec.europa.eu::1187f594-f582-41c1-aa3e-9a7a6f1d7a9d" providerId="AD" clId="Web-{E6449086-9122-4580-B246-787B726B32A3}" dt="2022-05-20T12:56:02.519" v="287" actId="1076"/>
          <ac:picMkLst>
            <pc:docMk/>
            <pc:sldMk cId="1058563292" sldId="266"/>
            <ac:picMk id="6" creationId="{00000000-0000-0000-0000-000000000000}"/>
          </ac:picMkLst>
        </pc:picChg>
      </pc:sldChg>
      <pc:sldChg chg="del">
        <pc:chgData name="SCHILLACI Calogero (JRC-ISPRA)" userId="S::calogero.schillaci@ec.europa.eu::1187f594-f582-41c1-aa3e-9a7a6f1d7a9d" providerId="AD" clId="Web-{E6449086-9122-4580-B246-787B726B32A3}" dt="2022-05-20T12:43:39.331" v="18"/>
        <pc:sldMkLst>
          <pc:docMk/>
          <pc:sldMk cId="1244639970" sldId="274"/>
        </pc:sldMkLst>
      </pc:sldChg>
      <pc:sldChg chg="addSp modSp">
        <pc:chgData name="SCHILLACI Calogero (JRC-ISPRA)" userId="S::calogero.schillaci@ec.europa.eu::1187f594-f582-41c1-aa3e-9a7a6f1d7a9d" providerId="AD" clId="Web-{E6449086-9122-4580-B246-787B726B32A3}" dt="2022-05-20T12:43:33.972" v="17" actId="1076"/>
        <pc:sldMkLst>
          <pc:docMk/>
          <pc:sldMk cId="4273619315" sldId="284"/>
        </pc:sldMkLst>
        <pc:spChg chg="mod">
          <ac:chgData name="SCHILLACI Calogero (JRC-ISPRA)" userId="S::calogero.schillaci@ec.europa.eu::1187f594-f582-41c1-aa3e-9a7a6f1d7a9d" providerId="AD" clId="Web-{E6449086-9122-4580-B246-787B726B32A3}" dt="2022-05-20T12:43:23.909" v="11" actId="1076"/>
          <ac:spMkLst>
            <pc:docMk/>
            <pc:sldMk cId="4273619315" sldId="284"/>
            <ac:spMk id="4" creationId="{00000000-0000-0000-0000-000000000000}"/>
          </ac:spMkLst>
        </pc:spChg>
        <pc:spChg chg="add mod">
          <ac:chgData name="SCHILLACI Calogero (JRC-ISPRA)" userId="S::calogero.schillaci@ec.europa.eu::1187f594-f582-41c1-aa3e-9a7a6f1d7a9d" providerId="AD" clId="Web-{E6449086-9122-4580-B246-787B726B32A3}" dt="2022-05-20T12:43:33.972" v="17" actId="1076"/>
          <ac:spMkLst>
            <pc:docMk/>
            <pc:sldMk cId="4273619315" sldId="284"/>
            <ac:spMk id="6" creationId="{383885F9-51D0-7DAD-C431-E604BAA3E02D}"/>
          </ac:spMkLst>
        </pc:spChg>
      </pc:sldChg>
      <pc:sldChg chg="modSp">
        <pc:chgData name="SCHILLACI Calogero (JRC-ISPRA)" userId="S::calogero.schillaci@ec.europa.eu::1187f594-f582-41c1-aa3e-9a7a6f1d7a9d" providerId="AD" clId="Web-{E6449086-9122-4580-B246-787B726B32A3}" dt="2022-05-20T12:52:35.671" v="240" actId="20577"/>
        <pc:sldMkLst>
          <pc:docMk/>
          <pc:sldMk cId="3140110557" sldId="285"/>
        </pc:sldMkLst>
        <pc:spChg chg="mod">
          <ac:chgData name="SCHILLACI Calogero (JRC-ISPRA)" userId="S::calogero.schillaci@ec.europa.eu::1187f594-f582-41c1-aa3e-9a7a6f1d7a9d" providerId="AD" clId="Web-{E6449086-9122-4580-B246-787B726B32A3}" dt="2022-05-20T12:52:35.671" v="240" actId="20577"/>
          <ac:spMkLst>
            <pc:docMk/>
            <pc:sldMk cId="3140110557" sldId="285"/>
            <ac:spMk id="3" creationId="{00000000-0000-0000-0000-000000000000}"/>
          </ac:spMkLst>
        </pc:spChg>
      </pc:sldChg>
      <pc:sldChg chg="modSp">
        <pc:chgData name="SCHILLACI Calogero (JRC-ISPRA)" userId="S::calogero.schillaci@ec.europa.eu::1187f594-f582-41c1-aa3e-9a7a6f1d7a9d" providerId="AD" clId="Web-{E6449086-9122-4580-B246-787B726B32A3}" dt="2022-05-20T12:52:40.390" v="241" actId="20577"/>
        <pc:sldMkLst>
          <pc:docMk/>
          <pc:sldMk cId="1323541716" sldId="287"/>
        </pc:sldMkLst>
        <pc:spChg chg="mod">
          <ac:chgData name="SCHILLACI Calogero (JRC-ISPRA)" userId="S::calogero.schillaci@ec.europa.eu::1187f594-f582-41c1-aa3e-9a7a6f1d7a9d" providerId="AD" clId="Web-{E6449086-9122-4580-B246-787B726B32A3}" dt="2022-05-20T12:52:40.390" v="241" actId="20577"/>
          <ac:spMkLst>
            <pc:docMk/>
            <pc:sldMk cId="1323541716" sldId="287"/>
            <ac:spMk id="9" creationId="{00000000-0000-0000-0000-000000000000}"/>
          </ac:spMkLst>
        </pc:spChg>
      </pc:sldChg>
      <pc:sldChg chg="addSp delSp modSp">
        <pc:chgData name="SCHILLACI Calogero (JRC-ISPRA)" userId="S::calogero.schillaci@ec.europa.eu::1187f594-f582-41c1-aa3e-9a7a6f1d7a9d" providerId="AD" clId="Web-{E6449086-9122-4580-B246-787B726B32A3}" dt="2022-05-20T12:54:56.377" v="272"/>
        <pc:sldMkLst>
          <pc:docMk/>
          <pc:sldMk cId="220605508" sldId="290"/>
        </pc:sldMkLst>
        <pc:spChg chg="mod">
          <ac:chgData name="SCHILLACI Calogero (JRC-ISPRA)" userId="S::calogero.schillaci@ec.europa.eu::1187f594-f582-41c1-aa3e-9a7a6f1d7a9d" providerId="AD" clId="Web-{E6449086-9122-4580-B246-787B726B32A3}" dt="2022-05-20T12:51:00.700" v="194" actId="20577"/>
          <ac:spMkLst>
            <pc:docMk/>
            <pc:sldMk cId="220605508" sldId="290"/>
            <ac:spMk id="2" creationId="{00000000-0000-0000-0000-000000000000}"/>
          </ac:spMkLst>
        </pc:spChg>
        <pc:picChg chg="add ord">
          <ac:chgData name="SCHILLACI Calogero (JRC-ISPRA)" userId="S::calogero.schillaci@ec.europa.eu::1187f594-f582-41c1-aa3e-9a7a6f1d7a9d" providerId="AD" clId="Web-{E6449086-9122-4580-B246-787B726B32A3}" dt="2022-05-20T12:54:56.377" v="272"/>
          <ac:picMkLst>
            <pc:docMk/>
            <pc:sldMk cId="220605508" sldId="290"/>
            <ac:picMk id="3" creationId="{443EF628-E3AE-DE61-B983-FE839ADEAD11}"/>
          </ac:picMkLst>
        </pc:picChg>
        <pc:picChg chg="del">
          <ac:chgData name="SCHILLACI Calogero (JRC-ISPRA)" userId="S::calogero.schillaci@ec.europa.eu::1187f594-f582-41c1-aa3e-9a7a6f1d7a9d" providerId="AD" clId="Web-{E6449086-9122-4580-B246-787B726B32A3}" dt="2022-05-20T12:54:52.596" v="270"/>
          <ac:picMkLst>
            <pc:docMk/>
            <pc:sldMk cId="220605508" sldId="290"/>
            <ac:picMk id="6" creationId="{00000000-0000-0000-0000-000000000000}"/>
          </ac:picMkLst>
        </pc:picChg>
      </pc:sldChg>
      <pc:sldChg chg="addSp delSp modSp">
        <pc:chgData name="SCHILLACI Calogero (JRC-ISPRA)" userId="S::calogero.schillaci@ec.europa.eu::1187f594-f582-41c1-aa3e-9a7a6f1d7a9d" providerId="AD" clId="Web-{E6449086-9122-4580-B246-787B726B32A3}" dt="2022-05-20T12:55:43.753" v="283" actId="20577"/>
        <pc:sldMkLst>
          <pc:docMk/>
          <pc:sldMk cId="3006502709" sldId="291"/>
        </pc:sldMkLst>
        <pc:spChg chg="mod">
          <ac:chgData name="SCHILLACI Calogero (JRC-ISPRA)" userId="S::calogero.schillaci@ec.europa.eu::1187f594-f582-41c1-aa3e-9a7a6f1d7a9d" providerId="AD" clId="Web-{E6449086-9122-4580-B246-787B726B32A3}" dt="2022-05-20T12:55:43.753" v="283" actId="20577"/>
          <ac:spMkLst>
            <pc:docMk/>
            <pc:sldMk cId="3006502709" sldId="291"/>
            <ac:spMk id="2" creationId="{00000000-0000-0000-0000-000000000000}"/>
          </ac:spMkLst>
        </pc:spChg>
        <pc:picChg chg="add mod ord">
          <ac:chgData name="SCHILLACI Calogero (JRC-ISPRA)" userId="S::calogero.schillaci@ec.europa.eu::1187f594-f582-41c1-aa3e-9a7a6f1d7a9d" providerId="AD" clId="Web-{E6449086-9122-4580-B246-787B726B32A3}" dt="2022-05-20T12:55:30.659" v="280" actId="1076"/>
          <ac:picMkLst>
            <pc:docMk/>
            <pc:sldMk cId="3006502709" sldId="291"/>
            <ac:picMk id="3" creationId="{5C6EEE23-6DDB-95D1-0C31-9664FFA72EAC}"/>
          </ac:picMkLst>
        </pc:picChg>
        <pc:picChg chg="del">
          <ac:chgData name="SCHILLACI Calogero (JRC-ISPRA)" userId="S::calogero.schillaci@ec.europa.eu::1187f594-f582-41c1-aa3e-9a7a6f1d7a9d" providerId="AD" clId="Web-{E6449086-9122-4580-B246-787B726B32A3}" dt="2022-05-20T12:55:07.862" v="276"/>
          <ac:picMkLst>
            <pc:docMk/>
            <pc:sldMk cId="3006502709" sldId="291"/>
            <ac:picMk id="6" creationId="{00000000-0000-0000-0000-000000000000}"/>
          </ac:picMkLst>
        </pc:picChg>
      </pc:sldChg>
      <pc:sldChg chg="modSp">
        <pc:chgData name="SCHILLACI Calogero (JRC-ISPRA)" userId="S::calogero.schillaci@ec.europa.eu::1187f594-f582-41c1-aa3e-9a7a6f1d7a9d" providerId="AD" clId="Web-{E6449086-9122-4580-B246-787B726B32A3}" dt="2022-05-20T12:57:07.943" v="300" actId="14100"/>
        <pc:sldMkLst>
          <pc:docMk/>
          <pc:sldMk cId="3885155575" sldId="292"/>
        </pc:sldMkLst>
        <pc:spChg chg="mod">
          <ac:chgData name="SCHILLACI Calogero (JRC-ISPRA)" userId="S::calogero.schillaci@ec.europa.eu::1187f594-f582-41c1-aa3e-9a7a6f1d7a9d" providerId="AD" clId="Web-{E6449086-9122-4580-B246-787B726B32A3}" dt="2022-05-20T12:56:58.927" v="299" actId="1076"/>
          <ac:spMkLst>
            <pc:docMk/>
            <pc:sldMk cId="3885155575" sldId="292"/>
            <ac:spMk id="4" creationId="{E69DF1BA-D740-6C24-407F-13943D2BE027}"/>
          </ac:spMkLst>
        </pc:spChg>
        <pc:spChg chg="mod">
          <ac:chgData name="SCHILLACI Calogero (JRC-ISPRA)" userId="S::calogero.schillaci@ec.europa.eu::1187f594-f582-41c1-aa3e-9a7a6f1d7a9d" providerId="AD" clId="Web-{E6449086-9122-4580-B246-787B726B32A3}" dt="2022-05-20T12:52:22.311" v="237" actId="1076"/>
          <ac:spMkLst>
            <pc:docMk/>
            <pc:sldMk cId="3885155575" sldId="292"/>
            <ac:spMk id="8" creationId="{00000000-0000-0000-0000-000000000000}"/>
          </ac:spMkLst>
        </pc:spChg>
        <pc:spChg chg="mod">
          <ac:chgData name="SCHILLACI Calogero (JRC-ISPRA)" userId="S::calogero.schillaci@ec.europa.eu::1187f594-f582-41c1-aa3e-9a7a6f1d7a9d" providerId="AD" clId="Web-{E6449086-9122-4580-B246-787B726B32A3}" dt="2022-05-20T12:52:19.468" v="236" actId="1076"/>
          <ac:spMkLst>
            <pc:docMk/>
            <pc:sldMk cId="3885155575" sldId="292"/>
            <ac:spMk id="9" creationId="{00000000-0000-0000-0000-000000000000}"/>
          </ac:spMkLst>
        </pc:spChg>
        <pc:picChg chg="mod">
          <ac:chgData name="SCHILLACI Calogero (JRC-ISPRA)" userId="S::calogero.schillaci@ec.europa.eu::1187f594-f582-41c1-aa3e-9a7a6f1d7a9d" providerId="AD" clId="Web-{E6449086-9122-4580-B246-787B726B32A3}" dt="2022-05-20T12:57:07.943" v="300" actId="14100"/>
          <ac:picMkLst>
            <pc:docMk/>
            <pc:sldMk cId="3885155575" sldId="292"/>
            <ac:picMk id="2" creationId="{9797C1FB-CE9F-13CB-66D3-C461E5777F24}"/>
          </ac:picMkLst>
        </pc:picChg>
      </pc:sldChg>
      <pc:sldChg chg="addSp delSp modSp">
        <pc:chgData name="SCHILLACI Calogero (JRC-ISPRA)" userId="S::calogero.schillaci@ec.europa.eu::1187f594-f582-41c1-aa3e-9a7a6f1d7a9d" providerId="AD" clId="Web-{E6449086-9122-4580-B246-787B726B32A3}" dt="2022-05-20T12:53:32.172" v="252" actId="1076"/>
        <pc:sldMkLst>
          <pc:docMk/>
          <pc:sldMk cId="3888443020" sldId="293"/>
        </pc:sldMkLst>
        <pc:spChg chg="del">
          <ac:chgData name="SCHILLACI Calogero (JRC-ISPRA)" userId="S::calogero.schillaci@ec.europa.eu::1187f594-f582-41c1-aa3e-9a7a6f1d7a9d" providerId="AD" clId="Web-{E6449086-9122-4580-B246-787B726B32A3}" dt="2022-05-20T12:49:39.511" v="172"/>
          <ac:spMkLst>
            <pc:docMk/>
            <pc:sldMk cId="3888443020" sldId="293"/>
            <ac:spMk id="2" creationId="{00000000-0000-0000-0000-000000000000}"/>
          </ac:spMkLst>
        </pc:spChg>
        <pc:spChg chg="mod">
          <ac:chgData name="SCHILLACI Calogero (JRC-ISPRA)" userId="S::calogero.schillaci@ec.europa.eu::1187f594-f582-41c1-aa3e-9a7a6f1d7a9d" providerId="AD" clId="Web-{E6449086-9122-4580-B246-787B726B32A3}" dt="2022-05-20T12:53:32.172" v="252" actId="1076"/>
          <ac:spMkLst>
            <pc:docMk/>
            <pc:sldMk cId="3888443020" sldId="293"/>
            <ac:spMk id="9" creationId="{00000000-0000-0000-0000-000000000000}"/>
          </ac:spMkLst>
        </pc:spChg>
        <pc:spChg chg="add del mod">
          <ac:chgData name="SCHILLACI Calogero (JRC-ISPRA)" userId="S::calogero.schillaci@ec.europa.eu::1187f594-f582-41c1-aa3e-9a7a6f1d7a9d" providerId="AD" clId="Web-{E6449086-9122-4580-B246-787B726B32A3}" dt="2022-05-20T12:49:43.699" v="173"/>
          <ac:spMkLst>
            <pc:docMk/>
            <pc:sldMk cId="3888443020" sldId="293"/>
            <ac:spMk id="63" creationId="{E0B06E57-8815-653A-1935-AFF778E1F2FE}"/>
          </ac:spMkLst>
        </pc:spChg>
      </pc:sldChg>
      <pc:sldChg chg="modSp">
        <pc:chgData name="SCHILLACI Calogero (JRC-ISPRA)" userId="S::calogero.schillaci@ec.europa.eu::1187f594-f582-41c1-aa3e-9a7a6f1d7a9d" providerId="AD" clId="Web-{E6449086-9122-4580-B246-787B726B32A3}" dt="2022-05-20T12:52:31.984" v="239" actId="1076"/>
        <pc:sldMkLst>
          <pc:docMk/>
          <pc:sldMk cId="2283662697" sldId="294"/>
        </pc:sldMkLst>
        <pc:spChg chg="mod">
          <ac:chgData name="SCHILLACI Calogero (JRC-ISPRA)" userId="S::calogero.schillaci@ec.europa.eu::1187f594-f582-41c1-aa3e-9a7a6f1d7a9d" providerId="AD" clId="Web-{E6449086-9122-4580-B246-787B726B32A3}" dt="2022-05-20T12:46:39.710" v="143" actId="20577"/>
          <ac:spMkLst>
            <pc:docMk/>
            <pc:sldMk cId="2283662697" sldId="294"/>
            <ac:spMk id="2" creationId="{00000000-0000-0000-0000-000000000000}"/>
          </ac:spMkLst>
        </pc:spChg>
        <pc:spChg chg="mod">
          <ac:chgData name="SCHILLACI Calogero (JRC-ISPRA)" userId="S::calogero.schillaci@ec.europa.eu::1187f594-f582-41c1-aa3e-9a7a6f1d7a9d" providerId="AD" clId="Web-{E6449086-9122-4580-B246-787B726B32A3}" dt="2022-05-20T12:46:53.632" v="145" actId="20577"/>
          <ac:spMkLst>
            <pc:docMk/>
            <pc:sldMk cId="2283662697" sldId="294"/>
            <ac:spMk id="4" creationId="{00000000-0000-0000-0000-000000000000}"/>
          </ac:spMkLst>
        </pc:spChg>
        <pc:spChg chg="mod">
          <ac:chgData name="SCHILLACI Calogero (JRC-ISPRA)" userId="S::calogero.schillaci@ec.europa.eu::1187f594-f582-41c1-aa3e-9a7a6f1d7a9d" providerId="AD" clId="Web-{E6449086-9122-4580-B246-787B726B32A3}" dt="2022-05-20T12:47:08.273" v="148" actId="20577"/>
          <ac:spMkLst>
            <pc:docMk/>
            <pc:sldMk cId="2283662697" sldId="294"/>
            <ac:spMk id="6" creationId="{00000000-0000-0000-0000-000000000000}"/>
          </ac:spMkLst>
        </pc:spChg>
        <pc:spChg chg="mod">
          <ac:chgData name="SCHILLACI Calogero (JRC-ISPRA)" userId="S::calogero.schillaci@ec.europa.eu::1187f594-f582-41c1-aa3e-9a7a6f1d7a9d" providerId="AD" clId="Web-{E6449086-9122-4580-B246-787B726B32A3}" dt="2022-05-20T12:52:31.984" v="239" actId="1076"/>
          <ac:spMkLst>
            <pc:docMk/>
            <pc:sldMk cId="2283662697" sldId="294"/>
            <ac:spMk id="9" creationId="{00000000-0000-0000-0000-000000000000}"/>
          </ac:spMkLst>
        </pc:spChg>
      </pc:sldChg>
      <pc:sldChg chg="modSp">
        <pc:chgData name="SCHILLACI Calogero (JRC-ISPRA)" userId="S::calogero.schillaci@ec.europa.eu::1187f594-f582-41c1-aa3e-9a7a6f1d7a9d" providerId="AD" clId="Web-{E6449086-9122-4580-B246-787B726B32A3}" dt="2022-05-20T12:53:02.828" v="248" actId="1076"/>
        <pc:sldMkLst>
          <pc:docMk/>
          <pc:sldMk cId="4005889147" sldId="296"/>
        </pc:sldMkLst>
        <pc:spChg chg="mod">
          <ac:chgData name="SCHILLACI Calogero (JRC-ISPRA)" userId="S::calogero.schillaci@ec.europa.eu::1187f594-f582-41c1-aa3e-9a7a6f1d7a9d" providerId="AD" clId="Web-{E6449086-9122-4580-B246-787B726B32A3}" dt="2022-05-20T12:52:59.656" v="247" actId="14100"/>
          <ac:spMkLst>
            <pc:docMk/>
            <pc:sldMk cId="4005889147" sldId="296"/>
            <ac:spMk id="2" creationId="{00000000-0000-0000-0000-000000000000}"/>
          </ac:spMkLst>
        </pc:spChg>
        <pc:spChg chg="mod">
          <ac:chgData name="SCHILLACI Calogero (JRC-ISPRA)" userId="S::calogero.schillaci@ec.europa.eu::1187f594-f582-41c1-aa3e-9a7a6f1d7a9d" providerId="AD" clId="Web-{E6449086-9122-4580-B246-787B726B32A3}" dt="2022-05-20T12:53:02.828" v="248" actId="1076"/>
          <ac:spMkLst>
            <pc:docMk/>
            <pc:sldMk cId="4005889147" sldId="296"/>
            <ac:spMk id="4" creationId="{00000000-0000-0000-0000-000000000000}"/>
          </ac:spMkLst>
        </pc:spChg>
        <pc:spChg chg="mod">
          <ac:chgData name="SCHILLACI Calogero (JRC-ISPRA)" userId="S::calogero.schillaci@ec.europa.eu::1187f594-f582-41c1-aa3e-9a7a6f1d7a9d" providerId="AD" clId="Web-{E6449086-9122-4580-B246-787B726B32A3}" dt="2022-05-20T12:52:56.125" v="245" actId="14100"/>
          <ac:spMkLst>
            <pc:docMk/>
            <pc:sldMk cId="4005889147" sldId="296"/>
            <ac:spMk id="9" creationId="{00000000-0000-0000-0000-000000000000}"/>
          </ac:spMkLst>
        </pc:spChg>
      </pc:sldChg>
      <pc:sldChg chg="addSp delSp modSp">
        <pc:chgData name="SCHILLACI Calogero (JRC-ISPRA)" userId="S::calogero.schillaci@ec.europa.eu::1187f594-f582-41c1-aa3e-9a7a6f1d7a9d" providerId="AD" clId="Web-{E6449086-9122-4580-B246-787B726B32A3}" dt="2022-05-20T12:53:43.329" v="254" actId="14100"/>
        <pc:sldMkLst>
          <pc:docMk/>
          <pc:sldMk cId="3839725337" sldId="297"/>
        </pc:sldMkLst>
        <pc:spChg chg="del">
          <ac:chgData name="SCHILLACI Calogero (JRC-ISPRA)" userId="S::calogero.schillaci@ec.europa.eu::1187f594-f582-41c1-aa3e-9a7a6f1d7a9d" providerId="AD" clId="Web-{E6449086-9122-4580-B246-787B726B32A3}" dt="2022-05-20T12:49:49.824" v="174"/>
          <ac:spMkLst>
            <pc:docMk/>
            <pc:sldMk cId="3839725337" sldId="297"/>
            <ac:spMk id="2" creationId="{00000000-0000-0000-0000-000000000000}"/>
          </ac:spMkLst>
        </pc:spChg>
        <pc:spChg chg="mod">
          <ac:chgData name="SCHILLACI Calogero (JRC-ISPRA)" userId="S::calogero.schillaci@ec.europa.eu::1187f594-f582-41c1-aa3e-9a7a6f1d7a9d" providerId="AD" clId="Web-{E6449086-9122-4580-B246-787B726B32A3}" dt="2022-05-20T12:51:46.389" v="226" actId="20577"/>
          <ac:spMkLst>
            <pc:docMk/>
            <pc:sldMk cId="3839725337" sldId="297"/>
            <ac:spMk id="9" creationId="{00000000-0000-0000-0000-000000000000}"/>
          </ac:spMkLst>
        </pc:spChg>
        <pc:spChg chg="add del mod">
          <ac:chgData name="SCHILLACI Calogero (JRC-ISPRA)" userId="S::calogero.schillaci@ec.europa.eu::1187f594-f582-41c1-aa3e-9a7a6f1d7a9d" providerId="AD" clId="Web-{E6449086-9122-4580-B246-787B726B32A3}" dt="2022-05-20T12:49:51.871" v="175"/>
          <ac:spMkLst>
            <pc:docMk/>
            <pc:sldMk cId="3839725337" sldId="297"/>
            <ac:spMk id="10" creationId="{0FD50ED9-CD2D-AFB6-540A-C7F29D24ABB9}"/>
          </ac:spMkLst>
        </pc:spChg>
        <pc:picChg chg="mod">
          <ac:chgData name="SCHILLACI Calogero (JRC-ISPRA)" userId="S::calogero.schillaci@ec.europa.eu::1187f594-f582-41c1-aa3e-9a7a6f1d7a9d" providerId="AD" clId="Web-{E6449086-9122-4580-B246-787B726B32A3}" dt="2022-05-20T12:53:43.329" v="254" actId="14100"/>
          <ac:picMkLst>
            <pc:docMk/>
            <pc:sldMk cId="3839725337" sldId="297"/>
            <ac:picMk id="6" creationId="{00000000-0000-0000-0000-000000000000}"/>
          </ac:picMkLst>
        </pc:picChg>
      </pc:sldChg>
      <pc:sldChg chg="addSp delSp modSp">
        <pc:chgData name="SCHILLACI Calogero (JRC-ISPRA)" userId="S::calogero.schillaci@ec.europa.eu::1187f594-f582-41c1-aa3e-9a7a6f1d7a9d" providerId="AD" clId="Web-{E6449086-9122-4580-B246-787B726B32A3}" dt="2022-05-20T12:54:02.970" v="257"/>
        <pc:sldMkLst>
          <pc:docMk/>
          <pc:sldMk cId="3958352941" sldId="298"/>
        </pc:sldMkLst>
        <pc:spChg chg="del mod">
          <ac:chgData name="SCHILLACI Calogero (JRC-ISPRA)" userId="S::calogero.schillaci@ec.europa.eu::1187f594-f582-41c1-aa3e-9a7a6f1d7a9d" providerId="AD" clId="Web-{E6449086-9122-4580-B246-787B726B32A3}" dt="2022-05-20T12:49:56.590" v="177"/>
          <ac:spMkLst>
            <pc:docMk/>
            <pc:sldMk cId="3958352941" sldId="298"/>
            <ac:spMk id="2" creationId="{00000000-0000-0000-0000-000000000000}"/>
          </ac:spMkLst>
        </pc:spChg>
        <pc:spChg chg="add del mod">
          <ac:chgData name="SCHILLACI Calogero (JRC-ISPRA)" userId="S::calogero.schillaci@ec.europa.eu::1187f594-f582-41c1-aa3e-9a7a6f1d7a9d" providerId="AD" clId="Web-{E6449086-9122-4580-B246-787B726B32A3}" dt="2022-05-20T12:51:51.030" v="227"/>
          <ac:spMkLst>
            <pc:docMk/>
            <pc:sldMk cId="3958352941" sldId="298"/>
            <ac:spMk id="8" creationId="{17F34516-6CC3-084A-9B61-AF7EEF8E42C3}"/>
          </ac:spMkLst>
        </pc:spChg>
        <pc:spChg chg="mod">
          <ac:chgData name="SCHILLACI Calogero (JRC-ISPRA)" userId="S::calogero.schillaci@ec.europa.eu::1187f594-f582-41c1-aa3e-9a7a6f1d7a9d" providerId="AD" clId="Web-{E6449086-9122-4580-B246-787B726B32A3}" dt="2022-05-20T12:51:55.045" v="233" actId="20577"/>
          <ac:spMkLst>
            <pc:docMk/>
            <pc:sldMk cId="3958352941" sldId="298"/>
            <ac:spMk id="9" creationId="{00000000-0000-0000-0000-000000000000}"/>
          </ac:spMkLst>
        </pc:spChg>
        <pc:picChg chg="del">
          <ac:chgData name="SCHILLACI Calogero (JRC-ISPRA)" userId="S::calogero.schillaci@ec.europa.eu::1187f594-f582-41c1-aa3e-9a7a6f1d7a9d" providerId="AD" clId="Web-{E6449086-9122-4580-B246-787B726B32A3}" dt="2022-05-20T12:53:57.954" v="255"/>
          <ac:picMkLst>
            <pc:docMk/>
            <pc:sldMk cId="3958352941" sldId="298"/>
            <ac:picMk id="6" creationId="{00000000-0000-0000-0000-000000000000}"/>
          </ac:picMkLst>
        </pc:picChg>
        <pc:picChg chg="add ord">
          <ac:chgData name="SCHILLACI Calogero (JRC-ISPRA)" userId="S::calogero.schillaci@ec.europa.eu::1187f594-f582-41c1-aa3e-9a7a6f1d7a9d" providerId="AD" clId="Web-{E6449086-9122-4580-B246-787B726B32A3}" dt="2022-05-20T12:54:02.970" v="257"/>
          <ac:picMkLst>
            <pc:docMk/>
            <pc:sldMk cId="3958352941" sldId="298"/>
            <ac:picMk id="12" creationId="{C1BBD86F-E251-593C-3368-6F7FD5C8E724}"/>
          </ac:picMkLst>
        </pc:picChg>
      </pc:sldChg>
      <pc:sldChg chg="addSp delSp modSp">
        <pc:chgData name="SCHILLACI Calogero (JRC-ISPRA)" userId="S::calogero.schillaci@ec.europa.eu::1187f594-f582-41c1-aa3e-9a7a6f1d7a9d" providerId="AD" clId="Web-{E6449086-9122-4580-B246-787B726B32A3}" dt="2022-05-20T12:54:29.721" v="263"/>
        <pc:sldMkLst>
          <pc:docMk/>
          <pc:sldMk cId="1003712497" sldId="299"/>
        </pc:sldMkLst>
        <pc:spChg chg="del">
          <ac:chgData name="SCHILLACI Calogero (JRC-ISPRA)" userId="S::calogero.schillaci@ec.europa.eu::1187f594-f582-41c1-aa3e-9a7a6f1d7a9d" providerId="AD" clId="Web-{E6449086-9122-4580-B246-787B726B32A3}" dt="2022-05-20T12:50:11.059" v="181"/>
          <ac:spMkLst>
            <pc:docMk/>
            <pc:sldMk cId="1003712497" sldId="299"/>
            <ac:spMk id="2" creationId="{00000000-0000-0000-0000-000000000000}"/>
          </ac:spMkLst>
        </pc:spChg>
        <pc:spChg chg="mod">
          <ac:chgData name="SCHILLACI Calogero (JRC-ISPRA)" userId="S::calogero.schillaci@ec.europa.eu::1187f594-f582-41c1-aa3e-9a7a6f1d7a9d" providerId="AD" clId="Web-{E6449086-9122-4580-B246-787B726B32A3}" dt="2022-05-20T12:51:32.967" v="215" actId="20577"/>
          <ac:spMkLst>
            <pc:docMk/>
            <pc:sldMk cId="1003712497" sldId="299"/>
            <ac:spMk id="9" creationId="{00000000-0000-0000-0000-000000000000}"/>
          </ac:spMkLst>
        </pc:spChg>
        <pc:spChg chg="add del mod">
          <ac:chgData name="SCHILLACI Calogero (JRC-ISPRA)" userId="S::calogero.schillaci@ec.europa.eu::1187f594-f582-41c1-aa3e-9a7a6f1d7a9d" providerId="AD" clId="Web-{E6449086-9122-4580-B246-787B726B32A3}" dt="2022-05-20T12:51:28.092" v="211"/>
          <ac:spMkLst>
            <pc:docMk/>
            <pc:sldMk cId="1003712497" sldId="299"/>
            <ac:spMk id="12" creationId="{8F93B2C8-2D7B-8E78-6A3A-0FDF03D21D1F}"/>
          </ac:spMkLst>
        </pc:spChg>
        <pc:picChg chg="del">
          <ac:chgData name="SCHILLACI Calogero (JRC-ISPRA)" userId="S::calogero.schillaci@ec.europa.eu::1187f594-f582-41c1-aa3e-9a7a6f1d7a9d" providerId="AD" clId="Web-{E6449086-9122-4580-B246-787B726B32A3}" dt="2022-05-20T12:54:26.361" v="261"/>
          <ac:picMkLst>
            <pc:docMk/>
            <pc:sldMk cId="1003712497" sldId="299"/>
            <ac:picMk id="6" creationId="{00000000-0000-0000-0000-000000000000}"/>
          </ac:picMkLst>
        </pc:picChg>
        <pc:picChg chg="add ord">
          <ac:chgData name="SCHILLACI Calogero (JRC-ISPRA)" userId="S::calogero.schillaci@ec.europa.eu::1187f594-f582-41c1-aa3e-9a7a6f1d7a9d" providerId="AD" clId="Web-{E6449086-9122-4580-B246-787B726B32A3}" dt="2022-05-20T12:54:29.721" v="263"/>
          <ac:picMkLst>
            <pc:docMk/>
            <pc:sldMk cId="1003712497" sldId="299"/>
            <ac:picMk id="14" creationId="{9C916501-6737-A246-3360-DB83C79D078F}"/>
          </ac:picMkLst>
        </pc:picChg>
      </pc:sldChg>
      <pc:sldChg chg="addSp delSp modSp">
        <pc:chgData name="SCHILLACI Calogero (JRC-ISPRA)" userId="S::calogero.schillaci@ec.europa.eu::1187f594-f582-41c1-aa3e-9a7a6f1d7a9d" providerId="AD" clId="Web-{E6449086-9122-4580-B246-787B726B32A3}" dt="2022-05-20T12:54:12.017" v="260"/>
        <pc:sldMkLst>
          <pc:docMk/>
          <pc:sldMk cId="1091376505" sldId="300"/>
        </pc:sldMkLst>
        <pc:spChg chg="del">
          <ac:chgData name="SCHILLACI Calogero (JRC-ISPRA)" userId="S::calogero.schillaci@ec.europa.eu::1187f594-f582-41c1-aa3e-9a7a6f1d7a9d" providerId="AD" clId="Web-{E6449086-9122-4580-B246-787B726B32A3}" dt="2022-05-20T12:50:00.277" v="178"/>
          <ac:spMkLst>
            <pc:docMk/>
            <pc:sldMk cId="1091376505" sldId="300"/>
            <ac:spMk id="2" creationId="{00000000-0000-0000-0000-000000000000}"/>
          </ac:spMkLst>
        </pc:spChg>
        <pc:spChg chg="mod">
          <ac:chgData name="SCHILLACI Calogero (JRC-ISPRA)" userId="S::calogero.schillaci@ec.europa.eu::1187f594-f582-41c1-aa3e-9a7a6f1d7a9d" providerId="AD" clId="Web-{E6449086-9122-4580-B246-787B726B32A3}" dt="2022-05-20T12:51:39.545" v="221" actId="20577"/>
          <ac:spMkLst>
            <pc:docMk/>
            <pc:sldMk cId="1091376505" sldId="300"/>
            <ac:spMk id="9" creationId="{00000000-0000-0000-0000-000000000000}"/>
          </ac:spMkLst>
        </pc:spChg>
        <pc:spChg chg="add del mod">
          <ac:chgData name="SCHILLACI Calogero (JRC-ISPRA)" userId="S::calogero.schillaci@ec.europa.eu::1187f594-f582-41c1-aa3e-9a7a6f1d7a9d" providerId="AD" clId="Web-{E6449086-9122-4580-B246-787B726B32A3}" dt="2022-05-20T12:51:36.420" v="216"/>
          <ac:spMkLst>
            <pc:docMk/>
            <pc:sldMk cId="1091376505" sldId="300"/>
            <ac:spMk id="18" creationId="{5FA212E4-EE3C-EDB0-9C79-1E4520E9F487}"/>
          </ac:spMkLst>
        </pc:spChg>
        <pc:picChg chg="del">
          <ac:chgData name="SCHILLACI Calogero (JRC-ISPRA)" userId="S::calogero.schillaci@ec.europa.eu::1187f594-f582-41c1-aa3e-9a7a6f1d7a9d" providerId="AD" clId="Web-{E6449086-9122-4580-B246-787B726B32A3}" dt="2022-05-20T12:54:06.408" v="258"/>
          <ac:picMkLst>
            <pc:docMk/>
            <pc:sldMk cId="1091376505" sldId="300"/>
            <ac:picMk id="6" creationId="{00000000-0000-0000-0000-000000000000}"/>
          </ac:picMkLst>
        </pc:picChg>
        <pc:picChg chg="add ord">
          <ac:chgData name="SCHILLACI Calogero (JRC-ISPRA)" userId="S::calogero.schillaci@ec.europa.eu::1187f594-f582-41c1-aa3e-9a7a6f1d7a9d" providerId="AD" clId="Web-{E6449086-9122-4580-B246-787B726B32A3}" dt="2022-05-20T12:54:12.017" v="260"/>
          <ac:picMkLst>
            <pc:docMk/>
            <pc:sldMk cId="1091376505" sldId="300"/>
            <ac:picMk id="20" creationId="{5AC96D7B-21B3-CC6F-292C-C90BA54A2091}"/>
          </ac:picMkLst>
        </pc:picChg>
      </pc:sldChg>
      <pc:sldChg chg="addSp delSp modSp">
        <pc:chgData name="SCHILLACI Calogero (JRC-ISPRA)" userId="S::calogero.schillaci@ec.europa.eu::1187f594-f582-41c1-aa3e-9a7a6f1d7a9d" providerId="AD" clId="Web-{E6449086-9122-4580-B246-787B726B32A3}" dt="2022-05-20T12:54:49.096" v="269"/>
        <pc:sldMkLst>
          <pc:docMk/>
          <pc:sldMk cId="3312599297" sldId="301"/>
        </pc:sldMkLst>
        <pc:spChg chg="del">
          <ac:chgData name="SCHILLACI Calogero (JRC-ISPRA)" userId="S::calogero.schillaci@ec.europa.eu::1187f594-f582-41c1-aa3e-9a7a6f1d7a9d" providerId="AD" clId="Web-{E6449086-9122-4580-B246-787B726B32A3}" dt="2022-05-20T12:50:03.996" v="179"/>
          <ac:spMkLst>
            <pc:docMk/>
            <pc:sldMk cId="3312599297" sldId="301"/>
            <ac:spMk id="2" creationId="{00000000-0000-0000-0000-000000000000}"/>
          </ac:spMkLst>
        </pc:spChg>
        <pc:spChg chg="add del mod">
          <ac:chgData name="SCHILLACI Calogero (JRC-ISPRA)" userId="S::calogero.schillaci@ec.europa.eu::1187f594-f582-41c1-aa3e-9a7a6f1d7a9d" providerId="AD" clId="Web-{E6449086-9122-4580-B246-787B726B32A3}" dt="2022-05-20T12:51:10.044" v="199"/>
          <ac:spMkLst>
            <pc:docMk/>
            <pc:sldMk cId="3312599297" sldId="301"/>
            <ac:spMk id="7" creationId="{9CD03E5C-78A1-FDB3-1BD5-81A2F5248DB4}"/>
          </ac:spMkLst>
        </pc:spChg>
        <pc:spChg chg="mod">
          <ac:chgData name="SCHILLACI Calogero (JRC-ISPRA)" userId="S::calogero.schillaci@ec.europa.eu::1187f594-f582-41c1-aa3e-9a7a6f1d7a9d" providerId="AD" clId="Web-{E6449086-9122-4580-B246-787B726B32A3}" dt="2022-05-20T12:51:15.107" v="204" actId="20577"/>
          <ac:spMkLst>
            <pc:docMk/>
            <pc:sldMk cId="3312599297" sldId="301"/>
            <ac:spMk id="9" creationId="{00000000-0000-0000-0000-000000000000}"/>
          </ac:spMkLst>
        </pc:spChg>
        <pc:picChg chg="del">
          <ac:chgData name="SCHILLACI Calogero (JRC-ISPRA)" userId="S::calogero.schillaci@ec.europa.eu::1187f594-f582-41c1-aa3e-9a7a6f1d7a9d" providerId="AD" clId="Web-{E6449086-9122-4580-B246-787B726B32A3}" dt="2022-05-20T12:54:45.111" v="267"/>
          <ac:picMkLst>
            <pc:docMk/>
            <pc:sldMk cId="3312599297" sldId="301"/>
            <ac:picMk id="6" creationId="{00000000-0000-0000-0000-000000000000}"/>
          </ac:picMkLst>
        </pc:picChg>
        <pc:picChg chg="add ord">
          <ac:chgData name="SCHILLACI Calogero (JRC-ISPRA)" userId="S::calogero.schillaci@ec.europa.eu::1187f594-f582-41c1-aa3e-9a7a6f1d7a9d" providerId="AD" clId="Web-{E6449086-9122-4580-B246-787B726B32A3}" dt="2022-05-20T12:54:49.096" v="269"/>
          <ac:picMkLst>
            <pc:docMk/>
            <pc:sldMk cId="3312599297" sldId="301"/>
            <ac:picMk id="8" creationId="{AE31F2BD-CB71-05E5-0711-AADA70FBFA2A}"/>
          </ac:picMkLst>
        </pc:picChg>
      </pc:sldChg>
      <pc:sldChg chg="addSp delSp modSp">
        <pc:chgData name="SCHILLACI Calogero (JRC-ISPRA)" userId="S::calogero.schillaci@ec.europa.eu::1187f594-f582-41c1-aa3e-9a7a6f1d7a9d" providerId="AD" clId="Web-{E6449086-9122-4580-B246-787B726B32A3}" dt="2022-05-20T12:54:40.033" v="266"/>
        <pc:sldMkLst>
          <pc:docMk/>
          <pc:sldMk cId="2151208514" sldId="302"/>
        </pc:sldMkLst>
        <pc:spChg chg="del">
          <ac:chgData name="SCHILLACI Calogero (JRC-ISPRA)" userId="S::calogero.schillaci@ec.europa.eu::1187f594-f582-41c1-aa3e-9a7a6f1d7a9d" providerId="AD" clId="Web-{E6449086-9122-4580-B246-787B726B32A3}" dt="2022-05-20T12:50:08.418" v="180"/>
          <ac:spMkLst>
            <pc:docMk/>
            <pc:sldMk cId="2151208514" sldId="302"/>
            <ac:spMk id="2" creationId="{00000000-0000-0000-0000-000000000000}"/>
          </ac:spMkLst>
        </pc:spChg>
        <pc:spChg chg="add del mod">
          <ac:chgData name="SCHILLACI Calogero (JRC-ISPRA)" userId="S::calogero.schillaci@ec.europa.eu::1187f594-f582-41c1-aa3e-9a7a6f1d7a9d" providerId="AD" clId="Web-{E6449086-9122-4580-B246-787B726B32A3}" dt="2022-05-20T12:51:18.216" v="205"/>
          <ac:spMkLst>
            <pc:docMk/>
            <pc:sldMk cId="2151208514" sldId="302"/>
            <ac:spMk id="8" creationId="{AE828A25-5BB3-B594-E248-45A8E2AB176D}"/>
          </ac:spMkLst>
        </pc:spChg>
        <pc:spChg chg="mod">
          <ac:chgData name="SCHILLACI Calogero (JRC-ISPRA)" userId="S::calogero.schillaci@ec.europa.eu::1187f594-f582-41c1-aa3e-9a7a6f1d7a9d" providerId="AD" clId="Web-{E6449086-9122-4580-B246-787B726B32A3}" dt="2022-05-20T12:51:24.498" v="210" actId="20577"/>
          <ac:spMkLst>
            <pc:docMk/>
            <pc:sldMk cId="2151208514" sldId="302"/>
            <ac:spMk id="9" creationId="{00000000-0000-0000-0000-000000000000}"/>
          </ac:spMkLst>
        </pc:spChg>
        <pc:picChg chg="del">
          <ac:chgData name="SCHILLACI Calogero (JRC-ISPRA)" userId="S::calogero.schillaci@ec.europa.eu::1187f594-f582-41c1-aa3e-9a7a6f1d7a9d" providerId="AD" clId="Web-{E6449086-9122-4580-B246-787B726B32A3}" dt="2022-05-20T12:54:36.174" v="264"/>
          <ac:picMkLst>
            <pc:docMk/>
            <pc:sldMk cId="2151208514" sldId="302"/>
            <ac:picMk id="6" creationId="{00000000-0000-0000-0000-000000000000}"/>
          </ac:picMkLst>
        </pc:picChg>
        <pc:picChg chg="add ord">
          <ac:chgData name="SCHILLACI Calogero (JRC-ISPRA)" userId="S::calogero.schillaci@ec.europa.eu::1187f594-f582-41c1-aa3e-9a7a6f1d7a9d" providerId="AD" clId="Web-{E6449086-9122-4580-B246-787B726B32A3}" dt="2022-05-20T12:54:40.033" v="266"/>
          <ac:picMkLst>
            <pc:docMk/>
            <pc:sldMk cId="2151208514" sldId="302"/>
            <ac:picMk id="11" creationId="{7E66EB85-9012-596B-E92E-AF85FDDFB14E}"/>
          </ac:picMkLst>
        </pc:picChg>
      </pc:sldChg>
      <pc:sldChg chg="addSp delSp modSp add ord replId">
        <pc:chgData name="SCHILLACI Calogero (JRC-ISPRA)" userId="S::calogero.schillaci@ec.europa.eu::1187f594-f582-41c1-aa3e-9a7a6f1d7a9d" providerId="AD" clId="Web-{E6449086-9122-4580-B246-787B726B32A3}" dt="2022-05-20T12:52:05.186" v="235"/>
        <pc:sldMkLst>
          <pc:docMk/>
          <pc:sldMk cId="734641015" sldId="303"/>
        </pc:sldMkLst>
        <pc:spChg chg="del">
          <ac:chgData name="SCHILLACI Calogero (JRC-ISPRA)" userId="S::calogero.schillaci@ec.europa.eu::1187f594-f582-41c1-aa3e-9a7a6f1d7a9d" providerId="AD" clId="Web-{E6449086-9122-4580-B246-787B726B32A3}" dt="2022-05-20T12:52:02.795" v="234"/>
          <ac:spMkLst>
            <pc:docMk/>
            <pc:sldMk cId="734641015" sldId="303"/>
            <ac:spMk id="2" creationId="{00000000-0000-0000-0000-000000000000}"/>
          </ac:spMkLst>
        </pc:spChg>
        <pc:spChg chg="add del mod">
          <ac:chgData name="SCHILLACI Calogero (JRC-ISPRA)" userId="S::calogero.schillaci@ec.europa.eu::1187f594-f582-41c1-aa3e-9a7a6f1d7a9d" providerId="AD" clId="Web-{E6449086-9122-4580-B246-787B726B32A3}" dt="2022-05-20T12:49:04.698" v="162"/>
          <ac:spMkLst>
            <pc:docMk/>
            <pc:sldMk cId="734641015" sldId="303"/>
            <ac:spMk id="4" creationId="{99D39C2A-C33E-96A5-682C-959080931CDF}"/>
          </ac:spMkLst>
        </pc:spChg>
        <pc:spChg chg="del">
          <ac:chgData name="SCHILLACI Calogero (JRC-ISPRA)" userId="S::calogero.schillaci@ec.europa.eu::1187f594-f582-41c1-aa3e-9a7a6f1d7a9d" providerId="AD" clId="Web-{E6449086-9122-4580-B246-787B726B32A3}" dt="2022-05-20T12:48:59.885" v="160"/>
          <ac:spMkLst>
            <pc:docMk/>
            <pc:sldMk cId="734641015" sldId="303"/>
            <ac:spMk id="7" creationId="{00000000-0000-0000-0000-000000000000}"/>
          </ac:spMkLst>
        </pc:spChg>
        <pc:spChg chg="add del mod">
          <ac:chgData name="SCHILLACI Calogero (JRC-ISPRA)" userId="S::calogero.schillaci@ec.europa.eu::1187f594-f582-41c1-aa3e-9a7a6f1d7a9d" providerId="AD" clId="Web-{E6449086-9122-4580-B246-787B726B32A3}" dt="2022-05-20T12:52:05.186" v="235"/>
          <ac:spMkLst>
            <pc:docMk/>
            <pc:sldMk cId="734641015" sldId="303"/>
            <ac:spMk id="10" creationId="{249F766B-12D6-A2C0-562D-15084040B6A2}"/>
          </ac:spMkLst>
        </pc:spChg>
        <pc:picChg chg="del">
          <ac:chgData name="SCHILLACI Calogero (JRC-ISPRA)" userId="S::calogero.schillaci@ec.europa.eu::1187f594-f582-41c1-aa3e-9a7a6f1d7a9d" providerId="AD" clId="Web-{E6449086-9122-4580-B246-787B726B32A3}" dt="2022-05-20T12:49:02.838" v="161"/>
          <ac:picMkLst>
            <pc:docMk/>
            <pc:sldMk cId="734641015" sldId="303"/>
            <ac:picMk id="6" creationId="{00000000-0000-0000-0000-000000000000}"/>
          </ac:picMkLst>
        </pc:picChg>
        <pc:picChg chg="add mod">
          <ac:chgData name="SCHILLACI Calogero (JRC-ISPRA)" userId="S::calogero.schillaci@ec.europa.eu::1187f594-f582-41c1-aa3e-9a7a6f1d7a9d" providerId="AD" clId="Web-{E6449086-9122-4580-B246-787B726B32A3}" dt="2022-05-20T12:49:15.214" v="167" actId="1076"/>
          <ac:picMkLst>
            <pc:docMk/>
            <pc:sldMk cId="734641015" sldId="303"/>
            <ac:picMk id="8" creationId="{80CF336A-5754-A8D0-E850-04C2C41979FD}"/>
          </ac:picMkLst>
        </pc:picChg>
      </pc:sldChg>
    </pc:docChg>
  </pc:docChgLst>
  <pc:docChgLst>
    <pc:chgData name="SCHILLACI Calogero (JRC-ISPRA)" userId="S::calogero.schillaci@ec.europa.eu::1187f594-f582-41c1-aa3e-9a7a6f1d7a9d" providerId="AD" clId="Web-{1D5420F6-7846-4E5E-A231-F9A701E4F41B}"/>
    <pc:docChg chg="modSld">
      <pc:chgData name="SCHILLACI Calogero (JRC-ISPRA)" userId="S::calogero.schillaci@ec.europa.eu::1187f594-f582-41c1-aa3e-9a7a6f1d7a9d" providerId="AD" clId="Web-{1D5420F6-7846-4E5E-A231-F9A701E4F41B}" dt="2022-05-19T14:42:39.215" v="22"/>
      <pc:docMkLst>
        <pc:docMk/>
      </pc:docMkLst>
      <pc:sldChg chg="addSp delSp modSp">
        <pc:chgData name="SCHILLACI Calogero (JRC-ISPRA)" userId="S::calogero.schillaci@ec.europa.eu::1187f594-f582-41c1-aa3e-9a7a6f1d7a9d" providerId="AD" clId="Web-{1D5420F6-7846-4E5E-A231-F9A701E4F41B}" dt="2022-05-19T14:42:39.215" v="22"/>
        <pc:sldMkLst>
          <pc:docMk/>
          <pc:sldMk cId="1091376505" sldId="300"/>
        </pc:sldMkLst>
        <pc:spChg chg="add mod">
          <ac:chgData name="SCHILLACI Calogero (JRC-ISPRA)" userId="S::calogero.schillaci@ec.europa.eu::1187f594-f582-41c1-aa3e-9a7a6f1d7a9d" providerId="AD" clId="Web-{1D5420F6-7846-4E5E-A231-F9A701E4F41B}" dt="2022-05-19T14:41:20.854" v="8" actId="1076"/>
          <ac:spMkLst>
            <pc:docMk/>
            <pc:sldMk cId="1091376505" sldId="300"/>
            <ac:spMk id="4" creationId="{E063D9C7-EC05-073D-983C-6E7301404746}"/>
          </ac:spMkLst>
        </pc:spChg>
        <pc:spChg chg="add del mod">
          <ac:chgData name="SCHILLACI Calogero (JRC-ISPRA)" userId="S::calogero.schillaci@ec.europa.eu::1187f594-f582-41c1-aa3e-9a7a6f1d7a9d" providerId="AD" clId="Web-{1D5420F6-7846-4E5E-A231-F9A701E4F41B}" dt="2022-05-19T14:41:54.667" v="12"/>
          <ac:spMkLst>
            <pc:docMk/>
            <pc:sldMk cId="1091376505" sldId="300"/>
            <ac:spMk id="7" creationId="{B1C24AF2-84D4-06B4-D935-640D590483C3}"/>
          </ac:spMkLst>
        </pc:spChg>
        <pc:spChg chg="add mod">
          <ac:chgData name="SCHILLACI Calogero (JRC-ISPRA)" userId="S::calogero.schillaci@ec.europa.eu::1187f594-f582-41c1-aa3e-9a7a6f1d7a9d" providerId="AD" clId="Web-{1D5420F6-7846-4E5E-A231-F9A701E4F41B}" dt="2022-05-19T14:42:16.637" v="16" actId="14100"/>
          <ac:spMkLst>
            <pc:docMk/>
            <pc:sldMk cId="1091376505" sldId="300"/>
            <ac:spMk id="8" creationId="{DDE6C4E9-9F88-DCF2-CC25-FB0EE7DCAC72}"/>
          </ac:spMkLst>
        </pc:spChg>
        <pc:spChg chg="add mod">
          <ac:chgData name="SCHILLACI Calogero (JRC-ISPRA)" userId="S::calogero.schillaci@ec.europa.eu::1187f594-f582-41c1-aa3e-9a7a6f1d7a9d" providerId="AD" clId="Web-{1D5420F6-7846-4E5E-A231-F9A701E4F41B}" dt="2022-05-19T14:42:25.371" v="18" actId="1076"/>
          <ac:spMkLst>
            <pc:docMk/>
            <pc:sldMk cId="1091376505" sldId="300"/>
            <ac:spMk id="10" creationId="{79263133-6048-D043-7F7A-472E5BCE561A}"/>
          </ac:spMkLst>
        </pc:spChg>
        <pc:spChg chg="add mod">
          <ac:chgData name="SCHILLACI Calogero (JRC-ISPRA)" userId="S::calogero.schillaci@ec.europa.eu::1187f594-f582-41c1-aa3e-9a7a6f1d7a9d" providerId="AD" clId="Web-{1D5420F6-7846-4E5E-A231-F9A701E4F41B}" dt="2022-05-19T14:42:31.340" v="20" actId="1076"/>
          <ac:spMkLst>
            <pc:docMk/>
            <pc:sldMk cId="1091376505" sldId="300"/>
            <ac:spMk id="11" creationId="{83C283A8-81F6-6030-D008-95006DA7C933}"/>
          </ac:spMkLst>
        </pc:spChg>
        <pc:spChg chg="add del">
          <ac:chgData name="SCHILLACI Calogero (JRC-ISPRA)" userId="S::calogero.schillaci@ec.europa.eu::1187f594-f582-41c1-aa3e-9a7a6f1d7a9d" providerId="AD" clId="Web-{1D5420F6-7846-4E5E-A231-F9A701E4F41B}" dt="2022-05-19T14:42:39.215" v="22"/>
          <ac:spMkLst>
            <pc:docMk/>
            <pc:sldMk cId="1091376505" sldId="300"/>
            <ac:spMk id="12" creationId="{12C9B7A0-54A4-A216-5A15-58F80DE9ABD1}"/>
          </ac:spMkLst>
        </pc:spChg>
      </pc:sldChg>
    </pc:docChg>
  </pc:docChgLst>
  <pc:docChgLst>
    <pc:chgData name="SCHILLACI Calogero (JRC-ISPRA)" userId="S::calogero.schillaci@ec.europa.eu::1187f594-f582-41c1-aa3e-9a7a6f1d7a9d" providerId="AD" clId="Web-{608DBC6A-3BE3-47C7-A952-14597DF17A5B}"/>
    <pc:docChg chg="addSld modSld">
      <pc:chgData name="SCHILLACI Calogero (JRC-ISPRA)" userId="S::calogero.schillaci@ec.europa.eu::1187f594-f582-41c1-aa3e-9a7a6f1d7a9d" providerId="AD" clId="Web-{608DBC6A-3BE3-47C7-A952-14597DF17A5B}" dt="2022-05-18T15:37:24.894" v="125" actId="1076"/>
      <pc:docMkLst>
        <pc:docMk/>
      </pc:docMkLst>
      <pc:sldChg chg="addSp modSp">
        <pc:chgData name="SCHILLACI Calogero (JRC-ISPRA)" userId="S::calogero.schillaci@ec.europa.eu::1187f594-f582-41c1-aa3e-9a7a6f1d7a9d" providerId="AD" clId="Web-{608DBC6A-3BE3-47C7-A952-14597DF17A5B}" dt="2022-05-18T15:36:21.346" v="110" actId="1076"/>
        <pc:sldMkLst>
          <pc:docMk/>
          <pc:sldMk cId="1003712497" sldId="299"/>
        </pc:sldMkLst>
        <pc:spChg chg="add mod">
          <ac:chgData name="SCHILLACI Calogero (JRC-ISPRA)" userId="S::calogero.schillaci@ec.europa.eu::1187f594-f582-41c1-aa3e-9a7a6f1d7a9d" providerId="AD" clId="Web-{608DBC6A-3BE3-47C7-A952-14597DF17A5B}" dt="2022-05-18T15:36:07.736" v="106" actId="14100"/>
          <ac:spMkLst>
            <pc:docMk/>
            <pc:sldMk cId="1003712497" sldId="299"/>
            <ac:spMk id="3" creationId="{E8DB85CA-9032-65BA-30BC-C8F2B18FE6AC}"/>
          </ac:spMkLst>
        </pc:spChg>
        <pc:spChg chg="add mod">
          <ac:chgData name="SCHILLACI Calogero (JRC-ISPRA)" userId="S::calogero.schillaci@ec.europa.eu::1187f594-f582-41c1-aa3e-9a7a6f1d7a9d" providerId="AD" clId="Web-{608DBC6A-3BE3-47C7-A952-14597DF17A5B}" dt="2022-05-18T15:36:21.346" v="110" actId="1076"/>
          <ac:spMkLst>
            <pc:docMk/>
            <pc:sldMk cId="1003712497" sldId="299"/>
            <ac:spMk id="8" creationId="{13145C96-AA58-27E3-37D8-7E11E71E64BA}"/>
          </ac:spMkLst>
        </pc:spChg>
        <pc:spChg chg="add mod">
          <ac:chgData name="SCHILLACI Calogero (JRC-ISPRA)" userId="S::calogero.schillaci@ec.europa.eu::1187f594-f582-41c1-aa3e-9a7a6f1d7a9d" providerId="AD" clId="Web-{608DBC6A-3BE3-47C7-A952-14597DF17A5B}" dt="2022-05-18T15:36:17.814" v="108" actId="1076"/>
          <ac:spMkLst>
            <pc:docMk/>
            <pc:sldMk cId="1003712497" sldId="299"/>
            <ac:spMk id="10" creationId="{84E49B6B-CAB4-5408-BC31-BD93FFBA37E3}"/>
          </ac:spMkLst>
        </pc:spChg>
        <pc:picChg chg="add mod">
          <ac:chgData name="SCHILLACI Calogero (JRC-ISPRA)" userId="S::calogero.schillaci@ec.europa.eu::1187f594-f582-41c1-aa3e-9a7a6f1d7a9d" providerId="AD" clId="Web-{608DBC6A-3BE3-47C7-A952-14597DF17A5B}" dt="2022-05-18T15:36:15.361" v="107" actId="1076"/>
          <ac:picMkLst>
            <pc:docMk/>
            <pc:sldMk cId="1003712497" sldId="299"/>
            <ac:picMk id="4" creationId="{0265ADC4-3A39-C89B-B5DC-7203CA3B6D8C}"/>
          </ac:picMkLst>
        </pc:picChg>
        <pc:picChg chg="add mod">
          <ac:chgData name="SCHILLACI Calogero (JRC-ISPRA)" userId="S::calogero.schillaci@ec.europa.eu::1187f594-f582-41c1-aa3e-9a7a6f1d7a9d" providerId="AD" clId="Web-{608DBC6A-3BE3-47C7-A952-14597DF17A5B}" dt="2022-05-18T15:36:18.971" v="109" actId="1076"/>
          <ac:picMkLst>
            <pc:docMk/>
            <pc:sldMk cId="1003712497" sldId="299"/>
            <ac:picMk id="7" creationId="{8616CB1C-74F7-DC58-0564-5E67188EB194}"/>
          </ac:picMkLst>
        </pc:picChg>
      </pc:sldChg>
      <pc:sldChg chg="addSp modSp add replId">
        <pc:chgData name="SCHILLACI Calogero (JRC-ISPRA)" userId="S::calogero.schillaci@ec.europa.eu::1187f594-f582-41c1-aa3e-9a7a6f1d7a9d" providerId="AD" clId="Web-{608DBC6A-3BE3-47C7-A952-14597DF17A5B}" dt="2022-05-18T15:37:24.894" v="125" actId="1076"/>
        <pc:sldMkLst>
          <pc:docMk/>
          <pc:sldMk cId="2151208514" sldId="302"/>
        </pc:sldMkLst>
        <pc:spChg chg="mod">
          <ac:chgData name="SCHILLACI Calogero (JRC-ISPRA)" userId="S::calogero.schillaci@ec.europa.eu::1187f594-f582-41c1-aa3e-9a7a6f1d7a9d" providerId="AD" clId="Web-{608DBC6A-3BE3-47C7-A952-14597DF17A5B}" dt="2022-05-18T15:37:06.534" v="119" actId="20577"/>
          <ac:spMkLst>
            <pc:docMk/>
            <pc:sldMk cId="2151208514" sldId="302"/>
            <ac:spMk id="3" creationId="{E8DB85CA-9032-65BA-30BC-C8F2B18FE6AC}"/>
          </ac:spMkLst>
        </pc:spChg>
        <pc:spChg chg="add mod">
          <ac:chgData name="SCHILLACI Calogero (JRC-ISPRA)" userId="S::calogero.schillaci@ec.europa.eu::1187f594-f582-41c1-aa3e-9a7a6f1d7a9d" providerId="AD" clId="Web-{608DBC6A-3BE3-47C7-A952-14597DF17A5B}" dt="2022-05-18T15:37:24.894" v="125" actId="1076"/>
          <ac:spMkLst>
            <pc:docMk/>
            <pc:sldMk cId="2151208514" sldId="302"/>
            <ac:spMk id="4" creationId="{9767DE2F-F4D7-CD6F-CD1C-8F812E511AD6}"/>
          </ac:spMkLst>
        </pc:spChg>
      </pc:sldChg>
    </pc:docChg>
  </pc:docChgLst>
  <pc:docChgLst>
    <pc:chgData name="SCHILLACI Calogero (JRC-ISPRA)" userId="S::calogero.schillaci@ec.europa.eu::1187f594-f582-41c1-aa3e-9a7a6f1d7a9d" providerId="AD" clId="Web-{820A4989-86B2-4B1E-BC01-22BDD31EDE3E}"/>
    <pc:docChg chg="modSld">
      <pc:chgData name="SCHILLACI Calogero (JRC-ISPRA)" userId="S::calogero.schillaci@ec.europa.eu::1187f594-f582-41c1-aa3e-9a7a6f1d7a9d" providerId="AD" clId="Web-{820A4989-86B2-4B1E-BC01-22BDD31EDE3E}" dt="2022-05-20T10:54:45.068" v="52" actId="1076"/>
      <pc:docMkLst>
        <pc:docMk/>
      </pc:docMkLst>
      <pc:sldChg chg="addSp delSp modSp">
        <pc:chgData name="SCHILLACI Calogero (JRC-ISPRA)" userId="S::calogero.schillaci@ec.europa.eu::1187f594-f582-41c1-aa3e-9a7a6f1d7a9d" providerId="AD" clId="Web-{820A4989-86B2-4B1E-BC01-22BDD31EDE3E}" dt="2022-05-20T10:54:45.068" v="52" actId="1076"/>
        <pc:sldMkLst>
          <pc:docMk/>
          <pc:sldMk cId="3958352941" sldId="298"/>
        </pc:sldMkLst>
        <pc:spChg chg="add mod">
          <ac:chgData name="SCHILLACI Calogero (JRC-ISPRA)" userId="S::calogero.schillaci@ec.europa.eu::1187f594-f582-41c1-aa3e-9a7a6f1d7a9d" providerId="AD" clId="Web-{820A4989-86B2-4B1E-BC01-22BDD31EDE3E}" dt="2022-05-20T10:50:31.764" v="18" actId="20577"/>
          <ac:spMkLst>
            <pc:docMk/>
            <pc:sldMk cId="3958352941" sldId="298"/>
            <ac:spMk id="3" creationId="{25D0A029-0668-EBC2-7FC0-BB2015A41EBA}"/>
          </ac:spMkLst>
        </pc:spChg>
        <pc:spChg chg="add del mod">
          <ac:chgData name="SCHILLACI Calogero (JRC-ISPRA)" userId="S::calogero.schillaci@ec.europa.eu::1187f594-f582-41c1-aa3e-9a7a6f1d7a9d" providerId="AD" clId="Web-{820A4989-86B2-4B1E-BC01-22BDD31EDE3E}" dt="2022-05-20T10:53:53.941" v="40"/>
          <ac:spMkLst>
            <pc:docMk/>
            <pc:sldMk cId="3958352941" sldId="298"/>
            <ac:spMk id="8" creationId="{4E432BA9-B82C-FC85-83C1-D6D1CBC50D90}"/>
          </ac:spMkLst>
        </pc:spChg>
        <pc:picChg chg="add mod">
          <ac:chgData name="SCHILLACI Calogero (JRC-ISPRA)" userId="S::calogero.schillaci@ec.europa.eu::1187f594-f582-41c1-aa3e-9a7a6f1d7a9d" providerId="AD" clId="Web-{820A4989-86B2-4B1E-BC01-22BDD31EDE3E}" dt="2022-05-20T10:54:41.677" v="51" actId="1076"/>
          <ac:picMkLst>
            <pc:docMk/>
            <pc:sldMk cId="3958352941" sldId="298"/>
            <ac:picMk id="4" creationId="{AF598DFC-A415-4B46-F879-5F6ACB909157}"/>
          </ac:picMkLst>
        </pc:picChg>
        <pc:picChg chg="add del mod">
          <ac:chgData name="SCHILLACI Calogero (JRC-ISPRA)" userId="S::calogero.schillaci@ec.europa.eu::1187f594-f582-41c1-aa3e-9a7a6f1d7a9d" providerId="AD" clId="Web-{820A4989-86B2-4B1E-BC01-22BDD31EDE3E}" dt="2022-05-20T10:53:11.315" v="36"/>
          <ac:picMkLst>
            <pc:docMk/>
            <pc:sldMk cId="3958352941" sldId="298"/>
            <ac:picMk id="7" creationId="{DA0F7196-6BEE-99A4-84EC-6BEC453643EF}"/>
          </ac:picMkLst>
        </pc:picChg>
        <pc:picChg chg="add mod ord">
          <ac:chgData name="SCHILLACI Calogero (JRC-ISPRA)" userId="S::calogero.schillaci@ec.europa.eu::1187f594-f582-41c1-aa3e-9a7a6f1d7a9d" providerId="AD" clId="Web-{820A4989-86B2-4B1E-BC01-22BDD31EDE3E}" dt="2022-05-20T10:54:45.068" v="52" actId="1076"/>
          <ac:picMkLst>
            <pc:docMk/>
            <pc:sldMk cId="3958352941" sldId="298"/>
            <ac:picMk id="10" creationId="{532130F8-CEFC-A550-B9B7-F600286926F0}"/>
          </ac:picMkLst>
        </pc:picChg>
      </pc:sldChg>
      <pc:sldChg chg="modSp">
        <pc:chgData name="SCHILLACI Calogero (JRC-ISPRA)" userId="S::calogero.schillaci@ec.europa.eu::1187f594-f582-41c1-aa3e-9a7a6f1d7a9d" providerId="AD" clId="Web-{820A4989-86B2-4B1E-BC01-22BDD31EDE3E}" dt="2022-05-20T10:51:45.547" v="27" actId="20577"/>
        <pc:sldMkLst>
          <pc:docMk/>
          <pc:sldMk cId="1091376505" sldId="300"/>
        </pc:sldMkLst>
        <pc:spChg chg="mod">
          <ac:chgData name="SCHILLACI Calogero (JRC-ISPRA)" userId="S::calogero.schillaci@ec.europa.eu::1187f594-f582-41c1-aa3e-9a7a6f1d7a9d" providerId="AD" clId="Web-{820A4989-86B2-4B1E-BC01-22BDD31EDE3E}" dt="2022-05-20T10:50:55.702" v="21" actId="20577"/>
          <ac:spMkLst>
            <pc:docMk/>
            <pc:sldMk cId="1091376505" sldId="300"/>
            <ac:spMk id="4" creationId="{E063D9C7-EC05-073D-983C-6E7301404746}"/>
          </ac:spMkLst>
        </pc:spChg>
        <pc:spChg chg="mod">
          <ac:chgData name="SCHILLACI Calogero (JRC-ISPRA)" userId="S::calogero.schillaci@ec.europa.eu::1187f594-f582-41c1-aa3e-9a7a6f1d7a9d" providerId="AD" clId="Web-{820A4989-86B2-4B1E-BC01-22BDD31EDE3E}" dt="2022-05-20T10:51:08.156" v="22" actId="20577"/>
          <ac:spMkLst>
            <pc:docMk/>
            <pc:sldMk cId="1091376505" sldId="300"/>
            <ac:spMk id="7" creationId="{A7CE0A91-1414-CA36-5243-810F2C01A1F9}"/>
          </ac:spMkLst>
        </pc:spChg>
        <pc:spChg chg="mod">
          <ac:chgData name="SCHILLACI Calogero (JRC-ISPRA)" userId="S::calogero.schillaci@ec.europa.eu::1187f594-f582-41c1-aa3e-9a7a6f1d7a9d" providerId="AD" clId="Web-{820A4989-86B2-4B1E-BC01-22BDD31EDE3E}" dt="2022-05-20T10:51:33.891" v="24" actId="20577"/>
          <ac:spMkLst>
            <pc:docMk/>
            <pc:sldMk cId="1091376505" sldId="300"/>
            <ac:spMk id="12" creationId="{5CBDE2AA-5D63-F6E7-AC55-1BC65A3CC3BB}"/>
          </ac:spMkLst>
        </pc:spChg>
        <pc:spChg chg="mod">
          <ac:chgData name="SCHILLACI Calogero (JRC-ISPRA)" userId="S::calogero.schillaci@ec.europa.eu::1187f594-f582-41c1-aa3e-9a7a6f1d7a9d" providerId="AD" clId="Web-{820A4989-86B2-4B1E-BC01-22BDD31EDE3E}" dt="2022-05-20T10:51:37.406" v="25" actId="20577"/>
          <ac:spMkLst>
            <pc:docMk/>
            <pc:sldMk cId="1091376505" sldId="300"/>
            <ac:spMk id="13" creationId="{56AC88F1-58A9-C66F-11B9-8FC33198F596}"/>
          </ac:spMkLst>
        </pc:spChg>
        <pc:spChg chg="mod">
          <ac:chgData name="SCHILLACI Calogero (JRC-ISPRA)" userId="S::calogero.schillaci@ec.europa.eu::1187f594-f582-41c1-aa3e-9a7a6f1d7a9d" providerId="AD" clId="Web-{820A4989-86B2-4B1E-BC01-22BDD31EDE3E}" dt="2022-05-20T10:51:45.547" v="27" actId="20577"/>
          <ac:spMkLst>
            <pc:docMk/>
            <pc:sldMk cId="1091376505" sldId="300"/>
            <ac:spMk id="16" creationId="{EA04B766-20D2-DA0C-FD21-9072822C1F22}"/>
          </ac:spMkLst>
        </pc:spChg>
      </pc:sldChg>
    </pc:docChg>
  </pc:docChgLst>
  <pc:docChgLst>
    <pc:chgData name="SCHILLACI Calogero (JRC-ISPRA)" userId="S::calogero.schillaci@ec.europa.eu::1187f594-f582-41c1-aa3e-9a7a6f1d7a9d" providerId="AD" clId="Web-{7799BCC1-D081-4F23-B3D1-D6F06D746E63}"/>
    <pc:docChg chg="modSld">
      <pc:chgData name="SCHILLACI Calogero (JRC-ISPRA)" userId="S::calogero.schillaci@ec.europa.eu::1187f594-f582-41c1-aa3e-9a7a6f1d7a9d" providerId="AD" clId="Web-{7799BCC1-D081-4F23-B3D1-D6F06D746E63}" dt="2022-05-19T14:38:03.829" v="59" actId="1076"/>
      <pc:docMkLst>
        <pc:docMk/>
      </pc:docMkLst>
      <pc:sldChg chg="addSp modSp">
        <pc:chgData name="SCHILLACI Calogero (JRC-ISPRA)" userId="S::calogero.schillaci@ec.europa.eu::1187f594-f582-41c1-aa3e-9a7a6f1d7a9d" providerId="AD" clId="Web-{7799BCC1-D081-4F23-B3D1-D6F06D746E63}" dt="2022-05-19T14:38:03.829" v="59" actId="1076"/>
        <pc:sldMkLst>
          <pc:docMk/>
          <pc:sldMk cId="3885155575" sldId="292"/>
        </pc:sldMkLst>
        <pc:spChg chg="add mod">
          <ac:chgData name="SCHILLACI Calogero (JRC-ISPRA)" userId="S::calogero.schillaci@ec.europa.eu::1187f594-f582-41c1-aa3e-9a7a6f1d7a9d" providerId="AD" clId="Web-{7799BCC1-D081-4F23-B3D1-D6F06D746E63}" dt="2022-05-19T14:37:55.141" v="55" actId="20577"/>
          <ac:spMkLst>
            <pc:docMk/>
            <pc:sldMk cId="3885155575" sldId="292"/>
            <ac:spMk id="4" creationId="{E69DF1BA-D740-6C24-407F-13943D2BE027}"/>
          </ac:spMkLst>
        </pc:spChg>
        <pc:picChg chg="add mod">
          <ac:chgData name="SCHILLACI Calogero (JRC-ISPRA)" userId="S::calogero.schillaci@ec.europa.eu::1187f594-f582-41c1-aa3e-9a7a6f1d7a9d" providerId="AD" clId="Web-{7799BCC1-D081-4F23-B3D1-D6F06D746E63}" dt="2022-05-19T14:38:00.250" v="57" actId="1076"/>
          <ac:picMkLst>
            <pc:docMk/>
            <pc:sldMk cId="3885155575" sldId="292"/>
            <ac:picMk id="2" creationId="{9797C1FB-CE9F-13CB-66D3-C461E5777F24}"/>
          </ac:picMkLst>
        </pc:picChg>
        <pc:picChg chg="mod">
          <ac:chgData name="SCHILLACI Calogero (JRC-ISPRA)" userId="S::calogero.schillaci@ec.europa.eu::1187f594-f582-41c1-aa3e-9a7a6f1d7a9d" providerId="AD" clId="Web-{7799BCC1-D081-4F23-B3D1-D6F06D746E63}" dt="2022-05-19T14:38:03.829" v="59" actId="1076"/>
          <ac:picMkLst>
            <pc:docMk/>
            <pc:sldMk cId="3885155575" sldId="292"/>
            <ac:picMk id="3" creationId="{00000000-0000-0000-0000-000000000000}"/>
          </ac:picMkLst>
        </pc:picChg>
      </pc:sldChg>
    </pc:docChg>
  </pc:docChgLst>
  <pc:docChgLst>
    <pc:chgData name="SCHILLACI Calogero (JRC-ISPRA)" userId="S::calogero.schillaci@ec.europa.eu::1187f594-f582-41c1-aa3e-9a7a6f1d7a9d" providerId="AD" clId="Web-{9BE96369-6EC6-41EC-B129-FB2F34181A6E}"/>
    <pc:docChg chg="modSld">
      <pc:chgData name="SCHILLACI Calogero (JRC-ISPRA)" userId="S::calogero.schillaci@ec.europa.eu::1187f594-f582-41c1-aa3e-9a7a6f1d7a9d" providerId="AD" clId="Web-{9BE96369-6EC6-41EC-B129-FB2F34181A6E}" dt="2022-05-19T16:30:39.310" v="30"/>
      <pc:docMkLst>
        <pc:docMk/>
      </pc:docMkLst>
      <pc:sldChg chg="modSp">
        <pc:chgData name="SCHILLACI Calogero (JRC-ISPRA)" userId="S::calogero.schillaci@ec.europa.eu::1187f594-f582-41c1-aa3e-9a7a6f1d7a9d" providerId="AD" clId="Web-{9BE96369-6EC6-41EC-B129-FB2F34181A6E}" dt="2022-05-19T16:30:39.310" v="30"/>
        <pc:sldMkLst>
          <pc:docMk/>
          <pc:sldMk cId="3839725337" sldId="297"/>
        </pc:sldMkLst>
        <pc:picChg chg="mod">
          <ac:chgData name="SCHILLACI Calogero (JRC-ISPRA)" userId="S::calogero.schillaci@ec.europa.eu::1187f594-f582-41c1-aa3e-9a7a6f1d7a9d" providerId="AD" clId="Web-{9BE96369-6EC6-41EC-B129-FB2F34181A6E}" dt="2022-05-19T16:30:39.310" v="30"/>
          <ac:picMkLst>
            <pc:docMk/>
            <pc:sldMk cId="3839725337" sldId="297"/>
            <ac:picMk id="6" creationId="{00000000-0000-0000-0000-000000000000}"/>
          </ac:picMkLst>
        </pc:picChg>
      </pc:sldChg>
      <pc:sldChg chg="modSp">
        <pc:chgData name="SCHILLACI Calogero (JRC-ISPRA)" userId="S::calogero.schillaci@ec.europa.eu::1187f594-f582-41c1-aa3e-9a7a6f1d7a9d" providerId="AD" clId="Web-{9BE96369-6EC6-41EC-B129-FB2F34181A6E}" dt="2022-05-19T16:28:34.463" v="15" actId="1076"/>
        <pc:sldMkLst>
          <pc:docMk/>
          <pc:sldMk cId="1091376505" sldId="300"/>
        </pc:sldMkLst>
        <pc:spChg chg="mod">
          <ac:chgData name="SCHILLACI Calogero (JRC-ISPRA)" userId="S::calogero.schillaci@ec.europa.eu::1187f594-f582-41c1-aa3e-9a7a6f1d7a9d" providerId="AD" clId="Web-{9BE96369-6EC6-41EC-B129-FB2F34181A6E}" dt="2022-05-19T16:28:34.463" v="15" actId="1076"/>
          <ac:spMkLst>
            <pc:docMk/>
            <pc:sldMk cId="1091376505" sldId="300"/>
            <ac:spMk id="3" creationId="{D8D5A590-55A0-404E-04CD-66932B7BFD84}"/>
          </ac:spMkLst>
        </pc:spChg>
        <pc:spChg chg="mod">
          <ac:chgData name="SCHILLACI Calogero (JRC-ISPRA)" userId="S::calogero.schillaci@ec.europa.eu::1187f594-f582-41c1-aa3e-9a7a6f1d7a9d" providerId="AD" clId="Web-{9BE96369-6EC6-41EC-B129-FB2F34181A6E}" dt="2022-05-19T16:28:06.165" v="7" actId="20577"/>
          <ac:spMkLst>
            <pc:docMk/>
            <pc:sldMk cId="1091376505" sldId="300"/>
            <ac:spMk id="9" creationId="{00000000-0000-0000-0000-000000000000}"/>
          </ac:spMkLst>
        </pc:spChg>
      </pc:sldChg>
    </pc:docChg>
  </pc:docChgLst>
  <pc:docChgLst>
    <pc:chgData name="SCHILLACI Calogero (JRC-ISPRA)" userId="S::calogero.schillaci@ec.europa.eu::1187f594-f582-41c1-aa3e-9a7a6f1d7a9d" providerId="AD" clId="Web-{F8E4EE9C-B42F-4E93-B6D1-78180D73AE62}"/>
    <pc:docChg chg="modSld">
      <pc:chgData name="SCHILLACI Calogero (JRC-ISPRA)" userId="S::calogero.schillaci@ec.europa.eu::1187f594-f582-41c1-aa3e-9a7a6f1d7a9d" providerId="AD" clId="Web-{F8E4EE9C-B42F-4E93-B6D1-78180D73AE62}" dt="2022-05-19T14:34:15.607" v="0" actId="14100"/>
      <pc:docMkLst>
        <pc:docMk/>
      </pc:docMkLst>
      <pc:sldChg chg="modSp">
        <pc:chgData name="SCHILLACI Calogero (JRC-ISPRA)" userId="S::calogero.schillaci@ec.europa.eu::1187f594-f582-41c1-aa3e-9a7a6f1d7a9d" providerId="AD" clId="Web-{F8E4EE9C-B42F-4E93-B6D1-78180D73AE62}" dt="2022-05-19T14:34:15.607" v="0" actId="14100"/>
        <pc:sldMkLst>
          <pc:docMk/>
          <pc:sldMk cId="3885155575" sldId="292"/>
        </pc:sldMkLst>
        <pc:picChg chg="mod">
          <ac:chgData name="SCHILLACI Calogero (JRC-ISPRA)" userId="S::calogero.schillaci@ec.europa.eu::1187f594-f582-41c1-aa3e-9a7a6f1d7a9d" providerId="AD" clId="Web-{F8E4EE9C-B42F-4E93-B6D1-78180D73AE62}" dt="2022-05-19T14:34:15.607" v="0" actId="14100"/>
          <ac:picMkLst>
            <pc:docMk/>
            <pc:sldMk cId="3885155575" sldId="292"/>
            <ac:picMk id="3" creationId="{00000000-0000-0000-0000-000000000000}"/>
          </ac:picMkLst>
        </pc:picChg>
      </pc:sldChg>
    </pc:docChg>
  </pc:docChgLst>
  <pc:docChgLst>
    <pc:chgData name="SCHILLACI Calogero (JRC-ISPRA)" userId="S::calogero.schillaci@ec.europa.eu::1187f594-f582-41c1-aa3e-9a7a6f1d7a9d" providerId="AD" clId="Web-{38652EFC-4DFE-4258-9795-EF2CF44A95F2}"/>
    <pc:docChg chg="modSld">
      <pc:chgData name="SCHILLACI Calogero (JRC-ISPRA)" userId="S::calogero.schillaci@ec.europa.eu::1187f594-f582-41c1-aa3e-9a7a6f1d7a9d" providerId="AD" clId="Web-{38652EFC-4DFE-4258-9795-EF2CF44A95F2}" dt="2022-05-18T15:46:26.591" v="26" actId="20577"/>
      <pc:docMkLst>
        <pc:docMk/>
      </pc:docMkLst>
      <pc:sldChg chg="addSp modSp">
        <pc:chgData name="SCHILLACI Calogero (JRC-ISPRA)" userId="S::calogero.schillaci@ec.europa.eu::1187f594-f582-41c1-aa3e-9a7a6f1d7a9d" providerId="AD" clId="Web-{38652EFC-4DFE-4258-9795-EF2CF44A95F2}" dt="2022-05-18T15:46:26.591" v="26" actId="20577"/>
        <pc:sldMkLst>
          <pc:docMk/>
          <pc:sldMk cId="1091376505" sldId="300"/>
        </pc:sldMkLst>
        <pc:spChg chg="add mod">
          <ac:chgData name="SCHILLACI Calogero (JRC-ISPRA)" userId="S::calogero.schillaci@ec.europa.eu::1187f594-f582-41c1-aa3e-9a7a6f1d7a9d" providerId="AD" clId="Web-{38652EFC-4DFE-4258-9795-EF2CF44A95F2}" dt="2022-05-18T15:46:26.591" v="26" actId="20577"/>
          <ac:spMkLst>
            <pc:docMk/>
            <pc:sldMk cId="1091376505" sldId="300"/>
            <ac:spMk id="3" creationId="{D8D5A590-55A0-404E-04CD-66932B7BFD84}"/>
          </ac:spMkLst>
        </pc:spChg>
      </pc:sldChg>
    </pc:docChg>
  </pc:docChgLst>
  <pc:docChgLst>
    <pc:chgData name="SCHILLACI Calogero (JRC-ISPRA)" userId="S::calogero.schillaci@ec.europa.eu::1187f594-f582-41c1-aa3e-9a7a6f1d7a9d" providerId="AD" clId="Web-{F32383E6-3C31-463C-8A9E-EDDE2D931AD5}"/>
    <pc:docChg chg="modSld">
      <pc:chgData name="SCHILLACI Calogero (JRC-ISPRA)" userId="S::calogero.schillaci@ec.europa.eu::1187f594-f582-41c1-aa3e-9a7a6f1d7a9d" providerId="AD" clId="Web-{F32383E6-3C31-463C-8A9E-EDDE2D931AD5}" dt="2022-05-19T15:27:33.778" v="44" actId="20577"/>
      <pc:docMkLst>
        <pc:docMk/>
      </pc:docMkLst>
      <pc:sldChg chg="modSp">
        <pc:chgData name="SCHILLACI Calogero (JRC-ISPRA)" userId="S::calogero.schillaci@ec.europa.eu::1187f594-f582-41c1-aa3e-9a7a6f1d7a9d" providerId="AD" clId="Web-{F32383E6-3C31-463C-8A9E-EDDE2D931AD5}" dt="2022-05-19T15:27:33.778" v="44" actId="20577"/>
        <pc:sldMkLst>
          <pc:docMk/>
          <pc:sldMk cId="3006502709" sldId="291"/>
        </pc:sldMkLst>
        <pc:spChg chg="mod">
          <ac:chgData name="SCHILLACI Calogero (JRC-ISPRA)" userId="S::calogero.schillaci@ec.europa.eu::1187f594-f582-41c1-aa3e-9a7a6f1d7a9d" providerId="AD" clId="Web-{F32383E6-3C31-463C-8A9E-EDDE2D931AD5}" dt="2022-05-19T15:27:33.778" v="44" actId="20577"/>
          <ac:spMkLst>
            <pc:docMk/>
            <pc:sldMk cId="3006502709" sldId="291"/>
            <ac:spMk id="7" creationId="{00000000-0000-0000-0000-000000000000}"/>
          </ac:spMkLst>
        </pc:spChg>
      </pc:sldChg>
      <pc:sldChg chg="addSp modSp">
        <pc:chgData name="SCHILLACI Calogero (JRC-ISPRA)" userId="S::calogero.schillaci@ec.europa.eu::1187f594-f582-41c1-aa3e-9a7a6f1d7a9d" providerId="AD" clId="Web-{F32383E6-3C31-463C-8A9E-EDDE2D931AD5}" dt="2022-05-19T15:27:19.184" v="43" actId="14100"/>
        <pc:sldMkLst>
          <pc:docMk/>
          <pc:sldMk cId="1091376505" sldId="300"/>
        </pc:sldMkLst>
        <pc:spChg chg="mod">
          <ac:chgData name="SCHILLACI Calogero (JRC-ISPRA)" userId="S::calogero.schillaci@ec.europa.eu::1187f594-f582-41c1-aa3e-9a7a6f1d7a9d" providerId="AD" clId="Web-{F32383E6-3C31-463C-8A9E-EDDE2D931AD5}" dt="2022-05-19T15:25:19.961" v="7" actId="1076"/>
          <ac:spMkLst>
            <pc:docMk/>
            <pc:sldMk cId="1091376505" sldId="300"/>
            <ac:spMk id="4" creationId="{E063D9C7-EC05-073D-983C-6E7301404746}"/>
          </ac:spMkLst>
        </pc:spChg>
        <pc:spChg chg="mod">
          <ac:chgData name="SCHILLACI Calogero (JRC-ISPRA)" userId="S::calogero.schillaci@ec.europa.eu::1187f594-f582-41c1-aa3e-9a7a6f1d7a9d" providerId="AD" clId="Web-{F32383E6-3C31-463C-8A9E-EDDE2D931AD5}" dt="2022-05-19T15:25:23.602" v="8" actId="1076"/>
          <ac:spMkLst>
            <pc:docMk/>
            <pc:sldMk cId="1091376505" sldId="300"/>
            <ac:spMk id="7" creationId="{A7CE0A91-1414-CA36-5243-810F2C01A1F9}"/>
          </ac:spMkLst>
        </pc:spChg>
        <pc:spChg chg="mod">
          <ac:chgData name="SCHILLACI Calogero (JRC-ISPRA)" userId="S::calogero.schillaci@ec.europa.eu::1187f594-f582-41c1-aa3e-9a7a6f1d7a9d" providerId="AD" clId="Web-{F32383E6-3C31-463C-8A9E-EDDE2D931AD5}" dt="2022-05-19T15:25:17.743" v="2" actId="1076"/>
          <ac:spMkLst>
            <pc:docMk/>
            <pc:sldMk cId="1091376505" sldId="300"/>
            <ac:spMk id="8" creationId="{DDE6C4E9-9F88-DCF2-CC25-FB0EE7DCAC72}"/>
          </ac:spMkLst>
        </pc:spChg>
        <pc:spChg chg="mod">
          <ac:chgData name="SCHILLACI Calogero (JRC-ISPRA)" userId="S::calogero.schillaci@ec.europa.eu::1187f594-f582-41c1-aa3e-9a7a6f1d7a9d" providerId="AD" clId="Web-{F32383E6-3C31-463C-8A9E-EDDE2D931AD5}" dt="2022-05-19T15:25:17.758" v="3" actId="1076"/>
          <ac:spMkLst>
            <pc:docMk/>
            <pc:sldMk cId="1091376505" sldId="300"/>
            <ac:spMk id="10" creationId="{79263133-6048-D043-7F7A-472E5BCE561A}"/>
          </ac:spMkLst>
        </pc:spChg>
        <pc:spChg chg="mod">
          <ac:chgData name="SCHILLACI Calogero (JRC-ISPRA)" userId="S::calogero.schillaci@ec.europa.eu::1187f594-f582-41c1-aa3e-9a7a6f1d7a9d" providerId="AD" clId="Web-{F32383E6-3C31-463C-8A9E-EDDE2D931AD5}" dt="2022-05-19T15:25:17.774" v="4" actId="1076"/>
          <ac:spMkLst>
            <pc:docMk/>
            <pc:sldMk cId="1091376505" sldId="300"/>
            <ac:spMk id="11" creationId="{83C283A8-81F6-6030-D008-95006DA7C933}"/>
          </ac:spMkLst>
        </pc:spChg>
        <pc:spChg chg="mod">
          <ac:chgData name="SCHILLACI Calogero (JRC-ISPRA)" userId="S::calogero.schillaci@ec.europa.eu::1187f594-f582-41c1-aa3e-9a7a6f1d7a9d" providerId="AD" clId="Web-{F32383E6-3C31-463C-8A9E-EDDE2D931AD5}" dt="2022-05-19T15:27:11.278" v="42" actId="20577"/>
          <ac:spMkLst>
            <pc:docMk/>
            <pc:sldMk cId="1091376505" sldId="300"/>
            <ac:spMk id="12" creationId="{5CBDE2AA-5D63-F6E7-AC55-1BC65A3CC3BB}"/>
          </ac:spMkLst>
        </pc:spChg>
        <pc:spChg chg="add mod">
          <ac:chgData name="SCHILLACI Calogero (JRC-ISPRA)" userId="S::calogero.schillaci@ec.europa.eu::1187f594-f582-41c1-aa3e-9a7a6f1d7a9d" providerId="AD" clId="Web-{F32383E6-3C31-463C-8A9E-EDDE2D931AD5}" dt="2022-05-19T15:26:16.292" v="31" actId="14100"/>
          <ac:spMkLst>
            <pc:docMk/>
            <pc:sldMk cId="1091376505" sldId="300"/>
            <ac:spMk id="13" creationId="{56AC88F1-58A9-C66F-11B9-8FC33198F596}"/>
          </ac:spMkLst>
        </pc:spChg>
        <pc:spChg chg="mod">
          <ac:chgData name="SCHILLACI Calogero (JRC-ISPRA)" userId="S::calogero.schillaci@ec.europa.eu::1187f594-f582-41c1-aa3e-9a7a6f1d7a9d" providerId="AD" clId="Web-{F32383E6-3C31-463C-8A9E-EDDE2D931AD5}" dt="2022-05-19T15:25:17.790" v="5" actId="1076"/>
          <ac:spMkLst>
            <pc:docMk/>
            <pc:sldMk cId="1091376505" sldId="300"/>
            <ac:spMk id="14" creationId="{4F5ABAE2-3B56-DD9E-8BE3-50DAE022165E}"/>
          </ac:spMkLst>
        </pc:spChg>
        <pc:spChg chg="mod">
          <ac:chgData name="SCHILLACI Calogero (JRC-ISPRA)" userId="S::calogero.schillaci@ec.europa.eu::1187f594-f582-41c1-aa3e-9a7a6f1d7a9d" providerId="AD" clId="Web-{F32383E6-3C31-463C-8A9E-EDDE2D931AD5}" dt="2022-05-19T15:25:58.291" v="27" actId="1076"/>
          <ac:spMkLst>
            <pc:docMk/>
            <pc:sldMk cId="1091376505" sldId="300"/>
            <ac:spMk id="15" creationId="{5BE02AD9-1EE6-C1E9-7B7F-39475914C333}"/>
          </ac:spMkLst>
        </pc:spChg>
        <pc:spChg chg="add mod">
          <ac:chgData name="SCHILLACI Calogero (JRC-ISPRA)" userId="S::calogero.schillaci@ec.europa.eu::1187f594-f582-41c1-aa3e-9a7a6f1d7a9d" providerId="AD" clId="Web-{F32383E6-3C31-463C-8A9E-EDDE2D931AD5}" dt="2022-05-19T15:27:19.184" v="43" actId="14100"/>
          <ac:spMkLst>
            <pc:docMk/>
            <pc:sldMk cId="1091376505" sldId="300"/>
            <ac:spMk id="16" creationId="{EA04B766-20D2-DA0C-FD21-9072822C1F22}"/>
          </ac:spMkLst>
        </pc:spChg>
      </pc:sldChg>
    </pc:docChg>
  </pc:docChgLst>
  <pc:docChgLst>
    <pc:chgData name="SCHILLACI Calogero (JRC-ISPRA)" userId="S::calogero.schillaci@ec.europa.eu::1187f594-f582-41c1-aa3e-9a7a6f1d7a9d" providerId="AD" clId="Web-{B66F064F-04DF-4391-BA64-7E52A468E2B0}"/>
    <pc:docChg chg="modSld">
      <pc:chgData name="SCHILLACI Calogero (JRC-ISPRA)" userId="S::calogero.schillaci@ec.europa.eu::1187f594-f582-41c1-aa3e-9a7a6f1d7a9d" providerId="AD" clId="Web-{B66F064F-04DF-4391-BA64-7E52A468E2B0}" dt="2022-05-19T14:46:52.924" v="62" actId="1076"/>
      <pc:docMkLst>
        <pc:docMk/>
      </pc:docMkLst>
      <pc:sldChg chg="addSp delSp modSp">
        <pc:chgData name="SCHILLACI Calogero (JRC-ISPRA)" userId="S::calogero.schillaci@ec.europa.eu::1187f594-f582-41c1-aa3e-9a7a6f1d7a9d" providerId="AD" clId="Web-{B66F064F-04DF-4391-BA64-7E52A468E2B0}" dt="2022-05-19T14:46:52.924" v="62" actId="1076"/>
        <pc:sldMkLst>
          <pc:docMk/>
          <pc:sldMk cId="1091376505" sldId="300"/>
        </pc:sldMkLst>
        <pc:spChg chg="mod">
          <ac:chgData name="SCHILLACI Calogero (JRC-ISPRA)" userId="S::calogero.schillaci@ec.europa.eu::1187f594-f582-41c1-aa3e-9a7a6f1d7a9d" providerId="AD" clId="Web-{B66F064F-04DF-4391-BA64-7E52A468E2B0}" dt="2022-05-19T14:43:49.296" v="36" actId="20577"/>
          <ac:spMkLst>
            <pc:docMk/>
            <pc:sldMk cId="1091376505" sldId="300"/>
            <ac:spMk id="4" creationId="{E063D9C7-EC05-073D-983C-6E7301404746}"/>
          </ac:spMkLst>
        </pc:spChg>
        <pc:spChg chg="add mod">
          <ac:chgData name="SCHILLACI Calogero (JRC-ISPRA)" userId="S::calogero.schillaci@ec.europa.eu::1187f594-f582-41c1-aa3e-9a7a6f1d7a9d" providerId="AD" clId="Web-{B66F064F-04DF-4391-BA64-7E52A468E2B0}" dt="2022-05-19T14:44:01.078" v="39" actId="1076"/>
          <ac:spMkLst>
            <pc:docMk/>
            <pc:sldMk cId="1091376505" sldId="300"/>
            <ac:spMk id="7" creationId="{A7CE0A91-1414-CA36-5243-810F2C01A1F9}"/>
          </ac:spMkLst>
        </pc:spChg>
        <pc:spChg chg="mod">
          <ac:chgData name="SCHILLACI Calogero (JRC-ISPRA)" userId="S::calogero.schillaci@ec.europa.eu::1187f594-f582-41c1-aa3e-9a7a6f1d7a9d" providerId="AD" clId="Web-{B66F064F-04DF-4391-BA64-7E52A468E2B0}" dt="2022-05-19T14:46:52.924" v="62" actId="1076"/>
          <ac:spMkLst>
            <pc:docMk/>
            <pc:sldMk cId="1091376505" sldId="300"/>
            <ac:spMk id="10" creationId="{79263133-6048-D043-7F7A-472E5BCE561A}"/>
          </ac:spMkLst>
        </pc:spChg>
        <pc:spChg chg="add mod">
          <ac:chgData name="SCHILLACI Calogero (JRC-ISPRA)" userId="S::calogero.schillaci@ec.europa.eu::1187f594-f582-41c1-aa3e-9a7a6f1d7a9d" providerId="AD" clId="Web-{B66F064F-04DF-4391-BA64-7E52A468E2B0}" dt="2022-05-19T14:44:25.156" v="50" actId="14100"/>
          <ac:spMkLst>
            <pc:docMk/>
            <pc:sldMk cId="1091376505" sldId="300"/>
            <ac:spMk id="12" creationId="{5CBDE2AA-5D63-F6E7-AC55-1BC65A3CC3BB}"/>
          </ac:spMkLst>
        </pc:spChg>
        <pc:spChg chg="add del mod">
          <ac:chgData name="SCHILLACI Calogero (JRC-ISPRA)" userId="S::calogero.schillaci@ec.europa.eu::1187f594-f582-41c1-aa3e-9a7a6f1d7a9d" providerId="AD" clId="Web-{B66F064F-04DF-4391-BA64-7E52A468E2B0}" dt="2022-05-19T14:46:33.674" v="55"/>
          <ac:spMkLst>
            <pc:docMk/>
            <pc:sldMk cId="1091376505" sldId="300"/>
            <ac:spMk id="13" creationId="{0CFE4AA3-6BD0-D973-B9AE-47A014A29B59}"/>
          </ac:spMkLst>
        </pc:spChg>
        <pc:spChg chg="add mod">
          <ac:chgData name="SCHILLACI Calogero (JRC-ISPRA)" userId="S::calogero.schillaci@ec.europa.eu::1187f594-f582-41c1-aa3e-9a7a6f1d7a9d" providerId="AD" clId="Web-{B66F064F-04DF-4391-BA64-7E52A468E2B0}" dt="2022-05-19T14:46:41.987" v="59" actId="1076"/>
          <ac:spMkLst>
            <pc:docMk/>
            <pc:sldMk cId="1091376505" sldId="300"/>
            <ac:spMk id="14" creationId="{4F5ABAE2-3B56-DD9E-8BE3-50DAE022165E}"/>
          </ac:spMkLst>
        </pc:spChg>
        <pc:spChg chg="add mod">
          <ac:chgData name="SCHILLACI Calogero (JRC-ISPRA)" userId="S::calogero.schillaci@ec.europa.eu::1187f594-f582-41c1-aa3e-9a7a6f1d7a9d" providerId="AD" clId="Web-{B66F064F-04DF-4391-BA64-7E52A468E2B0}" dt="2022-05-19T14:46:49.331" v="61" actId="14100"/>
          <ac:spMkLst>
            <pc:docMk/>
            <pc:sldMk cId="1091376505" sldId="300"/>
            <ac:spMk id="15" creationId="{5BE02AD9-1EE6-C1E9-7B7F-39475914C333}"/>
          </ac:spMkLst>
        </pc:spChg>
      </pc:sldChg>
    </pc:docChg>
  </pc:docChgLst>
  <pc:docChgLst>
    <pc:chgData name="JONES Arwyn (JRC-ISPRA)" userId="S::arwyn.jones@ec.europa.eu::5341995e-0044-4f5d-bf2d-82c33348390a" providerId="AD" clId="Web-{28193AE6-A1B7-E183-98CB-44E121EA4F56}"/>
    <pc:docChg chg="modSld">
      <pc:chgData name="JONES Arwyn (JRC-ISPRA)" userId="S::arwyn.jones@ec.europa.eu::5341995e-0044-4f5d-bf2d-82c33348390a" providerId="AD" clId="Web-{28193AE6-A1B7-E183-98CB-44E121EA4F56}" dt="2022-05-20T10:25:19.635" v="287" actId="1076"/>
      <pc:docMkLst>
        <pc:docMk/>
      </pc:docMkLst>
      <pc:sldChg chg="modSp">
        <pc:chgData name="JONES Arwyn (JRC-ISPRA)" userId="S::arwyn.jones@ec.europa.eu::5341995e-0044-4f5d-bf2d-82c33348390a" providerId="AD" clId="Web-{28193AE6-A1B7-E183-98CB-44E121EA4F56}" dt="2022-05-17T14:56:53.353" v="16" actId="20577"/>
        <pc:sldMkLst>
          <pc:docMk/>
          <pc:sldMk cId="1323541716" sldId="287"/>
        </pc:sldMkLst>
        <pc:spChg chg="mod">
          <ac:chgData name="JONES Arwyn (JRC-ISPRA)" userId="S::arwyn.jones@ec.europa.eu::5341995e-0044-4f5d-bf2d-82c33348390a" providerId="AD" clId="Web-{28193AE6-A1B7-E183-98CB-44E121EA4F56}" dt="2022-05-17T14:56:21.962" v="9" actId="20577"/>
          <ac:spMkLst>
            <pc:docMk/>
            <pc:sldMk cId="1323541716" sldId="287"/>
            <ac:spMk id="5" creationId="{00000000-0000-0000-0000-000000000000}"/>
          </ac:spMkLst>
        </pc:spChg>
        <pc:spChg chg="mod">
          <ac:chgData name="JONES Arwyn (JRC-ISPRA)" userId="S::arwyn.jones@ec.europa.eu::5341995e-0044-4f5d-bf2d-82c33348390a" providerId="AD" clId="Web-{28193AE6-A1B7-E183-98CB-44E121EA4F56}" dt="2022-05-17T14:56:53.353" v="16" actId="20577"/>
          <ac:spMkLst>
            <pc:docMk/>
            <pc:sldMk cId="1323541716" sldId="287"/>
            <ac:spMk id="6" creationId="{00000000-0000-0000-0000-000000000000}"/>
          </ac:spMkLst>
        </pc:spChg>
      </pc:sldChg>
      <pc:sldChg chg="addSp modSp">
        <pc:chgData name="JONES Arwyn (JRC-ISPRA)" userId="S::arwyn.jones@ec.europa.eu::5341995e-0044-4f5d-bf2d-82c33348390a" providerId="AD" clId="Web-{28193AE6-A1B7-E183-98CB-44E121EA4F56}" dt="2022-05-20T10:25:19.635" v="287" actId="1076"/>
        <pc:sldMkLst>
          <pc:docMk/>
          <pc:sldMk cId="3839725337" sldId="297"/>
        </pc:sldMkLst>
        <pc:spChg chg="add mod">
          <ac:chgData name="JONES Arwyn (JRC-ISPRA)" userId="S::arwyn.jones@ec.europa.eu::5341995e-0044-4f5d-bf2d-82c33348390a" providerId="AD" clId="Web-{28193AE6-A1B7-E183-98CB-44E121EA4F56}" dt="2022-05-20T10:24:32.633" v="283" actId="20577"/>
          <ac:spMkLst>
            <pc:docMk/>
            <pc:sldMk cId="3839725337" sldId="297"/>
            <ac:spMk id="3" creationId="{86F8607E-0EF0-9527-70AC-8F0AB60260D5}"/>
          </ac:spMkLst>
        </pc:spChg>
        <pc:spChg chg="mod">
          <ac:chgData name="JONES Arwyn (JRC-ISPRA)" userId="S::arwyn.jones@ec.europa.eu::5341995e-0044-4f5d-bf2d-82c33348390a" providerId="AD" clId="Web-{28193AE6-A1B7-E183-98CB-44E121EA4F56}" dt="2022-05-20T10:24:36.805" v="284" actId="1076"/>
          <ac:spMkLst>
            <pc:docMk/>
            <pc:sldMk cId="3839725337" sldId="297"/>
            <ac:spMk id="9" creationId="{00000000-0000-0000-0000-000000000000}"/>
          </ac:spMkLst>
        </pc:spChg>
        <pc:picChg chg="add mod">
          <ac:chgData name="JONES Arwyn (JRC-ISPRA)" userId="S::arwyn.jones@ec.europa.eu::5341995e-0044-4f5d-bf2d-82c33348390a" providerId="AD" clId="Web-{28193AE6-A1B7-E183-98CB-44E121EA4F56}" dt="2022-05-20T10:25:19.635" v="287" actId="1076"/>
          <ac:picMkLst>
            <pc:docMk/>
            <pc:sldMk cId="3839725337" sldId="297"/>
            <ac:picMk id="4" creationId="{FCE85A9B-1681-3BB2-711E-697CC0583D8A}"/>
          </ac:picMkLst>
        </pc:picChg>
        <pc:picChg chg="add mod">
          <ac:chgData name="JONES Arwyn (JRC-ISPRA)" userId="S::arwyn.jones@ec.europa.eu::5341995e-0044-4f5d-bf2d-82c33348390a" providerId="AD" clId="Web-{28193AE6-A1B7-E183-98CB-44E121EA4F56}" dt="2022-05-20T10:25:16.854" v="286" actId="1076"/>
          <ac:picMkLst>
            <pc:docMk/>
            <pc:sldMk cId="3839725337" sldId="297"/>
            <ac:picMk id="7" creationId="{21CA85F8-057E-9BA0-1D1D-37FF6C9662F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71C898-2CBE-45B8-BFD5-E1D036DBA2F3}" type="doc">
      <dgm:prSet loTypeId="urn:microsoft.com/office/officeart/2005/8/layout/radial6" loCatId="cycle" qsTypeId="urn:microsoft.com/office/officeart/2005/8/quickstyle/simple5" qsCatId="simple" csTypeId="urn:microsoft.com/office/officeart/2005/8/colors/accent0_3" csCatId="mainScheme" phldr="1"/>
      <dgm:spPr/>
      <dgm:t>
        <a:bodyPr/>
        <a:lstStyle/>
        <a:p>
          <a:endParaRPr lang="en-US"/>
        </a:p>
      </dgm:t>
    </dgm:pt>
    <dgm:pt modelId="{5BAE9D5B-250E-40DE-B879-474EBA24D22D}">
      <dgm:prSet phldrT="[Text]"/>
      <dgm:spPr>
        <a:solidFill>
          <a:schemeClr val="accent3">
            <a:lumMod val="50000"/>
          </a:schemeClr>
        </a:solidFill>
        <a:ln>
          <a:solidFill>
            <a:schemeClr val="accent3">
              <a:lumMod val="50000"/>
            </a:schemeClr>
          </a:solidFill>
        </a:ln>
      </dgm:spPr>
      <dgm:t>
        <a:bodyPr/>
        <a:lstStyle/>
        <a:p>
          <a:r>
            <a:rPr lang="en-US"/>
            <a:t>EUSO</a:t>
          </a:r>
        </a:p>
      </dgm:t>
    </dgm:pt>
    <dgm:pt modelId="{809079C5-1CAF-42E8-A0F7-C2327AB6C170}" type="parTrans" cxnId="{9DDC350A-46E8-4957-BDE8-6C40D6C35C3D}">
      <dgm:prSet/>
      <dgm:spPr/>
      <dgm:t>
        <a:bodyPr/>
        <a:lstStyle/>
        <a:p>
          <a:endParaRPr lang="en-US"/>
        </a:p>
      </dgm:t>
    </dgm:pt>
    <dgm:pt modelId="{F44CBCE6-4405-4BCE-94D8-236EB750DC80}" type="sibTrans" cxnId="{9DDC350A-46E8-4957-BDE8-6C40D6C35C3D}">
      <dgm:prSet/>
      <dgm:spPr/>
      <dgm:t>
        <a:bodyPr/>
        <a:lstStyle/>
        <a:p>
          <a:endParaRPr lang="en-US"/>
        </a:p>
      </dgm:t>
    </dgm:pt>
    <dgm:pt modelId="{D1AFF0CD-4659-46FE-91A3-EFD314C021D5}">
      <dgm:prSet phldrT="[Text]" custT="1"/>
      <dgm:spPr>
        <a:solidFill>
          <a:schemeClr val="accent4"/>
        </a:solidFill>
        <a:ln>
          <a:solidFill>
            <a:schemeClr val="accent4"/>
          </a:solidFill>
        </a:ln>
      </dgm:spPr>
      <dgm:t>
        <a:bodyPr/>
        <a:lstStyle/>
        <a:p>
          <a:r>
            <a:rPr lang="en-US" sz="1800"/>
            <a:t>Data</a:t>
          </a:r>
        </a:p>
      </dgm:t>
    </dgm:pt>
    <dgm:pt modelId="{FC814A8F-8E6D-4C6A-8462-AABF298C063A}" type="parTrans" cxnId="{95A3A3E7-C3D1-4FB6-8C76-EDA0482D3C0A}">
      <dgm:prSet/>
      <dgm:spPr/>
      <dgm:t>
        <a:bodyPr/>
        <a:lstStyle/>
        <a:p>
          <a:endParaRPr lang="en-US"/>
        </a:p>
      </dgm:t>
    </dgm:pt>
    <dgm:pt modelId="{CFE66A67-8D98-4B18-9C56-DD96CAC761B0}" type="sibTrans" cxnId="{95A3A3E7-C3D1-4FB6-8C76-EDA0482D3C0A}">
      <dgm:prSet/>
      <dgm:spPr/>
      <dgm:t>
        <a:bodyPr/>
        <a:lstStyle/>
        <a:p>
          <a:endParaRPr lang="en-US"/>
        </a:p>
      </dgm:t>
    </dgm:pt>
    <dgm:pt modelId="{ED3D3A61-C839-4F6A-8015-8F92F9CE9048}">
      <dgm:prSet phldrT="[Text]" custT="1"/>
      <dgm:spPr>
        <a:solidFill>
          <a:schemeClr val="accent4">
            <a:lumMod val="75000"/>
          </a:schemeClr>
        </a:solidFill>
        <a:ln>
          <a:solidFill>
            <a:schemeClr val="accent4">
              <a:lumMod val="75000"/>
            </a:schemeClr>
          </a:solidFill>
        </a:ln>
      </dgm:spPr>
      <dgm:t>
        <a:bodyPr/>
        <a:lstStyle/>
        <a:p>
          <a:r>
            <a:rPr lang="en-US" sz="1800"/>
            <a:t>Erosion</a:t>
          </a:r>
        </a:p>
      </dgm:t>
    </dgm:pt>
    <dgm:pt modelId="{109FFB7A-511F-4CBF-8A40-D4EF75DC7843}" type="parTrans" cxnId="{61415763-4638-42C7-AA57-659A54E6366C}">
      <dgm:prSet/>
      <dgm:spPr/>
      <dgm:t>
        <a:bodyPr/>
        <a:lstStyle/>
        <a:p>
          <a:endParaRPr lang="en-US"/>
        </a:p>
      </dgm:t>
    </dgm:pt>
    <dgm:pt modelId="{1BA6AF3E-304C-40FC-8920-CCD9A8DC1042}" type="sibTrans" cxnId="{61415763-4638-42C7-AA57-659A54E6366C}">
      <dgm:prSet/>
      <dgm:spPr/>
      <dgm:t>
        <a:bodyPr/>
        <a:lstStyle/>
        <a:p>
          <a:endParaRPr lang="en-US"/>
        </a:p>
      </dgm:t>
    </dgm:pt>
    <dgm:pt modelId="{63BA9C96-2E5B-409A-9E9B-0F7C0CB8709B}">
      <dgm:prSet phldrT="[Text]" custT="1"/>
      <dgm:spPr>
        <a:solidFill>
          <a:schemeClr val="accent3">
            <a:lumMod val="60000"/>
            <a:lumOff val="40000"/>
          </a:schemeClr>
        </a:solidFill>
        <a:ln>
          <a:solidFill>
            <a:schemeClr val="accent3">
              <a:lumMod val="40000"/>
              <a:lumOff val="60000"/>
            </a:schemeClr>
          </a:solidFill>
        </a:ln>
      </dgm:spPr>
      <dgm:t>
        <a:bodyPr/>
        <a:lstStyle/>
        <a:p>
          <a:r>
            <a:rPr lang="en-US" sz="1800"/>
            <a:t>Biodiversity</a:t>
          </a:r>
        </a:p>
      </dgm:t>
    </dgm:pt>
    <dgm:pt modelId="{0A535902-B7A9-4A9E-9751-D8E17023F71F}" type="parTrans" cxnId="{E9C7A429-4A04-47DA-A9F4-156791C20D3B}">
      <dgm:prSet/>
      <dgm:spPr/>
      <dgm:t>
        <a:bodyPr/>
        <a:lstStyle/>
        <a:p>
          <a:endParaRPr lang="en-US"/>
        </a:p>
      </dgm:t>
    </dgm:pt>
    <dgm:pt modelId="{A16FDCA1-8AF1-4A91-8E0B-D460DC6CBA4B}" type="sibTrans" cxnId="{E9C7A429-4A04-47DA-A9F4-156791C20D3B}">
      <dgm:prSet/>
      <dgm:spPr/>
      <dgm:t>
        <a:bodyPr/>
        <a:lstStyle/>
        <a:p>
          <a:endParaRPr lang="en-US"/>
        </a:p>
      </dgm:t>
    </dgm:pt>
    <dgm:pt modelId="{31FC1041-8DFA-49D9-8F26-4CED77012E27}">
      <dgm:prSet phldrT="[Text]" custT="1"/>
      <dgm:spPr>
        <a:solidFill>
          <a:schemeClr val="accent6">
            <a:lumMod val="40000"/>
            <a:lumOff val="60000"/>
          </a:schemeClr>
        </a:solidFill>
        <a:ln>
          <a:solidFill>
            <a:schemeClr val="accent6">
              <a:lumMod val="40000"/>
              <a:lumOff val="60000"/>
            </a:schemeClr>
          </a:solidFill>
        </a:ln>
      </dgm:spPr>
      <dgm:t>
        <a:bodyPr lIns="0" tIns="0" rIns="0" bIns="0"/>
        <a:lstStyle/>
        <a:p>
          <a:r>
            <a:rPr lang="en-US" sz="1750"/>
            <a:t>Citizen Engagement</a:t>
          </a:r>
        </a:p>
      </dgm:t>
    </dgm:pt>
    <dgm:pt modelId="{2BB198D4-7A81-461F-8443-38DB5F2C5442}" type="parTrans" cxnId="{D05B6EAE-95BF-4A41-85E8-ED0CC5027A61}">
      <dgm:prSet/>
      <dgm:spPr/>
      <dgm:t>
        <a:bodyPr/>
        <a:lstStyle/>
        <a:p>
          <a:endParaRPr lang="en-US"/>
        </a:p>
      </dgm:t>
    </dgm:pt>
    <dgm:pt modelId="{013B8ED7-EF1B-4083-81A8-B1BB5EF21B0F}" type="sibTrans" cxnId="{D05B6EAE-95BF-4A41-85E8-ED0CC5027A61}">
      <dgm:prSet/>
      <dgm:spPr/>
      <dgm:t>
        <a:bodyPr/>
        <a:lstStyle/>
        <a:p>
          <a:endParaRPr lang="en-US"/>
        </a:p>
      </dgm:t>
    </dgm:pt>
    <dgm:pt modelId="{382F5396-60EB-4BD0-B7BD-8B5DB0AFF1F4}">
      <dgm:prSet phldrT="[Text]" custT="1"/>
      <dgm:spPr>
        <a:solidFill>
          <a:schemeClr val="tx2">
            <a:lumMod val="60000"/>
            <a:lumOff val="40000"/>
          </a:schemeClr>
        </a:solidFill>
        <a:ln>
          <a:solidFill>
            <a:schemeClr val="tx2">
              <a:lumMod val="60000"/>
              <a:lumOff val="40000"/>
            </a:schemeClr>
          </a:solidFill>
        </a:ln>
      </dgm:spPr>
      <dgm:t>
        <a:bodyPr/>
        <a:lstStyle/>
        <a:p>
          <a:r>
            <a:rPr lang="en-US" sz="1800"/>
            <a:t>Monitoring</a:t>
          </a:r>
          <a:endParaRPr lang="en-US" sz="1200"/>
        </a:p>
      </dgm:t>
    </dgm:pt>
    <dgm:pt modelId="{3CB8FE55-030C-4840-9CC9-6AB4A677DB50}" type="parTrans" cxnId="{39A978E5-4016-4843-AA67-FB4D2B4EF2FA}">
      <dgm:prSet/>
      <dgm:spPr/>
      <dgm:t>
        <a:bodyPr/>
        <a:lstStyle/>
        <a:p>
          <a:endParaRPr lang="en-US"/>
        </a:p>
      </dgm:t>
    </dgm:pt>
    <dgm:pt modelId="{09D54674-B469-4DF2-A8F8-A6C025C8744E}" type="sibTrans" cxnId="{39A978E5-4016-4843-AA67-FB4D2B4EF2FA}">
      <dgm:prSet/>
      <dgm:spPr/>
      <dgm:t>
        <a:bodyPr/>
        <a:lstStyle/>
        <a:p>
          <a:endParaRPr lang="en-US"/>
        </a:p>
      </dgm:t>
    </dgm:pt>
    <dgm:pt modelId="{436AA8FA-D4AE-4243-917E-F831FB0EA851}">
      <dgm:prSet phldrT="[Text]" custScaleX="116434" custScaleY="118418"/>
      <dgm:spPr/>
      <dgm:t>
        <a:bodyPr/>
        <a:lstStyle/>
        <a:p>
          <a:endParaRPr lang="en-US"/>
        </a:p>
      </dgm:t>
    </dgm:pt>
    <dgm:pt modelId="{15EBEF29-BAA3-4EF2-BC8C-6F2105282B35}" type="parTrans" cxnId="{17783E62-5644-45C8-BD21-1CD38A465C69}">
      <dgm:prSet/>
      <dgm:spPr/>
      <dgm:t>
        <a:bodyPr/>
        <a:lstStyle/>
        <a:p>
          <a:endParaRPr lang="en-US"/>
        </a:p>
      </dgm:t>
    </dgm:pt>
    <dgm:pt modelId="{98276A63-34D4-4D37-A406-D99CA55BDD9B}" type="sibTrans" cxnId="{17783E62-5644-45C8-BD21-1CD38A465C69}">
      <dgm:prSet/>
      <dgm:spPr/>
      <dgm:t>
        <a:bodyPr/>
        <a:lstStyle/>
        <a:p>
          <a:endParaRPr lang="en-US"/>
        </a:p>
      </dgm:t>
    </dgm:pt>
    <dgm:pt modelId="{8487CF54-A87A-453A-A062-26804391BA56}">
      <dgm:prSet phldrT="[Text]" custT="1"/>
      <dgm:spPr>
        <a:solidFill>
          <a:schemeClr val="accent6">
            <a:lumMod val="50000"/>
          </a:schemeClr>
        </a:solidFill>
        <a:ln>
          <a:solidFill>
            <a:schemeClr val="accent6">
              <a:lumMod val="50000"/>
            </a:schemeClr>
          </a:solidFill>
        </a:ln>
      </dgm:spPr>
      <dgm:t>
        <a:bodyPr/>
        <a:lstStyle/>
        <a:p>
          <a:r>
            <a:rPr lang="en-US" sz="1800"/>
            <a:t>Pollution</a:t>
          </a:r>
        </a:p>
      </dgm:t>
    </dgm:pt>
    <dgm:pt modelId="{FC97E7D2-649D-420B-B73F-E3C784FFD2D9}" type="sibTrans" cxnId="{0E16FD5F-9941-428C-B1E6-CF034175F4D4}">
      <dgm:prSet/>
      <dgm:spPr/>
      <dgm:t>
        <a:bodyPr/>
        <a:lstStyle/>
        <a:p>
          <a:endParaRPr lang="en-US"/>
        </a:p>
      </dgm:t>
    </dgm:pt>
    <dgm:pt modelId="{69206602-060B-4DD2-8826-E46899D0510C}" type="parTrans" cxnId="{0E16FD5F-9941-428C-B1E6-CF034175F4D4}">
      <dgm:prSet/>
      <dgm:spPr/>
      <dgm:t>
        <a:bodyPr/>
        <a:lstStyle/>
        <a:p>
          <a:endParaRPr lang="en-US"/>
        </a:p>
      </dgm:t>
    </dgm:pt>
    <dgm:pt modelId="{88128750-4D13-4B3B-AC03-1859DB1F04BF}" type="pres">
      <dgm:prSet presAssocID="{CE71C898-2CBE-45B8-BFD5-E1D036DBA2F3}" presName="Name0" presStyleCnt="0">
        <dgm:presLayoutVars>
          <dgm:chMax val="1"/>
          <dgm:dir/>
          <dgm:animLvl val="ctr"/>
          <dgm:resizeHandles val="exact"/>
        </dgm:presLayoutVars>
      </dgm:prSet>
      <dgm:spPr/>
      <dgm:t>
        <a:bodyPr/>
        <a:lstStyle/>
        <a:p>
          <a:endParaRPr lang="en-US"/>
        </a:p>
      </dgm:t>
    </dgm:pt>
    <dgm:pt modelId="{D95BD1CD-53BE-4439-96D7-F2FC75AF7B84}" type="pres">
      <dgm:prSet presAssocID="{5BAE9D5B-250E-40DE-B879-474EBA24D22D}" presName="centerShape" presStyleLbl="node0" presStyleIdx="0" presStyleCnt="1"/>
      <dgm:spPr/>
      <dgm:t>
        <a:bodyPr/>
        <a:lstStyle/>
        <a:p>
          <a:endParaRPr lang="en-US"/>
        </a:p>
      </dgm:t>
    </dgm:pt>
    <dgm:pt modelId="{9567C1FB-AFA5-42D7-8A67-B78A342D3609}" type="pres">
      <dgm:prSet presAssocID="{D1AFF0CD-4659-46FE-91A3-EFD314C021D5}" presName="node" presStyleLbl="node1" presStyleIdx="0" presStyleCnt="6" custScaleX="136692" custScaleY="136692">
        <dgm:presLayoutVars>
          <dgm:bulletEnabled val="1"/>
        </dgm:presLayoutVars>
      </dgm:prSet>
      <dgm:spPr/>
      <dgm:t>
        <a:bodyPr/>
        <a:lstStyle/>
        <a:p>
          <a:endParaRPr lang="en-US"/>
        </a:p>
      </dgm:t>
    </dgm:pt>
    <dgm:pt modelId="{4286B344-B9A1-46AB-BD72-6F0EE7636EB4}" type="pres">
      <dgm:prSet presAssocID="{D1AFF0CD-4659-46FE-91A3-EFD314C021D5}" presName="dummy" presStyleCnt="0"/>
      <dgm:spPr/>
    </dgm:pt>
    <dgm:pt modelId="{DC4740A2-7965-406B-87D5-248A996856C0}" type="pres">
      <dgm:prSet presAssocID="{CFE66A67-8D98-4B18-9C56-DD96CAC761B0}" presName="sibTrans" presStyleLbl="sibTrans2D1" presStyleIdx="0" presStyleCnt="6"/>
      <dgm:spPr/>
      <dgm:t>
        <a:bodyPr/>
        <a:lstStyle/>
        <a:p>
          <a:endParaRPr lang="en-US"/>
        </a:p>
      </dgm:t>
    </dgm:pt>
    <dgm:pt modelId="{45B66459-22CE-4101-89C8-1907787FC8E8}" type="pres">
      <dgm:prSet presAssocID="{ED3D3A61-C839-4F6A-8015-8F92F9CE9048}" presName="node" presStyleLbl="node1" presStyleIdx="1" presStyleCnt="6" custScaleX="136692" custScaleY="136692">
        <dgm:presLayoutVars>
          <dgm:bulletEnabled val="1"/>
        </dgm:presLayoutVars>
      </dgm:prSet>
      <dgm:spPr/>
      <dgm:t>
        <a:bodyPr/>
        <a:lstStyle/>
        <a:p>
          <a:endParaRPr lang="en-US"/>
        </a:p>
      </dgm:t>
    </dgm:pt>
    <dgm:pt modelId="{8F51193D-F988-4A88-BF97-5A45D83ED732}" type="pres">
      <dgm:prSet presAssocID="{ED3D3A61-C839-4F6A-8015-8F92F9CE9048}" presName="dummy" presStyleCnt="0"/>
      <dgm:spPr/>
    </dgm:pt>
    <dgm:pt modelId="{7F54EF1A-7394-4FCA-AEC7-BC9B62DA1A87}" type="pres">
      <dgm:prSet presAssocID="{1BA6AF3E-304C-40FC-8920-CCD9A8DC1042}" presName="sibTrans" presStyleLbl="sibTrans2D1" presStyleIdx="1" presStyleCnt="6"/>
      <dgm:spPr/>
      <dgm:t>
        <a:bodyPr/>
        <a:lstStyle/>
        <a:p>
          <a:endParaRPr lang="en-US"/>
        </a:p>
      </dgm:t>
    </dgm:pt>
    <dgm:pt modelId="{17EAA678-1730-447F-B806-F55D5103AD6B}" type="pres">
      <dgm:prSet presAssocID="{63BA9C96-2E5B-409A-9E9B-0F7C0CB8709B}" presName="node" presStyleLbl="node1" presStyleIdx="2" presStyleCnt="6" custScaleX="136692" custScaleY="136692">
        <dgm:presLayoutVars>
          <dgm:bulletEnabled val="1"/>
        </dgm:presLayoutVars>
      </dgm:prSet>
      <dgm:spPr/>
      <dgm:t>
        <a:bodyPr/>
        <a:lstStyle/>
        <a:p>
          <a:endParaRPr lang="en-US"/>
        </a:p>
      </dgm:t>
    </dgm:pt>
    <dgm:pt modelId="{05BF77F6-8401-4507-AF77-8D8F992BB44A}" type="pres">
      <dgm:prSet presAssocID="{63BA9C96-2E5B-409A-9E9B-0F7C0CB8709B}" presName="dummy" presStyleCnt="0"/>
      <dgm:spPr/>
    </dgm:pt>
    <dgm:pt modelId="{784F2FEE-6797-445D-80D4-78A101F81381}" type="pres">
      <dgm:prSet presAssocID="{A16FDCA1-8AF1-4A91-8E0B-D460DC6CBA4B}" presName="sibTrans" presStyleLbl="sibTrans2D1" presStyleIdx="2" presStyleCnt="6"/>
      <dgm:spPr/>
      <dgm:t>
        <a:bodyPr/>
        <a:lstStyle/>
        <a:p>
          <a:endParaRPr lang="en-US"/>
        </a:p>
      </dgm:t>
    </dgm:pt>
    <dgm:pt modelId="{FB533CF1-811C-41F7-9657-05A14FDEFE80}" type="pres">
      <dgm:prSet presAssocID="{31FC1041-8DFA-49D9-8F26-4CED77012E27}" presName="node" presStyleLbl="node1" presStyleIdx="3" presStyleCnt="6" custScaleX="136692" custScaleY="136692">
        <dgm:presLayoutVars>
          <dgm:bulletEnabled val="1"/>
        </dgm:presLayoutVars>
      </dgm:prSet>
      <dgm:spPr/>
      <dgm:t>
        <a:bodyPr/>
        <a:lstStyle/>
        <a:p>
          <a:endParaRPr lang="en-US"/>
        </a:p>
      </dgm:t>
    </dgm:pt>
    <dgm:pt modelId="{4BEE754B-F01A-4DAE-8347-F78D719CEADB}" type="pres">
      <dgm:prSet presAssocID="{31FC1041-8DFA-49D9-8F26-4CED77012E27}" presName="dummy" presStyleCnt="0"/>
      <dgm:spPr/>
    </dgm:pt>
    <dgm:pt modelId="{26BED880-8042-4786-AA90-1B33642B4FDF}" type="pres">
      <dgm:prSet presAssocID="{013B8ED7-EF1B-4083-81A8-B1BB5EF21B0F}" presName="sibTrans" presStyleLbl="sibTrans2D1" presStyleIdx="3" presStyleCnt="6"/>
      <dgm:spPr/>
      <dgm:t>
        <a:bodyPr/>
        <a:lstStyle/>
        <a:p>
          <a:endParaRPr lang="en-US"/>
        </a:p>
      </dgm:t>
    </dgm:pt>
    <dgm:pt modelId="{57000222-2961-4C20-9820-87275F7694DC}" type="pres">
      <dgm:prSet presAssocID="{382F5396-60EB-4BD0-B7BD-8B5DB0AFF1F4}" presName="node" presStyleLbl="node1" presStyleIdx="4" presStyleCnt="6" custScaleX="136692" custScaleY="136692">
        <dgm:presLayoutVars>
          <dgm:bulletEnabled val="1"/>
        </dgm:presLayoutVars>
      </dgm:prSet>
      <dgm:spPr/>
      <dgm:t>
        <a:bodyPr/>
        <a:lstStyle/>
        <a:p>
          <a:endParaRPr lang="en-US"/>
        </a:p>
      </dgm:t>
    </dgm:pt>
    <dgm:pt modelId="{F72A7685-8E83-4D03-AC35-4D5149419AE1}" type="pres">
      <dgm:prSet presAssocID="{382F5396-60EB-4BD0-B7BD-8B5DB0AFF1F4}" presName="dummy" presStyleCnt="0"/>
      <dgm:spPr/>
    </dgm:pt>
    <dgm:pt modelId="{F13EA281-34F3-4F13-AA31-F1BEB680BC5C}" type="pres">
      <dgm:prSet presAssocID="{09D54674-B469-4DF2-A8F8-A6C025C8744E}" presName="sibTrans" presStyleLbl="sibTrans2D1" presStyleIdx="4" presStyleCnt="6"/>
      <dgm:spPr/>
      <dgm:t>
        <a:bodyPr/>
        <a:lstStyle/>
        <a:p>
          <a:endParaRPr lang="en-US"/>
        </a:p>
      </dgm:t>
    </dgm:pt>
    <dgm:pt modelId="{573338C7-4430-4DA6-B844-DF2FCFC5FDA4}" type="pres">
      <dgm:prSet presAssocID="{8487CF54-A87A-453A-A062-26804391BA56}" presName="node" presStyleLbl="node1" presStyleIdx="5" presStyleCnt="6" custScaleX="136692" custScaleY="136692">
        <dgm:presLayoutVars>
          <dgm:bulletEnabled val="1"/>
        </dgm:presLayoutVars>
      </dgm:prSet>
      <dgm:spPr/>
      <dgm:t>
        <a:bodyPr/>
        <a:lstStyle/>
        <a:p>
          <a:endParaRPr lang="en-US"/>
        </a:p>
      </dgm:t>
    </dgm:pt>
    <dgm:pt modelId="{72E6D803-0109-481D-AC3D-16B27325D257}" type="pres">
      <dgm:prSet presAssocID="{8487CF54-A87A-453A-A062-26804391BA56}" presName="dummy" presStyleCnt="0"/>
      <dgm:spPr/>
    </dgm:pt>
    <dgm:pt modelId="{58045E47-533B-4DB7-AC51-F3BAE9BF782F}" type="pres">
      <dgm:prSet presAssocID="{FC97E7D2-649D-420B-B73F-E3C784FFD2D9}" presName="sibTrans" presStyleLbl="sibTrans2D1" presStyleIdx="5" presStyleCnt="6"/>
      <dgm:spPr/>
      <dgm:t>
        <a:bodyPr/>
        <a:lstStyle/>
        <a:p>
          <a:endParaRPr lang="en-US"/>
        </a:p>
      </dgm:t>
    </dgm:pt>
  </dgm:ptLst>
  <dgm:cxnLst>
    <dgm:cxn modelId="{9C12ECCC-2AC6-4461-8C4D-135F9FD2A996}" type="presOf" srcId="{013B8ED7-EF1B-4083-81A8-B1BB5EF21B0F}" destId="{26BED880-8042-4786-AA90-1B33642B4FDF}" srcOrd="0" destOrd="0" presId="urn:microsoft.com/office/officeart/2005/8/layout/radial6"/>
    <dgm:cxn modelId="{B92931F6-D8EE-4771-8404-CF8D60099366}" type="presOf" srcId="{382F5396-60EB-4BD0-B7BD-8B5DB0AFF1F4}" destId="{57000222-2961-4C20-9820-87275F7694DC}" srcOrd="0" destOrd="0" presId="urn:microsoft.com/office/officeart/2005/8/layout/radial6"/>
    <dgm:cxn modelId="{B2AA292B-D56B-4F7B-B405-BF36274B4094}" type="presOf" srcId="{A16FDCA1-8AF1-4A91-8E0B-D460DC6CBA4B}" destId="{784F2FEE-6797-445D-80D4-78A101F81381}" srcOrd="0" destOrd="0" presId="urn:microsoft.com/office/officeart/2005/8/layout/radial6"/>
    <dgm:cxn modelId="{0FD80E0D-8CB8-4344-A89A-C0484D46F0DB}" type="presOf" srcId="{5BAE9D5B-250E-40DE-B879-474EBA24D22D}" destId="{D95BD1CD-53BE-4439-96D7-F2FC75AF7B84}" srcOrd="0" destOrd="0" presId="urn:microsoft.com/office/officeart/2005/8/layout/radial6"/>
    <dgm:cxn modelId="{61415763-4638-42C7-AA57-659A54E6366C}" srcId="{5BAE9D5B-250E-40DE-B879-474EBA24D22D}" destId="{ED3D3A61-C839-4F6A-8015-8F92F9CE9048}" srcOrd="1" destOrd="0" parTransId="{109FFB7A-511F-4CBF-8A40-D4EF75DC7843}" sibTransId="{1BA6AF3E-304C-40FC-8920-CCD9A8DC1042}"/>
    <dgm:cxn modelId="{E689DF60-F9A8-428C-AC44-8D9A8FCADFCE}" type="presOf" srcId="{FC97E7D2-649D-420B-B73F-E3C784FFD2D9}" destId="{58045E47-533B-4DB7-AC51-F3BAE9BF782F}" srcOrd="0" destOrd="0" presId="urn:microsoft.com/office/officeart/2005/8/layout/radial6"/>
    <dgm:cxn modelId="{B6FBDE72-D37E-42D8-97C4-4A9FE37D4FD7}" type="presOf" srcId="{8487CF54-A87A-453A-A062-26804391BA56}" destId="{573338C7-4430-4DA6-B844-DF2FCFC5FDA4}" srcOrd="0" destOrd="0" presId="urn:microsoft.com/office/officeart/2005/8/layout/radial6"/>
    <dgm:cxn modelId="{0129E3ED-DB1A-472C-AE5B-1F12083127E7}" type="presOf" srcId="{ED3D3A61-C839-4F6A-8015-8F92F9CE9048}" destId="{45B66459-22CE-4101-89C8-1907787FC8E8}" srcOrd="0" destOrd="0" presId="urn:microsoft.com/office/officeart/2005/8/layout/radial6"/>
    <dgm:cxn modelId="{BC8AD3E7-603A-41D6-B492-4F46A1B666D8}" type="presOf" srcId="{09D54674-B469-4DF2-A8F8-A6C025C8744E}" destId="{F13EA281-34F3-4F13-AA31-F1BEB680BC5C}" srcOrd="0" destOrd="0" presId="urn:microsoft.com/office/officeart/2005/8/layout/radial6"/>
    <dgm:cxn modelId="{49A7B5A0-07B2-48BC-BE59-48A3F7518543}" type="presOf" srcId="{1BA6AF3E-304C-40FC-8920-CCD9A8DC1042}" destId="{7F54EF1A-7394-4FCA-AEC7-BC9B62DA1A87}" srcOrd="0" destOrd="0" presId="urn:microsoft.com/office/officeart/2005/8/layout/radial6"/>
    <dgm:cxn modelId="{38A139B2-8100-40E4-9882-F2C18E418B6F}" type="presOf" srcId="{CE71C898-2CBE-45B8-BFD5-E1D036DBA2F3}" destId="{88128750-4D13-4B3B-AC03-1859DB1F04BF}" srcOrd="0" destOrd="0" presId="urn:microsoft.com/office/officeart/2005/8/layout/radial6"/>
    <dgm:cxn modelId="{95A3A3E7-C3D1-4FB6-8C76-EDA0482D3C0A}" srcId="{5BAE9D5B-250E-40DE-B879-474EBA24D22D}" destId="{D1AFF0CD-4659-46FE-91A3-EFD314C021D5}" srcOrd="0" destOrd="0" parTransId="{FC814A8F-8E6D-4C6A-8462-AABF298C063A}" sibTransId="{CFE66A67-8D98-4B18-9C56-DD96CAC761B0}"/>
    <dgm:cxn modelId="{39A978E5-4016-4843-AA67-FB4D2B4EF2FA}" srcId="{5BAE9D5B-250E-40DE-B879-474EBA24D22D}" destId="{382F5396-60EB-4BD0-B7BD-8B5DB0AFF1F4}" srcOrd="4" destOrd="0" parTransId="{3CB8FE55-030C-4840-9CC9-6AB4A677DB50}" sibTransId="{09D54674-B469-4DF2-A8F8-A6C025C8744E}"/>
    <dgm:cxn modelId="{CADBFC7B-BC5E-4FA6-BC95-44693BCE9C70}" type="presOf" srcId="{31FC1041-8DFA-49D9-8F26-4CED77012E27}" destId="{FB533CF1-811C-41F7-9657-05A14FDEFE80}" srcOrd="0" destOrd="0" presId="urn:microsoft.com/office/officeart/2005/8/layout/radial6"/>
    <dgm:cxn modelId="{E9C7A429-4A04-47DA-A9F4-156791C20D3B}" srcId="{5BAE9D5B-250E-40DE-B879-474EBA24D22D}" destId="{63BA9C96-2E5B-409A-9E9B-0F7C0CB8709B}" srcOrd="2" destOrd="0" parTransId="{0A535902-B7A9-4A9E-9751-D8E17023F71F}" sibTransId="{A16FDCA1-8AF1-4A91-8E0B-D460DC6CBA4B}"/>
    <dgm:cxn modelId="{87FF7EA7-8A50-4266-BC24-9EA32D6FDED1}" type="presOf" srcId="{63BA9C96-2E5B-409A-9E9B-0F7C0CB8709B}" destId="{17EAA678-1730-447F-B806-F55D5103AD6B}" srcOrd="0" destOrd="0" presId="urn:microsoft.com/office/officeart/2005/8/layout/radial6"/>
    <dgm:cxn modelId="{81E1CAB5-F93F-4DEA-84FE-E3053E8994EB}" type="presOf" srcId="{D1AFF0CD-4659-46FE-91A3-EFD314C021D5}" destId="{9567C1FB-AFA5-42D7-8A67-B78A342D3609}" srcOrd="0" destOrd="0" presId="urn:microsoft.com/office/officeart/2005/8/layout/radial6"/>
    <dgm:cxn modelId="{9DDC350A-46E8-4957-BDE8-6C40D6C35C3D}" srcId="{CE71C898-2CBE-45B8-BFD5-E1D036DBA2F3}" destId="{5BAE9D5B-250E-40DE-B879-474EBA24D22D}" srcOrd="0" destOrd="0" parTransId="{809079C5-1CAF-42E8-A0F7-C2327AB6C170}" sibTransId="{F44CBCE6-4405-4BCE-94D8-236EB750DC80}"/>
    <dgm:cxn modelId="{17783E62-5644-45C8-BD21-1CD38A465C69}" srcId="{CE71C898-2CBE-45B8-BFD5-E1D036DBA2F3}" destId="{436AA8FA-D4AE-4243-917E-F831FB0EA851}" srcOrd="1" destOrd="0" parTransId="{15EBEF29-BAA3-4EF2-BC8C-6F2105282B35}" sibTransId="{98276A63-34D4-4D37-A406-D99CA55BDD9B}"/>
    <dgm:cxn modelId="{D05B6EAE-95BF-4A41-85E8-ED0CC5027A61}" srcId="{5BAE9D5B-250E-40DE-B879-474EBA24D22D}" destId="{31FC1041-8DFA-49D9-8F26-4CED77012E27}" srcOrd="3" destOrd="0" parTransId="{2BB198D4-7A81-461F-8443-38DB5F2C5442}" sibTransId="{013B8ED7-EF1B-4083-81A8-B1BB5EF21B0F}"/>
    <dgm:cxn modelId="{0E16FD5F-9941-428C-B1E6-CF034175F4D4}" srcId="{5BAE9D5B-250E-40DE-B879-474EBA24D22D}" destId="{8487CF54-A87A-453A-A062-26804391BA56}" srcOrd="5" destOrd="0" parTransId="{69206602-060B-4DD2-8826-E46899D0510C}" sibTransId="{FC97E7D2-649D-420B-B73F-E3C784FFD2D9}"/>
    <dgm:cxn modelId="{F9BD4F35-8329-452A-8C55-F5E4262B2A16}" type="presOf" srcId="{CFE66A67-8D98-4B18-9C56-DD96CAC761B0}" destId="{DC4740A2-7965-406B-87D5-248A996856C0}" srcOrd="0" destOrd="0" presId="urn:microsoft.com/office/officeart/2005/8/layout/radial6"/>
    <dgm:cxn modelId="{96B5BA8D-FB8D-40F2-9EDF-125A7B190343}" type="presParOf" srcId="{88128750-4D13-4B3B-AC03-1859DB1F04BF}" destId="{D95BD1CD-53BE-4439-96D7-F2FC75AF7B84}" srcOrd="0" destOrd="0" presId="urn:microsoft.com/office/officeart/2005/8/layout/radial6"/>
    <dgm:cxn modelId="{C78430CF-C385-45B1-A220-E597A2B541D0}" type="presParOf" srcId="{88128750-4D13-4B3B-AC03-1859DB1F04BF}" destId="{9567C1FB-AFA5-42D7-8A67-B78A342D3609}" srcOrd="1" destOrd="0" presId="urn:microsoft.com/office/officeart/2005/8/layout/radial6"/>
    <dgm:cxn modelId="{6A5E576E-B91A-45A6-B5CE-9AED056EE14E}" type="presParOf" srcId="{88128750-4D13-4B3B-AC03-1859DB1F04BF}" destId="{4286B344-B9A1-46AB-BD72-6F0EE7636EB4}" srcOrd="2" destOrd="0" presId="urn:microsoft.com/office/officeart/2005/8/layout/radial6"/>
    <dgm:cxn modelId="{3C797D32-3FA8-44A4-9B1E-C5ABBF67EE9E}" type="presParOf" srcId="{88128750-4D13-4B3B-AC03-1859DB1F04BF}" destId="{DC4740A2-7965-406B-87D5-248A996856C0}" srcOrd="3" destOrd="0" presId="urn:microsoft.com/office/officeart/2005/8/layout/radial6"/>
    <dgm:cxn modelId="{A2E3C23D-8ABA-4584-A062-36BD7BE2E3A5}" type="presParOf" srcId="{88128750-4D13-4B3B-AC03-1859DB1F04BF}" destId="{45B66459-22CE-4101-89C8-1907787FC8E8}" srcOrd="4" destOrd="0" presId="urn:microsoft.com/office/officeart/2005/8/layout/radial6"/>
    <dgm:cxn modelId="{3D39405A-E6D2-411C-A51E-809F8463EDE6}" type="presParOf" srcId="{88128750-4D13-4B3B-AC03-1859DB1F04BF}" destId="{8F51193D-F988-4A88-BF97-5A45D83ED732}" srcOrd="5" destOrd="0" presId="urn:microsoft.com/office/officeart/2005/8/layout/radial6"/>
    <dgm:cxn modelId="{6E5AA5FB-7072-4C3F-B444-A405428C76FE}" type="presParOf" srcId="{88128750-4D13-4B3B-AC03-1859DB1F04BF}" destId="{7F54EF1A-7394-4FCA-AEC7-BC9B62DA1A87}" srcOrd="6" destOrd="0" presId="urn:microsoft.com/office/officeart/2005/8/layout/radial6"/>
    <dgm:cxn modelId="{7D3089C6-9E27-466D-AA3C-F1272E05FF87}" type="presParOf" srcId="{88128750-4D13-4B3B-AC03-1859DB1F04BF}" destId="{17EAA678-1730-447F-B806-F55D5103AD6B}" srcOrd="7" destOrd="0" presId="urn:microsoft.com/office/officeart/2005/8/layout/radial6"/>
    <dgm:cxn modelId="{C6B5DCA3-4900-4197-90A2-16603E14C9B2}" type="presParOf" srcId="{88128750-4D13-4B3B-AC03-1859DB1F04BF}" destId="{05BF77F6-8401-4507-AF77-8D8F992BB44A}" srcOrd="8" destOrd="0" presId="urn:microsoft.com/office/officeart/2005/8/layout/radial6"/>
    <dgm:cxn modelId="{38A871DF-9601-4102-852D-DCD364458C2E}" type="presParOf" srcId="{88128750-4D13-4B3B-AC03-1859DB1F04BF}" destId="{784F2FEE-6797-445D-80D4-78A101F81381}" srcOrd="9" destOrd="0" presId="urn:microsoft.com/office/officeart/2005/8/layout/radial6"/>
    <dgm:cxn modelId="{25CFC13C-A8EE-437E-8130-678A27A5E4FF}" type="presParOf" srcId="{88128750-4D13-4B3B-AC03-1859DB1F04BF}" destId="{FB533CF1-811C-41F7-9657-05A14FDEFE80}" srcOrd="10" destOrd="0" presId="urn:microsoft.com/office/officeart/2005/8/layout/radial6"/>
    <dgm:cxn modelId="{3067BB89-E5B8-40E1-A312-93066B31A18A}" type="presParOf" srcId="{88128750-4D13-4B3B-AC03-1859DB1F04BF}" destId="{4BEE754B-F01A-4DAE-8347-F78D719CEADB}" srcOrd="11" destOrd="0" presId="urn:microsoft.com/office/officeart/2005/8/layout/radial6"/>
    <dgm:cxn modelId="{F60CB501-9309-49CC-A898-CB1E16AF0544}" type="presParOf" srcId="{88128750-4D13-4B3B-AC03-1859DB1F04BF}" destId="{26BED880-8042-4786-AA90-1B33642B4FDF}" srcOrd="12" destOrd="0" presId="urn:microsoft.com/office/officeart/2005/8/layout/radial6"/>
    <dgm:cxn modelId="{E69F6DC9-70DB-4D7B-A9D3-70ECE5D1EC00}" type="presParOf" srcId="{88128750-4D13-4B3B-AC03-1859DB1F04BF}" destId="{57000222-2961-4C20-9820-87275F7694DC}" srcOrd="13" destOrd="0" presId="urn:microsoft.com/office/officeart/2005/8/layout/radial6"/>
    <dgm:cxn modelId="{D4221F12-2C40-4CD6-B452-491CC02DD3D2}" type="presParOf" srcId="{88128750-4D13-4B3B-AC03-1859DB1F04BF}" destId="{F72A7685-8E83-4D03-AC35-4D5149419AE1}" srcOrd="14" destOrd="0" presId="urn:microsoft.com/office/officeart/2005/8/layout/radial6"/>
    <dgm:cxn modelId="{10682ED8-1A7D-4E9E-A74B-AAF78B6F1587}" type="presParOf" srcId="{88128750-4D13-4B3B-AC03-1859DB1F04BF}" destId="{F13EA281-34F3-4F13-AA31-F1BEB680BC5C}" srcOrd="15" destOrd="0" presId="urn:microsoft.com/office/officeart/2005/8/layout/radial6"/>
    <dgm:cxn modelId="{B73471EE-F634-4A26-A383-9F435F18A31D}" type="presParOf" srcId="{88128750-4D13-4B3B-AC03-1859DB1F04BF}" destId="{573338C7-4430-4DA6-B844-DF2FCFC5FDA4}" srcOrd="16" destOrd="0" presId="urn:microsoft.com/office/officeart/2005/8/layout/radial6"/>
    <dgm:cxn modelId="{E0701C3B-D2B0-4AC7-B8B1-1A2E893C265E}" type="presParOf" srcId="{88128750-4D13-4B3B-AC03-1859DB1F04BF}" destId="{72E6D803-0109-481D-AC3D-16B27325D257}" srcOrd="17" destOrd="0" presId="urn:microsoft.com/office/officeart/2005/8/layout/radial6"/>
    <dgm:cxn modelId="{24575964-39A7-4538-A90D-29DBD34C442C}" type="presParOf" srcId="{88128750-4D13-4B3B-AC03-1859DB1F04BF}" destId="{58045E47-533B-4DB7-AC51-F3BAE9BF782F}"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45E47-533B-4DB7-AC51-F3BAE9BF782F}">
      <dsp:nvSpPr>
        <dsp:cNvPr id="0" name=""/>
        <dsp:cNvSpPr/>
      </dsp:nvSpPr>
      <dsp:spPr>
        <a:xfrm>
          <a:off x="1445200" y="630812"/>
          <a:ext cx="4329549" cy="4329549"/>
        </a:xfrm>
        <a:prstGeom prst="blockArc">
          <a:avLst>
            <a:gd name="adj1" fmla="val 12600000"/>
            <a:gd name="adj2" fmla="val 16200000"/>
            <a:gd name="adj3" fmla="val 4514"/>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13EA281-34F3-4F13-AA31-F1BEB680BC5C}">
      <dsp:nvSpPr>
        <dsp:cNvPr id="0" name=""/>
        <dsp:cNvSpPr/>
      </dsp:nvSpPr>
      <dsp:spPr>
        <a:xfrm>
          <a:off x="1445200" y="630812"/>
          <a:ext cx="4329549" cy="4329549"/>
        </a:xfrm>
        <a:prstGeom prst="blockArc">
          <a:avLst>
            <a:gd name="adj1" fmla="val 9000000"/>
            <a:gd name="adj2" fmla="val 12600000"/>
            <a:gd name="adj3" fmla="val 4514"/>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BED880-8042-4786-AA90-1B33642B4FDF}">
      <dsp:nvSpPr>
        <dsp:cNvPr id="0" name=""/>
        <dsp:cNvSpPr/>
      </dsp:nvSpPr>
      <dsp:spPr>
        <a:xfrm>
          <a:off x="1445200" y="630812"/>
          <a:ext cx="4329549" cy="4329549"/>
        </a:xfrm>
        <a:prstGeom prst="blockArc">
          <a:avLst>
            <a:gd name="adj1" fmla="val 5400000"/>
            <a:gd name="adj2" fmla="val 9000000"/>
            <a:gd name="adj3" fmla="val 4514"/>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84F2FEE-6797-445D-80D4-78A101F81381}">
      <dsp:nvSpPr>
        <dsp:cNvPr id="0" name=""/>
        <dsp:cNvSpPr/>
      </dsp:nvSpPr>
      <dsp:spPr>
        <a:xfrm>
          <a:off x="1445200" y="630812"/>
          <a:ext cx="4329549" cy="4329549"/>
        </a:xfrm>
        <a:prstGeom prst="blockArc">
          <a:avLst>
            <a:gd name="adj1" fmla="val 1800000"/>
            <a:gd name="adj2" fmla="val 5400000"/>
            <a:gd name="adj3" fmla="val 4514"/>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54EF1A-7394-4FCA-AEC7-BC9B62DA1A87}">
      <dsp:nvSpPr>
        <dsp:cNvPr id="0" name=""/>
        <dsp:cNvSpPr/>
      </dsp:nvSpPr>
      <dsp:spPr>
        <a:xfrm>
          <a:off x="1445200" y="630812"/>
          <a:ext cx="4329549" cy="4329549"/>
        </a:xfrm>
        <a:prstGeom prst="blockArc">
          <a:avLst>
            <a:gd name="adj1" fmla="val 19800000"/>
            <a:gd name="adj2" fmla="val 1800000"/>
            <a:gd name="adj3" fmla="val 4514"/>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4740A2-7965-406B-87D5-248A996856C0}">
      <dsp:nvSpPr>
        <dsp:cNvPr id="0" name=""/>
        <dsp:cNvSpPr/>
      </dsp:nvSpPr>
      <dsp:spPr>
        <a:xfrm>
          <a:off x="1445200" y="630812"/>
          <a:ext cx="4329549" cy="4329549"/>
        </a:xfrm>
        <a:prstGeom prst="blockArc">
          <a:avLst>
            <a:gd name="adj1" fmla="val 16200000"/>
            <a:gd name="adj2" fmla="val 19800000"/>
            <a:gd name="adj3" fmla="val 4514"/>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95BD1CD-53BE-4439-96D7-F2FC75AF7B84}">
      <dsp:nvSpPr>
        <dsp:cNvPr id="0" name=""/>
        <dsp:cNvSpPr/>
      </dsp:nvSpPr>
      <dsp:spPr>
        <a:xfrm>
          <a:off x="2640499" y="1826111"/>
          <a:ext cx="1938951" cy="1938951"/>
        </a:xfrm>
        <a:prstGeom prst="ellipse">
          <a:avLst/>
        </a:prstGeom>
        <a:solidFill>
          <a:schemeClr val="accent3">
            <a:lumMod val="50000"/>
          </a:schemeClr>
        </a:solidFill>
        <a:ln>
          <a:solidFill>
            <a:schemeClr val="accent3">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a:t>EUSO</a:t>
          </a:r>
        </a:p>
      </dsp:txBody>
      <dsp:txXfrm>
        <a:off x="2924452" y="2110064"/>
        <a:ext cx="1371045" cy="1371045"/>
      </dsp:txXfrm>
    </dsp:sp>
    <dsp:sp modelId="{9567C1FB-AFA5-42D7-8A67-B78A342D3609}">
      <dsp:nvSpPr>
        <dsp:cNvPr id="0" name=""/>
        <dsp:cNvSpPr/>
      </dsp:nvSpPr>
      <dsp:spPr>
        <a:xfrm>
          <a:off x="2682337" y="-247962"/>
          <a:ext cx="1855274" cy="1855274"/>
        </a:xfrm>
        <a:prstGeom prst="ellipse">
          <a:avLst/>
        </a:prstGeom>
        <a:solidFill>
          <a:schemeClr val="accent4"/>
        </a:solidFill>
        <a:ln>
          <a:solidFill>
            <a:schemeClr val="accent4"/>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Data</a:t>
          </a:r>
        </a:p>
      </dsp:txBody>
      <dsp:txXfrm>
        <a:off x="2954036" y="23737"/>
        <a:ext cx="1311876" cy="1311876"/>
      </dsp:txXfrm>
    </dsp:sp>
    <dsp:sp modelId="{45B66459-22CE-4101-89C8-1907787FC8E8}">
      <dsp:nvSpPr>
        <dsp:cNvPr id="0" name=""/>
        <dsp:cNvSpPr/>
      </dsp:nvSpPr>
      <dsp:spPr>
        <a:xfrm>
          <a:off x="4514772" y="809993"/>
          <a:ext cx="1855274" cy="1855274"/>
        </a:xfrm>
        <a:prstGeom prst="ellipse">
          <a:avLst/>
        </a:prstGeom>
        <a:solidFill>
          <a:schemeClr val="accent4">
            <a:lumMod val="75000"/>
          </a:schemeClr>
        </a:solidFill>
        <a:ln>
          <a:solidFill>
            <a:schemeClr val="accent4">
              <a:lumMod val="7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Erosion</a:t>
          </a:r>
        </a:p>
      </dsp:txBody>
      <dsp:txXfrm>
        <a:off x="4786471" y="1081692"/>
        <a:ext cx="1311876" cy="1311876"/>
      </dsp:txXfrm>
    </dsp:sp>
    <dsp:sp modelId="{17EAA678-1730-447F-B806-F55D5103AD6B}">
      <dsp:nvSpPr>
        <dsp:cNvPr id="0" name=""/>
        <dsp:cNvSpPr/>
      </dsp:nvSpPr>
      <dsp:spPr>
        <a:xfrm>
          <a:off x="4514772" y="2925906"/>
          <a:ext cx="1855274" cy="1855274"/>
        </a:xfrm>
        <a:prstGeom prst="ellipse">
          <a:avLst/>
        </a:prstGeom>
        <a:solidFill>
          <a:schemeClr val="accent3">
            <a:lumMod val="60000"/>
            <a:lumOff val="40000"/>
          </a:schemeClr>
        </a:solidFill>
        <a:ln>
          <a:solidFill>
            <a:schemeClr val="accent3">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Biodiversity</a:t>
          </a:r>
        </a:p>
      </dsp:txBody>
      <dsp:txXfrm>
        <a:off x="4786471" y="3197605"/>
        <a:ext cx="1311876" cy="1311876"/>
      </dsp:txXfrm>
    </dsp:sp>
    <dsp:sp modelId="{FB533CF1-811C-41F7-9657-05A14FDEFE80}">
      <dsp:nvSpPr>
        <dsp:cNvPr id="0" name=""/>
        <dsp:cNvSpPr/>
      </dsp:nvSpPr>
      <dsp:spPr>
        <a:xfrm>
          <a:off x="2682337" y="3983863"/>
          <a:ext cx="1855274" cy="1855274"/>
        </a:xfrm>
        <a:prstGeom prst="ellipse">
          <a:avLst/>
        </a:prstGeom>
        <a:solidFill>
          <a:schemeClr val="accent6">
            <a:lumMod val="40000"/>
            <a:lumOff val="60000"/>
          </a:schemeClr>
        </a:solidFill>
        <a:ln>
          <a:solidFill>
            <a:schemeClr val="accent6">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77875">
            <a:lnSpc>
              <a:spcPct val="90000"/>
            </a:lnSpc>
            <a:spcBef>
              <a:spcPct val="0"/>
            </a:spcBef>
            <a:spcAft>
              <a:spcPct val="35000"/>
            </a:spcAft>
          </a:pPr>
          <a:r>
            <a:rPr lang="en-US" sz="1750" kern="1200"/>
            <a:t>Citizen Engagement</a:t>
          </a:r>
        </a:p>
      </dsp:txBody>
      <dsp:txXfrm>
        <a:off x="2954036" y="4255562"/>
        <a:ext cx="1311876" cy="1311876"/>
      </dsp:txXfrm>
    </dsp:sp>
    <dsp:sp modelId="{57000222-2961-4C20-9820-87275F7694DC}">
      <dsp:nvSpPr>
        <dsp:cNvPr id="0" name=""/>
        <dsp:cNvSpPr/>
      </dsp:nvSpPr>
      <dsp:spPr>
        <a:xfrm>
          <a:off x="849903" y="2925906"/>
          <a:ext cx="1855274" cy="1855274"/>
        </a:xfrm>
        <a:prstGeom prst="ellipse">
          <a:avLst/>
        </a:prstGeom>
        <a:solidFill>
          <a:schemeClr val="tx2">
            <a:lumMod val="60000"/>
            <a:lumOff val="40000"/>
          </a:schemeClr>
        </a:solidFill>
        <a:ln>
          <a:solidFill>
            <a:schemeClr val="tx2">
              <a:lumMod val="60000"/>
              <a:lumOff val="4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Monitoring</a:t>
          </a:r>
          <a:endParaRPr lang="en-US" sz="1200" kern="1200"/>
        </a:p>
      </dsp:txBody>
      <dsp:txXfrm>
        <a:off x="1121602" y="3197605"/>
        <a:ext cx="1311876" cy="1311876"/>
      </dsp:txXfrm>
    </dsp:sp>
    <dsp:sp modelId="{573338C7-4430-4DA6-B844-DF2FCFC5FDA4}">
      <dsp:nvSpPr>
        <dsp:cNvPr id="0" name=""/>
        <dsp:cNvSpPr/>
      </dsp:nvSpPr>
      <dsp:spPr>
        <a:xfrm>
          <a:off x="849903" y="809993"/>
          <a:ext cx="1855274" cy="1855274"/>
        </a:xfrm>
        <a:prstGeom prst="ellipse">
          <a:avLst/>
        </a:prstGeom>
        <a:solidFill>
          <a:schemeClr val="accent6">
            <a:lumMod val="50000"/>
          </a:schemeClr>
        </a:solidFill>
        <a:ln>
          <a:solidFill>
            <a:schemeClr val="accent6">
              <a:lumMod val="5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Pollution</a:t>
          </a:r>
        </a:p>
      </dsp:txBody>
      <dsp:txXfrm>
        <a:off x="1121602" y="1081692"/>
        <a:ext cx="1311876" cy="131187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23/05/2022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23/05/2022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European Soil Observatory (</a:t>
            </a:r>
            <a:r>
              <a:rPr lang="en-US" sz="1000" b="1" dirty="0"/>
              <a:t>EUSO</a:t>
            </a:r>
            <a:r>
              <a:rPr lang="en-US" sz="1000" dirty="0"/>
              <a:t>) was launched in December 2020 to generate and disseminate policy-relevant and harmonized EU–wide soil data and indicators in support of the soil perspectives of the EU Green Deal, in particular the new Soil Strategy and the Mission on Soil Health and Food.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Among the activities of the Observatory, paramount importance is placed on the development of an EU-wide </a:t>
            </a:r>
            <a:r>
              <a:rPr lang="en-US" sz="1000" b="1" dirty="0"/>
              <a:t>soil monitoring system</a:t>
            </a:r>
            <a:r>
              <a:rPr lang="en-US" sz="1000" dirty="0"/>
              <a:t>, to assess progress towards soil-related targets, to support research &amp; innovation and provide a European Soil Forum dedicated to a broad user base (citizens, farmers, land planners, scientists). These features will be an important step in providing access to a huge range of soil-related data through dedicated data-streams, from biodiversity to heavy metal concentrations.</a:t>
            </a:r>
          </a:p>
          <a:p>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678766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bg1"/>
                </a:solidFill>
              </a:rPr>
              <a:t>The event was great debate where </a:t>
            </a:r>
            <a:r>
              <a:rPr lang="en-US" b="1">
                <a:solidFill>
                  <a:schemeClr val="bg1"/>
                </a:solidFill>
              </a:rPr>
              <a:t>five</a:t>
            </a:r>
            <a:r>
              <a:rPr lang="en-US">
                <a:solidFill>
                  <a:schemeClr val="bg1"/>
                </a:solidFill>
              </a:rPr>
              <a:t> working groups were launched addressing key aspects in the implementation or the underpinning knowledge base of the EUSO. </a:t>
            </a:r>
          </a:p>
        </p:txBody>
      </p:sp>
      <p:sp>
        <p:nvSpPr>
          <p:cNvPr id="4" name="Slide Number Placeholder 3"/>
          <p:cNvSpPr>
            <a:spLocks noGrp="1"/>
          </p:cNvSpPr>
          <p:nvPr>
            <p:ph type="sldNum" sz="quarter" idx="10"/>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351504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bg1"/>
                </a:solidFill>
              </a:rPr>
              <a:t>The event was great debate where </a:t>
            </a:r>
            <a:r>
              <a:rPr lang="en-US" b="1">
                <a:solidFill>
                  <a:schemeClr val="bg1"/>
                </a:solidFill>
              </a:rPr>
              <a:t>five</a:t>
            </a:r>
            <a:r>
              <a:rPr lang="en-US">
                <a:solidFill>
                  <a:schemeClr val="bg1"/>
                </a:solidFill>
              </a:rPr>
              <a:t> working groups were launched addressing key aspects in the implementation or the underpinning knowledge base of the EUSO. </a:t>
            </a:r>
          </a:p>
        </p:txBody>
      </p:sp>
      <p:sp>
        <p:nvSpPr>
          <p:cNvPr id="4" name="Slide Number Placeholder 3"/>
          <p:cNvSpPr>
            <a:spLocks noGrp="1"/>
          </p:cNvSpPr>
          <p:nvPr>
            <p:ph type="sldNum" sz="quarter" idx="10"/>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263927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bg1"/>
                </a:solidFill>
              </a:rPr>
              <a:t>The event was great debate where </a:t>
            </a:r>
            <a:r>
              <a:rPr lang="en-US" b="1">
                <a:solidFill>
                  <a:schemeClr val="bg1"/>
                </a:solidFill>
              </a:rPr>
              <a:t>five</a:t>
            </a:r>
            <a:r>
              <a:rPr lang="en-US">
                <a:solidFill>
                  <a:schemeClr val="bg1"/>
                </a:solidFill>
              </a:rPr>
              <a:t> working groups were launched addressing key aspects in the implementation or the underpinning knowledge base of the EUSO. </a:t>
            </a:r>
          </a:p>
        </p:txBody>
      </p:sp>
      <p:sp>
        <p:nvSpPr>
          <p:cNvPr id="4" name="Slide Number Placeholder 3"/>
          <p:cNvSpPr>
            <a:spLocks noGrp="1"/>
          </p:cNvSpPr>
          <p:nvPr>
            <p:ph type="sldNum" sz="quarter" idx="10"/>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259208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EUSO will establish a comprehensive </a:t>
            </a:r>
            <a:r>
              <a:rPr lang="en-US" sz="1200" b="1"/>
              <a:t>dashboard</a:t>
            </a:r>
            <a:r>
              <a:rPr lang="en-US" sz="1200"/>
              <a:t> containing indicators that present data on soil-related issues within and, in some cases, outside of the EU. Examples of indicators </a:t>
            </a:r>
            <a:r>
              <a:rPr lang="en-US" sz="1200" err="1"/>
              <a:t>i</a:t>
            </a:r>
            <a:r>
              <a:rPr lang="en-US" sz="1200"/>
              <a:t> include soil erosion, soil carbon, pollutants and soil nutrients (phosphorus, nitrogen, potassium) with relevance to the new EU Soil Strategy, the Common Agricultural Policy (CAP), Zero Pollution Action Plan and Sustainable Development Goals (SDGs).</a:t>
            </a:r>
          </a:p>
          <a:p>
            <a:endParaRPr lang="en-US"/>
          </a:p>
        </p:txBody>
      </p:sp>
      <p:sp>
        <p:nvSpPr>
          <p:cNvPr id="4" name="Slide Number Placeholder 3"/>
          <p:cNvSpPr>
            <a:spLocks noGrp="1"/>
          </p:cNvSpPr>
          <p:nvPr>
            <p:ph type="sldNum" sz="quarter" idx="10"/>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313314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i="1" dirty="0" smtClean="0"/>
              <a:t>The </a:t>
            </a:r>
            <a:r>
              <a:rPr lang="en-US" sz="1200" i="1" dirty="0"/>
              <a:t>EUSO will support the implementation of all soil related objectives of the European Green Deal.</a:t>
            </a:r>
            <a:r>
              <a:rPr lang="en-US" sz="1200" dirty="0"/>
              <a:t> </a:t>
            </a:r>
          </a:p>
          <a:p>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762047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ESDAC at this moment hosts many datasets, categorized broadly as:</a:t>
            </a:r>
          </a:p>
          <a:p>
            <a:pPr marL="342900" lvl="0" indent="-342900">
              <a:buFont typeface="Arial" panose="020B0604020202020204" pitchFamily="34" charset="0"/>
              <a:buChar char="•"/>
            </a:pPr>
            <a:r>
              <a:rPr lang="en-GB" sz="1200"/>
              <a:t>The European Soil Database (2004) and derived data; (</a:t>
            </a:r>
            <a:r>
              <a:rPr lang="en-GB" sz="1200">
                <a:solidFill>
                  <a:srgbClr val="FF0000"/>
                </a:solidFill>
              </a:rPr>
              <a:t>ESBN</a:t>
            </a:r>
            <a:r>
              <a:rPr lang="en-GB" sz="1200"/>
              <a:t>)</a:t>
            </a:r>
          </a:p>
          <a:p>
            <a:pPr marL="342900" lvl="0" indent="-342900">
              <a:buFont typeface="Arial" panose="020B0604020202020204" pitchFamily="34" charset="0"/>
              <a:buChar char="•"/>
            </a:pPr>
            <a:r>
              <a:rPr lang="en-GB" sz="1200"/>
              <a:t>LUCAS soil data for 2009/2012 and 2015 (soon also 2018) (</a:t>
            </a:r>
            <a:r>
              <a:rPr lang="en-GB" sz="1200">
                <a:solidFill>
                  <a:srgbClr val="FF0000"/>
                </a:solidFill>
              </a:rPr>
              <a:t>Eurostat</a:t>
            </a:r>
            <a:r>
              <a:rPr lang="en-GB" sz="1200"/>
              <a:t>)</a:t>
            </a:r>
          </a:p>
          <a:p>
            <a:pPr marL="342900" lvl="0" indent="-342900">
              <a:buFont typeface="Arial" panose="020B0604020202020204" pitchFamily="34" charset="0"/>
              <a:buChar char="•"/>
            </a:pPr>
            <a:r>
              <a:rPr lang="en-GB" sz="1200">
                <a:solidFill>
                  <a:srgbClr val="FF0000"/>
                </a:solidFill>
              </a:rPr>
              <a:t>In-house</a:t>
            </a:r>
            <a:r>
              <a:rPr lang="en-GB" sz="1200"/>
              <a:t> modelling data at EU-scale (soil properties, threats, functions); </a:t>
            </a:r>
          </a:p>
          <a:p>
            <a:pPr lvl="0"/>
            <a:r>
              <a:rPr lang="en-GB" sz="1200"/>
              <a:t>along with peer-reviewed JRC publications and EU reports </a:t>
            </a:r>
          </a:p>
          <a:p>
            <a:endParaRPr lang="en-US"/>
          </a:p>
        </p:txBody>
      </p:sp>
      <p:sp>
        <p:nvSpPr>
          <p:cNvPr id="4" name="Slide Number Placeholder 3"/>
          <p:cNvSpPr>
            <a:spLocks noGrp="1"/>
          </p:cNvSpPr>
          <p:nvPr>
            <p:ph type="sldNum" sz="quarter" idx="10"/>
          </p:nvPr>
        </p:nvSpPr>
        <p:spPr/>
        <p:txBody>
          <a:bodyPr/>
          <a:lstStyle/>
          <a:p>
            <a:fld id="{59CF2995-AB43-4B7C-B8CD-9DC7C3692A9C}" type="slidenum">
              <a:rPr lang="en-GB" smtClean="0"/>
              <a:t>5</a:t>
            </a:fld>
            <a:endParaRPr lang="en-GB"/>
          </a:p>
        </p:txBody>
      </p:sp>
    </p:spTree>
    <p:extLst>
      <p:ext uri="{BB962C8B-B14F-4D97-AF65-F5344CB8AC3E}">
        <p14:creationId xmlns:p14="http://schemas.microsoft.com/office/powerpoint/2010/main" val="366838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200" dirty="0"/>
              <a:t>Technical Working Groups are</a:t>
            </a:r>
            <a:r>
              <a:rPr lang="en-US" sz="1200" strike="sngStrike" dirty="0"/>
              <a:t> </a:t>
            </a:r>
            <a:r>
              <a:rPr lang="en-US" sz="1200" dirty="0"/>
              <a:t>composed of Stakeholders with a </a:t>
            </a:r>
            <a:r>
              <a:rPr lang="en-US" sz="1200" dirty="0" err="1"/>
              <a:t>recognised</a:t>
            </a:r>
            <a:r>
              <a:rPr lang="en-US" sz="1200" dirty="0"/>
              <a:t> background in the specific </a:t>
            </a:r>
            <a:r>
              <a:rPr lang="en-US" sz="1200" dirty="0" err="1"/>
              <a:t>domain.The</a:t>
            </a:r>
            <a:r>
              <a:rPr lang="en-US" sz="1200" dirty="0"/>
              <a:t> duration and scope of Technical Working Groups</a:t>
            </a:r>
            <a:r>
              <a:rPr lang="en-US" sz="1200" strike="sngStrike" dirty="0"/>
              <a:t> </a:t>
            </a:r>
            <a:r>
              <a:rPr lang="en-US" sz="1200" dirty="0"/>
              <a:t>mirror the specific needs of the EUSO. </a:t>
            </a:r>
          </a:p>
          <a:p>
            <a:pPr marL="0" indent="0" fontAlgn="base">
              <a:buNone/>
            </a:pPr>
            <a:endParaRPr lang="en-US" sz="1200" dirty="0"/>
          </a:p>
          <a:p>
            <a:pPr fontAlgn="base"/>
            <a:r>
              <a:rPr lang="en-US" sz="1200" dirty="0"/>
              <a:t>Stakeholders include</a:t>
            </a:r>
            <a:r>
              <a:rPr lang="en-US" sz="1200" u="sng" dirty="0"/>
              <a:t>d</a:t>
            </a:r>
            <a:r>
              <a:rPr lang="en-US" sz="1200" dirty="0"/>
              <a:t> relevant European Commission services and agencies, together with international </a:t>
            </a:r>
            <a:r>
              <a:rPr lang="en-US" sz="1200" dirty="0" err="1"/>
              <a:t>organisations</a:t>
            </a:r>
            <a:r>
              <a:rPr lang="en-US" sz="1200" dirty="0"/>
              <a:t>, Member State representatives (ranging from policymakers to the research community), farming associations, industry representatives, NGOs and interested citizens.  </a:t>
            </a:r>
          </a:p>
          <a:p>
            <a:pPr fontAlgn="base"/>
            <a:r>
              <a:rPr lang="en-US" sz="1200" dirty="0"/>
              <a:t>Members of the Forum can contribute to Technical Working Groups and provide feedback to public consultation requests.  </a:t>
            </a:r>
          </a:p>
          <a:p>
            <a:pPr fontAlgn="base"/>
            <a:r>
              <a:rPr lang="en-US" sz="1200" dirty="0"/>
              <a:t>The Stakeholder </a:t>
            </a:r>
            <a:r>
              <a:rPr lang="en-US" sz="1200" dirty="0" smtClean="0"/>
              <a:t>Forum</a:t>
            </a:r>
            <a:r>
              <a:rPr lang="en-US" sz="1200" baseline="0" dirty="0" smtClean="0"/>
              <a:t> is</a:t>
            </a:r>
            <a:r>
              <a:rPr lang="en-US" sz="1200" dirty="0" smtClean="0"/>
              <a:t> </a:t>
            </a:r>
            <a:r>
              <a:rPr lang="en-US" sz="1200" dirty="0"/>
              <a:t>workshop/conference style event that</a:t>
            </a:r>
            <a:r>
              <a:rPr lang="en-US" sz="1200" strike="sngStrike" dirty="0"/>
              <a:t> </a:t>
            </a:r>
            <a:r>
              <a:rPr lang="en-US" sz="1200" u="none" dirty="0" smtClean="0"/>
              <a:t>aims</a:t>
            </a:r>
            <a:r>
              <a:rPr lang="en-US" sz="1200" u="sng" dirty="0" smtClean="0"/>
              <a:t> </a:t>
            </a:r>
            <a:r>
              <a:rPr lang="en-US" sz="1200" u="sng" dirty="0"/>
              <a:t>to</a:t>
            </a:r>
            <a:r>
              <a:rPr lang="en-US" sz="1200" dirty="0"/>
              <a:t> meet once every year, preferably in a hybrid format. The structure of the Stakeholder Forum </a:t>
            </a:r>
            <a:r>
              <a:rPr lang="en-US" sz="1200" u="none" dirty="0" smtClean="0"/>
              <a:t>should</a:t>
            </a:r>
            <a:r>
              <a:rPr lang="en-US" sz="1200" u="sng" dirty="0" smtClean="0"/>
              <a:t> </a:t>
            </a:r>
            <a:r>
              <a:rPr lang="en-US" sz="1200" dirty="0"/>
              <a:t>reflect the Implementation Plan and Annual Work </a:t>
            </a:r>
            <a:r>
              <a:rPr lang="en-US" sz="1200" dirty="0" err="1"/>
              <a:t>Programme</a:t>
            </a:r>
            <a:r>
              <a:rPr lang="en-US" sz="1200" dirty="0"/>
              <a:t> of the EUSO and the challenges facing the various strategies of the Green Deal (e.g. the Soil, Biodiversity and Farm2Fork strategies, Zero Pollution Action Plan) and Horizon Europe’s Mission on Soil Health and Food. Participants </a:t>
            </a:r>
            <a:r>
              <a:rPr lang="en-US" sz="1200" strike="noStrike" dirty="0" smtClean="0"/>
              <a:t>are</a:t>
            </a:r>
            <a:r>
              <a:rPr lang="en-US" sz="1200" strike="sngStrike" dirty="0" smtClean="0"/>
              <a:t> </a:t>
            </a:r>
            <a:r>
              <a:rPr lang="en-US" sz="1200" dirty="0" smtClean="0"/>
              <a:t>encouraged </a:t>
            </a:r>
            <a:r>
              <a:rPr lang="en-US" sz="1200" dirty="0"/>
              <a:t>to engage in discussions and invited to contribute to the </a:t>
            </a:r>
            <a:r>
              <a:rPr lang="en-US" sz="1200" u="sng" dirty="0"/>
              <a:t>Technical </a:t>
            </a:r>
            <a:r>
              <a:rPr lang="en-US" sz="1200" dirty="0"/>
              <a:t>Working Groups (as described above). </a:t>
            </a:r>
          </a:p>
          <a:p>
            <a:pPr fontAlgn="base"/>
            <a:r>
              <a:rPr lang="en-US" sz="1200" dirty="0"/>
              <a:t>In line with their cycles, a dedicated session of the Stakeholder Forum will be held in conjunction with the World Congress of Soil Science and the European Conference of Soil Science (EUROSOIL).  </a:t>
            </a:r>
          </a:p>
          <a:p>
            <a:pPr fontAlgn="base"/>
            <a:r>
              <a:rPr lang="en-US" sz="1200" dirty="0"/>
              <a:t>The Stakeholder Forum </a:t>
            </a:r>
            <a:r>
              <a:rPr lang="en-US" sz="1200" u="sng" dirty="0"/>
              <a:t>should be</a:t>
            </a:r>
            <a:r>
              <a:rPr lang="en-US" sz="1200" dirty="0"/>
              <a:t> the main public interface to the Technical Working Groups, who will report on progress.  </a:t>
            </a:r>
          </a:p>
          <a:p>
            <a:pPr fontAlgn="base"/>
            <a:r>
              <a:rPr lang="en-US" sz="1200" dirty="0"/>
              <a:t>The Stakeholder Forum </a:t>
            </a:r>
            <a:r>
              <a:rPr lang="en-US" sz="1200" u="sng" dirty="0"/>
              <a:t>should be </a:t>
            </a:r>
            <a:r>
              <a:rPr lang="en-US" sz="1200" dirty="0"/>
              <a:t>the principle launch platform for Technical Working Groups. </a:t>
            </a:r>
          </a:p>
          <a:p>
            <a:pPr marL="0" indent="0" fontAlgn="base">
              <a:buNone/>
            </a:pPr>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294421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bg1"/>
                </a:solidFill>
              </a:rPr>
              <a:t>The event was great debate where </a:t>
            </a:r>
            <a:r>
              <a:rPr lang="en-US" b="1">
                <a:solidFill>
                  <a:schemeClr val="bg1"/>
                </a:solidFill>
              </a:rPr>
              <a:t>five</a:t>
            </a:r>
            <a:r>
              <a:rPr lang="en-US">
                <a:solidFill>
                  <a:schemeClr val="bg1"/>
                </a:solidFill>
              </a:rPr>
              <a:t> working groups were launched addressing key aspects in the implementation or the underpinning knowledge base of the EUSO. </a:t>
            </a:r>
          </a:p>
        </p:txBody>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303175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bg1"/>
                </a:solidFill>
              </a:rPr>
              <a:t>The event was great debate where </a:t>
            </a:r>
            <a:r>
              <a:rPr lang="en-US" b="1">
                <a:solidFill>
                  <a:schemeClr val="bg1"/>
                </a:solidFill>
              </a:rPr>
              <a:t>five</a:t>
            </a:r>
            <a:r>
              <a:rPr lang="en-US">
                <a:solidFill>
                  <a:schemeClr val="bg1"/>
                </a:solidFill>
              </a:rPr>
              <a:t> working groups were launched addressing key aspects in the implementation or the underpinning knowledge base of the EUSO. </a:t>
            </a:r>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108953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bg1"/>
                </a:solidFill>
              </a:rPr>
              <a:t>The event was great debate where </a:t>
            </a:r>
            <a:r>
              <a:rPr lang="en-US" b="1">
                <a:solidFill>
                  <a:schemeClr val="bg1"/>
                </a:solidFill>
              </a:rPr>
              <a:t>five</a:t>
            </a:r>
            <a:r>
              <a:rPr lang="en-US">
                <a:solidFill>
                  <a:schemeClr val="bg1"/>
                </a:solidFill>
              </a:rPr>
              <a:t> working groups were launched addressing key aspects in the implementation or the underpinning knowledge base of the EUSO. </a:t>
            </a:r>
          </a:p>
        </p:txBody>
      </p:sp>
      <p:sp>
        <p:nvSpPr>
          <p:cNvPr id="4" name="Slide Number Placeholder 3"/>
          <p:cNvSpPr>
            <a:spLocks noGrp="1"/>
          </p:cNvSpPr>
          <p:nvPr>
            <p:ph type="sldNum" sz="quarter" idx="10"/>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140899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solidFill>
                  <a:schemeClr val="bg1"/>
                </a:solidFill>
              </a:rPr>
              <a:t>The event was great debate where </a:t>
            </a:r>
            <a:r>
              <a:rPr lang="en-US" b="1">
                <a:solidFill>
                  <a:schemeClr val="bg1"/>
                </a:solidFill>
              </a:rPr>
              <a:t>five</a:t>
            </a:r>
            <a:r>
              <a:rPr lang="en-US">
                <a:solidFill>
                  <a:schemeClr val="bg1"/>
                </a:solidFill>
              </a:rPr>
              <a:t> working groups were launched addressing key aspects in the implementation or the underpinning knowledge base of the EUSO. </a:t>
            </a:r>
          </a:p>
        </p:txBody>
      </p:sp>
      <p:sp>
        <p:nvSpPr>
          <p:cNvPr id="4" name="Slide Number Placeholder 3"/>
          <p:cNvSpPr>
            <a:spLocks noGrp="1"/>
          </p:cNvSpPr>
          <p:nvPr>
            <p:ph type="sldNum" sz="quarter" idx="10"/>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3045381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esdac.jrc.ec.europa.eu/"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www.sciencedirect.com/journal/geoderma-regional/vol/29/suppl/C" TargetMode="Externa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sz="3600"/>
              <a:t>European soil observatory</a:t>
            </a:r>
            <a:br>
              <a:rPr lang="en-US" sz="3600"/>
            </a:br>
            <a:r>
              <a:rPr lang="en-US" sz="3600"/>
              <a:t> (EUSO) structure and perspectives</a:t>
            </a:r>
            <a:endParaRPr lang="en-GB" sz="3600"/>
          </a:p>
        </p:txBody>
      </p:sp>
      <p:sp>
        <p:nvSpPr>
          <p:cNvPr id="7" name="Subtitle 6"/>
          <p:cNvSpPr>
            <a:spLocks noGrp="1"/>
          </p:cNvSpPr>
          <p:nvPr>
            <p:ph type="subTitle" idx="1"/>
          </p:nvPr>
        </p:nvSpPr>
        <p:spPr>
          <a:xfrm>
            <a:off x="1071350" y="3624207"/>
            <a:ext cx="10065224" cy="897754"/>
          </a:xfrm>
        </p:spPr>
        <p:txBody>
          <a:bodyPr/>
          <a:lstStyle/>
          <a:p>
            <a:r>
              <a:rPr lang="en-US" sz="2000" b="1"/>
              <a:t>Calogero Schillaci</a:t>
            </a:r>
            <a:r>
              <a:rPr lang="en-US" sz="2000"/>
              <a:t>, Anna </a:t>
            </a:r>
            <a:r>
              <a:rPr lang="en-US" sz="2000" err="1"/>
              <a:t>Muntwyler</a:t>
            </a:r>
            <a:r>
              <a:rPr lang="en-US" sz="2000"/>
              <a:t>, Anne </a:t>
            </a:r>
            <a:r>
              <a:rPr lang="en-US" sz="2000" err="1"/>
              <a:t>Marechal</a:t>
            </a:r>
            <a:r>
              <a:rPr lang="en-US" sz="2000"/>
              <a:t>, Alberto </a:t>
            </a:r>
            <a:r>
              <a:rPr lang="en-US" sz="2000" err="1"/>
              <a:t>Orgiazzi</a:t>
            </a:r>
            <a:r>
              <a:rPr lang="en-US" sz="2000"/>
              <a:t>, </a:t>
            </a:r>
            <a:r>
              <a:rPr lang="en-US" sz="2000" err="1"/>
              <a:t>Arwyn</a:t>
            </a:r>
            <a:r>
              <a:rPr lang="en-US" sz="2000"/>
              <a:t> Jones, Constantin </a:t>
            </a:r>
            <a:r>
              <a:rPr lang="en-US" sz="2000" err="1"/>
              <a:t>Ciupagea</a:t>
            </a:r>
            <a:r>
              <a:rPr lang="en-US" sz="2000"/>
              <a:t>, Daniele </a:t>
            </a:r>
            <a:r>
              <a:rPr lang="en-US" sz="2000" err="1"/>
              <a:t>Belitrandi</a:t>
            </a:r>
            <a:r>
              <a:rPr lang="en-US" sz="2000"/>
              <a:t>, Daniela De Medici, Daniele De Rosa, Diana Vieira, Francis Matthews, Juan Martin-Jimenez, Julia </a:t>
            </a:r>
            <a:r>
              <a:rPr lang="en-US" sz="2000" err="1"/>
              <a:t>Koeninger</a:t>
            </a:r>
            <a:r>
              <a:rPr lang="en-US" sz="2000"/>
              <a:t>, Leonidas </a:t>
            </a:r>
            <a:r>
              <a:rPr lang="en-US" sz="2000" err="1"/>
              <a:t>Liakos</a:t>
            </a:r>
            <a:r>
              <a:rPr lang="en-US" sz="2000"/>
              <a:t>, Luca Montanarella, </a:t>
            </a:r>
            <a:r>
              <a:rPr lang="en-US" sz="2000" err="1"/>
              <a:t>Maeva</a:t>
            </a:r>
            <a:r>
              <a:rPr lang="en-US" sz="2000"/>
              <a:t> </a:t>
            </a:r>
            <a:r>
              <a:rPr lang="en-US" sz="2000" err="1"/>
              <a:t>Labouyrie</a:t>
            </a:r>
            <a:r>
              <a:rPr lang="en-US" sz="2000"/>
              <a:t>, Marc van </a:t>
            </a:r>
            <a:r>
              <a:rPr lang="en-US" sz="2000" err="1"/>
              <a:t>Liedekerke</a:t>
            </a:r>
            <a:r>
              <a:rPr lang="en-US" sz="2000"/>
              <a:t>, </a:t>
            </a:r>
            <a:r>
              <a:rPr lang="en-US" sz="2000" err="1"/>
              <a:t>Panos</a:t>
            </a:r>
            <a:r>
              <a:rPr lang="en-US" sz="2000"/>
              <a:t> </a:t>
            </a:r>
            <a:r>
              <a:rPr lang="en-US" sz="2000" err="1"/>
              <a:t>Panagos</a:t>
            </a:r>
            <a:r>
              <a:rPr lang="en-US" sz="2000"/>
              <a:t>, Simone </a:t>
            </a:r>
            <a:r>
              <a:rPr lang="en-US" sz="2000" err="1"/>
              <a:t>Scarpa</a:t>
            </a:r>
            <a:r>
              <a:rPr lang="en-US" sz="2000"/>
              <a:t>, and Piotr </a:t>
            </a:r>
            <a:r>
              <a:rPr lang="en-US" sz="2000" err="1"/>
              <a:t>Wojda</a:t>
            </a:r>
            <a:endParaRPr lang="en-US" sz="2000"/>
          </a:p>
          <a:p>
            <a:endParaRPr lang="it-IT" sz="2000"/>
          </a:p>
          <a:p>
            <a:r>
              <a:rPr lang="it-IT" sz="2000"/>
              <a:t>European Commission Joint Research Centre, Via E. Fermi 2749 Ispra, Italy</a:t>
            </a:r>
            <a:endParaRPr lang="en-GB" sz="2000"/>
          </a:p>
        </p:txBody>
      </p:sp>
      <p:sp>
        <p:nvSpPr>
          <p:cNvPr id="8" name="Text Placeholder 7"/>
          <p:cNvSpPr>
            <a:spLocks noGrp="1"/>
          </p:cNvSpPr>
          <p:nvPr>
            <p:ph type="body" sz="quarter" idx="13"/>
          </p:nvPr>
        </p:nvSpPr>
        <p:spPr>
          <a:xfrm>
            <a:off x="7151687" y="733675"/>
            <a:ext cx="5040313" cy="528998"/>
          </a:xfrm>
        </p:spPr>
        <p:txBody>
          <a:bodyPr/>
          <a:lstStyle/>
          <a:p>
            <a:r>
              <a:rPr lang="en-US" sz="1600" i="0">
                <a:solidFill>
                  <a:schemeClr val="tx1"/>
                </a:solidFill>
              </a:rPr>
              <a:t>Wed, 25 May, 13:56–14:02   Room D3</a:t>
            </a:r>
            <a:endParaRPr lang="en-GB" sz="1600">
              <a:solidFill>
                <a:schemeClr val="tx1"/>
              </a:solidFill>
            </a:endParaRPr>
          </a:p>
        </p:txBody>
      </p:sp>
      <p:pic>
        <p:nvPicPr>
          <p:cNvPr id="9" name="Picture 2" descr="C:\Users\alberto\Desktop\egu_plain_yellow.png">
            <a:extLst>
              <a:ext uri="{FF2B5EF4-FFF2-40B4-BE49-F238E27FC236}">
                <a16:creationId xmlns:a16="http://schemas.microsoft.com/office/drawing/2014/main" id="{ACB45B38-E1FB-DABA-7451-10A969B4C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33" y="94180"/>
            <a:ext cx="1042442" cy="82526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7">
            <a:extLst>
              <a:ext uri="{FF2B5EF4-FFF2-40B4-BE49-F238E27FC236}">
                <a16:creationId xmlns:a16="http://schemas.microsoft.com/office/drawing/2014/main" id="{80D2328C-290D-33DE-CF73-FEC3F9C4AD58}"/>
              </a:ext>
            </a:extLst>
          </p:cNvPr>
          <p:cNvSpPr txBox="1"/>
          <p:nvPr/>
        </p:nvSpPr>
        <p:spPr>
          <a:xfrm>
            <a:off x="8892992" y="1057057"/>
            <a:ext cx="3374252" cy="1569660"/>
          </a:xfrm>
          <a:prstGeom prst="rect">
            <a:avLst/>
          </a:prstGeom>
          <a:noFill/>
        </p:spPr>
        <p:txBody>
          <a:bodyPr wrap="square" rtlCol="0">
            <a:spAutoFit/>
          </a:bodyPr>
          <a:lstStyle/>
          <a:p>
            <a:pPr algn="ctr"/>
            <a:r>
              <a:rPr lang="it-IT" sz="2400" b="1" err="1">
                <a:solidFill>
                  <a:srgbClr val="FFD211"/>
                </a:solidFill>
                <a:latin typeface="+mj-lt"/>
                <a:cs typeface="Times New Roman" pitchFamily="18" charset="0"/>
              </a:rPr>
              <a:t>European</a:t>
            </a:r>
            <a:r>
              <a:rPr lang="it-IT" sz="2400" b="1">
                <a:solidFill>
                  <a:srgbClr val="FFD211"/>
                </a:solidFill>
                <a:latin typeface="+mj-lt"/>
                <a:cs typeface="Times New Roman" pitchFamily="18" charset="0"/>
              </a:rPr>
              <a:t> </a:t>
            </a:r>
            <a:r>
              <a:rPr lang="it-IT" sz="2400" b="1" err="1">
                <a:solidFill>
                  <a:srgbClr val="FFD211"/>
                </a:solidFill>
                <a:latin typeface="+mj-lt"/>
                <a:cs typeface="Times New Roman" pitchFamily="18" charset="0"/>
              </a:rPr>
              <a:t>Geosciences</a:t>
            </a:r>
            <a:r>
              <a:rPr lang="it-IT" sz="2400" b="1">
                <a:solidFill>
                  <a:srgbClr val="FFD211"/>
                </a:solidFill>
                <a:latin typeface="+mj-lt"/>
                <a:cs typeface="Times New Roman" pitchFamily="18" charset="0"/>
              </a:rPr>
              <a:t> Union General Assembly 2022</a:t>
            </a:r>
          </a:p>
        </p:txBody>
      </p:sp>
      <p:sp>
        <p:nvSpPr>
          <p:cNvPr id="11" name="CasellaDiTesto 9">
            <a:extLst>
              <a:ext uri="{FF2B5EF4-FFF2-40B4-BE49-F238E27FC236}">
                <a16:creationId xmlns:a16="http://schemas.microsoft.com/office/drawing/2014/main" id="{FCB4AE96-BC74-062B-C32E-E2118017420D}"/>
              </a:ext>
            </a:extLst>
          </p:cNvPr>
          <p:cNvSpPr txBox="1"/>
          <p:nvPr/>
        </p:nvSpPr>
        <p:spPr>
          <a:xfrm>
            <a:off x="8600952" y="435411"/>
            <a:ext cx="3651642" cy="307777"/>
          </a:xfrm>
          <a:prstGeom prst="rect">
            <a:avLst/>
          </a:prstGeom>
          <a:noFill/>
        </p:spPr>
        <p:txBody>
          <a:bodyPr wrap="none" rtlCol="0">
            <a:spAutoFit/>
          </a:bodyPr>
          <a:lstStyle/>
          <a:p>
            <a:pPr algn="ctr"/>
            <a:r>
              <a:rPr lang="it-IT" sz="1400">
                <a:latin typeface="+mj-lt"/>
                <a:cs typeface="Times New Roman" pitchFamily="18" charset="0"/>
              </a:rPr>
              <a:t>Vienna | Austria &amp; Online 23 – 27 </a:t>
            </a:r>
            <a:r>
              <a:rPr lang="it-IT" sz="1400" err="1">
                <a:latin typeface="+mj-lt"/>
                <a:cs typeface="Times New Roman" pitchFamily="18" charset="0"/>
              </a:rPr>
              <a:t>May</a:t>
            </a:r>
            <a:r>
              <a:rPr lang="it-IT" sz="1400">
                <a:latin typeface="+mj-lt"/>
                <a:cs typeface="Times New Roman" pitchFamily="18" charset="0"/>
              </a:rPr>
              <a:t> 2022</a:t>
            </a:r>
          </a:p>
        </p:txBody>
      </p:sp>
    </p:spTree>
    <p:extLst>
      <p:ext uri="{BB962C8B-B14F-4D97-AF65-F5344CB8AC3E}">
        <p14:creationId xmlns:p14="http://schemas.microsoft.com/office/powerpoint/2010/main" val="1121371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C1BBD86F-E251-593C-3368-6F7FD5C8E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5" name="Slide Number Placeholder 4"/>
          <p:cNvSpPr>
            <a:spLocks noGrp="1"/>
          </p:cNvSpPr>
          <p:nvPr>
            <p:ph type="sldNum" sz="quarter" idx="12"/>
          </p:nvPr>
        </p:nvSpPr>
        <p:spPr/>
        <p:txBody>
          <a:bodyPr/>
          <a:lstStyle/>
          <a:p>
            <a:fld id="{F46C79FD-C571-418B-AB0F-5EE936C85276}" type="slidenum">
              <a:rPr lang="en-GB" smtClean="0"/>
              <a:t>10</a:t>
            </a:fld>
            <a:endParaRPr lang="en-GB"/>
          </a:p>
        </p:txBody>
      </p:sp>
      <p:sp>
        <p:nvSpPr>
          <p:cNvPr id="9" name="Rectangle 8"/>
          <p:cNvSpPr/>
          <p:nvPr/>
        </p:nvSpPr>
        <p:spPr>
          <a:xfrm>
            <a:off x="1433253" y="924282"/>
            <a:ext cx="11604567" cy="1015663"/>
          </a:xfrm>
          <a:prstGeom prst="rect">
            <a:avLst/>
          </a:prstGeom>
        </p:spPr>
        <p:txBody>
          <a:bodyPr wrap="square" lIns="91440" tIns="45720" rIns="91440" bIns="45720" anchor="t">
            <a:spAutoFit/>
          </a:bodyPr>
          <a:lstStyle/>
          <a:p>
            <a:r>
              <a:rPr lang="en-US" sz="2400" b="1">
                <a:solidFill>
                  <a:schemeClr val="accent5"/>
                </a:solidFill>
                <a:latin typeface="Arial"/>
                <a:cs typeface="Arial"/>
              </a:rPr>
              <a:t>Soil biodiversity</a:t>
            </a:r>
          </a:p>
          <a:p>
            <a:r>
              <a:rPr lang="en-US">
                <a:solidFill>
                  <a:schemeClr val="bg1"/>
                </a:solidFill>
                <a:latin typeface="Arial"/>
                <a:cs typeface="Arial"/>
              </a:rPr>
              <a:t>(Luca </a:t>
            </a:r>
            <a:r>
              <a:rPr lang="en-US" err="1">
                <a:solidFill>
                  <a:schemeClr val="bg1"/>
                </a:solidFill>
                <a:latin typeface="Arial"/>
                <a:cs typeface="Arial"/>
              </a:rPr>
              <a:t>Montanarella</a:t>
            </a:r>
            <a:r>
              <a:rPr lang="en-US">
                <a:solidFill>
                  <a:schemeClr val="bg1"/>
                </a:solidFill>
                <a:latin typeface="Arial"/>
                <a:cs typeface="Arial"/>
              </a:rPr>
              <a:t>, Alberto </a:t>
            </a:r>
            <a:r>
              <a:rPr lang="en-US" err="1">
                <a:solidFill>
                  <a:schemeClr val="bg1"/>
                </a:solidFill>
                <a:latin typeface="Arial"/>
                <a:cs typeface="Arial"/>
              </a:rPr>
              <a:t>Orgiazzi</a:t>
            </a:r>
            <a:r>
              <a:rPr lang="en-US">
                <a:solidFill>
                  <a:schemeClr val="bg1"/>
                </a:solidFill>
                <a:latin typeface="Arial"/>
                <a:cs typeface="Arial"/>
              </a:rPr>
              <a:t> JRC)</a:t>
            </a:r>
          </a:p>
          <a:p>
            <a:endParaRPr lang="en-US">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25D0A029-0668-EBC2-7FC0-BB2015A41EBA}"/>
              </a:ext>
            </a:extLst>
          </p:cNvPr>
          <p:cNvSpPr txBox="1"/>
          <p:nvPr/>
        </p:nvSpPr>
        <p:spPr>
          <a:xfrm>
            <a:off x="1528915" y="1800944"/>
            <a:ext cx="615623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The main aim of the EUSO soil biodiversity technical working group is to better </a:t>
            </a:r>
            <a:r>
              <a:rPr lang="en-US" dirty="0">
                <a:solidFill>
                  <a:schemeClr val="accent5">
                    <a:lumMod val="60000"/>
                    <a:lumOff val="40000"/>
                  </a:schemeClr>
                </a:solidFill>
              </a:rPr>
              <a:t>integrate soil biodiversity into European policies </a:t>
            </a:r>
            <a:r>
              <a:rPr lang="en-US" dirty="0">
                <a:solidFill>
                  <a:schemeClr val="bg1"/>
                </a:solidFill>
              </a:rPr>
              <a:t>(environmental, agricultural and others). In this context, it will be relevant to figure out what is exactly needed from the policy side. </a:t>
            </a:r>
            <a:r>
              <a:rPr lang="en-US" dirty="0">
                <a:solidFill>
                  <a:schemeClr val="accent5">
                    <a:lumMod val="60000"/>
                    <a:lumOff val="40000"/>
                  </a:schemeClr>
                </a:solidFill>
              </a:rPr>
              <a:t>Strengths is a long-term commitment by JRC (since 2018) on developing a monitoring scheme for soil biodiversity at European scale as part of LUCAS Soil Survey</a:t>
            </a:r>
            <a:r>
              <a:rPr lang="en-US" dirty="0">
                <a:solidFill>
                  <a:schemeClr val="bg1"/>
                </a:solidFill>
              </a:rPr>
              <a:t>. </a:t>
            </a:r>
            <a:endParaRPr lang="en-US" dirty="0">
              <a:solidFill>
                <a:schemeClr val="bg1"/>
              </a:solidFill>
              <a:cs typeface="Arial"/>
            </a:endParaRPr>
          </a:p>
        </p:txBody>
      </p:sp>
      <p:pic>
        <p:nvPicPr>
          <p:cNvPr id="10" name="Picture 10" descr="Graphical user interface, text, application&#10;&#10;Description automatically generated">
            <a:extLst>
              <a:ext uri="{FF2B5EF4-FFF2-40B4-BE49-F238E27FC236}">
                <a16:creationId xmlns:a16="http://schemas.microsoft.com/office/drawing/2014/main" id="{532130F8-CEFC-A550-B9B7-F600286926F0}"/>
              </a:ext>
            </a:extLst>
          </p:cNvPr>
          <p:cNvPicPr>
            <a:picLocks noChangeAspect="1"/>
          </p:cNvPicPr>
          <p:nvPr/>
        </p:nvPicPr>
        <p:blipFill>
          <a:blip r:embed="rId4"/>
          <a:stretch>
            <a:fillRect/>
          </a:stretch>
        </p:blipFill>
        <p:spPr>
          <a:xfrm>
            <a:off x="8509820" y="897668"/>
            <a:ext cx="2071330" cy="2768473"/>
          </a:xfrm>
          <a:prstGeom prst="rect">
            <a:avLst/>
          </a:prstGeom>
        </p:spPr>
      </p:pic>
      <p:pic>
        <p:nvPicPr>
          <p:cNvPr id="4" name="Picture 6" descr="Graphical user interface, application&#10;&#10;Description automatically generated">
            <a:extLst>
              <a:ext uri="{FF2B5EF4-FFF2-40B4-BE49-F238E27FC236}">
                <a16:creationId xmlns:a16="http://schemas.microsoft.com/office/drawing/2014/main" id="{AF598DFC-A415-4B46-F879-5F6ACB909157}"/>
              </a:ext>
            </a:extLst>
          </p:cNvPr>
          <p:cNvPicPr>
            <a:picLocks noChangeAspect="1"/>
          </p:cNvPicPr>
          <p:nvPr/>
        </p:nvPicPr>
        <p:blipFill>
          <a:blip r:embed="rId5"/>
          <a:stretch>
            <a:fillRect/>
          </a:stretch>
        </p:blipFill>
        <p:spPr>
          <a:xfrm>
            <a:off x="7385264" y="2230001"/>
            <a:ext cx="3482770" cy="2498008"/>
          </a:xfrm>
          <a:prstGeom prst="rect">
            <a:avLst/>
          </a:prstGeom>
        </p:spPr>
      </p:pic>
      <p:sp>
        <p:nvSpPr>
          <p:cNvPr id="2" name="Rectangle 1"/>
          <p:cNvSpPr/>
          <p:nvPr/>
        </p:nvSpPr>
        <p:spPr>
          <a:xfrm>
            <a:off x="1528916" y="3791414"/>
            <a:ext cx="6096000" cy="2031325"/>
          </a:xfrm>
          <a:prstGeom prst="rect">
            <a:avLst/>
          </a:prstGeom>
        </p:spPr>
        <p:txBody>
          <a:bodyPr>
            <a:spAutoFit/>
          </a:bodyPr>
          <a:lstStyle/>
          <a:p>
            <a:endParaRPr lang="en-US" dirty="0">
              <a:solidFill>
                <a:schemeClr val="bg1"/>
              </a:solidFill>
            </a:endParaRPr>
          </a:p>
          <a:p>
            <a:r>
              <a:rPr lang="en-US" dirty="0">
                <a:solidFill>
                  <a:schemeClr val="bg1"/>
                </a:solidFill>
              </a:rPr>
              <a:t>Furthermore, LUCAS Soil biodiversity survey is an open-access initiative sharing both methodologies (sampling and processing) and data. </a:t>
            </a:r>
            <a:r>
              <a:rPr lang="en-US" b="1" dirty="0">
                <a:solidFill>
                  <a:schemeClr val="accent5">
                    <a:lumMod val="60000"/>
                    <a:lumOff val="40000"/>
                  </a:schemeClr>
                </a:solidFill>
              </a:rPr>
              <a:t>Opportunities are offered by the possibility to integrate small- and large-scale monitoring plans.</a:t>
            </a:r>
            <a:r>
              <a:rPr lang="en-US" dirty="0">
                <a:solidFill>
                  <a:schemeClr val="bg1"/>
                </a:solidFill>
              </a:rPr>
              <a:t> Challenges are represented by the need for standard methodologies. </a:t>
            </a:r>
            <a:r>
              <a:rPr lang="en-US" dirty="0">
                <a:solidFill>
                  <a:schemeClr val="bg1"/>
                </a:solidFill>
                <a:cs typeface="Calibri"/>
              </a:rPr>
              <a:t> </a:t>
            </a:r>
            <a:endParaRPr lang="en-US" dirty="0">
              <a:solidFill>
                <a:schemeClr val="bg1"/>
              </a:solidFill>
              <a:cs typeface="Arial"/>
            </a:endParaRPr>
          </a:p>
        </p:txBody>
      </p:sp>
    </p:spTree>
    <p:extLst>
      <p:ext uri="{BB962C8B-B14F-4D97-AF65-F5344CB8AC3E}">
        <p14:creationId xmlns:p14="http://schemas.microsoft.com/office/powerpoint/2010/main" val="39583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background pattern&#10;&#10;Description automatically generated">
            <a:extLst>
              <a:ext uri="{FF2B5EF4-FFF2-40B4-BE49-F238E27FC236}">
                <a16:creationId xmlns:a16="http://schemas.microsoft.com/office/drawing/2014/main" id="{5AC96D7B-21B3-CC6F-292C-C90BA54A2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5" name="Slide Number Placeholder 4"/>
          <p:cNvSpPr>
            <a:spLocks noGrp="1"/>
          </p:cNvSpPr>
          <p:nvPr>
            <p:ph type="sldNum" sz="quarter" idx="12"/>
          </p:nvPr>
        </p:nvSpPr>
        <p:spPr/>
        <p:txBody>
          <a:bodyPr/>
          <a:lstStyle/>
          <a:p>
            <a:fld id="{F46C79FD-C571-418B-AB0F-5EE936C85276}" type="slidenum">
              <a:rPr lang="en-GB" smtClean="0"/>
              <a:t>11</a:t>
            </a:fld>
            <a:endParaRPr lang="en-GB"/>
          </a:p>
        </p:txBody>
      </p:sp>
      <p:sp>
        <p:nvSpPr>
          <p:cNvPr id="9" name="Rectangle 8"/>
          <p:cNvSpPr/>
          <p:nvPr/>
        </p:nvSpPr>
        <p:spPr>
          <a:xfrm>
            <a:off x="1471353" y="711157"/>
            <a:ext cx="11604567" cy="1015663"/>
          </a:xfrm>
          <a:prstGeom prst="rect">
            <a:avLst/>
          </a:prstGeom>
        </p:spPr>
        <p:txBody>
          <a:bodyPr wrap="square" lIns="91440" tIns="45720" rIns="91440" bIns="45720" anchor="t">
            <a:spAutoFit/>
          </a:bodyPr>
          <a:lstStyle/>
          <a:p>
            <a:endParaRPr lang="en-US" dirty="0">
              <a:solidFill>
                <a:schemeClr val="bg1"/>
              </a:solidFill>
              <a:latin typeface="Arial" panose="020B0604020202020204" pitchFamily="34" charset="0"/>
            </a:endParaRPr>
          </a:p>
          <a:p>
            <a:r>
              <a:rPr lang="en-US" sz="2400" b="1" dirty="0">
                <a:solidFill>
                  <a:schemeClr val="accent5"/>
                </a:solidFill>
                <a:latin typeface="Arial"/>
                <a:cs typeface="Arial"/>
              </a:rPr>
              <a:t>Soil data sharing</a:t>
            </a:r>
          </a:p>
          <a:p>
            <a:r>
              <a:rPr lang="en-US" dirty="0">
                <a:solidFill>
                  <a:schemeClr val="bg1"/>
                </a:solidFill>
                <a:latin typeface="Arial"/>
                <a:cs typeface="Arial"/>
              </a:rPr>
              <a:t>(</a:t>
            </a:r>
            <a:r>
              <a:rPr lang="nl-NL" dirty="0">
                <a:solidFill>
                  <a:schemeClr val="bg1"/>
                </a:solidFill>
                <a:latin typeface="Arial"/>
                <a:cs typeface="Arial"/>
              </a:rPr>
              <a:t>Marc van Liedekerke, Calogero Schillaci JRC</a:t>
            </a:r>
            <a:r>
              <a:rPr lang="en-US" dirty="0">
                <a:solidFill>
                  <a:schemeClr val="bg1"/>
                </a:solidFill>
                <a:latin typeface="Arial"/>
                <a:cs typeface="Arial"/>
              </a:rPr>
              <a:t>)</a:t>
            </a:r>
          </a:p>
        </p:txBody>
      </p:sp>
      <p:sp>
        <p:nvSpPr>
          <p:cNvPr id="3" name="TextBox 2">
            <a:extLst>
              <a:ext uri="{FF2B5EF4-FFF2-40B4-BE49-F238E27FC236}">
                <a16:creationId xmlns:a16="http://schemas.microsoft.com/office/drawing/2014/main" id="{D8D5A590-55A0-404E-04CD-66932B7BFD84}"/>
              </a:ext>
            </a:extLst>
          </p:cNvPr>
          <p:cNvSpPr txBox="1"/>
          <p:nvPr/>
        </p:nvSpPr>
        <p:spPr>
          <a:xfrm>
            <a:off x="1512529" y="1938593"/>
            <a:ext cx="3497006"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mj-lt"/>
              </a:rPr>
              <a:t>Establishment of </a:t>
            </a:r>
            <a:endParaRPr lang="en-US" b="1" dirty="0">
              <a:solidFill>
                <a:schemeClr val="bg1"/>
              </a:solidFill>
              <a:latin typeface="+mj-lt"/>
              <a:ea typeface="Verdana"/>
            </a:endParaRPr>
          </a:p>
          <a:p>
            <a:r>
              <a:rPr lang="en-US" b="1" dirty="0">
                <a:solidFill>
                  <a:schemeClr val="bg1"/>
                </a:solidFill>
                <a:latin typeface="+mj-lt"/>
              </a:rPr>
              <a:t>EUSO data integration working group</a:t>
            </a:r>
            <a:endParaRPr lang="en-US" b="1" dirty="0">
              <a:solidFill>
                <a:schemeClr val="bg1"/>
              </a:solidFill>
              <a:latin typeface="+mj-lt"/>
              <a:ea typeface="Verdana"/>
            </a:endParaRPr>
          </a:p>
          <a:p>
            <a:endParaRPr lang="en-US" sz="1400" dirty="0">
              <a:solidFill>
                <a:schemeClr val="bg1"/>
              </a:solidFill>
              <a:cs typeface="Arial"/>
            </a:endParaRPr>
          </a:p>
          <a:p>
            <a:r>
              <a:rPr lang="en-US" sz="1600" i="1" dirty="0">
                <a:solidFill>
                  <a:schemeClr val="bg1"/>
                </a:solidFill>
                <a:latin typeface="+mj-lt"/>
              </a:rPr>
              <a:t>Chair</a:t>
            </a:r>
            <a:r>
              <a:rPr lang="en-US" sz="1600" dirty="0">
                <a:solidFill>
                  <a:schemeClr val="bg1"/>
                </a:solidFill>
                <a:latin typeface="+mj-lt"/>
              </a:rPr>
              <a:t>: JRC, Marc Van </a:t>
            </a:r>
            <a:r>
              <a:rPr lang="en-US" sz="1600" dirty="0" err="1">
                <a:solidFill>
                  <a:schemeClr val="bg1"/>
                </a:solidFill>
                <a:latin typeface="+mj-lt"/>
              </a:rPr>
              <a:t>Liedekerke</a:t>
            </a:r>
            <a:r>
              <a:rPr lang="en-US" sz="1600" dirty="0">
                <a:solidFill>
                  <a:schemeClr val="bg1"/>
                </a:solidFill>
                <a:latin typeface="+mj-lt"/>
              </a:rPr>
              <a:t> </a:t>
            </a:r>
            <a:endParaRPr lang="en-US" sz="1600" dirty="0">
              <a:solidFill>
                <a:schemeClr val="bg1"/>
              </a:solidFill>
              <a:latin typeface="+mj-lt"/>
              <a:ea typeface="Verdana"/>
            </a:endParaRPr>
          </a:p>
          <a:p>
            <a:endParaRPr lang="en-US" sz="1400" dirty="0">
              <a:solidFill>
                <a:schemeClr val="bg1"/>
              </a:solidFill>
              <a:cs typeface="Arial"/>
            </a:endParaRPr>
          </a:p>
          <a:p>
            <a:r>
              <a:rPr lang="en-US" sz="1600" i="1" dirty="0">
                <a:solidFill>
                  <a:schemeClr val="bg1"/>
                </a:solidFill>
                <a:latin typeface="Verdana"/>
              </a:rPr>
              <a:t>EUSO Working group</a:t>
            </a:r>
            <a:r>
              <a:rPr lang="en-US" sz="1600" dirty="0">
                <a:solidFill>
                  <a:schemeClr val="bg1"/>
                </a:solidFill>
                <a:latin typeface="Verdana"/>
              </a:rPr>
              <a:t>: five </a:t>
            </a:r>
            <a:r>
              <a:rPr lang="en-US" sz="1600" b="1" dirty="0">
                <a:solidFill>
                  <a:schemeClr val="bg1"/>
                </a:solidFill>
                <a:latin typeface="Verdana"/>
              </a:rPr>
              <a:t>informal and voluntary</a:t>
            </a:r>
            <a:r>
              <a:rPr lang="en-US" sz="1600" dirty="0">
                <a:solidFill>
                  <a:schemeClr val="bg1"/>
                </a:solidFill>
                <a:latin typeface="Verdana"/>
              </a:rPr>
              <a:t>; in consecutive stages, a more formal approach could be envisaged (e.g. when establishing an ‘official’ soil monitoring system in EU)</a:t>
            </a:r>
            <a:endParaRPr lang="en-US" sz="1600" dirty="0">
              <a:solidFill>
                <a:schemeClr val="bg1"/>
              </a:solidFill>
              <a:latin typeface="Verdana"/>
              <a:ea typeface="Verdana"/>
            </a:endParaRPr>
          </a:p>
          <a:p>
            <a:endParaRPr lang="en-US" sz="1600" dirty="0">
              <a:solidFill>
                <a:schemeClr val="bg1"/>
              </a:solidFill>
              <a:latin typeface="Verdana"/>
              <a:ea typeface="Verdana"/>
            </a:endParaRPr>
          </a:p>
        </p:txBody>
      </p:sp>
      <p:sp>
        <p:nvSpPr>
          <p:cNvPr id="4" name="TextBox 3">
            <a:extLst>
              <a:ext uri="{FF2B5EF4-FFF2-40B4-BE49-F238E27FC236}">
                <a16:creationId xmlns:a16="http://schemas.microsoft.com/office/drawing/2014/main" id="{E063D9C7-EC05-073D-983C-6E7301404746}"/>
              </a:ext>
            </a:extLst>
          </p:cNvPr>
          <p:cNvSpPr txBox="1"/>
          <p:nvPr/>
        </p:nvSpPr>
        <p:spPr>
          <a:xfrm>
            <a:off x="5953432" y="1881239"/>
            <a:ext cx="48735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mj-lt"/>
                <a:cs typeface="Calibri"/>
              </a:rPr>
              <a:t>EU-Projects</a:t>
            </a:r>
            <a:r>
              <a:rPr lang="en-US" sz="1600" dirty="0">
                <a:solidFill>
                  <a:schemeClr val="bg1"/>
                </a:solidFill>
                <a:latin typeface="+mj-lt"/>
                <a:cs typeface="Calibri"/>
              </a:rPr>
              <a:t>: create an exhaustive </a:t>
            </a:r>
            <a:r>
              <a:rPr lang="en-US" sz="1600" b="1" dirty="0">
                <a:solidFill>
                  <a:schemeClr val="accent5"/>
                </a:solidFill>
                <a:latin typeface="+mj-lt"/>
                <a:cs typeface="Calibri"/>
              </a:rPr>
              <a:t>list of EU soil related projects</a:t>
            </a:r>
            <a:r>
              <a:rPr lang="en-US" sz="1600" dirty="0">
                <a:solidFill>
                  <a:schemeClr val="bg1"/>
                </a:solidFill>
                <a:latin typeface="+mj-lt"/>
                <a:cs typeface="Calibri"/>
              </a:rPr>
              <a:t> (Christine le Bas)</a:t>
            </a:r>
            <a:endParaRPr lang="en-US" sz="1600" dirty="0">
              <a:solidFill>
                <a:schemeClr val="bg1"/>
              </a:solidFill>
              <a:latin typeface="+mj-lt"/>
              <a:cs typeface="Arial"/>
            </a:endParaRPr>
          </a:p>
        </p:txBody>
      </p:sp>
      <p:sp>
        <p:nvSpPr>
          <p:cNvPr id="8" name="Arrow: Bent 7">
            <a:extLst>
              <a:ext uri="{FF2B5EF4-FFF2-40B4-BE49-F238E27FC236}">
                <a16:creationId xmlns:a16="http://schemas.microsoft.com/office/drawing/2014/main" id="{DDE6C4E9-9F88-DCF2-CC25-FB0EE7DCAC72}"/>
              </a:ext>
            </a:extLst>
          </p:cNvPr>
          <p:cNvSpPr/>
          <p:nvPr/>
        </p:nvSpPr>
        <p:spPr>
          <a:xfrm>
            <a:off x="5127321" y="1941278"/>
            <a:ext cx="811161" cy="17124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Bent 9">
            <a:extLst>
              <a:ext uri="{FF2B5EF4-FFF2-40B4-BE49-F238E27FC236}">
                <a16:creationId xmlns:a16="http://schemas.microsoft.com/office/drawing/2014/main" id="{79263133-6048-D043-7F7A-472E5BCE561A}"/>
              </a:ext>
            </a:extLst>
          </p:cNvPr>
          <p:cNvSpPr/>
          <p:nvPr/>
        </p:nvSpPr>
        <p:spPr>
          <a:xfrm>
            <a:off x="5127321" y="2645923"/>
            <a:ext cx="811161" cy="17124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Bent 10">
            <a:extLst>
              <a:ext uri="{FF2B5EF4-FFF2-40B4-BE49-F238E27FC236}">
                <a16:creationId xmlns:a16="http://schemas.microsoft.com/office/drawing/2014/main" id="{83C283A8-81F6-6030-D008-95006DA7C933}"/>
              </a:ext>
            </a:extLst>
          </p:cNvPr>
          <p:cNvSpPr/>
          <p:nvPr/>
        </p:nvSpPr>
        <p:spPr>
          <a:xfrm>
            <a:off x="5127321" y="3358762"/>
            <a:ext cx="811161" cy="17124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A7CE0A91-1414-CA36-5243-810F2C01A1F9}"/>
              </a:ext>
            </a:extLst>
          </p:cNvPr>
          <p:cNvSpPr txBox="1"/>
          <p:nvPr/>
        </p:nvSpPr>
        <p:spPr>
          <a:xfrm>
            <a:off x="5937045" y="2643239"/>
            <a:ext cx="46522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mj-lt"/>
                <a:cs typeface="Calibri"/>
              </a:rPr>
              <a:t>Follow </a:t>
            </a:r>
            <a:r>
              <a:rPr lang="en-US" sz="1600" b="1" dirty="0">
                <a:solidFill>
                  <a:schemeClr val="bg1"/>
                </a:solidFill>
                <a:latin typeface="+mj-lt"/>
                <a:cs typeface="Calibri"/>
              </a:rPr>
              <a:t>EU</a:t>
            </a:r>
            <a:r>
              <a:rPr lang="en-US" sz="1600" b="1" dirty="0">
                <a:solidFill>
                  <a:schemeClr val="accent5"/>
                </a:solidFill>
                <a:latin typeface="+mj-lt"/>
                <a:cs typeface="Calibri"/>
              </a:rPr>
              <a:t> Soil Monitoring and EU Indicators activities</a:t>
            </a:r>
            <a:endParaRPr lang="en-US" sz="2800" dirty="0">
              <a:solidFill>
                <a:schemeClr val="accent5"/>
              </a:solidFill>
              <a:latin typeface="+mj-lt"/>
              <a:cs typeface="Arial"/>
            </a:endParaRPr>
          </a:p>
        </p:txBody>
      </p:sp>
      <p:sp>
        <p:nvSpPr>
          <p:cNvPr id="12" name="TextBox 11">
            <a:extLst>
              <a:ext uri="{FF2B5EF4-FFF2-40B4-BE49-F238E27FC236}">
                <a16:creationId xmlns:a16="http://schemas.microsoft.com/office/drawing/2014/main" id="{5CBDE2AA-5D63-F6E7-AC55-1BC65A3CC3BB}"/>
              </a:ext>
            </a:extLst>
          </p:cNvPr>
          <p:cNvSpPr txBox="1"/>
          <p:nvPr/>
        </p:nvSpPr>
        <p:spPr>
          <a:xfrm>
            <a:off x="5953432" y="3315110"/>
            <a:ext cx="49964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mj-lt"/>
                <a:cs typeface="Calibri"/>
              </a:rPr>
              <a:t>EJP-Soil</a:t>
            </a:r>
            <a:r>
              <a:rPr lang="en-US" sz="1600" dirty="0">
                <a:solidFill>
                  <a:schemeClr val="bg1"/>
                </a:solidFill>
                <a:latin typeface="+mj-lt"/>
                <a:cs typeface="Calibri"/>
              </a:rPr>
              <a:t>: </a:t>
            </a:r>
            <a:r>
              <a:rPr lang="en-US" sz="1600" dirty="0">
                <a:solidFill>
                  <a:schemeClr val="accent5"/>
                </a:solidFill>
                <a:latin typeface="+mj-lt"/>
                <a:cs typeface="Calibri"/>
              </a:rPr>
              <a:t>screen the EU-wide soil datasets proposed by EJP-Soil</a:t>
            </a:r>
            <a:r>
              <a:rPr lang="en-US" sz="1600" dirty="0">
                <a:solidFill>
                  <a:schemeClr val="bg1"/>
                </a:solidFill>
                <a:latin typeface="+mj-lt"/>
                <a:cs typeface="Calibri"/>
              </a:rPr>
              <a:t> for future inclusion in EUSO.</a:t>
            </a:r>
            <a:endParaRPr lang="en-US" sz="1600" dirty="0">
              <a:solidFill>
                <a:schemeClr val="bg1"/>
              </a:solidFill>
              <a:latin typeface="+mj-lt"/>
              <a:cs typeface="Arial"/>
            </a:endParaRPr>
          </a:p>
        </p:txBody>
      </p:sp>
      <p:sp>
        <p:nvSpPr>
          <p:cNvPr id="14" name="Arrow: Bent 13">
            <a:extLst>
              <a:ext uri="{FF2B5EF4-FFF2-40B4-BE49-F238E27FC236}">
                <a16:creationId xmlns:a16="http://schemas.microsoft.com/office/drawing/2014/main" id="{4F5ABAE2-3B56-DD9E-8BE3-50DAE022165E}"/>
              </a:ext>
            </a:extLst>
          </p:cNvPr>
          <p:cNvSpPr/>
          <p:nvPr/>
        </p:nvSpPr>
        <p:spPr>
          <a:xfrm>
            <a:off x="5127320" y="3948697"/>
            <a:ext cx="811161" cy="171245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5BE02AD9-1EE6-C1E9-7B7F-39475914C333}"/>
              </a:ext>
            </a:extLst>
          </p:cNvPr>
          <p:cNvSpPr/>
          <p:nvPr/>
        </p:nvSpPr>
        <p:spPr>
          <a:xfrm>
            <a:off x="5143707" y="4956503"/>
            <a:ext cx="811161" cy="70464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6AC88F1-58A9-C66F-11B9-8FC33198F596}"/>
              </a:ext>
            </a:extLst>
          </p:cNvPr>
          <p:cNvSpPr txBox="1"/>
          <p:nvPr/>
        </p:nvSpPr>
        <p:spPr>
          <a:xfrm>
            <a:off x="5953432" y="3978787"/>
            <a:ext cx="49964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mj-lt"/>
                <a:ea typeface="Calibri"/>
                <a:cs typeface="Calibri"/>
              </a:rPr>
              <a:t>Data from Literature</a:t>
            </a:r>
            <a:r>
              <a:rPr lang="en-US" sz="1600" dirty="0">
                <a:solidFill>
                  <a:schemeClr val="bg1"/>
                </a:solidFill>
                <a:latin typeface="+mj-lt"/>
                <a:ea typeface="Calibri"/>
                <a:cs typeface="Calibri"/>
              </a:rPr>
              <a:t>: </a:t>
            </a:r>
            <a:r>
              <a:rPr lang="en-US" sz="1600" dirty="0">
                <a:solidFill>
                  <a:schemeClr val="accent5"/>
                </a:solidFill>
                <a:latin typeface="+mj-lt"/>
                <a:ea typeface="Calibri"/>
                <a:cs typeface="Calibri"/>
              </a:rPr>
              <a:t>Review of literature to identify EU-wide soil related datasets; description, contacts, digital availability for the public</a:t>
            </a:r>
            <a:endParaRPr lang="en-US" sz="1600" dirty="0">
              <a:solidFill>
                <a:schemeClr val="accent5"/>
              </a:solidFill>
              <a:latin typeface="+mj-lt"/>
              <a:cs typeface="Arial"/>
            </a:endParaRPr>
          </a:p>
        </p:txBody>
      </p:sp>
      <p:sp>
        <p:nvSpPr>
          <p:cNvPr id="16" name="TextBox 15">
            <a:extLst>
              <a:ext uri="{FF2B5EF4-FFF2-40B4-BE49-F238E27FC236}">
                <a16:creationId xmlns:a16="http://schemas.microsoft.com/office/drawing/2014/main" id="{EA04B766-20D2-DA0C-FD21-9072822C1F22}"/>
              </a:ext>
            </a:extLst>
          </p:cNvPr>
          <p:cNvSpPr txBox="1"/>
          <p:nvPr/>
        </p:nvSpPr>
        <p:spPr>
          <a:xfrm>
            <a:off x="5945238" y="4888271"/>
            <a:ext cx="4881716" cy="954107"/>
          </a:xfrm>
          <a:prstGeom prst="rect">
            <a:avLst/>
          </a:prstGeom>
          <a:solidFill>
            <a:schemeClr val="accent4">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rPr>
              <a:t>Hub</a:t>
            </a:r>
            <a:r>
              <a:rPr lang="en-US" sz="1400" dirty="0">
                <a:solidFill>
                  <a:schemeClr val="bg1"/>
                </a:solidFill>
              </a:rPr>
              <a:t>: </a:t>
            </a:r>
            <a:r>
              <a:rPr lang="en-US" sz="1400" dirty="0">
                <a:solidFill>
                  <a:schemeClr val="accent5"/>
                </a:solidFill>
              </a:rPr>
              <a:t>definition of a possible web based interface from which, through browsing and for each EU country, the user can link to digital soil resources in that country. Envisaged are soil properties / threats / functions. (Fenny)</a:t>
            </a:r>
            <a:endParaRPr lang="en-US" sz="1400" dirty="0">
              <a:solidFill>
                <a:schemeClr val="accent5"/>
              </a:solidFill>
              <a:cs typeface="Arial"/>
            </a:endParaRPr>
          </a:p>
        </p:txBody>
      </p:sp>
    </p:spTree>
    <p:extLst>
      <p:ext uri="{BB962C8B-B14F-4D97-AF65-F5344CB8AC3E}">
        <p14:creationId xmlns:p14="http://schemas.microsoft.com/office/powerpoint/2010/main" val="10913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8" grpId="0" animBg="1"/>
      <p:bldP spid="10" grpId="0" animBg="1"/>
      <p:bldP spid="11" grpId="0" animBg="1"/>
      <p:bldP spid="7" grpId="0"/>
      <p:bldP spid="12" grpId="0"/>
      <p:bldP spid="14" grpId="0" animBg="1"/>
      <p:bldP spid="15" grpId="0" animBg="1"/>
      <p:bldP spid="13"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9C916501-6737-A246-3360-DB83C79D0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5" name="Slide Number Placeholder 4"/>
          <p:cNvSpPr>
            <a:spLocks noGrp="1"/>
          </p:cNvSpPr>
          <p:nvPr>
            <p:ph type="sldNum" sz="quarter" idx="12"/>
          </p:nvPr>
        </p:nvSpPr>
        <p:spPr/>
        <p:txBody>
          <a:bodyPr/>
          <a:lstStyle/>
          <a:p>
            <a:fld id="{F46C79FD-C571-418B-AB0F-5EE936C85276}" type="slidenum">
              <a:rPr lang="en-GB" smtClean="0"/>
              <a:t>12</a:t>
            </a:fld>
            <a:endParaRPr lang="en-GB"/>
          </a:p>
        </p:txBody>
      </p:sp>
      <p:sp>
        <p:nvSpPr>
          <p:cNvPr id="9" name="Rectangle 8"/>
          <p:cNvSpPr/>
          <p:nvPr/>
        </p:nvSpPr>
        <p:spPr>
          <a:xfrm>
            <a:off x="1471353" y="711157"/>
            <a:ext cx="11604567" cy="1846659"/>
          </a:xfrm>
          <a:prstGeom prst="rect">
            <a:avLst/>
          </a:prstGeom>
        </p:spPr>
        <p:txBody>
          <a:bodyPr wrap="square" lIns="91440" tIns="45720" rIns="91440" bIns="45720" anchor="t">
            <a:spAutoFit/>
          </a:bodyPr>
          <a:lstStyle/>
          <a:p>
            <a:endParaRPr lang="en-US">
              <a:solidFill>
                <a:schemeClr val="bg1"/>
              </a:solidFill>
              <a:latin typeface="Arial" panose="020B0604020202020204" pitchFamily="34" charset="0"/>
            </a:endParaRPr>
          </a:p>
          <a:p>
            <a:r>
              <a:rPr lang="en-US" sz="2400" b="1">
                <a:solidFill>
                  <a:schemeClr val="accent5"/>
                </a:solidFill>
                <a:latin typeface="Arial"/>
                <a:cs typeface="Arial"/>
              </a:rPr>
              <a:t>Soil erosion</a:t>
            </a:r>
          </a:p>
          <a:p>
            <a:r>
              <a:rPr lang="en-US">
                <a:solidFill>
                  <a:schemeClr val="bg1"/>
                </a:solidFill>
                <a:latin typeface="Arial"/>
                <a:cs typeface="Arial"/>
              </a:rPr>
              <a:t>(Panos Panagos, Diana Vieira, JRC, Pasquale Borrelli  </a:t>
            </a:r>
            <a:r>
              <a:rPr lang="en-US" err="1">
                <a:solidFill>
                  <a:schemeClr val="bg1"/>
                </a:solidFill>
                <a:latin typeface="Arial"/>
                <a:cs typeface="Arial"/>
              </a:rPr>
              <a:t>Univerisity</a:t>
            </a:r>
            <a:r>
              <a:rPr lang="en-US">
                <a:solidFill>
                  <a:schemeClr val="bg1"/>
                </a:solidFill>
                <a:latin typeface="Arial"/>
                <a:cs typeface="Arial"/>
              </a:rPr>
              <a:t> of Rome) </a:t>
            </a:r>
            <a:endParaRPr lang="en-US">
              <a:solidFill>
                <a:schemeClr val="bg1"/>
              </a:solidFill>
              <a:latin typeface="Arial" panose="020B0604020202020204" pitchFamily="34" charset="0"/>
              <a:cs typeface="Arial"/>
            </a:endParaRPr>
          </a:p>
          <a:p>
            <a:endParaRPr lang="en-US">
              <a:solidFill>
                <a:schemeClr val="bg1"/>
              </a:solidFill>
              <a:latin typeface="Arial" panose="020B0604020202020204" pitchFamily="34" charset="0"/>
            </a:endParaRPr>
          </a:p>
          <a:p>
            <a:endParaRPr lang="en-US" b="1">
              <a:solidFill>
                <a:schemeClr val="bg1"/>
              </a:solidFill>
              <a:latin typeface="Arial" panose="020B0604020202020204" pitchFamily="34" charset="0"/>
            </a:endParaRPr>
          </a:p>
          <a:p>
            <a:endParaRPr lang="en-US" b="1">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E8DB85CA-9032-65BA-30BC-C8F2B18FE6AC}"/>
              </a:ext>
            </a:extLst>
          </p:cNvPr>
          <p:cNvSpPr txBox="1"/>
          <p:nvPr/>
        </p:nvSpPr>
        <p:spPr>
          <a:xfrm>
            <a:off x="1545304" y="2102464"/>
            <a:ext cx="483255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Long term objective: </a:t>
            </a:r>
            <a:r>
              <a:rPr lang="en-US" b="1" dirty="0">
                <a:solidFill>
                  <a:schemeClr val="accent5">
                    <a:lumMod val="60000"/>
                    <a:lumOff val="40000"/>
                  </a:schemeClr>
                </a:solidFill>
              </a:rPr>
              <a:t>Develop an object oriented (bottom-up) approach for estimating soil erosion and erosion-related soil health indicators at farm scale</a:t>
            </a:r>
            <a:r>
              <a:rPr lang="en-US" dirty="0">
                <a:solidFill>
                  <a:schemeClr val="bg1"/>
                </a:solidFill>
              </a:rPr>
              <a:t>. Integrate soil erosion with emerging issues such as soil contamination, carbon loss and food security. </a:t>
            </a:r>
            <a:endParaRPr lang="en-US" dirty="0">
              <a:solidFill>
                <a:schemeClr val="bg1"/>
              </a:solidFill>
              <a:cs typeface="Arial"/>
            </a:endParaRPr>
          </a:p>
          <a:p>
            <a:pPr marL="285750" indent="-285750">
              <a:buFont typeface="Arial"/>
              <a:buChar char="•"/>
            </a:pPr>
            <a:endParaRPr lang="en-US" dirty="0">
              <a:solidFill>
                <a:schemeClr val="bg1"/>
              </a:solidFill>
              <a:latin typeface="-apple-system"/>
            </a:endParaRPr>
          </a:p>
          <a:p>
            <a:pPr marL="285750" indent="-285750">
              <a:buFont typeface="Arial"/>
              <a:buChar char="•"/>
            </a:pPr>
            <a:endParaRPr lang="en-US" dirty="0">
              <a:solidFill>
                <a:schemeClr val="bg1"/>
              </a:solidFill>
              <a:cs typeface="Arial"/>
            </a:endParaRPr>
          </a:p>
        </p:txBody>
      </p:sp>
      <p:pic>
        <p:nvPicPr>
          <p:cNvPr id="4" name="Picture 6" descr="Map&#10;&#10;Description automatically generated">
            <a:extLst>
              <a:ext uri="{FF2B5EF4-FFF2-40B4-BE49-F238E27FC236}">
                <a16:creationId xmlns:a16="http://schemas.microsoft.com/office/drawing/2014/main" id="{0265ADC4-3A39-C89B-B5DC-7203CA3B6D8C}"/>
              </a:ext>
            </a:extLst>
          </p:cNvPr>
          <p:cNvPicPr>
            <a:picLocks noChangeAspect="1"/>
          </p:cNvPicPr>
          <p:nvPr/>
        </p:nvPicPr>
        <p:blipFill>
          <a:blip r:embed="rId4"/>
          <a:stretch>
            <a:fillRect/>
          </a:stretch>
        </p:blipFill>
        <p:spPr>
          <a:xfrm>
            <a:off x="8391218" y="1743587"/>
            <a:ext cx="2095500" cy="1371600"/>
          </a:xfrm>
          <a:prstGeom prst="rect">
            <a:avLst/>
          </a:prstGeom>
        </p:spPr>
      </p:pic>
      <p:pic>
        <p:nvPicPr>
          <p:cNvPr id="7" name="Picture 7" descr="Map&#10;&#10;Description automatically generated">
            <a:extLst>
              <a:ext uri="{FF2B5EF4-FFF2-40B4-BE49-F238E27FC236}">
                <a16:creationId xmlns:a16="http://schemas.microsoft.com/office/drawing/2014/main" id="{8616CB1C-74F7-DC58-0564-5E67188EB194}"/>
              </a:ext>
            </a:extLst>
          </p:cNvPr>
          <p:cNvPicPr>
            <a:picLocks noChangeAspect="1"/>
          </p:cNvPicPr>
          <p:nvPr/>
        </p:nvPicPr>
        <p:blipFill>
          <a:blip r:embed="rId5"/>
          <a:stretch>
            <a:fillRect/>
          </a:stretch>
        </p:blipFill>
        <p:spPr>
          <a:xfrm>
            <a:off x="6622691" y="2209185"/>
            <a:ext cx="1666875" cy="2095500"/>
          </a:xfrm>
          <a:prstGeom prst="rect">
            <a:avLst/>
          </a:prstGeom>
        </p:spPr>
      </p:pic>
      <p:sp>
        <p:nvSpPr>
          <p:cNvPr id="8" name="TextBox 7">
            <a:extLst>
              <a:ext uri="{FF2B5EF4-FFF2-40B4-BE49-F238E27FC236}">
                <a16:creationId xmlns:a16="http://schemas.microsoft.com/office/drawing/2014/main" id="{13145C96-AA58-27E3-37D8-7E11E71E64BA}"/>
              </a:ext>
            </a:extLst>
          </p:cNvPr>
          <p:cNvSpPr txBox="1"/>
          <p:nvPr/>
        </p:nvSpPr>
        <p:spPr>
          <a:xfrm>
            <a:off x="6526980" y="4339303"/>
            <a:ext cx="24973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https://esdac.jrc.ec.europa.eu/content/soil-erosion-water-rusle2015</a:t>
            </a:r>
            <a:endParaRPr lang="en-US" sz="1100">
              <a:solidFill>
                <a:schemeClr val="bg1"/>
              </a:solidFill>
              <a:cs typeface="Arial"/>
            </a:endParaRPr>
          </a:p>
        </p:txBody>
      </p:sp>
      <p:sp>
        <p:nvSpPr>
          <p:cNvPr id="10" name="TextBox 9">
            <a:extLst>
              <a:ext uri="{FF2B5EF4-FFF2-40B4-BE49-F238E27FC236}">
                <a16:creationId xmlns:a16="http://schemas.microsoft.com/office/drawing/2014/main" id="{84E49B6B-CAB4-5408-BC31-BD93FFBA37E3}"/>
              </a:ext>
            </a:extLst>
          </p:cNvPr>
          <p:cNvSpPr txBox="1"/>
          <p:nvPr/>
        </p:nvSpPr>
        <p:spPr>
          <a:xfrm>
            <a:off x="8239432" y="3134852"/>
            <a:ext cx="240726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https://esdac.jrc.ec.europa.eu/content/global-rainfall-erosivity</a:t>
            </a:r>
            <a:endParaRPr lang="en-US" sz="1100">
              <a:solidFill>
                <a:schemeClr val="bg1"/>
              </a:solidFill>
              <a:cs typeface="Arial"/>
            </a:endParaRPr>
          </a:p>
        </p:txBody>
      </p:sp>
    </p:spTree>
    <p:extLst>
      <p:ext uri="{BB962C8B-B14F-4D97-AF65-F5344CB8AC3E}">
        <p14:creationId xmlns:p14="http://schemas.microsoft.com/office/powerpoint/2010/main" val="10037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7E66EB85-9012-596B-E92E-AF85FDDFB1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5" name="Slide Number Placeholder 4"/>
          <p:cNvSpPr>
            <a:spLocks noGrp="1"/>
          </p:cNvSpPr>
          <p:nvPr>
            <p:ph type="sldNum" sz="quarter" idx="12"/>
          </p:nvPr>
        </p:nvSpPr>
        <p:spPr/>
        <p:txBody>
          <a:bodyPr/>
          <a:lstStyle/>
          <a:p>
            <a:fld id="{F46C79FD-C571-418B-AB0F-5EE936C85276}" type="slidenum">
              <a:rPr lang="en-GB" smtClean="0"/>
              <a:t>13</a:t>
            </a:fld>
            <a:endParaRPr lang="en-GB"/>
          </a:p>
        </p:txBody>
      </p:sp>
      <p:sp>
        <p:nvSpPr>
          <p:cNvPr id="9" name="Rectangle 8"/>
          <p:cNvSpPr/>
          <p:nvPr/>
        </p:nvSpPr>
        <p:spPr>
          <a:xfrm>
            <a:off x="1471353" y="711157"/>
            <a:ext cx="11604567" cy="1846659"/>
          </a:xfrm>
          <a:prstGeom prst="rect">
            <a:avLst/>
          </a:prstGeom>
        </p:spPr>
        <p:txBody>
          <a:bodyPr wrap="square" lIns="91440" tIns="45720" rIns="91440" bIns="45720" anchor="t">
            <a:spAutoFit/>
          </a:bodyPr>
          <a:lstStyle/>
          <a:p>
            <a:endParaRPr lang="en-US" dirty="0">
              <a:solidFill>
                <a:schemeClr val="bg1"/>
              </a:solidFill>
              <a:latin typeface="Arial" panose="020B0604020202020204" pitchFamily="34" charset="0"/>
            </a:endParaRPr>
          </a:p>
          <a:p>
            <a:r>
              <a:rPr lang="en-US" sz="2400" b="1" dirty="0">
                <a:solidFill>
                  <a:schemeClr val="accent5"/>
                </a:solidFill>
                <a:latin typeface="Arial"/>
                <a:cs typeface="Arial"/>
              </a:rPr>
              <a:t>Soil erosion</a:t>
            </a:r>
          </a:p>
          <a:p>
            <a:r>
              <a:rPr lang="en-US" dirty="0">
                <a:solidFill>
                  <a:schemeClr val="bg1"/>
                </a:solidFill>
                <a:latin typeface="Arial"/>
                <a:cs typeface="Arial"/>
              </a:rPr>
              <a:t>(Panos </a:t>
            </a:r>
            <a:r>
              <a:rPr lang="en-US" dirty="0" err="1">
                <a:solidFill>
                  <a:schemeClr val="bg1"/>
                </a:solidFill>
                <a:latin typeface="Arial"/>
                <a:cs typeface="Arial"/>
              </a:rPr>
              <a:t>Panagos</a:t>
            </a:r>
            <a:r>
              <a:rPr lang="en-US" dirty="0">
                <a:solidFill>
                  <a:schemeClr val="bg1"/>
                </a:solidFill>
                <a:latin typeface="Arial"/>
                <a:cs typeface="Arial"/>
              </a:rPr>
              <a:t>, Diana Vieira, JRC, Pasquale </a:t>
            </a:r>
            <a:r>
              <a:rPr lang="en-US" dirty="0" err="1">
                <a:solidFill>
                  <a:schemeClr val="bg1"/>
                </a:solidFill>
                <a:latin typeface="Arial"/>
                <a:cs typeface="Arial"/>
              </a:rPr>
              <a:t>Borrelli</a:t>
            </a:r>
            <a:r>
              <a:rPr lang="en-US" dirty="0">
                <a:solidFill>
                  <a:schemeClr val="bg1"/>
                </a:solidFill>
                <a:latin typeface="Arial"/>
                <a:cs typeface="Arial"/>
              </a:rPr>
              <a:t>  </a:t>
            </a:r>
            <a:r>
              <a:rPr lang="en-US" dirty="0" err="1">
                <a:solidFill>
                  <a:schemeClr val="bg1"/>
                </a:solidFill>
                <a:latin typeface="Arial"/>
                <a:cs typeface="Arial"/>
              </a:rPr>
              <a:t>Univerisity</a:t>
            </a:r>
            <a:r>
              <a:rPr lang="en-US" dirty="0">
                <a:solidFill>
                  <a:schemeClr val="bg1"/>
                </a:solidFill>
                <a:latin typeface="Arial"/>
                <a:cs typeface="Arial"/>
              </a:rPr>
              <a:t> of Rome) </a:t>
            </a:r>
            <a:endParaRPr lang="en-US" dirty="0">
              <a:solidFill>
                <a:schemeClr val="bg1"/>
              </a:solidFill>
              <a:latin typeface="Arial" panose="020B0604020202020204" pitchFamily="34" charset="0"/>
              <a:cs typeface="Arial"/>
            </a:endParaRPr>
          </a:p>
          <a:p>
            <a:endParaRPr lang="en-US" dirty="0">
              <a:solidFill>
                <a:schemeClr val="bg1"/>
              </a:solidFill>
              <a:latin typeface="Arial" panose="020B0604020202020204" pitchFamily="34" charset="0"/>
            </a:endParaRPr>
          </a:p>
          <a:p>
            <a:endParaRPr lang="en-US" b="1" dirty="0">
              <a:solidFill>
                <a:schemeClr val="bg1"/>
              </a:solidFill>
              <a:latin typeface="Arial" panose="020B0604020202020204" pitchFamily="34" charset="0"/>
            </a:endParaRPr>
          </a:p>
          <a:p>
            <a:endParaRPr lang="en-US" b="1" dirty="0">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E8DB85CA-9032-65BA-30BC-C8F2B18FE6AC}"/>
              </a:ext>
            </a:extLst>
          </p:cNvPr>
          <p:cNvSpPr txBox="1"/>
          <p:nvPr/>
        </p:nvSpPr>
        <p:spPr>
          <a:xfrm>
            <a:off x="1684594" y="1987755"/>
            <a:ext cx="882281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Short term action: </a:t>
            </a:r>
            <a:r>
              <a:rPr lang="en-US" dirty="0">
                <a:solidFill>
                  <a:schemeClr val="accent5">
                    <a:lumMod val="60000"/>
                    <a:lumOff val="40000"/>
                  </a:schemeClr>
                </a:solidFill>
              </a:rPr>
              <a:t>3-day workshop 20-22 June in emerging challenges of soil erosion</a:t>
            </a:r>
            <a:r>
              <a:rPr lang="en-US" dirty="0">
                <a:solidFill>
                  <a:schemeClr val="bg1"/>
                </a:solidFill>
              </a:rPr>
              <a:t> </a:t>
            </a:r>
            <a:endParaRPr lang="en-US" dirty="0">
              <a:solidFill>
                <a:schemeClr val="bg1"/>
              </a:solidFill>
              <a:cs typeface="Arial"/>
            </a:endParaRPr>
          </a:p>
          <a:p>
            <a:pPr marL="285750" indent="-285750">
              <a:buFont typeface="Arial"/>
              <a:buChar char="•"/>
            </a:pPr>
            <a:r>
              <a:rPr lang="en-US" dirty="0">
                <a:solidFill>
                  <a:schemeClr val="bg1"/>
                </a:solidFill>
              </a:rPr>
              <a:t>a) large scale modelling </a:t>
            </a:r>
            <a:endParaRPr lang="en-US" dirty="0">
              <a:solidFill>
                <a:schemeClr val="bg1"/>
              </a:solidFill>
              <a:cs typeface="Arial"/>
            </a:endParaRPr>
          </a:p>
          <a:p>
            <a:pPr marL="285750" indent="-285750">
              <a:buFont typeface="Arial"/>
              <a:buChar char="•"/>
            </a:pPr>
            <a:r>
              <a:rPr lang="en-US" dirty="0">
                <a:solidFill>
                  <a:schemeClr val="bg1"/>
                </a:solidFill>
              </a:rPr>
              <a:t>b) land management at parcel level </a:t>
            </a:r>
            <a:endParaRPr lang="en-US" dirty="0">
              <a:solidFill>
                <a:schemeClr val="bg1"/>
              </a:solidFill>
              <a:cs typeface="Arial"/>
            </a:endParaRPr>
          </a:p>
          <a:p>
            <a:pPr marL="285750" indent="-285750">
              <a:buFont typeface="Arial"/>
              <a:buChar char="•"/>
            </a:pPr>
            <a:r>
              <a:rPr lang="en-US" dirty="0">
                <a:solidFill>
                  <a:schemeClr val="bg1"/>
                </a:solidFill>
              </a:rPr>
              <a:t>c) climate change and future losses </a:t>
            </a:r>
            <a:endParaRPr lang="en-US" dirty="0">
              <a:solidFill>
                <a:schemeClr val="bg1"/>
              </a:solidFill>
              <a:cs typeface="Arial"/>
            </a:endParaRPr>
          </a:p>
          <a:p>
            <a:pPr marL="285750" indent="-285750">
              <a:buFont typeface="Arial"/>
              <a:buChar char="•"/>
            </a:pPr>
            <a:r>
              <a:rPr lang="en-US" dirty="0">
                <a:solidFill>
                  <a:schemeClr val="bg1"/>
                </a:solidFill>
              </a:rPr>
              <a:t>d) integration with nutrient losses </a:t>
            </a:r>
            <a:endParaRPr lang="en-US" dirty="0">
              <a:solidFill>
                <a:schemeClr val="bg1"/>
              </a:solidFill>
              <a:cs typeface="Arial"/>
            </a:endParaRPr>
          </a:p>
          <a:p>
            <a:pPr marL="285750" indent="-285750">
              <a:buFont typeface="Arial"/>
              <a:buChar char="•"/>
            </a:pPr>
            <a:r>
              <a:rPr lang="en-US" dirty="0">
                <a:solidFill>
                  <a:schemeClr val="bg1"/>
                </a:solidFill>
              </a:rPr>
              <a:t>e) erosion impact on carbon balance </a:t>
            </a:r>
            <a:endParaRPr lang="en-US" dirty="0">
              <a:solidFill>
                <a:schemeClr val="bg1"/>
              </a:solidFill>
              <a:cs typeface="Arial"/>
            </a:endParaRPr>
          </a:p>
          <a:p>
            <a:pPr marL="285750" indent="-285750">
              <a:buFont typeface="Arial"/>
              <a:buChar char="•"/>
            </a:pPr>
            <a:r>
              <a:rPr lang="en-US" dirty="0">
                <a:solidFill>
                  <a:schemeClr val="bg1"/>
                </a:solidFill>
              </a:rPr>
              <a:t>f) sediments distribution </a:t>
            </a:r>
            <a:endParaRPr lang="en-US" dirty="0">
              <a:solidFill>
                <a:schemeClr val="bg1"/>
              </a:solidFill>
              <a:cs typeface="Arial"/>
            </a:endParaRPr>
          </a:p>
          <a:p>
            <a:pPr marL="285750" indent="-285750">
              <a:buFont typeface="Arial"/>
              <a:buChar char="•"/>
            </a:pPr>
            <a:r>
              <a:rPr lang="en-US" dirty="0">
                <a:solidFill>
                  <a:schemeClr val="bg1"/>
                </a:solidFill>
              </a:rPr>
              <a:t>g) landslides </a:t>
            </a:r>
            <a:endParaRPr lang="en-US" dirty="0">
              <a:solidFill>
                <a:schemeClr val="bg1"/>
              </a:solidFill>
              <a:cs typeface="Arial"/>
            </a:endParaRPr>
          </a:p>
          <a:p>
            <a:pPr marL="285750" indent="-285750">
              <a:buFont typeface="Arial"/>
              <a:buChar char="•"/>
            </a:pPr>
            <a:r>
              <a:rPr lang="en-US" dirty="0">
                <a:solidFill>
                  <a:schemeClr val="bg1"/>
                </a:solidFill>
              </a:rPr>
              <a:t>h) climate change </a:t>
            </a:r>
            <a:endParaRPr lang="en-US" dirty="0">
              <a:solidFill>
                <a:schemeClr val="bg1"/>
              </a:solidFill>
              <a:cs typeface="Arial"/>
            </a:endParaRPr>
          </a:p>
        </p:txBody>
      </p:sp>
      <p:sp>
        <p:nvSpPr>
          <p:cNvPr id="4" name="TextBox 3">
            <a:extLst>
              <a:ext uri="{FF2B5EF4-FFF2-40B4-BE49-F238E27FC236}">
                <a16:creationId xmlns:a16="http://schemas.microsoft.com/office/drawing/2014/main" id="{9767DE2F-F4D7-CD6F-CD1C-8F812E511AD6}"/>
              </a:ext>
            </a:extLst>
          </p:cNvPr>
          <p:cNvSpPr txBox="1"/>
          <p:nvPr/>
        </p:nvSpPr>
        <p:spPr>
          <a:xfrm rot="-1860000">
            <a:off x="4675239" y="3211759"/>
            <a:ext cx="627461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0000"/>
                </a:solidFill>
              </a:rPr>
              <a:t>https://esdac.jrc.ec.europa.eu/public_path/EUSO/2022%20June%20Workshop.pdf</a:t>
            </a:r>
            <a:endParaRPr lang="en-US" sz="3600" dirty="0">
              <a:solidFill>
                <a:srgbClr val="FF0000"/>
              </a:solidFill>
              <a:cs typeface="Arial"/>
            </a:endParaRPr>
          </a:p>
        </p:txBody>
      </p:sp>
    </p:spTree>
    <p:extLst>
      <p:ext uri="{BB962C8B-B14F-4D97-AF65-F5344CB8AC3E}">
        <p14:creationId xmlns:p14="http://schemas.microsoft.com/office/powerpoint/2010/main" val="21512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AE31F2BD-CB71-05E5-0711-AADA70FBF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5" name="Slide Number Placeholder 4"/>
          <p:cNvSpPr>
            <a:spLocks noGrp="1"/>
          </p:cNvSpPr>
          <p:nvPr>
            <p:ph type="sldNum" sz="quarter" idx="12"/>
          </p:nvPr>
        </p:nvSpPr>
        <p:spPr/>
        <p:txBody>
          <a:bodyPr/>
          <a:lstStyle/>
          <a:p>
            <a:fld id="{F46C79FD-C571-418B-AB0F-5EE936C85276}" type="slidenum">
              <a:rPr lang="en-GB" smtClean="0"/>
              <a:t>14</a:t>
            </a:fld>
            <a:endParaRPr lang="en-GB"/>
          </a:p>
        </p:txBody>
      </p:sp>
      <p:sp>
        <p:nvSpPr>
          <p:cNvPr id="9" name="Rectangle 8"/>
          <p:cNvSpPr/>
          <p:nvPr/>
        </p:nvSpPr>
        <p:spPr>
          <a:xfrm>
            <a:off x="1433253" y="965157"/>
            <a:ext cx="11604567" cy="1292662"/>
          </a:xfrm>
          <a:prstGeom prst="rect">
            <a:avLst/>
          </a:prstGeom>
        </p:spPr>
        <p:txBody>
          <a:bodyPr wrap="square" lIns="91440" tIns="45720" rIns="91440" bIns="45720" anchor="t">
            <a:spAutoFit/>
          </a:bodyPr>
          <a:lstStyle/>
          <a:p>
            <a:r>
              <a:rPr lang="en-US" sz="2400" b="1" dirty="0">
                <a:solidFill>
                  <a:schemeClr val="accent5"/>
                </a:solidFill>
                <a:latin typeface="Arial"/>
                <a:cs typeface="Arial"/>
              </a:rPr>
              <a:t>Soil pollution</a:t>
            </a:r>
          </a:p>
          <a:p>
            <a:r>
              <a:rPr lang="en-US" dirty="0">
                <a:solidFill>
                  <a:schemeClr val="bg1"/>
                </a:solidFill>
                <a:latin typeface="Arial"/>
                <a:cs typeface="Arial"/>
              </a:rPr>
              <a:t>(Piotr </a:t>
            </a:r>
            <a:r>
              <a:rPr lang="en-US" dirty="0" err="1">
                <a:solidFill>
                  <a:schemeClr val="bg1"/>
                </a:solidFill>
                <a:latin typeface="Arial"/>
                <a:cs typeface="Arial"/>
              </a:rPr>
              <a:t>Wojda</a:t>
            </a:r>
            <a:r>
              <a:rPr lang="en-US" dirty="0">
                <a:solidFill>
                  <a:schemeClr val="bg1"/>
                </a:solidFill>
                <a:latin typeface="Arial"/>
                <a:cs typeface="Arial"/>
              </a:rPr>
              <a:t>, Diana Vieira, Arwyn Jones, JRC) </a:t>
            </a:r>
            <a:endParaRPr lang="en-GB" dirty="0">
              <a:solidFill>
                <a:schemeClr val="bg1"/>
              </a:solidFill>
              <a:cs typeface="Arial"/>
            </a:endParaRPr>
          </a:p>
          <a:p>
            <a:endParaRPr lang="en-US" b="1" dirty="0">
              <a:solidFill>
                <a:schemeClr val="bg1"/>
              </a:solidFill>
              <a:latin typeface="Arial" panose="020B0604020202020204" pitchFamily="34" charset="0"/>
            </a:endParaRPr>
          </a:p>
          <a:p>
            <a:endParaRPr lang="en-US" b="1" dirty="0">
              <a:solidFill>
                <a:schemeClr val="bg1"/>
              </a:solidFill>
              <a:latin typeface="Arial" panose="020B0604020202020204" pitchFamily="34" charset="0"/>
            </a:endParaRPr>
          </a:p>
        </p:txBody>
      </p:sp>
      <p:sp>
        <p:nvSpPr>
          <p:cNvPr id="4" name="Content Placeholder 6">
            <a:extLst>
              <a:ext uri="{FF2B5EF4-FFF2-40B4-BE49-F238E27FC236}">
                <a16:creationId xmlns:a16="http://schemas.microsoft.com/office/drawing/2014/main" id="{87AC9383-C564-BB07-5AAE-ED948723C43F}"/>
              </a:ext>
            </a:extLst>
          </p:cNvPr>
          <p:cNvSpPr>
            <a:spLocks noGrp="1"/>
          </p:cNvSpPr>
          <p:nvPr>
            <p:ph idx="1"/>
          </p:nvPr>
        </p:nvSpPr>
        <p:spPr>
          <a:xfrm>
            <a:off x="1401686" y="1749425"/>
            <a:ext cx="9110979" cy="4143841"/>
          </a:xfrm>
        </p:spPr>
        <p:txBody>
          <a:bodyPr vert="horz" lIns="91440" tIns="45720" rIns="91440" bIns="45720" rtlCol="0" anchor="t">
            <a:noAutofit/>
          </a:bodyPr>
          <a:lstStyle/>
          <a:p>
            <a:pPr marL="0" indent="0">
              <a:buNone/>
            </a:pPr>
            <a:r>
              <a:rPr lang="en-GB" dirty="0">
                <a:solidFill>
                  <a:srgbClr val="FFFFFF"/>
                </a:solidFill>
                <a:cs typeface="Arial"/>
              </a:rPr>
              <a:t>The objectives of the Technical Working Group on Soil Pollution</a:t>
            </a:r>
          </a:p>
          <a:p>
            <a:pPr>
              <a:spcAft>
                <a:spcPts val="600"/>
              </a:spcAft>
              <a:buFont typeface="Arial"/>
              <a:buChar char="•"/>
            </a:pPr>
            <a:r>
              <a:rPr lang="en-GB" sz="1800" dirty="0">
                <a:solidFill>
                  <a:srgbClr val="FFFFFF"/>
                </a:solidFill>
              </a:rPr>
              <a:t>To provide continuous support to the Clean Soil Outlook Report: 2022, 2024, ...</a:t>
            </a:r>
            <a:endParaRPr lang="en-GB" sz="1800" dirty="0">
              <a:solidFill>
                <a:srgbClr val="FFFFFF"/>
              </a:solidFill>
              <a:cs typeface="Arial"/>
            </a:endParaRPr>
          </a:p>
          <a:p>
            <a:pPr>
              <a:spcAft>
                <a:spcPts val="600"/>
              </a:spcAft>
              <a:buFont typeface="Arial"/>
              <a:buChar char="•"/>
            </a:pPr>
            <a:r>
              <a:rPr lang="en-GB" sz="1800" dirty="0">
                <a:solidFill>
                  <a:srgbClr val="FFFFFF"/>
                </a:solidFill>
              </a:rPr>
              <a:t>To analyse synergies and trade-offs between EU policies having impact on soil,</a:t>
            </a:r>
            <a:endParaRPr lang="en-GB" sz="1800" dirty="0">
              <a:solidFill>
                <a:srgbClr val="FFFFFF"/>
              </a:solidFill>
              <a:ea typeface="+mn-lt"/>
              <a:cs typeface="+mn-lt"/>
            </a:endParaRPr>
          </a:p>
          <a:p>
            <a:pPr>
              <a:spcAft>
                <a:spcPts val="600"/>
              </a:spcAft>
              <a:buFont typeface="Arial"/>
              <a:buChar char="•"/>
            </a:pPr>
            <a:r>
              <a:rPr lang="en-GB" sz="1800" dirty="0">
                <a:solidFill>
                  <a:srgbClr val="FFFFFF"/>
                </a:solidFill>
                <a:ea typeface="+mn-lt"/>
                <a:cs typeface="+mn-lt"/>
              </a:rPr>
              <a:t>To help to translate ‘early warnings’ into recommendations on pollutants of increasing concern based on the latest research: </a:t>
            </a:r>
            <a:r>
              <a:rPr lang="en-GB" sz="1800" dirty="0" err="1">
                <a:solidFill>
                  <a:srgbClr val="FFFFFF"/>
                </a:solidFill>
                <a:ea typeface="+mn-lt"/>
                <a:cs typeface="+mn-lt"/>
              </a:rPr>
              <a:t>watchlist</a:t>
            </a:r>
            <a:r>
              <a:rPr lang="en-GB" sz="1800" dirty="0">
                <a:solidFill>
                  <a:srgbClr val="FFFFFF"/>
                </a:solidFill>
                <a:ea typeface="+mn-lt"/>
                <a:cs typeface="+mn-lt"/>
              </a:rPr>
              <a:t>, (e.g. ultrafine particles, emerging contaminants, pesticides, metals, ...), </a:t>
            </a:r>
            <a:endParaRPr lang="en-GB" sz="1800" dirty="0">
              <a:ea typeface="+mn-lt"/>
              <a:cs typeface="+mn-lt"/>
            </a:endParaRPr>
          </a:p>
          <a:p>
            <a:pPr>
              <a:spcAft>
                <a:spcPts val="600"/>
              </a:spcAft>
              <a:buFont typeface="Arial"/>
              <a:buChar char="•"/>
            </a:pPr>
            <a:r>
              <a:rPr lang="en-GB" sz="1800" dirty="0">
                <a:solidFill>
                  <a:srgbClr val="FFFFFF"/>
                </a:solidFill>
              </a:rPr>
              <a:t>To analyse data and environmental landscape following the </a:t>
            </a:r>
            <a:r>
              <a:rPr lang="en-GB" sz="1800" i="1" dirty="0">
                <a:solidFill>
                  <a:srgbClr val="FFFFFF"/>
                </a:solidFill>
              </a:rPr>
              <a:t>R</a:t>
            </a:r>
            <a:r>
              <a:rPr lang="en-GB" sz="1800" dirty="0">
                <a:solidFill>
                  <a:srgbClr val="FFFFFF"/>
                </a:solidFill>
              </a:rPr>
              <a:t>-DPSIR approach, </a:t>
            </a:r>
            <a:endParaRPr lang="en-US" sz="1800" dirty="0">
              <a:solidFill>
                <a:srgbClr val="FFFFFF"/>
              </a:solidFill>
              <a:ea typeface="+mn-lt"/>
              <a:cs typeface="+mn-lt"/>
            </a:endParaRPr>
          </a:p>
          <a:p>
            <a:pPr>
              <a:spcAft>
                <a:spcPts val="600"/>
              </a:spcAft>
              <a:buFont typeface="Arial"/>
              <a:buChar char="•"/>
            </a:pPr>
            <a:r>
              <a:rPr lang="en-GB" sz="1800" dirty="0">
                <a:solidFill>
                  <a:srgbClr val="FFFFFF"/>
                </a:solidFill>
              </a:rPr>
              <a:t>To provide projections, foresights considerations,</a:t>
            </a:r>
            <a:endParaRPr lang="en-US" sz="1800" dirty="0">
              <a:solidFill>
                <a:srgbClr val="FFFFFF"/>
              </a:solidFill>
              <a:cs typeface="Arial"/>
            </a:endParaRPr>
          </a:p>
          <a:p>
            <a:pPr>
              <a:spcAft>
                <a:spcPts val="600"/>
              </a:spcAft>
              <a:buFont typeface="Arial"/>
              <a:buChar char="•"/>
            </a:pPr>
            <a:r>
              <a:rPr lang="en-GB" sz="1800" dirty="0">
                <a:solidFill>
                  <a:srgbClr val="FFFFFF"/>
                </a:solidFill>
              </a:rPr>
              <a:t>To identify the monitoring, knowledge and policy gaps, proposing how to close them.</a:t>
            </a:r>
            <a:endParaRPr lang="en-US" sz="1800" dirty="0">
              <a:solidFill>
                <a:srgbClr val="FFFFFF"/>
              </a:solidFill>
              <a:cs typeface="Arial"/>
            </a:endParaRPr>
          </a:p>
          <a:p>
            <a:pPr marL="0" indent="0">
              <a:buNone/>
            </a:pPr>
            <a:endParaRPr lang="en-US" sz="900" dirty="0">
              <a:solidFill>
                <a:srgbClr val="FFFFFF"/>
              </a:solidFill>
            </a:endParaRPr>
          </a:p>
        </p:txBody>
      </p:sp>
    </p:spTree>
    <p:extLst>
      <p:ext uri="{BB962C8B-B14F-4D97-AF65-F5344CB8AC3E}">
        <p14:creationId xmlns:p14="http://schemas.microsoft.com/office/powerpoint/2010/main" val="331259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43EF628-E3AE-DE61-B983-FE839ADEAD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2" name="Title 1"/>
          <p:cNvSpPr>
            <a:spLocks noGrp="1"/>
          </p:cNvSpPr>
          <p:nvPr>
            <p:ph type="title"/>
          </p:nvPr>
        </p:nvSpPr>
        <p:spPr>
          <a:xfrm>
            <a:off x="1671638" y="605645"/>
            <a:ext cx="10905698" cy="782357"/>
          </a:xfrm>
          <a:noFill/>
          <a:ln>
            <a:noFill/>
          </a:ln>
        </p:spPr>
        <p:txBody>
          <a:bodyPr/>
          <a:lstStyle/>
          <a:p>
            <a:r>
              <a:rPr lang="en-GB" sz="2400" b="1" dirty="0">
                <a:solidFill>
                  <a:schemeClr val="accent5"/>
                </a:solidFill>
              </a:rPr>
              <a:t>Dashboard</a:t>
            </a:r>
            <a:endParaRPr lang="en-GB" sz="2400" b="1" dirty="0">
              <a:solidFill>
                <a:schemeClr val="accent5"/>
              </a:solidFill>
              <a:cs typeface="Arial"/>
            </a:endParaRPr>
          </a:p>
        </p:txBody>
      </p:sp>
      <p:sp>
        <p:nvSpPr>
          <p:cNvPr id="5" name="Slide Number Placeholder 4"/>
          <p:cNvSpPr>
            <a:spLocks noGrp="1"/>
          </p:cNvSpPr>
          <p:nvPr>
            <p:ph type="sldNum" sz="quarter" idx="12"/>
          </p:nvPr>
        </p:nvSpPr>
        <p:spPr/>
        <p:txBody>
          <a:bodyPr/>
          <a:lstStyle/>
          <a:p>
            <a:fld id="{F46C79FD-C571-418B-AB0F-5EE936C85276}" type="slidenum">
              <a:rPr lang="en-GB" smtClean="0"/>
              <a:t>15</a:t>
            </a:fld>
            <a:endParaRPr lang="en-GB"/>
          </a:p>
        </p:txBody>
      </p:sp>
      <p:sp>
        <p:nvSpPr>
          <p:cNvPr id="7" name="Content Placeholder 6"/>
          <p:cNvSpPr>
            <a:spLocks noGrp="1"/>
          </p:cNvSpPr>
          <p:nvPr>
            <p:ph idx="1"/>
          </p:nvPr>
        </p:nvSpPr>
        <p:spPr>
          <a:xfrm>
            <a:off x="1552498" y="1749425"/>
            <a:ext cx="8793480" cy="3881904"/>
          </a:xfrm>
        </p:spPr>
        <p:txBody>
          <a:bodyPr/>
          <a:lstStyle/>
          <a:p>
            <a:pPr marL="0" indent="0">
              <a:buNone/>
            </a:pPr>
            <a:r>
              <a:rPr lang="en-US" sz="2000" dirty="0">
                <a:solidFill>
                  <a:schemeClr val="bg1"/>
                </a:solidFill>
              </a:rPr>
              <a:t>The EUSO will establish a comprehensive </a:t>
            </a:r>
            <a:r>
              <a:rPr lang="en-US" sz="2000" b="1" dirty="0">
                <a:solidFill>
                  <a:schemeClr val="bg1"/>
                </a:solidFill>
              </a:rPr>
              <a:t>dashboard</a:t>
            </a:r>
            <a:r>
              <a:rPr lang="en-US" sz="2000" dirty="0">
                <a:solidFill>
                  <a:schemeClr val="bg1"/>
                </a:solidFill>
              </a:rPr>
              <a:t> containing indicators that present data on soil-related issues within and, in some cases, outside of the EU. </a:t>
            </a:r>
            <a:endParaRPr lang="en-US" sz="2000" dirty="0" smtClean="0">
              <a:solidFill>
                <a:schemeClr val="bg1"/>
              </a:solidFill>
            </a:endParaRPr>
          </a:p>
          <a:p>
            <a:pPr marL="0" indent="0">
              <a:buNone/>
            </a:pPr>
            <a:r>
              <a:rPr lang="en-US" sz="2000" dirty="0" smtClean="0">
                <a:solidFill>
                  <a:schemeClr val="bg1"/>
                </a:solidFill>
              </a:rPr>
              <a:t>Examples </a:t>
            </a:r>
            <a:r>
              <a:rPr lang="en-US" sz="2000" dirty="0">
                <a:solidFill>
                  <a:schemeClr val="bg1"/>
                </a:solidFill>
              </a:rPr>
              <a:t>of indicators </a:t>
            </a:r>
            <a:r>
              <a:rPr lang="en-US" sz="2000" dirty="0" err="1">
                <a:solidFill>
                  <a:schemeClr val="bg1"/>
                </a:solidFill>
              </a:rPr>
              <a:t>i</a:t>
            </a:r>
            <a:r>
              <a:rPr lang="en-US" sz="2000" dirty="0">
                <a:solidFill>
                  <a:schemeClr val="bg1"/>
                </a:solidFill>
              </a:rPr>
              <a:t> include soil erosion, soil carbon, pollutants and soil nutrients (phosphorus, nitrogen, potassium) with relevance to the new EU Soil Strategy, the Common Agricultural Policy (CAP), Zero Pollution Action Plan and Sustainable Development Goals (SDGs).</a:t>
            </a:r>
          </a:p>
          <a:p>
            <a:pPr marL="0" indent="0">
              <a:buNone/>
            </a:pPr>
            <a:endParaRPr lang="en-US" sz="900" dirty="0"/>
          </a:p>
        </p:txBody>
      </p:sp>
    </p:spTree>
    <p:extLst>
      <p:ext uri="{BB962C8B-B14F-4D97-AF65-F5344CB8AC3E}">
        <p14:creationId xmlns:p14="http://schemas.microsoft.com/office/powerpoint/2010/main" val="2206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A4B0F84C-0095-7418-2A74-7E74D167A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2" name="Title 1"/>
          <p:cNvSpPr>
            <a:spLocks noGrp="1"/>
          </p:cNvSpPr>
          <p:nvPr>
            <p:ph type="title"/>
          </p:nvPr>
        </p:nvSpPr>
        <p:spPr>
          <a:xfrm>
            <a:off x="1581991" y="605645"/>
            <a:ext cx="10905698" cy="782357"/>
          </a:xfrm>
        </p:spPr>
        <p:txBody>
          <a:bodyPr/>
          <a:lstStyle/>
          <a:p>
            <a:r>
              <a:rPr lang="en-GB" sz="2400" dirty="0">
                <a:solidFill>
                  <a:schemeClr val="accent5"/>
                </a:solidFill>
              </a:rPr>
              <a:t>Indicators Stats</a:t>
            </a:r>
            <a:endParaRPr lang="en-GB" sz="2400" dirty="0">
              <a:solidFill>
                <a:schemeClr val="accent5"/>
              </a:solidFill>
              <a:cs typeface="Arial"/>
            </a:endParaRPr>
          </a:p>
        </p:txBody>
      </p:sp>
      <p:sp>
        <p:nvSpPr>
          <p:cNvPr id="5" name="Slide Number Placeholder 4"/>
          <p:cNvSpPr>
            <a:spLocks noGrp="1"/>
          </p:cNvSpPr>
          <p:nvPr>
            <p:ph type="sldNum" sz="quarter" idx="12"/>
          </p:nvPr>
        </p:nvSpPr>
        <p:spPr/>
        <p:txBody>
          <a:bodyPr/>
          <a:lstStyle/>
          <a:p>
            <a:fld id="{F46C79FD-C571-418B-AB0F-5EE936C85276}" type="slidenum">
              <a:rPr lang="en-GB" smtClean="0"/>
              <a:t>16</a:t>
            </a:fld>
            <a:endParaRPr lang="en-GB"/>
          </a:p>
        </p:txBody>
      </p:sp>
      <p:sp>
        <p:nvSpPr>
          <p:cNvPr id="7" name="Content Placeholder 6"/>
          <p:cNvSpPr>
            <a:spLocks noGrp="1"/>
          </p:cNvSpPr>
          <p:nvPr>
            <p:ph idx="1"/>
          </p:nvPr>
        </p:nvSpPr>
        <p:spPr>
          <a:xfrm>
            <a:off x="1587500" y="1762869"/>
            <a:ext cx="8826500" cy="3881904"/>
          </a:xfrm>
        </p:spPr>
        <p:txBody>
          <a:bodyPr/>
          <a:lstStyle/>
          <a:p>
            <a:pPr marL="0" indent="0">
              <a:buNone/>
            </a:pPr>
            <a:r>
              <a:rPr lang="en-US" sz="2000" dirty="0">
                <a:solidFill>
                  <a:schemeClr val="bg1"/>
                </a:solidFill>
              </a:rPr>
              <a:t>Indicators will be fed through models and operational soil monitoring systems ensuring seamless and </a:t>
            </a:r>
            <a:r>
              <a:rPr lang="en-US" sz="2000" dirty="0" err="1">
                <a:solidFill>
                  <a:schemeClr val="bg1"/>
                </a:solidFill>
              </a:rPr>
              <a:t>harmonised</a:t>
            </a:r>
            <a:r>
              <a:rPr lang="en-US" sz="2000" dirty="0">
                <a:solidFill>
                  <a:schemeClr val="bg1"/>
                </a:solidFill>
              </a:rPr>
              <a:t> data flows, where the LUCAS Soil </a:t>
            </a:r>
            <a:r>
              <a:rPr lang="en-US" sz="2000" dirty="0" err="1">
                <a:solidFill>
                  <a:schemeClr val="bg1"/>
                </a:solidFill>
              </a:rPr>
              <a:t>programme</a:t>
            </a:r>
            <a:r>
              <a:rPr lang="en-US" sz="2000" dirty="0">
                <a:solidFill>
                  <a:schemeClr val="bg1"/>
                </a:solidFill>
              </a:rPr>
              <a:t> will be fully integrated with national soil monitoring systems</a:t>
            </a:r>
            <a:r>
              <a:rPr lang="en-US" sz="2000" dirty="0" smtClean="0">
                <a:solidFill>
                  <a:schemeClr val="bg1"/>
                </a:solidFill>
              </a:rPr>
              <a:t>.</a:t>
            </a:r>
          </a:p>
          <a:p>
            <a:pPr marL="0" indent="0">
              <a:buNone/>
            </a:pPr>
            <a:r>
              <a:rPr lang="en-US" sz="2000" dirty="0" smtClean="0">
                <a:solidFill>
                  <a:schemeClr val="bg1"/>
                </a:solidFill>
              </a:rPr>
              <a:t>In </a:t>
            </a:r>
            <a:r>
              <a:rPr lang="en-US" sz="2000" dirty="0">
                <a:solidFill>
                  <a:schemeClr val="bg1"/>
                </a:solidFill>
              </a:rPr>
              <a:t>addition to supporting the development of oil health indicators, an integrated monitoring system should also support the assessment of soil-related ecosystem services. .</a:t>
            </a:r>
          </a:p>
          <a:p>
            <a:pPr marL="0" indent="0">
              <a:buNone/>
            </a:pPr>
            <a:endParaRPr lang="en-US" sz="1000" dirty="0"/>
          </a:p>
        </p:txBody>
      </p:sp>
    </p:spTree>
    <p:extLst>
      <p:ext uri="{BB962C8B-B14F-4D97-AF65-F5344CB8AC3E}">
        <p14:creationId xmlns:p14="http://schemas.microsoft.com/office/powerpoint/2010/main" val="15017647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C6EEE23-6DDB-95D1-0C31-9664FFA72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903" y="491532"/>
            <a:ext cx="10124024" cy="5696332"/>
          </a:xfrm>
          <a:prstGeom prst="rect">
            <a:avLst/>
          </a:prstGeom>
        </p:spPr>
      </p:pic>
      <p:sp>
        <p:nvSpPr>
          <p:cNvPr id="2" name="Title 1"/>
          <p:cNvSpPr>
            <a:spLocks noGrp="1"/>
          </p:cNvSpPr>
          <p:nvPr>
            <p:ph type="title"/>
          </p:nvPr>
        </p:nvSpPr>
        <p:spPr>
          <a:xfrm>
            <a:off x="1710522" y="616477"/>
            <a:ext cx="10905698" cy="782357"/>
          </a:xfrm>
        </p:spPr>
        <p:txBody>
          <a:bodyPr/>
          <a:lstStyle/>
          <a:p>
            <a:r>
              <a:rPr lang="en-GB" sz="2400" dirty="0">
                <a:solidFill>
                  <a:schemeClr val="accent5"/>
                </a:solidFill>
              </a:rPr>
              <a:t>Operational policy support</a:t>
            </a:r>
          </a:p>
        </p:txBody>
      </p:sp>
      <p:sp>
        <p:nvSpPr>
          <p:cNvPr id="5" name="Slide Number Placeholder 4"/>
          <p:cNvSpPr>
            <a:spLocks noGrp="1"/>
          </p:cNvSpPr>
          <p:nvPr>
            <p:ph type="sldNum" sz="quarter" idx="12"/>
          </p:nvPr>
        </p:nvSpPr>
        <p:spPr/>
        <p:txBody>
          <a:bodyPr/>
          <a:lstStyle/>
          <a:p>
            <a:fld id="{F46C79FD-C571-418B-AB0F-5EE936C85276}" type="slidenum">
              <a:rPr lang="en-GB" smtClean="0"/>
              <a:t>17</a:t>
            </a:fld>
            <a:endParaRPr lang="en-GB"/>
          </a:p>
        </p:txBody>
      </p:sp>
      <p:sp>
        <p:nvSpPr>
          <p:cNvPr id="7" name="Content Placeholder 6"/>
          <p:cNvSpPr>
            <a:spLocks noGrp="1"/>
          </p:cNvSpPr>
          <p:nvPr>
            <p:ph idx="1"/>
          </p:nvPr>
        </p:nvSpPr>
        <p:spPr>
          <a:xfrm>
            <a:off x="1710522" y="1824108"/>
            <a:ext cx="8477432" cy="3881904"/>
          </a:xfrm>
        </p:spPr>
        <p:txBody>
          <a:bodyPr vert="horz" lIns="91440" tIns="45720" rIns="91440" bIns="45720" rtlCol="0" anchor="t">
            <a:noAutofit/>
          </a:bodyPr>
          <a:lstStyle/>
          <a:p>
            <a:pPr marL="0" indent="0">
              <a:buNone/>
            </a:pPr>
            <a:r>
              <a:rPr lang="en-US" sz="2000" dirty="0">
                <a:solidFill>
                  <a:schemeClr val="bg1"/>
                </a:solidFill>
              </a:rPr>
              <a:t>For the policy makers and other stakeholders will be a key issue for the development of accurate soil properties assessment and specific soil management strategies and tailored suggestion to member states targeted to their farming systems. </a:t>
            </a:r>
            <a:endParaRPr lang="en-US" sz="900" dirty="0"/>
          </a:p>
        </p:txBody>
      </p:sp>
    </p:spTree>
    <p:extLst>
      <p:ext uri="{BB962C8B-B14F-4D97-AF65-F5344CB8AC3E}">
        <p14:creationId xmlns:p14="http://schemas.microsoft.com/office/powerpoint/2010/main" val="3006502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233361" y="-261004"/>
            <a:ext cx="12658443" cy="7121219"/>
          </a:xfrm>
          <a:prstGeom prst="rect">
            <a:avLst/>
          </a:prstGeom>
        </p:spPr>
      </p:pic>
      <p:sp>
        <p:nvSpPr>
          <p:cNvPr id="7" name="TextBox 6"/>
          <p:cNvSpPr txBox="1"/>
          <p:nvPr/>
        </p:nvSpPr>
        <p:spPr>
          <a:xfrm>
            <a:off x="2328622" y="4249779"/>
            <a:ext cx="7536200" cy="1692771"/>
          </a:xfrm>
          <a:prstGeom prst="rect">
            <a:avLst/>
          </a:prstGeom>
          <a:noFill/>
        </p:spPr>
        <p:txBody>
          <a:bodyPr wrap="square" lIns="91440" tIns="45720" rIns="91440" bIns="45720" rtlCol="0" anchor="t">
            <a:spAutoFit/>
          </a:bodyPr>
          <a:lstStyle/>
          <a:p>
            <a:r>
              <a:rPr lang="en-GB" sz="2000" b="1">
                <a:solidFill>
                  <a:srgbClr val="0356B1"/>
                </a:solidFill>
              </a:rPr>
              <a:t>More events </a:t>
            </a:r>
            <a:r>
              <a:rPr lang="en-GB" sz="2000">
                <a:ea typeface="+mn-lt"/>
                <a:cs typeface="+mn-lt"/>
              </a:rPr>
              <a:t>https://esdac.jrc.ec.europa.eu/event/FutureEvents</a:t>
            </a:r>
            <a:endParaRPr lang="en-US" sz="2000">
              <a:cs typeface="Arial"/>
            </a:endParaRPr>
          </a:p>
          <a:p>
            <a:pPr>
              <a:buClr>
                <a:schemeClr val="accent5"/>
              </a:buClr>
            </a:pPr>
            <a:endParaRPr lang="en-GB" sz="2000" b="1">
              <a:solidFill>
                <a:schemeClr val="bg1"/>
              </a:solidFill>
            </a:endParaRPr>
          </a:p>
          <a:p>
            <a:pPr>
              <a:buClr>
                <a:schemeClr val="accent5"/>
              </a:buClr>
            </a:pPr>
            <a:endParaRPr lang="en-GB" sz="3600" b="1">
              <a:solidFill>
                <a:schemeClr val="bg1"/>
              </a:solidFill>
            </a:endParaRPr>
          </a:p>
          <a:p>
            <a:pPr>
              <a:buClr>
                <a:schemeClr val="accent5"/>
              </a:buClr>
            </a:pPr>
            <a:endParaRPr lang="en-GB" sz="1400" b="1">
              <a:solidFill>
                <a:schemeClr val="bg1"/>
              </a:solidFill>
            </a:endParaRPr>
          </a:p>
          <a:p>
            <a:pPr>
              <a:buClr>
                <a:schemeClr val="accent5"/>
              </a:buClr>
            </a:pPr>
            <a:endParaRPr lang="en-GB" sz="1400" b="1">
              <a:solidFill>
                <a:schemeClr val="bg1"/>
              </a:solidFill>
            </a:endParaRPr>
          </a:p>
        </p:txBody>
      </p:sp>
      <p:sp>
        <p:nvSpPr>
          <p:cNvPr id="9" name="Title 1"/>
          <p:cNvSpPr>
            <a:spLocks noGrp="1"/>
          </p:cNvSpPr>
          <p:nvPr>
            <p:ph type="title"/>
          </p:nvPr>
        </p:nvSpPr>
        <p:spPr>
          <a:xfrm>
            <a:off x="1077726" y="-178767"/>
            <a:ext cx="10905698" cy="782357"/>
          </a:xfrm>
        </p:spPr>
        <p:txBody>
          <a:bodyPr/>
          <a:lstStyle/>
          <a:p>
            <a:r>
              <a:rPr lang="en-GB" sz="2000"/>
              <a:t>NEXT EVENT 2022</a:t>
            </a:r>
          </a:p>
        </p:txBody>
      </p:sp>
      <p:sp>
        <p:nvSpPr>
          <p:cNvPr id="2" name="Rectangle 1"/>
          <p:cNvSpPr/>
          <p:nvPr/>
        </p:nvSpPr>
        <p:spPr>
          <a:xfrm>
            <a:off x="1079844" y="2696620"/>
            <a:ext cx="10168168" cy="861774"/>
          </a:xfrm>
          <a:prstGeom prst="rect">
            <a:avLst/>
          </a:prstGeom>
        </p:spPr>
        <p:txBody>
          <a:bodyPr wrap="none" lIns="91440" tIns="45720" rIns="91440" bIns="45720" anchor="t">
            <a:spAutoFit/>
          </a:bodyPr>
          <a:lstStyle/>
          <a:p>
            <a:pPr>
              <a:buClr>
                <a:schemeClr val="accent5"/>
              </a:buClr>
            </a:pPr>
            <a:r>
              <a:rPr lang="en-GB" sz="3200" b="1">
                <a:solidFill>
                  <a:srgbClr val="0356B1"/>
                </a:solidFill>
              </a:rPr>
              <a:t>---&gt;October </a:t>
            </a:r>
            <a:r>
              <a:rPr lang="en-GB" sz="3200" b="1">
                <a:solidFill>
                  <a:srgbClr val="FF0000"/>
                </a:solidFill>
                <a:ea typeface="+mn-lt"/>
                <a:cs typeface="+mn-lt"/>
              </a:rPr>
              <a:t>2st</a:t>
            </a:r>
            <a:r>
              <a:rPr lang="en-GB" sz="3200" b="1">
                <a:solidFill>
                  <a:srgbClr val="0356B1"/>
                </a:solidFill>
              </a:rPr>
              <a:t> Stakeholder forum event at the JRC</a:t>
            </a:r>
            <a:endParaRPr lang="en-GB" sz="3200">
              <a:solidFill>
                <a:srgbClr val="4D4D4D"/>
              </a:solidFill>
              <a:cs typeface="Arial"/>
            </a:endParaRPr>
          </a:p>
          <a:p>
            <a:r>
              <a:rPr lang="en-GB">
                <a:cs typeface="Arial"/>
              </a:rPr>
              <a:t>Date will be announced soon</a:t>
            </a:r>
          </a:p>
        </p:txBody>
      </p:sp>
      <p:sp>
        <p:nvSpPr>
          <p:cNvPr id="3" name="TextBox 2">
            <a:extLst>
              <a:ext uri="{FF2B5EF4-FFF2-40B4-BE49-F238E27FC236}">
                <a16:creationId xmlns:a16="http://schemas.microsoft.com/office/drawing/2014/main" id="{5AADBE20-7A1D-68A4-1E84-BC7BAE679295}"/>
              </a:ext>
            </a:extLst>
          </p:cNvPr>
          <p:cNvSpPr txBox="1"/>
          <p:nvPr/>
        </p:nvSpPr>
        <p:spPr>
          <a:xfrm>
            <a:off x="2200787" y="1135626"/>
            <a:ext cx="76593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latin typeface="-apple-system"/>
              </a:rPr>
              <a:t>---&gt; 3-day workshop 20-22 June in emerging challenges of soil erosion </a:t>
            </a:r>
          </a:p>
          <a:p>
            <a:r>
              <a:rPr lang="en-US" dirty="0">
                <a:solidFill>
                  <a:srgbClr val="FF0000"/>
                </a:solidFill>
                <a:ea typeface="+mn-lt"/>
                <a:cs typeface="+mn-lt"/>
              </a:rPr>
              <a:t>https://esdac.jrc.ec.europa.eu/public_path/EUSO/2022%20June%20Workshop.pdf</a:t>
            </a:r>
            <a:endParaRPr lang="en-US" dirty="0"/>
          </a:p>
        </p:txBody>
      </p:sp>
    </p:spTree>
    <p:extLst>
      <p:ext uri="{BB962C8B-B14F-4D97-AF65-F5344CB8AC3E}">
        <p14:creationId xmlns:p14="http://schemas.microsoft.com/office/powerpoint/2010/main" val="1058563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a:t>Thank you</a:t>
            </a:r>
            <a:endParaRPr lang="en-GB"/>
          </a:p>
        </p:txBody>
      </p:sp>
      <p:sp>
        <p:nvSpPr>
          <p:cNvPr id="3" name="Subtitle 2"/>
          <p:cNvSpPr>
            <a:spLocks noGrp="1"/>
          </p:cNvSpPr>
          <p:nvPr>
            <p:ph type="subTitle" idx="1"/>
          </p:nvPr>
        </p:nvSpPr>
        <p:spPr>
          <a:xfrm>
            <a:off x="759575" y="4646435"/>
            <a:ext cx="8941016" cy="1853519"/>
          </a:xfrm>
        </p:spPr>
        <p:txBody>
          <a:bodyPr wrap="square" anchor="b" anchorCtr="0"/>
          <a:lstStyle/>
          <a:p>
            <a:r>
              <a:rPr lang="en-US" sz="1050" b="1" dirty="0"/>
              <a:t>© European Union 2022</a:t>
            </a:r>
          </a:p>
          <a:p>
            <a:r>
              <a:rPr lang="en-US" sz="1050" dirty="0"/>
              <a:t>Unless otherwise noted the reuse of this presentation is </a:t>
            </a:r>
            <a:r>
              <a:rPr lang="en-US" sz="1050" dirty="0" err="1"/>
              <a:t>authorised</a:t>
            </a:r>
            <a:r>
              <a:rPr lang="en-US" sz="1050" dirty="0"/>
              <a:t> under the </a:t>
            </a:r>
            <a:r>
              <a:rPr lang="en-US" sz="1050" dirty="0">
                <a:hlinkClick r:id="rId3"/>
              </a:rPr>
              <a:t>CC BY 4.0 </a:t>
            </a:r>
            <a:r>
              <a:rPr lang="en-US" sz="1050" dirty="0"/>
              <a:t>license. For any use or reproduction of elements that are not owned by the EU, permission may need to be sought directly from the respective right holders</a:t>
            </a:r>
            <a:r>
              <a:rPr lang="en-US" sz="1050" dirty="0" smtClean="0"/>
              <a:t>.</a:t>
            </a:r>
            <a:endParaRPr lang="en-US" sz="105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24" y="4858246"/>
            <a:ext cx="1023496" cy="358097"/>
          </a:xfrm>
          <a:prstGeom prst="rect">
            <a:avLst/>
          </a:prstGeom>
        </p:spPr>
      </p:pic>
      <p:sp>
        <p:nvSpPr>
          <p:cNvPr id="4" name="Rectangle 3"/>
          <p:cNvSpPr/>
          <p:nvPr/>
        </p:nvSpPr>
        <p:spPr>
          <a:xfrm>
            <a:off x="2491982" y="4299105"/>
            <a:ext cx="9208316" cy="830997"/>
          </a:xfrm>
          <a:prstGeom prst="rect">
            <a:avLst/>
          </a:prstGeom>
        </p:spPr>
        <p:txBody>
          <a:bodyPr wrap="square" lIns="91440" tIns="45720" rIns="91440" bIns="45720" anchor="t">
            <a:spAutoFit/>
          </a:bodyPr>
          <a:lstStyle/>
          <a:p>
            <a:r>
              <a:rPr lang="en-US" sz="1200" b="1"/>
              <a:t>How to cite:</a:t>
            </a:r>
            <a:r>
              <a:rPr lang="en-US" sz="1200"/>
              <a:t> Schillaci, C., </a:t>
            </a:r>
            <a:r>
              <a:rPr lang="en-US" sz="1200" err="1"/>
              <a:t>Muntwyler</a:t>
            </a:r>
            <a:r>
              <a:rPr lang="en-US" sz="1200"/>
              <a:t>, A., Marechal, A., </a:t>
            </a:r>
            <a:r>
              <a:rPr lang="en-US" sz="1200" err="1"/>
              <a:t>Orgiazzi</a:t>
            </a:r>
            <a:r>
              <a:rPr lang="en-US" sz="1200"/>
              <a:t>, A., Jones, A., </a:t>
            </a:r>
            <a:r>
              <a:rPr lang="en-US" sz="1200" err="1"/>
              <a:t>Ciupagea</a:t>
            </a:r>
            <a:r>
              <a:rPr lang="en-US" sz="1200"/>
              <a:t>, C., </a:t>
            </a:r>
            <a:r>
              <a:rPr lang="en-US" sz="1200" err="1"/>
              <a:t>Belitrandi</a:t>
            </a:r>
            <a:r>
              <a:rPr lang="en-US" sz="1200"/>
              <a:t>, D., De Medici, D., De Rosa, D., Vieira, D., Matthews, F., Martin-Jimenez, J., Koeninger, J., Liakos, L., </a:t>
            </a:r>
            <a:r>
              <a:rPr lang="en-US" sz="1200" err="1"/>
              <a:t>Montanarella</a:t>
            </a:r>
            <a:r>
              <a:rPr lang="en-US" sz="1200"/>
              <a:t>, L., </a:t>
            </a:r>
            <a:r>
              <a:rPr lang="en-US" sz="1200" err="1"/>
              <a:t>Labouyrie</a:t>
            </a:r>
            <a:r>
              <a:rPr lang="en-US" sz="1200"/>
              <a:t>, M., van Liedekerke, M., Panagos, P., Scarpa, S., and Wojda, P.: European soil observatory (EUSO) structure and perspectives , EGU General Assembly 2022, Vienna, Austria, 23–27 May 2022, EGU22-5248, https://doi.org/10.5194/egusphere-egu22-5248, 2022.</a:t>
            </a:r>
            <a:endParaRPr lang="en-US" sz="1200">
              <a:cs typeface="Arial"/>
            </a:endParaRPr>
          </a:p>
        </p:txBody>
      </p:sp>
      <p:sp>
        <p:nvSpPr>
          <p:cNvPr id="6" name="TextBox 5">
            <a:extLst>
              <a:ext uri="{FF2B5EF4-FFF2-40B4-BE49-F238E27FC236}">
                <a16:creationId xmlns:a16="http://schemas.microsoft.com/office/drawing/2014/main" id="{383885F9-51D0-7DAD-C431-E604BAA3E02D}"/>
              </a:ext>
            </a:extLst>
          </p:cNvPr>
          <p:cNvSpPr txBox="1"/>
          <p:nvPr/>
        </p:nvSpPr>
        <p:spPr>
          <a:xfrm>
            <a:off x="5265174" y="840657"/>
            <a:ext cx="70775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More information on  </a:t>
            </a:r>
            <a:r>
              <a:rPr lang="en-US" sz="2400" i="1">
                <a:solidFill>
                  <a:srgbClr val="0563C1"/>
                </a:solidFill>
                <a:cs typeface="Segoe UI"/>
                <a:hlinkClick r:id="rId5"/>
              </a:rPr>
              <a:t>https://esdac.jrc.ec.europa.eu/</a:t>
            </a:r>
            <a:r>
              <a:rPr lang="en-US" sz="2400" i="1">
                <a:solidFill>
                  <a:srgbClr val="0356B1"/>
                </a:solidFill>
                <a:cs typeface="Segoe UI"/>
              </a:rPr>
              <a:t>  </a:t>
            </a:r>
            <a:r>
              <a:rPr lang="en-US" sz="2400">
                <a:cs typeface="Segoe UI"/>
              </a:rPr>
              <a:t>​</a:t>
            </a:r>
          </a:p>
          <a:p>
            <a:r>
              <a:rPr lang="en-US" sz="2400">
                <a:cs typeface="Segoe UI"/>
              </a:rPr>
              <a:t>​</a:t>
            </a:r>
          </a:p>
          <a:p>
            <a:r>
              <a:rPr lang="en-US" sz="2400">
                <a:cs typeface="Segoe UI"/>
              </a:rPr>
              <a:t>European Soil Observatory - EUSO​</a:t>
            </a:r>
          </a:p>
          <a:p>
            <a:r>
              <a:rPr lang="en-US" sz="2400">
                <a:cs typeface="Segoe UI"/>
              </a:rPr>
              <a:t>European Soil Data Centre - ESDAC</a:t>
            </a:r>
          </a:p>
        </p:txBody>
      </p:sp>
    </p:spTree>
    <p:extLst>
      <p:ext uri="{BB962C8B-B14F-4D97-AF65-F5344CB8AC3E}">
        <p14:creationId xmlns:p14="http://schemas.microsoft.com/office/powerpoint/2010/main" val="4273619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2</a:t>
            </a:fld>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22" y="1397863"/>
            <a:ext cx="7826485" cy="4411363"/>
          </a:xfrm>
          <a:prstGeom prst="rect">
            <a:avLst/>
          </a:prstGeom>
        </p:spPr>
      </p:pic>
      <p:sp>
        <p:nvSpPr>
          <p:cNvPr id="8" name="Rectangle 7"/>
          <p:cNvSpPr/>
          <p:nvPr/>
        </p:nvSpPr>
        <p:spPr>
          <a:xfrm>
            <a:off x="3154175" y="405043"/>
            <a:ext cx="7746603" cy="707886"/>
          </a:xfrm>
          <a:prstGeom prst="rect">
            <a:avLst/>
          </a:prstGeom>
        </p:spPr>
        <p:txBody>
          <a:bodyPr wrap="square">
            <a:spAutoFit/>
          </a:bodyPr>
          <a:lstStyle/>
          <a:p>
            <a:pPr algn="ctr" fontAlgn="base"/>
            <a:r>
              <a:rPr lang="en-US" sz="2000" i="1">
                <a:solidFill>
                  <a:schemeClr val="tx2"/>
                </a:solidFill>
                <a:latin typeface="Calibri" panose="020F0502020204030204" pitchFamily="34" charset="0"/>
              </a:rPr>
              <a:t>Should become the principal provider of reference data and knowledge at EU-level for all matters relating to soil.</a:t>
            </a:r>
            <a:r>
              <a:rPr lang="en-US" sz="2000">
                <a:solidFill>
                  <a:schemeClr val="tx2"/>
                </a:solidFill>
                <a:latin typeface="Calibri" panose="020F0502020204030204" pitchFamily="34" charset="0"/>
              </a:rPr>
              <a:t> </a:t>
            </a:r>
            <a:endParaRPr lang="en-US" sz="2000" b="0" i="0">
              <a:solidFill>
                <a:schemeClr val="tx2"/>
              </a:solidFill>
              <a:effectLst/>
              <a:latin typeface="Segoe UI" panose="020B0502040204020203" pitchFamily="34" charset="0"/>
            </a:endParaRPr>
          </a:p>
        </p:txBody>
      </p:sp>
      <p:sp>
        <p:nvSpPr>
          <p:cNvPr id="9" name="Rectangle 8"/>
          <p:cNvSpPr/>
          <p:nvPr/>
        </p:nvSpPr>
        <p:spPr>
          <a:xfrm>
            <a:off x="978312" y="528770"/>
            <a:ext cx="949491" cy="400110"/>
          </a:xfrm>
          <a:prstGeom prst="rect">
            <a:avLst/>
          </a:prstGeom>
        </p:spPr>
        <p:txBody>
          <a:bodyPr wrap="none">
            <a:spAutoFit/>
          </a:bodyPr>
          <a:lstStyle/>
          <a:p>
            <a:r>
              <a:rPr lang="en-US" sz="2000" b="1">
                <a:solidFill>
                  <a:schemeClr val="tx2"/>
                </a:solidFill>
                <a:latin typeface="+mj-lt"/>
                <a:ea typeface="+mj-ea"/>
                <a:cs typeface="+mj-cs"/>
              </a:rPr>
              <a:t>Vision</a:t>
            </a:r>
          </a:p>
        </p:txBody>
      </p:sp>
      <p:pic>
        <p:nvPicPr>
          <p:cNvPr id="2" name="Picture 3" descr="Graphical user interface, text, application&#10;&#10;Description automatically generated">
            <a:extLst>
              <a:ext uri="{FF2B5EF4-FFF2-40B4-BE49-F238E27FC236}">
                <a16:creationId xmlns:a16="http://schemas.microsoft.com/office/drawing/2014/main" id="{9797C1FB-CE9F-13CB-66D3-C461E5777F24}"/>
              </a:ext>
            </a:extLst>
          </p:cNvPr>
          <p:cNvPicPr>
            <a:picLocks noChangeAspect="1"/>
          </p:cNvPicPr>
          <p:nvPr/>
        </p:nvPicPr>
        <p:blipFill>
          <a:blip r:embed="rId4"/>
          <a:stretch>
            <a:fillRect/>
          </a:stretch>
        </p:blipFill>
        <p:spPr>
          <a:xfrm>
            <a:off x="8903111" y="2757707"/>
            <a:ext cx="3288914" cy="1793111"/>
          </a:xfrm>
          <a:prstGeom prst="rect">
            <a:avLst/>
          </a:prstGeom>
        </p:spPr>
      </p:pic>
      <p:sp>
        <p:nvSpPr>
          <p:cNvPr id="4" name="TextBox 3">
            <a:extLst>
              <a:ext uri="{FF2B5EF4-FFF2-40B4-BE49-F238E27FC236}">
                <a16:creationId xmlns:a16="http://schemas.microsoft.com/office/drawing/2014/main" id="{E69DF1BA-D740-6C24-407F-13943D2BE027}"/>
              </a:ext>
            </a:extLst>
          </p:cNvPr>
          <p:cNvSpPr txBox="1"/>
          <p:nvPr/>
        </p:nvSpPr>
        <p:spPr>
          <a:xfrm>
            <a:off x="1399145" y="6132244"/>
            <a:ext cx="100600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Soil priorities in the European Union</a:t>
            </a:r>
          </a:p>
          <a:p>
            <a:r>
              <a:rPr lang="en-US" sz="1400"/>
              <a:t>Panos Panagos et al., 2022 </a:t>
            </a:r>
            <a:r>
              <a:rPr lang="en-US" sz="1400" err="1"/>
              <a:t>Geoderma</a:t>
            </a:r>
            <a:r>
              <a:rPr lang="en-US" sz="1400"/>
              <a:t> Regional </a:t>
            </a:r>
            <a:r>
              <a:rPr lang="en-US" sz="1400">
                <a:ea typeface="+mn-lt"/>
                <a:cs typeface="+mn-lt"/>
                <a:hlinkClick r:id="rId5"/>
              </a:rPr>
              <a:t>Volume 29</a:t>
            </a:r>
            <a:r>
              <a:rPr lang="en-US" sz="1400">
                <a:ea typeface="+mn-lt"/>
                <a:cs typeface="+mn-lt"/>
              </a:rPr>
              <a:t>, June 2022, e00510</a:t>
            </a:r>
            <a:endParaRPr lang="en-US" sz="1400" baseline="30000">
              <a:cs typeface="Arial"/>
            </a:endParaRPr>
          </a:p>
        </p:txBody>
      </p:sp>
    </p:spTree>
    <p:extLst>
      <p:ext uri="{BB962C8B-B14F-4D97-AF65-F5344CB8AC3E}">
        <p14:creationId xmlns:p14="http://schemas.microsoft.com/office/powerpoint/2010/main" val="38851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3</a:t>
            </a:fld>
            <a:endParaRPr lang="en-GB"/>
          </a:p>
        </p:txBody>
      </p:sp>
      <p:sp>
        <p:nvSpPr>
          <p:cNvPr id="8" name="Rectangle 7"/>
          <p:cNvSpPr/>
          <p:nvPr/>
        </p:nvSpPr>
        <p:spPr>
          <a:xfrm>
            <a:off x="838200" y="4809250"/>
            <a:ext cx="10955681" cy="1015663"/>
          </a:xfrm>
          <a:prstGeom prst="rect">
            <a:avLst/>
          </a:prstGeom>
        </p:spPr>
        <p:txBody>
          <a:bodyPr wrap="square">
            <a:spAutoFit/>
          </a:bodyPr>
          <a:lstStyle/>
          <a:p>
            <a:pPr fontAlgn="base"/>
            <a:r>
              <a:rPr lang="en-US" sz="2000" b="1" i="1" dirty="0"/>
              <a:t>….to support EU policies by ensuring that the Commission is able to fully </a:t>
            </a:r>
            <a:r>
              <a:rPr lang="en-US" sz="2000" b="1" i="1" dirty="0" err="1"/>
              <a:t>capitalise</a:t>
            </a:r>
            <a:r>
              <a:rPr lang="en-US" sz="2000" b="1" i="1" dirty="0"/>
              <a:t> on the information made available through integrated data flows by transitioning from simply monitoring to understanding</a:t>
            </a:r>
            <a:r>
              <a:rPr lang="en-US" sz="2000" i="1" dirty="0"/>
              <a:t>. </a:t>
            </a:r>
            <a:endParaRPr lang="en-US" sz="2000" dirty="0"/>
          </a:p>
        </p:txBody>
      </p:sp>
      <p:sp>
        <p:nvSpPr>
          <p:cNvPr id="9" name="Rectangle 8"/>
          <p:cNvSpPr/>
          <p:nvPr/>
        </p:nvSpPr>
        <p:spPr>
          <a:xfrm>
            <a:off x="1033140" y="547467"/>
            <a:ext cx="2704587" cy="677108"/>
          </a:xfrm>
          <a:prstGeom prst="rect">
            <a:avLst/>
          </a:prstGeom>
        </p:spPr>
        <p:txBody>
          <a:bodyPr wrap="none">
            <a:spAutoFit/>
          </a:bodyPr>
          <a:lstStyle/>
          <a:p>
            <a:r>
              <a:rPr lang="en-US" sz="2000" b="1">
                <a:solidFill>
                  <a:schemeClr val="tx2"/>
                </a:solidFill>
                <a:latin typeface="+mj-lt"/>
                <a:ea typeface="+mj-ea"/>
                <a:cs typeface="+mj-cs"/>
              </a:rPr>
              <a:t>Mission of the EUSO</a:t>
            </a:r>
            <a:endParaRPr lang="en-US"/>
          </a:p>
          <a:p>
            <a:endParaRPr lang="en-US"/>
          </a:p>
        </p:txBody>
      </p:sp>
      <p:sp>
        <p:nvSpPr>
          <p:cNvPr id="2" name="Rectangle 1"/>
          <p:cNvSpPr/>
          <p:nvPr/>
        </p:nvSpPr>
        <p:spPr>
          <a:xfrm>
            <a:off x="1302081" y="1335555"/>
            <a:ext cx="9316323" cy="707886"/>
          </a:xfrm>
          <a:prstGeom prst="rect">
            <a:avLst/>
          </a:prstGeom>
        </p:spPr>
        <p:txBody>
          <a:bodyPr wrap="square" lIns="91440" tIns="45720" rIns="91440" bIns="45720" anchor="t">
            <a:spAutoFit/>
          </a:bodyPr>
          <a:lstStyle/>
          <a:p>
            <a:pPr marL="285750" indent="-285750" fontAlgn="base">
              <a:buFont typeface="Arial" panose="020B0604020202020204" pitchFamily="34" charset="0"/>
              <a:buChar char="•"/>
            </a:pPr>
            <a:r>
              <a:rPr lang="en-US" sz="2000" i="1"/>
              <a:t>To provide a </a:t>
            </a:r>
            <a:r>
              <a:rPr lang="en-US" sz="2000" i="1">
                <a:solidFill>
                  <a:srgbClr val="FF0000"/>
                </a:solidFill>
              </a:rPr>
              <a:t>dynamic and inclusive</a:t>
            </a:r>
            <a:r>
              <a:rPr lang="en-US" sz="2000" i="1"/>
              <a:t> platform that supports EU soil-related policymaking.</a:t>
            </a:r>
          </a:p>
        </p:txBody>
      </p:sp>
      <p:sp>
        <p:nvSpPr>
          <p:cNvPr id="4" name="Rectangle 3"/>
          <p:cNvSpPr/>
          <p:nvPr/>
        </p:nvSpPr>
        <p:spPr>
          <a:xfrm>
            <a:off x="1302081" y="2088412"/>
            <a:ext cx="10027920" cy="1015663"/>
          </a:xfrm>
          <a:prstGeom prst="rect">
            <a:avLst/>
          </a:prstGeom>
        </p:spPr>
        <p:txBody>
          <a:bodyPr wrap="square" lIns="91440" tIns="45720" rIns="91440" bIns="45720" anchor="t">
            <a:spAutoFit/>
          </a:bodyPr>
          <a:lstStyle/>
          <a:p>
            <a:pPr marL="285750" indent="-285750" fontAlgn="base">
              <a:buFont typeface="Arial" panose="020B0604020202020204" pitchFamily="34" charset="0"/>
              <a:buChar char="•"/>
            </a:pPr>
            <a:r>
              <a:rPr lang="en-US" sz="2000" i="1"/>
              <a:t>To provide the relevant Commission Services, together with the broader soil user community, with the kn</a:t>
            </a:r>
            <a:r>
              <a:rPr lang="en-US" sz="2000" i="1">
                <a:solidFill>
                  <a:srgbClr val="FF0000"/>
                </a:solidFill>
              </a:rPr>
              <a:t>owledge and data flows</a:t>
            </a:r>
            <a:r>
              <a:rPr lang="en-US" sz="2000" i="1"/>
              <a:t> needed to </a:t>
            </a:r>
            <a:r>
              <a:rPr lang="en-US" sz="2000" i="1">
                <a:solidFill>
                  <a:srgbClr val="FF0000"/>
                </a:solidFill>
              </a:rPr>
              <a:t>safeguard and restore soils</a:t>
            </a:r>
            <a:r>
              <a:rPr lang="en-US" sz="2000" i="1"/>
              <a:t>. </a:t>
            </a:r>
            <a:r>
              <a:rPr lang="en-US" sz="2000"/>
              <a:t> </a:t>
            </a:r>
          </a:p>
        </p:txBody>
      </p:sp>
      <p:sp>
        <p:nvSpPr>
          <p:cNvPr id="6" name="Rectangle 5"/>
          <p:cNvSpPr/>
          <p:nvPr/>
        </p:nvSpPr>
        <p:spPr>
          <a:xfrm>
            <a:off x="1302081" y="3177192"/>
            <a:ext cx="9529684" cy="707886"/>
          </a:xfrm>
          <a:prstGeom prst="rect">
            <a:avLst/>
          </a:prstGeom>
        </p:spPr>
        <p:txBody>
          <a:bodyPr wrap="square" lIns="91440" tIns="45720" rIns="91440" bIns="45720" anchor="t">
            <a:spAutoFit/>
          </a:bodyPr>
          <a:lstStyle/>
          <a:p>
            <a:pPr marL="285750" indent="-285750" fontAlgn="base">
              <a:buFont typeface="Arial" panose="020B0604020202020204" pitchFamily="34" charset="0"/>
              <a:buChar char="•"/>
            </a:pPr>
            <a:r>
              <a:rPr lang="en-US" sz="2000" i="1"/>
              <a:t>To </a:t>
            </a:r>
            <a:r>
              <a:rPr lang="en-US" sz="2000" i="1">
                <a:solidFill>
                  <a:srgbClr val="FF0000"/>
                </a:solidFill>
              </a:rPr>
              <a:t>support</a:t>
            </a:r>
            <a:r>
              <a:rPr lang="en-US" sz="2000" i="1"/>
              <a:t>, and benefit from, EU Research &amp; Innovation on </a:t>
            </a:r>
            <a:r>
              <a:rPr lang="en-US" sz="2000" i="1">
                <a:solidFill>
                  <a:srgbClr val="FF0000"/>
                </a:solidFill>
              </a:rPr>
              <a:t>soils </a:t>
            </a:r>
            <a:r>
              <a:rPr lang="en-US" sz="2000" i="1"/>
              <a:t>while </a:t>
            </a:r>
            <a:r>
              <a:rPr lang="en-US" sz="2000" i="1">
                <a:solidFill>
                  <a:srgbClr val="FF0000"/>
                </a:solidFill>
              </a:rPr>
              <a:t>raising societal awareness</a:t>
            </a:r>
            <a:r>
              <a:rPr lang="en-US" sz="2000" i="1"/>
              <a:t> of the value and importance of soils to the lives of citizens.</a:t>
            </a:r>
            <a:r>
              <a:rPr lang="en-US"/>
              <a:t> </a:t>
            </a:r>
          </a:p>
        </p:txBody>
      </p:sp>
      <p:sp>
        <p:nvSpPr>
          <p:cNvPr id="7" name="Rectangle 6"/>
          <p:cNvSpPr/>
          <p:nvPr/>
        </p:nvSpPr>
        <p:spPr>
          <a:xfrm>
            <a:off x="1302081" y="3993221"/>
            <a:ext cx="9529684" cy="707886"/>
          </a:xfrm>
          <a:prstGeom prst="rect">
            <a:avLst/>
          </a:prstGeom>
        </p:spPr>
        <p:txBody>
          <a:bodyPr wrap="square">
            <a:spAutoFit/>
          </a:bodyPr>
          <a:lstStyle/>
          <a:p>
            <a:pPr marL="285750" indent="-285750" fontAlgn="base">
              <a:buFont typeface="Arial" panose="020B0604020202020204" pitchFamily="34" charset="0"/>
              <a:buChar char="•"/>
            </a:pPr>
            <a:r>
              <a:rPr lang="en-US" sz="2000" i="1" dirty="0"/>
              <a:t>closely collaborate with relevant EU Agencies (e.g. EEA, EFSA, ECA) and Horizon Europe’s Soil Mission.</a:t>
            </a:r>
            <a:r>
              <a:rPr lang="en-US" sz="2000" dirty="0"/>
              <a:t> </a:t>
            </a:r>
          </a:p>
        </p:txBody>
      </p:sp>
    </p:spTree>
    <p:extLst>
      <p:ext uri="{BB962C8B-B14F-4D97-AF65-F5344CB8AC3E}">
        <p14:creationId xmlns:p14="http://schemas.microsoft.com/office/powerpoint/2010/main" val="228366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4653" y="569494"/>
            <a:ext cx="11174279" cy="4476960"/>
          </a:xfrm>
        </p:spPr>
        <p:txBody>
          <a:bodyPr vert="horz" lIns="91440" tIns="45720" rIns="91440" bIns="45720" rtlCol="0" anchor="t">
            <a:noAutofit/>
          </a:bodyPr>
          <a:lstStyle/>
          <a:p>
            <a:pPr marL="0" indent="0">
              <a:lnSpc>
                <a:spcPct val="90000"/>
              </a:lnSpc>
              <a:spcBef>
                <a:spcPct val="0"/>
              </a:spcBef>
              <a:buNone/>
            </a:pPr>
            <a:r>
              <a:rPr lang="en-GB" sz="2000" b="1" dirty="0">
                <a:solidFill>
                  <a:schemeClr val="tx2"/>
                </a:solidFill>
                <a:latin typeface="+mj-lt"/>
                <a:ea typeface="+mj-ea"/>
                <a:cs typeface="+mj-cs"/>
              </a:rPr>
              <a:t>EUSO...building on ESDAC:</a:t>
            </a:r>
            <a:endParaRPr lang="en-GB" sz="2000" b="1" dirty="0">
              <a:solidFill>
                <a:schemeClr val="tx2"/>
              </a:solidFill>
              <a:latin typeface="+mj-lt"/>
              <a:ea typeface="+mj-ea"/>
              <a:cs typeface="Arial"/>
            </a:endParaRPr>
          </a:p>
          <a:p>
            <a:pPr marL="342900" indent="-342900"/>
            <a:r>
              <a:rPr lang="en-GB" sz="2000" dirty="0"/>
              <a:t>a one-stop hub for soil data at EU-scale with a long-term commitment by JRC (since 2006), </a:t>
            </a:r>
            <a:endParaRPr lang="en-GB" sz="2000" dirty="0">
              <a:cs typeface="Arial"/>
            </a:endParaRPr>
          </a:p>
          <a:p>
            <a:pPr marL="342900" indent="-342900">
              <a:buFont typeface="Arial" panose="020B0604020202020204" pitchFamily="34" charset="0"/>
              <a:buChar char="•"/>
            </a:pPr>
            <a:r>
              <a:rPr lang="en-GB" sz="2000" dirty="0"/>
              <a:t>it is providing EU and European-wide datasets, and associated documentation</a:t>
            </a:r>
            <a:endParaRPr lang="en-GB" sz="2000" dirty="0">
              <a:cs typeface="Arial"/>
            </a:endParaRPr>
          </a:p>
          <a:p>
            <a:pPr marL="342900" indent="-342900">
              <a:buFont typeface="Arial" panose="020B0604020202020204" pitchFamily="34" charset="0"/>
              <a:buChar char="•"/>
            </a:pPr>
            <a:r>
              <a:rPr lang="en-GB" sz="2000" dirty="0"/>
              <a:t>permanent and timely active helpdesk, continuous updates and news (Newsletters)</a:t>
            </a:r>
            <a:endParaRPr lang="en-GB" sz="2000" dirty="0">
              <a:cs typeface="Arial"/>
            </a:endParaRPr>
          </a:p>
          <a:p>
            <a:pPr marL="342900" indent="-342900">
              <a:buFont typeface="Arial" panose="020B0604020202020204" pitchFamily="34" charset="0"/>
              <a:buChar char="•"/>
            </a:pPr>
            <a:r>
              <a:rPr lang="en-US" sz="2000" dirty="0"/>
              <a:t>wide audience; mailing lists (for ESDAC and EUSO)</a:t>
            </a:r>
            <a:r>
              <a:rPr lang="en-GB" sz="2000" dirty="0"/>
              <a:t> most visited website in JRC</a:t>
            </a:r>
            <a:endParaRPr lang="en-GB" sz="2000" dirty="0">
              <a:cs typeface="Arial"/>
            </a:endParaRPr>
          </a:p>
          <a:p>
            <a:pPr marL="342900" indent="-342900"/>
            <a:r>
              <a:rPr lang="en-GB" sz="2000" dirty="0"/>
              <a:t>Data are FAIR (findable: try Google “European soil data </a:t>
            </a:r>
            <a:r>
              <a:rPr lang="en-GB" sz="2000" dirty="0" err="1"/>
              <a:t>etc</a:t>
            </a:r>
            <a:r>
              <a:rPr lang="en-GB" sz="2000" dirty="0"/>
              <a:t>”!)    </a:t>
            </a:r>
            <a:endParaRPr lang="en-GB" sz="2000" dirty="0">
              <a:cs typeface="Aria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497" b="17289"/>
          <a:stretch/>
        </p:blipFill>
        <p:spPr>
          <a:xfrm>
            <a:off x="894653" y="3713546"/>
            <a:ext cx="8863877" cy="3015058"/>
          </a:xfrm>
          <a:prstGeom prst="rect">
            <a:avLst/>
          </a:prstGeom>
        </p:spPr>
      </p:pic>
    </p:spTree>
    <p:extLst>
      <p:ext uri="{BB962C8B-B14F-4D97-AF65-F5344CB8AC3E}">
        <p14:creationId xmlns:p14="http://schemas.microsoft.com/office/powerpoint/2010/main" val="3140110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21" y="3193943"/>
            <a:ext cx="3395133" cy="309619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70721" y="1085607"/>
            <a:ext cx="4248100" cy="2031325"/>
          </a:xfrm>
          <a:prstGeom prst="rect">
            <a:avLst/>
          </a:prstGeom>
        </p:spPr>
        <p:txBody>
          <a:bodyPr wrap="square" lIns="91440" tIns="45720" rIns="91440" bIns="45720" anchor="t">
            <a:spAutoFit/>
          </a:bodyPr>
          <a:lstStyle/>
          <a:p>
            <a:r>
              <a:rPr lang="en-GB" b="1" dirty="0"/>
              <a:t>European Soil Database </a:t>
            </a:r>
          </a:p>
          <a:p>
            <a:pPr marL="171450" indent="-171450">
              <a:buFont typeface="Arial" panose="020B0604020202020204" pitchFamily="34" charset="0"/>
              <a:buChar char="•"/>
            </a:pPr>
            <a:r>
              <a:rPr lang="en-US" dirty="0"/>
              <a:t>Available since 2000</a:t>
            </a:r>
            <a:endParaRPr lang="en-GB" dirty="0"/>
          </a:p>
          <a:p>
            <a:pPr marL="171450" indent="-171450">
              <a:buFont typeface="Arial" panose="020B0604020202020204" pitchFamily="34" charset="0"/>
              <a:buChar char="•"/>
            </a:pPr>
            <a:r>
              <a:rPr lang="en-GB" dirty="0"/>
              <a:t>Scale 1:1,000,000</a:t>
            </a:r>
          </a:p>
          <a:p>
            <a:pPr marL="171450" indent="-171450">
              <a:buFont typeface="Arial" panose="020B0604020202020204" pitchFamily="34" charset="0"/>
              <a:buChar char="•"/>
            </a:pPr>
            <a:r>
              <a:rPr lang="en-US" dirty="0"/>
              <a:t>Vector and rasterized (1km; interpretation)</a:t>
            </a:r>
          </a:p>
          <a:p>
            <a:pPr marL="171450" indent="-171450">
              <a:buFont typeface="Arial" panose="020B0604020202020204" pitchFamily="34" charset="0"/>
              <a:buChar char="•"/>
            </a:pPr>
            <a:r>
              <a:rPr lang="en-US" dirty="0"/>
              <a:t>Many properties</a:t>
            </a:r>
          </a:p>
          <a:p>
            <a:pPr marL="171450" indent="-171450">
              <a:buFont typeface="Arial" panose="020B0604020202020204" pitchFamily="34" charset="0"/>
              <a:buChar char="•"/>
            </a:pPr>
            <a:r>
              <a:rPr lang="en-US" dirty="0"/>
              <a:t>For continental or regional use</a:t>
            </a:r>
            <a:endParaRPr lang="en-GB" dirty="0"/>
          </a:p>
        </p:txBody>
      </p:sp>
      <p:sp>
        <p:nvSpPr>
          <p:cNvPr id="6" name="Rectangle 5"/>
          <p:cNvSpPr/>
          <p:nvPr/>
        </p:nvSpPr>
        <p:spPr>
          <a:xfrm>
            <a:off x="5310262" y="435513"/>
            <a:ext cx="8568580" cy="3139321"/>
          </a:xfrm>
          <a:prstGeom prst="rect">
            <a:avLst/>
          </a:prstGeom>
        </p:spPr>
        <p:txBody>
          <a:bodyPr wrap="square" lIns="91440" tIns="45720" rIns="91440" bIns="45720" anchor="t">
            <a:spAutoFit/>
          </a:bodyPr>
          <a:lstStyle/>
          <a:p>
            <a:r>
              <a:rPr lang="en-US" dirty="0"/>
              <a:t>On the basis of the 2009 </a:t>
            </a:r>
            <a:r>
              <a:rPr lang="en-US" b="1" dirty="0"/>
              <a:t>LUCAS soil data</a:t>
            </a:r>
            <a:r>
              <a:rPr lang="en-US" dirty="0"/>
              <a:t>, </a:t>
            </a:r>
          </a:p>
          <a:p>
            <a:r>
              <a:rPr lang="en-US" dirty="0"/>
              <a:t>maps have been created using advanced geospatial techniques;</a:t>
            </a:r>
            <a:endParaRPr lang="en-US" dirty="0">
              <a:cs typeface="Arial"/>
            </a:endParaRPr>
          </a:p>
          <a:p>
            <a:endParaRPr lang="en-US" dirty="0"/>
          </a:p>
          <a:p>
            <a:r>
              <a:rPr lang="en-GB" b="1" dirty="0"/>
              <a:t>Topsoil physical properties </a:t>
            </a:r>
            <a:r>
              <a:rPr lang="en-GB" dirty="0"/>
              <a:t>- 500m </a:t>
            </a:r>
            <a:r>
              <a:rPr lang="en-GB" dirty="0" smtClean="0"/>
              <a:t>raster</a:t>
            </a:r>
          </a:p>
          <a:p>
            <a:endParaRPr lang="en-GB" dirty="0"/>
          </a:p>
          <a:p>
            <a:r>
              <a:rPr lang="en-US" dirty="0" smtClean="0"/>
              <a:t>Clay</a:t>
            </a:r>
            <a:r>
              <a:rPr lang="en-US" dirty="0"/>
              <a:t>, Sand, Silt </a:t>
            </a:r>
            <a:r>
              <a:rPr lang="en-US" dirty="0" smtClean="0"/>
              <a:t>(%)</a:t>
            </a:r>
          </a:p>
          <a:p>
            <a:r>
              <a:rPr lang="en-US" dirty="0" smtClean="0"/>
              <a:t>Coarse </a:t>
            </a:r>
            <a:r>
              <a:rPr lang="en-US" dirty="0"/>
              <a:t>Fragments </a:t>
            </a:r>
            <a:r>
              <a:rPr lang="en-US" dirty="0" smtClean="0"/>
              <a:t>(%)</a:t>
            </a:r>
          </a:p>
          <a:p>
            <a:r>
              <a:rPr lang="en-US" dirty="0" smtClean="0"/>
              <a:t>Bulk </a:t>
            </a:r>
            <a:r>
              <a:rPr lang="en-US" dirty="0"/>
              <a:t>Density (T </a:t>
            </a:r>
            <a:r>
              <a:rPr lang="en-US" dirty="0" smtClean="0"/>
              <a:t>m-3)</a:t>
            </a:r>
          </a:p>
          <a:p>
            <a:r>
              <a:rPr lang="en-US" dirty="0" smtClean="0"/>
              <a:t>Available Water Capacity</a:t>
            </a:r>
          </a:p>
          <a:p>
            <a:pPr lvl="1"/>
            <a:endParaRPr lang="en-US" dirty="0"/>
          </a:p>
          <a:p>
            <a:pPr marL="171450" indent="-171450">
              <a:buFont typeface="Arial" panose="020B0604020202020204" pitchFamily="34" charset="0"/>
              <a:buChar char="•"/>
            </a:pP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690" y="2124500"/>
            <a:ext cx="3000178" cy="36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5059" y="3082707"/>
            <a:ext cx="2886047" cy="340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91654" y="6488668"/>
            <a:ext cx="5622052" cy="369332"/>
          </a:xfrm>
          <a:prstGeom prst="rect">
            <a:avLst/>
          </a:prstGeom>
        </p:spPr>
        <p:txBody>
          <a:bodyPr wrap="none">
            <a:spAutoFit/>
          </a:bodyPr>
          <a:lstStyle/>
          <a:p>
            <a:r>
              <a:rPr lang="en-GB"/>
              <a:t>https://esdac.jrc.ec.europa.eu/resource-type/datasets</a:t>
            </a:r>
          </a:p>
        </p:txBody>
      </p:sp>
      <p:sp>
        <p:nvSpPr>
          <p:cNvPr id="9" name="Title 1"/>
          <p:cNvSpPr>
            <a:spLocks noGrp="1"/>
          </p:cNvSpPr>
          <p:nvPr>
            <p:ph type="title"/>
          </p:nvPr>
        </p:nvSpPr>
        <p:spPr>
          <a:xfrm>
            <a:off x="970721" y="104716"/>
            <a:ext cx="10515600" cy="782357"/>
          </a:xfrm>
        </p:spPr>
        <p:txBody>
          <a:bodyPr/>
          <a:lstStyle/>
          <a:p>
            <a:pPr>
              <a:spcAft>
                <a:spcPts val="1800"/>
              </a:spcAft>
              <a:buClr>
                <a:schemeClr val="tx2"/>
              </a:buClr>
            </a:pPr>
            <a:r>
              <a:rPr lang="en-US" sz="2000" b="1" dirty="0"/>
              <a:t>ESDAC datasets</a:t>
            </a:r>
            <a:endParaRPr lang="en-GB" sz="2000" b="1" dirty="0">
              <a:cs typeface="Arial"/>
            </a:endParaRPr>
          </a:p>
        </p:txBody>
      </p:sp>
    </p:spTree>
    <p:extLst>
      <p:ext uri="{BB962C8B-B14F-4D97-AF65-F5344CB8AC3E}">
        <p14:creationId xmlns:p14="http://schemas.microsoft.com/office/powerpoint/2010/main" val="1323541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0537" y="3710200"/>
            <a:ext cx="8224720" cy="3881904"/>
          </a:xfrm>
        </p:spPr>
        <p:txBody>
          <a:bodyPr/>
          <a:lstStyle/>
          <a:p>
            <a:pPr marL="0" indent="0" fontAlgn="base">
              <a:buNone/>
            </a:pPr>
            <a:r>
              <a:rPr lang="en-US" sz="1600" b="1" dirty="0"/>
              <a:t>Technical Working Groups</a:t>
            </a:r>
            <a:r>
              <a:rPr lang="en-US" sz="1600" dirty="0"/>
              <a:t> </a:t>
            </a:r>
          </a:p>
          <a:p>
            <a:pPr marL="0" indent="0" fontAlgn="base">
              <a:buNone/>
            </a:pPr>
            <a:r>
              <a:rPr lang="en-US" sz="1600" dirty="0"/>
              <a:t>To support the implementation and operation of the EUSO, </a:t>
            </a:r>
            <a:r>
              <a:rPr lang="en-US" sz="1600" u="sng" dirty="0"/>
              <a:t>four</a:t>
            </a:r>
            <a:r>
              <a:rPr lang="en-US" sz="1600" dirty="0"/>
              <a:t> Technical Working Groups </a:t>
            </a:r>
            <a:r>
              <a:rPr lang="en-US" sz="1600" u="sng" dirty="0"/>
              <a:t>were established in 2021</a:t>
            </a:r>
            <a:r>
              <a:rPr lang="en-US" sz="1600" dirty="0"/>
              <a:t>.  Each working group </a:t>
            </a:r>
            <a:r>
              <a:rPr lang="en-US" sz="1600" u="sng" dirty="0"/>
              <a:t>is</a:t>
            </a:r>
            <a:r>
              <a:rPr lang="en-US" sz="1600" dirty="0"/>
              <a:t> chaired by the JRC together with (up to) two co-chairs, representing the respective policy driver from the Steering Committee and a </a:t>
            </a:r>
            <a:r>
              <a:rPr lang="en-US" sz="1600" dirty="0" err="1"/>
              <a:t>recognised</a:t>
            </a:r>
            <a:r>
              <a:rPr lang="en-US" sz="1600" dirty="0"/>
              <a:t> expert in the field.  </a:t>
            </a:r>
          </a:p>
          <a:p>
            <a:pPr marL="0" indent="0" fontAlgn="base">
              <a:buNone/>
            </a:pPr>
            <a:r>
              <a:rPr lang="en-US" sz="1600" b="1" dirty="0"/>
              <a:t>EUSO Stakeholder Forum</a:t>
            </a:r>
            <a:r>
              <a:rPr lang="en-US" sz="1600" dirty="0"/>
              <a:t> </a:t>
            </a:r>
          </a:p>
          <a:p>
            <a:pPr marL="0" indent="0" fontAlgn="base">
              <a:buNone/>
            </a:pPr>
            <a:r>
              <a:rPr lang="en-US" sz="1600" dirty="0"/>
              <a:t>The </a:t>
            </a:r>
            <a:r>
              <a:rPr lang="en-US" sz="1600" u="sng" dirty="0"/>
              <a:t>EUSO Stakeholder </a:t>
            </a:r>
            <a:r>
              <a:rPr lang="en-US" sz="1600" dirty="0"/>
              <a:t>Forum provides a mechanism for the EUSO to engage with the broad user community, to report developments and to collect feedback on the operation of the Observatory. </a:t>
            </a:r>
            <a:r>
              <a:rPr lang="en-US" sz="1600" u="sng" dirty="0"/>
              <a:t>The first EUSO Stakeholder Forum took place on 19-21 October 2021.</a:t>
            </a:r>
            <a:r>
              <a:rPr lang="en-US" sz="1600" dirty="0"/>
              <a:t> </a:t>
            </a:r>
          </a:p>
          <a:p>
            <a:endParaRPr lang="en-US" sz="1600" dirty="0"/>
          </a:p>
          <a:p>
            <a:pPr marL="0" indent="0" fontAlgn="base">
              <a:buNone/>
            </a:pPr>
            <a:endParaRPr lang="en-US" sz="1600" dirty="0"/>
          </a:p>
          <a:p>
            <a:pPr marL="0" indent="0" fontAlgn="base">
              <a:buNone/>
            </a:pPr>
            <a:r>
              <a:rPr lang="en-US" sz="1600" dirty="0"/>
              <a:t>  </a:t>
            </a:r>
          </a:p>
        </p:txBody>
      </p:sp>
      <p:sp>
        <p:nvSpPr>
          <p:cNvPr id="4" name="Rectangle 3"/>
          <p:cNvSpPr/>
          <p:nvPr/>
        </p:nvSpPr>
        <p:spPr>
          <a:xfrm>
            <a:off x="980538" y="433167"/>
            <a:ext cx="3316934" cy="400110"/>
          </a:xfrm>
          <a:prstGeom prst="rect">
            <a:avLst/>
          </a:prstGeom>
        </p:spPr>
        <p:txBody>
          <a:bodyPr wrap="none">
            <a:spAutoFit/>
          </a:bodyPr>
          <a:lstStyle/>
          <a:p>
            <a:r>
              <a:rPr lang="en-US" sz="2000" b="1">
                <a:solidFill>
                  <a:schemeClr val="tx2"/>
                </a:solidFill>
                <a:latin typeface="+mj-lt"/>
                <a:ea typeface="+mj-ea"/>
                <a:cs typeface="+mj-cs"/>
              </a:rPr>
              <a:t>Organization of the EUSO</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5594" y="1168400"/>
            <a:ext cx="2831305" cy="1593220"/>
          </a:xfrm>
          <a:prstGeom prst="rect">
            <a:avLst/>
          </a:prstGeom>
        </p:spPr>
      </p:pic>
      <p:pic>
        <p:nvPicPr>
          <p:cNvPr id="7" name="Picture 6"/>
          <p:cNvPicPr>
            <a:picLocks noChangeAspect="1"/>
          </p:cNvPicPr>
          <p:nvPr/>
        </p:nvPicPr>
        <p:blipFill>
          <a:blip r:embed="rId4"/>
          <a:stretch>
            <a:fillRect/>
          </a:stretch>
        </p:blipFill>
        <p:spPr>
          <a:xfrm>
            <a:off x="9195593" y="3927127"/>
            <a:ext cx="2647950" cy="1724025"/>
          </a:xfrm>
          <a:prstGeom prst="rect">
            <a:avLst/>
          </a:prstGeom>
        </p:spPr>
      </p:pic>
      <p:sp>
        <p:nvSpPr>
          <p:cNvPr id="9" name="Rectangle 8"/>
          <p:cNvSpPr/>
          <p:nvPr/>
        </p:nvSpPr>
        <p:spPr>
          <a:xfrm>
            <a:off x="980538" y="827358"/>
            <a:ext cx="8730525" cy="2754600"/>
          </a:xfrm>
          <a:prstGeom prst="rect">
            <a:avLst/>
          </a:prstGeom>
        </p:spPr>
        <p:txBody>
          <a:bodyPr wrap="square">
            <a:spAutoFit/>
          </a:bodyPr>
          <a:lstStyle/>
          <a:p>
            <a:pPr fontAlgn="base">
              <a:spcAft>
                <a:spcPts val="1800"/>
              </a:spcAft>
              <a:buClr>
                <a:schemeClr val="tx2"/>
              </a:buClr>
            </a:pPr>
            <a:r>
              <a:rPr lang="en-US" sz="1600" b="1" dirty="0"/>
              <a:t>Steering Committee </a:t>
            </a:r>
          </a:p>
          <a:p>
            <a:pPr fontAlgn="base">
              <a:spcAft>
                <a:spcPts val="1800"/>
              </a:spcAft>
              <a:buClr>
                <a:schemeClr val="tx2"/>
              </a:buClr>
            </a:pPr>
            <a:r>
              <a:rPr lang="en-US" sz="1600" dirty="0"/>
              <a:t>The Steering Committee will be composed of representatives of the main Commission Services with relevant to soil policy.  </a:t>
            </a:r>
          </a:p>
          <a:p>
            <a:pPr fontAlgn="base">
              <a:spcAft>
                <a:spcPts val="1800"/>
              </a:spcAft>
              <a:buClr>
                <a:schemeClr val="tx2"/>
              </a:buClr>
            </a:pPr>
            <a:r>
              <a:rPr lang="en-US" sz="1600" b="1" dirty="0"/>
              <a:t>Secretariat </a:t>
            </a:r>
          </a:p>
          <a:p>
            <a:pPr fontAlgn="base">
              <a:spcAft>
                <a:spcPts val="1800"/>
              </a:spcAft>
              <a:buClr>
                <a:schemeClr val="tx2"/>
              </a:buClr>
            </a:pPr>
            <a:r>
              <a:rPr lang="en-US" sz="1600" dirty="0"/>
              <a:t>The JRC provides the Secretariat of the Observatory. The Secretariat will: assure the daily operation of the EUSO and European Soil Data Centre (ESDAC), </a:t>
            </a:r>
            <a:r>
              <a:rPr lang="en-US" sz="1600" dirty="0" err="1"/>
              <a:t>organise</a:t>
            </a:r>
            <a:r>
              <a:rPr lang="en-US" sz="1600" dirty="0"/>
              <a:t> the regular meetings of the Steering Committee (including updating the Terms of Reference), prepare an annual work </a:t>
            </a:r>
            <a:r>
              <a:rPr lang="en-US" sz="1600" dirty="0" err="1"/>
              <a:t>programme</a:t>
            </a:r>
            <a:r>
              <a:rPr lang="en-US" sz="1600" dirty="0"/>
              <a:t>, develop communication material (newsletters, bulletin, etc.). </a:t>
            </a:r>
          </a:p>
        </p:txBody>
      </p:sp>
    </p:spTree>
    <p:extLst>
      <p:ext uri="{BB962C8B-B14F-4D97-AF65-F5344CB8AC3E}">
        <p14:creationId xmlns:p14="http://schemas.microsoft.com/office/powerpoint/2010/main" val="400588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7</a:t>
            </a:fld>
            <a:endParaRPr lang="en-GB"/>
          </a:p>
        </p:txBody>
      </p:sp>
      <p:pic>
        <p:nvPicPr>
          <p:cNvPr id="8" name="Picture 8" descr="Map&#10;&#10;Description automatically generated">
            <a:extLst>
              <a:ext uri="{FF2B5EF4-FFF2-40B4-BE49-F238E27FC236}">
                <a16:creationId xmlns:a16="http://schemas.microsoft.com/office/drawing/2014/main" id="{80CF336A-5754-A8D0-E850-04C2C41979FD}"/>
              </a:ext>
            </a:extLst>
          </p:cNvPr>
          <p:cNvPicPr>
            <a:picLocks noChangeAspect="1"/>
          </p:cNvPicPr>
          <p:nvPr/>
        </p:nvPicPr>
        <p:blipFill>
          <a:blip r:embed="rId2"/>
          <a:stretch>
            <a:fillRect/>
          </a:stretch>
        </p:blipFill>
        <p:spPr>
          <a:xfrm>
            <a:off x="1833283" y="992634"/>
            <a:ext cx="8951258" cy="4962377"/>
          </a:xfrm>
          <a:prstGeom prst="rect">
            <a:avLst/>
          </a:prstGeom>
        </p:spPr>
      </p:pic>
    </p:spTree>
    <p:extLst>
      <p:ext uri="{BB962C8B-B14F-4D97-AF65-F5344CB8AC3E}">
        <p14:creationId xmlns:p14="http://schemas.microsoft.com/office/powerpoint/2010/main" val="734641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8</a:t>
            </a:fld>
            <a:endParaRPr lang="en-GB" b="1"/>
          </a:p>
        </p:txBody>
      </p:sp>
      <p:sp>
        <p:nvSpPr>
          <p:cNvPr id="9" name="Rectangle 8"/>
          <p:cNvSpPr/>
          <p:nvPr/>
        </p:nvSpPr>
        <p:spPr>
          <a:xfrm>
            <a:off x="1014406" y="561412"/>
            <a:ext cx="11604567" cy="5724644"/>
          </a:xfrm>
          <a:prstGeom prst="rect">
            <a:avLst/>
          </a:prstGeom>
        </p:spPr>
        <p:txBody>
          <a:bodyPr wrap="square" lIns="91440" tIns="45720" rIns="91440" bIns="45720" anchor="t">
            <a:spAutoFit/>
          </a:bodyPr>
          <a:lstStyle/>
          <a:p>
            <a:r>
              <a:rPr lang="en-US" sz="2000" b="1" dirty="0">
                <a:solidFill>
                  <a:schemeClr val="tx2"/>
                </a:solidFill>
              </a:rPr>
              <a:t>5 working groups were launched during the </a:t>
            </a:r>
            <a:endParaRPr lang="en-US" sz="2000" b="1" dirty="0" smtClean="0">
              <a:solidFill>
                <a:schemeClr val="tx2"/>
              </a:solidFill>
            </a:endParaRPr>
          </a:p>
          <a:p>
            <a:r>
              <a:rPr lang="en-US" sz="2000" b="1" dirty="0" smtClean="0">
                <a:solidFill>
                  <a:schemeClr val="tx2"/>
                </a:solidFill>
              </a:rPr>
              <a:t>first </a:t>
            </a:r>
            <a:r>
              <a:rPr lang="en-US" sz="2000" b="1" dirty="0">
                <a:solidFill>
                  <a:schemeClr val="tx2"/>
                </a:solidFill>
              </a:rPr>
              <a:t>stakeholder meeting in October </a:t>
            </a:r>
            <a:r>
              <a:rPr lang="en-US" sz="2000" b="1" dirty="0" smtClean="0">
                <a:solidFill>
                  <a:schemeClr val="tx2"/>
                </a:solidFill>
              </a:rPr>
              <a:t>2021</a:t>
            </a:r>
          </a:p>
          <a:p>
            <a:endParaRPr lang="en-US" sz="2000" b="1" dirty="0">
              <a:solidFill>
                <a:schemeClr val="tx2"/>
              </a:solidFill>
              <a:cs typeface="Arial"/>
            </a:endParaRPr>
          </a:p>
          <a:p>
            <a:endParaRPr lang="en-US" dirty="0">
              <a:latin typeface="Arial" panose="020B0604020202020204" pitchFamily="34" charset="0"/>
            </a:endParaRPr>
          </a:p>
          <a:p>
            <a:r>
              <a:rPr lang="en-US" b="1" dirty="0">
                <a:latin typeface="Arial"/>
                <a:cs typeface="Arial"/>
              </a:rPr>
              <a:t>Soil Monitoring</a:t>
            </a:r>
          </a:p>
          <a:p>
            <a:r>
              <a:rPr lang="en-US" dirty="0">
                <a:latin typeface="Arial"/>
                <a:cs typeface="Arial"/>
              </a:rPr>
              <a:t>(</a:t>
            </a:r>
            <a:r>
              <a:rPr lang="it-IT" dirty="0">
                <a:latin typeface="Arial"/>
                <a:cs typeface="Arial"/>
              </a:rPr>
              <a:t>Arwyn Jones</a:t>
            </a:r>
            <a:r>
              <a:rPr lang="en-US" dirty="0">
                <a:latin typeface="Arial"/>
                <a:cs typeface="Arial"/>
              </a:rPr>
              <a:t>, Anne </a:t>
            </a:r>
            <a:r>
              <a:rPr lang="en-US" dirty="0" err="1">
                <a:latin typeface="Arial"/>
                <a:cs typeface="Arial"/>
              </a:rPr>
              <a:t>Marechal</a:t>
            </a:r>
            <a:r>
              <a:rPr lang="en-US" dirty="0">
                <a:latin typeface="Arial"/>
                <a:cs typeface="Arial"/>
              </a:rPr>
              <a:t>, JRC)</a:t>
            </a:r>
          </a:p>
          <a:p>
            <a:endParaRPr lang="en-US" dirty="0">
              <a:latin typeface="Arial" panose="020B0604020202020204" pitchFamily="34" charset="0"/>
            </a:endParaRPr>
          </a:p>
          <a:p>
            <a:r>
              <a:rPr lang="en-US" b="1" dirty="0">
                <a:latin typeface="Arial"/>
                <a:cs typeface="Arial"/>
              </a:rPr>
              <a:t>Soil biodiversity</a:t>
            </a:r>
          </a:p>
          <a:p>
            <a:r>
              <a:rPr lang="en-US" dirty="0">
                <a:latin typeface="Arial"/>
                <a:cs typeface="Arial"/>
              </a:rPr>
              <a:t>(Luca </a:t>
            </a:r>
            <a:r>
              <a:rPr lang="en-US" dirty="0" err="1">
                <a:latin typeface="Arial"/>
                <a:cs typeface="Arial"/>
              </a:rPr>
              <a:t>Montanarella</a:t>
            </a:r>
            <a:r>
              <a:rPr lang="en-US" dirty="0">
                <a:latin typeface="Arial"/>
                <a:cs typeface="Arial"/>
              </a:rPr>
              <a:t>, Alberto </a:t>
            </a:r>
            <a:r>
              <a:rPr lang="en-US" dirty="0" err="1">
                <a:latin typeface="Arial"/>
                <a:cs typeface="Arial"/>
              </a:rPr>
              <a:t>Orgiazzi</a:t>
            </a:r>
            <a:r>
              <a:rPr lang="en-US" dirty="0">
                <a:latin typeface="Arial"/>
                <a:cs typeface="Arial"/>
              </a:rPr>
              <a:t> JRC)</a:t>
            </a:r>
          </a:p>
          <a:p>
            <a:endParaRPr lang="en-US" dirty="0">
              <a:latin typeface="Arial" panose="020B0604020202020204" pitchFamily="34" charset="0"/>
            </a:endParaRPr>
          </a:p>
          <a:p>
            <a:r>
              <a:rPr lang="en-US" b="1" dirty="0">
                <a:latin typeface="Arial"/>
                <a:cs typeface="Arial"/>
              </a:rPr>
              <a:t>Soil data sharing</a:t>
            </a:r>
          </a:p>
          <a:p>
            <a:r>
              <a:rPr lang="en-US" dirty="0">
                <a:latin typeface="Arial"/>
                <a:cs typeface="Arial"/>
              </a:rPr>
              <a:t>(</a:t>
            </a:r>
            <a:r>
              <a:rPr lang="nl-NL" dirty="0">
                <a:latin typeface="Arial"/>
                <a:cs typeface="Arial"/>
              </a:rPr>
              <a:t>Marc van Liedekerke, Calogero Schillaci JRC</a:t>
            </a:r>
            <a:r>
              <a:rPr lang="en-US" dirty="0">
                <a:latin typeface="Arial"/>
                <a:cs typeface="Arial"/>
              </a:rPr>
              <a:t>)</a:t>
            </a:r>
          </a:p>
          <a:p>
            <a:endParaRPr lang="en-US" dirty="0">
              <a:latin typeface="Arial" panose="020B0604020202020204" pitchFamily="34" charset="0"/>
            </a:endParaRPr>
          </a:p>
          <a:p>
            <a:r>
              <a:rPr lang="en-US" b="1" dirty="0">
                <a:latin typeface="Arial"/>
                <a:cs typeface="Arial"/>
              </a:rPr>
              <a:t>Soil erosion</a:t>
            </a:r>
          </a:p>
          <a:p>
            <a:r>
              <a:rPr lang="en-US" dirty="0">
                <a:latin typeface="Arial"/>
                <a:cs typeface="Arial"/>
              </a:rPr>
              <a:t>(Panos </a:t>
            </a:r>
            <a:r>
              <a:rPr lang="en-US" dirty="0" err="1">
                <a:latin typeface="Arial"/>
                <a:cs typeface="Arial"/>
              </a:rPr>
              <a:t>Panagos</a:t>
            </a:r>
            <a:r>
              <a:rPr lang="en-US" dirty="0">
                <a:latin typeface="Arial"/>
                <a:cs typeface="Arial"/>
              </a:rPr>
              <a:t>, Diana Vieira, JRC)</a:t>
            </a:r>
          </a:p>
          <a:p>
            <a:endParaRPr lang="en-US" dirty="0">
              <a:latin typeface="Arial" panose="020B0604020202020204" pitchFamily="34" charset="0"/>
            </a:endParaRPr>
          </a:p>
          <a:p>
            <a:r>
              <a:rPr lang="en-US" b="1" dirty="0">
                <a:latin typeface="Arial"/>
                <a:cs typeface="Arial"/>
              </a:rPr>
              <a:t>Soil pollution</a:t>
            </a:r>
          </a:p>
          <a:p>
            <a:r>
              <a:rPr lang="en-US" dirty="0">
                <a:latin typeface="Arial"/>
                <a:cs typeface="Arial"/>
              </a:rPr>
              <a:t>(Piotr </a:t>
            </a:r>
            <a:r>
              <a:rPr lang="en-US" dirty="0" err="1">
                <a:latin typeface="Arial"/>
                <a:cs typeface="Arial"/>
              </a:rPr>
              <a:t>Wojda</a:t>
            </a:r>
            <a:r>
              <a:rPr lang="en-US" dirty="0">
                <a:latin typeface="Arial"/>
                <a:cs typeface="Arial"/>
              </a:rPr>
              <a:t>, Diana Vieira, JRC) </a:t>
            </a:r>
            <a:endParaRPr lang="en-GB" dirty="0"/>
          </a:p>
          <a:p>
            <a:endParaRPr lang="en-US" b="1" dirty="0">
              <a:latin typeface="Arial" panose="020B0604020202020204" pitchFamily="34" charset="0"/>
            </a:endParaRPr>
          </a:p>
          <a:p>
            <a:endParaRPr lang="en-US" b="1" dirty="0">
              <a:solidFill>
                <a:schemeClr val="bg1"/>
              </a:solidFill>
              <a:latin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2460456706"/>
              </p:ext>
            </p:extLst>
          </p:nvPr>
        </p:nvGraphicFramePr>
        <p:xfrm>
          <a:off x="5490703" y="449191"/>
          <a:ext cx="7219950" cy="5591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44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32" y="491532"/>
            <a:ext cx="10124024" cy="5696332"/>
          </a:xfrm>
          <a:prstGeom prst="rect">
            <a:avLst/>
          </a:prstGeom>
        </p:spPr>
      </p:pic>
      <p:sp>
        <p:nvSpPr>
          <p:cNvPr id="5" name="Slide Number Placeholder 4"/>
          <p:cNvSpPr>
            <a:spLocks noGrp="1"/>
          </p:cNvSpPr>
          <p:nvPr>
            <p:ph type="sldNum" sz="quarter" idx="12"/>
          </p:nvPr>
        </p:nvSpPr>
        <p:spPr/>
        <p:txBody>
          <a:bodyPr/>
          <a:lstStyle/>
          <a:p>
            <a:fld id="{F46C79FD-C571-418B-AB0F-5EE936C85276}" type="slidenum">
              <a:rPr lang="en-GB" smtClean="0"/>
              <a:t>9</a:t>
            </a:fld>
            <a:endParaRPr lang="en-GB"/>
          </a:p>
        </p:txBody>
      </p:sp>
      <p:sp>
        <p:nvSpPr>
          <p:cNvPr id="9" name="Rectangle 8"/>
          <p:cNvSpPr/>
          <p:nvPr/>
        </p:nvSpPr>
        <p:spPr>
          <a:xfrm>
            <a:off x="1433723" y="607676"/>
            <a:ext cx="11604567" cy="1846659"/>
          </a:xfrm>
          <a:prstGeom prst="rect">
            <a:avLst/>
          </a:prstGeom>
        </p:spPr>
        <p:txBody>
          <a:bodyPr wrap="square" lIns="91440" tIns="45720" rIns="91440" bIns="45720" anchor="t">
            <a:spAutoFit/>
          </a:bodyPr>
          <a:lstStyle/>
          <a:p>
            <a:endParaRPr lang="en-US" dirty="0">
              <a:solidFill>
                <a:schemeClr val="bg1"/>
              </a:solidFill>
              <a:latin typeface="Arial" panose="020B0604020202020204" pitchFamily="34" charset="0"/>
            </a:endParaRPr>
          </a:p>
          <a:p>
            <a:r>
              <a:rPr lang="en-US" sz="2400" b="1" dirty="0">
                <a:solidFill>
                  <a:schemeClr val="accent5"/>
                </a:solidFill>
                <a:latin typeface="Arial"/>
                <a:cs typeface="Arial"/>
              </a:rPr>
              <a:t>Soil Monitoring</a:t>
            </a:r>
          </a:p>
          <a:p>
            <a:r>
              <a:rPr lang="en-US" dirty="0">
                <a:solidFill>
                  <a:schemeClr val="bg1"/>
                </a:solidFill>
                <a:latin typeface="Arial"/>
                <a:cs typeface="Arial"/>
              </a:rPr>
              <a:t>(</a:t>
            </a:r>
            <a:r>
              <a:rPr lang="it-IT" dirty="0">
                <a:solidFill>
                  <a:schemeClr val="bg1"/>
                </a:solidFill>
                <a:latin typeface="Arial"/>
                <a:cs typeface="Arial"/>
              </a:rPr>
              <a:t>Arwyn Jones</a:t>
            </a:r>
            <a:r>
              <a:rPr lang="en-US" dirty="0">
                <a:solidFill>
                  <a:schemeClr val="bg1"/>
                </a:solidFill>
                <a:latin typeface="Arial"/>
                <a:cs typeface="Arial"/>
              </a:rPr>
              <a:t>, Anne </a:t>
            </a:r>
            <a:r>
              <a:rPr lang="en-US" dirty="0" err="1">
                <a:solidFill>
                  <a:schemeClr val="bg1"/>
                </a:solidFill>
                <a:latin typeface="Arial"/>
                <a:cs typeface="Arial"/>
              </a:rPr>
              <a:t>Marechal</a:t>
            </a:r>
            <a:r>
              <a:rPr lang="en-US" dirty="0">
                <a:solidFill>
                  <a:schemeClr val="bg1"/>
                </a:solidFill>
                <a:latin typeface="Arial"/>
                <a:cs typeface="Arial"/>
              </a:rPr>
              <a:t>, JRC – Antonio </a:t>
            </a:r>
            <a:r>
              <a:rPr lang="en-US" dirty="0" err="1">
                <a:solidFill>
                  <a:schemeClr val="bg1"/>
                </a:solidFill>
                <a:latin typeface="Arial"/>
                <a:cs typeface="Arial"/>
              </a:rPr>
              <a:t>Bispo</a:t>
            </a:r>
            <a:r>
              <a:rPr lang="en-US" dirty="0">
                <a:solidFill>
                  <a:schemeClr val="bg1"/>
                </a:solidFill>
                <a:latin typeface="Arial"/>
                <a:cs typeface="Arial"/>
              </a:rPr>
              <a:t>, INRAE, Rainer </a:t>
            </a:r>
            <a:r>
              <a:rPr lang="en-US" dirty="0" err="1">
                <a:solidFill>
                  <a:schemeClr val="bg1"/>
                </a:solidFill>
                <a:latin typeface="Arial"/>
                <a:cs typeface="Arial"/>
              </a:rPr>
              <a:t>Baritz</a:t>
            </a:r>
            <a:r>
              <a:rPr lang="en-US" dirty="0">
                <a:solidFill>
                  <a:schemeClr val="bg1"/>
                </a:solidFill>
                <a:latin typeface="Arial"/>
                <a:cs typeface="Arial"/>
              </a:rPr>
              <a:t>, EEA)</a:t>
            </a:r>
          </a:p>
          <a:p>
            <a:endParaRPr lang="en-US" dirty="0">
              <a:solidFill>
                <a:schemeClr val="bg1"/>
              </a:solidFill>
              <a:latin typeface="Arial" panose="020B0604020202020204" pitchFamily="34" charset="0"/>
            </a:endParaRPr>
          </a:p>
          <a:p>
            <a:endParaRPr lang="en-US" b="1" dirty="0">
              <a:solidFill>
                <a:schemeClr val="bg1"/>
              </a:solidFill>
              <a:latin typeface="Arial" panose="020B0604020202020204" pitchFamily="34" charset="0"/>
            </a:endParaRPr>
          </a:p>
          <a:p>
            <a:endParaRPr lang="en-US" b="1" dirty="0">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86F8607E-0EF0-9527-70AC-8F0AB60260D5}"/>
              </a:ext>
            </a:extLst>
          </p:cNvPr>
          <p:cNvSpPr txBox="1"/>
          <p:nvPr/>
        </p:nvSpPr>
        <p:spPr>
          <a:xfrm>
            <a:off x="1469437" y="1666993"/>
            <a:ext cx="483164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panose="020B0604020202020204" pitchFamily="34" charset="0"/>
                <a:cs typeface="Arial" panose="020B0604020202020204" pitchFamily="34" charset="0"/>
              </a:rPr>
              <a:t>Objective: Support the development of an</a:t>
            </a:r>
            <a:r>
              <a:rPr lang="en-US" b="1" dirty="0">
                <a:solidFill>
                  <a:srgbClr val="FFD966"/>
                </a:solidFill>
                <a:latin typeface="Arial" panose="020B0604020202020204" pitchFamily="34" charset="0"/>
                <a:cs typeface="Arial" panose="020B0604020202020204" pitchFamily="34" charset="0"/>
              </a:rPr>
              <a:t> integrated and </a:t>
            </a:r>
            <a:r>
              <a:rPr lang="en-US" b="1" dirty="0" err="1">
                <a:solidFill>
                  <a:srgbClr val="FFD966"/>
                </a:solidFill>
                <a:latin typeface="Arial" panose="020B0604020202020204" pitchFamily="34" charset="0"/>
                <a:cs typeface="Arial" panose="020B0604020202020204" pitchFamily="34" charset="0"/>
              </a:rPr>
              <a:t>harmonised</a:t>
            </a:r>
            <a:r>
              <a:rPr lang="en-US" b="1" dirty="0">
                <a:solidFill>
                  <a:srgbClr val="FFD966"/>
                </a:solidFill>
                <a:latin typeface="Arial" panose="020B0604020202020204" pitchFamily="34" charset="0"/>
                <a:cs typeface="Arial" panose="020B0604020202020204" pitchFamily="34" charset="0"/>
              </a:rPr>
              <a:t> soil monitoring system for the EU to track progress towards the vision of the EU Soil Strategy for healthy soils by 2050. </a:t>
            </a:r>
          </a:p>
          <a:p>
            <a:endParaRPr lang="en-US" b="1" dirty="0">
              <a:solidFill>
                <a:srgbClr val="FFD966"/>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Building on </a:t>
            </a:r>
            <a:r>
              <a:rPr lang="en-US" b="1" dirty="0">
                <a:solidFill>
                  <a:srgbClr val="FFD966"/>
                </a:solidFill>
                <a:latin typeface="Arial" panose="020B0604020202020204" pitchFamily="34" charset="0"/>
                <a:cs typeface="Arial" panose="020B0604020202020204" pitchFamily="34" charset="0"/>
              </a:rPr>
              <a:t>LUCAS Soil Module </a:t>
            </a:r>
            <a:r>
              <a:rPr lang="en-US" b="1" dirty="0">
                <a:solidFill>
                  <a:schemeClr val="bg1"/>
                </a:solidFill>
                <a:latin typeface="Arial" panose="020B0604020202020204" pitchFamily="34" charset="0"/>
                <a:cs typeface="Arial" panose="020B0604020202020204" pitchFamily="34" charset="0"/>
              </a:rPr>
              <a:t>and </a:t>
            </a:r>
            <a:r>
              <a:rPr lang="en-US" b="1" dirty="0">
                <a:solidFill>
                  <a:srgbClr val="FFD966"/>
                </a:solidFill>
                <a:latin typeface="Arial" panose="020B0604020202020204" pitchFamily="34" charset="0"/>
                <a:cs typeface="Arial" panose="020B0604020202020204" pitchFamily="34" charset="0"/>
              </a:rPr>
              <a:t>monitoring </a:t>
            </a:r>
            <a:r>
              <a:rPr lang="en-US" b="1" dirty="0" err="1">
                <a:solidFill>
                  <a:srgbClr val="FFD966"/>
                </a:solidFill>
                <a:latin typeface="Arial" panose="020B0604020202020204" pitchFamily="34" charset="0"/>
                <a:cs typeface="Arial" panose="020B0604020202020204" pitchFamily="34" charset="0"/>
              </a:rPr>
              <a:t>programmes</a:t>
            </a:r>
            <a:r>
              <a:rPr lang="en-US" b="1" dirty="0">
                <a:solidFill>
                  <a:srgbClr val="FFD966"/>
                </a:solidFill>
                <a:latin typeface="Arial" panose="020B0604020202020204" pitchFamily="34" charset="0"/>
                <a:cs typeface="Arial" panose="020B0604020202020204" pitchFamily="34" charset="0"/>
              </a:rPr>
              <a:t> in Member States </a:t>
            </a:r>
            <a:r>
              <a:rPr lang="en-US" b="1" dirty="0">
                <a:solidFill>
                  <a:schemeClr val="bg1"/>
                </a:solidFill>
                <a:latin typeface="Arial" panose="020B0604020202020204" pitchFamily="34" charset="0"/>
                <a:cs typeface="Arial" panose="020B0604020202020204" pitchFamily="34" charset="0"/>
              </a:rPr>
              <a:t>(and eventually Accession Countries)</a:t>
            </a:r>
          </a:p>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Addressing a range of </a:t>
            </a:r>
            <a:r>
              <a:rPr lang="en-US" b="1" dirty="0">
                <a:solidFill>
                  <a:srgbClr val="FFC000"/>
                </a:solidFill>
                <a:latin typeface="Arial" panose="020B0604020202020204" pitchFamily="34" charset="0"/>
                <a:cs typeface="Arial" panose="020B0604020202020204" pitchFamily="34" charset="0"/>
              </a:rPr>
              <a:t>current and emerging policy </a:t>
            </a:r>
            <a:r>
              <a:rPr lang="en-US" b="1" dirty="0">
                <a:solidFill>
                  <a:schemeClr val="bg1"/>
                </a:solidFill>
                <a:latin typeface="Arial" panose="020B0604020202020204" pitchFamily="34" charset="0"/>
                <a:cs typeface="Arial" panose="020B0604020202020204" pitchFamily="34" charset="0"/>
              </a:rPr>
              <a:t>questions</a:t>
            </a:r>
          </a:p>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Diverse data streams to support </a:t>
            </a:r>
            <a:r>
              <a:rPr lang="en-US" b="1" dirty="0" err="1">
                <a:solidFill>
                  <a:srgbClr val="FFC000"/>
                </a:solidFill>
                <a:latin typeface="Arial" panose="020B0604020202020204" pitchFamily="34" charset="0"/>
                <a:cs typeface="Arial" panose="020B0604020202020204" pitchFamily="34" charset="0"/>
              </a:rPr>
              <a:t>soi</a:t>
            </a:r>
            <a:r>
              <a:rPr lang="en-US" b="1" dirty="0">
                <a:solidFill>
                  <a:srgbClr val="FFC000"/>
                </a:solidFill>
                <a:latin typeface="Arial" panose="020B0604020202020204" pitchFamily="34" charset="0"/>
                <a:cs typeface="Arial" panose="020B0604020202020204" pitchFamily="34" charset="0"/>
              </a:rPr>
              <a:t> health dashboard </a:t>
            </a:r>
            <a:r>
              <a:rPr lang="en-US" b="1" dirty="0">
                <a:solidFill>
                  <a:schemeClr val="bg1"/>
                </a:solidFill>
                <a:latin typeface="Arial" panose="020B0604020202020204" pitchFamily="34" charset="0"/>
                <a:cs typeface="Arial" panose="020B0604020202020204" pitchFamily="34" charset="0"/>
              </a:rPr>
              <a:t>and underpinning </a:t>
            </a:r>
            <a:r>
              <a:rPr lang="en-US" b="1" dirty="0">
                <a:solidFill>
                  <a:srgbClr val="FFC000"/>
                </a:solidFill>
                <a:latin typeface="Arial" panose="020B0604020202020204" pitchFamily="34" charset="0"/>
                <a:cs typeface="Arial" panose="020B0604020202020204" pitchFamily="34" charset="0"/>
              </a:rPr>
              <a:t>indicator framework</a:t>
            </a:r>
          </a:p>
          <a:p>
            <a:endParaRPr lang="en-US" b="1" dirty="0">
              <a:solidFill>
                <a:schemeClr val="bg1"/>
              </a:solidFill>
              <a:latin typeface="Arial" panose="020B0604020202020204" pitchFamily="34" charset="0"/>
              <a:cs typeface="Arial" panose="020B0604020202020204" pitchFamily="34" charset="0"/>
            </a:endParaRPr>
          </a:p>
          <a:p>
            <a:endParaRPr lang="en-US" b="1" dirty="0">
              <a:solidFill>
                <a:schemeClr val="bg1"/>
              </a:solidFill>
              <a:latin typeface="-apple-system"/>
            </a:endParaRPr>
          </a:p>
        </p:txBody>
      </p:sp>
      <p:pic>
        <p:nvPicPr>
          <p:cNvPr id="4" name="Picture 6">
            <a:extLst>
              <a:ext uri="{FF2B5EF4-FFF2-40B4-BE49-F238E27FC236}">
                <a16:creationId xmlns:a16="http://schemas.microsoft.com/office/drawing/2014/main" id="{FCE85A9B-1681-3BB2-711E-697CC0583D8A}"/>
              </a:ext>
            </a:extLst>
          </p:cNvPr>
          <p:cNvPicPr>
            <a:picLocks noChangeAspect="1"/>
          </p:cNvPicPr>
          <p:nvPr/>
        </p:nvPicPr>
        <p:blipFill>
          <a:blip r:embed="rId4"/>
          <a:stretch>
            <a:fillRect/>
          </a:stretch>
        </p:blipFill>
        <p:spPr>
          <a:xfrm>
            <a:off x="6361289" y="1668947"/>
            <a:ext cx="2743200" cy="2748697"/>
          </a:xfrm>
          <a:prstGeom prst="rect">
            <a:avLst/>
          </a:prstGeom>
        </p:spPr>
      </p:pic>
      <p:pic>
        <p:nvPicPr>
          <p:cNvPr id="7" name="Picture 7">
            <a:extLst>
              <a:ext uri="{FF2B5EF4-FFF2-40B4-BE49-F238E27FC236}">
                <a16:creationId xmlns:a16="http://schemas.microsoft.com/office/drawing/2014/main" id="{21CA85F8-057E-9BA0-1D1D-37FF6C9662F4}"/>
              </a:ext>
            </a:extLst>
          </p:cNvPr>
          <p:cNvPicPr>
            <a:picLocks noChangeAspect="1"/>
          </p:cNvPicPr>
          <p:nvPr/>
        </p:nvPicPr>
        <p:blipFill>
          <a:blip r:embed="rId5"/>
          <a:stretch>
            <a:fillRect/>
          </a:stretch>
        </p:blipFill>
        <p:spPr>
          <a:xfrm>
            <a:off x="8035807" y="3247514"/>
            <a:ext cx="2743200" cy="1473046"/>
          </a:xfrm>
          <a:prstGeom prst="rect">
            <a:avLst/>
          </a:prstGeom>
        </p:spPr>
      </p:pic>
    </p:spTree>
    <p:extLst>
      <p:ext uri="{BB962C8B-B14F-4D97-AF65-F5344CB8AC3E}">
        <p14:creationId xmlns:p14="http://schemas.microsoft.com/office/powerpoint/2010/main" val="38397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1397B36352C447984A37DFD72D0E64" ma:contentTypeVersion="10" ma:contentTypeDescription="Create a new document." ma:contentTypeScope="" ma:versionID="84cb09b360fea59f6cbc90ab0a5653ff">
  <xsd:schema xmlns:xsd="http://www.w3.org/2001/XMLSchema" xmlns:xs="http://www.w3.org/2001/XMLSchema" xmlns:p="http://schemas.microsoft.com/office/2006/metadata/properties" xmlns:ns2="9a4971b4-25da-4884-bcca-bc4cdf98062d" xmlns:ns3="cdd1361d-578d-4248-b657-ea0d2b6ad1f3" targetNamespace="http://schemas.microsoft.com/office/2006/metadata/properties" ma:root="true" ma:fieldsID="137cb1c45fa1e4c74dfdf73d45e2a1a3" ns2:_="" ns3:_="">
    <xsd:import namespace="9a4971b4-25da-4884-bcca-bc4cdf98062d"/>
    <xsd:import namespace="cdd1361d-578d-4248-b657-ea0d2b6ad1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971b4-25da-4884-bcca-bc4cdf980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d1361d-578d-4248-b657-ea0d2b6ad1f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1BA480-EFE5-4E23-A2DA-1B37334ADEF9}">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cdd1361d-578d-4248-b657-ea0d2b6ad1f3"/>
    <ds:schemaRef ds:uri="9a4971b4-25da-4884-bcca-bc4cdf98062d"/>
    <ds:schemaRef ds:uri="http://www.w3.org/XML/1998/namespace"/>
  </ds:schemaRefs>
</ds:datastoreItem>
</file>

<file path=customXml/itemProps2.xml><?xml version="1.0" encoding="utf-8"?>
<ds:datastoreItem xmlns:ds="http://schemas.openxmlformats.org/officeDocument/2006/customXml" ds:itemID="{896F1730-507C-4064-BD8E-33AF3A318CCA}">
  <ds:schemaRefs>
    <ds:schemaRef ds:uri="http://schemas.microsoft.com/sharepoint/v3/contenttype/forms"/>
  </ds:schemaRefs>
</ds:datastoreItem>
</file>

<file path=customXml/itemProps3.xml><?xml version="1.0" encoding="utf-8"?>
<ds:datastoreItem xmlns:ds="http://schemas.openxmlformats.org/officeDocument/2006/customXml" ds:itemID="{7B8DD550-6248-48B3-9978-A5BB608C1D0A}">
  <ds:schemaRefs>
    <ds:schemaRef ds:uri="9a4971b4-25da-4884-bcca-bc4cdf98062d"/>
    <ds:schemaRef ds:uri="cdd1361d-578d-4248-b657-ea0d2b6ad1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14</TotalTime>
  <Words>2623</Words>
  <Application>Microsoft Office PowerPoint</Application>
  <PresentationFormat>Widescreen</PresentationFormat>
  <Paragraphs>211</Paragraphs>
  <Slides>19</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-apple-system</vt:lpstr>
      <vt:lpstr>Arial</vt:lpstr>
      <vt:lpstr>Calibri</vt:lpstr>
      <vt:lpstr>Segoe UI</vt:lpstr>
      <vt:lpstr>Times New Roman</vt:lpstr>
      <vt:lpstr>Verdana</vt:lpstr>
      <vt:lpstr>Office Theme</vt:lpstr>
      <vt:lpstr>European soil observatory  (EUSO) structure and perspectives</vt:lpstr>
      <vt:lpstr>PowerPoint Presentation</vt:lpstr>
      <vt:lpstr>PowerPoint Presentation</vt:lpstr>
      <vt:lpstr>PowerPoint Presentation</vt:lpstr>
      <vt:lpstr>ESDAC datasets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Dashboard</vt:lpstr>
      <vt:lpstr>Indicators Stats</vt:lpstr>
      <vt:lpstr>Operational policy support</vt:lpstr>
      <vt:lpstr>NEXT EVENT 2022</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SCHILLACI Calogero (JRC-ISPRA)</dc:creator>
  <cp:lastModifiedBy>SCHILLACI Calogero (JRC-ISPRA)</cp:lastModifiedBy>
  <cp:revision>6</cp:revision>
  <dcterms:created xsi:type="dcterms:W3CDTF">2022-05-13T15:03:05Z</dcterms:created>
  <dcterms:modified xsi:type="dcterms:W3CDTF">2022-05-23T15:25:30Z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0x010100221397B36352C447984A37DFD72D0E64</vt:lpwstr>
  </property>
</Properties>
</file>