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24.png" ContentType="image/png"/>
  <Override PartName="/ppt/media/image22.png" ContentType="image/png"/>
  <Override PartName="/ppt/media/image21.jpeg" ContentType="image/jpeg"/>
  <Override PartName="/ppt/media/image2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jpeg" ContentType="image/jpeg"/>
  <Override PartName="/ppt/media/image15.png" ContentType="image/png"/>
  <Override PartName="/ppt/media/image14.png" ContentType="image/png"/>
  <Override PartName="/ppt/media/image10.jpeg" ContentType="image/jpeg"/>
  <Override PartName="/ppt/media/image1.wmf" ContentType="image/x-wmf"/>
  <Override PartName="/ppt/media/image28.png" ContentType="image/png"/>
  <Override PartName="/ppt/media/image25.jpeg" ContentType="image/jpeg"/>
  <Override PartName="/ppt/media/image2.png" ContentType="image/png"/>
  <Override PartName="/ppt/media/image32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30.png" ContentType="image/png"/>
  <Override PartName="/ppt/media/image31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4.jpeg" ContentType="image/jpeg"/>
  <Override PartName="/ppt/media/image46.gif" ContentType="image/gif"/>
  <Override PartName="/ppt/media/image39.png" ContentType="image/png"/>
  <Override PartName="/ppt/media/image9.png" ContentType="image/png"/>
  <Override PartName="/ppt/media/image45.jpeg" ContentType="image/jpeg"/>
  <Override PartName="/ppt/media/image5.png" ContentType="image/png"/>
  <Override PartName="/ppt/media/image35.png" ContentType="image/png"/>
  <Override PartName="/ppt/media/image43.jpeg" ContentType="image/jpeg"/>
  <Override PartName="/ppt/media/image47.gif" ContentType="image/gif"/>
  <Override PartName="/ppt/media/image38.png" ContentType="image/png"/>
  <Override PartName="/ppt/media/image8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48.png" ContentType="image/png"/>
  <Override PartName="/ppt/media/image11.png" ContentType="image/png"/>
  <Override PartName="/ppt/media/image19.jpeg" ContentType="image/jpeg"/>
  <Override PartName="/ppt/media/image6.png" ContentType="image/png"/>
  <Override PartName="/ppt/media/image36.png" ContentType="image/png"/>
  <Override PartName="/ppt/media/image13.jpeg" ContentType="image/jpeg"/>
  <Override PartName="/ppt/media/image23.png" ContentType="image/png"/>
  <Override PartName="/ppt/media/image34.png" ContentType="image/png"/>
  <Override PartName="/ppt/media/image4.png" ContentType="image/png"/>
  <Override PartName="/ppt/media/image27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FFF0300-AC4B-4736-8DE9-0CEB2DA3648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sldImg"/>
          </p:nvPr>
        </p:nvSpPr>
        <p:spPr>
          <a:xfrm>
            <a:off x="380520" y="685440"/>
            <a:ext cx="6091920" cy="3425040"/>
          </a:xfrm>
          <a:prstGeom prst="rect">
            <a:avLst/>
          </a:prstGeom>
        </p:spPr>
      </p:sp>
      <p:sp>
        <p:nvSpPr>
          <p:cNvPr id="1273" name="PlaceHolder 2"/>
          <p:cNvSpPr>
            <a:spLocks noGrp="1"/>
          </p:cNvSpPr>
          <p:nvPr>
            <p:ph type="body"/>
          </p:nvPr>
        </p:nvSpPr>
        <p:spPr>
          <a:xfrm>
            <a:off x="685800" y="4343040"/>
            <a:ext cx="5482440" cy="4110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274" name="CustomShape 3"/>
          <p:cNvSpPr/>
          <p:nvPr/>
        </p:nvSpPr>
        <p:spPr>
          <a:xfrm>
            <a:off x="388440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2A358B2-E4A7-47A7-8251-0567A1C5139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ff1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4434120"/>
            <a:ext cx="9139320" cy="70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Image 8" descr=""/>
          <p:cNvPicPr/>
          <p:nvPr/>
        </p:nvPicPr>
        <p:blipFill>
          <a:blip r:embed="rId2"/>
          <a:srcRect l="0" t="0" r="-85" b="0"/>
          <a:stretch/>
        </p:blipFill>
        <p:spPr>
          <a:xfrm>
            <a:off x="7059960" y="4610520"/>
            <a:ext cx="1720080" cy="35568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359640" y="-606600"/>
            <a:ext cx="251532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3312000" y="-606600"/>
            <a:ext cx="251532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6264720" y="-606600"/>
            <a:ext cx="251532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5"/>
          <p:cNvSpPr/>
          <p:nvPr/>
        </p:nvSpPr>
        <p:spPr>
          <a:xfrm flipH="1">
            <a:off x="2874960" y="-713520"/>
            <a:ext cx="42876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CustomShape 6"/>
          <p:cNvSpPr/>
          <p:nvPr/>
        </p:nvSpPr>
        <p:spPr>
          <a:xfrm flipH="1">
            <a:off x="5827320" y="-713520"/>
            <a:ext cx="42876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7"/>
          <p:cNvSpPr/>
          <p:nvPr/>
        </p:nvSpPr>
        <p:spPr>
          <a:xfrm flipH="1">
            <a:off x="-3960" y="-713520"/>
            <a:ext cx="35460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8"/>
          <p:cNvSpPr/>
          <p:nvPr/>
        </p:nvSpPr>
        <p:spPr>
          <a:xfrm flipH="1">
            <a:off x="8779680" y="-713520"/>
            <a:ext cx="354600" cy="1026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9"/>
          <p:cNvSpPr/>
          <p:nvPr/>
        </p:nvSpPr>
        <p:spPr>
          <a:xfrm flipH="1">
            <a:off x="-795960" y="360"/>
            <a:ext cx="140040" cy="2718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10"/>
          <p:cNvSpPr/>
          <p:nvPr/>
        </p:nvSpPr>
        <p:spPr>
          <a:xfrm flipH="1">
            <a:off x="-939960" y="4866120"/>
            <a:ext cx="140040" cy="2718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11"/>
          <p:cNvSpPr/>
          <p:nvPr/>
        </p:nvSpPr>
        <p:spPr>
          <a:xfrm flipH="1">
            <a:off x="-795960" y="546120"/>
            <a:ext cx="140040" cy="61704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2"/>
          <p:cNvSpPr/>
          <p:nvPr/>
        </p:nvSpPr>
        <p:spPr>
          <a:xfrm flipH="1">
            <a:off x="-939960" y="3678480"/>
            <a:ext cx="140040" cy="75168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3"/>
          <p:cNvSpPr/>
          <p:nvPr/>
        </p:nvSpPr>
        <p:spPr>
          <a:xfrm flipH="1">
            <a:off x="-795960" y="2924640"/>
            <a:ext cx="140040" cy="75168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14"/>
          <p:cNvSpPr/>
          <p:nvPr/>
        </p:nvSpPr>
        <p:spPr>
          <a:xfrm flipH="1">
            <a:off x="-939960" y="2164320"/>
            <a:ext cx="140040" cy="75168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15"/>
          <p:cNvSpPr/>
          <p:nvPr/>
        </p:nvSpPr>
        <p:spPr>
          <a:xfrm flipH="1">
            <a:off x="-795960" y="1410480"/>
            <a:ext cx="140040" cy="75168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16"/>
          <p:cNvSpPr/>
          <p:nvPr/>
        </p:nvSpPr>
        <p:spPr>
          <a:xfrm flipH="1">
            <a:off x="-939960" y="1168560"/>
            <a:ext cx="140040" cy="23544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17"/>
          <p:cNvSpPr/>
          <p:nvPr/>
        </p:nvSpPr>
        <p:spPr>
          <a:xfrm flipH="1">
            <a:off x="-939960" y="275760"/>
            <a:ext cx="140040" cy="2664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" name="CustomShape 18"/>
          <p:cNvSpPr/>
          <p:nvPr/>
        </p:nvSpPr>
        <p:spPr>
          <a:xfrm flipH="1">
            <a:off x="-795960" y="4434120"/>
            <a:ext cx="140040" cy="428400"/>
          </a:xfrm>
          <a:prstGeom prst="rect">
            <a:avLst/>
          </a:prstGeom>
          <a:pattFill prst="ltUpDiag">
            <a:fgClr>
              <a:srgbClr val="dff1f0"/>
            </a:fgClr>
            <a:bgClr>
              <a:srgbClr val="bdd8d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PlaceHolder 19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0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gif"/><Relationship Id="rId7" Type="http://schemas.openxmlformats.org/officeDocument/2006/relationships/image" Target="../media/image47.gif"/><Relationship Id="rId8" Type="http://schemas.openxmlformats.org/officeDocument/2006/relationships/image" Target="../media/image48.png"/><Relationship Id="rId9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365760" y="182520"/>
            <a:ext cx="6491160" cy="12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latin typeface="Arial"/>
                <a:ea typeface="Bebas Neue"/>
              </a:rPr>
              <a:t>Dynamics and reversibility of global hydropatterning in a split-root experiment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365760" y="1301040"/>
            <a:ext cx="866556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Samuele Ceolin</a:t>
            </a:r>
            <a:r>
              <a:rPr b="1" lang="en-US" sz="1200" spc="-1" strike="noStrike" baseline="26000">
                <a:solidFill>
                  <a:srgbClr val="2a6099"/>
                </a:solidFill>
                <a:latin typeface="ArialBody"/>
                <a:ea typeface="DejaVu Sans"/>
              </a:rPr>
              <a:t>1 </a:t>
            </a:r>
            <a:r>
              <a:rPr b="1" lang="en-US" sz="1500" spc="-1" strike="noStrike">
                <a:solidFill>
                  <a:srgbClr val="069a2e"/>
                </a:solidFill>
                <a:latin typeface="Arial"/>
                <a:ea typeface="DejaVu Sans"/>
              </a:rPr>
              <a:t>ECS</a:t>
            </a: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, Stanislaus Schymanski</a:t>
            </a:r>
            <a:r>
              <a:rPr b="1" lang="en-US" sz="1200" spc="-1" strike="noStrike" baseline="26000">
                <a:solidFill>
                  <a:srgbClr val="2a6099"/>
                </a:solidFill>
                <a:latin typeface="ArialBody"/>
                <a:ea typeface="DejaVu Sans"/>
              </a:rPr>
              <a:t>1</a:t>
            </a: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, Dagmar van Dusschoten</a:t>
            </a:r>
            <a:r>
              <a:rPr b="1" lang="en-GB" sz="1200" spc="-1" strike="noStrike" baseline="26000">
                <a:solidFill>
                  <a:srgbClr val="2a6099"/>
                </a:solidFill>
                <a:latin typeface="Arial"/>
                <a:ea typeface="DejaVu Sans"/>
              </a:rPr>
              <a:t>2</a:t>
            </a: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, Robert Koller</a:t>
            </a:r>
            <a:r>
              <a:rPr b="1" lang="en-GB" sz="1200" spc="-1" strike="noStrike" baseline="26000">
                <a:solidFill>
                  <a:srgbClr val="2a6099"/>
                </a:solidFill>
                <a:latin typeface="Arial"/>
                <a:ea typeface="DejaVu Sans"/>
              </a:rPr>
              <a:t>2</a:t>
            </a: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, Daniel Pflugfelder</a:t>
            </a:r>
            <a:r>
              <a:rPr b="1" lang="en-GB" sz="1200" spc="-1" strike="noStrike" baseline="26000">
                <a:solidFill>
                  <a:srgbClr val="2a6099"/>
                </a:solidFill>
                <a:latin typeface="Arial"/>
                <a:ea typeface="DejaVu Sans"/>
              </a:rPr>
              <a:t>2</a:t>
            </a:r>
            <a:r>
              <a:rPr b="1" lang="en-US" sz="1500" spc="-1" strike="noStrike">
                <a:solidFill>
                  <a:srgbClr val="2a6099"/>
                </a:solidFill>
                <a:latin typeface="Arial"/>
                <a:ea typeface="DejaVu Sans"/>
              </a:rPr>
              <a:t>, Julian Klaus</a:t>
            </a:r>
            <a:r>
              <a:rPr b="1" lang="en-US" sz="1200" spc="-1" strike="noStrike" baseline="26000">
                <a:solidFill>
                  <a:srgbClr val="2a6099"/>
                </a:solidFill>
                <a:latin typeface="ArialBody"/>
                <a:ea typeface="DejaVu Sans"/>
              </a:rPr>
              <a:t>3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365760" y="2926080"/>
            <a:ext cx="423000" cy="55800"/>
          </a:xfrm>
          <a:prstGeom prst="rect">
            <a:avLst/>
          </a:prstGeom>
          <a:solidFill>
            <a:srgbClr val="3e5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4683600" y="1990440"/>
            <a:ext cx="1049040" cy="221472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5735520" y="1990440"/>
            <a:ext cx="1038600" cy="221472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6778080" y="1990440"/>
            <a:ext cx="1043280" cy="221472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4"/>
          <a:stretch/>
        </p:blipFill>
        <p:spPr>
          <a:xfrm>
            <a:off x="7824600" y="1990440"/>
            <a:ext cx="1044000" cy="2214720"/>
          </a:xfrm>
          <a:prstGeom prst="rect">
            <a:avLst/>
          </a:prstGeom>
          <a:ln>
            <a:noFill/>
          </a:ln>
        </p:spPr>
      </p:pic>
      <p:sp>
        <p:nvSpPr>
          <p:cNvPr id="146" name="CustomShape 4"/>
          <p:cNvSpPr/>
          <p:nvPr/>
        </p:nvSpPr>
        <p:spPr>
          <a:xfrm>
            <a:off x="274320" y="1842840"/>
            <a:ext cx="4388040" cy="127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200" spc="-1" strike="noStrike" baseline="26000">
                <a:solidFill>
                  <a:srgbClr val="000000"/>
                </a:solidFill>
                <a:latin typeface="ArialBody"/>
                <a:ea typeface="DejaVu Sans"/>
              </a:rPr>
              <a:t>1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ERIN department, Luxembourg Institute of Science and Technology (LIST), Sanem (LU)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200" spc="-1" strike="noStrike" baseline="26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Institute of Bio- and Geosciences, IBG-2: Plant Sciences, Forschungszentrum Jülich GmbH, Jülich (DE)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 baseline="26000">
                <a:solidFill>
                  <a:srgbClr val="000000"/>
                </a:solidFill>
                <a:latin typeface="ArialBody"/>
                <a:ea typeface="DejaVu Sans"/>
              </a:rPr>
              <a:t>3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University of Bonn (DE)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5"/>
          <a:stretch/>
        </p:blipFill>
        <p:spPr>
          <a:xfrm>
            <a:off x="0" y="0"/>
            <a:ext cx="1279080" cy="4471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6"/>
          <a:stretch/>
        </p:blipFill>
        <p:spPr>
          <a:xfrm>
            <a:off x="965160" y="3875760"/>
            <a:ext cx="1283040" cy="128304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7"/>
          <a:stretch/>
        </p:blipFill>
        <p:spPr>
          <a:xfrm>
            <a:off x="0" y="3858840"/>
            <a:ext cx="968040" cy="129744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8"/>
          <a:stretch/>
        </p:blipFill>
        <p:spPr>
          <a:xfrm>
            <a:off x="8294760" y="0"/>
            <a:ext cx="848160" cy="1187640"/>
          </a:xfrm>
          <a:prstGeom prst="rect">
            <a:avLst/>
          </a:prstGeom>
          <a:ln>
            <a:noFill/>
          </a:ln>
        </p:spPr>
      </p:pic>
      <p:sp>
        <p:nvSpPr>
          <p:cNvPr id="151" name="CustomShape 5"/>
          <p:cNvSpPr/>
          <p:nvPr/>
        </p:nvSpPr>
        <p:spPr>
          <a:xfrm>
            <a:off x="274320" y="3019320"/>
            <a:ext cx="3473640" cy="72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en-US" sz="1000" spc="-1" strike="noStrike">
                <a:solidFill>
                  <a:srgbClr val="2a6099"/>
                </a:solidFill>
                <a:latin typeface="Arial"/>
                <a:ea typeface="DejaVu Sans"/>
              </a:rPr>
              <a:t>Supported by the Luxembourg National Research Fund (FNR), AFR PhD/19/SR/13577787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en-US" sz="1000" spc="-1" strike="noStrike">
                <a:solidFill>
                  <a:srgbClr val="2a6099"/>
                </a:solidFill>
                <a:latin typeface="Arial"/>
                <a:ea typeface="DejaVu Sans"/>
              </a:rPr>
              <a:t>Supported by European Plant Phenotyping Network (EPPN), project ID: 488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" descr=""/>
          <p:cNvPicPr/>
          <p:nvPr/>
        </p:nvPicPr>
        <p:blipFill>
          <a:blip r:embed="rId1"/>
          <a:stretch/>
        </p:blipFill>
        <p:spPr>
          <a:xfrm>
            <a:off x="4901040" y="548640"/>
            <a:ext cx="4232520" cy="2741760"/>
          </a:xfrm>
          <a:prstGeom prst="rect">
            <a:avLst/>
          </a:prstGeom>
          <a:ln>
            <a:noFill/>
          </a:ln>
        </p:spPr>
      </p:pic>
      <p:grpSp>
        <p:nvGrpSpPr>
          <p:cNvPr id="1225" name="Group 1"/>
          <p:cNvGrpSpPr/>
          <p:nvPr/>
        </p:nvGrpSpPr>
        <p:grpSpPr>
          <a:xfrm>
            <a:off x="123120" y="200160"/>
            <a:ext cx="4722120" cy="4318560"/>
            <a:chOff x="123120" y="200160"/>
            <a:chExt cx="4722120" cy="4318560"/>
          </a:xfrm>
        </p:grpSpPr>
        <p:pic>
          <p:nvPicPr>
            <p:cNvPr id="1226" name="" descr=""/>
            <p:cNvPicPr/>
            <p:nvPr/>
          </p:nvPicPr>
          <p:blipFill>
            <a:blip r:embed="rId2"/>
            <a:srcRect l="14593" t="0" r="0" b="0"/>
            <a:stretch/>
          </p:blipFill>
          <p:spPr>
            <a:xfrm rot="16200000">
              <a:off x="-1224720" y="1549800"/>
              <a:ext cx="4314600" cy="1618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7" name="" descr=""/>
            <p:cNvPicPr/>
            <p:nvPr/>
          </p:nvPicPr>
          <p:blipFill>
            <a:blip r:embed="rId3"/>
            <a:srcRect l="16586" t="0" r="0" b="0"/>
            <a:stretch/>
          </p:blipFill>
          <p:spPr>
            <a:xfrm rot="16200000">
              <a:off x="333000" y="1565640"/>
              <a:ext cx="4314600" cy="1591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8" name="" descr=""/>
            <p:cNvPicPr/>
            <p:nvPr/>
          </p:nvPicPr>
          <p:blipFill>
            <a:blip r:embed="rId4"/>
            <a:srcRect l="0" t="764" r="0" b="12862"/>
            <a:stretch/>
          </p:blipFill>
          <p:spPr>
            <a:xfrm>
              <a:off x="3267720" y="200160"/>
              <a:ext cx="1577520" cy="4314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29" name="CustomShape 2"/>
          <p:cNvSpPr/>
          <p:nvPr/>
        </p:nvSpPr>
        <p:spPr>
          <a:xfrm>
            <a:off x="1828800" y="1920240"/>
            <a:ext cx="2928600" cy="1644480"/>
          </a:xfrm>
          <a:prstGeom prst="rect">
            <a:avLst/>
          </a:prstGeom>
          <a:noFill/>
          <a:ln w="38160">
            <a:solidFill>
              <a:srgbClr val="e7e70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0" name="CustomShape 3"/>
          <p:cNvSpPr/>
          <p:nvPr/>
        </p:nvSpPr>
        <p:spPr>
          <a:xfrm>
            <a:off x="3196440" y="2733120"/>
            <a:ext cx="531000" cy="259200"/>
          </a:xfrm>
          <a:custGeom>
            <a:avLst/>
            <a:gdLst/>
            <a:ahLst/>
            <a:rect l="l" t="t" r="r" b="b"/>
            <a:pathLst>
              <a:path w="1481" h="726">
                <a:moveTo>
                  <a:pt x="0" y="181"/>
                </a:moveTo>
                <a:lnTo>
                  <a:pt x="1110" y="181"/>
                </a:lnTo>
                <a:lnTo>
                  <a:pt x="1110" y="0"/>
                </a:lnTo>
                <a:lnTo>
                  <a:pt x="1480" y="362"/>
                </a:lnTo>
                <a:lnTo>
                  <a:pt x="1110" y="725"/>
                </a:lnTo>
                <a:lnTo>
                  <a:pt x="1110" y="543"/>
                </a:lnTo>
                <a:lnTo>
                  <a:pt x="0" y="543"/>
                </a:lnTo>
                <a:lnTo>
                  <a:pt x="0" y="181"/>
                </a:lnTo>
              </a:path>
            </a:pathLst>
          </a:custGeom>
          <a:solidFill>
            <a:srgbClr val="e7e706"/>
          </a:solidFill>
          <a:ln>
            <a:solidFill>
              <a:srgbClr val="e7e706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2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31" name="Line 4"/>
          <p:cNvSpPr/>
          <p:nvPr/>
        </p:nvSpPr>
        <p:spPr>
          <a:xfrm flipV="1">
            <a:off x="7132320" y="786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Line 5"/>
          <p:cNvSpPr/>
          <p:nvPr/>
        </p:nvSpPr>
        <p:spPr>
          <a:xfrm flipV="1">
            <a:off x="7758720" y="786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Line 6"/>
          <p:cNvSpPr/>
          <p:nvPr/>
        </p:nvSpPr>
        <p:spPr>
          <a:xfrm flipV="1">
            <a:off x="6533280" y="786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4" name="Line 7"/>
          <p:cNvSpPr/>
          <p:nvPr/>
        </p:nvSpPr>
        <p:spPr>
          <a:xfrm flipV="1">
            <a:off x="8339400" y="786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8"/>
          <p:cNvSpPr/>
          <p:nvPr/>
        </p:nvSpPr>
        <p:spPr>
          <a:xfrm>
            <a:off x="7132320" y="786240"/>
            <a:ext cx="1205640" cy="2138400"/>
          </a:xfrm>
          <a:prstGeom prst="rect">
            <a:avLst/>
          </a:prstGeom>
          <a:noFill/>
          <a:ln w="38160">
            <a:solidFill>
              <a:srgbClr val="e7e70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6" name="CustomShape 9"/>
          <p:cNvSpPr/>
          <p:nvPr/>
        </p:nvSpPr>
        <p:spPr>
          <a:xfrm>
            <a:off x="4846320" y="3793320"/>
            <a:ext cx="420552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Growth rate after pulse 2 </a:t>
            </a:r>
            <a:r>
              <a:rPr b="1" lang="en-US" sz="15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significantly higher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 compared to before (p=5E-6; data from 10 plants)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37" name="CustomShape 10"/>
          <p:cNvSpPr/>
          <p:nvPr/>
        </p:nvSpPr>
        <p:spPr>
          <a:xfrm>
            <a:off x="4901040" y="182880"/>
            <a:ext cx="283320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highlight>
                  <a:srgbClr val="b4c7dc"/>
                </a:highlight>
                <a:latin typeface="Arial"/>
                <a:ea typeface="DejaVu Sans"/>
              </a:rPr>
              <a:t>Layer receiving pulse 2: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38" name="CustomShape 11"/>
          <p:cNvSpPr/>
          <p:nvPr/>
        </p:nvSpPr>
        <p:spPr>
          <a:xfrm>
            <a:off x="5669280" y="540360"/>
            <a:ext cx="265032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Growth rate evolution layer 2 (entire layer)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239" name="CustomShape 12"/>
          <p:cNvSpPr/>
          <p:nvPr/>
        </p:nvSpPr>
        <p:spPr>
          <a:xfrm rot="16200000">
            <a:off x="6912360" y="3384360"/>
            <a:ext cx="547200" cy="289800"/>
          </a:xfrm>
          <a:custGeom>
            <a:avLst/>
            <a:gdLst/>
            <a:ahLst/>
            <a:rect l="l" t="t" r="r" b="b"/>
            <a:pathLst>
              <a:path w="1525" h="811">
                <a:moveTo>
                  <a:pt x="0" y="202"/>
                </a:moveTo>
                <a:lnTo>
                  <a:pt x="1143" y="202"/>
                </a:lnTo>
                <a:lnTo>
                  <a:pt x="1143" y="0"/>
                </a:lnTo>
                <a:lnTo>
                  <a:pt x="1524" y="405"/>
                </a:lnTo>
                <a:lnTo>
                  <a:pt x="1143" y="810"/>
                </a:lnTo>
                <a:lnTo>
                  <a:pt x="1143" y="607"/>
                </a:lnTo>
                <a:lnTo>
                  <a:pt x="0" y="607"/>
                </a:lnTo>
                <a:lnTo>
                  <a:pt x="0" y="202"/>
                </a:lnTo>
              </a:path>
            </a:pathLst>
          </a:custGeom>
          <a:solidFill>
            <a:srgbClr val="e7e706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1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40" name="CustomShape 13"/>
          <p:cNvSpPr/>
          <p:nvPr/>
        </p:nvSpPr>
        <p:spPr>
          <a:xfrm rot="16200000">
            <a:off x="7535520" y="3384360"/>
            <a:ext cx="547200" cy="289800"/>
          </a:xfrm>
          <a:custGeom>
            <a:avLst/>
            <a:gdLst/>
            <a:ahLst/>
            <a:rect l="l" t="t" r="r" b="b"/>
            <a:pathLst>
              <a:path w="1525" h="811">
                <a:moveTo>
                  <a:pt x="0" y="202"/>
                </a:moveTo>
                <a:lnTo>
                  <a:pt x="1143" y="202"/>
                </a:lnTo>
                <a:lnTo>
                  <a:pt x="1143" y="0"/>
                </a:lnTo>
                <a:lnTo>
                  <a:pt x="1524" y="405"/>
                </a:lnTo>
                <a:lnTo>
                  <a:pt x="1143" y="810"/>
                </a:lnTo>
                <a:lnTo>
                  <a:pt x="1143" y="607"/>
                </a:lnTo>
                <a:lnTo>
                  <a:pt x="0" y="607"/>
                </a:lnTo>
                <a:lnTo>
                  <a:pt x="0" y="202"/>
                </a:lnTo>
              </a:path>
            </a:pathLst>
          </a:custGeom>
          <a:solidFill>
            <a:srgbClr val="e7e706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2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41" name="CustomShape 14"/>
          <p:cNvSpPr/>
          <p:nvPr/>
        </p:nvSpPr>
        <p:spPr>
          <a:xfrm>
            <a:off x="640080" y="457236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PT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42" name="CustomShape 15"/>
          <p:cNvSpPr/>
          <p:nvPr/>
        </p:nvSpPr>
        <p:spPr>
          <a:xfrm>
            <a:off x="2286000" y="457236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43" name="CustomShape 16"/>
          <p:cNvSpPr/>
          <p:nvPr/>
        </p:nvSpPr>
        <p:spPr>
          <a:xfrm>
            <a:off x="3840480" y="457236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P2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244" name="" descr=""/>
          <p:cNvPicPr/>
          <p:nvPr/>
        </p:nvPicPr>
        <p:blipFill>
          <a:blip r:embed="rId5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1245" name="CustomShape 17"/>
          <p:cNvSpPr/>
          <p:nvPr/>
        </p:nvSpPr>
        <p:spPr>
          <a:xfrm>
            <a:off x="0" y="0"/>
            <a:ext cx="118764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18"/>
          <p:cNvSpPr/>
          <p:nvPr/>
        </p:nvSpPr>
        <p:spPr>
          <a:xfrm>
            <a:off x="-585360" y="91440"/>
            <a:ext cx="237636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RESULTS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247" name="Line 19"/>
          <p:cNvSpPr/>
          <p:nvPr/>
        </p:nvSpPr>
        <p:spPr>
          <a:xfrm>
            <a:off x="5083920" y="1682640"/>
            <a:ext cx="0" cy="365760"/>
          </a:xfrm>
          <a:prstGeom prst="line">
            <a:avLst/>
          </a:prstGeom>
          <a:ln w="190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Line 20"/>
          <p:cNvSpPr/>
          <p:nvPr/>
        </p:nvSpPr>
        <p:spPr>
          <a:xfrm>
            <a:off x="9089280" y="1316880"/>
            <a:ext cx="0" cy="109728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9" name="CustomShape 21"/>
          <p:cNvSpPr/>
          <p:nvPr/>
        </p:nvSpPr>
        <p:spPr>
          <a:xfrm rot="16200000">
            <a:off x="6702840" y="3045600"/>
            <a:ext cx="182160" cy="602640"/>
          </a:xfrm>
          <a:custGeom>
            <a:avLst/>
            <a:gdLst/>
            <a:ahLst/>
            <a:rect l="l" t="t" r="r" b="b"/>
            <a:pathLst>
              <a:path w="510" h="1677">
                <a:moveTo>
                  <a:pt x="509" y="0"/>
                </a:moveTo>
                <a:cubicBezTo>
                  <a:pt x="381" y="0"/>
                  <a:pt x="254" y="69"/>
                  <a:pt x="254" y="139"/>
                </a:cubicBezTo>
                <a:lnTo>
                  <a:pt x="254" y="698"/>
                </a:lnTo>
                <a:cubicBezTo>
                  <a:pt x="254" y="768"/>
                  <a:pt x="127" y="838"/>
                  <a:pt x="0" y="838"/>
                </a:cubicBezTo>
                <a:cubicBezTo>
                  <a:pt x="127" y="838"/>
                  <a:pt x="254" y="908"/>
                  <a:pt x="254" y="978"/>
                </a:cubicBezTo>
                <a:lnTo>
                  <a:pt x="254" y="1537"/>
                </a:lnTo>
                <a:cubicBezTo>
                  <a:pt x="254" y="1607"/>
                  <a:pt x="381" y="1676"/>
                  <a:pt x="509" y="1676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22"/>
          <p:cNvSpPr/>
          <p:nvPr/>
        </p:nvSpPr>
        <p:spPr>
          <a:xfrm rot="16200000">
            <a:off x="7388640" y="3145680"/>
            <a:ext cx="182160" cy="401760"/>
          </a:xfrm>
          <a:custGeom>
            <a:avLst/>
            <a:gdLst/>
            <a:ahLst/>
            <a:rect l="l" t="t" r="r" b="b"/>
            <a:pathLst>
              <a:path w="510" h="1120">
                <a:moveTo>
                  <a:pt x="509" y="0"/>
                </a:moveTo>
                <a:cubicBezTo>
                  <a:pt x="381" y="0"/>
                  <a:pt x="254" y="46"/>
                  <a:pt x="254" y="93"/>
                </a:cubicBezTo>
                <a:lnTo>
                  <a:pt x="254" y="466"/>
                </a:lnTo>
                <a:cubicBezTo>
                  <a:pt x="254" y="512"/>
                  <a:pt x="127" y="559"/>
                  <a:pt x="0" y="559"/>
                </a:cubicBezTo>
                <a:cubicBezTo>
                  <a:pt x="127" y="559"/>
                  <a:pt x="254" y="606"/>
                  <a:pt x="254" y="652"/>
                </a:cubicBezTo>
                <a:lnTo>
                  <a:pt x="254" y="1025"/>
                </a:lnTo>
                <a:cubicBezTo>
                  <a:pt x="254" y="1072"/>
                  <a:pt x="381" y="1119"/>
                  <a:pt x="509" y="111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23"/>
          <p:cNvSpPr/>
          <p:nvPr/>
        </p:nvSpPr>
        <p:spPr>
          <a:xfrm rot="16200000">
            <a:off x="8028720" y="3145680"/>
            <a:ext cx="182160" cy="401760"/>
          </a:xfrm>
          <a:custGeom>
            <a:avLst/>
            <a:gdLst/>
            <a:ahLst/>
            <a:rect l="l" t="t" r="r" b="b"/>
            <a:pathLst>
              <a:path w="510" h="1120">
                <a:moveTo>
                  <a:pt x="509" y="0"/>
                </a:moveTo>
                <a:cubicBezTo>
                  <a:pt x="381" y="0"/>
                  <a:pt x="254" y="46"/>
                  <a:pt x="254" y="93"/>
                </a:cubicBezTo>
                <a:lnTo>
                  <a:pt x="254" y="466"/>
                </a:lnTo>
                <a:cubicBezTo>
                  <a:pt x="254" y="512"/>
                  <a:pt x="127" y="559"/>
                  <a:pt x="0" y="559"/>
                </a:cubicBezTo>
                <a:cubicBezTo>
                  <a:pt x="127" y="559"/>
                  <a:pt x="254" y="606"/>
                  <a:pt x="254" y="652"/>
                </a:cubicBezTo>
                <a:lnTo>
                  <a:pt x="254" y="1025"/>
                </a:lnTo>
                <a:cubicBezTo>
                  <a:pt x="254" y="1072"/>
                  <a:pt x="381" y="1119"/>
                  <a:pt x="509" y="111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2" name="CustomShape 24"/>
          <p:cNvSpPr/>
          <p:nvPr/>
        </p:nvSpPr>
        <p:spPr>
          <a:xfrm>
            <a:off x="658368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PT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53" name="CustomShape 25"/>
          <p:cNvSpPr/>
          <p:nvPr/>
        </p:nvSpPr>
        <p:spPr>
          <a:xfrm>
            <a:off x="727848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54" name="CustomShape 26"/>
          <p:cNvSpPr/>
          <p:nvPr/>
        </p:nvSpPr>
        <p:spPr>
          <a:xfrm>
            <a:off x="790056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P2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CustomShape 1"/>
          <p:cNvSpPr/>
          <p:nvPr/>
        </p:nvSpPr>
        <p:spPr>
          <a:xfrm>
            <a:off x="-182880" y="-182880"/>
            <a:ext cx="9691560" cy="4826880"/>
          </a:xfrm>
          <a:prstGeom prst="rect">
            <a:avLst/>
          </a:prstGeom>
          <a:solidFill>
            <a:srgbClr val="00bdff">
              <a:alpha val="15000"/>
            </a:srgbClr>
          </a:solidFill>
          <a:ln>
            <a:solidFill>
              <a:srgbClr val="b4c7dc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256" name="" descr=""/>
          <p:cNvPicPr/>
          <p:nvPr/>
        </p:nvPicPr>
        <p:blipFill>
          <a:blip r:embed="rId1"/>
          <a:stretch/>
        </p:blipFill>
        <p:spPr>
          <a:xfrm>
            <a:off x="6858000" y="4668120"/>
            <a:ext cx="2102040" cy="474480"/>
          </a:xfrm>
          <a:prstGeom prst="rect">
            <a:avLst/>
          </a:prstGeom>
          <a:ln>
            <a:noFill/>
          </a:ln>
        </p:spPr>
      </p:pic>
      <p:sp>
        <p:nvSpPr>
          <p:cNvPr id="1257" name="CustomShape 2"/>
          <p:cNvSpPr/>
          <p:nvPr/>
        </p:nvSpPr>
        <p:spPr>
          <a:xfrm>
            <a:off x="1006200" y="763560"/>
            <a:ext cx="5484960" cy="75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  <a:ea typeface="DejaVu Sans"/>
              </a:rPr>
              <a:t>Fast occurrence of global hydropatterning (48 h)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258" name="CustomShape 3"/>
          <p:cNvSpPr/>
          <p:nvPr/>
        </p:nvSpPr>
        <p:spPr>
          <a:xfrm>
            <a:off x="378360" y="640080"/>
            <a:ext cx="717840" cy="242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85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537992"/>
                </a:solidFill>
                <a:latin typeface="Bebas Neue"/>
                <a:ea typeface="Bebas Neue"/>
              </a:rPr>
              <a:t>1</a:t>
            </a:r>
            <a:endParaRPr b="0" lang="en-US" sz="4400" spc="-1" strike="noStrike">
              <a:latin typeface="Arial"/>
            </a:endParaRPr>
          </a:p>
          <a:p>
            <a:pPr>
              <a:lnSpc>
                <a:spcPct val="85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537992"/>
                </a:solidFill>
                <a:latin typeface="Bebas Neue"/>
                <a:ea typeface="Bebas Neue"/>
              </a:rPr>
              <a:t>2</a:t>
            </a:r>
            <a:endParaRPr b="0" lang="en-US" sz="4400" spc="-1" strike="noStrike">
              <a:latin typeface="Arial"/>
            </a:endParaRPr>
          </a:p>
          <a:p>
            <a:pPr>
              <a:lnSpc>
                <a:spcPct val="85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537992"/>
                </a:solidFill>
                <a:latin typeface="Bebas Neue"/>
                <a:ea typeface="Bebas Neue"/>
              </a:rPr>
              <a:t>3</a:t>
            </a:r>
            <a:endParaRPr b="0" lang="en-US" sz="4400" spc="-1" strike="noStrike">
              <a:latin typeface="Arial"/>
            </a:endParaRPr>
          </a:p>
          <a:p>
            <a:pPr>
              <a:lnSpc>
                <a:spcPct val="85000"/>
              </a:lnSpc>
              <a:tabLst>
                <a:tab algn="l" pos="0"/>
              </a:tabLst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59" name="CustomShape 4"/>
          <p:cNvSpPr/>
          <p:nvPr/>
        </p:nvSpPr>
        <p:spPr>
          <a:xfrm>
            <a:off x="1006200" y="1920240"/>
            <a:ext cx="7130880" cy="7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  <a:ea typeface="DejaVu Sans"/>
              </a:rPr>
              <a:t>Preliminary indication of reversibility of phenomenon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260" name="CustomShape 5"/>
          <p:cNvSpPr/>
          <p:nvPr/>
        </p:nvSpPr>
        <p:spPr>
          <a:xfrm>
            <a:off x="1558800" y="3540960"/>
            <a:ext cx="4749480" cy="7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1" name="CustomShape 6"/>
          <p:cNvSpPr/>
          <p:nvPr/>
        </p:nvSpPr>
        <p:spPr>
          <a:xfrm>
            <a:off x="1006200" y="1322280"/>
            <a:ext cx="6399720" cy="7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  <a:ea typeface="DejaVu Sans"/>
              </a:rPr>
              <a:t>Response independent of location and timing of pulse injection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1262" name="" descr=""/>
          <p:cNvPicPr/>
          <p:nvPr/>
        </p:nvPicPr>
        <p:blipFill>
          <a:blip r:embed="rId2"/>
          <a:stretch/>
        </p:blipFill>
        <p:spPr>
          <a:xfrm>
            <a:off x="3983760" y="2650680"/>
            <a:ext cx="1645200" cy="1645200"/>
          </a:xfrm>
          <a:prstGeom prst="rect">
            <a:avLst/>
          </a:prstGeom>
          <a:ln>
            <a:noFill/>
          </a:ln>
        </p:spPr>
      </p:pic>
      <p:pic>
        <p:nvPicPr>
          <p:cNvPr id="1263" name="" descr=""/>
          <p:cNvPicPr/>
          <p:nvPr/>
        </p:nvPicPr>
        <p:blipFill>
          <a:blip r:embed="rId3"/>
          <a:stretch/>
        </p:blipFill>
        <p:spPr>
          <a:xfrm>
            <a:off x="280440" y="4644360"/>
            <a:ext cx="633240" cy="498600"/>
          </a:xfrm>
          <a:prstGeom prst="rect">
            <a:avLst/>
          </a:prstGeom>
          <a:ln>
            <a:noFill/>
          </a:ln>
        </p:spPr>
      </p:pic>
      <p:pic>
        <p:nvPicPr>
          <p:cNvPr id="1264" name="" descr=""/>
          <p:cNvPicPr/>
          <p:nvPr/>
        </p:nvPicPr>
        <p:blipFill>
          <a:blip r:embed="rId4"/>
          <a:stretch/>
        </p:blipFill>
        <p:spPr>
          <a:xfrm>
            <a:off x="2286000" y="4644720"/>
            <a:ext cx="1553400" cy="484920"/>
          </a:xfrm>
          <a:prstGeom prst="rect">
            <a:avLst/>
          </a:prstGeom>
          <a:ln>
            <a:noFill/>
          </a:ln>
        </p:spPr>
      </p:pic>
      <p:pic>
        <p:nvPicPr>
          <p:cNvPr id="1265" name="" descr=""/>
          <p:cNvPicPr/>
          <p:nvPr/>
        </p:nvPicPr>
        <p:blipFill>
          <a:blip r:embed="rId5"/>
          <a:stretch/>
        </p:blipFill>
        <p:spPr>
          <a:xfrm>
            <a:off x="1280160" y="4634640"/>
            <a:ext cx="639360" cy="573480"/>
          </a:xfrm>
          <a:prstGeom prst="rect">
            <a:avLst/>
          </a:prstGeom>
          <a:ln>
            <a:noFill/>
          </a:ln>
        </p:spPr>
      </p:pic>
      <p:pic>
        <p:nvPicPr>
          <p:cNvPr id="1266" name="" descr=""/>
          <p:cNvPicPr/>
          <p:nvPr/>
        </p:nvPicPr>
        <p:blipFill>
          <a:blip r:embed="rId6"/>
          <a:stretch/>
        </p:blipFill>
        <p:spPr>
          <a:xfrm>
            <a:off x="4206600" y="4644720"/>
            <a:ext cx="2284920" cy="464040"/>
          </a:xfrm>
          <a:prstGeom prst="rect">
            <a:avLst/>
          </a:prstGeom>
          <a:ln>
            <a:noFill/>
          </a:ln>
        </p:spPr>
      </p:pic>
      <p:pic>
        <p:nvPicPr>
          <p:cNvPr id="1267" name="" descr=""/>
          <p:cNvPicPr/>
          <p:nvPr/>
        </p:nvPicPr>
        <p:blipFill>
          <a:blip r:embed="rId7"/>
          <a:stretch/>
        </p:blipFill>
        <p:spPr>
          <a:xfrm>
            <a:off x="7132320" y="-9000"/>
            <a:ext cx="2033640" cy="4293360"/>
          </a:xfrm>
          <a:prstGeom prst="rect">
            <a:avLst/>
          </a:prstGeom>
          <a:ln>
            <a:noFill/>
          </a:ln>
        </p:spPr>
      </p:pic>
      <p:sp>
        <p:nvSpPr>
          <p:cNvPr id="1268" name="CustomShape 7"/>
          <p:cNvSpPr/>
          <p:nvPr/>
        </p:nvSpPr>
        <p:spPr>
          <a:xfrm>
            <a:off x="0" y="0"/>
            <a:ext cx="182808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8"/>
          <p:cNvSpPr/>
          <p:nvPr/>
        </p:nvSpPr>
        <p:spPr>
          <a:xfrm>
            <a:off x="-311040" y="91440"/>
            <a:ext cx="241308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CONCLUSIONS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1270" name="" descr=""/>
          <p:cNvPicPr/>
          <p:nvPr/>
        </p:nvPicPr>
        <p:blipFill>
          <a:blip r:embed="rId8"/>
          <a:stretch/>
        </p:blipFill>
        <p:spPr>
          <a:xfrm>
            <a:off x="5629680" y="2650680"/>
            <a:ext cx="1227600" cy="1645200"/>
          </a:xfrm>
          <a:prstGeom prst="rect">
            <a:avLst/>
          </a:prstGeom>
          <a:ln>
            <a:noFill/>
          </a:ln>
        </p:spPr>
      </p:pic>
      <p:sp>
        <p:nvSpPr>
          <p:cNvPr id="1271" name="CustomShape 9"/>
          <p:cNvSpPr/>
          <p:nvPr/>
        </p:nvSpPr>
        <p:spPr>
          <a:xfrm>
            <a:off x="378360" y="3017520"/>
            <a:ext cx="329472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5000"/>
              </a:lnSpc>
              <a:spcBef>
                <a:spcPts val="601"/>
              </a:spcBef>
            </a:pPr>
            <a:r>
              <a:rPr b="1" lang="en-US" sz="1800" spc="-1" strike="noStrike">
                <a:solidFill>
                  <a:srgbClr val="2a6099"/>
                </a:solidFill>
                <a:latin typeface="Arial"/>
                <a:ea typeface="DejaVu Sans"/>
              </a:rPr>
              <a:t>Contact information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tabLst>
                <a:tab algn="l" pos="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For more info, please contact me at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95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samuele.ceolin@list.lu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95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-331560" y="-995040"/>
            <a:ext cx="10059120" cy="348012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-91800" y="2405160"/>
            <a:ext cx="9544320" cy="3065400"/>
          </a:xfrm>
          <a:prstGeom prst="rect">
            <a:avLst/>
          </a:prstGeom>
          <a:ln>
            <a:noFill/>
          </a:ln>
        </p:spPr>
      </p:pic>
      <p:grpSp>
        <p:nvGrpSpPr>
          <p:cNvPr id="154" name="Group 1"/>
          <p:cNvGrpSpPr/>
          <p:nvPr/>
        </p:nvGrpSpPr>
        <p:grpSpPr>
          <a:xfrm>
            <a:off x="2829240" y="2057040"/>
            <a:ext cx="3885840" cy="2833200"/>
            <a:chOff x="2829240" y="2057040"/>
            <a:chExt cx="3885840" cy="2833200"/>
          </a:xfrm>
        </p:grpSpPr>
        <p:sp>
          <p:nvSpPr>
            <p:cNvPr id="155" name="CustomShape 2"/>
            <p:cNvSpPr/>
            <p:nvPr/>
          </p:nvSpPr>
          <p:spPr>
            <a:xfrm>
              <a:off x="4654800" y="2089080"/>
              <a:ext cx="175680" cy="2680200"/>
            </a:xfrm>
            <a:custGeom>
              <a:avLst/>
              <a:gdLst/>
              <a:ahLst/>
              <a:rect l="l" t="t" r="r" b="b"/>
              <a:pathLst>
                <a:path w="549" h="8219">
                  <a:moveTo>
                    <a:pt x="177" y="0"/>
                  </a:moveTo>
                  <a:cubicBezTo>
                    <a:pt x="472" y="154"/>
                    <a:pt x="294" y="441"/>
                    <a:pt x="221" y="642"/>
                  </a:cubicBezTo>
                  <a:cubicBezTo>
                    <a:pt x="143" y="856"/>
                    <a:pt x="26" y="1073"/>
                    <a:pt x="65" y="1305"/>
                  </a:cubicBezTo>
                  <a:cubicBezTo>
                    <a:pt x="103" y="1526"/>
                    <a:pt x="128" y="1756"/>
                    <a:pt x="221" y="1967"/>
                  </a:cubicBezTo>
                  <a:cubicBezTo>
                    <a:pt x="317" y="2183"/>
                    <a:pt x="210" y="2402"/>
                    <a:pt x="155" y="2609"/>
                  </a:cubicBezTo>
                  <a:cubicBezTo>
                    <a:pt x="94" y="2838"/>
                    <a:pt x="3" y="3072"/>
                    <a:pt x="44" y="3310"/>
                  </a:cubicBezTo>
                  <a:cubicBezTo>
                    <a:pt x="78" y="3511"/>
                    <a:pt x="160" y="3703"/>
                    <a:pt x="243" y="3894"/>
                  </a:cubicBezTo>
                  <a:cubicBezTo>
                    <a:pt x="339" y="4113"/>
                    <a:pt x="401" y="4373"/>
                    <a:pt x="309" y="4596"/>
                  </a:cubicBezTo>
                  <a:cubicBezTo>
                    <a:pt x="224" y="4803"/>
                    <a:pt x="168" y="5007"/>
                    <a:pt x="133" y="5219"/>
                  </a:cubicBezTo>
                  <a:cubicBezTo>
                    <a:pt x="100" y="5417"/>
                    <a:pt x="0" y="5689"/>
                    <a:pt x="221" y="5823"/>
                  </a:cubicBezTo>
                  <a:cubicBezTo>
                    <a:pt x="490" y="5984"/>
                    <a:pt x="474" y="6223"/>
                    <a:pt x="507" y="6446"/>
                  </a:cubicBezTo>
                  <a:cubicBezTo>
                    <a:pt x="548" y="6712"/>
                    <a:pt x="330" y="6945"/>
                    <a:pt x="222" y="7186"/>
                  </a:cubicBezTo>
                  <a:cubicBezTo>
                    <a:pt x="132" y="7383"/>
                    <a:pt x="102" y="7597"/>
                    <a:pt x="89" y="7809"/>
                  </a:cubicBezTo>
                  <a:lnTo>
                    <a:pt x="111" y="8005"/>
                  </a:lnTo>
                  <a:lnTo>
                    <a:pt x="133" y="8198"/>
                  </a:lnTo>
                  <a:lnTo>
                    <a:pt x="133" y="821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3"/>
            <p:cNvSpPr/>
            <p:nvPr/>
          </p:nvSpPr>
          <p:spPr>
            <a:xfrm>
              <a:off x="4683600" y="2495880"/>
              <a:ext cx="1598400" cy="1433880"/>
            </a:xfrm>
            <a:custGeom>
              <a:avLst/>
              <a:gdLst/>
              <a:ahLst/>
              <a:rect l="l" t="t" r="r" b="b"/>
              <a:pathLst>
                <a:path w="4905" h="4402">
                  <a:moveTo>
                    <a:pt x="0" y="0"/>
                  </a:moveTo>
                  <a:cubicBezTo>
                    <a:pt x="55" y="196"/>
                    <a:pt x="158" y="399"/>
                    <a:pt x="419" y="487"/>
                  </a:cubicBezTo>
                  <a:cubicBezTo>
                    <a:pt x="684" y="578"/>
                    <a:pt x="924" y="763"/>
                    <a:pt x="1060" y="993"/>
                  </a:cubicBezTo>
                  <a:cubicBezTo>
                    <a:pt x="1198" y="1228"/>
                    <a:pt x="1475" y="1321"/>
                    <a:pt x="1723" y="1421"/>
                  </a:cubicBezTo>
                  <a:cubicBezTo>
                    <a:pt x="1977" y="1524"/>
                    <a:pt x="2209" y="1670"/>
                    <a:pt x="2386" y="1870"/>
                  </a:cubicBezTo>
                  <a:cubicBezTo>
                    <a:pt x="2564" y="2070"/>
                    <a:pt x="2751" y="2299"/>
                    <a:pt x="3049" y="2376"/>
                  </a:cubicBezTo>
                  <a:cubicBezTo>
                    <a:pt x="3284" y="2438"/>
                    <a:pt x="3540" y="2557"/>
                    <a:pt x="3623" y="2786"/>
                  </a:cubicBezTo>
                  <a:cubicBezTo>
                    <a:pt x="3710" y="3025"/>
                    <a:pt x="3793" y="3272"/>
                    <a:pt x="3954" y="3485"/>
                  </a:cubicBezTo>
                  <a:cubicBezTo>
                    <a:pt x="4131" y="3720"/>
                    <a:pt x="4480" y="3728"/>
                    <a:pt x="4684" y="3934"/>
                  </a:cubicBezTo>
                  <a:lnTo>
                    <a:pt x="4816" y="4168"/>
                  </a:lnTo>
                  <a:lnTo>
                    <a:pt x="4882" y="4363"/>
                  </a:lnTo>
                  <a:lnTo>
                    <a:pt x="4904" y="4401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CustomShape 4"/>
            <p:cNvSpPr/>
            <p:nvPr/>
          </p:nvSpPr>
          <p:spPr>
            <a:xfrm>
              <a:off x="3017160" y="2820240"/>
              <a:ext cx="1728000" cy="1396080"/>
            </a:xfrm>
            <a:custGeom>
              <a:avLst/>
              <a:gdLst/>
              <a:ahLst/>
              <a:rect l="l" t="t" r="r" b="b"/>
              <a:pathLst>
                <a:path w="5303" h="4286">
                  <a:moveTo>
                    <a:pt x="5302" y="0"/>
                  </a:moveTo>
                  <a:cubicBezTo>
                    <a:pt x="5109" y="165"/>
                    <a:pt x="4817" y="154"/>
                    <a:pt x="4640" y="351"/>
                  </a:cubicBezTo>
                  <a:cubicBezTo>
                    <a:pt x="4449" y="563"/>
                    <a:pt x="4264" y="790"/>
                    <a:pt x="4021" y="955"/>
                  </a:cubicBezTo>
                  <a:cubicBezTo>
                    <a:pt x="3824" y="1088"/>
                    <a:pt x="3564" y="1117"/>
                    <a:pt x="3337" y="1207"/>
                  </a:cubicBezTo>
                  <a:cubicBezTo>
                    <a:pt x="3017" y="1335"/>
                    <a:pt x="2905" y="1619"/>
                    <a:pt x="2673" y="1812"/>
                  </a:cubicBezTo>
                  <a:cubicBezTo>
                    <a:pt x="2456" y="1992"/>
                    <a:pt x="2179" y="2118"/>
                    <a:pt x="1877" y="2162"/>
                  </a:cubicBezTo>
                  <a:cubicBezTo>
                    <a:pt x="1576" y="2207"/>
                    <a:pt x="1547" y="2531"/>
                    <a:pt x="1413" y="2726"/>
                  </a:cubicBezTo>
                  <a:cubicBezTo>
                    <a:pt x="1254" y="2961"/>
                    <a:pt x="955" y="3042"/>
                    <a:pt x="729" y="3214"/>
                  </a:cubicBezTo>
                  <a:cubicBezTo>
                    <a:pt x="470" y="3409"/>
                    <a:pt x="743" y="3682"/>
                    <a:pt x="463" y="3857"/>
                  </a:cubicBezTo>
                  <a:lnTo>
                    <a:pt x="265" y="4051"/>
                  </a:lnTo>
                  <a:lnTo>
                    <a:pt x="43" y="4265"/>
                  </a:lnTo>
                  <a:lnTo>
                    <a:pt x="0" y="428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CustomShape 5"/>
            <p:cNvSpPr/>
            <p:nvPr/>
          </p:nvSpPr>
          <p:spPr>
            <a:xfrm>
              <a:off x="4770360" y="3462480"/>
              <a:ext cx="1324080" cy="1065240"/>
            </a:xfrm>
            <a:custGeom>
              <a:avLst/>
              <a:gdLst/>
              <a:ahLst/>
              <a:rect l="l" t="t" r="r" b="b"/>
              <a:pathLst>
                <a:path w="4066" h="3273">
                  <a:moveTo>
                    <a:pt x="0" y="0"/>
                  </a:moveTo>
                  <a:cubicBezTo>
                    <a:pt x="41" y="243"/>
                    <a:pt x="171" y="503"/>
                    <a:pt x="419" y="624"/>
                  </a:cubicBezTo>
                  <a:cubicBezTo>
                    <a:pt x="672" y="747"/>
                    <a:pt x="873" y="930"/>
                    <a:pt x="1037" y="1130"/>
                  </a:cubicBezTo>
                  <a:cubicBezTo>
                    <a:pt x="1198" y="1325"/>
                    <a:pt x="1392" y="1516"/>
                    <a:pt x="1679" y="1597"/>
                  </a:cubicBezTo>
                  <a:cubicBezTo>
                    <a:pt x="1951" y="1674"/>
                    <a:pt x="2179" y="1895"/>
                    <a:pt x="2253" y="2162"/>
                  </a:cubicBezTo>
                  <a:cubicBezTo>
                    <a:pt x="2352" y="2520"/>
                    <a:pt x="2809" y="2454"/>
                    <a:pt x="3093" y="2629"/>
                  </a:cubicBezTo>
                  <a:cubicBezTo>
                    <a:pt x="3339" y="2782"/>
                    <a:pt x="3652" y="2860"/>
                    <a:pt x="3845" y="3077"/>
                  </a:cubicBezTo>
                  <a:lnTo>
                    <a:pt x="4065" y="327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CustomShape 6"/>
            <p:cNvSpPr/>
            <p:nvPr/>
          </p:nvSpPr>
          <p:spPr>
            <a:xfrm>
              <a:off x="3984120" y="3983760"/>
              <a:ext cx="752040" cy="900000"/>
            </a:xfrm>
            <a:custGeom>
              <a:avLst/>
              <a:gdLst/>
              <a:ahLst/>
              <a:rect l="l" t="t" r="r" b="b"/>
              <a:pathLst>
                <a:path w="2314" h="2766">
                  <a:moveTo>
                    <a:pt x="2275" y="0"/>
                  </a:moveTo>
                  <a:cubicBezTo>
                    <a:pt x="2313" y="353"/>
                    <a:pt x="1827" y="337"/>
                    <a:pt x="1767" y="682"/>
                  </a:cubicBezTo>
                  <a:cubicBezTo>
                    <a:pt x="1724" y="931"/>
                    <a:pt x="1645" y="1270"/>
                    <a:pt x="1281" y="1305"/>
                  </a:cubicBezTo>
                  <a:cubicBezTo>
                    <a:pt x="984" y="1332"/>
                    <a:pt x="820" y="1574"/>
                    <a:pt x="684" y="1772"/>
                  </a:cubicBezTo>
                  <a:cubicBezTo>
                    <a:pt x="523" y="2007"/>
                    <a:pt x="239" y="2159"/>
                    <a:pt x="109" y="2415"/>
                  </a:cubicBezTo>
                  <a:lnTo>
                    <a:pt x="0" y="2630"/>
                  </a:lnTo>
                  <a:lnTo>
                    <a:pt x="0" y="276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CustomShape 7"/>
            <p:cNvSpPr/>
            <p:nvPr/>
          </p:nvSpPr>
          <p:spPr>
            <a:xfrm>
              <a:off x="3363120" y="3252960"/>
              <a:ext cx="1334520" cy="1560960"/>
            </a:xfrm>
            <a:custGeom>
              <a:avLst/>
              <a:gdLst/>
              <a:ahLst/>
              <a:rect l="l" t="t" r="r" b="b"/>
              <a:pathLst>
                <a:path w="4097" h="4791">
                  <a:moveTo>
                    <a:pt x="4088" y="0"/>
                  </a:moveTo>
                  <a:cubicBezTo>
                    <a:pt x="4096" y="245"/>
                    <a:pt x="3840" y="407"/>
                    <a:pt x="3580" y="487"/>
                  </a:cubicBezTo>
                  <a:cubicBezTo>
                    <a:pt x="3302" y="572"/>
                    <a:pt x="3038" y="718"/>
                    <a:pt x="2872" y="954"/>
                  </a:cubicBezTo>
                  <a:cubicBezTo>
                    <a:pt x="2702" y="1197"/>
                    <a:pt x="2409" y="1136"/>
                    <a:pt x="2165" y="1343"/>
                  </a:cubicBezTo>
                  <a:cubicBezTo>
                    <a:pt x="1943" y="1534"/>
                    <a:pt x="1790" y="1698"/>
                    <a:pt x="1723" y="1927"/>
                  </a:cubicBezTo>
                  <a:cubicBezTo>
                    <a:pt x="1635" y="2232"/>
                    <a:pt x="1397" y="2416"/>
                    <a:pt x="1149" y="2570"/>
                  </a:cubicBezTo>
                  <a:cubicBezTo>
                    <a:pt x="839" y="2763"/>
                    <a:pt x="983" y="3036"/>
                    <a:pt x="817" y="3252"/>
                  </a:cubicBezTo>
                  <a:cubicBezTo>
                    <a:pt x="653" y="3466"/>
                    <a:pt x="404" y="3719"/>
                    <a:pt x="508" y="3953"/>
                  </a:cubicBezTo>
                  <a:cubicBezTo>
                    <a:pt x="678" y="4331"/>
                    <a:pt x="214" y="4336"/>
                    <a:pt x="155" y="4576"/>
                  </a:cubicBezTo>
                  <a:lnTo>
                    <a:pt x="0" y="4790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CustomShape 8"/>
            <p:cNvSpPr/>
            <p:nvPr/>
          </p:nvSpPr>
          <p:spPr>
            <a:xfrm>
              <a:off x="4683600" y="3055680"/>
              <a:ext cx="1605960" cy="1491120"/>
            </a:xfrm>
            <a:custGeom>
              <a:avLst/>
              <a:gdLst/>
              <a:ahLst/>
              <a:rect l="l" t="t" r="r" b="b"/>
              <a:pathLst>
                <a:path w="4928" h="4577">
                  <a:moveTo>
                    <a:pt x="0" y="0"/>
                  </a:moveTo>
                  <a:cubicBezTo>
                    <a:pt x="205" y="208"/>
                    <a:pt x="299" y="528"/>
                    <a:pt x="640" y="623"/>
                  </a:cubicBezTo>
                  <a:cubicBezTo>
                    <a:pt x="910" y="698"/>
                    <a:pt x="1210" y="776"/>
                    <a:pt x="1370" y="1013"/>
                  </a:cubicBezTo>
                  <a:cubicBezTo>
                    <a:pt x="1522" y="1239"/>
                    <a:pt x="1656" y="1496"/>
                    <a:pt x="1899" y="1655"/>
                  </a:cubicBezTo>
                  <a:cubicBezTo>
                    <a:pt x="2142" y="1813"/>
                    <a:pt x="2417" y="1938"/>
                    <a:pt x="2607" y="2161"/>
                  </a:cubicBezTo>
                  <a:cubicBezTo>
                    <a:pt x="2784" y="2369"/>
                    <a:pt x="2868" y="2573"/>
                    <a:pt x="3137" y="2766"/>
                  </a:cubicBezTo>
                  <a:cubicBezTo>
                    <a:pt x="3373" y="2935"/>
                    <a:pt x="3569" y="3105"/>
                    <a:pt x="3756" y="3310"/>
                  </a:cubicBezTo>
                  <a:cubicBezTo>
                    <a:pt x="3988" y="3565"/>
                    <a:pt x="4299" y="3756"/>
                    <a:pt x="4596" y="3954"/>
                  </a:cubicBezTo>
                  <a:lnTo>
                    <a:pt x="4794" y="4167"/>
                  </a:lnTo>
                  <a:lnTo>
                    <a:pt x="4904" y="4459"/>
                  </a:lnTo>
                  <a:lnTo>
                    <a:pt x="4927" y="457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CustomShape 9"/>
            <p:cNvSpPr/>
            <p:nvPr/>
          </p:nvSpPr>
          <p:spPr>
            <a:xfrm>
              <a:off x="4712400" y="3755160"/>
              <a:ext cx="812160" cy="1071360"/>
            </a:xfrm>
            <a:custGeom>
              <a:avLst/>
              <a:gdLst/>
              <a:ahLst/>
              <a:rect l="l" t="t" r="r" b="b"/>
              <a:pathLst>
                <a:path w="2497" h="3292">
                  <a:moveTo>
                    <a:pt x="0" y="0"/>
                  </a:moveTo>
                  <a:cubicBezTo>
                    <a:pt x="107" y="240"/>
                    <a:pt x="331" y="426"/>
                    <a:pt x="574" y="566"/>
                  </a:cubicBezTo>
                  <a:cubicBezTo>
                    <a:pt x="804" y="696"/>
                    <a:pt x="1088" y="834"/>
                    <a:pt x="1149" y="1091"/>
                  </a:cubicBezTo>
                  <a:cubicBezTo>
                    <a:pt x="1217" y="1386"/>
                    <a:pt x="1550" y="1491"/>
                    <a:pt x="1745" y="1695"/>
                  </a:cubicBezTo>
                  <a:cubicBezTo>
                    <a:pt x="1932" y="1889"/>
                    <a:pt x="1906" y="2157"/>
                    <a:pt x="2120" y="2337"/>
                  </a:cubicBezTo>
                  <a:cubicBezTo>
                    <a:pt x="2308" y="2494"/>
                    <a:pt x="2445" y="2723"/>
                    <a:pt x="2430" y="2960"/>
                  </a:cubicBezTo>
                  <a:lnTo>
                    <a:pt x="2474" y="3174"/>
                  </a:lnTo>
                  <a:lnTo>
                    <a:pt x="2496" y="3291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CustomShape 10"/>
            <p:cNvSpPr/>
            <p:nvPr/>
          </p:nvSpPr>
          <p:spPr>
            <a:xfrm>
              <a:off x="4180680" y="3087360"/>
              <a:ext cx="485280" cy="1790280"/>
            </a:xfrm>
            <a:custGeom>
              <a:avLst/>
              <a:gdLst/>
              <a:ahLst/>
              <a:rect l="l" t="t" r="r" b="b"/>
              <a:pathLst>
                <a:path w="1497" h="5493">
                  <a:moveTo>
                    <a:pt x="1496" y="0"/>
                  </a:moveTo>
                  <a:cubicBezTo>
                    <a:pt x="1225" y="77"/>
                    <a:pt x="856" y="125"/>
                    <a:pt x="767" y="409"/>
                  </a:cubicBezTo>
                  <a:cubicBezTo>
                    <a:pt x="696" y="637"/>
                    <a:pt x="621" y="871"/>
                    <a:pt x="635" y="1111"/>
                  </a:cubicBezTo>
                  <a:cubicBezTo>
                    <a:pt x="651" y="1391"/>
                    <a:pt x="349" y="1557"/>
                    <a:pt x="281" y="1811"/>
                  </a:cubicBezTo>
                  <a:cubicBezTo>
                    <a:pt x="205" y="2097"/>
                    <a:pt x="231" y="2398"/>
                    <a:pt x="282" y="2688"/>
                  </a:cubicBezTo>
                  <a:cubicBezTo>
                    <a:pt x="320" y="2916"/>
                    <a:pt x="204" y="3137"/>
                    <a:pt x="103" y="3350"/>
                  </a:cubicBezTo>
                  <a:cubicBezTo>
                    <a:pt x="0" y="3573"/>
                    <a:pt x="55" y="3831"/>
                    <a:pt x="104" y="4070"/>
                  </a:cubicBezTo>
                  <a:cubicBezTo>
                    <a:pt x="146" y="4275"/>
                    <a:pt x="166" y="4486"/>
                    <a:pt x="171" y="4693"/>
                  </a:cubicBezTo>
                  <a:cubicBezTo>
                    <a:pt x="177" y="4926"/>
                    <a:pt x="229" y="5154"/>
                    <a:pt x="304" y="5376"/>
                  </a:cubicBezTo>
                  <a:lnTo>
                    <a:pt x="347" y="549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CustomShape 11"/>
            <p:cNvSpPr/>
            <p:nvPr/>
          </p:nvSpPr>
          <p:spPr>
            <a:xfrm>
              <a:off x="3731400" y="2057040"/>
              <a:ext cx="977760" cy="2814120"/>
            </a:xfrm>
            <a:custGeom>
              <a:avLst/>
              <a:gdLst/>
              <a:ahLst/>
              <a:rect l="l" t="t" r="r" b="b"/>
              <a:pathLst>
                <a:path w="3005" h="8629">
                  <a:moveTo>
                    <a:pt x="2894" y="0"/>
                  </a:moveTo>
                  <a:cubicBezTo>
                    <a:pt x="3004" y="225"/>
                    <a:pt x="2835" y="428"/>
                    <a:pt x="2739" y="623"/>
                  </a:cubicBezTo>
                  <a:cubicBezTo>
                    <a:pt x="2639" y="830"/>
                    <a:pt x="2672" y="1052"/>
                    <a:pt x="2497" y="1226"/>
                  </a:cubicBezTo>
                  <a:cubicBezTo>
                    <a:pt x="2303" y="1420"/>
                    <a:pt x="2041" y="1576"/>
                    <a:pt x="1966" y="1851"/>
                  </a:cubicBezTo>
                  <a:cubicBezTo>
                    <a:pt x="1903" y="2080"/>
                    <a:pt x="1800" y="2309"/>
                    <a:pt x="1812" y="2551"/>
                  </a:cubicBezTo>
                  <a:cubicBezTo>
                    <a:pt x="1825" y="2823"/>
                    <a:pt x="1521" y="2996"/>
                    <a:pt x="1282" y="3155"/>
                  </a:cubicBezTo>
                  <a:cubicBezTo>
                    <a:pt x="1039" y="3317"/>
                    <a:pt x="767" y="3458"/>
                    <a:pt x="663" y="3740"/>
                  </a:cubicBezTo>
                  <a:cubicBezTo>
                    <a:pt x="575" y="3979"/>
                    <a:pt x="528" y="4217"/>
                    <a:pt x="486" y="4461"/>
                  </a:cubicBezTo>
                  <a:cubicBezTo>
                    <a:pt x="447" y="4685"/>
                    <a:pt x="453" y="4917"/>
                    <a:pt x="397" y="5142"/>
                  </a:cubicBezTo>
                  <a:cubicBezTo>
                    <a:pt x="348" y="5348"/>
                    <a:pt x="479" y="5541"/>
                    <a:pt x="464" y="5746"/>
                  </a:cubicBezTo>
                  <a:cubicBezTo>
                    <a:pt x="447" y="5969"/>
                    <a:pt x="405" y="6192"/>
                    <a:pt x="266" y="6407"/>
                  </a:cubicBezTo>
                  <a:cubicBezTo>
                    <a:pt x="141" y="6601"/>
                    <a:pt x="64" y="6809"/>
                    <a:pt x="65" y="7050"/>
                  </a:cubicBezTo>
                  <a:cubicBezTo>
                    <a:pt x="68" y="7253"/>
                    <a:pt x="47" y="7452"/>
                    <a:pt x="43" y="7654"/>
                  </a:cubicBezTo>
                  <a:cubicBezTo>
                    <a:pt x="41" y="7881"/>
                    <a:pt x="44" y="8109"/>
                    <a:pt x="44" y="8335"/>
                  </a:cubicBezTo>
                  <a:lnTo>
                    <a:pt x="22" y="8531"/>
                  </a:lnTo>
                  <a:lnTo>
                    <a:pt x="0" y="862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CustomShape 12"/>
            <p:cNvSpPr/>
            <p:nvPr/>
          </p:nvSpPr>
          <p:spPr>
            <a:xfrm>
              <a:off x="4719600" y="2089080"/>
              <a:ext cx="1132920" cy="2737800"/>
            </a:xfrm>
            <a:custGeom>
              <a:avLst/>
              <a:gdLst/>
              <a:ahLst/>
              <a:rect l="l" t="t" r="r" b="b"/>
              <a:pathLst>
                <a:path w="3480" h="8395">
                  <a:moveTo>
                    <a:pt x="0" y="0"/>
                  </a:moveTo>
                  <a:cubicBezTo>
                    <a:pt x="237" y="154"/>
                    <a:pt x="111" y="396"/>
                    <a:pt x="242" y="603"/>
                  </a:cubicBezTo>
                  <a:cubicBezTo>
                    <a:pt x="400" y="852"/>
                    <a:pt x="671" y="948"/>
                    <a:pt x="884" y="1129"/>
                  </a:cubicBezTo>
                  <a:cubicBezTo>
                    <a:pt x="1067" y="1284"/>
                    <a:pt x="1146" y="1501"/>
                    <a:pt x="1193" y="1714"/>
                  </a:cubicBezTo>
                  <a:cubicBezTo>
                    <a:pt x="1237" y="1916"/>
                    <a:pt x="1349" y="2108"/>
                    <a:pt x="1371" y="2317"/>
                  </a:cubicBezTo>
                  <a:cubicBezTo>
                    <a:pt x="1390" y="2518"/>
                    <a:pt x="1426" y="2718"/>
                    <a:pt x="1524" y="2901"/>
                  </a:cubicBezTo>
                  <a:cubicBezTo>
                    <a:pt x="1643" y="3121"/>
                    <a:pt x="2030" y="3233"/>
                    <a:pt x="2032" y="3525"/>
                  </a:cubicBezTo>
                  <a:cubicBezTo>
                    <a:pt x="2035" y="3740"/>
                    <a:pt x="2162" y="3940"/>
                    <a:pt x="2276" y="4128"/>
                  </a:cubicBezTo>
                  <a:cubicBezTo>
                    <a:pt x="2423" y="4372"/>
                    <a:pt x="2715" y="4487"/>
                    <a:pt x="2872" y="4732"/>
                  </a:cubicBezTo>
                  <a:cubicBezTo>
                    <a:pt x="3012" y="4949"/>
                    <a:pt x="2958" y="5189"/>
                    <a:pt x="2939" y="5414"/>
                  </a:cubicBezTo>
                  <a:cubicBezTo>
                    <a:pt x="2920" y="5621"/>
                    <a:pt x="2906" y="5829"/>
                    <a:pt x="2916" y="6037"/>
                  </a:cubicBezTo>
                  <a:cubicBezTo>
                    <a:pt x="2927" y="6251"/>
                    <a:pt x="3065" y="6448"/>
                    <a:pt x="3094" y="6660"/>
                  </a:cubicBezTo>
                  <a:cubicBezTo>
                    <a:pt x="3130" y="6933"/>
                    <a:pt x="3290" y="7159"/>
                    <a:pt x="3292" y="7439"/>
                  </a:cubicBezTo>
                  <a:cubicBezTo>
                    <a:pt x="3294" y="7644"/>
                    <a:pt x="3479" y="7829"/>
                    <a:pt x="3424" y="8043"/>
                  </a:cubicBezTo>
                  <a:lnTo>
                    <a:pt x="3402" y="8238"/>
                  </a:lnTo>
                  <a:lnTo>
                    <a:pt x="3380" y="8394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CustomShape 13"/>
            <p:cNvSpPr/>
            <p:nvPr/>
          </p:nvSpPr>
          <p:spPr>
            <a:xfrm>
              <a:off x="4317120" y="2089080"/>
              <a:ext cx="399600" cy="2801160"/>
            </a:xfrm>
            <a:custGeom>
              <a:avLst/>
              <a:gdLst/>
              <a:ahLst/>
              <a:rect l="l" t="t" r="r" b="b"/>
              <a:pathLst>
                <a:path w="1235" h="8589">
                  <a:moveTo>
                    <a:pt x="1234" y="0"/>
                  </a:moveTo>
                  <a:cubicBezTo>
                    <a:pt x="1196" y="232"/>
                    <a:pt x="1043" y="429"/>
                    <a:pt x="945" y="642"/>
                  </a:cubicBezTo>
                  <a:cubicBezTo>
                    <a:pt x="848" y="855"/>
                    <a:pt x="852" y="1082"/>
                    <a:pt x="835" y="1304"/>
                  </a:cubicBezTo>
                  <a:cubicBezTo>
                    <a:pt x="820" y="1512"/>
                    <a:pt x="836" y="1721"/>
                    <a:pt x="836" y="1927"/>
                  </a:cubicBezTo>
                  <a:cubicBezTo>
                    <a:pt x="834" y="2162"/>
                    <a:pt x="689" y="2362"/>
                    <a:pt x="548" y="2570"/>
                  </a:cubicBezTo>
                  <a:cubicBezTo>
                    <a:pt x="393" y="2798"/>
                    <a:pt x="251" y="3025"/>
                    <a:pt x="150" y="3271"/>
                  </a:cubicBezTo>
                  <a:cubicBezTo>
                    <a:pt x="62" y="3488"/>
                    <a:pt x="0" y="3721"/>
                    <a:pt x="18" y="3954"/>
                  </a:cubicBezTo>
                  <a:cubicBezTo>
                    <a:pt x="34" y="4168"/>
                    <a:pt x="48" y="4385"/>
                    <a:pt x="106" y="4596"/>
                  </a:cubicBezTo>
                  <a:cubicBezTo>
                    <a:pt x="165" y="4815"/>
                    <a:pt x="174" y="5043"/>
                    <a:pt x="261" y="5258"/>
                  </a:cubicBezTo>
                  <a:cubicBezTo>
                    <a:pt x="353" y="5483"/>
                    <a:pt x="339" y="5729"/>
                    <a:pt x="416" y="5959"/>
                  </a:cubicBezTo>
                  <a:cubicBezTo>
                    <a:pt x="481" y="6158"/>
                    <a:pt x="468" y="6361"/>
                    <a:pt x="460" y="6563"/>
                  </a:cubicBezTo>
                  <a:cubicBezTo>
                    <a:pt x="451" y="6758"/>
                    <a:pt x="448" y="6951"/>
                    <a:pt x="460" y="7147"/>
                  </a:cubicBezTo>
                  <a:cubicBezTo>
                    <a:pt x="472" y="7368"/>
                    <a:pt x="466" y="7596"/>
                    <a:pt x="548" y="7809"/>
                  </a:cubicBezTo>
                  <a:cubicBezTo>
                    <a:pt x="626" y="8015"/>
                    <a:pt x="604" y="8242"/>
                    <a:pt x="548" y="8452"/>
                  </a:cubicBezTo>
                  <a:lnTo>
                    <a:pt x="526" y="858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CustomShape 14"/>
            <p:cNvSpPr/>
            <p:nvPr/>
          </p:nvSpPr>
          <p:spPr>
            <a:xfrm>
              <a:off x="4770000" y="2127240"/>
              <a:ext cx="393120" cy="2756520"/>
            </a:xfrm>
            <a:custGeom>
              <a:avLst/>
              <a:gdLst/>
              <a:ahLst/>
              <a:rect l="l" t="t" r="r" b="b"/>
              <a:pathLst>
                <a:path w="1214" h="8452">
                  <a:moveTo>
                    <a:pt x="0" y="0"/>
                  </a:moveTo>
                  <a:cubicBezTo>
                    <a:pt x="35" y="207"/>
                    <a:pt x="102" y="412"/>
                    <a:pt x="111" y="623"/>
                  </a:cubicBezTo>
                  <a:cubicBezTo>
                    <a:pt x="121" y="856"/>
                    <a:pt x="78" y="1094"/>
                    <a:pt x="155" y="1324"/>
                  </a:cubicBezTo>
                  <a:cubicBezTo>
                    <a:pt x="224" y="1534"/>
                    <a:pt x="351" y="1728"/>
                    <a:pt x="398" y="1948"/>
                  </a:cubicBezTo>
                  <a:cubicBezTo>
                    <a:pt x="458" y="2222"/>
                    <a:pt x="463" y="2505"/>
                    <a:pt x="464" y="2784"/>
                  </a:cubicBezTo>
                  <a:cubicBezTo>
                    <a:pt x="466" y="2999"/>
                    <a:pt x="464" y="3211"/>
                    <a:pt x="508" y="3428"/>
                  </a:cubicBezTo>
                  <a:cubicBezTo>
                    <a:pt x="555" y="3650"/>
                    <a:pt x="751" y="3794"/>
                    <a:pt x="796" y="4011"/>
                  </a:cubicBezTo>
                  <a:cubicBezTo>
                    <a:pt x="837" y="4206"/>
                    <a:pt x="892" y="4400"/>
                    <a:pt x="928" y="4595"/>
                  </a:cubicBezTo>
                  <a:cubicBezTo>
                    <a:pt x="973" y="4839"/>
                    <a:pt x="948" y="5090"/>
                    <a:pt x="906" y="5335"/>
                  </a:cubicBezTo>
                  <a:cubicBezTo>
                    <a:pt x="870" y="5545"/>
                    <a:pt x="831" y="5775"/>
                    <a:pt x="929" y="5979"/>
                  </a:cubicBezTo>
                  <a:cubicBezTo>
                    <a:pt x="1033" y="6195"/>
                    <a:pt x="1067" y="6430"/>
                    <a:pt x="1106" y="6660"/>
                  </a:cubicBezTo>
                  <a:cubicBezTo>
                    <a:pt x="1145" y="6893"/>
                    <a:pt x="1174" y="7125"/>
                    <a:pt x="1194" y="7360"/>
                  </a:cubicBezTo>
                  <a:cubicBezTo>
                    <a:pt x="1213" y="7582"/>
                    <a:pt x="1192" y="7807"/>
                    <a:pt x="1128" y="8024"/>
                  </a:cubicBezTo>
                  <a:lnTo>
                    <a:pt x="1083" y="8218"/>
                  </a:lnTo>
                  <a:lnTo>
                    <a:pt x="1017" y="8413"/>
                  </a:lnTo>
                  <a:lnTo>
                    <a:pt x="1016" y="8451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CustomShape 15"/>
            <p:cNvSpPr/>
            <p:nvPr/>
          </p:nvSpPr>
          <p:spPr>
            <a:xfrm>
              <a:off x="2829240" y="2648520"/>
              <a:ext cx="1562760" cy="1071720"/>
            </a:xfrm>
            <a:custGeom>
              <a:avLst/>
              <a:gdLst/>
              <a:ahLst/>
              <a:rect l="l" t="t" r="r" b="b"/>
              <a:pathLst>
                <a:path w="4796" h="3293">
                  <a:moveTo>
                    <a:pt x="4795" y="0"/>
                  </a:moveTo>
                  <a:cubicBezTo>
                    <a:pt x="4601" y="232"/>
                    <a:pt x="4272" y="301"/>
                    <a:pt x="3978" y="390"/>
                  </a:cubicBezTo>
                  <a:cubicBezTo>
                    <a:pt x="3718" y="470"/>
                    <a:pt x="3463" y="561"/>
                    <a:pt x="3270" y="761"/>
                  </a:cubicBezTo>
                  <a:cubicBezTo>
                    <a:pt x="3078" y="959"/>
                    <a:pt x="2793" y="1069"/>
                    <a:pt x="2629" y="1305"/>
                  </a:cubicBezTo>
                  <a:cubicBezTo>
                    <a:pt x="2474" y="1530"/>
                    <a:pt x="2138" y="1529"/>
                    <a:pt x="1900" y="1656"/>
                  </a:cubicBezTo>
                  <a:cubicBezTo>
                    <a:pt x="1652" y="1787"/>
                    <a:pt x="1453" y="1975"/>
                    <a:pt x="1259" y="2162"/>
                  </a:cubicBezTo>
                  <a:cubicBezTo>
                    <a:pt x="1074" y="2342"/>
                    <a:pt x="982" y="2567"/>
                    <a:pt x="884" y="2785"/>
                  </a:cubicBezTo>
                  <a:cubicBezTo>
                    <a:pt x="779" y="3018"/>
                    <a:pt x="504" y="3105"/>
                    <a:pt x="288" y="3234"/>
                  </a:cubicBezTo>
                  <a:lnTo>
                    <a:pt x="66" y="3292"/>
                  </a:lnTo>
                  <a:lnTo>
                    <a:pt x="0" y="329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CustomShape 16"/>
            <p:cNvSpPr/>
            <p:nvPr/>
          </p:nvSpPr>
          <p:spPr>
            <a:xfrm>
              <a:off x="5130720" y="2674080"/>
              <a:ext cx="1468800" cy="1109880"/>
            </a:xfrm>
            <a:custGeom>
              <a:avLst/>
              <a:gdLst/>
              <a:ahLst/>
              <a:rect l="l" t="t" r="r" b="b"/>
              <a:pathLst>
                <a:path w="4508" h="3409">
                  <a:moveTo>
                    <a:pt x="0" y="0"/>
                  </a:moveTo>
                  <a:cubicBezTo>
                    <a:pt x="144" y="219"/>
                    <a:pt x="409" y="339"/>
                    <a:pt x="663" y="448"/>
                  </a:cubicBezTo>
                  <a:cubicBezTo>
                    <a:pt x="924" y="558"/>
                    <a:pt x="1152" y="721"/>
                    <a:pt x="1370" y="895"/>
                  </a:cubicBezTo>
                  <a:cubicBezTo>
                    <a:pt x="1579" y="1060"/>
                    <a:pt x="1887" y="1073"/>
                    <a:pt x="2122" y="1206"/>
                  </a:cubicBezTo>
                  <a:cubicBezTo>
                    <a:pt x="2369" y="1349"/>
                    <a:pt x="2540" y="1575"/>
                    <a:pt x="2718" y="1792"/>
                  </a:cubicBezTo>
                  <a:cubicBezTo>
                    <a:pt x="2907" y="2020"/>
                    <a:pt x="3099" y="2296"/>
                    <a:pt x="3425" y="2375"/>
                  </a:cubicBezTo>
                  <a:cubicBezTo>
                    <a:pt x="3752" y="2455"/>
                    <a:pt x="3864" y="2752"/>
                    <a:pt x="4176" y="2842"/>
                  </a:cubicBezTo>
                  <a:lnTo>
                    <a:pt x="4309" y="3037"/>
                  </a:lnTo>
                  <a:lnTo>
                    <a:pt x="4485" y="3310"/>
                  </a:lnTo>
                  <a:lnTo>
                    <a:pt x="4507" y="3408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CustomShape 17"/>
            <p:cNvSpPr/>
            <p:nvPr/>
          </p:nvSpPr>
          <p:spPr>
            <a:xfrm>
              <a:off x="5455800" y="3436920"/>
              <a:ext cx="1216080" cy="1027080"/>
            </a:xfrm>
            <a:custGeom>
              <a:avLst/>
              <a:gdLst/>
              <a:ahLst/>
              <a:rect l="l" t="t" r="r" b="b"/>
              <a:pathLst>
                <a:path w="3735" h="3156">
                  <a:moveTo>
                    <a:pt x="0" y="0"/>
                  </a:moveTo>
                  <a:cubicBezTo>
                    <a:pt x="46" y="266"/>
                    <a:pt x="365" y="283"/>
                    <a:pt x="574" y="390"/>
                  </a:cubicBezTo>
                  <a:cubicBezTo>
                    <a:pt x="794" y="502"/>
                    <a:pt x="1076" y="540"/>
                    <a:pt x="1214" y="760"/>
                  </a:cubicBezTo>
                  <a:cubicBezTo>
                    <a:pt x="1364" y="998"/>
                    <a:pt x="1517" y="1239"/>
                    <a:pt x="1701" y="1462"/>
                  </a:cubicBezTo>
                  <a:cubicBezTo>
                    <a:pt x="1883" y="1683"/>
                    <a:pt x="2140" y="1860"/>
                    <a:pt x="2408" y="2007"/>
                  </a:cubicBezTo>
                  <a:cubicBezTo>
                    <a:pt x="2633" y="2129"/>
                    <a:pt x="2938" y="2139"/>
                    <a:pt x="3116" y="2318"/>
                  </a:cubicBezTo>
                  <a:cubicBezTo>
                    <a:pt x="3331" y="2535"/>
                    <a:pt x="3621" y="2727"/>
                    <a:pt x="3667" y="3039"/>
                  </a:cubicBezTo>
                  <a:lnTo>
                    <a:pt x="3734" y="315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18"/>
            <p:cNvSpPr/>
            <p:nvPr/>
          </p:nvSpPr>
          <p:spPr>
            <a:xfrm>
              <a:off x="3002400" y="3704040"/>
              <a:ext cx="855720" cy="938160"/>
            </a:xfrm>
            <a:custGeom>
              <a:avLst/>
              <a:gdLst/>
              <a:ahLst/>
              <a:rect l="l" t="t" r="r" b="b"/>
              <a:pathLst>
                <a:path w="2631" h="2884">
                  <a:moveTo>
                    <a:pt x="2630" y="0"/>
                  </a:moveTo>
                  <a:cubicBezTo>
                    <a:pt x="2448" y="219"/>
                    <a:pt x="2235" y="427"/>
                    <a:pt x="1967" y="565"/>
                  </a:cubicBezTo>
                  <a:cubicBezTo>
                    <a:pt x="1717" y="693"/>
                    <a:pt x="1528" y="909"/>
                    <a:pt x="1458" y="1149"/>
                  </a:cubicBezTo>
                  <a:cubicBezTo>
                    <a:pt x="1387" y="1394"/>
                    <a:pt x="1143" y="1529"/>
                    <a:pt x="1038" y="1753"/>
                  </a:cubicBezTo>
                  <a:cubicBezTo>
                    <a:pt x="914" y="2019"/>
                    <a:pt x="534" y="2013"/>
                    <a:pt x="398" y="2279"/>
                  </a:cubicBezTo>
                  <a:cubicBezTo>
                    <a:pt x="290" y="2490"/>
                    <a:pt x="171" y="2703"/>
                    <a:pt x="0" y="2883"/>
                  </a:cubicBez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CustomShape 19"/>
            <p:cNvSpPr/>
            <p:nvPr/>
          </p:nvSpPr>
          <p:spPr>
            <a:xfrm>
              <a:off x="2930400" y="3068280"/>
              <a:ext cx="1266480" cy="721800"/>
            </a:xfrm>
            <a:custGeom>
              <a:avLst/>
              <a:gdLst/>
              <a:ahLst/>
              <a:rect l="l" t="t" r="r" b="b"/>
              <a:pathLst>
                <a:path w="3889" h="2221">
                  <a:moveTo>
                    <a:pt x="3888" y="0"/>
                  </a:moveTo>
                  <a:cubicBezTo>
                    <a:pt x="3637" y="61"/>
                    <a:pt x="3402" y="151"/>
                    <a:pt x="3160" y="234"/>
                  </a:cubicBezTo>
                  <a:cubicBezTo>
                    <a:pt x="2891" y="325"/>
                    <a:pt x="2765" y="612"/>
                    <a:pt x="2474" y="682"/>
                  </a:cubicBezTo>
                  <a:cubicBezTo>
                    <a:pt x="2223" y="741"/>
                    <a:pt x="1964" y="814"/>
                    <a:pt x="1767" y="974"/>
                  </a:cubicBezTo>
                  <a:cubicBezTo>
                    <a:pt x="1557" y="1145"/>
                    <a:pt x="1420" y="1372"/>
                    <a:pt x="1259" y="1578"/>
                  </a:cubicBezTo>
                  <a:cubicBezTo>
                    <a:pt x="1094" y="1787"/>
                    <a:pt x="782" y="1668"/>
                    <a:pt x="552" y="1753"/>
                  </a:cubicBezTo>
                  <a:lnTo>
                    <a:pt x="286" y="1909"/>
                  </a:lnTo>
                  <a:lnTo>
                    <a:pt x="87" y="2142"/>
                  </a:lnTo>
                  <a:lnTo>
                    <a:pt x="0" y="2220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CustomShape 20"/>
            <p:cNvSpPr/>
            <p:nvPr/>
          </p:nvSpPr>
          <p:spPr>
            <a:xfrm>
              <a:off x="5267880" y="3099960"/>
              <a:ext cx="1447200" cy="423360"/>
            </a:xfrm>
            <a:custGeom>
              <a:avLst/>
              <a:gdLst/>
              <a:ahLst/>
              <a:rect l="l" t="t" r="r" b="b"/>
              <a:pathLst>
                <a:path w="4442" h="1307">
                  <a:moveTo>
                    <a:pt x="0" y="0"/>
                  </a:moveTo>
                  <a:cubicBezTo>
                    <a:pt x="83" y="273"/>
                    <a:pt x="409" y="316"/>
                    <a:pt x="662" y="370"/>
                  </a:cubicBezTo>
                  <a:cubicBezTo>
                    <a:pt x="899" y="421"/>
                    <a:pt x="1154" y="385"/>
                    <a:pt x="1393" y="428"/>
                  </a:cubicBezTo>
                  <a:cubicBezTo>
                    <a:pt x="1649" y="474"/>
                    <a:pt x="1848" y="652"/>
                    <a:pt x="2099" y="720"/>
                  </a:cubicBezTo>
                  <a:cubicBezTo>
                    <a:pt x="2352" y="790"/>
                    <a:pt x="2612" y="845"/>
                    <a:pt x="2872" y="896"/>
                  </a:cubicBezTo>
                  <a:cubicBezTo>
                    <a:pt x="3117" y="945"/>
                    <a:pt x="3373" y="932"/>
                    <a:pt x="3623" y="955"/>
                  </a:cubicBezTo>
                  <a:lnTo>
                    <a:pt x="3888" y="1032"/>
                  </a:lnTo>
                  <a:lnTo>
                    <a:pt x="4243" y="1168"/>
                  </a:lnTo>
                  <a:lnTo>
                    <a:pt x="4441" y="130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CustomShape 21"/>
            <p:cNvSpPr/>
            <p:nvPr/>
          </p:nvSpPr>
          <p:spPr>
            <a:xfrm>
              <a:off x="3962160" y="3678480"/>
              <a:ext cx="761400" cy="912960"/>
            </a:xfrm>
            <a:custGeom>
              <a:avLst/>
              <a:gdLst/>
              <a:ahLst/>
              <a:rect l="l" t="t" r="r" b="b"/>
              <a:pathLst>
                <a:path w="2343" h="2806">
                  <a:moveTo>
                    <a:pt x="2342" y="0"/>
                  </a:moveTo>
                  <a:cubicBezTo>
                    <a:pt x="2102" y="151"/>
                    <a:pt x="1809" y="237"/>
                    <a:pt x="1591" y="409"/>
                  </a:cubicBezTo>
                  <a:cubicBezTo>
                    <a:pt x="1373" y="582"/>
                    <a:pt x="1546" y="901"/>
                    <a:pt x="1304" y="1091"/>
                  </a:cubicBezTo>
                  <a:cubicBezTo>
                    <a:pt x="1082" y="1267"/>
                    <a:pt x="851" y="1433"/>
                    <a:pt x="619" y="1598"/>
                  </a:cubicBezTo>
                  <a:cubicBezTo>
                    <a:pt x="401" y="1751"/>
                    <a:pt x="198" y="1949"/>
                    <a:pt x="155" y="2200"/>
                  </a:cubicBezTo>
                  <a:lnTo>
                    <a:pt x="88" y="2435"/>
                  </a:lnTo>
                  <a:lnTo>
                    <a:pt x="45" y="2630"/>
                  </a:lnTo>
                  <a:lnTo>
                    <a:pt x="0" y="280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22"/>
            <p:cNvSpPr/>
            <p:nvPr/>
          </p:nvSpPr>
          <p:spPr>
            <a:xfrm>
              <a:off x="4929120" y="3036600"/>
              <a:ext cx="711000" cy="1605600"/>
            </a:xfrm>
            <a:custGeom>
              <a:avLst/>
              <a:gdLst/>
              <a:ahLst/>
              <a:rect l="l" t="t" r="r" b="b"/>
              <a:pathLst>
                <a:path w="2188" h="4927">
                  <a:moveTo>
                    <a:pt x="0" y="0"/>
                  </a:moveTo>
                  <a:cubicBezTo>
                    <a:pt x="94" y="249"/>
                    <a:pt x="279" y="461"/>
                    <a:pt x="507" y="643"/>
                  </a:cubicBezTo>
                  <a:cubicBezTo>
                    <a:pt x="714" y="807"/>
                    <a:pt x="860" y="1040"/>
                    <a:pt x="928" y="1285"/>
                  </a:cubicBezTo>
                  <a:cubicBezTo>
                    <a:pt x="986" y="1501"/>
                    <a:pt x="1009" y="1725"/>
                    <a:pt x="994" y="1947"/>
                  </a:cubicBezTo>
                  <a:cubicBezTo>
                    <a:pt x="976" y="2201"/>
                    <a:pt x="1015" y="2452"/>
                    <a:pt x="1015" y="2706"/>
                  </a:cubicBezTo>
                  <a:cubicBezTo>
                    <a:pt x="1016" y="2958"/>
                    <a:pt x="1156" y="3194"/>
                    <a:pt x="1303" y="3407"/>
                  </a:cubicBezTo>
                  <a:cubicBezTo>
                    <a:pt x="1471" y="3652"/>
                    <a:pt x="1579" y="3937"/>
                    <a:pt x="1812" y="4148"/>
                  </a:cubicBezTo>
                  <a:cubicBezTo>
                    <a:pt x="2019" y="4336"/>
                    <a:pt x="2072" y="4604"/>
                    <a:pt x="2143" y="4848"/>
                  </a:cubicBezTo>
                  <a:lnTo>
                    <a:pt x="2187" y="492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6" name="CustomShape 23"/>
          <p:cNvSpPr/>
          <p:nvPr/>
        </p:nvSpPr>
        <p:spPr>
          <a:xfrm>
            <a:off x="-331560" y="4893480"/>
            <a:ext cx="10198440" cy="2070000"/>
          </a:xfrm>
          <a:prstGeom prst="rect">
            <a:avLst/>
          </a:prstGeom>
          <a:solidFill>
            <a:srgbClr val="729fcf">
              <a:alpha val="4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7" name="" descr=""/>
          <p:cNvPicPr/>
          <p:nvPr/>
        </p:nvPicPr>
        <p:blipFill>
          <a:blip r:embed="rId3"/>
          <a:stretch/>
        </p:blipFill>
        <p:spPr>
          <a:xfrm>
            <a:off x="6586200" y="-497520"/>
            <a:ext cx="1566360" cy="1489320"/>
          </a:xfrm>
          <a:prstGeom prst="rect">
            <a:avLst/>
          </a:prstGeom>
          <a:ln>
            <a:noFill/>
          </a:ln>
        </p:spPr>
      </p:pic>
      <p:grpSp>
        <p:nvGrpSpPr>
          <p:cNvPr id="178" name="Group 24"/>
          <p:cNvGrpSpPr/>
          <p:nvPr/>
        </p:nvGrpSpPr>
        <p:grpSpPr>
          <a:xfrm>
            <a:off x="1005840" y="91440"/>
            <a:ext cx="2560320" cy="3565800"/>
            <a:chOff x="1005840" y="91440"/>
            <a:chExt cx="2560320" cy="3565800"/>
          </a:xfrm>
        </p:grpSpPr>
        <p:sp>
          <p:nvSpPr>
            <p:cNvPr id="179" name="CustomShape 25"/>
            <p:cNvSpPr/>
            <p:nvPr/>
          </p:nvSpPr>
          <p:spPr>
            <a:xfrm>
              <a:off x="1005840" y="91440"/>
              <a:ext cx="2375640" cy="2393640"/>
            </a:xfrm>
            <a:prstGeom prst="ellipse">
              <a:avLst/>
            </a:prstGeom>
            <a:solidFill>
              <a:srgbClr val="5f160f"/>
            </a:solidFill>
            <a:ln w="38160">
              <a:solidFill>
                <a:srgbClr val="53d1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CustomShape 26"/>
            <p:cNvSpPr/>
            <p:nvPr/>
          </p:nvSpPr>
          <p:spPr>
            <a:xfrm>
              <a:off x="3108960" y="3200400"/>
              <a:ext cx="455040" cy="455040"/>
            </a:xfrm>
            <a:prstGeom prst="ellipse">
              <a:avLst/>
            </a:prstGeom>
            <a:noFill/>
            <a:ln w="38160">
              <a:solidFill>
                <a:srgbClr val="53d1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Line 27"/>
            <p:cNvSpPr/>
            <p:nvPr/>
          </p:nvSpPr>
          <p:spPr>
            <a:xfrm flipH="1" flipV="1">
              <a:off x="3383280" y="1188720"/>
              <a:ext cx="182880" cy="2286000"/>
            </a:xfrm>
            <a:prstGeom prst="line">
              <a:avLst/>
            </a:prstGeom>
            <a:ln w="38160">
              <a:solidFill>
                <a:srgbClr val="53d1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Line 28"/>
            <p:cNvSpPr/>
            <p:nvPr/>
          </p:nvSpPr>
          <p:spPr>
            <a:xfrm>
              <a:off x="1463040" y="2241000"/>
              <a:ext cx="1828800" cy="1416240"/>
            </a:xfrm>
            <a:prstGeom prst="line">
              <a:avLst/>
            </a:prstGeom>
            <a:ln w="38160">
              <a:solidFill>
                <a:srgbClr val="53d1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3" name="Group 29"/>
          <p:cNvGrpSpPr/>
          <p:nvPr/>
        </p:nvGrpSpPr>
        <p:grpSpPr>
          <a:xfrm>
            <a:off x="1188720" y="274320"/>
            <a:ext cx="2009880" cy="2009880"/>
            <a:chOff x="1188720" y="274320"/>
            <a:chExt cx="2009880" cy="2009880"/>
          </a:xfrm>
        </p:grpSpPr>
        <p:sp>
          <p:nvSpPr>
            <p:cNvPr id="184" name="CustomShape 30"/>
            <p:cNvSpPr/>
            <p:nvPr/>
          </p:nvSpPr>
          <p:spPr>
            <a:xfrm>
              <a:off x="1920240" y="274320"/>
              <a:ext cx="181080" cy="18108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CustomShape 31"/>
            <p:cNvSpPr/>
            <p:nvPr/>
          </p:nvSpPr>
          <p:spPr>
            <a:xfrm>
              <a:off x="1463040" y="457200"/>
              <a:ext cx="272520" cy="27252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CustomShape 32"/>
            <p:cNvSpPr/>
            <p:nvPr/>
          </p:nvSpPr>
          <p:spPr>
            <a:xfrm>
              <a:off x="1554480" y="914400"/>
              <a:ext cx="89640" cy="8964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CustomShape 33"/>
            <p:cNvSpPr/>
            <p:nvPr/>
          </p:nvSpPr>
          <p:spPr>
            <a:xfrm>
              <a:off x="1188720" y="1005840"/>
              <a:ext cx="181080" cy="18108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CustomShape 34"/>
            <p:cNvSpPr/>
            <p:nvPr/>
          </p:nvSpPr>
          <p:spPr>
            <a:xfrm>
              <a:off x="1280160" y="1463040"/>
              <a:ext cx="89640" cy="8964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CustomShape 35"/>
            <p:cNvSpPr/>
            <p:nvPr/>
          </p:nvSpPr>
          <p:spPr>
            <a:xfrm>
              <a:off x="2608920" y="1737360"/>
              <a:ext cx="272520" cy="27252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CustomShape 36"/>
            <p:cNvSpPr/>
            <p:nvPr/>
          </p:nvSpPr>
          <p:spPr>
            <a:xfrm>
              <a:off x="2286000" y="2103120"/>
              <a:ext cx="181080" cy="18108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CustomShape 37"/>
            <p:cNvSpPr/>
            <p:nvPr/>
          </p:nvSpPr>
          <p:spPr>
            <a:xfrm>
              <a:off x="3017520" y="1005840"/>
              <a:ext cx="181080" cy="18108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CustomShape 38"/>
            <p:cNvSpPr/>
            <p:nvPr/>
          </p:nvSpPr>
          <p:spPr>
            <a:xfrm>
              <a:off x="3108960" y="1371600"/>
              <a:ext cx="89640" cy="8964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CustomShape 39"/>
            <p:cNvSpPr/>
            <p:nvPr/>
          </p:nvSpPr>
          <p:spPr>
            <a:xfrm>
              <a:off x="2743200" y="1463040"/>
              <a:ext cx="89640" cy="89640"/>
            </a:xfrm>
            <a:prstGeom prst="ellipse">
              <a:avLst/>
            </a:prstGeom>
            <a:solidFill>
              <a:srgbClr val="0746b1"/>
            </a:solidFill>
            <a:ln>
              <a:solidFill>
                <a:srgbClr val="0746b1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4" name="Group 40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195" name="Group 41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196" name="CustomShape 42"/>
          <p:cNvSpPr/>
          <p:nvPr/>
        </p:nvSpPr>
        <p:spPr>
          <a:xfrm>
            <a:off x="-7200" y="2718360"/>
            <a:ext cx="284148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7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Hydropatterning:</a:t>
            </a: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DejaVu Sans"/>
              </a:rPr>
              <a:t> asymmetrical lateral root formation at the radial level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97" name="CustomShape 43"/>
          <p:cNvSpPr/>
          <p:nvPr/>
        </p:nvSpPr>
        <p:spPr>
          <a:xfrm>
            <a:off x="0" y="0"/>
            <a:ext cx="155340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4"/>
          <p:cNvSpPr/>
          <p:nvPr/>
        </p:nvSpPr>
        <p:spPr>
          <a:xfrm>
            <a:off x="-128016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MOTIVATION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199" name="Group 45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00" name="Group 46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01" name="Group 47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02" name="Group 48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203" name="CustomShape 49"/>
          <p:cNvSpPr/>
          <p:nvPr/>
        </p:nvSpPr>
        <p:spPr>
          <a:xfrm>
            <a:off x="1322280" y="183240"/>
            <a:ext cx="1237680" cy="1919520"/>
          </a:xfrm>
          <a:custGeom>
            <a:avLst/>
            <a:gdLst/>
            <a:ahLst/>
            <a:rect l="l" t="t" r="r" b="b"/>
            <a:pathLst>
              <a:path w="3440" h="5334">
                <a:moveTo>
                  <a:pt x="3439" y="0"/>
                </a:moveTo>
                <a:cubicBezTo>
                  <a:pt x="3186" y="101"/>
                  <a:pt x="2879" y="219"/>
                  <a:pt x="2788" y="489"/>
                </a:cubicBezTo>
                <a:cubicBezTo>
                  <a:pt x="2693" y="771"/>
                  <a:pt x="2473" y="961"/>
                  <a:pt x="2239" y="1099"/>
                </a:cubicBezTo>
                <a:cubicBezTo>
                  <a:pt x="1997" y="1240"/>
                  <a:pt x="1851" y="1488"/>
                  <a:pt x="1730" y="1730"/>
                </a:cubicBezTo>
                <a:cubicBezTo>
                  <a:pt x="1597" y="1997"/>
                  <a:pt x="1324" y="2138"/>
                  <a:pt x="1140" y="2361"/>
                </a:cubicBezTo>
                <a:cubicBezTo>
                  <a:pt x="970" y="2565"/>
                  <a:pt x="888" y="2806"/>
                  <a:pt x="794" y="3053"/>
                </a:cubicBezTo>
                <a:cubicBezTo>
                  <a:pt x="703" y="3291"/>
                  <a:pt x="629" y="3521"/>
                  <a:pt x="570" y="3766"/>
                </a:cubicBezTo>
                <a:cubicBezTo>
                  <a:pt x="509" y="4020"/>
                  <a:pt x="369" y="4258"/>
                  <a:pt x="346" y="4519"/>
                </a:cubicBezTo>
                <a:cubicBezTo>
                  <a:pt x="321" y="4798"/>
                  <a:pt x="51" y="4917"/>
                  <a:pt x="40" y="5190"/>
                </a:cubicBezTo>
                <a:lnTo>
                  <a:pt x="0" y="5333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50"/>
          <p:cNvSpPr/>
          <p:nvPr/>
        </p:nvSpPr>
        <p:spPr>
          <a:xfrm>
            <a:off x="1755720" y="640080"/>
            <a:ext cx="1384200" cy="1735920"/>
          </a:xfrm>
          <a:custGeom>
            <a:avLst/>
            <a:gdLst/>
            <a:ahLst/>
            <a:rect l="l" t="t" r="r" b="b"/>
            <a:pathLst>
              <a:path w="3847" h="4824">
                <a:moveTo>
                  <a:pt x="3846" y="0"/>
                </a:moveTo>
                <a:cubicBezTo>
                  <a:pt x="3694" y="376"/>
                  <a:pt x="3287" y="329"/>
                  <a:pt x="3032" y="590"/>
                </a:cubicBezTo>
                <a:cubicBezTo>
                  <a:pt x="2824" y="804"/>
                  <a:pt x="2774" y="1105"/>
                  <a:pt x="2483" y="1241"/>
                </a:cubicBezTo>
                <a:cubicBezTo>
                  <a:pt x="2229" y="1360"/>
                  <a:pt x="2052" y="1614"/>
                  <a:pt x="1974" y="1872"/>
                </a:cubicBezTo>
                <a:cubicBezTo>
                  <a:pt x="1888" y="2162"/>
                  <a:pt x="1701" y="2361"/>
                  <a:pt x="1567" y="2625"/>
                </a:cubicBezTo>
                <a:cubicBezTo>
                  <a:pt x="1439" y="2876"/>
                  <a:pt x="1273" y="3108"/>
                  <a:pt x="1221" y="3378"/>
                </a:cubicBezTo>
                <a:cubicBezTo>
                  <a:pt x="1169" y="3651"/>
                  <a:pt x="992" y="3802"/>
                  <a:pt x="895" y="4050"/>
                </a:cubicBezTo>
                <a:cubicBezTo>
                  <a:pt x="802" y="4291"/>
                  <a:pt x="705" y="4587"/>
                  <a:pt x="407" y="4660"/>
                </a:cubicBezTo>
                <a:lnTo>
                  <a:pt x="203" y="4742"/>
                </a:lnTo>
                <a:lnTo>
                  <a:pt x="0" y="4823"/>
                </a:lnTo>
              </a:path>
            </a:pathLst>
          </a:custGeom>
          <a:noFill/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5" name="Group 51"/>
          <p:cNvGrpSpPr/>
          <p:nvPr/>
        </p:nvGrpSpPr>
        <p:grpSpPr>
          <a:xfrm>
            <a:off x="1097280" y="274320"/>
            <a:ext cx="1150200" cy="1281960"/>
            <a:chOff x="1097280" y="274320"/>
            <a:chExt cx="1150200" cy="1281960"/>
          </a:xfrm>
        </p:grpSpPr>
        <p:sp>
          <p:nvSpPr>
            <p:cNvPr id="206" name="CustomShape 52"/>
            <p:cNvSpPr/>
            <p:nvPr/>
          </p:nvSpPr>
          <p:spPr>
            <a:xfrm>
              <a:off x="1844640" y="274320"/>
              <a:ext cx="402840" cy="190440"/>
            </a:xfrm>
            <a:custGeom>
              <a:avLst/>
              <a:gdLst/>
              <a:ahLst/>
              <a:rect l="l" t="t" r="r" b="b"/>
              <a:pathLst>
                <a:path w="1121" h="531">
                  <a:moveTo>
                    <a:pt x="1120" y="530"/>
                  </a:moveTo>
                  <a:cubicBezTo>
                    <a:pt x="1022" y="272"/>
                    <a:pt x="750" y="165"/>
                    <a:pt x="509" y="102"/>
                  </a:cubicBezTo>
                  <a:lnTo>
                    <a:pt x="265" y="62"/>
                  </a:lnTo>
                  <a:lnTo>
                    <a:pt x="41" y="41"/>
                  </a:lnTo>
                  <a:lnTo>
                    <a:pt x="0" y="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53"/>
            <p:cNvSpPr/>
            <p:nvPr/>
          </p:nvSpPr>
          <p:spPr>
            <a:xfrm>
              <a:off x="1592280" y="531000"/>
              <a:ext cx="336600" cy="318600"/>
            </a:xfrm>
            <a:custGeom>
              <a:avLst/>
              <a:gdLst/>
              <a:ahLst/>
              <a:rect l="l" t="t" r="r" b="b"/>
              <a:pathLst>
                <a:path w="937" h="887">
                  <a:moveTo>
                    <a:pt x="936" y="794"/>
                  </a:moveTo>
                  <a:cubicBezTo>
                    <a:pt x="629" y="886"/>
                    <a:pt x="413" y="576"/>
                    <a:pt x="203" y="427"/>
                  </a:cubicBezTo>
                  <a:lnTo>
                    <a:pt x="20" y="203"/>
                  </a:lnTo>
                  <a:lnTo>
                    <a:pt x="0" y="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CustomShape 54"/>
            <p:cNvSpPr/>
            <p:nvPr/>
          </p:nvSpPr>
          <p:spPr>
            <a:xfrm>
              <a:off x="1199880" y="1017360"/>
              <a:ext cx="526320" cy="136080"/>
            </a:xfrm>
            <a:custGeom>
              <a:avLst/>
              <a:gdLst/>
              <a:ahLst/>
              <a:rect l="l" t="t" r="r" b="b"/>
              <a:pathLst>
                <a:path w="1464" h="380">
                  <a:moveTo>
                    <a:pt x="1323" y="379"/>
                  </a:moveTo>
                  <a:cubicBezTo>
                    <a:pt x="1463" y="58"/>
                    <a:pt x="1013" y="22"/>
                    <a:pt x="814" y="12"/>
                  </a:cubicBezTo>
                  <a:cubicBezTo>
                    <a:pt x="568" y="0"/>
                    <a:pt x="337" y="99"/>
                    <a:pt x="102" y="155"/>
                  </a:cubicBezTo>
                  <a:lnTo>
                    <a:pt x="0" y="15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55"/>
            <p:cNvSpPr/>
            <p:nvPr/>
          </p:nvSpPr>
          <p:spPr>
            <a:xfrm>
              <a:off x="1097280" y="1402920"/>
              <a:ext cx="439560" cy="153360"/>
            </a:xfrm>
            <a:custGeom>
              <a:avLst/>
              <a:gdLst/>
              <a:ahLst/>
              <a:rect l="l" t="t" r="r" b="b"/>
              <a:pathLst>
                <a:path w="1223" h="428">
                  <a:moveTo>
                    <a:pt x="1222" y="427"/>
                  </a:moveTo>
                  <a:cubicBezTo>
                    <a:pt x="1001" y="308"/>
                    <a:pt x="729" y="424"/>
                    <a:pt x="530" y="244"/>
                  </a:cubicBezTo>
                  <a:lnTo>
                    <a:pt x="326" y="163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0" name="Group 56"/>
          <p:cNvGrpSpPr/>
          <p:nvPr/>
        </p:nvGrpSpPr>
        <p:grpSpPr>
          <a:xfrm>
            <a:off x="2196720" y="1097280"/>
            <a:ext cx="1003320" cy="1162080"/>
            <a:chOff x="2196720" y="1097280"/>
            <a:chExt cx="1003320" cy="1162080"/>
          </a:xfrm>
        </p:grpSpPr>
        <p:sp>
          <p:nvSpPr>
            <p:cNvPr id="211" name="CustomShape 57"/>
            <p:cNvSpPr/>
            <p:nvPr/>
          </p:nvSpPr>
          <p:spPr>
            <a:xfrm>
              <a:off x="2643840" y="1097280"/>
              <a:ext cx="556200" cy="161280"/>
            </a:xfrm>
            <a:custGeom>
              <a:avLst/>
              <a:gdLst/>
              <a:ahLst/>
              <a:rect l="l" t="t" r="r" b="b"/>
              <a:pathLst>
                <a:path w="1547" h="450">
                  <a:moveTo>
                    <a:pt x="0" y="0"/>
                  </a:moveTo>
                  <a:cubicBezTo>
                    <a:pt x="209" y="161"/>
                    <a:pt x="470" y="126"/>
                    <a:pt x="712" y="143"/>
                  </a:cubicBezTo>
                  <a:cubicBezTo>
                    <a:pt x="976" y="162"/>
                    <a:pt x="1253" y="201"/>
                    <a:pt x="1465" y="366"/>
                  </a:cubicBezTo>
                  <a:lnTo>
                    <a:pt x="1546" y="44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CustomShape 58"/>
            <p:cNvSpPr/>
            <p:nvPr/>
          </p:nvSpPr>
          <p:spPr>
            <a:xfrm>
              <a:off x="2196720" y="1891440"/>
              <a:ext cx="446760" cy="367920"/>
            </a:xfrm>
            <a:custGeom>
              <a:avLst/>
              <a:gdLst/>
              <a:ahLst/>
              <a:rect l="l" t="t" r="r" b="b"/>
              <a:pathLst>
                <a:path w="1243" h="1024">
                  <a:moveTo>
                    <a:pt x="0" y="0"/>
                  </a:moveTo>
                  <a:cubicBezTo>
                    <a:pt x="134" y="248"/>
                    <a:pt x="305" y="478"/>
                    <a:pt x="509" y="672"/>
                  </a:cubicBezTo>
                  <a:cubicBezTo>
                    <a:pt x="682" y="837"/>
                    <a:pt x="919" y="1023"/>
                    <a:pt x="1181" y="957"/>
                  </a:cubicBezTo>
                  <a:lnTo>
                    <a:pt x="1242" y="95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CustomShape 59"/>
            <p:cNvSpPr/>
            <p:nvPr/>
          </p:nvSpPr>
          <p:spPr>
            <a:xfrm>
              <a:off x="2478600" y="1366920"/>
              <a:ext cx="439200" cy="461520"/>
            </a:xfrm>
            <a:custGeom>
              <a:avLst/>
              <a:gdLst/>
              <a:ahLst/>
              <a:rect l="l" t="t" r="r" b="b"/>
              <a:pathLst>
                <a:path w="1222" h="1284">
                  <a:moveTo>
                    <a:pt x="0" y="0"/>
                  </a:moveTo>
                  <a:cubicBezTo>
                    <a:pt x="4" y="355"/>
                    <a:pt x="398" y="366"/>
                    <a:pt x="631" y="489"/>
                  </a:cubicBezTo>
                  <a:cubicBezTo>
                    <a:pt x="924" y="643"/>
                    <a:pt x="949" y="988"/>
                    <a:pt x="1139" y="1222"/>
                  </a:cubicBezTo>
                  <a:lnTo>
                    <a:pt x="1221" y="128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60"/>
            <p:cNvSpPr/>
            <p:nvPr/>
          </p:nvSpPr>
          <p:spPr>
            <a:xfrm>
              <a:off x="2237040" y="1707480"/>
              <a:ext cx="520200" cy="212400"/>
            </a:xfrm>
            <a:custGeom>
              <a:avLst/>
              <a:gdLst/>
              <a:ahLst/>
              <a:rect l="l" t="t" r="r" b="b"/>
              <a:pathLst>
                <a:path w="1447" h="592">
                  <a:moveTo>
                    <a:pt x="143" y="0"/>
                  </a:moveTo>
                  <a:cubicBezTo>
                    <a:pt x="0" y="311"/>
                    <a:pt x="425" y="428"/>
                    <a:pt x="631" y="448"/>
                  </a:cubicBezTo>
                  <a:cubicBezTo>
                    <a:pt x="863" y="470"/>
                    <a:pt x="1100" y="491"/>
                    <a:pt x="1323" y="570"/>
                  </a:cubicBezTo>
                  <a:lnTo>
                    <a:pt x="1446" y="59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-331560" y="-995040"/>
            <a:ext cx="10059120" cy="348012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-91800" y="2405160"/>
            <a:ext cx="9544320" cy="3065400"/>
          </a:xfrm>
          <a:prstGeom prst="rect">
            <a:avLst/>
          </a:prstGeom>
          <a:ln>
            <a:noFill/>
          </a:ln>
        </p:spPr>
      </p:pic>
      <p:grpSp>
        <p:nvGrpSpPr>
          <p:cNvPr id="217" name="Group 1"/>
          <p:cNvGrpSpPr/>
          <p:nvPr/>
        </p:nvGrpSpPr>
        <p:grpSpPr>
          <a:xfrm>
            <a:off x="2829240" y="2057040"/>
            <a:ext cx="3885840" cy="2833200"/>
            <a:chOff x="2829240" y="2057040"/>
            <a:chExt cx="3885840" cy="2833200"/>
          </a:xfrm>
        </p:grpSpPr>
        <p:sp>
          <p:nvSpPr>
            <p:cNvPr id="218" name="CustomShape 2"/>
            <p:cNvSpPr/>
            <p:nvPr/>
          </p:nvSpPr>
          <p:spPr>
            <a:xfrm>
              <a:off x="4654800" y="2089080"/>
              <a:ext cx="175680" cy="2680200"/>
            </a:xfrm>
            <a:custGeom>
              <a:avLst/>
              <a:gdLst/>
              <a:ahLst/>
              <a:rect l="l" t="t" r="r" b="b"/>
              <a:pathLst>
                <a:path w="549" h="8219">
                  <a:moveTo>
                    <a:pt x="177" y="0"/>
                  </a:moveTo>
                  <a:cubicBezTo>
                    <a:pt x="472" y="154"/>
                    <a:pt x="294" y="441"/>
                    <a:pt x="221" y="642"/>
                  </a:cubicBezTo>
                  <a:cubicBezTo>
                    <a:pt x="143" y="856"/>
                    <a:pt x="26" y="1073"/>
                    <a:pt x="65" y="1305"/>
                  </a:cubicBezTo>
                  <a:cubicBezTo>
                    <a:pt x="103" y="1526"/>
                    <a:pt x="128" y="1756"/>
                    <a:pt x="221" y="1967"/>
                  </a:cubicBezTo>
                  <a:cubicBezTo>
                    <a:pt x="317" y="2183"/>
                    <a:pt x="210" y="2402"/>
                    <a:pt x="155" y="2609"/>
                  </a:cubicBezTo>
                  <a:cubicBezTo>
                    <a:pt x="94" y="2838"/>
                    <a:pt x="3" y="3072"/>
                    <a:pt x="44" y="3310"/>
                  </a:cubicBezTo>
                  <a:cubicBezTo>
                    <a:pt x="78" y="3511"/>
                    <a:pt x="160" y="3703"/>
                    <a:pt x="243" y="3894"/>
                  </a:cubicBezTo>
                  <a:cubicBezTo>
                    <a:pt x="339" y="4113"/>
                    <a:pt x="401" y="4373"/>
                    <a:pt x="309" y="4596"/>
                  </a:cubicBezTo>
                  <a:cubicBezTo>
                    <a:pt x="224" y="4803"/>
                    <a:pt x="168" y="5007"/>
                    <a:pt x="133" y="5219"/>
                  </a:cubicBezTo>
                  <a:cubicBezTo>
                    <a:pt x="100" y="5417"/>
                    <a:pt x="0" y="5689"/>
                    <a:pt x="221" y="5823"/>
                  </a:cubicBezTo>
                  <a:cubicBezTo>
                    <a:pt x="490" y="5984"/>
                    <a:pt x="474" y="6223"/>
                    <a:pt x="507" y="6446"/>
                  </a:cubicBezTo>
                  <a:cubicBezTo>
                    <a:pt x="548" y="6712"/>
                    <a:pt x="330" y="6945"/>
                    <a:pt x="222" y="7186"/>
                  </a:cubicBezTo>
                  <a:cubicBezTo>
                    <a:pt x="132" y="7383"/>
                    <a:pt x="102" y="7597"/>
                    <a:pt x="89" y="7809"/>
                  </a:cubicBezTo>
                  <a:lnTo>
                    <a:pt x="111" y="8005"/>
                  </a:lnTo>
                  <a:lnTo>
                    <a:pt x="133" y="8198"/>
                  </a:lnTo>
                  <a:lnTo>
                    <a:pt x="133" y="821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3"/>
            <p:cNvSpPr/>
            <p:nvPr/>
          </p:nvSpPr>
          <p:spPr>
            <a:xfrm>
              <a:off x="4683600" y="2495880"/>
              <a:ext cx="1598400" cy="1433880"/>
            </a:xfrm>
            <a:custGeom>
              <a:avLst/>
              <a:gdLst/>
              <a:ahLst/>
              <a:rect l="l" t="t" r="r" b="b"/>
              <a:pathLst>
                <a:path w="4905" h="4402">
                  <a:moveTo>
                    <a:pt x="0" y="0"/>
                  </a:moveTo>
                  <a:cubicBezTo>
                    <a:pt x="55" y="196"/>
                    <a:pt x="158" y="399"/>
                    <a:pt x="419" y="487"/>
                  </a:cubicBezTo>
                  <a:cubicBezTo>
                    <a:pt x="684" y="578"/>
                    <a:pt x="924" y="763"/>
                    <a:pt x="1060" y="993"/>
                  </a:cubicBezTo>
                  <a:cubicBezTo>
                    <a:pt x="1198" y="1228"/>
                    <a:pt x="1475" y="1321"/>
                    <a:pt x="1723" y="1421"/>
                  </a:cubicBezTo>
                  <a:cubicBezTo>
                    <a:pt x="1977" y="1524"/>
                    <a:pt x="2209" y="1670"/>
                    <a:pt x="2386" y="1870"/>
                  </a:cubicBezTo>
                  <a:cubicBezTo>
                    <a:pt x="2564" y="2070"/>
                    <a:pt x="2751" y="2299"/>
                    <a:pt x="3049" y="2376"/>
                  </a:cubicBezTo>
                  <a:cubicBezTo>
                    <a:pt x="3284" y="2438"/>
                    <a:pt x="3540" y="2557"/>
                    <a:pt x="3623" y="2786"/>
                  </a:cubicBezTo>
                  <a:cubicBezTo>
                    <a:pt x="3710" y="3025"/>
                    <a:pt x="3793" y="3272"/>
                    <a:pt x="3954" y="3485"/>
                  </a:cubicBezTo>
                  <a:cubicBezTo>
                    <a:pt x="4131" y="3720"/>
                    <a:pt x="4480" y="3728"/>
                    <a:pt x="4684" y="3934"/>
                  </a:cubicBezTo>
                  <a:lnTo>
                    <a:pt x="4816" y="4168"/>
                  </a:lnTo>
                  <a:lnTo>
                    <a:pt x="4882" y="4363"/>
                  </a:lnTo>
                  <a:lnTo>
                    <a:pt x="4904" y="4401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4"/>
            <p:cNvSpPr/>
            <p:nvPr/>
          </p:nvSpPr>
          <p:spPr>
            <a:xfrm>
              <a:off x="3017160" y="2820240"/>
              <a:ext cx="1728000" cy="1396080"/>
            </a:xfrm>
            <a:custGeom>
              <a:avLst/>
              <a:gdLst/>
              <a:ahLst/>
              <a:rect l="l" t="t" r="r" b="b"/>
              <a:pathLst>
                <a:path w="5303" h="4286">
                  <a:moveTo>
                    <a:pt x="5302" y="0"/>
                  </a:moveTo>
                  <a:cubicBezTo>
                    <a:pt x="5109" y="165"/>
                    <a:pt x="4817" y="154"/>
                    <a:pt x="4640" y="351"/>
                  </a:cubicBezTo>
                  <a:cubicBezTo>
                    <a:pt x="4449" y="563"/>
                    <a:pt x="4264" y="790"/>
                    <a:pt x="4021" y="955"/>
                  </a:cubicBezTo>
                  <a:cubicBezTo>
                    <a:pt x="3824" y="1088"/>
                    <a:pt x="3564" y="1117"/>
                    <a:pt x="3337" y="1207"/>
                  </a:cubicBezTo>
                  <a:cubicBezTo>
                    <a:pt x="3017" y="1335"/>
                    <a:pt x="2905" y="1619"/>
                    <a:pt x="2673" y="1812"/>
                  </a:cubicBezTo>
                  <a:cubicBezTo>
                    <a:pt x="2456" y="1992"/>
                    <a:pt x="2179" y="2118"/>
                    <a:pt x="1877" y="2162"/>
                  </a:cubicBezTo>
                  <a:cubicBezTo>
                    <a:pt x="1576" y="2207"/>
                    <a:pt x="1547" y="2531"/>
                    <a:pt x="1413" y="2726"/>
                  </a:cubicBezTo>
                  <a:cubicBezTo>
                    <a:pt x="1254" y="2961"/>
                    <a:pt x="955" y="3042"/>
                    <a:pt x="729" y="3214"/>
                  </a:cubicBezTo>
                  <a:cubicBezTo>
                    <a:pt x="470" y="3409"/>
                    <a:pt x="743" y="3682"/>
                    <a:pt x="463" y="3857"/>
                  </a:cubicBezTo>
                  <a:lnTo>
                    <a:pt x="265" y="4051"/>
                  </a:lnTo>
                  <a:lnTo>
                    <a:pt x="43" y="4265"/>
                  </a:lnTo>
                  <a:lnTo>
                    <a:pt x="0" y="428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CustomShape 5"/>
            <p:cNvSpPr/>
            <p:nvPr/>
          </p:nvSpPr>
          <p:spPr>
            <a:xfrm>
              <a:off x="4770360" y="3462480"/>
              <a:ext cx="1324080" cy="1065240"/>
            </a:xfrm>
            <a:custGeom>
              <a:avLst/>
              <a:gdLst/>
              <a:ahLst/>
              <a:rect l="l" t="t" r="r" b="b"/>
              <a:pathLst>
                <a:path w="4066" h="3273">
                  <a:moveTo>
                    <a:pt x="0" y="0"/>
                  </a:moveTo>
                  <a:cubicBezTo>
                    <a:pt x="41" y="243"/>
                    <a:pt x="171" y="503"/>
                    <a:pt x="419" y="624"/>
                  </a:cubicBezTo>
                  <a:cubicBezTo>
                    <a:pt x="672" y="747"/>
                    <a:pt x="873" y="930"/>
                    <a:pt x="1037" y="1130"/>
                  </a:cubicBezTo>
                  <a:cubicBezTo>
                    <a:pt x="1198" y="1325"/>
                    <a:pt x="1392" y="1516"/>
                    <a:pt x="1679" y="1597"/>
                  </a:cubicBezTo>
                  <a:cubicBezTo>
                    <a:pt x="1951" y="1674"/>
                    <a:pt x="2179" y="1895"/>
                    <a:pt x="2253" y="2162"/>
                  </a:cubicBezTo>
                  <a:cubicBezTo>
                    <a:pt x="2352" y="2520"/>
                    <a:pt x="2809" y="2454"/>
                    <a:pt x="3093" y="2629"/>
                  </a:cubicBezTo>
                  <a:cubicBezTo>
                    <a:pt x="3339" y="2782"/>
                    <a:pt x="3652" y="2860"/>
                    <a:pt x="3845" y="3077"/>
                  </a:cubicBezTo>
                  <a:lnTo>
                    <a:pt x="4065" y="327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CustomShape 6"/>
            <p:cNvSpPr/>
            <p:nvPr/>
          </p:nvSpPr>
          <p:spPr>
            <a:xfrm>
              <a:off x="3984120" y="3983760"/>
              <a:ext cx="752040" cy="900000"/>
            </a:xfrm>
            <a:custGeom>
              <a:avLst/>
              <a:gdLst/>
              <a:ahLst/>
              <a:rect l="l" t="t" r="r" b="b"/>
              <a:pathLst>
                <a:path w="2314" h="2766">
                  <a:moveTo>
                    <a:pt x="2275" y="0"/>
                  </a:moveTo>
                  <a:cubicBezTo>
                    <a:pt x="2313" y="353"/>
                    <a:pt x="1827" y="337"/>
                    <a:pt x="1767" y="682"/>
                  </a:cubicBezTo>
                  <a:cubicBezTo>
                    <a:pt x="1724" y="931"/>
                    <a:pt x="1645" y="1270"/>
                    <a:pt x="1281" y="1305"/>
                  </a:cubicBezTo>
                  <a:cubicBezTo>
                    <a:pt x="984" y="1332"/>
                    <a:pt x="820" y="1574"/>
                    <a:pt x="684" y="1772"/>
                  </a:cubicBezTo>
                  <a:cubicBezTo>
                    <a:pt x="523" y="2007"/>
                    <a:pt x="239" y="2159"/>
                    <a:pt x="109" y="2415"/>
                  </a:cubicBezTo>
                  <a:lnTo>
                    <a:pt x="0" y="2630"/>
                  </a:lnTo>
                  <a:lnTo>
                    <a:pt x="0" y="276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7"/>
            <p:cNvSpPr/>
            <p:nvPr/>
          </p:nvSpPr>
          <p:spPr>
            <a:xfrm>
              <a:off x="3363120" y="3252960"/>
              <a:ext cx="1334520" cy="1560960"/>
            </a:xfrm>
            <a:custGeom>
              <a:avLst/>
              <a:gdLst/>
              <a:ahLst/>
              <a:rect l="l" t="t" r="r" b="b"/>
              <a:pathLst>
                <a:path w="4097" h="4791">
                  <a:moveTo>
                    <a:pt x="4088" y="0"/>
                  </a:moveTo>
                  <a:cubicBezTo>
                    <a:pt x="4096" y="245"/>
                    <a:pt x="3840" y="407"/>
                    <a:pt x="3580" y="487"/>
                  </a:cubicBezTo>
                  <a:cubicBezTo>
                    <a:pt x="3302" y="572"/>
                    <a:pt x="3038" y="718"/>
                    <a:pt x="2872" y="954"/>
                  </a:cubicBezTo>
                  <a:cubicBezTo>
                    <a:pt x="2702" y="1197"/>
                    <a:pt x="2409" y="1136"/>
                    <a:pt x="2165" y="1343"/>
                  </a:cubicBezTo>
                  <a:cubicBezTo>
                    <a:pt x="1943" y="1534"/>
                    <a:pt x="1790" y="1698"/>
                    <a:pt x="1723" y="1927"/>
                  </a:cubicBezTo>
                  <a:cubicBezTo>
                    <a:pt x="1635" y="2232"/>
                    <a:pt x="1397" y="2416"/>
                    <a:pt x="1149" y="2570"/>
                  </a:cubicBezTo>
                  <a:cubicBezTo>
                    <a:pt x="839" y="2763"/>
                    <a:pt x="983" y="3036"/>
                    <a:pt x="817" y="3252"/>
                  </a:cubicBezTo>
                  <a:cubicBezTo>
                    <a:pt x="653" y="3466"/>
                    <a:pt x="404" y="3719"/>
                    <a:pt x="508" y="3953"/>
                  </a:cubicBezTo>
                  <a:cubicBezTo>
                    <a:pt x="678" y="4331"/>
                    <a:pt x="214" y="4336"/>
                    <a:pt x="155" y="4576"/>
                  </a:cubicBezTo>
                  <a:lnTo>
                    <a:pt x="0" y="4790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8"/>
            <p:cNvSpPr/>
            <p:nvPr/>
          </p:nvSpPr>
          <p:spPr>
            <a:xfrm>
              <a:off x="4683600" y="3055680"/>
              <a:ext cx="1605960" cy="1491120"/>
            </a:xfrm>
            <a:custGeom>
              <a:avLst/>
              <a:gdLst/>
              <a:ahLst/>
              <a:rect l="l" t="t" r="r" b="b"/>
              <a:pathLst>
                <a:path w="4928" h="4577">
                  <a:moveTo>
                    <a:pt x="0" y="0"/>
                  </a:moveTo>
                  <a:cubicBezTo>
                    <a:pt x="205" y="208"/>
                    <a:pt x="299" y="528"/>
                    <a:pt x="640" y="623"/>
                  </a:cubicBezTo>
                  <a:cubicBezTo>
                    <a:pt x="910" y="698"/>
                    <a:pt x="1210" y="776"/>
                    <a:pt x="1370" y="1013"/>
                  </a:cubicBezTo>
                  <a:cubicBezTo>
                    <a:pt x="1522" y="1239"/>
                    <a:pt x="1656" y="1496"/>
                    <a:pt x="1899" y="1655"/>
                  </a:cubicBezTo>
                  <a:cubicBezTo>
                    <a:pt x="2142" y="1813"/>
                    <a:pt x="2417" y="1938"/>
                    <a:pt x="2607" y="2161"/>
                  </a:cubicBezTo>
                  <a:cubicBezTo>
                    <a:pt x="2784" y="2369"/>
                    <a:pt x="2868" y="2573"/>
                    <a:pt x="3137" y="2766"/>
                  </a:cubicBezTo>
                  <a:cubicBezTo>
                    <a:pt x="3373" y="2935"/>
                    <a:pt x="3569" y="3105"/>
                    <a:pt x="3756" y="3310"/>
                  </a:cubicBezTo>
                  <a:cubicBezTo>
                    <a:pt x="3988" y="3565"/>
                    <a:pt x="4299" y="3756"/>
                    <a:pt x="4596" y="3954"/>
                  </a:cubicBezTo>
                  <a:lnTo>
                    <a:pt x="4794" y="4167"/>
                  </a:lnTo>
                  <a:lnTo>
                    <a:pt x="4904" y="4459"/>
                  </a:lnTo>
                  <a:lnTo>
                    <a:pt x="4927" y="457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9"/>
            <p:cNvSpPr/>
            <p:nvPr/>
          </p:nvSpPr>
          <p:spPr>
            <a:xfrm>
              <a:off x="4712400" y="3755160"/>
              <a:ext cx="812160" cy="1071360"/>
            </a:xfrm>
            <a:custGeom>
              <a:avLst/>
              <a:gdLst/>
              <a:ahLst/>
              <a:rect l="l" t="t" r="r" b="b"/>
              <a:pathLst>
                <a:path w="2497" h="3292">
                  <a:moveTo>
                    <a:pt x="0" y="0"/>
                  </a:moveTo>
                  <a:cubicBezTo>
                    <a:pt x="107" y="240"/>
                    <a:pt x="331" y="426"/>
                    <a:pt x="574" y="566"/>
                  </a:cubicBezTo>
                  <a:cubicBezTo>
                    <a:pt x="804" y="696"/>
                    <a:pt x="1088" y="834"/>
                    <a:pt x="1149" y="1091"/>
                  </a:cubicBezTo>
                  <a:cubicBezTo>
                    <a:pt x="1217" y="1386"/>
                    <a:pt x="1550" y="1491"/>
                    <a:pt x="1745" y="1695"/>
                  </a:cubicBezTo>
                  <a:cubicBezTo>
                    <a:pt x="1932" y="1889"/>
                    <a:pt x="1906" y="2157"/>
                    <a:pt x="2120" y="2337"/>
                  </a:cubicBezTo>
                  <a:cubicBezTo>
                    <a:pt x="2308" y="2494"/>
                    <a:pt x="2445" y="2723"/>
                    <a:pt x="2430" y="2960"/>
                  </a:cubicBezTo>
                  <a:lnTo>
                    <a:pt x="2474" y="3174"/>
                  </a:lnTo>
                  <a:lnTo>
                    <a:pt x="2496" y="3291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10"/>
            <p:cNvSpPr/>
            <p:nvPr/>
          </p:nvSpPr>
          <p:spPr>
            <a:xfrm>
              <a:off x="4180680" y="3087360"/>
              <a:ext cx="485280" cy="1790280"/>
            </a:xfrm>
            <a:custGeom>
              <a:avLst/>
              <a:gdLst/>
              <a:ahLst/>
              <a:rect l="l" t="t" r="r" b="b"/>
              <a:pathLst>
                <a:path w="1497" h="5493">
                  <a:moveTo>
                    <a:pt x="1496" y="0"/>
                  </a:moveTo>
                  <a:cubicBezTo>
                    <a:pt x="1225" y="77"/>
                    <a:pt x="856" y="125"/>
                    <a:pt x="767" y="409"/>
                  </a:cubicBezTo>
                  <a:cubicBezTo>
                    <a:pt x="696" y="637"/>
                    <a:pt x="621" y="871"/>
                    <a:pt x="635" y="1111"/>
                  </a:cubicBezTo>
                  <a:cubicBezTo>
                    <a:pt x="651" y="1391"/>
                    <a:pt x="349" y="1557"/>
                    <a:pt x="281" y="1811"/>
                  </a:cubicBezTo>
                  <a:cubicBezTo>
                    <a:pt x="205" y="2097"/>
                    <a:pt x="231" y="2398"/>
                    <a:pt x="282" y="2688"/>
                  </a:cubicBezTo>
                  <a:cubicBezTo>
                    <a:pt x="320" y="2916"/>
                    <a:pt x="204" y="3137"/>
                    <a:pt x="103" y="3350"/>
                  </a:cubicBezTo>
                  <a:cubicBezTo>
                    <a:pt x="0" y="3573"/>
                    <a:pt x="55" y="3831"/>
                    <a:pt x="104" y="4070"/>
                  </a:cubicBezTo>
                  <a:cubicBezTo>
                    <a:pt x="146" y="4275"/>
                    <a:pt x="166" y="4486"/>
                    <a:pt x="171" y="4693"/>
                  </a:cubicBezTo>
                  <a:cubicBezTo>
                    <a:pt x="177" y="4926"/>
                    <a:pt x="229" y="5154"/>
                    <a:pt x="304" y="5376"/>
                  </a:cubicBezTo>
                  <a:lnTo>
                    <a:pt x="347" y="549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11"/>
            <p:cNvSpPr/>
            <p:nvPr/>
          </p:nvSpPr>
          <p:spPr>
            <a:xfrm>
              <a:off x="3731400" y="2057040"/>
              <a:ext cx="977760" cy="2814120"/>
            </a:xfrm>
            <a:custGeom>
              <a:avLst/>
              <a:gdLst/>
              <a:ahLst/>
              <a:rect l="l" t="t" r="r" b="b"/>
              <a:pathLst>
                <a:path w="3005" h="8629">
                  <a:moveTo>
                    <a:pt x="2894" y="0"/>
                  </a:moveTo>
                  <a:cubicBezTo>
                    <a:pt x="3004" y="225"/>
                    <a:pt x="2835" y="428"/>
                    <a:pt x="2739" y="623"/>
                  </a:cubicBezTo>
                  <a:cubicBezTo>
                    <a:pt x="2639" y="830"/>
                    <a:pt x="2672" y="1052"/>
                    <a:pt x="2497" y="1226"/>
                  </a:cubicBezTo>
                  <a:cubicBezTo>
                    <a:pt x="2303" y="1420"/>
                    <a:pt x="2041" y="1576"/>
                    <a:pt x="1966" y="1851"/>
                  </a:cubicBezTo>
                  <a:cubicBezTo>
                    <a:pt x="1903" y="2080"/>
                    <a:pt x="1800" y="2309"/>
                    <a:pt x="1812" y="2551"/>
                  </a:cubicBezTo>
                  <a:cubicBezTo>
                    <a:pt x="1825" y="2823"/>
                    <a:pt x="1521" y="2996"/>
                    <a:pt x="1282" y="3155"/>
                  </a:cubicBezTo>
                  <a:cubicBezTo>
                    <a:pt x="1039" y="3317"/>
                    <a:pt x="767" y="3458"/>
                    <a:pt x="663" y="3740"/>
                  </a:cubicBezTo>
                  <a:cubicBezTo>
                    <a:pt x="575" y="3979"/>
                    <a:pt x="528" y="4217"/>
                    <a:pt x="486" y="4461"/>
                  </a:cubicBezTo>
                  <a:cubicBezTo>
                    <a:pt x="447" y="4685"/>
                    <a:pt x="453" y="4917"/>
                    <a:pt x="397" y="5142"/>
                  </a:cubicBezTo>
                  <a:cubicBezTo>
                    <a:pt x="348" y="5348"/>
                    <a:pt x="479" y="5541"/>
                    <a:pt x="464" y="5746"/>
                  </a:cubicBezTo>
                  <a:cubicBezTo>
                    <a:pt x="447" y="5969"/>
                    <a:pt x="405" y="6192"/>
                    <a:pt x="266" y="6407"/>
                  </a:cubicBezTo>
                  <a:cubicBezTo>
                    <a:pt x="141" y="6601"/>
                    <a:pt x="64" y="6809"/>
                    <a:pt x="65" y="7050"/>
                  </a:cubicBezTo>
                  <a:cubicBezTo>
                    <a:pt x="68" y="7253"/>
                    <a:pt x="47" y="7452"/>
                    <a:pt x="43" y="7654"/>
                  </a:cubicBezTo>
                  <a:cubicBezTo>
                    <a:pt x="41" y="7881"/>
                    <a:pt x="44" y="8109"/>
                    <a:pt x="44" y="8335"/>
                  </a:cubicBezTo>
                  <a:lnTo>
                    <a:pt x="22" y="8531"/>
                  </a:lnTo>
                  <a:lnTo>
                    <a:pt x="0" y="862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12"/>
            <p:cNvSpPr/>
            <p:nvPr/>
          </p:nvSpPr>
          <p:spPr>
            <a:xfrm>
              <a:off x="4719600" y="2089080"/>
              <a:ext cx="1132920" cy="2737800"/>
            </a:xfrm>
            <a:custGeom>
              <a:avLst/>
              <a:gdLst/>
              <a:ahLst/>
              <a:rect l="l" t="t" r="r" b="b"/>
              <a:pathLst>
                <a:path w="3480" h="8395">
                  <a:moveTo>
                    <a:pt x="0" y="0"/>
                  </a:moveTo>
                  <a:cubicBezTo>
                    <a:pt x="237" y="154"/>
                    <a:pt x="111" y="396"/>
                    <a:pt x="242" y="603"/>
                  </a:cubicBezTo>
                  <a:cubicBezTo>
                    <a:pt x="400" y="852"/>
                    <a:pt x="671" y="948"/>
                    <a:pt x="884" y="1129"/>
                  </a:cubicBezTo>
                  <a:cubicBezTo>
                    <a:pt x="1067" y="1284"/>
                    <a:pt x="1146" y="1501"/>
                    <a:pt x="1193" y="1714"/>
                  </a:cubicBezTo>
                  <a:cubicBezTo>
                    <a:pt x="1237" y="1916"/>
                    <a:pt x="1349" y="2108"/>
                    <a:pt x="1371" y="2317"/>
                  </a:cubicBezTo>
                  <a:cubicBezTo>
                    <a:pt x="1390" y="2518"/>
                    <a:pt x="1426" y="2718"/>
                    <a:pt x="1524" y="2901"/>
                  </a:cubicBezTo>
                  <a:cubicBezTo>
                    <a:pt x="1643" y="3121"/>
                    <a:pt x="2030" y="3233"/>
                    <a:pt x="2032" y="3525"/>
                  </a:cubicBezTo>
                  <a:cubicBezTo>
                    <a:pt x="2035" y="3740"/>
                    <a:pt x="2162" y="3940"/>
                    <a:pt x="2276" y="4128"/>
                  </a:cubicBezTo>
                  <a:cubicBezTo>
                    <a:pt x="2423" y="4372"/>
                    <a:pt x="2715" y="4487"/>
                    <a:pt x="2872" y="4732"/>
                  </a:cubicBezTo>
                  <a:cubicBezTo>
                    <a:pt x="3012" y="4949"/>
                    <a:pt x="2958" y="5189"/>
                    <a:pt x="2939" y="5414"/>
                  </a:cubicBezTo>
                  <a:cubicBezTo>
                    <a:pt x="2920" y="5621"/>
                    <a:pt x="2906" y="5829"/>
                    <a:pt x="2916" y="6037"/>
                  </a:cubicBezTo>
                  <a:cubicBezTo>
                    <a:pt x="2927" y="6251"/>
                    <a:pt x="3065" y="6448"/>
                    <a:pt x="3094" y="6660"/>
                  </a:cubicBezTo>
                  <a:cubicBezTo>
                    <a:pt x="3130" y="6933"/>
                    <a:pt x="3290" y="7159"/>
                    <a:pt x="3292" y="7439"/>
                  </a:cubicBezTo>
                  <a:cubicBezTo>
                    <a:pt x="3294" y="7644"/>
                    <a:pt x="3479" y="7829"/>
                    <a:pt x="3424" y="8043"/>
                  </a:cubicBezTo>
                  <a:lnTo>
                    <a:pt x="3402" y="8238"/>
                  </a:lnTo>
                  <a:lnTo>
                    <a:pt x="3380" y="8394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13"/>
            <p:cNvSpPr/>
            <p:nvPr/>
          </p:nvSpPr>
          <p:spPr>
            <a:xfrm>
              <a:off x="4317120" y="2089080"/>
              <a:ext cx="399600" cy="2801160"/>
            </a:xfrm>
            <a:custGeom>
              <a:avLst/>
              <a:gdLst/>
              <a:ahLst/>
              <a:rect l="l" t="t" r="r" b="b"/>
              <a:pathLst>
                <a:path w="1235" h="8589">
                  <a:moveTo>
                    <a:pt x="1234" y="0"/>
                  </a:moveTo>
                  <a:cubicBezTo>
                    <a:pt x="1196" y="232"/>
                    <a:pt x="1043" y="429"/>
                    <a:pt x="945" y="642"/>
                  </a:cubicBezTo>
                  <a:cubicBezTo>
                    <a:pt x="848" y="855"/>
                    <a:pt x="852" y="1082"/>
                    <a:pt x="835" y="1304"/>
                  </a:cubicBezTo>
                  <a:cubicBezTo>
                    <a:pt x="820" y="1512"/>
                    <a:pt x="836" y="1721"/>
                    <a:pt x="836" y="1927"/>
                  </a:cubicBezTo>
                  <a:cubicBezTo>
                    <a:pt x="834" y="2162"/>
                    <a:pt x="689" y="2362"/>
                    <a:pt x="548" y="2570"/>
                  </a:cubicBezTo>
                  <a:cubicBezTo>
                    <a:pt x="393" y="2798"/>
                    <a:pt x="251" y="3025"/>
                    <a:pt x="150" y="3271"/>
                  </a:cubicBezTo>
                  <a:cubicBezTo>
                    <a:pt x="62" y="3488"/>
                    <a:pt x="0" y="3721"/>
                    <a:pt x="18" y="3954"/>
                  </a:cubicBezTo>
                  <a:cubicBezTo>
                    <a:pt x="34" y="4168"/>
                    <a:pt x="48" y="4385"/>
                    <a:pt x="106" y="4596"/>
                  </a:cubicBezTo>
                  <a:cubicBezTo>
                    <a:pt x="165" y="4815"/>
                    <a:pt x="174" y="5043"/>
                    <a:pt x="261" y="5258"/>
                  </a:cubicBezTo>
                  <a:cubicBezTo>
                    <a:pt x="353" y="5483"/>
                    <a:pt x="339" y="5729"/>
                    <a:pt x="416" y="5959"/>
                  </a:cubicBezTo>
                  <a:cubicBezTo>
                    <a:pt x="481" y="6158"/>
                    <a:pt x="468" y="6361"/>
                    <a:pt x="460" y="6563"/>
                  </a:cubicBezTo>
                  <a:cubicBezTo>
                    <a:pt x="451" y="6758"/>
                    <a:pt x="448" y="6951"/>
                    <a:pt x="460" y="7147"/>
                  </a:cubicBezTo>
                  <a:cubicBezTo>
                    <a:pt x="472" y="7368"/>
                    <a:pt x="466" y="7596"/>
                    <a:pt x="548" y="7809"/>
                  </a:cubicBezTo>
                  <a:cubicBezTo>
                    <a:pt x="626" y="8015"/>
                    <a:pt x="604" y="8242"/>
                    <a:pt x="548" y="8452"/>
                  </a:cubicBezTo>
                  <a:lnTo>
                    <a:pt x="526" y="8588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CustomShape 14"/>
            <p:cNvSpPr/>
            <p:nvPr/>
          </p:nvSpPr>
          <p:spPr>
            <a:xfrm>
              <a:off x="4770000" y="2127240"/>
              <a:ext cx="393120" cy="2756520"/>
            </a:xfrm>
            <a:custGeom>
              <a:avLst/>
              <a:gdLst/>
              <a:ahLst/>
              <a:rect l="l" t="t" r="r" b="b"/>
              <a:pathLst>
                <a:path w="1214" h="8452">
                  <a:moveTo>
                    <a:pt x="0" y="0"/>
                  </a:moveTo>
                  <a:cubicBezTo>
                    <a:pt x="35" y="207"/>
                    <a:pt x="102" y="412"/>
                    <a:pt x="111" y="623"/>
                  </a:cubicBezTo>
                  <a:cubicBezTo>
                    <a:pt x="121" y="856"/>
                    <a:pt x="78" y="1094"/>
                    <a:pt x="155" y="1324"/>
                  </a:cubicBezTo>
                  <a:cubicBezTo>
                    <a:pt x="224" y="1534"/>
                    <a:pt x="351" y="1728"/>
                    <a:pt x="398" y="1948"/>
                  </a:cubicBezTo>
                  <a:cubicBezTo>
                    <a:pt x="458" y="2222"/>
                    <a:pt x="463" y="2505"/>
                    <a:pt x="464" y="2784"/>
                  </a:cubicBezTo>
                  <a:cubicBezTo>
                    <a:pt x="466" y="2999"/>
                    <a:pt x="464" y="3211"/>
                    <a:pt x="508" y="3428"/>
                  </a:cubicBezTo>
                  <a:cubicBezTo>
                    <a:pt x="555" y="3650"/>
                    <a:pt x="751" y="3794"/>
                    <a:pt x="796" y="4011"/>
                  </a:cubicBezTo>
                  <a:cubicBezTo>
                    <a:pt x="837" y="4206"/>
                    <a:pt x="892" y="4400"/>
                    <a:pt x="928" y="4595"/>
                  </a:cubicBezTo>
                  <a:cubicBezTo>
                    <a:pt x="973" y="4839"/>
                    <a:pt x="948" y="5090"/>
                    <a:pt x="906" y="5335"/>
                  </a:cubicBezTo>
                  <a:cubicBezTo>
                    <a:pt x="870" y="5545"/>
                    <a:pt x="831" y="5775"/>
                    <a:pt x="929" y="5979"/>
                  </a:cubicBezTo>
                  <a:cubicBezTo>
                    <a:pt x="1033" y="6195"/>
                    <a:pt x="1067" y="6430"/>
                    <a:pt x="1106" y="6660"/>
                  </a:cubicBezTo>
                  <a:cubicBezTo>
                    <a:pt x="1145" y="6893"/>
                    <a:pt x="1174" y="7125"/>
                    <a:pt x="1194" y="7360"/>
                  </a:cubicBezTo>
                  <a:cubicBezTo>
                    <a:pt x="1213" y="7582"/>
                    <a:pt x="1192" y="7807"/>
                    <a:pt x="1128" y="8024"/>
                  </a:cubicBezTo>
                  <a:lnTo>
                    <a:pt x="1083" y="8218"/>
                  </a:lnTo>
                  <a:lnTo>
                    <a:pt x="1017" y="8413"/>
                  </a:lnTo>
                  <a:lnTo>
                    <a:pt x="1016" y="8451"/>
                  </a:lnTo>
                </a:path>
              </a:pathLst>
            </a:custGeom>
            <a:noFill/>
            <a:ln w="38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15"/>
            <p:cNvSpPr/>
            <p:nvPr/>
          </p:nvSpPr>
          <p:spPr>
            <a:xfrm>
              <a:off x="2829240" y="2648520"/>
              <a:ext cx="1562760" cy="1071720"/>
            </a:xfrm>
            <a:custGeom>
              <a:avLst/>
              <a:gdLst/>
              <a:ahLst/>
              <a:rect l="l" t="t" r="r" b="b"/>
              <a:pathLst>
                <a:path w="4796" h="3293">
                  <a:moveTo>
                    <a:pt x="4795" y="0"/>
                  </a:moveTo>
                  <a:cubicBezTo>
                    <a:pt x="4601" y="232"/>
                    <a:pt x="4272" y="301"/>
                    <a:pt x="3978" y="390"/>
                  </a:cubicBezTo>
                  <a:cubicBezTo>
                    <a:pt x="3718" y="470"/>
                    <a:pt x="3463" y="561"/>
                    <a:pt x="3270" y="761"/>
                  </a:cubicBezTo>
                  <a:cubicBezTo>
                    <a:pt x="3078" y="959"/>
                    <a:pt x="2793" y="1069"/>
                    <a:pt x="2629" y="1305"/>
                  </a:cubicBezTo>
                  <a:cubicBezTo>
                    <a:pt x="2474" y="1530"/>
                    <a:pt x="2138" y="1529"/>
                    <a:pt x="1900" y="1656"/>
                  </a:cubicBezTo>
                  <a:cubicBezTo>
                    <a:pt x="1652" y="1787"/>
                    <a:pt x="1453" y="1975"/>
                    <a:pt x="1259" y="2162"/>
                  </a:cubicBezTo>
                  <a:cubicBezTo>
                    <a:pt x="1074" y="2342"/>
                    <a:pt x="982" y="2567"/>
                    <a:pt x="884" y="2785"/>
                  </a:cubicBezTo>
                  <a:cubicBezTo>
                    <a:pt x="779" y="3018"/>
                    <a:pt x="504" y="3105"/>
                    <a:pt x="288" y="3234"/>
                  </a:cubicBezTo>
                  <a:lnTo>
                    <a:pt x="66" y="3292"/>
                  </a:lnTo>
                  <a:lnTo>
                    <a:pt x="0" y="3292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16"/>
            <p:cNvSpPr/>
            <p:nvPr/>
          </p:nvSpPr>
          <p:spPr>
            <a:xfrm>
              <a:off x="5130720" y="2674080"/>
              <a:ext cx="1468800" cy="1109880"/>
            </a:xfrm>
            <a:custGeom>
              <a:avLst/>
              <a:gdLst/>
              <a:ahLst/>
              <a:rect l="l" t="t" r="r" b="b"/>
              <a:pathLst>
                <a:path w="4508" h="3409">
                  <a:moveTo>
                    <a:pt x="0" y="0"/>
                  </a:moveTo>
                  <a:cubicBezTo>
                    <a:pt x="144" y="219"/>
                    <a:pt x="409" y="339"/>
                    <a:pt x="663" y="448"/>
                  </a:cubicBezTo>
                  <a:cubicBezTo>
                    <a:pt x="924" y="558"/>
                    <a:pt x="1152" y="721"/>
                    <a:pt x="1370" y="895"/>
                  </a:cubicBezTo>
                  <a:cubicBezTo>
                    <a:pt x="1579" y="1060"/>
                    <a:pt x="1887" y="1073"/>
                    <a:pt x="2122" y="1206"/>
                  </a:cubicBezTo>
                  <a:cubicBezTo>
                    <a:pt x="2369" y="1349"/>
                    <a:pt x="2540" y="1575"/>
                    <a:pt x="2718" y="1792"/>
                  </a:cubicBezTo>
                  <a:cubicBezTo>
                    <a:pt x="2907" y="2020"/>
                    <a:pt x="3099" y="2296"/>
                    <a:pt x="3425" y="2375"/>
                  </a:cubicBezTo>
                  <a:cubicBezTo>
                    <a:pt x="3752" y="2455"/>
                    <a:pt x="3864" y="2752"/>
                    <a:pt x="4176" y="2842"/>
                  </a:cubicBezTo>
                  <a:lnTo>
                    <a:pt x="4309" y="3037"/>
                  </a:lnTo>
                  <a:lnTo>
                    <a:pt x="4485" y="3310"/>
                  </a:lnTo>
                  <a:lnTo>
                    <a:pt x="4507" y="3408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17"/>
            <p:cNvSpPr/>
            <p:nvPr/>
          </p:nvSpPr>
          <p:spPr>
            <a:xfrm>
              <a:off x="5455800" y="3436920"/>
              <a:ext cx="1216080" cy="1027080"/>
            </a:xfrm>
            <a:custGeom>
              <a:avLst/>
              <a:gdLst/>
              <a:ahLst/>
              <a:rect l="l" t="t" r="r" b="b"/>
              <a:pathLst>
                <a:path w="3735" h="3156">
                  <a:moveTo>
                    <a:pt x="0" y="0"/>
                  </a:moveTo>
                  <a:cubicBezTo>
                    <a:pt x="46" y="266"/>
                    <a:pt x="365" y="283"/>
                    <a:pt x="574" y="390"/>
                  </a:cubicBezTo>
                  <a:cubicBezTo>
                    <a:pt x="794" y="502"/>
                    <a:pt x="1076" y="540"/>
                    <a:pt x="1214" y="760"/>
                  </a:cubicBezTo>
                  <a:cubicBezTo>
                    <a:pt x="1364" y="998"/>
                    <a:pt x="1517" y="1239"/>
                    <a:pt x="1701" y="1462"/>
                  </a:cubicBezTo>
                  <a:cubicBezTo>
                    <a:pt x="1883" y="1683"/>
                    <a:pt x="2140" y="1860"/>
                    <a:pt x="2408" y="2007"/>
                  </a:cubicBezTo>
                  <a:cubicBezTo>
                    <a:pt x="2633" y="2129"/>
                    <a:pt x="2938" y="2139"/>
                    <a:pt x="3116" y="2318"/>
                  </a:cubicBezTo>
                  <a:cubicBezTo>
                    <a:pt x="3331" y="2535"/>
                    <a:pt x="3621" y="2727"/>
                    <a:pt x="3667" y="3039"/>
                  </a:cubicBezTo>
                  <a:lnTo>
                    <a:pt x="3734" y="315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18"/>
            <p:cNvSpPr/>
            <p:nvPr/>
          </p:nvSpPr>
          <p:spPr>
            <a:xfrm>
              <a:off x="3002400" y="3704040"/>
              <a:ext cx="855720" cy="938160"/>
            </a:xfrm>
            <a:custGeom>
              <a:avLst/>
              <a:gdLst/>
              <a:ahLst/>
              <a:rect l="l" t="t" r="r" b="b"/>
              <a:pathLst>
                <a:path w="2631" h="2884">
                  <a:moveTo>
                    <a:pt x="2630" y="0"/>
                  </a:moveTo>
                  <a:cubicBezTo>
                    <a:pt x="2448" y="219"/>
                    <a:pt x="2235" y="427"/>
                    <a:pt x="1967" y="565"/>
                  </a:cubicBezTo>
                  <a:cubicBezTo>
                    <a:pt x="1717" y="693"/>
                    <a:pt x="1528" y="909"/>
                    <a:pt x="1458" y="1149"/>
                  </a:cubicBezTo>
                  <a:cubicBezTo>
                    <a:pt x="1387" y="1394"/>
                    <a:pt x="1143" y="1529"/>
                    <a:pt x="1038" y="1753"/>
                  </a:cubicBezTo>
                  <a:cubicBezTo>
                    <a:pt x="914" y="2019"/>
                    <a:pt x="534" y="2013"/>
                    <a:pt x="398" y="2279"/>
                  </a:cubicBezTo>
                  <a:cubicBezTo>
                    <a:pt x="290" y="2490"/>
                    <a:pt x="171" y="2703"/>
                    <a:pt x="0" y="2883"/>
                  </a:cubicBez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19"/>
            <p:cNvSpPr/>
            <p:nvPr/>
          </p:nvSpPr>
          <p:spPr>
            <a:xfrm>
              <a:off x="2930400" y="3068280"/>
              <a:ext cx="1266480" cy="721800"/>
            </a:xfrm>
            <a:custGeom>
              <a:avLst/>
              <a:gdLst/>
              <a:ahLst/>
              <a:rect l="l" t="t" r="r" b="b"/>
              <a:pathLst>
                <a:path w="3889" h="2221">
                  <a:moveTo>
                    <a:pt x="3888" y="0"/>
                  </a:moveTo>
                  <a:cubicBezTo>
                    <a:pt x="3637" y="61"/>
                    <a:pt x="3402" y="151"/>
                    <a:pt x="3160" y="234"/>
                  </a:cubicBezTo>
                  <a:cubicBezTo>
                    <a:pt x="2891" y="325"/>
                    <a:pt x="2765" y="612"/>
                    <a:pt x="2474" y="682"/>
                  </a:cubicBezTo>
                  <a:cubicBezTo>
                    <a:pt x="2223" y="741"/>
                    <a:pt x="1964" y="814"/>
                    <a:pt x="1767" y="974"/>
                  </a:cubicBezTo>
                  <a:cubicBezTo>
                    <a:pt x="1557" y="1145"/>
                    <a:pt x="1420" y="1372"/>
                    <a:pt x="1259" y="1578"/>
                  </a:cubicBezTo>
                  <a:cubicBezTo>
                    <a:pt x="1094" y="1787"/>
                    <a:pt x="782" y="1668"/>
                    <a:pt x="552" y="1753"/>
                  </a:cubicBezTo>
                  <a:lnTo>
                    <a:pt x="286" y="1909"/>
                  </a:lnTo>
                  <a:lnTo>
                    <a:pt x="87" y="2142"/>
                  </a:lnTo>
                  <a:lnTo>
                    <a:pt x="0" y="2220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0"/>
            <p:cNvSpPr/>
            <p:nvPr/>
          </p:nvSpPr>
          <p:spPr>
            <a:xfrm>
              <a:off x="5267880" y="3099960"/>
              <a:ext cx="1447200" cy="423360"/>
            </a:xfrm>
            <a:custGeom>
              <a:avLst/>
              <a:gdLst/>
              <a:ahLst/>
              <a:rect l="l" t="t" r="r" b="b"/>
              <a:pathLst>
                <a:path w="4442" h="1307">
                  <a:moveTo>
                    <a:pt x="0" y="0"/>
                  </a:moveTo>
                  <a:cubicBezTo>
                    <a:pt x="83" y="273"/>
                    <a:pt x="409" y="316"/>
                    <a:pt x="662" y="370"/>
                  </a:cubicBezTo>
                  <a:cubicBezTo>
                    <a:pt x="899" y="421"/>
                    <a:pt x="1154" y="385"/>
                    <a:pt x="1393" y="428"/>
                  </a:cubicBezTo>
                  <a:cubicBezTo>
                    <a:pt x="1649" y="474"/>
                    <a:pt x="1848" y="652"/>
                    <a:pt x="2099" y="720"/>
                  </a:cubicBezTo>
                  <a:cubicBezTo>
                    <a:pt x="2352" y="790"/>
                    <a:pt x="2612" y="845"/>
                    <a:pt x="2872" y="896"/>
                  </a:cubicBezTo>
                  <a:cubicBezTo>
                    <a:pt x="3117" y="945"/>
                    <a:pt x="3373" y="932"/>
                    <a:pt x="3623" y="955"/>
                  </a:cubicBezTo>
                  <a:lnTo>
                    <a:pt x="3888" y="1032"/>
                  </a:lnTo>
                  <a:lnTo>
                    <a:pt x="4243" y="1168"/>
                  </a:lnTo>
                  <a:lnTo>
                    <a:pt x="4441" y="130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21"/>
            <p:cNvSpPr/>
            <p:nvPr/>
          </p:nvSpPr>
          <p:spPr>
            <a:xfrm>
              <a:off x="3962160" y="3678480"/>
              <a:ext cx="761400" cy="912960"/>
            </a:xfrm>
            <a:custGeom>
              <a:avLst/>
              <a:gdLst/>
              <a:ahLst/>
              <a:rect l="l" t="t" r="r" b="b"/>
              <a:pathLst>
                <a:path w="2343" h="2806">
                  <a:moveTo>
                    <a:pt x="2342" y="0"/>
                  </a:moveTo>
                  <a:cubicBezTo>
                    <a:pt x="2102" y="151"/>
                    <a:pt x="1809" y="237"/>
                    <a:pt x="1591" y="409"/>
                  </a:cubicBezTo>
                  <a:cubicBezTo>
                    <a:pt x="1373" y="582"/>
                    <a:pt x="1546" y="901"/>
                    <a:pt x="1304" y="1091"/>
                  </a:cubicBezTo>
                  <a:cubicBezTo>
                    <a:pt x="1082" y="1267"/>
                    <a:pt x="851" y="1433"/>
                    <a:pt x="619" y="1598"/>
                  </a:cubicBezTo>
                  <a:cubicBezTo>
                    <a:pt x="401" y="1751"/>
                    <a:pt x="198" y="1949"/>
                    <a:pt x="155" y="2200"/>
                  </a:cubicBezTo>
                  <a:lnTo>
                    <a:pt x="88" y="2435"/>
                  </a:lnTo>
                  <a:lnTo>
                    <a:pt x="45" y="2630"/>
                  </a:lnTo>
                  <a:lnTo>
                    <a:pt x="0" y="2805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22"/>
            <p:cNvSpPr/>
            <p:nvPr/>
          </p:nvSpPr>
          <p:spPr>
            <a:xfrm>
              <a:off x="4929120" y="3036600"/>
              <a:ext cx="711000" cy="1605600"/>
            </a:xfrm>
            <a:custGeom>
              <a:avLst/>
              <a:gdLst/>
              <a:ahLst/>
              <a:rect l="l" t="t" r="r" b="b"/>
              <a:pathLst>
                <a:path w="2188" h="4927">
                  <a:moveTo>
                    <a:pt x="0" y="0"/>
                  </a:moveTo>
                  <a:cubicBezTo>
                    <a:pt x="94" y="249"/>
                    <a:pt x="279" y="461"/>
                    <a:pt x="507" y="643"/>
                  </a:cubicBezTo>
                  <a:cubicBezTo>
                    <a:pt x="714" y="807"/>
                    <a:pt x="860" y="1040"/>
                    <a:pt x="928" y="1285"/>
                  </a:cubicBezTo>
                  <a:cubicBezTo>
                    <a:pt x="986" y="1501"/>
                    <a:pt x="1009" y="1725"/>
                    <a:pt x="994" y="1947"/>
                  </a:cubicBezTo>
                  <a:cubicBezTo>
                    <a:pt x="976" y="2201"/>
                    <a:pt x="1015" y="2452"/>
                    <a:pt x="1015" y="2706"/>
                  </a:cubicBezTo>
                  <a:cubicBezTo>
                    <a:pt x="1016" y="2958"/>
                    <a:pt x="1156" y="3194"/>
                    <a:pt x="1303" y="3407"/>
                  </a:cubicBezTo>
                  <a:cubicBezTo>
                    <a:pt x="1471" y="3652"/>
                    <a:pt x="1579" y="3937"/>
                    <a:pt x="1812" y="4148"/>
                  </a:cubicBezTo>
                  <a:cubicBezTo>
                    <a:pt x="2019" y="4336"/>
                    <a:pt x="2072" y="4604"/>
                    <a:pt x="2143" y="4848"/>
                  </a:cubicBezTo>
                  <a:lnTo>
                    <a:pt x="2187" y="4926"/>
                  </a:lnTo>
                </a:path>
              </a:pathLst>
            </a:custGeom>
            <a:noFill/>
            <a:ln w="291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9" name="CustomShape 23"/>
          <p:cNvSpPr/>
          <p:nvPr/>
        </p:nvSpPr>
        <p:spPr>
          <a:xfrm>
            <a:off x="-331560" y="4893480"/>
            <a:ext cx="10198440" cy="2070000"/>
          </a:xfrm>
          <a:prstGeom prst="rect">
            <a:avLst/>
          </a:prstGeom>
          <a:solidFill>
            <a:srgbClr val="729fcf">
              <a:alpha val="4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0" name="" descr=""/>
          <p:cNvPicPr/>
          <p:nvPr/>
        </p:nvPicPr>
        <p:blipFill>
          <a:blip r:embed="rId3"/>
          <a:stretch/>
        </p:blipFill>
        <p:spPr>
          <a:xfrm>
            <a:off x="6586200" y="-497520"/>
            <a:ext cx="1566360" cy="1489320"/>
          </a:xfrm>
          <a:prstGeom prst="rect">
            <a:avLst/>
          </a:prstGeom>
          <a:ln>
            <a:noFill/>
          </a:ln>
        </p:spPr>
      </p:pic>
      <p:sp>
        <p:nvSpPr>
          <p:cNvPr id="241" name="CustomShape 24"/>
          <p:cNvSpPr/>
          <p:nvPr/>
        </p:nvSpPr>
        <p:spPr>
          <a:xfrm>
            <a:off x="-20160" y="2698920"/>
            <a:ext cx="9191160" cy="625680"/>
          </a:xfrm>
          <a:custGeom>
            <a:avLst/>
            <a:gdLst/>
            <a:ahLst/>
            <a:rect l="l" t="t" r="r" b="b"/>
            <a:pathLst>
              <a:path w="28157" h="1927">
                <a:moveTo>
                  <a:pt x="2170" y="428"/>
                </a:moveTo>
                <a:cubicBezTo>
                  <a:pt x="1875" y="428"/>
                  <a:pt x="1577" y="475"/>
                  <a:pt x="1288" y="428"/>
                </a:cubicBezTo>
                <a:cubicBezTo>
                  <a:pt x="978" y="378"/>
                  <a:pt x="648" y="234"/>
                  <a:pt x="348" y="487"/>
                </a:cubicBezTo>
                <a:cubicBezTo>
                  <a:pt x="0" y="780"/>
                  <a:pt x="308" y="1173"/>
                  <a:pt x="612" y="1340"/>
                </a:cubicBezTo>
                <a:cubicBezTo>
                  <a:pt x="934" y="1517"/>
                  <a:pt x="1225" y="1515"/>
                  <a:pt x="1553" y="1575"/>
                </a:cubicBezTo>
                <a:cubicBezTo>
                  <a:pt x="1876" y="1634"/>
                  <a:pt x="2184" y="1705"/>
                  <a:pt x="2523" y="1663"/>
                </a:cubicBezTo>
                <a:cubicBezTo>
                  <a:pt x="2834" y="1625"/>
                  <a:pt x="3181" y="1696"/>
                  <a:pt x="3464" y="1516"/>
                </a:cubicBezTo>
                <a:cubicBezTo>
                  <a:pt x="3747" y="1336"/>
                  <a:pt x="4088" y="1366"/>
                  <a:pt x="4405" y="1340"/>
                </a:cubicBezTo>
                <a:cubicBezTo>
                  <a:pt x="4697" y="1316"/>
                  <a:pt x="4994" y="1365"/>
                  <a:pt x="5287" y="1340"/>
                </a:cubicBezTo>
                <a:cubicBezTo>
                  <a:pt x="5612" y="1313"/>
                  <a:pt x="5912" y="1417"/>
                  <a:pt x="6227" y="1457"/>
                </a:cubicBezTo>
                <a:cubicBezTo>
                  <a:pt x="6539" y="1498"/>
                  <a:pt x="6841" y="1597"/>
                  <a:pt x="7168" y="1604"/>
                </a:cubicBezTo>
                <a:cubicBezTo>
                  <a:pt x="7574" y="1613"/>
                  <a:pt x="8031" y="1738"/>
                  <a:pt x="8403" y="1516"/>
                </a:cubicBezTo>
                <a:cubicBezTo>
                  <a:pt x="8704" y="1337"/>
                  <a:pt x="9067" y="1357"/>
                  <a:pt x="9402" y="1310"/>
                </a:cubicBezTo>
                <a:cubicBezTo>
                  <a:pt x="9714" y="1267"/>
                  <a:pt x="10029" y="1285"/>
                  <a:pt x="10343" y="1281"/>
                </a:cubicBezTo>
                <a:cubicBezTo>
                  <a:pt x="10733" y="1277"/>
                  <a:pt x="11128" y="1277"/>
                  <a:pt x="11519" y="1281"/>
                </a:cubicBezTo>
                <a:cubicBezTo>
                  <a:pt x="11881" y="1285"/>
                  <a:pt x="12242" y="1297"/>
                  <a:pt x="12607" y="1310"/>
                </a:cubicBezTo>
                <a:cubicBezTo>
                  <a:pt x="12933" y="1322"/>
                  <a:pt x="13219" y="1422"/>
                  <a:pt x="13547" y="1457"/>
                </a:cubicBezTo>
                <a:cubicBezTo>
                  <a:pt x="13858" y="1490"/>
                  <a:pt x="14164" y="1592"/>
                  <a:pt x="14459" y="1516"/>
                </a:cubicBezTo>
                <a:cubicBezTo>
                  <a:pt x="14797" y="1429"/>
                  <a:pt x="15118" y="1389"/>
                  <a:pt x="15429" y="1222"/>
                </a:cubicBezTo>
                <a:cubicBezTo>
                  <a:pt x="15746" y="1053"/>
                  <a:pt x="16119" y="1196"/>
                  <a:pt x="16458" y="1134"/>
                </a:cubicBezTo>
                <a:cubicBezTo>
                  <a:pt x="16834" y="1065"/>
                  <a:pt x="17123" y="1217"/>
                  <a:pt x="17457" y="1340"/>
                </a:cubicBezTo>
                <a:cubicBezTo>
                  <a:pt x="17863" y="1489"/>
                  <a:pt x="18249" y="1480"/>
                  <a:pt x="18633" y="1634"/>
                </a:cubicBezTo>
                <a:cubicBezTo>
                  <a:pt x="18956" y="1764"/>
                  <a:pt x="19314" y="1774"/>
                  <a:pt x="19662" y="1781"/>
                </a:cubicBezTo>
                <a:cubicBezTo>
                  <a:pt x="20030" y="1788"/>
                  <a:pt x="20387" y="1690"/>
                  <a:pt x="20750" y="1663"/>
                </a:cubicBezTo>
                <a:cubicBezTo>
                  <a:pt x="21141" y="1634"/>
                  <a:pt x="21530" y="1587"/>
                  <a:pt x="21926" y="1604"/>
                </a:cubicBezTo>
                <a:cubicBezTo>
                  <a:pt x="22279" y="1620"/>
                  <a:pt x="22627" y="1531"/>
                  <a:pt x="22984" y="1546"/>
                </a:cubicBezTo>
                <a:cubicBezTo>
                  <a:pt x="23404" y="1564"/>
                  <a:pt x="23836" y="1459"/>
                  <a:pt x="24248" y="1546"/>
                </a:cubicBezTo>
                <a:cubicBezTo>
                  <a:pt x="24605" y="1621"/>
                  <a:pt x="24943" y="1609"/>
                  <a:pt x="25277" y="1781"/>
                </a:cubicBezTo>
                <a:cubicBezTo>
                  <a:pt x="25558" y="1926"/>
                  <a:pt x="25880" y="1835"/>
                  <a:pt x="26189" y="1869"/>
                </a:cubicBezTo>
                <a:cubicBezTo>
                  <a:pt x="26538" y="1907"/>
                  <a:pt x="26896" y="1899"/>
                  <a:pt x="27247" y="1869"/>
                </a:cubicBezTo>
                <a:cubicBezTo>
                  <a:pt x="27578" y="1841"/>
                  <a:pt x="27948" y="1657"/>
                  <a:pt x="28041" y="1281"/>
                </a:cubicBezTo>
                <a:cubicBezTo>
                  <a:pt x="28156" y="818"/>
                  <a:pt x="27744" y="590"/>
                  <a:pt x="27482" y="340"/>
                </a:cubicBezTo>
                <a:cubicBezTo>
                  <a:pt x="27179" y="50"/>
                  <a:pt x="26685" y="157"/>
                  <a:pt x="26277" y="105"/>
                </a:cubicBezTo>
                <a:cubicBezTo>
                  <a:pt x="25966" y="66"/>
                  <a:pt x="25668" y="70"/>
                  <a:pt x="25366" y="46"/>
                </a:cubicBezTo>
                <a:cubicBezTo>
                  <a:pt x="25039" y="21"/>
                  <a:pt x="24715" y="153"/>
                  <a:pt x="24395" y="105"/>
                </a:cubicBezTo>
                <a:cubicBezTo>
                  <a:pt x="24041" y="52"/>
                  <a:pt x="23803" y="275"/>
                  <a:pt x="23455" y="252"/>
                </a:cubicBezTo>
                <a:cubicBezTo>
                  <a:pt x="23120" y="230"/>
                  <a:pt x="22789" y="347"/>
                  <a:pt x="22455" y="370"/>
                </a:cubicBezTo>
                <a:cubicBezTo>
                  <a:pt x="22105" y="394"/>
                  <a:pt x="21840" y="595"/>
                  <a:pt x="21485" y="605"/>
                </a:cubicBezTo>
                <a:cubicBezTo>
                  <a:pt x="21140" y="616"/>
                  <a:pt x="20797" y="603"/>
                  <a:pt x="20456" y="634"/>
                </a:cubicBezTo>
                <a:cubicBezTo>
                  <a:pt x="20131" y="665"/>
                  <a:pt x="19828" y="565"/>
                  <a:pt x="19515" y="517"/>
                </a:cubicBezTo>
                <a:cubicBezTo>
                  <a:pt x="19060" y="447"/>
                  <a:pt x="18604" y="378"/>
                  <a:pt x="18163" y="252"/>
                </a:cubicBezTo>
                <a:cubicBezTo>
                  <a:pt x="17833" y="158"/>
                  <a:pt x="17495" y="186"/>
                  <a:pt x="17163" y="193"/>
                </a:cubicBezTo>
                <a:cubicBezTo>
                  <a:pt x="16703" y="204"/>
                  <a:pt x="16248" y="179"/>
                  <a:pt x="15782" y="281"/>
                </a:cubicBezTo>
                <a:cubicBezTo>
                  <a:pt x="15447" y="354"/>
                  <a:pt x="15087" y="283"/>
                  <a:pt x="14753" y="399"/>
                </a:cubicBezTo>
                <a:cubicBezTo>
                  <a:pt x="14460" y="502"/>
                  <a:pt x="14153" y="430"/>
                  <a:pt x="13841" y="487"/>
                </a:cubicBezTo>
                <a:cubicBezTo>
                  <a:pt x="13494" y="550"/>
                  <a:pt x="13128" y="554"/>
                  <a:pt x="12783" y="487"/>
                </a:cubicBezTo>
                <a:cubicBezTo>
                  <a:pt x="12485" y="429"/>
                  <a:pt x="12197" y="367"/>
                  <a:pt x="11901" y="370"/>
                </a:cubicBezTo>
                <a:cubicBezTo>
                  <a:pt x="11564" y="373"/>
                  <a:pt x="11303" y="99"/>
                  <a:pt x="10960" y="134"/>
                </a:cubicBezTo>
                <a:cubicBezTo>
                  <a:pt x="10573" y="175"/>
                  <a:pt x="10206" y="35"/>
                  <a:pt x="9814" y="76"/>
                </a:cubicBezTo>
                <a:cubicBezTo>
                  <a:pt x="9463" y="113"/>
                  <a:pt x="9094" y="0"/>
                  <a:pt x="8756" y="105"/>
                </a:cubicBezTo>
                <a:cubicBezTo>
                  <a:pt x="8376" y="223"/>
                  <a:pt x="8072" y="575"/>
                  <a:pt x="7668" y="605"/>
                </a:cubicBezTo>
                <a:cubicBezTo>
                  <a:pt x="7345" y="629"/>
                  <a:pt x="7024" y="612"/>
                  <a:pt x="6698" y="546"/>
                </a:cubicBezTo>
                <a:cubicBezTo>
                  <a:pt x="6387" y="483"/>
                  <a:pt x="6089" y="424"/>
                  <a:pt x="5786" y="340"/>
                </a:cubicBezTo>
                <a:cubicBezTo>
                  <a:pt x="5489" y="259"/>
                  <a:pt x="5195" y="254"/>
                  <a:pt x="4904" y="193"/>
                </a:cubicBezTo>
                <a:cubicBezTo>
                  <a:pt x="4596" y="130"/>
                  <a:pt x="4261" y="76"/>
                  <a:pt x="3964" y="193"/>
                </a:cubicBezTo>
                <a:cubicBezTo>
                  <a:pt x="3678" y="306"/>
                  <a:pt x="3376" y="293"/>
                  <a:pt x="3082" y="340"/>
                </a:cubicBezTo>
                <a:lnTo>
                  <a:pt x="2729" y="370"/>
                </a:lnTo>
                <a:lnTo>
                  <a:pt x="2611" y="517"/>
                </a:lnTo>
                <a:lnTo>
                  <a:pt x="2170" y="428"/>
                </a:lnTo>
                <a:close/>
              </a:path>
            </a:pathLst>
          </a:custGeom>
          <a:solidFill>
            <a:srgbClr val="729fcf">
              <a:alpha val="4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2" name="Group 25"/>
          <p:cNvGrpSpPr/>
          <p:nvPr/>
        </p:nvGrpSpPr>
        <p:grpSpPr>
          <a:xfrm>
            <a:off x="3447360" y="2781720"/>
            <a:ext cx="2577240" cy="463680"/>
            <a:chOff x="3447360" y="2781720"/>
            <a:chExt cx="2577240" cy="463680"/>
          </a:xfrm>
        </p:grpSpPr>
        <p:sp>
          <p:nvSpPr>
            <p:cNvPr id="243" name="CustomShape 26"/>
            <p:cNvSpPr/>
            <p:nvPr/>
          </p:nvSpPr>
          <p:spPr>
            <a:xfrm>
              <a:off x="4325040" y="2947320"/>
              <a:ext cx="275400" cy="298080"/>
            </a:xfrm>
            <a:custGeom>
              <a:avLst/>
              <a:gdLst/>
              <a:ahLst/>
              <a:rect l="l" t="t" r="r" b="b"/>
              <a:pathLst>
                <a:path w="855" h="923">
                  <a:moveTo>
                    <a:pt x="0" y="0"/>
                  </a:moveTo>
                  <a:cubicBezTo>
                    <a:pt x="22" y="129"/>
                    <a:pt x="171" y="110"/>
                    <a:pt x="257" y="158"/>
                  </a:cubicBezTo>
                  <a:cubicBezTo>
                    <a:pt x="341" y="205"/>
                    <a:pt x="448" y="221"/>
                    <a:pt x="514" y="294"/>
                  </a:cubicBezTo>
                  <a:cubicBezTo>
                    <a:pt x="588" y="379"/>
                    <a:pt x="691" y="441"/>
                    <a:pt x="740" y="544"/>
                  </a:cubicBezTo>
                  <a:cubicBezTo>
                    <a:pt x="779" y="626"/>
                    <a:pt x="842" y="701"/>
                    <a:pt x="830" y="801"/>
                  </a:cubicBezTo>
                  <a:lnTo>
                    <a:pt x="839" y="877"/>
                  </a:lnTo>
                  <a:lnTo>
                    <a:pt x="854" y="922"/>
                  </a:lnTo>
                </a:path>
              </a:pathLst>
            </a:custGeom>
            <a:noFill/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44" name="Group 27"/>
            <p:cNvGrpSpPr/>
            <p:nvPr/>
          </p:nvGrpSpPr>
          <p:grpSpPr>
            <a:xfrm>
              <a:off x="3447360" y="2781720"/>
              <a:ext cx="2577240" cy="443880"/>
              <a:chOff x="3447360" y="2781720"/>
              <a:chExt cx="2577240" cy="443880"/>
            </a:xfrm>
          </p:grpSpPr>
          <p:sp>
            <p:nvSpPr>
              <p:cNvPr id="245" name="CustomShape 28"/>
              <p:cNvSpPr/>
              <p:nvPr/>
            </p:nvSpPr>
            <p:spPr>
              <a:xfrm>
                <a:off x="3939480" y="2858400"/>
                <a:ext cx="315360" cy="278280"/>
              </a:xfrm>
              <a:custGeom>
                <a:avLst/>
                <a:gdLst/>
                <a:ahLst/>
                <a:rect l="l" t="t" r="r" b="b"/>
                <a:pathLst>
                  <a:path w="976" h="862">
                    <a:moveTo>
                      <a:pt x="0" y="0"/>
                    </a:moveTo>
                    <a:cubicBezTo>
                      <a:pt x="27" y="94"/>
                      <a:pt x="54" y="189"/>
                      <a:pt x="129" y="264"/>
                    </a:cubicBezTo>
                    <a:cubicBezTo>
                      <a:pt x="236" y="370"/>
                      <a:pt x="380" y="411"/>
                      <a:pt x="507" y="483"/>
                    </a:cubicBezTo>
                    <a:cubicBezTo>
                      <a:pt x="609" y="541"/>
                      <a:pt x="723" y="556"/>
                      <a:pt x="809" y="642"/>
                    </a:cubicBezTo>
                    <a:lnTo>
                      <a:pt x="885" y="718"/>
                    </a:lnTo>
                    <a:lnTo>
                      <a:pt x="945" y="808"/>
                    </a:lnTo>
                    <a:lnTo>
                      <a:pt x="975" y="861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6" name="CustomShape 29"/>
              <p:cNvSpPr/>
              <p:nvPr/>
            </p:nvSpPr>
            <p:spPr>
              <a:xfrm>
                <a:off x="4727160" y="2843640"/>
                <a:ext cx="200160" cy="381960"/>
              </a:xfrm>
              <a:custGeom>
                <a:avLst/>
                <a:gdLst/>
                <a:ahLst/>
                <a:rect l="l" t="t" r="r" b="b"/>
                <a:pathLst>
                  <a:path w="624" h="1181">
                    <a:moveTo>
                      <a:pt x="597" y="0"/>
                    </a:moveTo>
                    <a:cubicBezTo>
                      <a:pt x="623" y="114"/>
                      <a:pt x="545" y="210"/>
                      <a:pt x="506" y="310"/>
                    </a:cubicBezTo>
                    <a:cubicBezTo>
                      <a:pt x="458" y="432"/>
                      <a:pt x="321" y="491"/>
                      <a:pt x="257" y="605"/>
                    </a:cubicBezTo>
                    <a:cubicBezTo>
                      <a:pt x="203" y="700"/>
                      <a:pt x="161" y="799"/>
                      <a:pt x="98" y="892"/>
                    </a:cubicBezTo>
                    <a:cubicBezTo>
                      <a:pt x="43" y="973"/>
                      <a:pt x="32" y="1077"/>
                      <a:pt x="7" y="1172"/>
                    </a:cubicBezTo>
                    <a:lnTo>
                      <a:pt x="0" y="1180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7" name="CustomShape 30"/>
              <p:cNvSpPr/>
              <p:nvPr/>
            </p:nvSpPr>
            <p:spPr>
              <a:xfrm>
                <a:off x="5055840" y="2855880"/>
                <a:ext cx="100080" cy="234000"/>
              </a:xfrm>
              <a:custGeom>
                <a:avLst/>
                <a:gdLst/>
                <a:ahLst/>
                <a:rect l="l" t="t" r="r" b="b"/>
                <a:pathLst>
                  <a:path w="318" h="727">
                    <a:moveTo>
                      <a:pt x="7" y="0"/>
                    </a:moveTo>
                    <a:cubicBezTo>
                      <a:pt x="0" y="126"/>
                      <a:pt x="106" y="215"/>
                      <a:pt x="157" y="318"/>
                    </a:cubicBezTo>
                    <a:cubicBezTo>
                      <a:pt x="204" y="408"/>
                      <a:pt x="311" y="477"/>
                      <a:pt x="309" y="590"/>
                    </a:cubicBezTo>
                    <a:lnTo>
                      <a:pt x="316" y="680"/>
                    </a:lnTo>
                    <a:lnTo>
                      <a:pt x="317" y="726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CustomShape 31"/>
              <p:cNvSpPr/>
              <p:nvPr/>
            </p:nvSpPr>
            <p:spPr>
              <a:xfrm>
                <a:off x="5272560" y="2781720"/>
                <a:ext cx="251280" cy="236520"/>
              </a:xfrm>
              <a:custGeom>
                <a:avLst/>
                <a:gdLst/>
                <a:ahLst/>
                <a:rect l="l" t="t" r="r" b="b"/>
                <a:pathLst>
                  <a:path w="780" h="735">
                    <a:moveTo>
                      <a:pt x="0" y="0"/>
                    </a:moveTo>
                    <a:cubicBezTo>
                      <a:pt x="74" y="105"/>
                      <a:pt x="157" y="191"/>
                      <a:pt x="243" y="303"/>
                    </a:cubicBezTo>
                    <a:cubicBezTo>
                      <a:pt x="361" y="460"/>
                      <a:pt x="497" y="404"/>
                      <a:pt x="590" y="529"/>
                    </a:cubicBezTo>
                    <a:lnTo>
                      <a:pt x="666" y="582"/>
                    </a:lnTo>
                    <a:lnTo>
                      <a:pt x="756" y="726"/>
                    </a:lnTo>
                    <a:lnTo>
                      <a:pt x="779" y="734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9" name="CustomShape 32"/>
              <p:cNvSpPr/>
              <p:nvPr/>
            </p:nvSpPr>
            <p:spPr>
              <a:xfrm>
                <a:off x="4697280" y="2898000"/>
                <a:ext cx="448560" cy="223920"/>
              </a:xfrm>
              <a:custGeom>
                <a:avLst/>
                <a:gdLst/>
                <a:ahLst/>
                <a:rect l="l" t="t" r="r" b="b"/>
                <a:pathLst>
                  <a:path w="1385" h="696">
                    <a:moveTo>
                      <a:pt x="62" y="0"/>
                    </a:moveTo>
                    <a:cubicBezTo>
                      <a:pt x="0" y="180"/>
                      <a:pt x="196" y="303"/>
                      <a:pt x="326" y="378"/>
                    </a:cubicBezTo>
                    <a:cubicBezTo>
                      <a:pt x="514" y="486"/>
                      <a:pt x="721" y="560"/>
                      <a:pt x="923" y="642"/>
                    </a:cubicBezTo>
                    <a:cubicBezTo>
                      <a:pt x="1033" y="686"/>
                      <a:pt x="1144" y="674"/>
                      <a:pt x="1256" y="695"/>
                    </a:cubicBezTo>
                    <a:lnTo>
                      <a:pt x="1339" y="695"/>
                    </a:lnTo>
                    <a:lnTo>
                      <a:pt x="1384" y="695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0" name="CustomShape 33"/>
              <p:cNvSpPr/>
              <p:nvPr/>
            </p:nvSpPr>
            <p:spPr>
              <a:xfrm>
                <a:off x="3897720" y="2796840"/>
                <a:ext cx="196560" cy="327600"/>
              </a:xfrm>
              <a:custGeom>
                <a:avLst/>
                <a:gdLst/>
                <a:ahLst/>
                <a:rect l="l" t="t" r="r" b="b"/>
                <a:pathLst>
                  <a:path w="612" h="1014">
                    <a:moveTo>
                      <a:pt x="582" y="0"/>
                    </a:moveTo>
                    <a:cubicBezTo>
                      <a:pt x="610" y="89"/>
                      <a:pt x="611" y="187"/>
                      <a:pt x="589" y="279"/>
                    </a:cubicBezTo>
                    <a:cubicBezTo>
                      <a:pt x="556" y="411"/>
                      <a:pt x="437" y="471"/>
                      <a:pt x="347" y="551"/>
                    </a:cubicBezTo>
                    <a:cubicBezTo>
                      <a:pt x="251" y="636"/>
                      <a:pt x="98" y="682"/>
                      <a:pt x="52" y="816"/>
                    </a:cubicBezTo>
                    <a:lnTo>
                      <a:pt x="37" y="922"/>
                    </a:lnTo>
                    <a:lnTo>
                      <a:pt x="6" y="1005"/>
                    </a:lnTo>
                    <a:lnTo>
                      <a:pt x="0" y="101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1" name="CustomShape 34"/>
              <p:cNvSpPr/>
              <p:nvPr/>
            </p:nvSpPr>
            <p:spPr>
              <a:xfrm>
                <a:off x="3589200" y="2908080"/>
                <a:ext cx="285480" cy="75600"/>
              </a:xfrm>
              <a:custGeom>
                <a:avLst/>
                <a:gdLst/>
                <a:ahLst/>
                <a:rect l="l" t="t" r="r" b="b"/>
                <a:pathLst>
                  <a:path w="885" h="242">
                    <a:moveTo>
                      <a:pt x="884" y="59"/>
                    </a:moveTo>
                    <a:cubicBezTo>
                      <a:pt x="795" y="112"/>
                      <a:pt x="685" y="133"/>
                      <a:pt x="597" y="97"/>
                    </a:cubicBezTo>
                    <a:cubicBezTo>
                      <a:pt x="500" y="57"/>
                      <a:pt x="412" y="0"/>
                      <a:pt x="317" y="21"/>
                    </a:cubicBezTo>
                    <a:cubicBezTo>
                      <a:pt x="223" y="42"/>
                      <a:pt x="129" y="85"/>
                      <a:pt x="60" y="158"/>
                    </a:cubicBezTo>
                    <a:lnTo>
                      <a:pt x="0" y="241"/>
                    </a:lnTo>
                    <a:lnTo>
                      <a:pt x="0" y="217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2" name="CustomShape 35"/>
              <p:cNvSpPr/>
              <p:nvPr/>
            </p:nvSpPr>
            <p:spPr>
              <a:xfrm>
                <a:off x="5413320" y="2860920"/>
                <a:ext cx="354600" cy="43920"/>
              </a:xfrm>
              <a:custGeom>
                <a:avLst/>
                <a:gdLst/>
                <a:ahLst/>
                <a:rect l="l" t="t" r="r" b="b"/>
                <a:pathLst>
                  <a:path w="1097" h="145">
                    <a:moveTo>
                      <a:pt x="0" y="0"/>
                    </a:moveTo>
                    <a:cubicBezTo>
                      <a:pt x="109" y="14"/>
                      <a:pt x="197" y="92"/>
                      <a:pt x="318" y="76"/>
                    </a:cubicBezTo>
                    <a:cubicBezTo>
                      <a:pt x="442" y="59"/>
                      <a:pt x="570" y="76"/>
                      <a:pt x="696" y="76"/>
                    </a:cubicBezTo>
                    <a:cubicBezTo>
                      <a:pt x="776" y="76"/>
                      <a:pt x="857" y="70"/>
                      <a:pt x="938" y="83"/>
                    </a:cubicBezTo>
                    <a:lnTo>
                      <a:pt x="1021" y="98"/>
                    </a:lnTo>
                    <a:lnTo>
                      <a:pt x="1096" y="144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3" name="CustomShape 36"/>
              <p:cNvSpPr/>
              <p:nvPr/>
            </p:nvSpPr>
            <p:spPr>
              <a:xfrm>
                <a:off x="5623200" y="2994120"/>
                <a:ext cx="25560" cy="191880"/>
              </a:xfrm>
              <a:custGeom>
                <a:avLst/>
                <a:gdLst/>
                <a:ahLst/>
                <a:rect l="l" t="t" r="r" b="b"/>
                <a:pathLst>
                  <a:path w="89" h="598">
                    <a:moveTo>
                      <a:pt x="0" y="0"/>
                    </a:moveTo>
                    <a:cubicBezTo>
                      <a:pt x="48" y="73"/>
                      <a:pt x="88" y="157"/>
                      <a:pt x="83" y="250"/>
                    </a:cubicBezTo>
                    <a:cubicBezTo>
                      <a:pt x="78" y="344"/>
                      <a:pt x="82" y="441"/>
                      <a:pt x="83" y="537"/>
                    </a:cubicBezTo>
                    <a:lnTo>
                      <a:pt x="83" y="597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4" name="CustomShape 37"/>
              <p:cNvSpPr/>
              <p:nvPr/>
            </p:nvSpPr>
            <p:spPr>
              <a:xfrm>
                <a:off x="4405680" y="2930040"/>
                <a:ext cx="180360" cy="263160"/>
              </a:xfrm>
              <a:custGeom>
                <a:avLst/>
                <a:gdLst/>
                <a:ahLst/>
                <a:rect l="l" t="t" r="r" b="b"/>
                <a:pathLst>
                  <a:path w="563" h="817">
                    <a:moveTo>
                      <a:pt x="478" y="0"/>
                    </a:moveTo>
                    <a:cubicBezTo>
                      <a:pt x="562" y="86"/>
                      <a:pt x="510" y="217"/>
                      <a:pt x="425" y="302"/>
                    </a:cubicBezTo>
                    <a:cubicBezTo>
                      <a:pt x="343" y="384"/>
                      <a:pt x="261" y="457"/>
                      <a:pt x="198" y="552"/>
                    </a:cubicBezTo>
                    <a:cubicBezTo>
                      <a:pt x="147" y="632"/>
                      <a:pt x="0" y="679"/>
                      <a:pt x="32" y="801"/>
                    </a:cubicBezTo>
                    <a:lnTo>
                      <a:pt x="17" y="816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5" name="CustomShape 38"/>
              <p:cNvSpPr/>
              <p:nvPr/>
            </p:nvSpPr>
            <p:spPr>
              <a:xfrm>
                <a:off x="4016160" y="2885760"/>
                <a:ext cx="320400" cy="189000"/>
              </a:xfrm>
              <a:custGeom>
                <a:avLst/>
                <a:gdLst/>
                <a:ahLst/>
                <a:rect l="l" t="t" r="r" b="b"/>
                <a:pathLst>
                  <a:path w="991" h="590">
                    <a:moveTo>
                      <a:pt x="990" y="0"/>
                    </a:moveTo>
                    <a:cubicBezTo>
                      <a:pt x="910" y="55"/>
                      <a:pt x="835" y="127"/>
                      <a:pt x="740" y="151"/>
                    </a:cubicBezTo>
                    <a:cubicBezTo>
                      <a:pt x="647" y="175"/>
                      <a:pt x="559" y="218"/>
                      <a:pt x="468" y="242"/>
                    </a:cubicBezTo>
                    <a:cubicBezTo>
                      <a:pt x="339" y="276"/>
                      <a:pt x="254" y="377"/>
                      <a:pt x="136" y="423"/>
                    </a:cubicBezTo>
                    <a:lnTo>
                      <a:pt x="60" y="499"/>
                    </a:lnTo>
                    <a:lnTo>
                      <a:pt x="0" y="589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6" name="CustomShape 39"/>
              <p:cNvSpPr/>
              <p:nvPr/>
            </p:nvSpPr>
            <p:spPr>
              <a:xfrm>
                <a:off x="5279760" y="2833560"/>
                <a:ext cx="113040" cy="209160"/>
              </a:xfrm>
              <a:custGeom>
                <a:avLst/>
                <a:gdLst/>
                <a:ahLst/>
                <a:rect l="l" t="t" r="r" b="b"/>
                <a:pathLst>
                  <a:path w="357" h="651">
                    <a:moveTo>
                      <a:pt x="356" y="0"/>
                    </a:moveTo>
                    <a:cubicBezTo>
                      <a:pt x="312" y="141"/>
                      <a:pt x="170" y="214"/>
                      <a:pt x="70" y="310"/>
                    </a:cubicBezTo>
                    <a:cubicBezTo>
                      <a:pt x="0" y="376"/>
                      <a:pt x="38" y="477"/>
                      <a:pt x="9" y="559"/>
                    </a:cubicBezTo>
                    <a:lnTo>
                      <a:pt x="9" y="650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7" name="CustomShape 40"/>
              <p:cNvSpPr/>
              <p:nvPr/>
            </p:nvSpPr>
            <p:spPr>
              <a:xfrm>
                <a:off x="4954320" y="2831040"/>
                <a:ext cx="92880" cy="258840"/>
              </a:xfrm>
              <a:custGeom>
                <a:avLst/>
                <a:gdLst/>
                <a:ahLst/>
                <a:rect l="l" t="t" r="r" b="b"/>
                <a:pathLst>
                  <a:path w="295" h="803">
                    <a:moveTo>
                      <a:pt x="271" y="0"/>
                    </a:moveTo>
                    <a:cubicBezTo>
                      <a:pt x="294" y="86"/>
                      <a:pt x="256" y="174"/>
                      <a:pt x="173" y="235"/>
                    </a:cubicBezTo>
                    <a:cubicBezTo>
                      <a:pt x="93" y="293"/>
                      <a:pt x="43" y="395"/>
                      <a:pt x="22" y="492"/>
                    </a:cubicBezTo>
                    <a:cubicBezTo>
                      <a:pt x="0" y="594"/>
                      <a:pt x="112" y="659"/>
                      <a:pt x="150" y="749"/>
                    </a:cubicBezTo>
                    <a:lnTo>
                      <a:pt x="195" y="802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8" name="CustomShape 41"/>
              <p:cNvSpPr/>
              <p:nvPr/>
            </p:nvSpPr>
            <p:spPr>
              <a:xfrm>
                <a:off x="4334760" y="2799000"/>
                <a:ext cx="305280" cy="229320"/>
              </a:xfrm>
              <a:custGeom>
                <a:avLst/>
                <a:gdLst/>
                <a:ahLst/>
                <a:rect l="l" t="t" r="r" b="b"/>
                <a:pathLst>
                  <a:path w="946" h="712">
                    <a:moveTo>
                      <a:pt x="0" y="0"/>
                    </a:moveTo>
                    <a:cubicBezTo>
                      <a:pt x="59" y="70"/>
                      <a:pt x="98" y="177"/>
                      <a:pt x="204" y="197"/>
                    </a:cubicBezTo>
                    <a:cubicBezTo>
                      <a:pt x="321" y="219"/>
                      <a:pt x="376" y="342"/>
                      <a:pt x="461" y="416"/>
                    </a:cubicBezTo>
                    <a:cubicBezTo>
                      <a:pt x="555" y="498"/>
                      <a:pt x="641" y="598"/>
                      <a:pt x="763" y="643"/>
                    </a:cubicBezTo>
                    <a:lnTo>
                      <a:pt x="846" y="673"/>
                    </a:lnTo>
                    <a:lnTo>
                      <a:pt x="922" y="703"/>
                    </a:lnTo>
                    <a:lnTo>
                      <a:pt x="945" y="711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9" name="CustomShape 42"/>
              <p:cNvSpPr/>
              <p:nvPr/>
            </p:nvSpPr>
            <p:spPr>
              <a:xfrm>
                <a:off x="5171400" y="2853360"/>
                <a:ext cx="298080" cy="174960"/>
              </a:xfrm>
              <a:custGeom>
                <a:avLst/>
                <a:gdLst/>
                <a:ahLst/>
                <a:rect l="l" t="t" r="r" b="b"/>
                <a:pathLst>
                  <a:path w="924" h="546">
                    <a:moveTo>
                      <a:pt x="0" y="0"/>
                    </a:moveTo>
                    <a:cubicBezTo>
                      <a:pt x="65" y="83"/>
                      <a:pt x="120" y="194"/>
                      <a:pt x="227" y="227"/>
                    </a:cubicBezTo>
                    <a:cubicBezTo>
                      <a:pt x="322" y="256"/>
                      <a:pt x="419" y="292"/>
                      <a:pt x="522" y="288"/>
                    </a:cubicBezTo>
                    <a:cubicBezTo>
                      <a:pt x="609" y="285"/>
                      <a:pt x="687" y="327"/>
                      <a:pt x="772" y="341"/>
                    </a:cubicBezTo>
                    <a:lnTo>
                      <a:pt x="862" y="401"/>
                    </a:lnTo>
                    <a:lnTo>
                      <a:pt x="923" y="499"/>
                    </a:lnTo>
                    <a:lnTo>
                      <a:pt x="923" y="545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0" name="CustomShape 43"/>
              <p:cNvSpPr/>
              <p:nvPr/>
            </p:nvSpPr>
            <p:spPr>
              <a:xfrm>
                <a:off x="4919400" y="2984400"/>
                <a:ext cx="273600" cy="48960"/>
              </a:xfrm>
              <a:custGeom>
                <a:avLst/>
                <a:gdLst/>
                <a:ahLst/>
                <a:rect l="l" t="t" r="r" b="b"/>
                <a:pathLst>
                  <a:path w="848" h="161">
                    <a:moveTo>
                      <a:pt x="0" y="0"/>
                    </a:moveTo>
                    <a:cubicBezTo>
                      <a:pt x="51" y="116"/>
                      <a:pt x="165" y="43"/>
                      <a:pt x="250" y="76"/>
                    </a:cubicBezTo>
                    <a:cubicBezTo>
                      <a:pt x="333" y="108"/>
                      <a:pt x="422" y="75"/>
                      <a:pt x="507" y="114"/>
                    </a:cubicBezTo>
                    <a:cubicBezTo>
                      <a:pt x="607" y="160"/>
                      <a:pt x="718" y="123"/>
                      <a:pt x="824" y="143"/>
                    </a:cubicBezTo>
                    <a:lnTo>
                      <a:pt x="847" y="144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1" name="CustomShape 44"/>
              <p:cNvSpPr/>
              <p:nvPr/>
            </p:nvSpPr>
            <p:spPr>
              <a:xfrm>
                <a:off x="3780360" y="2994120"/>
                <a:ext cx="55440" cy="120240"/>
              </a:xfrm>
              <a:custGeom>
                <a:avLst/>
                <a:gdLst/>
                <a:ahLst/>
                <a:rect l="l" t="t" r="r" b="b"/>
                <a:pathLst>
                  <a:path w="181" h="379">
                    <a:moveTo>
                      <a:pt x="35" y="0"/>
                    </a:moveTo>
                    <a:cubicBezTo>
                      <a:pt x="0" y="130"/>
                      <a:pt x="180" y="145"/>
                      <a:pt x="171" y="273"/>
                    </a:cubicBezTo>
                    <a:lnTo>
                      <a:pt x="178" y="378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2" name="CustomShape 45"/>
              <p:cNvSpPr/>
              <p:nvPr/>
            </p:nvSpPr>
            <p:spPr>
              <a:xfrm>
                <a:off x="3646080" y="2866320"/>
                <a:ext cx="261000" cy="206280"/>
              </a:xfrm>
              <a:custGeom>
                <a:avLst/>
                <a:gdLst/>
                <a:ahLst/>
                <a:rect l="l" t="t" r="r" b="b"/>
                <a:pathLst>
                  <a:path w="810" h="642">
                    <a:moveTo>
                      <a:pt x="809" y="29"/>
                    </a:moveTo>
                    <a:cubicBezTo>
                      <a:pt x="718" y="0"/>
                      <a:pt x="650" y="73"/>
                      <a:pt x="574" y="104"/>
                    </a:cubicBezTo>
                    <a:cubicBezTo>
                      <a:pt x="461" y="150"/>
                      <a:pt x="356" y="210"/>
                      <a:pt x="242" y="255"/>
                    </a:cubicBezTo>
                    <a:cubicBezTo>
                      <a:pt x="140" y="295"/>
                      <a:pt x="92" y="386"/>
                      <a:pt x="45" y="467"/>
                    </a:cubicBezTo>
                    <a:lnTo>
                      <a:pt x="0" y="626"/>
                    </a:lnTo>
                    <a:lnTo>
                      <a:pt x="7" y="641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3" name="CustomShape 46"/>
              <p:cNvSpPr/>
              <p:nvPr/>
            </p:nvSpPr>
            <p:spPr>
              <a:xfrm>
                <a:off x="5581080" y="2960640"/>
                <a:ext cx="377280" cy="60120"/>
              </a:xfrm>
              <a:custGeom>
                <a:avLst/>
                <a:gdLst/>
                <a:ahLst/>
                <a:rect l="l" t="t" r="r" b="b"/>
                <a:pathLst>
                  <a:path w="1166" h="194">
                    <a:moveTo>
                      <a:pt x="0" y="12"/>
                    </a:moveTo>
                    <a:cubicBezTo>
                      <a:pt x="100" y="43"/>
                      <a:pt x="207" y="19"/>
                      <a:pt x="310" y="19"/>
                    </a:cubicBezTo>
                    <a:cubicBezTo>
                      <a:pt x="393" y="19"/>
                      <a:pt x="476" y="15"/>
                      <a:pt x="560" y="12"/>
                    </a:cubicBezTo>
                    <a:cubicBezTo>
                      <a:pt x="641" y="9"/>
                      <a:pt x="722" y="8"/>
                      <a:pt x="802" y="4"/>
                    </a:cubicBezTo>
                    <a:cubicBezTo>
                      <a:pt x="887" y="0"/>
                      <a:pt x="982" y="5"/>
                      <a:pt x="1051" y="65"/>
                    </a:cubicBezTo>
                    <a:lnTo>
                      <a:pt x="1134" y="148"/>
                    </a:lnTo>
                    <a:lnTo>
                      <a:pt x="1165" y="19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4" name="CustomShape 47"/>
              <p:cNvSpPr/>
              <p:nvPr/>
            </p:nvSpPr>
            <p:spPr>
              <a:xfrm>
                <a:off x="3447360" y="3016440"/>
                <a:ext cx="309600" cy="48600"/>
              </a:xfrm>
              <a:custGeom>
                <a:avLst/>
                <a:gdLst/>
                <a:ahLst/>
                <a:rect l="l" t="t" r="r" b="b"/>
                <a:pathLst>
                  <a:path w="959" h="159">
                    <a:moveTo>
                      <a:pt x="958" y="2"/>
                    </a:moveTo>
                    <a:cubicBezTo>
                      <a:pt x="893" y="1"/>
                      <a:pt x="828" y="0"/>
                      <a:pt x="766" y="2"/>
                    </a:cubicBezTo>
                    <a:cubicBezTo>
                      <a:pt x="710" y="2"/>
                      <a:pt x="653" y="9"/>
                      <a:pt x="598" y="7"/>
                    </a:cubicBezTo>
                    <a:cubicBezTo>
                      <a:pt x="514" y="4"/>
                      <a:pt x="442" y="37"/>
                      <a:pt x="375" y="73"/>
                    </a:cubicBezTo>
                    <a:cubicBezTo>
                      <a:pt x="315" y="105"/>
                      <a:pt x="251" y="118"/>
                      <a:pt x="188" y="139"/>
                    </a:cubicBezTo>
                    <a:cubicBezTo>
                      <a:pt x="130" y="158"/>
                      <a:pt x="65" y="142"/>
                      <a:pt x="5" y="144"/>
                    </a:cubicBezTo>
                    <a:lnTo>
                      <a:pt x="0" y="144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5" name="CustomShape 48"/>
              <p:cNvSpPr/>
              <p:nvPr/>
            </p:nvSpPr>
            <p:spPr>
              <a:xfrm>
                <a:off x="5806080" y="3066840"/>
                <a:ext cx="218520" cy="78120"/>
              </a:xfrm>
              <a:custGeom>
                <a:avLst/>
                <a:gdLst/>
                <a:ahLst/>
                <a:rect l="l" t="t" r="r" b="b"/>
                <a:pathLst>
                  <a:path w="680" h="250">
                    <a:moveTo>
                      <a:pt x="0" y="0"/>
                    </a:moveTo>
                    <a:cubicBezTo>
                      <a:pt x="59" y="57"/>
                      <a:pt x="138" y="25"/>
                      <a:pt x="208" y="36"/>
                    </a:cubicBezTo>
                    <a:cubicBezTo>
                      <a:pt x="271" y="46"/>
                      <a:pt x="349" y="9"/>
                      <a:pt x="401" y="51"/>
                    </a:cubicBezTo>
                    <a:cubicBezTo>
                      <a:pt x="464" y="101"/>
                      <a:pt x="544" y="67"/>
                      <a:pt x="588" y="147"/>
                    </a:cubicBezTo>
                    <a:lnTo>
                      <a:pt x="639" y="168"/>
                    </a:lnTo>
                    <a:lnTo>
                      <a:pt x="679" y="244"/>
                    </a:lnTo>
                    <a:lnTo>
                      <a:pt x="679" y="249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266" name="Group 49"/>
          <p:cNvGrpSpPr/>
          <p:nvPr/>
        </p:nvGrpSpPr>
        <p:grpSpPr>
          <a:xfrm>
            <a:off x="2391480" y="4407840"/>
            <a:ext cx="4626720" cy="1023840"/>
            <a:chOff x="2391480" y="4407840"/>
            <a:chExt cx="4626720" cy="1023840"/>
          </a:xfrm>
        </p:grpSpPr>
        <p:grpSp>
          <p:nvGrpSpPr>
            <p:cNvPr id="267" name="Group 50"/>
            <p:cNvGrpSpPr/>
            <p:nvPr/>
          </p:nvGrpSpPr>
          <p:grpSpPr>
            <a:xfrm>
              <a:off x="3083040" y="4539600"/>
              <a:ext cx="3157920" cy="892080"/>
              <a:chOff x="3083040" y="4539600"/>
              <a:chExt cx="3157920" cy="892080"/>
            </a:xfrm>
          </p:grpSpPr>
          <p:sp>
            <p:nvSpPr>
              <p:cNvPr id="268" name="CustomShape 51"/>
              <p:cNvSpPr/>
              <p:nvPr/>
            </p:nvSpPr>
            <p:spPr>
              <a:xfrm>
                <a:off x="3793680" y="4802760"/>
                <a:ext cx="216720" cy="475920"/>
              </a:xfrm>
              <a:custGeom>
                <a:avLst/>
                <a:gdLst/>
                <a:ahLst/>
                <a:rect l="l" t="t" r="r" b="b"/>
                <a:pathLst>
                  <a:path w="674" h="1468">
                    <a:moveTo>
                      <a:pt x="673" y="0"/>
                    </a:moveTo>
                    <a:cubicBezTo>
                      <a:pt x="550" y="134"/>
                      <a:pt x="391" y="221"/>
                      <a:pt x="288" y="385"/>
                    </a:cubicBezTo>
                    <a:cubicBezTo>
                      <a:pt x="185" y="549"/>
                      <a:pt x="174" y="713"/>
                      <a:pt x="204" y="878"/>
                    </a:cubicBezTo>
                    <a:cubicBezTo>
                      <a:pt x="232" y="1035"/>
                      <a:pt x="252" y="1227"/>
                      <a:pt x="108" y="1323"/>
                    </a:cubicBezTo>
                    <a:lnTo>
                      <a:pt x="12" y="1443"/>
                    </a:lnTo>
                    <a:lnTo>
                      <a:pt x="0" y="1467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9" name="CustomShape 52"/>
              <p:cNvSpPr/>
              <p:nvPr/>
            </p:nvSpPr>
            <p:spPr>
              <a:xfrm>
                <a:off x="4532040" y="4767480"/>
                <a:ext cx="254520" cy="475920"/>
              </a:xfrm>
              <a:custGeom>
                <a:avLst/>
                <a:gdLst/>
                <a:ahLst/>
                <a:rect l="l" t="t" r="r" b="b"/>
                <a:pathLst>
                  <a:path w="790" h="1468">
                    <a:moveTo>
                      <a:pt x="0" y="0"/>
                    </a:moveTo>
                    <a:cubicBezTo>
                      <a:pt x="40" y="168"/>
                      <a:pt x="96" y="344"/>
                      <a:pt x="216" y="469"/>
                    </a:cubicBezTo>
                    <a:cubicBezTo>
                      <a:pt x="362" y="622"/>
                      <a:pt x="529" y="782"/>
                      <a:pt x="577" y="986"/>
                    </a:cubicBezTo>
                    <a:cubicBezTo>
                      <a:pt x="614" y="1142"/>
                      <a:pt x="789" y="1260"/>
                      <a:pt x="709" y="1431"/>
                    </a:cubicBezTo>
                    <a:lnTo>
                      <a:pt x="685" y="1467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0" name="CustomShape 53"/>
              <p:cNvSpPr/>
              <p:nvPr/>
            </p:nvSpPr>
            <p:spPr>
              <a:xfrm>
                <a:off x="3396960" y="4681080"/>
                <a:ext cx="149040" cy="511200"/>
              </a:xfrm>
              <a:custGeom>
                <a:avLst/>
                <a:gdLst/>
                <a:ahLst/>
                <a:rect l="l" t="t" r="r" b="b"/>
                <a:pathLst>
                  <a:path w="467" h="1577">
                    <a:moveTo>
                      <a:pt x="192" y="0"/>
                    </a:moveTo>
                    <a:cubicBezTo>
                      <a:pt x="218" y="156"/>
                      <a:pt x="132" y="339"/>
                      <a:pt x="277" y="469"/>
                    </a:cubicBezTo>
                    <a:cubicBezTo>
                      <a:pt x="397" y="576"/>
                      <a:pt x="466" y="743"/>
                      <a:pt x="457" y="902"/>
                    </a:cubicBezTo>
                    <a:cubicBezTo>
                      <a:pt x="451" y="1032"/>
                      <a:pt x="462" y="1146"/>
                      <a:pt x="385" y="1287"/>
                    </a:cubicBezTo>
                    <a:cubicBezTo>
                      <a:pt x="293" y="1456"/>
                      <a:pt x="124" y="1449"/>
                      <a:pt x="12" y="1564"/>
                    </a:cubicBezTo>
                    <a:lnTo>
                      <a:pt x="0" y="1576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1" name="CustomShape 54"/>
              <p:cNvSpPr/>
              <p:nvPr/>
            </p:nvSpPr>
            <p:spPr>
              <a:xfrm>
                <a:off x="5136840" y="4681080"/>
                <a:ext cx="530640" cy="538920"/>
              </a:xfrm>
              <a:custGeom>
                <a:avLst/>
                <a:gdLst/>
                <a:ahLst/>
                <a:rect l="l" t="t" r="r" b="b"/>
                <a:pathLst>
                  <a:path w="1636" h="1661">
                    <a:moveTo>
                      <a:pt x="60" y="0"/>
                    </a:moveTo>
                    <a:cubicBezTo>
                      <a:pt x="0" y="168"/>
                      <a:pt x="162" y="264"/>
                      <a:pt x="216" y="409"/>
                    </a:cubicBezTo>
                    <a:cubicBezTo>
                      <a:pt x="271" y="557"/>
                      <a:pt x="428" y="643"/>
                      <a:pt x="529" y="770"/>
                    </a:cubicBezTo>
                    <a:cubicBezTo>
                      <a:pt x="637" y="907"/>
                      <a:pt x="759" y="1002"/>
                      <a:pt x="878" y="1119"/>
                    </a:cubicBezTo>
                    <a:cubicBezTo>
                      <a:pt x="986" y="1226"/>
                      <a:pt x="1138" y="1278"/>
                      <a:pt x="1275" y="1347"/>
                    </a:cubicBezTo>
                    <a:lnTo>
                      <a:pt x="1395" y="1359"/>
                    </a:lnTo>
                    <a:lnTo>
                      <a:pt x="1551" y="1552"/>
                    </a:lnTo>
                    <a:lnTo>
                      <a:pt x="1635" y="1660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2" name="CustomShape 55"/>
              <p:cNvSpPr/>
              <p:nvPr/>
            </p:nvSpPr>
            <p:spPr>
              <a:xfrm>
                <a:off x="4952520" y="4767480"/>
                <a:ext cx="181080" cy="507240"/>
              </a:xfrm>
              <a:custGeom>
                <a:avLst/>
                <a:gdLst/>
                <a:ahLst/>
                <a:rect l="l" t="t" r="r" b="b"/>
                <a:pathLst>
                  <a:path w="566" h="1564">
                    <a:moveTo>
                      <a:pt x="565" y="0"/>
                    </a:moveTo>
                    <a:cubicBezTo>
                      <a:pt x="410" y="46"/>
                      <a:pt x="292" y="164"/>
                      <a:pt x="192" y="288"/>
                    </a:cubicBezTo>
                    <a:cubicBezTo>
                      <a:pt x="102" y="400"/>
                      <a:pt x="147" y="527"/>
                      <a:pt x="132" y="649"/>
                    </a:cubicBezTo>
                    <a:cubicBezTo>
                      <a:pt x="116" y="785"/>
                      <a:pt x="157" y="921"/>
                      <a:pt x="144" y="1058"/>
                    </a:cubicBezTo>
                    <a:cubicBezTo>
                      <a:pt x="132" y="1186"/>
                      <a:pt x="175" y="1322"/>
                      <a:pt x="108" y="1444"/>
                    </a:cubicBezTo>
                    <a:lnTo>
                      <a:pt x="12" y="1563"/>
                    </a:lnTo>
                    <a:lnTo>
                      <a:pt x="0" y="156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3" name="CustomShape 56"/>
              <p:cNvSpPr/>
              <p:nvPr/>
            </p:nvSpPr>
            <p:spPr>
              <a:xfrm>
                <a:off x="4068720" y="4716360"/>
                <a:ext cx="140400" cy="660600"/>
              </a:xfrm>
              <a:custGeom>
                <a:avLst/>
                <a:gdLst/>
                <a:ahLst/>
                <a:rect l="l" t="t" r="r" b="b"/>
                <a:pathLst>
                  <a:path w="441" h="2034">
                    <a:moveTo>
                      <a:pt x="0" y="0"/>
                    </a:moveTo>
                    <a:cubicBezTo>
                      <a:pt x="107" y="120"/>
                      <a:pt x="114" y="283"/>
                      <a:pt x="192" y="421"/>
                    </a:cubicBezTo>
                    <a:cubicBezTo>
                      <a:pt x="270" y="559"/>
                      <a:pt x="308" y="719"/>
                      <a:pt x="372" y="866"/>
                    </a:cubicBezTo>
                    <a:cubicBezTo>
                      <a:pt x="440" y="1021"/>
                      <a:pt x="428" y="1186"/>
                      <a:pt x="432" y="1347"/>
                    </a:cubicBezTo>
                    <a:cubicBezTo>
                      <a:pt x="436" y="1474"/>
                      <a:pt x="433" y="1603"/>
                      <a:pt x="432" y="1732"/>
                    </a:cubicBezTo>
                    <a:lnTo>
                      <a:pt x="360" y="1865"/>
                    </a:lnTo>
                    <a:lnTo>
                      <a:pt x="264" y="1985"/>
                    </a:lnTo>
                    <a:lnTo>
                      <a:pt x="203" y="203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4" name="CustomShape 57"/>
              <p:cNvSpPr/>
              <p:nvPr/>
            </p:nvSpPr>
            <p:spPr>
              <a:xfrm>
                <a:off x="5839920" y="4740120"/>
                <a:ext cx="401040" cy="511200"/>
              </a:xfrm>
              <a:custGeom>
                <a:avLst/>
                <a:gdLst/>
                <a:ahLst/>
                <a:rect l="l" t="t" r="r" b="b"/>
                <a:pathLst>
                  <a:path w="1239" h="1576">
                    <a:moveTo>
                      <a:pt x="48" y="0"/>
                    </a:moveTo>
                    <a:cubicBezTo>
                      <a:pt x="0" y="147"/>
                      <a:pt x="79" y="276"/>
                      <a:pt x="144" y="396"/>
                    </a:cubicBezTo>
                    <a:cubicBezTo>
                      <a:pt x="223" y="542"/>
                      <a:pt x="381" y="628"/>
                      <a:pt x="517" y="721"/>
                    </a:cubicBezTo>
                    <a:cubicBezTo>
                      <a:pt x="652" y="813"/>
                      <a:pt x="806" y="887"/>
                      <a:pt x="914" y="1010"/>
                    </a:cubicBezTo>
                    <a:cubicBezTo>
                      <a:pt x="1034" y="1147"/>
                      <a:pt x="1185" y="1285"/>
                      <a:pt x="1214" y="1479"/>
                    </a:cubicBezTo>
                    <a:lnTo>
                      <a:pt x="1238" y="1575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5" name="CustomShape 58"/>
              <p:cNvSpPr/>
              <p:nvPr/>
            </p:nvSpPr>
            <p:spPr>
              <a:xfrm>
                <a:off x="5607000" y="4598640"/>
                <a:ext cx="272880" cy="758520"/>
              </a:xfrm>
              <a:custGeom>
                <a:avLst/>
                <a:gdLst/>
                <a:ahLst/>
                <a:rect l="l" t="t" r="r" b="b"/>
                <a:pathLst>
                  <a:path w="846" h="2334">
                    <a:moveTo>
                      <a:pt x="27" y="0"/>
                    </a:moveTo>
                    <a:cubicBezTo>
                      <a:pt x="0" y="156"/>
                      <a:pt x="87" y="288"/>
                      <a:pt x="87" y="445"/>
                    </a:cubicBezTo>
                    <a:cubicBezTo>
                      <a:pt x="87" y="586"/>
                      <a:pt x="107" y="726"/>
                      <a:pt x="135" y="866"/>
                    </a:cubicBezTo>
                    <a:cubicBezTo>
                      <a:pt x="165" y="1016"/>
                      <a:pt x="228" y="1156"/>
                      <a:pt x="292" y="1298"/>
                    </a:cubicBezTo>
                    <a:cubicBezTo>
                      <a:pt x="365" y="1461"/>
                      <a:pt x="471" y="1601"/>
                      <a:pt x="556" y="1755"/>
                    </a:cubicBezTo>
                    <a:cubicBezTo>
                      <a:pt x="633" y="1896"/>
                      <a:pt x="731" y="2026"/>
                      <a:pt x="797" y="2176"/>
                    </a:cubicBezTo>
                    <a:lnTo>
                      <a:pt x="833" y="2297"/>
                    </a:lnTo>
                    <a:lnTo>
                      <a:pt x="845" y="233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6" name="CustomShape 59"/>
              <p:cNvSpPr/>
              <p:nvPr/>
            </p:nvSpPr>
            <p:spPr>
              <a:xfrm>
                <a:off x="3585600" y="4710240"/>
                <a:ext cx="153720" cy="670680"/>
              </a:xfrm>
              <a:custGeom>
                <a:avLst/>
                <a:gdLst/>
                <a:ahLst/>
                <a:rect l="l" t="t" r="r" b="b"/>
                <a:pathLst>
                  <a:path w="482" h="2064">
                    <a:moveTo>
                      <a:pt x="481" y="67"/>
                    </a:moveTo>
                    <a:cubicBezTo>
                      <a:pt x="300" y="0"/>
                      <a:pt x="191" y="228"/>
                      <a:pt x="181" y="367"/>
                    </a:cubicBezTo>
                    <a:cubicBezTo>
                      <a:pt x="172" y="493"/>
                      <a:pt x="145" y="610"/>
                      <a:pt x="145" y="740"/>
                    </a:cubicBezTo>
                    <a:cubicBezTo>
                      <a:pt x="144" y="889"/>
                      <a:pt x="187" y="1024"/>
                      <a:pt x="169" y="1173"/>
                    </a:cubicBezTo>
                    <a:cubicBezTo>
                      <a:pt x="155" y="1296"/>
                      <a:pt x="157" y="1421"/>
                      <a:pt x="157" y="1546"/>
                    </a:cubicBezTo>
                    <a:cubicBezTo>
                      <a:pt x="157" y="1703"/>
                      <a:pt x="56" y="1819"/>
                      <a:pt x="36" y="1967"/>
                    </a:cubicBezTo>
                    <a:lnTo>
                      <a:pt x="0" y="2063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7" name="CustomShape 60"/>
              <p:cNvSpPr/>
              <p:nvPr/>
            </p:nvSpPr>
            <p:spPr>
              <a:xfrm>
                <a:off x="3083040" y="4539600"/>
                <a:ext cx="185040" cy="794160"/>
              </a:xfrm>
              <a:custGeom>
                <a:avLst/>
                <a:gdLst/>
                <a:ahLst/>
                <a:rect l="l" t="t" r="r" b="b"/>
                <a:pathLst>
                  <a:path w="578" h="2443">
                    <a:moveTo>
                      <a:pt x="0" y="0"/>
                    </a:moveTo>
                    <a:cubicBezTo>
                      <a:pt x="7" y="132"/>
                      <a:pt x="11" y="261"/>
                      <a:pt x="72" y="397"/>
                    </a:cubicBezTo>
                    <a:cubicBezTo>
                      <a:pt x="146" y="561"/>
                      <a:pt x="238" y="689"/>
                      <a:pt x="313" y="854"/>
                    </a:cubicBezTo>
                    <a:cubicBezTo>
                      <a:pt x="385" y="1013"/>
                      <a:pt x="449" y="1159"/>
                      <a:pt x="493" y="1323"/>
                    </a:cubicBezTo>
                    <a:cubicBezTo>
                      <a:pt x="530" y="1462"/>
                      <a:pt x="498" y="1612"/>
                      <a:pt x="493" y="1756"/>
                    </a:cubicBezTo>
                    <a:cubicBezTo>
                      <a:pt x="488" y="1887"/>
                      <a:pt x="577" y="2069"/>
                      <a:pt x="409" y="2153"/>
                    </a:cubicBezTo>
                    <a:lnTo>
                      <a:pt x="240" y="2369"/>
                    </a:lnTo>
                    <a:lnTo>
                      <a:pt x="168" y="2442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8" name="CustomShape 61"/>
              <p:cNvSpPr/>
              <p:nvPr/>
            </p:nvSpPr>
            <p:spPr>
              <a:xfrm>
                <a:off x="5077800" y="4657320"/>
                <a:ext cx="417240" cy="774360"/>
              </a:xfrm>
              <a:custGeom>
                <a:avLst/>
                <a:gdLst/>
                <a:ahLst/>
                <a:rect l="l" t="t" r="r" b="b"/>
                <a:pathLst>
                  <a:path w="1288" h="2382">
                    <a:moveTo>
                      <a:pt x="1287" y="0"/>
                    </a:moveTo>
                    <a:cubicBezTo>
                      <a:pt x="1139" y="90"/>
                      <a:pt x="956" y="196"/>
                      <a:pt x="926" y="373"/>
                    </a:cubicBezTo>
                    <a:cubicBezTo>
                      <a:pt x="898" y="541"/>
                      <a:pt x="810" y="659"/>
                      <a:pt x="770" y="830"/>
                    </a:cubicBezTo>
                    <a:cubicBezTo>
                      <a:pt x="719" y="1048"/>
                      <a:pt x="623" y="1240"/>
                      <a:pt x="505" y="1443"/>
                    </a:cubicBezTo>
                    <a:cubicBezTo>
                      <a:pt x="433" y="1566"/>
                      <a:pt x="432" y="1716"/>
                      <a:pt x="385" y="1853"/>
                    </a:cubicBezTo>
                    <a:cubicBezTo>
                      <a:pt x="331" y="2011"/>
                      <a:pt x="200" y="2137"/>
                      <a:pt x="73" y="2249"/>
                    </a:cubicBezTo>
                    <a:lnTo>
                      <a:pt x="0" y="2381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9" name="CustomShape 62"/>
              <p:cNvSpPr/>
              <p:nvPr/>
            </p:nvSpPr>
            <p:spPr>
              <a:xfrm>
                <a:off x="4316400" y="4834080"/>
                <a:ext cx="192960" cy="578160"/>
              </a:xfrm>
              <a:custGeom>
                <a:avLst/>
                <a:gdLst/>
                <a:ahLst/>
                <a:rect l="l" t="t" r="r" b="b"/>
                <a:pathLst>
                  <a:path w="602" h="1781">
                    <a:moveTo>
                      <a:pt x="601" y="0"/>
                    </a:moveTo>
                    <a:cubicBezTo>
                      <a:pt x="465" y="80"/>
                      <a:pt x="269" y="12"/>
                      <a:pt x="180" y="181"/>
                    </a:cubicBezTo>
                    <a:cubicBezTo>
                      <a:pt x="119" y="298"/>
                      <a:pt x="80" y="429"/>
                      <a:pt x="71" y="565"/>
                    </a:cubicBezTo>
                    <a:cubicBezTo>
                      <a:pt x="63" y="689"/>
                      <a:pt x="60" y="813"/>
                      <a:pt x="59" y="938"/>
                    </a:cubicBezTo>
                    <a:cubicBezTo>
                      <a:pt x="58" y="1057"/>
                      <a:pt x="49" y="1179"/>
                      <a:pt x="59" y="1299"/>
                    </a:cubicBezTo>
                    <a:cubicBezTo>
                      <a:pt x="70" y="1432"/>
                      <a:pt x="0" y="1593"/>
                      <a:pt x="131" y="1696"/>
                    </a:cubicBezTo>
                    <a:lnTo>
                      <a:pt x="168" y="1780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0" name="CustomShape 63"/>
              <p:cNvSpPr/>
              <p:nvPr/>
            </p:nvSpPr>
            <p:spPr>
              <a:xfrm>
                <a:off x="4241520" y="4723920"/>
                <a:ext cx="585720" cy="657000"/>
              </a:xfrm>
              <a:custGeom>
                <a:avLst/>
                <a:gdLst/>
                <a:ahLst/>
                <a:rect l="l" t="t" r="r" b="b"/>
                <a:pathLst>
                  <a:path w="1805" h="2022">
                    <a:moveTo>
                      <a:pt x="0" y="0"/>
                    </a:moveTo>
                    <a:cubicBezTo>
                      <a:pt x="152" y="153"/>
                      <a:pt x="317" y="290"/>
                      <a:pt x="421" y="494"/>
                    </a:cubicBezTo>
                    <a:cubicBezTo>
                      <a:pt x="488" y="627"/>
                      <a:pt x="560" y="753"/>
                      <a:pt x="637" y="879"/>
                    </a:cubicBezTo>
                    <a:cubicBezTo>
                      <a:pt x="709" y="994"/>
                      <a:pt x="756" y="1124"/>
                      <a:pt x="830" y="1239"/>
                    </a:cubicBezTo>
                    <a:cubicBezTo>
                      <a:pt x="918" y="1377"/>
                      <a:pt x="978" y="1528"/>
                      <a:pt x="1142" y="1636"/>
                    </a:cubicBezTo>
                    <a:cubicBezTo>
                      <a:pt x="1278" y="1726"/>
                      <a:pt x="1378" y="1861"/>
                      <a:pt x="1527" y="1925"/>
                    </a:cubicBezTo>
                    <a:lnTo>
                      <a:pt x="1671" y="1985"/>
                    </a:lnTo>
                    <a:lnTo>
                      <a:pt x="1792" y="2021"/>
                    </a:lnTo>
                    <a:lnTo>
                      <a:pt x="1804" y="2021"/>
                    </a:lnTo>
                  </a:path>
                </a:pathLst>
              </a:custGeom>
              <a:noFill/>
              <a:ln w="126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81" name="CustomShape 64"/>
            <p:cNvSpPr/>
            <p:nvPr/>
          </p:nvSpPr>
          <p:spPr>
            <a:xfrm>
              <a:off x="6434640" y="4453200"/>
              <a:ext cx="218160" cy="897120"/>
            </a:xfrm>
            <a:custGeom>
              <a:avLst/>
              <a:gdLst/>
              <a:ahLst/>
              <a:rect l="l" t="t" r="r" b="b"/>
              <a:pathLst>
                <a:path w="679" h="2758">
                  <a:moveTo>
                    <a:pt x="678" y="0"/>
                  </a:moveTo>
                  <a:cubicBezTo>
                    <a:pt x="549" y="67"/>
                    <a:pt x="421" y="145"/>
                    <a:pt x="335" y="269"/>
                  </a:cubicBezTo>
                  <a:cubicBezTo>
                    <a:pt x="259" y="382"/>
                    <a:pt x="136" y="466"/>
                    <a:pt x="81" y="592"/>
                  </a:cubicBezTo>
                  <a:cubicBezTo>
                    <a:pt x="39" y="685"/>
                    <a:pt x="18" y="792"/>
                    <a:pt x="20" y="895"/>
                  </a:cubicBezTo>
                  <a:cubicBezTo>
                    <a:pt x="22" y="979"/>
                    <a:pt x="0" y="1066"/>
                    <a:pt x="33" y="1145"/>
                  </a:cubicBezTo>
                  <a:cubicBezTo>
                    <a:pt x="107" y="1323"/>
                    <a:pt x="107" y="1516"/>
                    <a:pt x="106" y="1704"/>
                  </a:cubicBezTo>
                  <a:cubicBezTo>
                    <a:pt x="105" y="1847"/>
                    <a:pt x="160" y="1981"/>
                    <a:pt x="191" y="2119"/>
                  </a:cubicBezTo>
                  <a:cubicBezTo>
                    <a:pt x="213" y="2212"/>
                    <a:pt x="260" y="2308"/>
                    <a:pt x="251" y="2409"/>
                  </a:cubicBezTo>
                  <a:cubicBezTo>
                    <a:pt x="243" y="2508"/>
                    <a:pt x="232" y="2621"/>
                    <a:pt x="159" y="2698"/>
                  </a:cubicBezTo>
                  <a:lnTo>
                    <a:pt x="119" y="2757"/>
                  </a:lnTo>
                </a:path>
              </a:pathLst>
            </a:custGeom>
            <a:noFill/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65"/>
            <p:cNvSpPr/>
            <p:nvPr/>
          </p:nvSpPr>
          <p:spPr>
            <a:xfrm>
              <a:off x="6005520" y="4502520"/>
              <a:ext cx="157680" cy="718920"/>
            </a:xfrm>
            <a:custGeom>
              <a:avLst/>
              <a:gdLst/>
              <a:ahLst/>
              <a:rect l="l" t="t" r="r" b="b"/>
              <a:pathLst>
                <a:path w="494" h="2212">
                  <a:moveTo>
                    <a:pt x="183" y="0"/>
                  </a:moveTo>
                  <a:cubicBezTo>
                    <a:pt x="156" y="140"/>
                    <a:pt x="145" y="286"/>
                    <a:pt x="97" y="421"/>
                  </a:cubicBezTo>
                  <a:cubicBezTo>
                    <a:pt x="0" y="695"/>
                    <a:pt x="298" y="898"/>
                    <a:pt x="340" y="1139"/>
                  </a:cubicBezTo>
                  <a:cubicBezTo>
                    <a:pt x="356" y="1232"/>
                    <a:pt x="477" y="1287"/>
                    <a:pt x="479" y="1395"/>
                  </a:cubicBezTo>
                  <a:cubicBezTo>
                    <a:pt x="482" y="1486"/>
                    <a:pt x="493" y="1580"/>
                    <a:pt x="485" y="1672"/>
                  </a:cubicBezTo>
                  <a:cubicBezTo>
                    <a:pt x="476" y="1778"/>
                    <a:pt x="393" y="1862"/>
                    <a:pt x="373" y="1968"/>
                  </a:cubicBezTo>
                  <a:lnTo>
                    <a:pt x="294" y="2106"/>
                  </a:lnTo>
                  <a:lnTo>
                    <a:pt x="255" y="2172"/>
                  </a:lnTo>
                  <a:lnTo>
                    <a:pt x="222" y="2211"/>
                  </a:lnTo>
                </a:path>
              </a:pathLst>
            </a:custGeom>
            <a:noFill/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66"/>
            <p:cNvSpPr/>
            <p:nvPr/>
          </p:nvSpPr>
          <p:spPr>
            <a:xfrm>
              <a:off x="6247800" y="4438440"/>
              <a:ext cx="770400" cy="837000"/>
            </a:xfrm>
            <a:custGeom>
              <a:avLst/>
              <a:gdLst/>
              <a:ahLst/>
              <a:rect l="l" t="t" r="r" b="b"/>
              <a:pathLst>
                <a:path w="2370" h="2574">
                  <a:moveTo>
                    <a:pt x="0" y="0"/>
                  </a:moveTo>
                  <a:cubicBezTo>
                    <a:pt x="98" y="42"/>
                    <a:pt x="179" y="114"/>
                    <a:pt x="257" y="184"/>
                  </a:cubicBezTo>
                  <a:cubicBezTo>
                    <a:pt x="356" y="273"/>
                    <a:pt x="461" y="359"/>
                    <a:pt x="559" y="454"/>
                  </a:cubicBezTo>
                  <a:cubicBezTo>
                    <a:pt x="639" y="532"/>
                    <a:pt x="689" y="632"/>
                    <a:pt x="777" y="704"/>
                  </a:cubicBezTo>
                  <a:cubicBezTo>
                    <a:pt x="865" y="776"/>
                    <a:pt x="918" y="881"/>
                    <a:pt x="974" y="980"/>
                  </a:cubicBezTo>
                  <a:cubicBezTo>
                    <a:pt x="1022" y="1066"/>
                    <a:pt x="1078" y="1141"/>
                    <a:pt x="1139" y="1217"/>
                  </a:cubicBezTo>
                  <a:cubicBezTo>
                    <a:pt x="1195" y="1287"/>
                    <a:pt x="1228" y="1365"/>
                    <a:pt x="1270" y="1441"/>
                  </a:cubicBezTo>
                  <a:cubicBezTo>
                    <a:pt x="1311" y="1515"/>
                    <a:pt x="1338" y="1601"/>
                    <a:pt x="1389" y="1671"/>
                  </a:cubicBezTo>
                  <a:cubicBezTo>
                    <a:pt x="1453" y="1759"/>
                    <a:pt x="1484" y="1858"/>
                    <a:pt x="1553" y="1948"/>
                  </a:cubicBezTo>
                  <a:cubicBezTo>
                    <a:pt x="1616" y="2030"/>
                    <a:pt x="1685" y="2096"/>
                    <a:pt x="1744" y="2185"/>
                  </a:cubicBezTo>
                  <a:cubicBezTo>
                    <a:pt x="1801" y="2271"/>
                    <a:pt x="1886" y="2343"/>
                    <a:pt x="1981" y="2395"/>
                  </a:cubicBezTo>
                  <a:cubicBezTo>
                    <a:pt x="2050" y="2433"/>
                    <a:pt x="2111" y="2502"/>
                    <a:pt x="2198" y="2507"/>
                  </a:cubicBezTo>
                  <a:lnTo>
                    <a:pt x="2271" y="2534"/>
                  </a:lnTo>
                  <a:lnTo>
                    <a:pt x="2356" y="2560"/>
                  </a:lnTo>
                  <a:lnTo>
                    <a:pt x="2369" y="2573"/>
                  </a:lnTo>
                </a:path>
              </a:pathLst>
            </a:custGeom>
            <a:noFill/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67"/>
            <p:cNvSpPr/>
            <p:nvPr/>
          </p:nvSpPr>
          <p:spPr>
            <a:xfrm>
              <a:off x="2391480" y="4407840"/>
              <a:ext cx="757080" cy="731520"/>
            </a:xfrm>
            <a:custGeom>
              <a:avLst/>
              <a:gdLst/>
              <a:ahLst/>
              <a:rect l="l" t="t" r="r" b="b"/>
              <a:pathLst>
                <a:path w="2329" h="2250">
                  <a:moveTo>
                    <a:pt x="2328" y="0"/>
                  </a:moveTo>
                  <a:cubicBezTo>
                    <a:pt x="1984" y="116"/>
                    <a:pt x="1724" y="370"/>
                    <a:pt x="1455" y="635"/>
                  </a:cubicBezTo>
                  <a:cubicBezTo>
                    <a:pt x="1151" y="934"/>
                    <a:pt x="1274" y="1293"/>
                    <a:pt x="1032" y="1588"/>
                  </a:cubicBezTo>
                  <a:cubicBezTo>
                    <a:pt x="786" y="1889"/>
                    <a:pt x="392" y="1949"/>
                    <a:pt x="132" y="2223"/>
                  </a:cubicBezTo>
                  <a:lnTo>
                    <a:pt x="0" y="2249"/>
                  </a:lnTo>
                </a:path>
              </a:pathLst>
            </a:custGeom>
            <a:noFill/>
            <a:ln w="126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5" name="CustomShape 68"/>
          <p:cNvSpPr/>
          <p:nvPr/>
        </p:nvSpPr>
        <p:spPr>
          <a:xfrm>
            <a:off x="-8280" y="3717720"/>
            <a:ext cx="284148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7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Global hydropatterning:</a:t>
            </a: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DejaVu Sans"/>
              </a:rPr>
              <a:t>root formation and elongation at every direction 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286" name="CustomShape 69"/>
          <p:cNvSpPr/>
          <p:nvPr/>
        </p:nvSpPr>
        <p:spPr>
          <a:xfrm>
            <a:off x="6858000" y="3312000"/>
            <a:ext cx="2376000" cy="162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DejaVu Sans"/>
              </a:rPr>
              <a:t>Dynamics of global hydroppatterning observed at the seasonal level in plant communities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287" name="Group 70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grpSp>
        <p:nvGrpSpPr>
          <p:cNvPr id="288" name="Group 71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289" name="CustomShape 72"/>
          <p:cNvSpPr/>
          <p:nvPr/>
        </p:nvSpPr>
        <p:spPr>
          <a:xfrm>
            <a:off x="0" y="0"/>
            <a:ext cx="155340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73"/>
          <p:cNvSpPr/>
          <p:nvPr/>
        </p:nvSpPr>
        <p:spPr>
          <a:xfrm>
            <a:off x="-128016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MOTIVATION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291" name="CustomShape 74"/>
          <p:cNvSpPr/>
          <p:nvPr/>
        </p:nvSpPr>
        <p:spPr>
          <a:xfrm>
            <a:off x="-7200" y="2718360"/>
            <a:ext cx="284148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7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Hydropatterning:</a:t>
            </a:r>
            <a:r>
              <a:rPr b="0" lang="en-US" sz="1700" spc="-1" strike="noStrike">
                <a:solidFill>
                  <a:srgbClr val="ffffff"/>
                </a:solidFill>
                <a:latin typeface="Arial"/>
                <a:ea typeface="DejaVu Sans"/>
              </a:rPr>
              <a:t> asymmetrical lateral root formation at the radial level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-182880" y="-182880"/>
            <a:ext cx="9691560" cy="4826880"/>
          </a:xfrm>
          <a:prstGeom prst="rect">
            <a:avLst/>
          </a:prstGeom>
          <a:solidFill>
            <a:srgbClr val="00bdff">
              <a:alpha val="15000"/>
            </a:srgbClr>
          </a:solidFill>
          <a:ln>
            <a:solidFill>
              <a:srgbClr val="b4c7dc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2"/>
          <p:cNvSpPr/>
          <p:nvPr/>
        </p:nvSpPr>
        <p:spPr>
          <a:xfrm>
            <a:off x="1835280" y="4109760"/>
            <a:ext cx="635760" cy="340560"/>
          </a:xfrm>
          <a:prstGeom prst="ellipse">
            <a:avLst/>
          </a:prstGeom>
          <a:solidFill>
            <a:srgbClr val="dae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3"/>
          <p:cNvSpPr/>
          <p:nvPr/>
        </p:nvSpPr>
        <p:spPr>
          <a:xfrm>
            <a:off x="1835280" y="2089800"/>
            <a:ext cx="635760" cy="2187360"/>
          </a:xfrm>
          <a:prstGeom prst="rect">
            <a:avLst/>
          </a:prstGeom>
          <a:solidFill>
            <a:srgbClr val="dae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4"/>
          <p:cNvSpPr/>
          <p:nvPr/>
        </p:nvSpPr>
        <p:spPr>
          <a:xfrm>
            <a:off x="1835280" y="3032640"/>
            <a:ext cx="635760" cy="31824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"/>
          <p:cNvSpPr/>
          <p:nvPr/>
        </p:nvSpPr>
        <p:spPr>
          <a:xfrm>
            <a:off x="1881000" y="2719440"/>
            <a:ext cx="559800" cy="48060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"/>
          <p:cNvSpPr/>
          <p:nvPr/>
        </p:nvSpPr>
        <p:spPr>
          <a:xfrm>
            <a:off x="1835280" y="2436480"/>
            <a:ext cx="635760" cy="31896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7"/>
          <p:cNvSpPr/>
          <p:nvPr/>
        </p:nvSpPr>
        <p:spPr>
          <a:xfrm>
            <a:off x="1872360" y="2190600"/>
            <a:ext cx="560520" cy="41328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8"/>
          <p:cNvSpPr/>
          <p:nvPr/>
        </p:nvSpPr>
        <p:spPr>
          <a:xfrm>
            <a:off x="1835280" y="1868760"/>
            <a:ext cx="635760" cy="34092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9"/>
          <p:cNvSpPr/>
          <p:nvPr/>
        </p:nvSpPr>
        <p:spPr>
          <a:xfrm>
            <a:off x="1872360" y="2061720"/>
            <a:ext cx="560520" cy="21168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0"/>
          <p:cNvSpPr/>
          <p:nvPr/>
        </p:nvSpPr>
        <p:spPr>
          <a:xfrm>
            <a:off x="1881000" y="2634120"/>
            <a:ext cx="559800" cy="16920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1"/>
          <p:cNvSpPr/>
          <p:nvPr/>
        </p:nvSpPr>
        <p:spPr>
          <a:xfrm>
            <a:off x="1878840" y="2520000"/>
            <a:ext cx="560880" cy="16956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2"/>
          <p:cNvSpPr/>
          <p:nvPr/>
        </p:nvSpPr>
        <p:spPr>
          <a:xfrm>
            <a:off x="1878840" y="3117240"/>
            <a:ext cx="560880" cy="16884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3"/>
          <p:cNvSpPr/>
          <p:nvPr/>
        </p:nvSpPr>
        <p:spPr>
          <a:xfrm>
            <a:off x="1835280" y="3560760"/>
            <a:ext cx="635760" cy="31932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4"/>
          <p:cNvSpPr/>
          <p:nvPr/>
        </p:nvSpPr>
        <p:spPr>
          <a:xfrm>
            <a:off x="1878840" y="3315600"/>
            <a:ext cx="560880" cy="39456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5"/>
          <p:cNvSpPr/>
          <p:nvPr/>
        </p:nvSpPr>
        <p:spPr>
          <a:xfrm>
            <a:off x="1878840" y="3231000"/>
            <a:ext cx="560880" cy="16848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6"/>
          <p:cNvSpPr/>
          <p:nvPr/>
        </p:nvSpPr>
        <p:spPr>
          <a:xfrm>
            <a:off x="1881000" y="3599640"/>
            <a:ext cx="559800" cy="21204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17"/>
          <p:cNvSpPr/>
          <p:nvPr/>
        </p:nvSpPr>
        <p:spPr>
          <a:xfrm>
            <a:off x="2473920" y="2040840"/>
            <a:ext cx="0" cy="220932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Line 18"/>
          <p:cNvSpPr/>
          <p:nvPr/>
        </p:nvSpPr>
        <p:spPr>
          <a:xfrm>
            <a:off x="1835280" y="2040840"/>
            <a:ext cx="0" cy="22305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19"/>
          <p:cNvSpPr/>
          <p:nvPr/>
        </p:nvSpPr>
        <p:spPr>
          <a:xfrm>
            <a:off x="2160720" y="2104920"/>
            <a:ext cx="0" cy="2209680"/>
          </a:xfrm>
          <a:prstGeom prst="line">
            <a:avLst/>
          </a:prstGeom>
          <a:ln>
            <a:solidFill>
              <a:srgbClr val="3465a4"/>
            </a:solidFill>
            <a:custDash>
              <a:ds d="100000" sp="753247"/>
              <a:ds d="100000" sp="753247"/>
              <a:ds d="753247" sp="753247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20"/>
          <p:cNvSpPr/>
          <p:nvPr/>
        </p:nvSpPr>
        <p:spPr>
          <a:xfrm>
            <a:off x="1881000" y="3882600"/>
            <a:ext cx="559800" cy="39456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21"/>
          <p:cNvSpPr/>
          <p:nvPr/>
        </p:nvSpPr>
        <p:spPr>
          <a:xfrm>
            <a:off x="1878840" y="3796200"/>
            <a:ext cx="560880" cy="16956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22"/>
          <p:cNvSpPr/>
          <p:nvPr/>
        </p:nvSpPr>
        <p:spPr>
          <a:xfrm>
            <a:off x="1881000" y="4179240"/>
            <a:ext cx="559800" cy="21132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3"/>
          <p:cNvSpPr/>
          <p:nvPr/>
        </p:nvSpPr>
        <p:spPr>
          <a:xfrm>
            <a:off x="1973880" y="2167560"/>
            <a:ext cx="214200" cy="358200"/>
          </a:xfrm>
          <a:custGeom>
            <a:avLst/>
            <a:gdLst/>
            <a:ahLst/>
            <a:rect l="l" t="t" r="r" b="b"/>
            <a:pathLst>
              <a:path w="640" h="1063">
                <a:moveTo>
                  <a:pt x="583" y="0"/>
                </a:moveTo>
                <a:cubicBezTo>
                  <a:pt x="639" y="140"/>
                  <a:pt x="528" y="263"/>
                  <a:pt x="413" y="327"/>
                </a:cubicBezTo>
                <a:cubicBezTo>
                  <a:pt x="265" y="403"/>
                  <a:pt x="385" y="663"/>
                  <a:pt x="255" y="784"/>
                </a:cubicBezTo>
                <a:lnTo>
                  <a:pt x="84" y="941"/>
                </a:lnTo>
                <a:lnTo>
                  <a:pt x="0" y="1052"/>
                </a:lnTo>
                <a:lnTo>
                  <a:pt x="0" y="106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4"/>
          <p:cNvSpPr/>
          <p:nvPr/>
        </p:nvSpPr>
        <p:spPr>
          <a:xfrm>
            <a:off x="2174400" y="2228400"/>
            <a:ext cx="182880" cy="407160"/>
          </a:xfrm>
          <a:custGeom>
            <a:avLst/>
            <a:gdLst/>
            <a:ahLst/>
            <a:rect l="l" t="t" r="r" b="b"/>
            <a:pathLst>
              <a:path w="546" h="1209">
                <a:moveTo>
                  <a:pt x="0" y="0"/>
                </a:moveTo>
                <a:cubicBezTo>
                  <a:pt x="13" y="124"/>
                  <a:pt x="56" y="235"/>
                  <a:pt x="149" y="337"/>
                </a:cubicBezTo>
                <a:cubicBezTo>
                  <a:pt x="255" y="449"/>
                  <a:pt x="176" y="715"/>
                  <a:pt x="319" y="793"/>
                </a:cubicBezTo>
                <a:cubicBezTo>
                  <a:pt x="452" y="868"/>
                  <a:pt x="455" y="1017"/>
                  <a:pt x="526" y="1130"/>
                </a:cubicBezTo>
                <a:lnTo>
                  <a:pt x="545" y="120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25"/>
          <p:cNvSpPr/>
          <p:nvPr/>
        </p:nvSpPr>
        <p:spPr>
          <a:xfrm>
            <a:off x="1979640" y="2255400"/>
            <a:ext cx="194400" cy="699480"/>
          </a:xfrm>
          <a:custGeom>
            <a:avLst/>
            <a:gdLst/>
            <a:ahLst/>
            <a:rect l="l" t="t" r="r" b="b"/>
            <a:pathLst>
              <a:path w="581" h="2071">
                <a:moveTo>
                  <a:pt x="554" y="0"/>
                </a:moveTo>
                <a:cubicBezTo>
                  <a:pt x="580" y="139"/>
                  <a:pt x="555" y="282"/>
                  <a:pt x="555" y="424"/>
                </a:cubicBezTo>
                <a:cubicBezTo>
                  <a:pt x="554" y="580"/>
                  <a:pt x="503" y="716"/>
                  <a:pt x="450" y="851"/>
                </a:cubicBezTo>
                <a:cubicBezTo>
                  <a:pt x="400" y="980"/>
                  <a:pt x="339" y="1107"/>
                  <a:pt x="339" y="1254"/>
                </a:cubicBezTo>
                <a:cubicBezTo>
                  <a:pt x="336" y="1430"/>
                  <a:pt x="243" y="1585"/>
                  <a:pt x="140" y="1700"/>
                </a:cubicBezTo>
                <a:lnTo>
                  <a:pt x="56" y="1847"/>
                </a:lnTo>
                <a:lnTo>
                  <a:pt x="9" y="1981"/>
                </a:lnTo>
                <a:lnTo>
                  <a:pt x="0" y="2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26"/>
          <p:cNvSpPr/>
          <p:nvPr/>
        </p:nvSpPr>
        <p:spPr>
          <a:xfrm>
            <a:off x="2112480" y="2543760"/>
            <a:ext cx="272880" cy="532800"/>
          </a:xfrm>
          <a:custGeom>
            <a:avLst/>
            <a:gdLst/>
            <a:ahLst/>
            <a:rect l="l" t="t" r="r" b="b"/>
            <a:pathLst>
              <a:path w="812" h="1578">
                <a:moveTo>
                  <a:pt x="78" y="0"/>
                </a:moveTo>
                <a:cubicBezTo>
                  <a:pt x="0" y="177"/>
                  <a:pt x="136" y="358"/>
                  <a:pt x="285" y="380"/>
                </a:cubicBezTo>
                <a:cubicBezTo>
                  <a:pt x="398" y="397"/>
                  <a:pt x="537" y="466"/>
                  <a:pt x="568" y="614"/>
                </a:cubicBezTo>
                <a:cubicBezTo>
                  <a:pt x="599" y="764"/>
                  <a:pt x="573" y="921"/>
                  <a:pt x="575" y="1073"/>
                </a:cubicBezTo>
                <a:cubicBezTo>
                  <a:pt x="579" y="1256"/>
                  <a:pt x="679" y="1412"/>
                  <a:pt x="783" y="1533"/>
                </a:cubicBezTo>
                <a:lnTo>
                  <a:pt x="811" y="157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27"/>
          <p:cNvSpPr/>
          <p:nvPr/>
        </p:nvSpPr>
        <p:spPr>
          <a:xfrm>
            <a:off x="2005560" y="2634840"/>
            <a:ext cx="172440" cy="912600"/>
          </a:xfrm>
          <a:custGeom>
            <a:avLst/>
            <a:gdLst/>
            <a:ahLst/>
            <a:rect l="l" t="t" r="r" b="b"/>
            <a:pathLst>
              <a:path w="516" h="2698">
                <a:moveTo>
                  <a:pt x="422" y="0"/>
                </a:moveTo>
                <a:cubicBezTo>
                  <a:pt x="435" y="152"/>
                  <a:pt x="416" y="315"/>
                  <a:pt x="469" y="460"/>
                </a:cubicBezTo>
                <a:cubicBezTo>
                  <a:pt x="515" y="581"/>
                  <a:pt x="502" y="717"/>
                  <a:pt x="480" y="839"/>
                </a:cubicBezTo>
                <a:cubicBezTo>
                  <a:pt x="455" y="966"/>
                  <a:pt x="401" y="1074"/>
                  <a:pt x="338" y="1186"/>
                </a:cubicBezTo>
                <a:cubicBezTo>
                  <a:pt x="268" y="1309"/>
                  <a:pt x="316" y="1470"/>
                  <a:pt x="310" y="1612"/>
                </a:cubicBezTo>
                <a:cubicBezTo>
                  <a:pt x="302" y="1762"/>
                  <a:pt x="310" y="1917"/>
                  <a:pt x="255" y="2071"/>
                </a:cubicBezTo>
                <a:cubicBezTo>
                  <a:pt x="202" y="2208"/>
                  <a:pt x="152" y="2346"/>
                  <a:pt x="56" y="2440"/>
                </a:cubicBezTo>
                <a:lnTo>
                  <a:pt x="19" y="2563"/>
                </a:lnTo>
                <a:lnTo>
                  <a:pt x="9" y="2675"/>
                </a:lnTo>
                <a:lnTo>
                  <a:pt x="0" y="269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28"/>
          <p:cNvSpPr/>
          <p:nvPr/>
        </p:nvSpPr>
        <p:spPr>
          <a:xfrm>
            <a:off x="2027520" y="2847240"/>
            <a:ext cx="31320" cy="282240"/>
          </a:xfrm>
          <a:custGeom>
            <a:avLst/>
            <a:gdLst/>
            <a:ahLst/>
            <a:rect l="l" t="t" r="r" b="b"/>
            <a:pathLst>
              <a:path w="101" h="840">
                <a:moveTo>
                  <a:pt x="0" y="0"/>
                </a:moveTo>
                <a:cubicBezTo>
                  <a:pt x="19" y="125"/>
                  <a:pt x="14" y="253"/>
                  <a:pt x="57" y="380"/>
                </a:cubicBezTo>
                <a:cubicBezTo>
                  <a:pt x="100" y="505"/>
                  <a:pt x="49" y="645"/>
                  <a:pt x="19" y="772"/>
                </a:cubicBezTo>
                <a:lnTo>
                  <a:pt x="11" y="83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29"/>
          <p:cNvSpPr/>
          <p:nvPr/>
        </p:nvSpPr>
        <p:spPr>
          <a:xfrm>
            <a:off x="2223360" y="2448360"/>
            <a:ext cx="27720" cy="187200"/>
          </a:xfrm>
          <a:custGeom>
            <a:avLst/>
            <a:gdLst/>
            <a:ahLst/>
            <a:rect l="l" t="t" r="r" b="b"/>
            <a:pathLst>
              <a:path w="91" h="560">
                <a:moveTo>
                  <a:pt x="90" y="0"/>
                </a:moveTo>
                <a:cubicBezTo>
                  <a:pt x="0" y="90"/>
                  <a:pt x="33" y="234"/>
                  <a:pt x="54" y="347"/>
                </a:cubicBezTo>
                <a:lnTo>
                  <a:pt x="61" y="481"/>
                </a:lnTo>
                <a:lnTo>
                  <a:pt x="54" y="55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30"/>
          <p:cNvSpPr/>
          <p:nvPr/>
        </p:nvSpPr>
        <p:spPr>
          <a:xfrm>
            <a:off x="2008440" y="2451960"/>
            <a:ext cx="32400" cy="195120"/>
          </a:xfrm>
          <a:custGeom>
            <a:avLst/>
            <a:gdLst/>
            <a:ahLst/>
            <a:rect l="l" t="t" r="r" b="b"/>
            <a:pathLst>
              <a:path w="104" h="582">
                <a:moveTo>
                  <a:pt x="103" y="0"/>
                </a:moveTo>
                <a:cubicBezTo>
                  <a:pt x="85" y="130"/>
                  <a:pt x="14" y="239"/>
                  <a:pt x="0" y="369"/>
                </a:cubicBezTo>
                <a:lnTo>
                  <a:pt x="46" y="481"/>
                </a:lnTo>
                <a:lnTo>
                  <a:pt x="47" y="5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1"/>
          <p:cNvSpPr/>
          <p:nvPr/>
        </p:nvSpPr>
        <p:spPr>
          <a:xfrm>
            <a:off x="2183040" y="3470040"/>
            <a:ext cx="73440" cy="252000"/>
          </a:xfrm>
          <a:custGeom>
            <a:avLst/>
            <a:gdLst/>
            <a:ahLst/>
            <a:rect l="l" t="t" r="r" b="b"/>
            <a:pathLst>
              <a:path w="225" h="751">
                <a:moveTo>
                  <a:pt x="124" y="0"/>
                </a:moveTo>
                <a:cubicBezTo>
                  <a:pt x="224" y="174"/>
                  <a:pt x="0" y="267"/>
                  <a:pt x="77" y="436"/>
                </a:cubicBezTo>
                <a:lnTo>
                  <a:pt x="85" y="582"/>
                </a:lnTo>
                <a:lnTo>
                  <a:pt x="85" y="694"/>
                </a:lnTo>
                <a:lnTo>
                  <a:pt x="68" y="75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32"/>
          <p:cNvSpPr/>
          <p:nvPr/>
        </p:nvSpPr>
        <p:spPr>
          <a:xfrm>
            <a:off x="2044440" y="3423960"/>
            <a:ext cx="36360" cy="270720"/>
          </a:xfrm>
          <a:custGeom>
            <a:avLst/>
            <a:gdLst/>
            <a:ahLst/>
            <a:rect l="l" t="t" r="r" b="b"/>
            <a:pathLst>
              <a:path w="115" h="806">
                <a:moveTo>
                  <a:pt x="45" y="0"/>
                </a:moveTo>
                <a:cubicBezTo>
                  <a:pt x="0" y="150"/>
                  <a:pt x="114" y="259"/>
                  <a:pt x="110" y="404"/>
                </a:cubicBezTo>
                <a:cubicBezTo>
                  <a:pt x="110" y="522"/>
                  <a:pt x="110" y="642"/>
                  <a:pt x="110" y="761"/>
                </a:cubicBezTo>
                <a:lnTo>
                  <a:pt x="101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33"/>
          <p:cNvSpPr/>
          <p:nvPr/>
        </p:nvSpPr>
        <p:spPr>
          <a:xfrm>
            <a:off x="1973160" y="2957040"/>
            <a:ext cx="60840" cy="159840"/>
          </a:xfrm>
          <a:custGeom>
            <a:avLst/>
            <a:gdLst/>
            <a:ahLst/>
            <a:rect l="l" t="t" r="r" b="b"/>
            <a:pathLst>
              <a:path w="186" h="479">
                <a:moveTo>
                  <a:pt x="185" y="0"/>
                </a:moveTo>
                <a:cubicBezTo>
                  <a:pt x="113" y="81"/>
                  <a:pt x="23" y="163"/>
                  <a:pt x="0" y="291"/>
                </a:cubicBezTo>
                <a:lnTo>
                  <a:pt x="2" y="399"/>
                </a:lnTo>
                <a:lnTo>
                  <a:pt x="9" y="47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34"/>
          <p:cNvSpPr/>
          <p:nvPr/>
        </p:nvSpPr>
        <p:spPr>
          <a:xfrm>
            <a:off x="2057400" y="2421360"/>
            <a:ext cx="47160" cy="199800"/>
          </a:xfrm>
          <a:custGeom>
            <a:avLst/>
            <a:gdLst/>
            <a:ahLst/>
            <a:rect l="l" t="t" r="r" b="b"/>
            <a:pathLst>
              <a:path w="146" h="596">
                <a:moveTo>
                  <a:pt x="55" y="0"/>
                </a:moveTo>
                <a:cubicBezTo>
                  <a:pt x="91" y="97"/>
                  <a:pt x="145" y="191"/>
                  <a:pt x="132" y="310"/>
                </a:cubicBezTo>
                <a:cubicBezTo>
                  <a:pt x="120" y="424"/>
                  <a:pt x="0" y="470"/>
                  <a:pt x="40" y="595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5"/>
          <p:cNvSpPr/>
          <p:nvPr/>
        </p:nvSpPr>
        <p:spPr>
          <a:xfrm>
            <a:off x="2223720" y="2333880"/>
            <a:ext cx="142200" cy="90360"/>
          </a:xfrm>
          <a:custGeom>
            <a:avLst/>
            <a:gdLst/>
            <a:ahLst/>
            <a:rect l="l" t="t" r="r" b="b"/>
            <a:pathLst>
              <a:path w="428" h="275">
                <a:moveTo>
                  <a:pt x="0" y="0"/>
                </a:moveTo>
                <a:cubicBezTo>
                  <a:pt x="79" y="83"/>
                  <a:pt x="180" y="164"/>
                  <a:pt x="288" y="159"/>
                </a:cubicBezTo>
                <a:lnTo>
                  <a:pt x="364" y="214"/>
                </a:lnTo>
                <a:lnTo>
                  <a:pt x="427" y="27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36"/>
          <p:cNvSpPr/>
          <p:nvPr/>
        </p:nvSpPr>
        <p:spPr>
          <a:xfrm>
            <a:off x="2081160" y="3558600"/>
            <a:ext cx="47160" cy="136080"/>
          </a:xfrm>
          <a:custGeom>
            <a:avLst/>
            <a:gdLst/>
            <a:ahLst/>
            <a:rect l="l" t="t" r="r" b="b"/>
            <a:pathLst>
              <a:path w="147" h="410">
                <a:moveTo>
                  <a:pt x="0" y="0"/>
                </a:moveTo>
                <a:cubicBezTo>
                  <a:pt x="28" y="126"/>
                  <a:pt x="137" y="186"/>
                  <a:pt x="140" y="330"/>
                </a:cubicBezTo>
                <a:lnTo>
                  <a:pt x="146" y="40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37"/>
          <p:cNvSpPr/>
          <p:nvPr/>
        </p:nvSpPr>
        <p:spPr>
          <a:xfrm>
            <a:off x="2263320" y="3549960"/>
            <a:ext cx="50400" cy="165600"/>
          </a:xfrm>
          <a:custGeom>
            <a:avLst/>
            <a:gdLst/>
            <a:ahLst/>
            <a:rect l="l" t="t" r="r" b="b"/>
            <a:pathLst>
              <a:path w="156" h="497">
                <a:moveTo>
                  <a:pt x="107" y="0"/>
                </a:moveTo>
                <a:cubicBezTo>
                  <a:pt x="155" y="137"/>
                  <a:pt x="0" y="204"/>
                  <a:pt x="51" y="346"/>
                </a:cubicBezTo>
                <a:lnTo>
                  <a:pt x="57" y="461"/>
                </a:lnTo>
                <a:lnTo>
                  <a:pt x="87" y="49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38"/>
          <p:cNvSpPr/>
          <p:nvPr/>
        </p:nvSpPr>
        <p:spPr>
          <a:xfrm>
            <a:off x="2135880" y="3350880"/>
            <a:ext cx="68040" cy="172440"/>
          </a:xfrm>
          <a:custGeom>
            <a:avLst/>
            <a:gdLst/>
            <a:ahLst/>
            <a:rect l="l" t="t" r="r" b="b"/>
            <a:pathLst>
              <a:path w="207" h="516">
                <a:moveTo>
                  <a:pt x="168" y="0"/>
                </a:moveTo>
                <a:cubicBezTo>
                  <a:pt x="206" y="127"/>
                  <a:pt x="110" y="223"/>
                  <a:pt x="34" y="266"/>
                </a:cubicBezTo>
                <a:lnTo>
                  <a:pt x="7" y="354"/>
                </a:lnTo>
                <a:lnTo>
                  <a:pt x="0" y="453"/>
                </a:lnTo>
                <a:lnTo>
                  <a:pt x="0" y="51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39"/>
          <p:cNvSpPr/>
          <p:nvPr/>
        </p:nvSpPr>
        <p:spPr>
          <a:xfrm>
            <a:off x="2257200" y="2945880"/>
            <a:ext cx="51480" cy="270720"/>
          </a:xfrm>
          <a:custGeom>
            <a:avLst/>
            <a:gdLst/>
            <a:ahLst/>
            <a:rect l="l" t="t" r="r" b="b"/>
            <a:pathLst>
              <a:path w="160" h="806">
                <a:moveTo>
                  <a:pt x="159" y="0"/>
                </a:moveTo>
                <a:cubicBezTo>
                  <a:pt x="57" y="122"/>
                  <a:pt x="0" y="297"/>
                  <a:pt x="18" y="469"/>
                </a:cubicBezTo>
                <a:lnTo>
                  <a:pt x="27" y="593"/>
                </a:lnTo>
                <a:lnTo>
                  <a:pt x="37" y="716"/>
                </a:lnTo>
                <a:lnTo>
                  <a:pt x="18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40"/>
          <p:cNvSpPr/>
          <p:nvPr/>
        </p:nvSpPr>
        <p:spPr>
          <a:xfrm>
            <a:off x="2148480" y="2995920"/>
            <a:ext cx="172800" cy="635760"/>
          </a:xfrm>
          <a:custGeom>
            <a:avLst/>
            <a:gdLst/>
            <a:ahLst/>
            <a:rect l="l" t="t" r="r" b="b"/>
            <a:pathLst>
              <a:path w="518" h="1881">
                <a:moveTo>
                  <a:pt x="0" y="0"/>
                </a:moveTo>
                <a:cubicBezTo>
                  <a:pt x="6" y="165"/>
                  <a:pt x="38" y="328"/>
                  <a:pt x="65" y="493"/>
                </a:cubicBezTo>
                <a:cubicBezTo>
                  <a:pt x="92" y="642"/>
                  <a:pt x="165" y="763"/>
                  <a:pt x="160" y="917"/>
                </a:cubicBezTo>
                <a:cubicBezTo>
                  <a:pt x="155" y="1068"/>
                  <a:pt x="115" y="1248"/>
                  <a:pt x="197" y="1376"/>
                </a:cubicBezTo>
                <a:cubicBezTo>
                  <a:pt x="278" y="1502"/>
                  <a:pt x="412" y="1567"/>
                  <a:pt x="490" y="1701"/>
                </a:cubicBezTo>
                <a:lnTo>
                  <a:pt x="517" y="1846"/>
                </a:lnTo>
                <a:lnTo>
                  <a:pt x="517" y="188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41"/>
          <p:cNvSpPr/>
          <p:nvPr/>
        </p:nvSpPr>
        <p:spPr>
          <a:xfrm>
            <a:off x="1973880" y="2167560"/>
            <a:ext cx="214200" cy="358200"/>
          </a:xfrm>
          <a:custGeom>
            <a:avLst/>
            <a:gdLst/>
            <a:ahLst/>
            <a:rect l="l" t="t" r="r" b="b"/>
            <a:pathLst>
              <a:path w="640" h="1063">
                <a:moveTo>
                  <a:pt x="583" y="0"/>
                </a:moveTo>
                <a:cubicBezTo>
                  <a:pt x="639" y="140"/>
                  <a:pt x="528" y="263"/>
                  <a:pt x="413" y="327"/>
                </a:cubicBezTo>
                <a:cubicBezTo>
                  <a:pt x="265" y="403"/>
                  <a:pt x="385" y="663"/>
                  <a:pt x="255" y="784"/>
                </a:cubicBezTo>
                <a:lnTo>
                  <a:pt x="84" y="941"/>
                </a:lnTo>
                <a:lnTo>
                  <a:pt x="0" y="1052"/>
                </a:lnTo>
                <a:lnTo>
                  <a:pt x="0" y="106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42"/>
          <p:cNvSpPr/>
          <p:nvPr/>
        </p:nvSpPr>
        <p:spPr>
          <a:xfrm>
            <a:off x="2174400" y="2228400"/>
            <a:ext cx="182880" cy="407160"/>
          </a:xfrm>
          <a:custGeom>
            <a:avLst/>
            <a:gdLst/>
            <a:ahLst/>
            <a:rect l="l" t="t" r="r" b="b"/>
            <a:pathLst>
              <a:path w="546" h="1209">
                <a:moveTo>
                  <a:pt x="0" y="0"/>
                </a:moveTo>
                <a:cubicBezTo>
                  <a:pt x="13" y="124"/>
                  <a:pt x="56" y="235"/>
                  <a:pt x="149" y="337"/>
                </a:cubicBezTo>
                <a:cubicBezTo>
                  <a:pt x="255" y="449"/>
                  <a:pt x="176" y="715"/>
                  <a:pt x="319" y="793"/>
                </a:cubicBezTo>
                <a:cubicBezTo>
                  <a:pt x="452" y="868"/>
                  <a:pt x="455" y="1017"/>
                  <a:pt x="526" y="1130"/>
                </a:cubicBezTo>
                <a:lnTo>
                  <a:pt x="545" y="120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43"/>
          <p:cNvSpPr/>
          <p:nvPr/>
        </p:nvSpPr>
        <p:spPr>
          <a:xfrm>
            <a:off x="1979640" y="2255400"/>
            <a:ext cx="194400" cy="699480"/>
          </a:xfrm>
          <a:custGeom>
            <a:avLst/>
            <a:gdLst/>
            <a:ahLst/>
            <a:rect l="l" t="t" r="r" b="b"/>
            <a:pathLst>
              <a:path w="581" h="2071">
                <a:moveTo>
                  <a:pt x="554" y="0"/>
                </a:moveTo>
                <a:cubicBezTo>
                  <a:pt x="580" y="139"/>
                  <a:pt x="555" y="282"/>
                  <a:pt x="555" y="424"/>
                </a:cubicBezTo>
                <a:cubicBezTo>
                  <a:pt x="554" y="580"/>
                  <a:pt x="503" y="716"/>
                  <a:pt x="450" y="851"/>
                </a:cubicBezTo>
                <a:cubicBezTo>
                  <a:pt x="400" y="980"/>
                  <a:pt x="339" y="1107"/>
                  <a:pt x="339" y="1254"/>
                </a:cubicBezTo>
                <a:cubicBezTo>
                  <a:pt x="336" y="1430"/>
                  <a:pt x="243" y="1585"/>
                  <a:pt x="140" y="1700"/>
                </a:cubicBezTo>
                <a:lnTo>
                  <a:pt x="56" y="1847"/>
                </a:lnTo>
                <a:lnTo>
                  <a:pt x="9" y="1981"/>
                </a:lnTo>
                <a:lnTo>
                  <a:pt x="0" y="2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44"/>
          <p:cNvSpPr/>
          <p:nvPr/>
        </p:nvSpPr>
        <p:spPr>
          <a:xfrm>
            <a:off x="2112480" y="2543760"/>
            <a:ext cx="272880" cy="532800"/>
          </a:xfrm>
          <a:custGeom>
            <a:avLst/>
            <a:gdLst/>
            <a:ahLst/>
            <a:rect l="l" t="t" r="r" b="b"/>
            <a:pathLst>
              <a:path w="812" h="1578">
                <a:moveTo>
                  <a:pt x="78" y="0"/>
                </a:moveTo>
                <a:cubicBezTo>
                  <a:pt x="0" y="177"/>
                  <a:pt x="136" y="358"/>
                  <a:pt x="285" y="380"/>
                </a:cubicBezTo>
                <a:cubicBezTo>
                  <a:pt x="398" y="397"/>
                  <a:pt x="537" y="466"/>
                  <a:pt x="568" y="614"/>
                </a:cubicBezTo>
                <a:cubicBezTo>
                  <a:pt x="599" y="764"/>
                  <a:pt x="573" y="921"/>
                  <a:pt x="575" y="1073"/>
                </a:cubicBezTo>
                <a:cubicBezTo>
                  <a:pt x="579" y="1256"/>
                  <a:pt x="679" y="1412"/>
                  <a:pt x="783" y="1533"/>
                </a:cubicBezTo>
                <a:lnTo>
                  <a:pt x="811" y="157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45"/>
          <p:cNvSpPr/>
          <p:nvPr/>
        </p:nvSpPr>
        <p:spPr>
          <a:xfrm>
            <a:off x="2005560" y="2634840"/>
            <a:ext cx="172440" cy="912600"/>
          </a:xfrm>
          <a:custGeom>
            <a:avLst/>
            <a:gdLst/>
            <a:ahLst/>
            <a:rect l="l" t="t" r="r" b="b"/>
            <a:pathLst>
              <a:path w="516" h="2698">
                <a:moveTo>
                  <a:pt x="422" y="0"/>
                </a:moveTo>
                <a:cubicBezTo>
                  <a:pt x="435" y="152"/>
                  <a:pt x="416" y="315"/>
                  <a:pt x="469" y="460"/>
                </a:cubicBezTo>
                <a:cubicBezTo>
                  <a:pt x="515" y="581"/>
                  <a:pt x="502" y="717"/>
                  <a:pt x="480" y="839"/>
                </a:cubicBezTo>
                <a:cubicBezTo>
                  <a:pt x="455" y="966"/>
                  <a:pt x="401" y="1074"/>
                  <a:pt x="338" y="1186"/>
                </a:cubicBezTo>
                <a:cubicBezTo>
                  <a:pt x="268" y="1309"/>
                  <a:pt x="316" y="1470"/>
                  <a:pt x="310" y="1612"/>
                </a:cubicBezTo>
                <a:cubicBezTo>
                  <a:pt x="302" y="1762"/>
                  <a:pt x="310" y="1917"/>
                  <a:pt x="255" y="2071"/>
                </a:cubicBezTo>
                <a:cubicBezTo>
                  <a:pt x="202" y="2208"/>
                  <a:pt x="152" y="2346"/>
                  <a:pt x="56" y="2440"/>
                </a:cubicBezTo>
                <a:lnTo>
                  <a:pt x="19" y="2563"/>
                </a:lnTo>
                <a:lnTo>
                  <a:pt x="9" y="2675"/>
                </a:lnTo>
                <a:lnTo>
                  <a:pt x="0" y="269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46"/>
          <p:cNvSpPr/>
          <p:nvPr/>
        </p:nvSpPr>
        <p:spPr>
          <a:xfrm>
            <a:off x="2027520" y="2847240"/>
            <a:ext cx="31320" cy="282240"/>
          </a:xfrm>
          <a:custGeom>
            <a:avLst/>
            <a:gdLst/>
            <a:ahLst/>
            <a:rect l="l" t="t" r="r" b="b"/>
            <a:pathLst>
              <a:path w="101" h="840">
                <a:moveTo>
                  <a:pt x="0" y="0"/>
                </a:moveTo>
                <a:cubicBezTo>
                  <a:pt x="19" y="125"/>
                  <a:pt x="14" y="253"/>
                  <a:pt x="57" y="380"/>
                </a:cubicBezTo>
                <a:cubicBezTo>
                  <a:pt x="100" y="505"/>
                  <a:pt x="49" y="645"/>
                  <a:pt x="19" y="772"/>
                </a:cubicBezTo>
                <a:lnTo>
                  <a:pt x="11" y="83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47"/>
          <p:cNvSpPr/>
          <p:nvPr/>
        </p:nvSpPr>
        <p:spPr>
          <a:xfrm>
            <a:off x="2223360" y="2448360"/>
            <a:ext cx="27720" cy="187200"/>
          </a:xfrm>
          <a:custGeom>
            <a:avLst/>
            <a:gdLst/>
            <a:ahLst/>
            <a:rect l="l" t="t" r="r" b="b"/>
            <a:pathLst>
              <a:path w="91" h="560">
                <a:moveTo>
                  <a:pt x="90" y="0"/>
                </a:moveTo>
                <a:cubicBezTo>
                  <a:pt x="0" y="90"/>
                  <a:pt x="33" y="234"/>
                  <a:pt x="54" y="347"/>
                </a:cubicBezTo>
                <a:lnTo>
                  <a:pt x="61" y="481"/>
                </a:lnTo>
                <a:lnTo>
                  <a:pt x="54" y="55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48"/>
          <p:cNvSpPr/>
          <p:nvPr/>
        </p:nvSpPr>
        <p:spPr>
          <a:xfrm>
            <a:off x="2008440" y="2451960"/>
            <a:ext cx="32400" cy="195120"/>
          </a:xfrm>
          <a:custGeom>
            <a:avLst/>
            <a:gdLst/>
            <a:ahLst/>
            <a:rect l="l" t="t" r="r" b="b"/>
            <a:pathLst>
              <a:path w="104" h="582">
                <a:moveTo>
                  <a:pt x="103" y="0"/>
                </a:moveTo>
                <a:cubicBezTo>
                  <a:pt x="85" y="130"/>
                  <a:pt x="14" y="239"/>
                  <a:pt x="0" y="369"/>
                </a:cubicBezTo>
                <a:lnTo>
                  <a:pt x="46" y="481"/>
                </a:lnTo>
                <a:lnTo>
                  <a:pt x="47" y="5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49"/>
          <p:cNvSpPr/>
          <p:nvPr/>
        </p:nvSpPr>
        <p:spPr>
          <a:xfrm>
            <a:off x="2183040" y="3470040"/>
            <a:ext cx="73440" cy="252000"/>
          </a:xfrm>
          <a:custGeom>
            <a:avLst/>
            <a:gdLst/>
            <a:ahLst/>
            <a:rect l="l" t="t" r="r" b="b"/>
            <a:pathLst>
              <a:path w="225" h="751">
                <a:moveTo>
                  <a:pt x="124" y="0"/>
                </a:moveTo>
                <a:cubicBezTo>
                  <a:pt x="224" y="174"/>
                  <a:pt x="0" y="267"/>
                  <a:pt x="77" y="436"/>
                </a:cubicBezTo>
                <a:lnTo>
                  <a:pt x="85" y="582"/>
                </a:lnTo>
                <a:lnTo>
                  <a:pt x="85" y="694"/>
                </a:lnTo>
                <a:lnTo>
                  <a:pt x="68" y="75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50"/>
          <p:cNvSpPr/>
          <p:nvPr/>
        </p:nvSpPr>
        <p:spPr>
          <a:xfrm>
            <a:off x="2044440" y="3423960"/>
            <a:ext cx="36360" cy="270720"/>
          </a:xfrm>
          <a:custGeom>
            <a:avLst/>
            <a:gdLst/>
            <a:ahLst/>
            <a:rect l="l" t="t" r="r" b="b"/>
            <a:pathLst>
              <a:path w="115" h="806">
                <a:moveTo>
                  <a:pt x="45" y="0"/>
                </a:moveTo>
                <a:cubicBezTo>
                  <a:pt x="0" y="150"/>
                  <a:pt x="114" y="259"/>
                  <a:pt x="110" y="404"/>
                </a:cubicBezTo>
                <a:cubicBezTo>
                  <a:pt x="110" y="522"/>
                  <a:pt x="110" y="642"/>
                  <a:pt x="110" y="761"/>
                </a:cubicBezTo>
                <a:lnTo>
                  <a:pt x="101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51"/>
          <p:cNvSpPr/>
          <p:nvPr/>
        </p:nvSpPr>
        <p:spPr>
          <a:xfrm>
            <a:off x="1973160" y="2957040"/>
            <a:ext cx="60840" cy="159840"/>
          </a:xfrm>
          <a:custGeom>
            <a:avLst/>
            <a:gdLst/>
            <a:ahLst/>
            <a:rect l="l" t="t" r="r" b="b"/>
            <a:pathLst>
              <a:path w="186" h="479">
                <a:moveTo>
                  <a:pt x="185" y="0"/>
                </a:moveTo>
                <a:cubicBezTo>
                  <a:pt x="113" y="81"/>
                  <a:pt x="23" y="163"/>
                  <a:pt x="0" y="291"/>
                </a:cubicBezTo>
                <a:lnTo>
                  <a:pt x="2" y="399"/>
                </a:lnTo>
                <a:lnTo>
                  <a:pt x="9" y="47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52"/>
          <p:cNvSpPr/>
          <p:nvPr/>
        </p:nvSpPr>
        <p:spPr>
          <a:xfrm>
            <a:off x="2057400" y="2421360"/>
            <a:ext cx="47160" cy="199800"/>
          </a:xfrm>
          <a:custGeom>
            <a:avLst/>
            <a:gdLst/>
            <a:ahLst/>
            <a:rect l="l" t="t" r="r" b="b"/>
            <a:pathLst>
              <a:path w="146" h="596">
                <a:moveTo>
                  <a:pt x="55" y="0"/>
                </a:moveTo>
                <a:cubicBezTo>
                  <a:pt x="91" y="97"/>
                  <a:pt x="145" y="191"/>
                  <a:pt x="132" y="310"/>
                </a:cubicBezTo>
                <a:cubicBezTo>
                  <a:pt x="120" y="424"/>
                  <a:pt x="0" y="470"/>
                  <a:pt x="40" y="595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53"/>
          <p:cNvSpPr/>
          <p:nvPr/>
        </p:nvSpPr>
        <p:spPr>
          <a:xfrm>
            <a:off x="2223720" y="2333880"/>
            <a:ext cx="142200" cy="90360"/>
          </a:xfrm>
          <a:custGeom>
            <a:avLst/>
            <a:gdLst/>
            <a:ahLst/>
            <a:rect l="l" t="t" r="r" b="b"/>
            <a:pathLst>
              <a:path w="428" h="275">
                <a:moveTo>
                  <a:pt x="0" y="0"/>
                </a:moveTo>
                <a:cubicBezTo>
                  <a:pt x="79" y="83"/>
                  <a:pt x="180" y="164"/>
                  <a:pt x="288" y="159"/>
                </a:cubicBezTo>
                <a:lnTo>
                  <a:pt x="364" y="214"/>
                </a:lnTo>
                <a:lnTo>
                  <a:pt x="427" y="27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54"/>
          <p:cNvSpPr/>
          <p:nvPr/>
        </p:nvSpPr>
        <p:spPr>
          <a:xfrm>
            <a:off x="2081160" y="3558600"/>
            <a:ext cx="47160" cy="136080"/>
          </a:xfrm>
          <a:custGeom>
            <a:avLst/>
            <a:gdLst/>
            <a:ahLst/>
            <a:rect l="l" t="t" r="r" b="b"/>
            <a:pathLst>
              <a:path w="147" h="410">
                <a:moveTo>
                  <a:pt x="0" y="0"/>
                </a:moveTo>
                <a:cubicBezTo>
                  <a:pt x="28" y="126"/>
                  <a:pt x="137" y="186"/>
                  <a:pt x="140" y="330"/>
                </a:cubicBezTo>
                <a:lnTo>
                  <a:pt x="146" y="40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55"/>
          <p:cNvSpPr/>
          <p:nvPr/>
        </p:nvSpPr>
        <p:spPr>
          <a:xfrm>
            <a:off x="2263320" y="3549960"/>
            <a:ext cx="50400" cy="165600"/>
          </a:xfrm>
          <a:custGeom>
            <a:avLst/>
            <a:gdLst/>
            <a:ahLst/>
            <a:rect l="l" t="t" r="r" b="b"/>
            <a:pathLst>
              <a:path w="156" h="497">
                <a:moveTo>
                  <a:pt x="107" y="0"/>
                </a:moveTo>
                <a:cubicBezTo>
                  <a:pt x="155" y="137"/>
                  <a:pt x="0" y="204"/>
                  <a:pt x="51" y="346"/>
                </a:cubicBezTo>
                <a:lnTo>
                  <a:pt x="57" y="461"/>
                </a:lnTo>
                <a:lnTo>
                  <a:pt x="87" y="49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56"/>
          <p:cNvSpPr/>
          <p:nvPr/>
        </p:nvSpPr>
        <p:spPr>
          <a:xfrm>
            <a:off x="2135880" y="3350880"/>
            <a:ext cx="68040" cy="172440"/>
          </a:xfrm>
          <a:custGeom>
            <a:avLst/>
            <a:gdLst/>
            <a:ahLst/>
            <a:rect l="l" t="t" r="r" b="b"/>
            <a:pathLst>
              <a:path w="207" h="516">
                <a:moveTo>
                  <a:pt x="168" y="0"/>
                </a:moveTo>
                <a:cubicBezTo>
                  <a:pt x="206" y="127"/>
                  <a:pt x="110" y="223"/>
                  <a:pt x="34" y="266"/>
                </a:cubicBezTo>
                <a:lnTo>
                  <a:pt x="7" y="354"/>
                </a:lnTo>
                <a:lnTo>
                  <a:pt x="0" y="453"/>
                </a:lnTo>
                <a:lnTo>
                  <a:pt x="0" y="51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57"/>
          <p:cNvSpPr/>
          <p:nvPr/>
        </p:nvSpPr>
        <p:spPr>
          <a:xfrm>
            <a:off x="2257200" y="2945880"/>
            <a:ext cx="51480" cy="270720"/>
          </a:xfrm>
          <a:custGeom>
            <a:avLst/>
            <a:gdLst/>
            <a:ahLst/>
            <a:rect l="l" t="t" r="r" b="b"/>
            <a:pathLst>
              <a:path w="160" h="806">
                <a:moveTo>
                  <a:pt x="159" y="0"/>
                </a:moveTo>
                <a:cubicBezTo>
                  <a:pt x="57" y="122"/>
                  <a:pt x="0" y="297"/>
                  <a:pt x="18" y="469"/>
                </a:cubicBezTo>
                <a:lnTo>
                  <a:pt x="27" y="593"/>
                </a:lnTo>
                <a:lnTo>
                  <a:pt x="37" y="716"/>
                </a:lnTo>
                <a:lnTo>
                  <a:pt x="18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58"/>
          <p:cNvSpPr/>
          <p:nvPr/>
        </p:nvSpPr>
        <p:spPr>
          <a:xfrm>
            <a:off x="2148480" y="2995920"/>
            <a:ext cx="172800" cy="635760"/>
          </a:xfrm>
          <a:custGeom>
            <a:avLst/>
            <a:gdLst/>
            <a:ahLst/>
            <a:rect l="l" t="t" r="r" b="b"/>
            <a:pathLst>
              <a:path w="518" h="1881">
                <a:moveTo>
                  <a:pt x="0" y="0"/>
                </a:moveTo>
                <a:cubicBezTo>
                  <a:pt x="6" y="165"/>
                  <a:pt x="38" y="328"/>
                  <a:pt x="65" y="493"/>
                </a:cubicBezTo>
                <a:cubicBezTo>
                  <a:pt x="92" y="642"/>
                  <a:pt x="165" y="763"/>
                  <a:pt x="160" y="917"/>
                </a:cubicBezTo>
                <a:cubicBezTo>
                  <a:pt x="155" y="1068"/>
                  <a:pt x="115" y="1248"/>
                  <a:pt x="197" y="1376"/>
                </a:cubicBezTo>
                <a:cubicBezTo>
                  <a:pt x="278" y="1502"/>
                  <a:pt x="412" y="1567"/>
                  <a:pt x="490" y="1701"/>
                </a:cubicBezTo>
                <a:lnTo>
                  <a:pt x="517" y="1846"/>
                </a:lnTo>
                <a:lnTo>
                  <a:pt x="517" y="188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9"/>
          <p:cNvSpPr/>
          <p:nvPr/>
        </p:nvSpPr>
        <p:spPr>
          <a:xfrm>
            <a:off x="1973880" y="2167560"/>
            <a:ext cx="214200" cy="358200"/>
          </a:xfrm>
          <a:custGeom>
            <a:avLst/>
            <a:gdLst/>
            <a:ahLst/>
            <a:rect l="l" t="t" r="r" b="b"/>
            <a:pathLst>
              <a:path w="640" h="1063">
                <a:moveTo>
                  <a:pt x="583" y="0"/>
                </a:moveTo>
                <a:cubicBezTo>
                  <a:pt x="639" y="140"/>
                  <a:pt x="528" y="263"/>
                  <a:pt x="413" y="327"/>
                </a:cubicBezTo>
                <a:cubicBezTo>
                  <a:pt x="265" y="403"/>
                  <a:pt x="385" y="663"/>
                  <a:pt x="255" y="784"/>
                </a:cubicBezTo>
                <a:lnTo>
                  <a:pt x="84" y="941"/>
                </a:lnTo>
                <a:lnTo>
                  <a:pt x="0" y="1052"/>
                </a:lnTo>
                <a:lnTo>
                  <a:pt x="0" y="106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60"/>
          <p:cNvSpPr/>
          <p:nvPr/>
        </p:nvSpPr>
        <p:spPr>
          <a:xfrm>
            <a:off x="2174400" y="2228400"/>
            <a:ext cx="182880" cy="407160"/>
          </a:xfrm>
          <a:custGeom>
            <a:avLst/>
            <a:gdLst/>
            <a:ahLst/>
            <a:rect l="l" t="t" r="r" b="b"/>
            <a:pathLst>
              <a:path w="546" h="1209">
                <a:moveTo>
                  <a:pt x="0" y="0"/>
                </a:moveTo>
                <a:cubicBezTo>
                  <a:pt x="13" y="124"/>
                  <a:pt x="56" y="235"/>
                  <a:pt x="149" y="337"/>
                </a:cubicBezTo>
                <a:cubicBezTo>
                  <a:pt x="255" y="449"/>
                  <a:pt x="176" y="715"/>
                  <a:pt x="319" y="793"/>
                </a:cubicBezTo>
                <a:cubicBezTo>
                  <a:pt x="452" y="868"/>
                  <a:pt x="455" y="1017"/>
                  <a:pt x="526" y="1130"/>
                </a:cubicBezTo>
                <a:lnTo>
                  <a:pt x="545" y="120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61"/>
          <p:cNvSpPr/>
          <p:nvPr/>
        </p:nvSpPr>
        <p:spPr>
          <a:xfrm>
            <a:off x="1979640" y="2255400"/>
            <a:ext cx="194400" cy="699480"/>
          </a:xfrm>
          <a:custGeom>
            <a:avLst/>
            <a:gdLst/>
            <a:ahLst/>
            <a:rect l="l" t="t" r="r" b="b"/>
            <a:pathLst>
              <a:path w="581" h="2071">
                <a:moveTo>
                  <a:pt x="554" y="0"/>
                </a:moveTo>
                <a:cubicBezTo>
                  <a:pt x="580" y="139"/>
                  <a:pt x="555" y="282"/>
                  <a:pt x="555" y="424"/>
                </a:cubicBezTo>
                <a:cubicBezTo>
                  <a:pt x="554" y="580"/>
                  <a:pt x="503" y="716"/>
                  <a:pt x="450" y="851"/>
                </a:cubicBezTo>
                <a:cubicBezTo>
                  <a:pt x="400" y="980"/>
                  <a:pt x="339" y="1107"/>
                  <a:pt x="339" y="1254"/>
                </a:cubicBezTo>
                <a:cubicBezTo>
                  <a:pt x="336" y="1430"/>
                  <a:pt x="243" y="1585"/>
                  <a:pt x="140" y="1700"/>
                </a:cubicBezTo>
                <a:lnTo>
                  <a:pt x="56" y="1847"/>
                </a:lnTo>
                <a:lnTo>
                  <a:pt x="9" y="1981"/>
                </a:lnTo>
                <a:lnTo>
                  <a:pt x="0" y="2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62"/>
          <p:cNvSpPr/>
          <p:nvPr/>
        </p:nvSpPr>
        <p:spPr>
          <a:xfrm>
            <a:off x="2112480" y="2543760"/>
            <a:ext cx="272880" cy="532800"/>
          </a:xfrm>
          <a:custGeom>
            <a:avLst/>
            <a:gdLst/>
            <a:ahLst/>
            <a:rect l="l" t="t" r="r" b="b"/>
            <a:pathLst>
              <a:path w="812" h="1578">
                <a:moveTo>
                  <a:pt x="78" y="0"/>
                </a:moveTo>
                <a:cubicBezTo>
                  <a:pt x="0" y="177"/>
                  <a:pt x="136" y="358"/>
                  <a:pt x="285" y="380"/>
                </a:cubicBezTo>
                <a:cubicBezTo>
                  <a:pt x="398" y="397"/>
                  <a:pt x="537" y="466"/>
                  <a:pt x="568" y="614"/>
                </a:cubicBezTo>
                <a:cubicBezTo>
                  <a:pt x="599" y="764"/>
                  <a:pt x="573" y="921"/>
                  <a:pt x="575" y="1073"/>
                </a:cubicBezTo>
                <a:cubicBezTo>
                  <a:pt x="579" y="1256"/>
                  <a:pt x="679" y="1412"/>
                  <a:pt x="783" y="1533"/>
                </a:cubicBezTo>
                <a:lnTo>
                  <a:pt x="811" y="157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63"/>
          <p:cNvSpPr/>
          <p:nvPr/>
        </p:nvSpPr>
        <p:spPr>
          <a:xfrm>
            <a:off x="2005560" y="2634840"/>
            <a:ext cx="172440" cy="912600"/>
          </a:xfrm>
          <a:custGeom>
            <a:avLst/>
            <a:gdLst/>
            <a:ahLst/>
            <a:rect l="l" t="t" r="r" b="b"/>
            <a:pathLst>
              <a:path w="516" h="2698">
                <a:moveTo>
                  <a:pt x="422" y="0"/>
                </a:moveTo>
                <a:cubicBezTo>
                  <a:pt x="435" y="152"/>
                  <a:pt x="416" y="315"/>
                  <a:pt x="469" y="460"/>
                </a:cubicBezTo>
                <a:cubicBezTo>
                  <a:pt x="515" y="581"/>
                  <a:pt x="502" y="717"/>
                  <a:pt x="480" y="839"/>
                </a:cubicBezTo>
                <a:cubicBezTo>
                  <a:pt x="455" y="966"/>
                  <a:pt x="401" y="1074"/>
                  <a:pt x="338" y="1186"/>
                </a:cubicBezTo>
                <a:cubicBezTo>
                  <a:pt x="268" y="1309"/>
                  <a:pt x="316" y="1470"/>
                  <a:pt x="310" y="1612"/>
                </a:cubicBezTo>
                <a:cubicBezTo>
                  <a:pt x="302" y="1762"/>
                  <a:pt x="310" y="1917"/>
                  <a:pt x="255" y="2071"/>
                </a:cubicBezTo>
                <a:cubicBezTo>
                  <a:pt x="202" y="2208"/>
                  <a:pt x="152" y="2346"/>
                  <a:pt x="56" y="2440"/>
                </a:cubicBezTo>
                <a:lnTo>
                  <a:pt x="19" y="2563"/>
                </a:lnTo>
                <a:lnTo>
                  <a:pt x="9" y="2675"/>
                </a:lnTo>
                <a:lnTo>
                  <a:pt x="0" y="269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64"/>
          <p:cNvSpPr/>
          <p:nvPr/>
        </p:nvSpPr>
        <p:spPr>
          <a:xfrm>
            <a:off x="2027520" y="2847240"/>
            <a:ext cx="31320" cy="282240"/>
          </a:xfrm>
          <a:custGeom>
            <a:avLst/>
            <a:gdLst/>
            <a:ahLst/>
            <a:rect l="l" t="t" r="r" b="b"/>
            <a:pathLst>
              <a:path w="101" h="840">
                <a:moveTo>
                  <a:pt x="0" y="0"/>
                </a:moveTo>
                <a:cubicBezTo>
                  <a:pt x="19" y="125"/>
                  <a:pt x="14" y="253"/>
                  <a:pt x="57" y="380"/>
                </a:cubicBezTo>
                <a:cubicBezTo>
                  <a:pt x="100" y="505"/>
                  <a:pt x="49" y="645"/>
                  <a:pt x="19" y="772"/>
                </a:cubicBezTo>
                <a:lnTo>
                  <a:pt x="11" y="83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65"/>
          <p:cNvSpPr/>
          <p:nvPr/>
        </p:nvSpPr>
        <p:spPr>
          <a:xfrm>
            <a:off x="2223360" y="2448360"/>
            <a:ext cx="27720" cy="187200"/>
          </a:xfrm>
          <a:custGeom>
            <a:avLst/>
            <a:gdLst/>
            <a:ahLst/>
            <a:rect l="l" t="t" r="r" b="b"/>
            <a:pathLst>
              <a:path w="91" h="560">
                <a:moveTo>
                  <a:pt x="90" y="0"/>
                </a:moveTo>
                <a:cubicBezTo>
                  <a:pt x="0" y="90"/>
                  <a:pt x="33" y="234"/>
                  <a:pt x="54" y="347"/>
                </a:cubicBezTo>
                <a:lnTo>
                  <a:pt x="61" y="481"/>
                </a:lnTo>
                <a:lnTo>
                  <a:pt x="54" y="55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66"/>
          <p:cNvSpPr/>
          <p:nvPr/>
        </p:nvSpPr>
        <p:spPr>
          <a:xfrm>
            <a:off x="2008440" y="2451960"/>
            <a:ext cx="32400" cy="195120"/>
          </a:xfrm>
          <a:custGeom>
            <a:avLst/>
            <a:gdLst/>
            <a:ahLst/>
            <a:rect l="l" t="t" r="r" b="b"/>
            <a:pathLst>
              <a:path w="104" h="582">
                <a:moveTo>
                  <a:pt x="103" y="0"/>
                </a:moveTo>
                <a:cubicBezTo>
                  <a:pt x="85" y="130"/>
                  <a:pt x="14" y="239"/>
                  <a:pt x="0" y="369"/>
                </a:cubicBezTo>
                <a:lnTo>
                  <a:pt x="46" y="481"/>
                </a:lnTo>
                <a:lnTo>
                  <a:pt x="47" y="5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67"/>
          <p:cNvSpPr/>
          <p:nvPr/>
        </p:nvSpPr>
        <p:spPr>
          <a:xfrm>
            <a:off x="2183040" y="3470040"/>
            <a:ext cx="73440" cy="252000"/>
          </a:xfrm>
          <a:custGeom>
            <a:avLst/>
            <a:gdLst/>
            <a:ahLst/>
            <a:rect l="l" t="t" r="r" b="b"/>
            <a:pathLst>
              <a:path w="225" h="751">
                <a:moveTo>
                  <a:pt x="124" y="0"/>
                </a:moveTo>
                <a:cubicBezTo>
                  <a:pt x="224" y="174"/>
                  <a:pt x="0" y="267"/>
                  <a:pt x="77" y="436"/>
                </a:cubicBezTo>
                <a:lnTo>
                  <a:pt x="85" y="582"/>
                </a:lnTo>
                <a:lnTo>
                  <a:pt x="85" y="694"/>
                </a:lnTo>
                <a:lnTo>
                  <a:pt x="68" y="75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68"/>
          <p:cNvSpPr/>
          <p:nvPr/>
        </p:nvSpPr>
        <p:spPr>
          <a:xfrm>
            <a:off x="2044440" y="3423960"/>
            <a:ext cx="36360" cy="270720"/>
          </a:xfrm>
          <a:custGeom>
            <a:avLst/>
            <a:gdLst/>
            <a:ahLst/>
            <a:rect l="l" t="t" r="r" b="b"/>
            <a:pathLst>
              <a:path w="115" h="806">
                <a:moveTo>
                  <a:pt x="45" y="0"/>
                </a:moveTo>
                <a:cubicBezTo>
                  <a:pt x="0" y="150"/>
                  <a:pt x="114" y="259"/>
                  <a:pt x="110" y="404"/>
                </a:cubicBezTo>
                <a:cubicBezTo>
                  <a:pt x="110" y="522"/>
                  <a:pt x="110" y="642"/>
                  <a:pt x="110" y="761"/>
                </a:cubicBezTo>
                <a:lnTo>
                  <a:pt x="101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69"/>
          <p:cNvSpPr/>
          <p:nvPr/>
        </p:nvSpPr>
        <p:spPr>
          <a:xfrm>
            <a:off x="1973160" y="2957040"/>
            <a:ext cx="60840" cy="159840"/>
          </a:xfrm>
          <a:custGeom>
            <a:avLst/>
            <a:gdLst/>
            <a:ahLst/>
            <a:rect l="l" t="t" r="r" b="b"/>
            <a:pathLst>
              <a:path w="186" h="479">
                <a:moveTo>
                  <a:pt x="185" y="0"/>
                </a:moveTo>
                <a:cubicBezTo>
                  <a:pt x="113" y="81"/>
                  <a:pt x="23" y="163"/>
                  <a:pt x="0" y="291"/>
                </a:cubicBezTo>
                <a:lnTo>
                  <a:pt x="2" y="399"/>
                </a:lnTo>
                <a:lnTo>
                  <a:pt x="9" y="47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70"/>
          <p:cNvSpPr/>
          <p:nvPr/>
        </p:nvSpPr>
        <p:spPr>
          <a:xfrm>
            <a:off x="2057400" y="2421360"/>
            <a:ext cx="47160" cy="199800"/>
          </a:xfrm>
          <a:custGeom>
            <a:avLst/>
            <a:gdLst/>
            <a:ahLst/>
            <a:rect l="l" t="t" r="r" b="b"/>
            <a:pathLst>
              <a:path w="146" h="596">
                <a:moveTo>
                  <a:pt x="55" y="0"/>
                </a:moveTo>
                <a:cubicBezTo>
                  <a:pt x="91" y="97"/>
                  <a:pt x="145" y="191"/>
                  <a:pt x="132" y="310"/>
                </a:cubicBezTo>
                <a:cubicBezTo>
                  <a:pt x="120" y="424"/>
                  <a:pt x="0" y="470"/>
                  <a:pt x="40" y="595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71"/>
          <p:cNvSpPr/>
          <p:nvPr/>
        </p:nvSpPr>
        <p:spPr>
          <a:xfrm>
            <a:off x="2223720" y="2333880"/>
            <a:ext cx="142200" cy="90360"/>
          </a:xfrm>
          <a:custGeom>
            <a:avLst/>
            <a:gdLst/>
            <a:ahLst/>
            <a:rect l="l" t="t" r="r" b="b"/>
            <a:pathLst>
              <a:path w="428" h="275">
                <a:moveTo>
                  <a:pt x="0" y="0"/>
                </a:moveTo>
                <a:cubicBezTo>
                  <a:pt x="79" y="83"/>
                  <a:pt x="180" y="164"/>
                  <a:pt x="288" y="159"/>
                </a:cubicBezTo>
                <a:lnTo>
                  <a:pt x="364" y="214"/>
                </a:lnTo>
                <a:lnTo>
                  <a:pt x="427" y="27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72"/>
          <p:cNvSpPr/>
          <p:nvPr/>
        </p:nvSpPr>
        <p:spPr>
          <a:xfrm>
            <a:off x="2081160" y="3558600"/>
            <a:ext cx="47160" cy="136080"/>
          </a:xfrm>
          <a:custGeom>
            <a:avLst/>
            <a:gdLst/>
            <a:ahLst/>
            <a:rect l="l" t="t" r="r" b="b"/>
            <a:pathLst>
              <a:path w="147" h="410">
                <a:moveTo>
                  <a:pt x="0" y="0"/>
                </a:moveTo>
                <a:cubicBezTo>
                  <a:pt x="28" y="126"/>
                  <a:pt x="137" y="186"/>
                  <a:pt x="140" y="330"/>
                </a:cubicBezTo>
                <a:lnTo>
                  <a:pt x="146" y="40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73"/>
          <p:cNvSpPr/>
          <p:nvPr/>
        </p:nvSpPr>
        <p:spPr>
          <a:xfrm>
            <a:off x="2263320" y="3549960"/>
            <a:ext cx="50400" cy="165600"/>
          </a:xfrm>
          <a:custGeom>
            <a:avLst/>
            <a:gdLst/>
            <a:ahLst/>
            <a:rect l="l" t="t" r="r" b="b"/>
            <a:pathLst>
              <a:path w="156" h="497">
                <a:moveTo>
                  <a:pt x="107" y="0"/>
                </a:moveTo>
                <a:cubicBezTo>
                  <a:pt x="155" y="137"/>
                  <a:pt x="0" y="204"/>
                  <a:pt x="51" y="346"/>
                </a:cubicBezTo>
                <a:lnTo>
                  <a:pt x="57" y="461"/>
                </a:lnTo>
                <a:lnTo>
                  <a:pt x="87" y="49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74"/>
          <p:cNvSpPr/>
          <p:nvPr/>
        </p:nvSpPr>
        <p:spPr>
          <a:xfrm>
            <a:off x="2135880" y="3350880"/>
            <a:ext cx="68040" cy="172440"/>
          </a:xfrm>
          <a:custGeom>
            <a:avLst/>
            <a:gdLst/>
            <a:ahLst/>
            <a:rect l="l" t="t" r="r" b="b"/>
            <a:pathLst>
              <a:path w="207" h="516">
                <a:moveTo>
                  <a:pt x="168" y="0"/>
                </a:moveTo>
                <a:cubicBezTo>
                  <a:pt x="206" y="127"/>
                  <a:pt x="110" y="223"/>
                  <a:pt x="34" y="266"/>
                </a:cubicBezTo>
                <a:lnTo>
                  <a:pt x="7" y="354"/>
                </a:lnTo>
                <a:lnTo>
                  <a:pt x="0" y="453"/>
                </a:lnTo>
                <a:lnTo>
                  <a:pt x="0" y="51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75"/>
          <p:cNvSpPr/>
          <p:nvPr/>
        </p:nvSpPr>
        <p:spPr>
          <a:xfrm>
            <a:off x="2257200" y="2945880"/>
            <a:ext cx="51480" cy="270720"/>
          </a:xfrm>
          <a:custGeom>
            <a:avLst/>
            <a:gdLst/>
            <a:ahLst/>
            <a:rect l="l" t="t" r="r" b="b"/>
            <a:pathLst>
              <a:path w="160" h="806">
                <a:moveTo>
                  <a:pt x="159" y="0"/>
                </a:moveTo>
                <a:cubicBezTo>
                  <a:pt x="57" y="122"/>
                  <a:pt x="0" y="297"/>
                  <a:pt x="18" y="469"/>
                </a:cubicBezTo>
                <a:lnTo>
                  <a:pt x="27" y="593"/>
                </a:lnTo>
                <a:lnTo>
                  <a:pt x="37" y="716"/>
                </a:lnTo>
                <a:lnTo>
                  <a:pt x="18" y="80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76"/>
          <p:cNvSpPr/>
          <p:nvPr/>
        </p:nvSpPr>
        <p:spPr>
          <a:xfrm>
            <a:off x="2148480" y="2995920"/>
            <a:ext cx="172800" cy="635760"/>
          </a:xfrm>
          <a:custGeom>
            <a:avLst/>
            <a:gdLst/>
            <a:ahLst/>
            <a:rect l="l" t="t" r="r" b="b"/>
            <a:pathLst>
              <a:path w="518" h="1881">
                <a:moveTo>
                  <a:pt x="0" y="0"/>
                </a:moveTo>
                <a:cubicBezTo>
                  <a:pt x="6" y="165"/>
                  <a:pt x="38" y="328"/>
                  <a:pt x="65" y="493"/>
                </a:cubicBezTo>
                <a:cubicBezTo>
                  <a:pt x="92" y="642"/>
                  <a:pt x="165" y="763"/>
                  <a:pt x="160" y="917"/>
                </a:cubicBezTo>
                <a:cubicBezTo>
                  <a:pt x="155" y="1068"/>
                  <a:pt x="115" y="1248"/>
                  <a:pt x="197" y="1376"/>
                </a:cubicBezTo>
                <a:cubicBezTo>
                  <a:pt x="278" y="1502"/>
                  <a:pt x="412" y="1567"/>
                  <a:pt x="490" y="1701"/>
                </a:cubicBezTo>
                <a:lnTo>
                  <a:pt x="517" y="1846"/>
                </a:lnTo>
                <a:lnTo>
                  <a:pt x="517" y="188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77"/>
          <p:cNvSpPr/>
          <p:nvPr/>
        </p:nvSpPr>
        <p:spPr>
          <a:xfrm>
            <a:off x="2108160" y="3414240"/>
            <a:ext cx="89280" cy="819000"/>
          </a:xfrm>
          <a:custGeom>
            <a:avLst/>
            <a:gdLst/>
            <a:ahLst/>
            <a:rect l="l" t="t" r="r" b="b"/>
            <a:pathLst>
              <a:path w="273" h="2422">
                <a:moveTo>
                  <a:pt x="256" y="0"/>
                </a:moveTo>
                <a:cubicBezTo>
                  <a:pt x="272" y="111"/>
                  <a:pt x="216" y="217"/>
                  <a:pt x="203" y="326"/>
                </a:cubicBezTo>
                <a:cubicBezTo>
                  <a:pt x="188" y="438"/>
                  <a:pt x="242" y="567"/>
                  <a:pt x="192" y="670"/>
                </a:cubicBezTo>
                <a:cubicBezTo>
                  <a:pt x="136" y="781"/>
                  <a:pt x="114" y="888"/>
                  <a:pt x="129" y="995"/>
                </a:cubicBezTo>
                <a:cubicBezTo>
                  <a:pt x="144" y="1130"/>
                  <a:pt x="161" y="1261"/>
                  <a:pt x="151" y="1393"/>
                </a:cubicBezTo>
                <a:cubicBezTo>
                  <a:pt x="141" y="1502"/>
                  <a:pt x="163" y="1598"/>
                  <a:pt x="170" y="1709"/>
                </a:cubicBezTo>
                <a:cubicBezTo>
                  <a:pt x="182" y="1864"/>
                  <a:pt x="53" y="1952"/>
                  <a:pt x="43" y="2094"/>
                </a:cubicBezTo>
                <a:lnTo>
                  <a:pt x="0" y="2206"/>
                </a:lnTo>
                <a:lnTo>
                  <a:pt x="12" y="2339"/>
                </a:lnTo>
                <a:lnTo>
                  <a:pt x="33" y="242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78"/>
          <p:cNvSpPr/>
          <p:nvPr/>
        </p:nvSpPr>
        <p:spPr>
          <a:xfrm>
            <a:off x="2168280" y="3920760"/>
            <a:ext cx="138960" cy="277920"/>
          </a:xfrm>
          <a:custGeom>
            <a:avLst/>
            <a:gdLst/>
            <a:ahLst/>
            <a:rect l="l" t="t" r="r" b="b"/>
            <a:pathLst>
              <a:path w="417" h="827">
                <a:moveTo>
                  <a:pt x="13" y="0"/>
                </a:moveTo>
                <a:cubicBezTo>
                  <a:pt x="0" y="149"/>
                  <a:pt x="125" y="282"/>
                  <a:pt x="268" y="336"/>
                </a:cubicBezTo>
                <a:cubicBezTo>
                  <a:pt x="413" y="392"/>
                  <a:pt x="341" y="551"/>
                  <a:pt x="341" y="661"/>
                </a:cubicBezTo>
                <a:lnTo>
                  <a:pt x="373" y="763"/>
                </a:lnTo>
                <a:lnTo>
                  <a:pt x="416" y="82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79"/>
          <p:cNvSpPr/>
          <p:nvPr/>
        </p:nvSpPr>
        <p:spPr>
          <a:xfrm>
            <a:off x="1995840" y="3976920"/>
            <a:ext cx="156600" cy="186840"/>
          </a:xfrm>
          <a:custGeom>
            <a:avLst/>
            <a:gdLst/>
            <a:ahLst/>
            <a:rect l="l" t="t" r="r" b="b"/>
            <a:pathLst>
              <a:path w="470" h="559">
                <a:moveTo>
                  <a:pt x="469" y="0"/>
                </a:moveTo>
                <a:cubicBezTo>
                  <a:pt x="433" y="148"/>
                  <a:pt x="248" y="157"/>
                  <a:pt x="192" y="295"/>
                </a:cubicBezTo>
                <a:cubicBezTo>
                  <a:pt x="153" y="384"/>
                  <a:pt x="169" y="556"/>
                  <a:pt x="10" y="547"/>
                </a:cubicBezTo>
                <a:lnTo>
                  <a:pt x="0" y="55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80"/>
          <p:cNvSpPr/>
          <p:nvPr/>
        </p:nvSpPr>
        <p:spPr>
          <a:xfrm>
            <a:off x="2146320" y="4055400"/>
            <a:ext cx="63360" cy="164160"/>
          </a:xfrm>
          <a:custGeom>
            <a:avLst/>
            <a:gdLst/>
            <a:ahLst/>
            <a:rect l="l" t="t" r="r" b="b"/>
            <a:pathLst>
              <a:path w="195" h="491">
                <a:moveTo>
                  <a:pt x="0" y="0"/>
                </a:moveTo>
                <a:cubicBezTo>
                  <a:pt x="12" y="130"/>
                  <a:pt x="194" y="164"/>
                  <a:pt x="169" y="305"/>
                </a:cubicBezTo>
                <a:lnTo>
                  <a:pt x="180" y="408"/>
                </a:lnTo>
                <a:lnTo>
                  <a:pt x="180" y="49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81"/>
          <p:cNvSpPr/>
          <p:nvPr/>
        </p:nvSpPr>
        <p:spPr>
          <a:xfrm>
            <a:off x="2154960" y="643320"/>
            <a:ext cx="103320" cy="1455120"/>
          </a:xfrm>
          <a:custGeom>
            <a:avLst/>
            <a:gdLst/>
            <a:ahLst/>
            <a:rect l="l" t="t" r="r" b="b"/>
            <a:pathLst>
              <a:path w="313" h="4296">
                <a:moveTo>
                  <a:pt x="51" y="4292"/>
                </a:moveTo>
                <a:lnTo>
                  <a:pt x="0" y="4295"/>
                </a:lnTo>
                <a:cubicBezTo>
                  <a:pt x="3" y="4014"/>
                  <a:pt x="42" y="3282"/>
                  <a:pt x="49" y="3010"/>
                </a:cubicBezTo>
                <a:cubicBezTo>
                  <a:pt x="70" y="2357"/>
                  <a:pt x="21" y="814"/>
                  <a:pt x="120" y="583"/>
                </a:cubicBezTo>
                <a:cubicBezTo>
                  <a:pt x="178" y="440"/>
                  <a:pt x="117" y="0"/>
                  <a:pt x="214" y="116"/>
                </a:cubicBezTo>
                <a:cubicBezTo>
                  <a:pt x="312" y="232"/>
                  <a:pt x="214" y="697"/>
                  <a:pt x="214" y="697"/>
                </a:cubicBezTo>
                <a:cubicBezTo>
                  <a:pt x="201" y="697"/>
                  <a:pt x="147" y="2088"/>
                  <a:pt x="120" y="2785"/>
                </a:cubicBezTo>
                <a:lnTo>
                  <a:pt x="51" y="4292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82"/>
          <p:cNvSpPr/>
          <p:nvPr/>
        </p:nvSpPr>
        <p:spPr>
          <a:xfrm>
            <a:off x="2169360" y="1272960"/>
            <a:ext cx="369000" cy="826920"/>
          </a:xfrm>
          <a:custGeom>
            <a:avLst/>
            <a:gdLst/>
            <a:ahLst/>
            <a:rect l="l" t="t" r="r" b="b"/>
            <a:pathLst>
              <a:path w="1096" h="2446">
                <a:moveTo>
                  <a:pt x="6" y="2437"/>
                </a:moveTo>
                <a:cubicBezTo>
                  <a:pt x="6" y="2437"/>
                  <a:pt x="0" y="2445"/>
                  <a:pt x="6" y="2363"/>
                </a:cubicBezTo>
                <a:cubicBezTo>
                  <a:pt x="24" y="2185"/>
                  <a:pt x="107" y="1793"/>
                  <a:pt x="142" y="1619"/>
                </a:cubicBezTo>
                <a:cubicBezTo>
                  <a:pt x="260" y="1202"/>
                  <a:pt x="531" y="0"/>
                  <a:pt x="593" y="0"/>
                </a:cubicBezTo>
                <a:cubicBezTo>
                  <a:pt x="658" y="0"/>
                  <a:pt x="1095" y="250"/>
                  <a:pt x="1061" y="296"/>
                </a:cubicBezTo>
                <a:lnTo>
                  <a:pt x="658" y="146"/>
                </a:lnTo>
                <a:cubicBezTo>
                  <a:pt x="573" y="146"/>
                  <a:pt x="387" y="1034"/>
                  <a:pt x="250" y="1477"/>
                </a:cubicBezTo>
                <a:lnTo>
                  <a:pt x="6" y="2437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83"/>
          <p:cNvSpPr/>
          <p:nvPr/>
        </p:nvSpPr>
        <p:spPr>
          <a:xfrm>
            <a:off x="2166120" y="774720"/>
            <a:ext cx="440280" cy="1325160"/>
          </a:xfrm>
          <a:custGeom>
            <a:avLst/>
            <a:gdLst/>
            <a:ahLst/>
            <a:rect l="l" t="t" r="r" b="b"/>
            <a:pathLst>
              <a:path w="1306" h="3913">
                <a:moveTo>
                  <a:pt x="11" y="3900"/>
                </a:moveTo>
                <a:cubicBezTo>
                  <a:pt x="11" y="3900"/>
                  <a:pt x="0" y="3912"/>
                  <a:pt x="11" y="3785"/>
                </a:cubicBezTo>
                <a:cubicBezTo>
                  <a:pt x="31" y="3503"/>
                  <a:pt x="130" y="2890"/>
                  <a:pt x="172" y="2617"/>
                </a:cubicBezTo>
                <a:cubicBezTo>
                  <a:pt x="314" y="1964"/>
                  <a:pt x="631" y="72"/>
                  <a:pt x="708" y="72"/>
                </a:cubicBezTo>
                <a:cubicBezTo>
                  <a:pt x="783" y="72"/>
                  <a:pt x="1305" y="0"/>
                  <a:pt x="1259" y="72"/>
                </a:cubicBezTo>
                <a:lnTo>
                  <a:pt x="783" y="304"/>
                </a:lnTo>
                <a:cubicBezTo>
                  <a:pt x="686" y="304"/>
                  <a:pt x="461" y="1695"/>
                  <a:pt x="300" y="2392"/>
                </a:cubicBezTo>
                <a:lnTo>
                  <a:pt x="11" y="3900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84"/>
          <p:cNvSpPr/>
          <p:nvPr/>
        </p:nvSpPr>
        <p:spPr>
          <a:xfrm>
            <a:off x="1790640" y="897120"/>
            <a:ext cx="370080" cy="1203480"/>
          </a:xfrm>
          <a:custGeom>
            <a:avLst/>
            <a:gdLst/>
            <a:ahLst/>
            <a:rect l="l" t="t" r="r" b="b"/>
            <a:pathLst>
              <a:path w="1101" h="3554">
                <a:moveTo>
                  <a:pt x="1096" y="3545"/>
                </a:moveTo>
                <a:cubicBezTo>
                  <a:pt x="1096" y="3545"/>
                  <a:pt x="1100" y="3553"/>
                  <a:pt x="1096" y="3441"/>
                </a:cubicBezTo>
                <a:cubicBezTo>
                  <a:pt x="1078" y="3195"/>
                  <a:pt x="994" y="2655"/>
                  <a:pt x="961" y="2418"/>
                </a:cubicBezTo>
                <a:cubicBezTo>
                  <a:pt x="841" y="1840"/>
                  <a:pt x="573" y="178"/>
                  <a:pt x="509" y="178"/>
                </a:cubicBezTo>
                <a:cubicBezTo>
                  <a:pt x="446" y="178"/>
                  <a:pt x="0" y="0"/>
                  <a:pt x="35" y="63"/>
                </a:cubicBezTo>
                <a:lnTo>
                  <a:pt x="446" y="384"/>
                </a:lnTo>
                <a:cubicBezTo>
                  <a:pt x="527" y="384"/>
                  <a:pt x="716" y="1607"/>
                  <a:pt x="850" y="2220"/>
                </a:cubicBezTo>
                <a:lnTo>
                  <a:pt x="1096" y="3545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85"/>
          <p:cNvSpPr/>
          <p:nvPr/>
        </p:nvSpPr>
        <p:spPr>
          <a:xfrm>
            <a:off x="1788480" y="1273320"/>
            <a:ext cx="370080" cy="827280"/>
          </a:xfrm>
          <a:custGeom>
            <a:avLst/>
            <a:gdLst/>
            <a:ahLst/>
            <a:rect l="l" t="t" r="r" b="b"/>
            <a:pathLst>
              <a:path w="1099" h="2445">
                <a:moveTo>
                  <a:pt x="1092" y="2437"/>
                </a:moveTo>
                <a:cubicBezTo>
                  <a:pt x="1092" y="2437"/>
                  <a:pt x="1098" y="2444"/>
                  <a:pt x="1092" y="2363"/>
                </a:cubicBezTo>
                <a:cubicBezTo>
                  <a:pt x="1072" y="2184"/>
                  <a:pt x="988" y="1793"/>
                  <a:pt x="957" y="1618"/>
                </a:cubicBezTo>
                <a:cubicBezTo>
                  <a:pt x="836" y="1202"/>
                  <a:pt x="567" y="0"/>
                  <a:pt x="505" y="0"/>
                </a:cubicBezTo>
                <a:cubicBezTo>
                  <a:pt x="442" y="0"/>
                  <a:pt x="0" y="249"/>
                  <a:pt x="36" y="295"/>
                </a:cubicBezTo>
                <a:lnTo>
                  <a:pt x="442" y="146"/>
                </a:lnTo>
                <a:cubicBezTo>
                  <a:pt x="525" y="146"/>
                  <a:pt x="711" y="1034"/>
                  <a:pt x="848" y="1477"/>
                </a:cubicBezTo>
                <a:lnTo>
                  <a:pt x="1092" y="2437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Line 86"/>
          <p:cNvSpPr/>
          <p:nvPr/>
        </p:nvSpPr>
        <p:spPr>
          <a:xfrm flipH="1">
            <a:off x="1835280" y="3006720"/>
            <a:ext cx="402480" cy="108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Line 87"/>
          <p:cNvSpPr/>
          <p:nvPr/>
        </p:nvSpPr>
        <p:spPr>
          <a:xfrm flipH="1">
            <a:off x="1835280" y="2436840"/>
            <a:ext cx="402480" cy="108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88"/>
          <p:cNvSpPr/>
          <p:nvPr/>
        </p:nvSpPr>
        <p:spPr>
          <a:xfrm>
            <a:off x="3376080" y="4111560"/>
            <a:ext cx="640080" cy="343080"/>
          </a:xfrm>
          <a:prstGeom prst="ellipse">
            <a:avLst/>
          </a:prstGeom>
          <a:solidFill>
            <a:srgbClr val="dae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89"/>
          <p:cNvSpPr/>
          <p:nvPr/>
        </p:nvSpPr>
        <p:spPr>
          <a:xfrm>
            <a:off x="3376080" y="2076840"/>
            <a:ext cx="640080" cy="2203200"/>
          </a:xfrm>
          <a:prstGeom prst="rect">
            <a:avLst/>
          </a:prstGeom>
          <a:solidFill>
            <a:srgbClr val="dae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90"/>
          <p:cNvSpPr/>
          <p:nvPr/>
        </p:nvSpPr>
        <p:spPr>
          <a:xfrm>
            <a:off x="3376080" y="3026160"/>
            <a:ext cx="640080" cy="32076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91"/>
          <p:cNvSpPr/>
          <p:nvPr/>
        </p:nvSpPr>
        <p:spPr>
          <a:xfrm>
            <a:off x="3422160" y="2710800"/>
            <a:ext cx="564480" cy="48420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92"/>
          <p:cNvSpPr/>
          <p:nvPr/>
        </p:nvSpPr>
        <p:spPr>
          <a:xfrm>
            <a:off x="3376080" y="2424960"/>
            <a:ext cx="640080" cy="32220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93"/>
          <p:cNvSpPr/>
          <p:nvPr/>
        </p:nvSpPr>
        <p:spPr>
          <a:xfrm>
            <a:off x="3413520" y="2178360"/>
            <a:ext cx="564480" cy="41580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94"/>
          <p:cNvSpPr/>
          <p:nvPr/>
        </p:nvSpPr>
        <p:spPr>
          <a:xfrm>
            <a:off x="3376080" y="1854720"/>
            <a:ext cx="640080" cy="34272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95"/>
          <p:cNvSpPr/>
          <p:nvPr/>
        </p:nvSpPr>
        <p:spPr>
          <a:xfrm>
            <a:off x="3413520" y="2048760"/>
            <a:ext cx="564480" cy="21348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96"/>
          <p:cNvSpPr/>
          <p:nvPr/>
        </p:nvSpPr>
        <p:spPr>
          <a:xfrm>
            <a:off x="3422160" y="2625120"/>
            <a:ext cx="564480" cy="16992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97"/>
          <p:cNvSpPr/>
          <p:nvPr/>
        </p:nvSpPr>
        <p:spPr>
          <a:xfrm>
            <a:off x="3420000" y="2510280"/>
            <a:ext cx="564840" cy="16992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98"/>
          <p:cNvSpPr/>
          <p:nvPr/>
        </p:nvSpPr>
        <p:spPr>
          <a:xfrm>
            <a:off x="3420000" y="3111840"/>
            <a:ext cx="564840" cy="16992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99"/>
          <p:cNvSpPr/>
          <p:nvPr/>
        </p:nvSpPr>
        <p:spPr>
          <a:xfrm>
            <a:off x="3376080" y="3558600"/>
            <a:ext cx="640080" cy="32220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100"/>
          <p:cNvSpPr/>
          <p:nvPr/>
        </p:nvSpPr>
        <p:spPr>
          <a:xfrm>
            <a:off x="3420000" y="3311280"/>
            <a:ext cx="564840" cy="39744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101"/>
          <p:cNvSpPr/>
          <p:nvPr/>
        </p:nvSpPr>
        <p:spPr>
          <a:xfrm>
            <a:off x="3420000" y="3225600"/>
            <a:ext cx="564840" cy="17064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102"/>
          <p:cNvSpPr/>
          <p:nvPr/>
        </p:nvSpPr>
        <p:spPr>
          <a:xfrm>
            <a:off x="3422160" y="3596760"/>
            <a:ext cx="564480" cy="21384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Line 103"/>
          <p:cNvSpPr/>
          <p:nvPr/>
        </p:nvSpPr>
        <p:spPr>
          <a:xfrm>
            <a:off x="4019040" y="2026800"/>
            <a:ext cx="0" cy="222588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Line 104"/>
          <p:cNvSpPr/>
          <p:nvPr/>
        </p:nvSpPr>
        <p:spPr>
          <a:xfrm>
            <a:off x="3375720" y="2026800"/>
            <a:ext cx="0" cy="224748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Line 105"/>
          <p:cNvSpPr/>
          <p:nvPr/>
        </p:nvSpPr>
        <p:spPr>
          <a:xfrm>
            <a:off x="3704040" y="2091960"/>
            <a:ext cx="0" cy="2225880"/>
          </a:xfrm>
          <a:prstGeom prst="line">
            <a:avLst/>
          </a:prstGeom>
          <a:ln>
            <a:solidFill>
              <a:srgbClr val="3465a4"/>
            </a:solidFill>
            <a:custDash>
              <a:ds d="100000" sp="753247"/>
              <a:ds d="100000" sp="753247"/>
              <a:ds d="753247" sp="753247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106"/>
          <p:cNvSpPr/>
          <p:nvPr/>
        </p:nvSpPr>
        <p:spPr>
          <a:xfrm>
            <a:off x="3422160" y="3882960"/>
            <a:ext cx="564480" cy="39708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107"/>
          <p:cNvSpPr/>
          <p:nvPr/>
        </p:nvSpPr>
        <p:spPr>
          <a:xfrm>
            <a:off x="3420000" y="3795120"/>
            <a:ext cx="564840" cy="17136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108"/>
          <p:cNvSpPr/>
          <p:nvPr/>
        </p:nvSpPr>
        <p:spPr>
          <a:xfrm>
            <a:off x="3422160" y="4181400"/>
            <a:ext cx="564480" cy="21276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109"/>
          <p:cNvSpPr/>
          <p:nvPr/>
        </p:nvSpPr>
        <p:spPr>
          <a:xfrm>
            <a:off x="3514680" y="215460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110"/>
          <p:cNvSpPr/>
          <p:nvPr/>
        </p:nvSpPr>
        <p:spPr>
          <a:xfrm>
            <a:off x="3717360" y="221544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111"/>
          <p:cNvSpPr/>
          <p:nvPr/>
        </p:nvSpPr>
        <p:spPr>
          <a:xfrm>
            <a:off x="3521520" y="224244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112"/>
          <p:cNvSpPr/>
          <p:nvPr/>
        </p:nvSpPr>
        <p:spPr>
          <a:xfrm>
            <a:off x="3655440" y="253332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113"/>
          <p:cNvSpPr/>
          <p:nvPr/>
        </p:nvSpPr>
        <p:spPr>
          <a:xfrm>
            <a:off x="3547080" y="262512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114"/>
          <p:cNvSpPr/>
          <p:nvPr/>
        </p:nvSpPr>
        <p:spPr>
          <a:xfrm>
            <a:off x="3569760" y="283968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115"/>
          <p:cNvSpPr/>
          <p:nvPr/>
        </p:nvSpPr>
        <p:spPr>
          <a:xfrm>
            <a:off x="3766320" y="243792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116"/>
          <p:cNvSpPr/>
          <p:nvPr/>
        </p:nvSpPr>
        <p:spPr>
          <a:xfrm>
            <a:off x="3550320" y="244188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117"/>
          <p:cNvSpPr/>
          <p:nvPr/>
        </p:nvSpPr>
        <p:spPr>
          <a:xfrm>
            <a:off x="3726000" y="346644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118"/>
          <p:cNvSpPr/>
          <p:nvPr/>
        </p:nvSpPr>
        <p:spPr>
          <a:xfrm>
            <a:off x="3587040" y="342108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119"/>
          <p:cNvSpPr/>
          <p:nvPr/>
        </p:nvSpPr>
        <p:spPr>
          <a:xfrm>
            <a:off x="3514680" y="295020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120"/>
          <p:cNvSpPr/>
          <p:nvPr/>
        </p:nvSpPr>
        <p:spPr>
          <a:xfrm>
            <a:off x="3599280" y="240984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121"/>
          <p:cNvSpPr/>
          <p:nvPr/>
        </p:nvSpPr>
        <p:spPr>
          <a:xfrm>
            <a:off x="3767040" y="232200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122"/>
          <p:cNvSpPr/>
          <p:nvPr/>
        </p:nvSpPr>
        <p:spPr>
          <a:xfrm>
            <a:off x="3849480" y="300780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123"/>
          <p:cNvSpPr/>
          <p:nvPr/>
        </p:nvSpPr>
        <p:spPr>
          <a:xfrm>
            <a:off x="3623400" y="355572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124"/>
          <p:cNvSpPr/>
          <p:nvPr/>
        </p:nvSpPr>
        <p:spPr>
          <a:xfrm>
            <a:off x="3806640" y="354672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125"/>
          <p:cNvSpPr/>
          <p:nvPr/>
        </p:nvSpPr>
        <p:spPr>
          <a:xfrm>
            <a:off x="3678480" y="334728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126"/>
          <p:cNvSpPr/>
          <p:nvPr/>
        </p:nvSpPr>
        <p:spPr>
          <a:xfrm>
            <a:off x="3800880" y="293940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127"/>
          <p:cNvSpPr/>
          <p:nvPr/>
        </p:nvSpPr>
        <p:spPr>
          <a:xfrm>
            <a:off x="3691080" y="298944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128"/>
          <p:cNvSpPr/>
          <p:nvPr/>
        </p:nvSpPr>
        <p:spPr>
          <a:xfrm>
            <a:off x="3514680" y="215460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129"/>
          <p:cNvSpPr/>
          <p:nvPr/>
        </p:nvSpPr>
        <p:spPr>
          <a:xfrm>
            <a:off x="3717360" y="221544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130"/>
          <p:cNvSpPr/>
          <p:nvPr/>
        </p:nvSpPr>
        <p:spPr>
          <a:xfrm>
            <a:off x="3521520" y="224244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131"/>
          <p:cNvSpPr/>
          <p:nvPr/>
        </p:nvSpPr>
        <p:spPr>
          <a:xfrm>
            <a:off x="3655440" y="253332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132"/>
          <p:cNvSpPr/>
          <p:nvPr/>
        </p:nvSpPr>
        <p:spPr>
          <a:xfrm>
            <a:off x="3547080" y="262512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133"/>
          <p:cNvSpPr/>
          <p:nvPr/>
        </p:nvSpPr>
        <p:spPr>
          <a:xfrm>
            <a:off x="3569760" y="283968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134"/>
          <p:cNvSpPr/>
          <p:nvPr/>
        </p:nvSpPr>
        <p:spPr>
          <a:xfrm>
            <a:off x="3766320" y="243792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135"/>
          <p:cNvSpPr/>
          <p:nvPr/>
        </p:nvSpPr>
        <p:spPr>
          <a:xfrm>
            <a:off x="3550320" y="244188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136"/>
          <p:cNvSpPr/>
          <p:nvPr/>
        </p:nvSpPr>
        <p:spPr>
          <a:xfrm>
            <a:off x="3726000" y="346644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137"/>
          <p:cNvSpPr/>
          <p:nvPr/>
        </p:nvSpPr>
        <p:spPr>
          <a:xfrm>
            <a:off x="3587040" y="342108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138"/>
          <p:cNvSpPr/>
          <p:nvPr/>
        </p:nvSpPr>
        <p:spPr>
          <a:xfrm>
            <a:off x="3514680" y="295020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139"/>
          <p:cNvSpPr/>
          <p:nvPr/>
        </p:nvSpPr>
        <p:spPr>
          <a:xfrm>
            <a:off x="3599280" y="240984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140"/>
          <p:cNvSpPr/>
          <p:nvPr/>
        </p:nvSpPr>
        <p:spPr>
          <a:xfrm>
            <a:off x="3767040" y="232200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141"/>
          <p:cNvSpPr/>
          <p:nvPr/>
        </p:nvSpPr>
        <p:spPr>
          <a:xfrm>
            <a:off x="3849480" y="300780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142"/>
          <p:cNvSpPr/>
          <p:nvPr/>
        </p:nvSpPr>
        <p:spPr>
          <a:xfrm>
            <a:off x="3623400" y="355572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143"/>
          <p:cNvSpPr/>
          <p:nvPr/>
        </p:nvSpPr>
        <p:spPr>
          <a:xfrm>
            <a:off x="3806640" y="354672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144"/>
          <p:cNvSpPr/>
          <p:nvPr/>
        </p:nvSpPr>
        <p:spPr>
          <a:xfrm>
            <a:off x="3678480" y="334728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145"/>
          <p:cNvSpPr/>
          <p:nvPr/>
        </p:nvSpPr>
        <p:spPr>
          <a:xfrm>
            <a:off x="3800880" y="293940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146"/>
          <p:cNvSpPr/>
          <p:nvPr/>
        </p:nvSpPr>
        <p:spPr>
          <a:xfrm>
            <a:off x="3691080" y="298944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147"/>
          <p:cNvSpPr/>
          <p:nvPr/>
        </p:nvSpPr>
        <p:spPr>
          <a:xfrm>
            <a:off x="3514680" y="215460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148"/>
          <p:cNvSpPr/>
          <p:nvPr/>
        </p:nvSpPr>
        <p:spPr>
          <a:xfrm>
            <a:off x="3717360" y="221544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149"/>
          <p:cNvSpPr/>
          <p:nvPr/>
        </p:nvSpPr>
        <p:spPr>
          <a:xfrm>
            <a:off x="3521520" y="224244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150"/>
          <p:cNvSpPr/>
          <p:nvPr/>
        </p:nvSpPr>
        <p:spPr>
          <a:xfrm>
            <a:off x="3655440" y="253332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151"/>
          <p:cNvSpPr/>
          <p:nvPr/>
        </p:nvSpPr>
        <p:spPr>
          <a:xfrm>
            <a:off x="3547080" y="262512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152"/>
          <p:cNvSpPr/>
          <p:nvPr/>
        </p:nvSpPr>
        <p:spPr>
          <a:xfrm>
            <a:off x="3569760" y="283968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153"/>
          <p:cNvSpPr/>
          <p:nvPr/>
        </p:nvSpPr>
        <p:spPr>
          <a:xfrm>
            <a:off x="3766320" y="243792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154"/>
          <p:cNvSpPr/>
          <p:nvPr/>
        </p:nvSpPr>
        <p:spPr>
          <a:xfrm>
            <a:off x="3550320" y="244188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155"/>
          <p:cNvSpPr/>
          <p:nvPr/>
        </p:nvSpPr>
        <p:spPr>
          <a:xfrm>
            <a:off x="3726000" y="346644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156"/>
          <p:cNvSpPr/>
          <p:nvPr/>
        </p:nvSpPr>
        <p:spPr>
          <a:xfrm>
            <a:off x="3587040" y="342108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157"/>
          <p:cNvSpPr/>
          <p:nvPr/>
        </p:nvSpPr>
        <p:spPr>
          <a:xfrm>
            <a:off x="3514680" y="295020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158"/>
          <p:cNvSpPr/>
          <p:nvPr/>
        </p:nvSpPr>
        <p:spPr>
          <a:xfrm>
            <a:off x="3599280" y="240984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159"/>
          <p:cNvSpPr/>
          <p:nvPr/>
        </p:nvSpPr>
        <p:spPr>
          <a:xfrm>
            <a:off x="3767040" y="232200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160"/>
          <p:cNvSpPr/>
          <p:nvPr/>
        </p:nvSpPr>
        <p:spPr>
          <a:xfrm>
            <a:off x="3849480" y="300780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161"/>
          <p:cNvSpPr/>
          <p:nvPr/>
        </p:nvSpPr>
        <p:spPr>
          <a:xfrm>
            <a:off x="3623400" y="355572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162"/>
          <p:cNvSpPr/>
          <p:nvPr/>
        </p:nvSpPr>
        <p:spPr>
          <a:xfrm>
            <a:off x="3806640" y="354672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163"/>
          <p:cNvSpPr/>
          <p:nvPr/>
        </p:nvSpPr>
        <p:spPr>
          <a:xfrm>
            <a:off x="3678480" y="334728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164"/>
          <p:cNvSpPr/>
          <p:nvPr/>
        </p:nvSpPr>
        <p:spPr>
          <a:xfrm>
            <a:off x="3800880" y="293940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165"/>
          <p:cNvSpPr/>
          <p:nvPr/>
        </p:nvSpPr>
        <p:spPr>
          <a:xfrm>
            <a:off x="3691080" y="298944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166"/>
          <p:cNvSpPr/>
          <p:nvPr/>
        </p:nvSpPr>
        <p:spPr>
          <a:xfrm>
            <a:off x="3650400" y="3410280"/>
            <a:ext cx="90360" cy="825120"/>
          </a:xfrm>
          <a:custGeom>
            <a:avLst/>
            <a:gdLst/>
            <a:ahLst/>
            <a:rect l="l" t="t" r="r" b="b"/>
            <a:pathLst>
              <a:path w="274" h="2440">
                <a:moveTo>
                  <a:pt x="257" y="0"/>
                </a:moveTo>
                <a:cubicBezTo>
                  <a:pt x="273" y="111"/>
                  <a:pt x="217" y="219"/>
                  <a:pt x="203" y="329"/>
                </a:cubicBezTo>
                <a:cubicBezTo>
                  <a:pt x="188" y="442"/>
                  <a:pt x="244" y="571"/>
                  <a:pt x="193" y="675"/>
                </a:cubicBezTo>
                <a:cubicBezTo>
                  <a:pt x="136" y="787"/>
                  <a:pt x="114" y="894"/>
                  <a:pt x="129" y="1003"/>
                </a:cubicBezTo>
                <a:cubicBezTo>
                  <a:pt x="144" y="1138"/>
                  <a:pt x="162" y="1271"/>
                  <a:pt x="151" y="1403"/>
                </a:cubicBezTo>
                <a:cubicBezTo>
                  <a:pt x="141" y="1513"/>
                  <a:pt x="163" y="1610"/>
                  <a:pt x="171" y="1721"/>
                </a:cubicBezTo>
                <a:cubicBezTo>
                  <a:pt x="183" y="1878"/>
                  <a:pt x="53" y="1967"/>
                  <a:pt x="43" y="2110"/>
                </a:cubicBezTo>
                <a:lnTo>
                  <a:pt x="0" y="2223"/>
                </a:lnTo>
                <a:lnTo>
                  <a:pt x="11" y="2357"/>
                </a:lnTo>
                <a:lnTo>
                  <a:pt x="32" y="243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167"/>
          <p:cNvSpPr/>
          <p:nvPr/>
        </p:nvSpPr>
        <p:spPr>
          <a:xfrm>
            <a:off x="3711240" y="3921120"/>
            <a:ext cx="139680" cy="279720"/>
          </a:xfrm>
          <a:custGeom>
            <a:avLst/>
            <a:gdLst/>
            <a:ahLst/>
            <a:rect l="l" t="t" r="r" b="b"/>
            <a:pathLst>
              <a:path w="419" h="832">
                <a:moveTo>
                  <a:pt x="12" y="0"/>
                </a:moveTo>
                <a:cubicBezTo>
                  <a:pt x="0" y="150"/>
                  <a:pt x="126" y="284"/>
                  <a:pt x="270" y="337"/>
                </a:cubicBezTo>
                <a:cubicBezTo>
                  <a:pt x="416" y="394"/>
                  <a:pt x="343" y="554"/>
                  <a:pt x="343" y="665"/>
                </a:cubicBezTo>
                <a:lnTo>
                  <a:pt x="375" y="768"/>
                </a:lnTo>
                <a:lnTo>
                  <a:pt x="418" y="83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168"/>
          <p:cNvSpPr/>
          <p:nvPr/>
        </p:nvSpPr>
        <p:spPr>
          <a:xfrm>
            <a:off x="3537360" y="3976920"/>
            <a:ext cx="157680" cy="189000"/>
          </a:xfrm>
          <a:custGeom>
            <a:avLst/>
            <a:gdLst/>
            <a:ahLst/>
            <a:rect l="l" t="t" r="r" b="b"/>
            <a:pathLst>
              <a:path w="473" h="564">
                <a:moveTo>
                  <a:pt x="472" y="0"/>
                </a:moveTo>
                <a:cubicBezTo>
                  <a:pt x="436" y="150"/>
                  <a:pt x="250" y="159"/>
                  <a:pt x="193" y="297"/>
                </a:cubicBezTo>
                <a:cubicBezTo>
                  <a:pt x="154" y="388"/>
                  <a:pt x="171" y="560"/>
                  <a:pt x="10" y="551"/>
                </a:cubicBezTo>
                <a:lnTo>
                  <a:pt x="0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169"/>
          <p:cNvSpPr/>
          <p:nvPr/>
        </p:nvSpPr>
        <p:spPr>
          <a:xfrm>
            <a:off x="3688920" y="4056480"/>
            <a:ext cx="64440" cy="165240"/>
          </a:xfrm>
          <a:custGeom>
            <a:avLst/>
            <a:gdLst/>
            <a:ahLst/>
            <a:rect l="l" t="t" r="r" b="b"/>
            <a:pathLst>
              <a:path w="197" h="494">
                <a:moveTo>
                  <a:pt x="0" y="0"/>
                </a:moveTo>
                <a:cubicBezTo>
                  <a:pt x="13" y="131"/>
                  <a:pt x="196" y="165"/>
                  <a:pt x="171" y="307"/>
                </a:cubicBezTo>
                <a:lnTo>
                  <a:pt x="182" y="411"/>
                </a:lnTo>
                <a:lnTo>
                  <a:pt x="182" y="49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170"/>
          <p:cNvSpPr/>
          <p:nvPr/>
        </p:nvSpPr>
        <p:spPr>
          <a:xfrm>
            <a:off x="3697920" y="619560"/>
            <a:ext cx="103680" cy="1465920"/>
          </a:xfrm>
          <a:custGeom>
            <a:avLst/>
            <a:gdLst/>
            <a:ahLst/>
            <a:rect l="l" t="t" r="r" b="b"/>
            <a:pathLst>
              <a:path w="314" h="4328">
                <a:moveTo>
                  <a:pt x="50" y="4324"/>
                </a:moveTo>
                <a:lnTo>
                  <a:pt x="0" y="4327"/>
                </a:lnTo>
                <a:cubicBezTo>
                  <a:pt x="3" y="4044"/>
                  <a:pt x="41" y="3306"/>
                  <a:pt x="49" y="3032"/>
                </a:cubicBezTo>
                <a:cubicBezTo>
                  <a:pt x="70" y="2375"/>
                  <a:pt x="20" y="820"/>
                  <a:pt x="120" y="588"/>
                </a:cubicBezTo>
                <a:cubicBezTo>
                  <a:pt x="178" y="443"/>
                  <a:pt x="117" y="0"/>
                  <a:pt x="215" y="118"/>
                </a:cubicBezTo>
                <a:cubicBezTo>
                  <a:pt x="313" y="234"/>
                  <a:pt x="215" y="702"/>
                  <a:pt x="215" y="702"/>
                </a:cubicBezTo>
                <a:cubicBezTo>
                  <a:pt x="202" y="702"/>
                  <a:pt x="147" y="2104"/>
                  <a:pt x="120" y="2806"/>
                </a:cubicBezTo>
                <a:lnTo>
                  <a:pt x="50" y="4324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171"/>
          <p:cNvSpPr/>
          <p:nvPr/>
        </p:nvSpPr>
        <p:spPr>
          <a:xfrm>
            <a:off x="3712320" y="1253880"/>
            <a:ext cx="371880" cy="833040"/>
          </a:xfrm>
          <a:custGeom>
            <a:avLst/>
            <a:gdLst/>
            <a:ahLst/>
            <a:rect l="l" t="t" r="r" b="b"/>
            <a:pathLst>
              <a:path w="1103" h="2463">
                <a:moveTo>
                  <a:pt x="6" y="2455"/>
                </a:moveTo>
                <a:cubicBezTo>
                  <a:pt x="6" y="2455"/>
                  <a:pt x="0" y="2462"/>
                  <a:pt x="6" y="2381"/>
                </a:cubicBezTo>
                <a:cubicBezTo>
                  <a:pt x="24" y="2201"/>
                  <a:pt x="107" y="1806"/>
                  <a:pt x="143" y="1631"/>
                </a:cubicBezTo>
                <a:cubicBezTo>
                  <a:pt x="262" y="1211"/>
                  <a:pt x="534" y="0"/>
                  <a:pt x="596" y="0"/>
                </a:cubicBezTo>
                <a:cubicBezTo>
                  <a:pt x="662" y="0"/>
                  <a:pt x="1102" y="251"/>
                  <a:pt x="1068" y="298"/>
                </a:cubicBezTo>
                <a:lnTo>
                  <a:pt x="662" y="147"/>
                </a:lnTo>
                <a:cubicBezTo>
                  <a:pt x="577" y="147"/>
                  <a:pt x="390" y="1041"/>
                  <a:pt x="251" y="1488"/>
                </a:cubicBezTo>
                <a:lnTo>
                  <a:pt x="6" y="2455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172"/>
          <p:cNvSpPr/>
          <p:nvPr/>
        </p:nvSpPr>
        <p:spPr>
          <a:xfrm>
            <a:off x="3709080" y="752040"/>
            <a:ext cx="443520" cy="1334880"/>
          </a:xfrm>
          <a:custGeom>
            <a:avLst/>
            <a:gdLst/>
            <a:ahLst/>
            <a:rect l="l" t="t" r="r" b="b"/>
            <a:pathLst>
              <a:path w="1315" h="3942">
                <a:moveTo>
                  <a:pt x="10" y="3929"/>
                </a:moveTo>
                <a:cubicBezTo>
                  <a:pt x="10" y="3929"/>
                  <a:pt x="0" y="3941"/>
                  <a:pt x="10" y="3813"/>
                </a:cubicBezTo>
                <a:cubicBezTo>
                  <a:pt x="31" y="3529"/>
                  <a:pt x="131" y="2911"/>
                  <a:pt x="173" y="2636"/>
                </a:cubicBezTo>
                <a:cubicBezTo>
                  <a:pt x="315" y="1979"/>
                  <a:pt x="635" y="73"/>
                  <a:pt x="713" y="73"/>
                </a:cubicBezTo>
                <a:cubicBezTo>
                  <a:pt x="788" y="73"/>
                  <a:pt x="1314" y="0"/>
                  <a:pt x="1268" y="73"/>
                </a:cubicBezTo>
                <a:lnTo>
                  <a:pt x="788" y="306"/>
                </a:lnTo>
                <a:cubicBezTo>
                  <a:pt x="690" y="306"/>
                  <a:pt x="464" y="1708"/>
                  <a:pt x="302" y="2410"/>
                </a:cubicBezTo>
                <a:lnTo>
                  <a:pt x="10" y="3929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173"/>
          <p:cNvSpPr/>
          <p:nvPr/>
        </p:nvSpPr>
        <p:spPr>
          <a:xfrm>
            <a:off x="3330360" y="875520"/>
            <a:ext cx="373680" cy="1212120"/>
          </a:xfrm>
          <a:custGeom>
            <a:avLst/>
            <a:gdLst/>
            <a:ahLst/>
            <a:rect l="l" t="t" r="r" b="b"/>
            <a:pathLst>
              <a:path w="1109" h="3581">
                <a:moveTo>
                  <a:pt x="1104" y="3571"/>
                </a:moveTo>
                <a:cubicBezTo>
                  <a:pt x="1104" y="3571"/>
                  <a:pt x="1108" y="3580"/>
                  <a:pt x="1104" y="3467"/>
                </a:cubicBezTo>
                <a:cubicBezTo>
                  <a:pt x="1086" y="3219"/>
                  <a:pt x="1001" y="2676"/>
                  <a:pt x="969" y="2436"/>
                </a:cubicBezTo>
                <a:cubicBezTo>
                  <a:pt x="848" y="1854"/>
                  <a:pt x="577" y="180"/>
                  <a:pt x="513" y="180"/>
                </a:cubicBezTo>
                <a:cubicBezTo>
                  <a:pt x="449" y="180"/>
                  <a:pt x="0" y="0"/>
                  <a:pt x="36" y="64"/>
                </a:cubicBezTo>
                <a:lnTo>
                  <a:pt x="449" y="387"/>
                </a:lnTo>
                <a:cubicBezTo>
                  <a:pt x="531" y="387"/>
                  <a:pt x="722" y="1619"/>
                  <a:pt x="857" y="2237"/>
                </a:cubicBezTo>
                <a:lnTo>
                  <a:pt x="1104" y="357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174"/>
          <p:cNvSpPr/>
          <p:nvPr/>
        </p:nvSpPr>
        <p:spPr>
          <a:xfrm>
            <a:off x="3328920" y="1254600"/>
            <a:ext cx="372600" cy="833040"/>
          </a:xfrm>
          <a:custGeom>
            <a:avLst/>
            <a:gdLst/>
            <a:ahLst/>
            <a:rect l="l" t="t" r="r" b="b"/>
            <a:pathLst>
              <a:path w="1106" h="2464">
                <a:moveTo>
                  <a:pt x="1099" y="2455"/>
                </a:moveTo>
                <a:cubicBezTo>
                  <a:pt x="1099" y="2455"/>
                  <a:pt x="1105" y="2463"/>
                  <a:pt x="1099" y="2381"/>
                </a:cubicBezTo>
                <a:cubicBezTo>
                  <a:pt x="1080" y="2201"/>
                  <a:pt x="995" y="1807"/>
                  <a:pt x="964" y="1631"/>
                </a:cubicBezTo>
                <a:cubicBezTo>
                  <a:pt x="842" y="1212"/>
                  <a:pt x="571" y="0"/>
                  <a:pt x="508" y="0"/>
                </a:cubicBezTo>
                <a:cubicBezTo>
                  <a:pt x="444" y="0"/>
                  <a:pt x="0" y="252"/>
                  <a:pt x="35" y="298"/>
                </a:cubicBezTo>
                <a:lnTo>
                  <a:pt x="444" y="148"/>
                </a:lnTo>
                <a:cubicBezTo>
                  <a:pt x="528" y="148"/>
                  <a:pt x="715" y="1042"/>
                  <a:pt x="854" y="1488"/>
                </a:cubicBezTo>
                <a:lnTo>
                  <a:pt x="1099" y="2455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Line 175"/>
          <p:cNvSpPr/>
          <p:nvPr/>
        </p:nvSpPr>
        <p:spPr>
          <a:xfrm flipH="1">
            <a:off x="3375720" y="3000240"/>
            <a:ext cx="406440" cy="144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Line 176"/>
          <p:cNvSpPr/>
          <p:nvPr/>
        </p:nvSpPr>
        <p:spPr>
          <a:xfrm flipH="1">
            <a:off x="3375720" y="2426040"/>
            <a:ext cx="406440" cy="180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Line 177"/>
          <p:cNvSpPr/>
          <p:nvPr/>
        </p:nvSpPr>
        <p:spPr>
          <a:xfrm flipH="1" flipV="1">
            <a:off x="1541160" y="1694520"/>
            <a:ext cx="294120" cy="9111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78"/>
          <p:cNvSpPr/>
          <p:nvPr/>
        </p:nvSpPr>
        <p:spPr>
          <a:xfrm>
            <a:off x="852480" y="1474920"/>
            <a:ext cx="1144080" cy="23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Vaseline barrier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470" name="Line 179"/>
          <p:cNvSpPr/>
          <p:nvPr/>
        </p:nvSpPr>
        <p:spPr>
          <a:xfrm flipH="1">
            <a:off x="2926080" y="3026160"/>
            <a:ext cx="450000" cy="12715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180"/>
          <p:cNvSpPr/>
          <p:nvPr/>
        </p:nvSpPr>
        <p:spPr>
          <a:xfrm>
            <a:off x="2432880" y="4278240"/>
            <a:ext cx="1095480" cy="37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Rhizon for water injections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472" name="" descr=""/>
          <p:cNvPicPr/>
          <p:nvPr/>
        </p:nvPicPr>
        <p:blipFill>
          <a:blip r:embed="rId1"/>
          <a:srcRect l="0" t="10774" r="0" b="15106"/>
          <a:stretch/>
        </p:blipFill>
        <p:spPr>
          <a:xfrm rot="5393400">
            <a:off x="4593960" y="1100520"/>
            <a:ext cx="4431600" cy="2462400"/>
          </a:xfrm>
          <a:prstGeom prst="rect">
            <a:avLst/>
          </a:prstGeom>
          <a:ln>
            <a:noFill/>
          </a:ln>
        </p:spPr>
      </p:pic>
      <p:pic>
        <p:nvPicPr>
          <p:cNvPr id="473" name="" descr=""/>
          <p:cNvPicPr/>
          <p:nvPr/>
        </p:nvPicPr>
        <p:blipFill>
          <a:blip r:embed="rId2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474" name="CustomShape 181"/>
          <p:cNvSpPr/>
          <p:nvPr/>
        </p:nvSpPr>
        <p:spPr>
          <a:xfrm>
            <a:off x="0" y="0"/>
            <a:ext cx="319932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182"/>
          <p:cNvSpPr/>
          <p:nvPr/>
        </p:nvSpPr>
        <p:spPr>
          <a:xfrm>
            <a:off x="-45720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MATERIALS AND METHODS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-182880" y="-182880"/>
            <a:ext cx="9691560" cy="4826880"/>
          </a:xfrm>
          <a:prstGeom prst="rect">
            <a:avLst/>
          </a:prstGeom>
          <a:solidFill>
            <a:srgbClr val="00bdff">
              <a:alpha val="15000"/>
            </a:srgbClr>
          </a:solidFill>
          <a:ln>
            <a:solidFill>
              <a:srgbClr val="b4c7dc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477" name="Group 2"/>
          <p:cNvGrpSpPr/>
          <p:nvPr/>
        </p:nvGrpSpPr>
        <p:grpSpPr>
          <a:xfrm>
            <a:off x="1792800" y="653400"/>
            <a:ext cx="817920" cy="3807000"/>
            <a:chOff x="1792800" y="653400"/>
            <a:chExt cx="817920" cy="3807000"/>
          </a:xfrm>
        </p:grpSpPr>
        <p:sp>
          <p:nvSpPr>
            <p:cNvPr id="478" name="CustomShape 3"/>
            <p:cNvSpPr/>
            <p:nvPr/>
          </p:nvSpPr>
          <p:spPr>
            <a:xfrm>
              <a:off x="1839600" y="4119840"/>
              <a:ext cx="635760" cy="340560"/>
            </a:xfrm>
            <a:prstGeom prst="ellipse">
              <a:avLst/>
            </a:prstGeom>
            <a:solidFill>
              <a:srgbClr val="dae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4"/>
            <p:cNvSpPr/>
            <p:nvPr/>
          </p:nvSpPr>
          <p:spPr>
            <a:xfrm>
              <a:off x="1839600" y="2099880"/>
              <a:ext cx="635760" cy="2187360"/>
            </a:xfrm>
            <a:prstGeom prst="rect">
              <a:avLst/>
            </a:prstGeom>
            <a:solidFill>
              <a:srgbClr val="daec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5"/>
            <p:cNvSpPr/>
            <p:nvPr/>
          </p:nvSpPr>
          <p:spPr>
            <a:xfrm>
              <a:off x="1839600" y="3042720"/>
              <a:ext cx="635760" cy="31824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6"/>
            <p:cNvSpPr/>
            <p:nvPr/>
          </p:nvSpPr>
          <p:spPr>
            <a:xfrm>
              <a:off x="1885320" y="2729520"/>
              <a:ext cx="559800" cy="48060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7"/>
            <p:cNvSpPr/>
            <p:nvPr/>
          </p:nvSpPr>
          <p:spPr>
            <a:xfrm>
              <a:off x="1839600" y="2446560"/>
              <a:ext cx="635760" cy="31896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8"/>
            <p:cNvSpPr/>
            <p:nvPr/>
          </p:nvSpPr>
          <p:spPr>
            <a:xfrm>
              <a:off x="1876680" y="2200680"/>
              <a:ext cx="560520" cy="41328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9"/>
            <p:cNvSpPr/>
            <p:nvPr/>
          </p:nvSpPr>
          <p:spPr>
            <a:xfrm>
              <a:off x="1839600" y="1878840"/>
              <a:ext cx="635760" cy="34092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10"/>
            <p:cNvSpPr/>
            <p:nvPr/>
          </p:nvSpPr>
          <p:spPr>
            <a:xfrm>
              <a:off x="1876680" y="2071800"/>
              <a:ext cx="560520" cy="21168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11"/>
            <p:cNvSpPr/>
            <p:nvPr/>
          </p:nvSpPr>
          <p:spPr>
            <a:xfrm>
              <a:off x="1885320" y="2644200"/>
              <a:ext cx="559800" cy="16920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2"/>
            <p:cNvSpPr/>
            <p:nvPr/>
          </p:nvSpPr>
          <p:spPr>
            <a:xfrm>
              <a:off x="1883160" y="2530080"/>
              <a:ext cx="560880" cy="16956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13"/>
            <p:cNvSpPr/>
            <p:nvPr/>
          </p:nvSpPr>
          <p:spPr>
            <a:xfrm>
              <a:off x="1883160" y="3127320"/>
              <a:ext cx="560880" cy="16884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14"/>
            <p:cNvSpPr/>
            <p:nvPr/>
          </p:nvSpPr>
          <p:spPr>
            <a:xfrm>
              <a:off x="1839600" y="3570840"/>
              <a:ext cx="635760" cy="31932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CustomShape 15"/>
            <p:cNvSpPr/>
            <p:nvPr/>
          </p:nvSpPr>
          <p:spPr>
            <a:xfrm>
              <a:off x="1883160" y="3325680"/>
              <a:ext cx="560880" cy="39456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CustomShape 16"/>
            <p:cNvSpPr/>
            <p:nvPr/>
          </p:nvSpPr>
          <p:spPr>
            <a:xfrm>
              <a:off x="1883160" y="3241080"/>
              <a:ext cx="560880" cy="16848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2" name="CustomShape 17"/>
            <p:cNvSpPr/>
            <p:nvPr/>
          </p:nvSpPr>
          <p:spPr>
            <a:xfrm>
              <a:off x="1885320" y="3609720"/>
              <a:ext cx="559800" cy="21204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Line 18"/>
            <p:cNvSpPr/>
            <p:nvPr/>
          </p:nvSpPr>
          <p:spPr>
            <a:xfrm>
              <a:off x="2478240" y="2050920"/>
              <a:ext cx="0" cy="220932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4" name="Line 19"/>
            <p:cNvSpPr/>
            <p:nvPr/>
          </p:nvSpPr>
          <p:spPr>
            <a:xfrm>
              <a:off x="1839600" y="2050920"/>
              <a:ext cx="0" cy="223056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Line 20"/>
            <p:cNvSpPr/>
            <p:nvPr/>
          </p:nvSpPr>
          <p:spPr>
            <a:xfrm>
              <a:off x="2165040" y="2115000"/>
              <a:ext cx="0" cy="2209680"/>
            </a:xfrm>
            <a:prstGeom prst="line">
              <a:avLst/>
            </a:prstGeom>
            <a:ln>
              <a:solidFill>
                <a:srgbClr val="3465a4"/>
              </a:solidFill>
              <a:custDash>
                <a:ds d="100000" sp="753247"/>
                <a:ds d="100000" sp="753247"/>
                <a:ds d="753247" sp="753247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CustomShape 21"/>
            <p:cNvSpPr/>
            <p:nvPr/>
          </p:nvSpPr>
          <p:spPr>
            <a:xfrm>
              <a:off x="1885320" y="3892680"/>
              <a:ext cx="559800" cy="39456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CustomShape 22"/>
            <p:cNvSpPr/>
            <p:nvPr/>
          </p:nvSpPr>
          <p:spPr>
            <a:xfrm>
              <a:off x="1883160" y="3806280"/>
              <a:ext cx="560880" cy="16956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23"/>
            <p:cNvSpPr/>
            <p:nvPr/>
          </p:nvSpPr>
          <p:spPr>
            <a:xfrm>
              <a:off x="1885320" y="4189320"/>
              <a:ext cx="559800" cy="21132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CustomShape 24"/>
            <p:cNvSpPr/>
            <p:nvPr/>
          </p:nvSpPr>
          <p:spPr>
            <a:xfrm>
              <a:off x="1978200" y="2177640"/>
              <a:ext cx="214200" cy="358200"/>
            </a:xfrm>
            <a:custGeom>
              <a:avLst/>
              <a:gdLst/>
              <a:ahLst/>
              <a:rect l="l" t="t" r="r" b="b"/>
              <a:pathLst>
                <a:path w="640" h="1063">
                  <a:moveTo>
                    <a:pt x="583" y="0"/>
                  </a:moveTo>
                  <a:cubicBezTo>
                    <a:pt x="639" y="140"/>
                    <a:pt x="528" y="263"/>
                    <a:pt x="413" y="327"/>
                  </a:cubicBezTo>
                  <a:cubicBezTo>
                    <a:pt x="265" y="403"/>
                    <a:pt x="385" y="663"/>
                    <a:pt x="255" y="784"/>
                  </a:cubicBezTo>
                  <a:lnTo>
                    <a:pt x="84" y="941"/>
                  </a:lnTo>
                  <a:lnTo>
                    <a:pt x="0" y="1052"/>
                  </a:lnTo>
                  <a:lnTo>
                    <a:pt x="0" y="10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CustomShape 25"/>
            <p:cNvSpPr/>
            <p:nvPr/>
          </p:nvSpPr>
          <p:spPr>
            <a:xfrm>
              <a:off x="2178720" y="2238480"/>
              <a:ext cx="182880" cy="407160"/>
            </a:xfrm>
            <a:custGeom>
              <a:avLst/>
              <a:gdLst/>
              <a:ahLst/>
              <a:rect l="l" t="t" r="r" b="b"/>
              <a:pathLst>
                <a:path w="546" h="1209">
                  <a:moveTo>
                    <a:pt x="0" y="0"/>
                  </a:moveTo>
                  <a:cubicBezTo>
                    <a:pt x="13" y="124"/>
                    <a:pt x="56" y="235"/>
                    <a:pt x="149" y="337"/>
                  </a:cubicBezTo>
                  <a:cubicBezTo>
                    <a:pt x="255" y="449"/>
                    <a:pt x="176" y="715"/>
                    <a:pt x="319" y="793"/>
                  </a:cubicBezTo>
                  <a:cubicBezTo>
                    <a:pt x="452" y="868"/>
                    <a:pt x="455" y="1017"/>
                    <a:pt x="526" y="1130"/>
                  </a:cubicBezTo>
                  <a:lnTo>
                    <a:pt x="545" y="120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CustomShape 26"/>
            <p:cNvSpPr/>
            <p:nvPr/>
          </p:nvSpPr>
          <p:spPr>
            <a:xfrm>
              <a:off x="1983960" y="2265480"/>
              <a:ext cx="194400" cy="699480"/>
            </a:xfrm>
            <a:custGeom>
              <a:avLst/>
              <a:gdLst/>
              <a:ahLst/>
              <a:rect l="l" t="t" r="r" b="b"/>
              <a:pathLst>
                <a:path w="581" h="2071">
                  <a:moveTo>
                    <a:pt x="554" y="0"/>
                  </a:moveTo>
                  <a:cubicBezTo>
                    <a:pt x="580" y="139"/>
                    <a:pt x="555" y="282"/>
                    <a:pt x="555" y="424"/>
                  </a:cubicBezTo>
                  <a:cubicBezTo>
                    <a:pt x="554" y="580"/>
                    <a:pt x="503" y="716"/>
                    <a:pt x="450" y="851"/>
                  </a:cubicBezTo>
                  <a:cubicBezTo>
                    <a:pt x="400" y="980"/>
                    <a:pt x="339" y="1107"/>
                    <a:pt x="339" y="1254"/>
                  </a:cubicBezTo>
                  <a:cubicBezTo>
                    <a:pt x="336" y="1430"/>
                    <a:pt x="243" y="1585"/>
                    <a:pt x="140" y="1700"/>
                  </a:cubicBezTo>
                  <a:lnTo>
                    <a:pt x="56" y="1847"/>
                  </a:lnTo>
                  <a:lnTo>
                    <a:pt x="9" y="1981"/>
                  </a:lnTo>
                  <a:lnTo>
                    <a:pt x="0" y="2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2" name="CustomShape 27"/>
            <p:cNvSpPr/>
            <p:nvPr/>
          </p:nvSpPr>
          <p:spPr>
            <a:xfrm>
              <a:off x="2116800" y="2553840"/>
              <a:ext cx="272880" cy="532800"/>
            </a:xfrm>
            <a:custGeom>
              <a:avLst/>
              <a:gdLst/>
              <a:ahLst/>
              <a:rect l="l" t="t" r="r" b="b"/>
              <a:pathLst>
                <a:path w="812" h="1578">
                  <a:moveTo>
                    <a:pt x="78" y="0"/>
                  </a:moveTo>
                  <a:cubicBezTo>
                    <a:pt x="0" y="177"/>
                    <a:pt x="136" y="358"/>
                    <a:pt x="285" y="380"/>
                  </a:cubicBezTo>
                  <a:cubicBezTo>
                    <a:pt x="398" y="397"/>
                    <a:pt x="537" y="466"/>
                    <a:pt x="568" y="614"/>
                  </a:cubicBezTo>
                  <a:cubicBezTo>
                    <a:pt x="599" y="764"/>
                    <a:pt x="573" y="921"/>
                    <a:pt x="575" y="1073"/>
                  </a:cubicBezTo>
                  <a:cubicBezTo>
                    <a:pt x="579" y="1256"/>
                    <a:pt x="679" y="1412"/>
                    <a:pt x="783" y="1533"/>
                  </a:cubicBezTo>
                  <a:lnTo>
                    <a:pt x="811" y="157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CustomShape 28"/>
            <p:cNvSpPr/>
            <p:nvPr/>
          </p:nvSpPr>
          <p:spPr>
            <a:xfrm>
              <a:off x="2009880" y="2644920"/>
              <a:ext cx="172440" cy="912600"/>
            </a:xfrm>
            <a:custGeom>
              <a:avLst/>
              <a:gdLst/>
              <a:ahLst/>
              <a:rect l="l" t="t" r="r" b="b"/>
              <a:pathLst>
                <a:path w="516" h="2698">
                  <a:moveTo>
                    <a:pt x="422" y="0"/>
                  </a:moveTo>
                  <a:cubicBezTo>
                    <a:pt x="435" y="152"/>
                    <a:pt x="416" y="315"/>
                    <a:pt x="469" y="460"/>
                  </a:cubicBezTo>
                  <a:cubicBezTo>
                    <a:pt x="515" y="581"/>
                    <a:pt x="502" y="717"/>
                    <a:pt x="480" y="839"/>
                  </a:cubicBezTo>
                  <a:cubicBezTo>
                    <a:pt x="455" y="966"/>
                    <a:pt x="401" y="1074"/>
                    <a:pt x="338" y="1186"/>
                  </a:cubicBezTo>
                  <a:cubicBezTo>
                    <a:pt x="268" y="1309"/>
                    <a:pt x="316" y="1470"/>
                    <a:pt x="310" y="1612"/>
                  </a:cubicBezTo>
                  <a:cubicBezTo>
                    <a:pt x="302" y="1762"/>
                    <a:pt x="310" y="1917"/>
                    <a:pt x="255" y="2071"/>
                  </a:cubicBezTo>
                  <a:cubicBezTo>
                    <a:pt x="202" y="2208"/>
                    <a:pt x="152" y="2346"/>
                    <a:pt x="56" y="2440"/>
                  </a:cubicBezTo>
                  <a:lnTo>
                    <a:pt x="19" y="2563"/>
                  </a:lnTo>
                  <a:lnTo>
                    <a:pt x="9" y="2675"/>
                  </a:lnTo>
                  <a:lnTo>
                    <a:pt x="0" y="269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CustomShape 29"/>
            <p:cNvSpPr/>
            <p:nvPr/>
          </p:nvSpPr>
          <p:spPr>
            <a:xfrm>
              <a:off x="2031840" y="2857320"/>
              <a:ext cx="31320" cy="282240"/>
            </a:xfrm>
            <a:custGeom>
              <a:avLst/>
              <a:gdLst/>
              <a:ahLst/>
              <a:rect l="l" t="t" r="r" b="b"/>
              <a:pathLst>
                <a:path w="101" h="840">
                  <a:moveTo>
                    <a:pt x="0" y="0"/>
                  </a:moveTo>
                  <a:cubicBezTo>
                    <a:pt x="19" y="125"/>
                    <a:pt x="14" y="253"/>
                    <a:pt x="57" y="380"/>
                  </a:cubicBezTo>
                  <a:cubicBezTo>
                    <a:pt x="100" y="505"/>
                    <a:pt x="49" y="645"/>
                    <a:pt x="19" y="772"/>
                  </a:cubicBezTo>
                  <a:lnTo>
                    <a:pt x="11" y="83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CustomShape 30"/>
            <p:cNvSpPr/>
            <p:nvPr/>
          </p:nvSpPr>
          <p:spPr>
            <a:xfrm>
              <a:off x="2227680" y="2458440"/>
              <a:ext cx="27720" cy="187200"/>
            </a:xfrm>
            <a:custGeom>
              <a:avLst/>
              <a:gdLst/>
              <a:ahLst/>
              <a:rect l="l" t="t" r="r" b="b"/>
              <a:pathLst>
                <a:path w="91" h="560">
                  <a:moveTo>
                    <a:pt x="90" y="0"/>
                  </a:moveTo>
                  <a:cubicBezTo>
                    <a:pt x="0" y="90"/>
                    <a:pt x="33" y="234"/>
                    <a:pt x="54" y="347"/>
                  </a:cubicBezTo>
                  <a:lnTo>
                    <a:pt x="61" y="481"/>
                  </a:lnTo>
                  <a:lnTo>
                    <a:pt x="54" y="55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CustomShape 31"/>
            <p:cNvSpPr/>
            <p:nvPr/>
          </p:nvSpPr>
          <p:spPr>
            <a:xfrm>
              <a:off x="2012760" y="2462040"/>
              <a:ext cx="32400" cy="195120"/>
            </a:xfrm>
            <a:custGeom>
              <a:avLst/>
              <a:gdLst/>
              <a:ahLst/>
              <a:rect l="l" t="t" r="r" b="b"/>
              <a:pathLst>
                <a:path w="104" h="582">
                  <a:moveTo>
                    <a:pt x="103" y="0"/>
                  </a:moveTo>
                  <a:cubicBezTo>
                    <a:pt x="85" y="130"/>
                    <a:pt x="14" y="239"/>
                    <a:pt x="0" y="369"/>
                  </a:cubicBezTo>
                  <a:lnTo>
                    <a:pt x="46" y="481"/>
                  </a:lnTo>
                  <a:lnTo>
                    <a:pt x="47" y="5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CustomShape 32"/>
            <p:cNvSpPr/>
            <p:nvPr/>
          </p:nvSpPr>
          <p:spPr>
            <a:xfrm>
              <a:off x="2187360" y="3480120"/>
              <a:ext cx="73440" cy="252000"/>
            </a:xfrm>
            <a:custGeom>
              <a:avLst/>
              <a:gdLst/>
              <a:ahLst/>
              <a:rect l="l" t="t" r="r" b="b"/>
              <a:pathLst>
                <a:path w="225" h="751">
                  <a:moveTo>
                    <a:pt x="124" y="0"/>
                  </a:moveTo>
                  <a:cubicBezTo>
                    <a:pt x="224" y="174"/>
                    <a:pt x="0" y="267"/>
                    <a:pt x="77" y="436"/>
                  </a:cubicBezTo>
                  <a:lnTo>
                    <a:pt x="85" y="582"/>
                  </a:lnTo>
                  <a:lnTo>
                    <a:pt x="85" y="694"/>
                  </a:lnTo>
                  <a:lnTo>
                    <a:pt x="68" y="75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CustomShape 33"/>
            <p:cNvSpPr/>
            <p:nvPr/>
          </p:nvSpPr>
          <p:spPr>
            <a:xfrm>
              <a:off x="2048760" y="3434040"/>
              <a:ext cx="36360" cy="270720"/>
            </a:xfrm>
            <a:custGeom>
              <a:avLst/>
              <a:gdLst/>
              <a:ahLst/>
              <a:rect l="l" t="t" r="r" b="b"/>
              <a:pathLst>
                <a:path w="115" h="806">
                  <a:moveTo>
                    <a:pt x="45" y="0"/>
                  </a:moveTo>
                  <a:cubicBezTo>
                    <a:pt x="0" y="150"/>
                    <a:pt x="114" y="259"/>
                    <a:pt x="110" y="404"/>
                  </a:cubicBezTo>
                  <a:cubicBezTo>
                    <a:pt x="110" y="522"/>
                    <a:pt x="110" y="642"/>
                    <a:pt x="110" y="761"/>
                  </a:cubicBezTo>
                  <a:lnTo>
                    <a:pt x="101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CustomShape 34"/>
            <p:cNvSpPr/>
            <p:nvPr/>
          </p:nvSpPr>
          <p:spPr>
            <a:xfrm>
              <a:off x="1977480" y="2967120"/>
              <a:ext cx="60840" cy="159840"/>
            </a:xfrm>
            <a:custGeom>
              <a:avLst/>
              <a:gdLst/>
              <a:ahLst/>
              <a:rect l="l" t="t" r="r" b="b"/>
              <a:pathLst>
                <a:path w="186" h="479">
                  <a:moveTo>
                    <a:pt x="185" y="0"/>
                  </a:moveTo>
                  <a:cubicBezTo>
                    <a:pt x="113" y="81"/>
                    <a:pt x="23" y="163"/>
                    <a:pt x="0" y="291"/>
                  </a:cubicBezTo>
                  <a:lnTo>
                    <a:pt x="2" y="399"/>
                  </a:lnTo>
                  <a:lnTo>
                    <a:pt x="9" y="47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CustomShape 35"/>
            <p:cNvSpPr/>
            <p:nvPr/>
          </p:nvSpPr>
          <p:spPr>
            <a:xfrm>
              <a:off x="2061720" y="2431440"/>
              <a:ext cx="47160" cy="199800"/>
            </a:xfrm>
            <a:custGeom>
              <a:avLst/>
              <a:gdLst/>
              <a:ahLst/>
              <a:rect l="l" t="t" r="r" b="b"/>
              <a:pathLst>
                <a:path w="146" h="596">
                  <a:moveTo>
                    <a:pt x="55" y="0"/>
                  </a:moveTo>
                  <a:cubicBezTo>
                    <a:pt x="91" y="97"/>
                    <a:pt x="145" y="191"/>
                    <a:pt x="132" y="310"/>
                  </a:cubicBezTo>
                  <a:cubicBezTo>
                    <a:pt x="120" y="424"/>
                    <a:pt x="0" y="470"/>
                    <a:pt x="40" y="595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36"/>
            <p:cNvSpPr/>
            <p:nvPr/>
          </p:nvSpPr>
          <p:spPr>
            <a:xfrm>
              <a:off x="2228040" y="2343960"/>
              <a:ext cx="142200" cy="90360"/>
            </a:xfrm>
            <a:custGeom>
              <a:avLst/>
              <a:gdLst/>
              <a:ahLst/>
              <a:rect l="l" t="t" r="r" b="b"/>
              <a:pathLst>
                <a:path w="428" h="275">
                  <a:moveTo>
                    <a:pt x="0" y="0"/>
                  </a:moveTo>
                  <a:cubicBezTo>
                    <a:pt x="79" y="83"/>
                    <a:pt x="180" y="164"/>
                    <a:pt x="288" y="159"/>
                  </a:cubicBezTo>
                  <a:lnTo>
                    <a:pt x="364" y="214"/>
                  </a:lnTo>
                  <a:lnTo>
                    <a:pt x="427" y="27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CustomShape 37"/>
            <p:cNvSpPr/>
            <p:nvPr/>
          </p:nvSpPr>
          <p:spPr>
            <a:xfrm>
              <a:off x="2309400" y="3024360"/>
              <a:ext cx="32760" cy="154440"/>
            </a:xfrm>
            <a:custGeom>
              <a:avLst/>
              <a:gdLst/>
              <a:ahLst/>
              <a:rect l="l" t="t" r="r" b="b"/>
              <a:pathLst>
                <a:path w="103" h="463">
                  <a:moveTo>
                    <a:pt x="102" y="0"/>
                  </a:moveTo>
                  <a:cubicBezTo>
                    <a:pt x="0" y="67"/>
                    <a:pt x="67" y="192"/>
                    <a:pt x="82" y="285"/>
                  </a:cubicBezTo>
                  <a:lnTo>
                    <a:pt x="81" y="391"/>
                  </a:lnTo>
                  <a:lnTo>
                    <a:pt x="67" y="4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3" name="CustomShape 38"/>
            <p:cNvSpPr/>
            <p:nvPr/>
          </p:nvSpPr>
          <p:spPr>
            <a:xfrm>
              <a:off x="2085480" y="3568680"/>
              <a:ext cx="47160" cy="136080"/>
            </a:xfrm>
            <a:custGeom>
              <a:avLst/>
              <a:gdLst/>
              <a:ahLst/>
              <a:rect l="l" t="t" r="r" b="b"/>
              <a:pathLst>
                <a:path w="147" h="410">
                  <a:moveTo>
                    <a:pt x="0" y="0"/>
                  </a:moveTo>
                  <a:cubicBezTo>
                    <a:pt x="28" y="126"/>
                    <a:pt x="137" y="186"/>
                    <a:pt x="140" y="330"/>
                  </a:cubicBezTo>
                  <a:lnTo>
                    <a:pt x="146" y="40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4" name="CustomShape 39"/>
            <p:cNvSpPr/>
            <p:nvPr/>
          </p:nvSpPr>
          <p:spPr>
            <a:xfrm>
              <a:off x="2267640" y="3560040"/>
              <a:ext cx="50400" cy="165600"/>
            </a:xfrm>
            <a:custGeom>
              <a:avLst/>
              <a:gdLst/>
              <a:ahLst/>
              <a:rect l="l" t="t" r="r" b="b"/>
              <a:pathLst>
                <a:path w="156" h="497">
                  <a:moveTo>
                    <a:pt x="107" y="0"/>
                  </a:moveTo>
                  <a:cubicBezTo>
                    <a:pt x="155" y="137"/>
                    <a:pt x="0" y="204"/>
                    <a:pt x="51" y="346"/>
                  </a:cubicBezTo>
                  <a:lnTo>
                    <a:pt x="57" y="461"/>
                  </a:lnTo>
                  <a:lnTo>
                    <a:pt x="87" y="49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5" name="CustomShape 40"/>
            <p:cNvSpPr/>
            <p:nvPr/>
          </p:nvSpPr>
          <p:spPr>
            <a:xfrm>
              <a:off x="2140200" y="3360960"/>
              <a:ext cx="68040" cy="172440"/>
            </a:xfrm>
            <a:custGeom>
              <a:avLst/>
              <a:gdLst/>
              <a:ahLst/>
              <a:rect l="l" t="t" r="r" b="b"/>
              <a:pathLst>
                <a:path w="207" h="516">
                  <a:moveTo>
                    <a:pt x="168" y="0"/>
                  </a:moveTo>
                  <a:cubicBezTo>
                    <a:pt x="206" y="127"/>
                    <a:pt x="110" y="223"/>
                    <a:pt x="34" y="266"/>
                  </a:cubicBezTo>
                  <a:lnTo>
                    <a:pt x="7" y="354"/>
                  </a:lnTo>
                  <a:lnTo>
                    <a:pt x="0" y="453"/>
                  </a:lnTo>
                  <a:lnTo>
                    <a:pt x="0" y="51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6" name="CustomShape 41"/>
            <p:cNvSpPr/>
            <p:nvPr/>
          </p:nvSpPr>
          <p:spPr>
            <a:xfrm>
              <a:off x="2261520" y="2955960"/>
              <a:ext cx="51480" cy="270720"/>
            </a:xfrm>
            <a:custGeom>
              <a:avLst/>
              <a:gdLst/>
              <a:ahLst/>
              <a:rect l="l" t="t" r="r" b="b"/>
              <a:pathLst>
                <a:path w="160" h="806">
                  <a:moveTo>
                    <a:pt x="159" y="0"/>
                  </a:moveTo>
                  <a:cubicBezTo>
                    <a:pt x="57" y="122"/>
                    <a:pt x="0" y="297"/>
                    <a:pt x="18" y="469"/>
                  </a:cubicBezTo>
                  <a:lnTo>
                    <a:pt x="27" y="593"/>
                  </a:lnTo>
                  <a:lnTo>
                    <a:pt x="37" y="716"/>
                  </a:lnTo>
                  <a:lnTo>
                    <a:pt x="18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7" name="CustomShape 42"/>
            <p:cNvSpPr/>
            <p:nvPr/>
          </p:nvSpPr>
          <p:spPr>
            <a:xfrm>
              <a:off x="2152800" y="3006000"/>
              <a:ext cx="172800" cy="635760"/>
            </a:xfrm>
            <a:custGeom>
              <a:avLst/>
              <a:gdLst/>
              <a:ahLst/>
              <a:rect l="l" t="t" r="r" b="b"/>
              <a:pathLst>
                <a:path w="518" h="1881">
                  <a:moveTo>
                    <a:pt x="0" y="0"/>
                  </a:moveTo>
                  <a:cubicBezTo>
                    <a:pt x="6" y="165"/>
                    <a:pt x="38" y="328"/>
                    <a:pt x="65" y="493"/>
                  </a:cubicBezTo>
                  <a:cubicBezTo>
                    <a:pt x="92" y="642"/>
                    <a:pt x="165" y="763"/>
                    <a:pt x="160" y="917"/>
                  </a:cubicBezTo>
                  <a:cubicBezTo>
                    <a:pt x="155" y="1068"/>
                    <a:pt x="115" y="1248"/>
                    <a:pt x="197" y="1376"/>
                  </a:cubicBezTo>
                  <a:cubicBezTo>
                    <a:pt x="278" y="1502"/>
                    <a:pt x="412" y="1567"/>
                    <a:pt x="490" y="1701"/>
                  </a:cubicBezTo>
                  <a:lnTo>
                    <a:pt x="517" y="1846"/>
                  </a:lnTo>
                  <a:lnTo>
                    <a:pt x="517" y="188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8" name="CustomShape 43"/>
            <p:cNvSpPr/>
            <p:nvPr/>
          </p:nvSpPr>
          <p:spPr>
            <a:xfrm>
              <a:off x="1978200" y="2177640"/>
              <a:ext cx="214200" cy="358200"/>
            </a:xfrm>
            <a:custGeom>
              <a:avLst/>
              <a:gdLst/>
              <a:ahLst/>
              <a:rect l="l" t="t" r="r" b="b"/>
              <a:pathLst>
                <a:path w="640" h="1063">
                  <a:moveTo>
                    <a:pt x="583" y="0"/>
                  </a:moveTo>
                  <a:cubicBezTo>
                    <a:pt x="639" y="140"/>
                    <a:pt x="528" y="263"/>
                    <a:pt x="413" y="327"/>
                  </a:cubicBezTo>
                  <a:cubicBezTo>
                    <a:pt x="265" y="403"/>
                    <a:pt x="385" y="663"/>
                    <a:pt x="255" y="784"/>
                  </a:cubicBezTo>
                  <a:lnTo>
                    <a:pt x="84" y="941"/>
                  </a:lnTo>
                  <a:lnTo>
                    <a:pt x="0" y="1052"/>
                  </a:lnTo>
                  <a:lnTo>
                    <a:pt x="0" y="10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9" name="CustomShape 44"/>
            <p:cNvSpPr/>
            <p:nvPr/>
          </p:nvSpPr>
          <p:spPr>
            <a:xfrm>
              <a:off x="2178720" y="2238480"/>
              <a:ext cx="182880" cy="407160"/>
            </a:xfrm>
            <a:custGeom>
              <a:avLst/>
              <a:gdLst/>
              <a:ahLst/>
              <a:rect l="l" t="t" r="r" b="b"/>
              <a:pathLst>
                <a:path w="546" h="1209">
                  <a:moveTo>
                    <a:pt x="0" y="0"/>
                  </a:moveTo>
                  <a:cubicBezTo>
                    <a:pt x="13" y="124"/>
                    <a:pt x="56" y="235"/>
                    <a:pt x="149" y="337"/>
                  </a:cubicBezTo>
                  <a:cubicBezTo>
                    <a:pt x="255" y="449"/>
                    <a:pt x="176" y="715"/>
                    <a:pt x="319" y="793"/>
                  </a:cubicBezTo>
                  <a:cubicBezTo>
                    <a:pt x="452" y="868"/>
                    <a:pt x="455" y="1017"/>
                    <a:pt x="526" y="1130"/>
                  </a:cubicBezTo>
                  <a:lnTo>
                    <a:pt x="545" y="120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0" name="CustomShape 45"/>
            <p:cNvSpPr/>
            <p:nvPr/>
          </p:nvSpPr>
          <p:spPr>
            <a:xfrm>
              <a:off x="1983960" y="2265480"/>
              <a:ext cx="194400" cy="699480"/>
            </a:xfrm>
            <a:custGeom>
              <a:avLst/>
              <a:gdLst/>
              <a:ahLst/>
              <a:rect l="l" t="t" r="r" b="b"/>
              <a:pathLst>
                <a:path w="581" h="2071">
                  <a:moveTo>
                    <a:pt x="554" y="0"/>
                  </a:moveTo>
                  <a:cubicBezTo>
                    <a:pt x="580" y="139"/>
                    <a:pt x="555" y="282"/>
                    <a:pt x="555" y="424"/>
                  </a:cubicBezTo>
                  <a:cubicBezTo>
                    <a:pt x="554" y="580"/>
                    <a:pt x="503" y="716"/>
                    <a:pt x="450" y="851"/>
                  </a:cubicBezTo>
                  <a:cubicBezTo>
                    <a:pt x="400" y="980"/>
                    <a:pt x="339" y="1107"/>
                    <a:pt x="339" y="1254"/>
                  </a:cubicBezTo>
                  <a:cubicBezTo>
                    <a:pt x="336" y="1430"/>
                    <a:pt x="243" y="1585"/>
                    <a:pt x="140" y="1700"/>
                  </a:cubicBezTo>
                  <a:lnTo>
                    <a:pt x="56" y="1847"/>
                  </a:lnTo>
                  <a:lnTo>
                    <a:pt x="9" y="1981"/>
                  </a:lnTo>
                  <a:lnTo>
                    <a:pt x="0" y="2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CustomShape 46"/>
            <p:cNvSpPr/>
            <p:nvPr/>
          </p:nvSpPr>
          <p:spPr>
            <a:xfrm>
              <a:off x="2116800" y="2553840"/>
              <a:ext cx="272880" cy="532800"/>
            </a:xfrm>
            <a:custGeom>
              <a:avLst/>
              <a:gdLst/>
              <a:ahLst/>
              <a:rect l="l" t="t" r="r" b="b"/>
              <a:pathLst>
                <a:path w="812" h="1578">
                  <a:moveTo>
                    <a:pt x="78" y="0"/>
                  </a:moveTo>
                  <a:cubicBezTo>
                    <a:pt x="0" y="177"/>
                    <a:pt x="136" y="358"/>
                    <a:pt x="285" y="380"/>
                  </a:cubicBezTo>
                  <a:cubicBezTo>
                    <a:pt x="398" y="397"/>
                    <a:pt x="537" y="466"/>
                    <a:pt x="568" y="614"/>
                  </a:cubicBezTo>
                  <a:cubicBezTo>
                    <a:pt x="599" y="764"/>
                    <a:pt x="573" y="921"/>
                    <a:pt x="575" y="1073"/>
                  </a:cubicBezTo>
                  <a:cubicBezTo>
                    <a:pt x="579" y="1256"/>
                    <a:pt x="679" y="1412"/>
                    <a:pt x="783" y="1533"/>
                  </a:cubicBezTo>
                  <a:lnTo>
                    <a:pt x="811" y="157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2" name="CustomShape 47"/>
            <p:cNvSpPr/>
            <p:nvPr/>
          </p:nvSpPr>
          <p:spPr>
            <a:xfrm>
              <a:off x="2009880" y="2644920"/>
              <a:ext cx="172440" cy="912600"/>
            </a:xfrm>
            <a:custGeom>
              <a:avLst/>
              <a:gdLst/>
              <a:ahLst/>
              <a:rect l="l" t="t" r="r" b="b"/>
              <a:pathLst>
                <a:path w="516" h="2698">
                  <a:moveTo>
                    <a:pt x="422" y="0"/>
                  </a:moveTo>
                  <a:cubicBezTo>
                    <a:pt x="435" y="152"/>
                    <a:pt x="416" y="315"/>
                    <a:pt x="469" y="460"/>
                  </a:cubicBezTo>
                  <a:cubicBezTo>
                    <a:pt x="515" y="581"/>
                    <a:pt x="502" y="717"/>
                    <a:pt x="480" y="839"/>
                  </a:cubicBezTo>
                  <a:cubicBezTo>
                    <a:pt x="455" y="966"/>
                    <a:pt x="401" y="1074"/>
                    <a:pt x="338" y="1186"/>
                  </a:cubicBezTo>
                  <a:cubicBezTo>
                    <a:pt x="268" y="1309"/>
                    <a:pt x="316" y="1470"/>
                    <a:pt x="310" y="1612"/>
                  </a:cubicBezTo>
                  <a:cubicBezTo>
                    <a:pt x="302" y="1762"/>
                    <a:pt x="310" y="1917"/>
                    <a:pt x="255" y="2071"/>
                  </a:cubicBezTo>
                  <a:cubicBezTo>
                    <a:pt x="202" y="2208"/>
                    <a:pt x="152" y="2346"/>
                    <a:pt x="56" y="2440"/>
                  </a:cubicBezTo>
                  <a:lnTo>
                    <a:pt x="19" y="2563"/>
                  </a:lnTo>
                  <a:lnTo>
                    <a:pt x="9" y="2675"/>
                  </a:lnTo>
                  <a:lnTo>
                    <a:pt x="0" y="269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CustomShape 48"/>
            <p:cNvSpPr/>
            <p:nvPr/>
          </p:nvSpPr>
          <p:spPr>
            <a:xfrm>
              <a:off x="2031840" y="2857320"/>
              <a:ext cx="31320" cy="282240"/>
            </a:xfrm>
            <a:custGeom>
              <a:avLst/>
              <a:gdLst/>
              <a:ahLst/>
              <a:rect l="l" t="t" r="r" b="b"/>
              <a:pathLst>
                <a:path w="101" h="840">
                  <a:moveTo>
                    <a:pt x="0" y="0"/>
                  </a:moveTo>
                  <a:cubicBezTo>
                    <a:pt x="19" y="125"/>
                    <a:pt x="14" y="253"/>
                    <a:pt x="57" y="380"/>
                  </a:cubicBezTo>
                  <a:cubicBezTo>
                    <a:pt x="100" y="505"/>
                    <a:pt x="49" y="645"/>
                    <a:pt x="19" y="772"/>
                  </a:cubicBezTo>
                  <a:lnTo>
                    <a:pt x="11" y="83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4" name="CustomShape 49"/>
            <p:cNvSpPr/>
            <p:nvPr/>
          </p:nvSpPr>
          <p:spPr>
            <a:xfrm>
              <a:off x="2227680" y="2458440"/>
              <a:ext cx="27720" cy="187200"/>
            </a:xfrm>
            <a:custGeom>
              <a:avLst/>
              <a:gdLst/>
              <a:ahLst/>
              <a:rect l="l" t="t" r="r" b="b"/>
              <a:pathLst>
                <a:path w="91" h="560">
                  <a:moveTo>
                    <a:pt x="90" y="0"/>
                  </a:moveTo>
                  <a:cubicBezTo>
                    <a:pt x="0" y="90"/>
                    <a:pt x="33" y="234"/>
                    <a:pt x="54" y="347"/>
                  </a:cubicBezTo>
                  <a:lnTo>
                    <a:pt x="61" y="481"/>
                  </a:lnTo>
                  <a:lnTo>
                    <a:pt x="54" y="55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5" name="CustomShape 50"/>
            <p:cNvSpPr/>
            <p:nvPr/>
          </p:nvSpPr>
          <p:spPr>
            <a:xfrm>
              <a:off x="2012760" y="2462040"/>
              <a:ext cx="32400" cy="195120"/>
            </a:xfrm>
            <a:custGeom>
              <a:avLst/>
              <a:gdLst/>
              <a:ahLst/>
              <a:rect l="l" t="t" r="r" b="b"/>
              <a:pathLst>
                <a:path w="104" h="582">
                  <a:moveTo>
                    <a:pt x="103" y="0"/>
                  </a:moveTo>
                  <a:cubicBezTo>
                    <a:pt x="85" y="130"/>
                    <a:pt x="14" y="239"/>
                    <a:pt x="0" y="369"/>
                  </a:cubicBezTo>
                  <a:lnTo>
                    <a:pt x="46" y="481"/>
                  </a:lnTo>
                  <a:lnTo>
                    <a:pt x="47" y="5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6" name="CustomShape 51"/>
            <p:cNvSpPr/>
            <p:nvPr/>
          </p:nvSpPr>
          <p:spPr>
            <a:xfrm>
              <a:off x="2187360" y="3480120"/>
              <a:ext cx="73440" cy="252000"/>
            </a:xfrm>
            <a:custGeom>
              <a:avLst/>
              <a:gdLst/>
              <a:ahLst/>
              <a:rect l="l" t="t" r="r" b="b"/>
              <a:pathLst>
                <a:path w="225" h="751">
                  <a:moveTo>
                    <a:pt x="124" y="0"/>
                  </a:moveTo>
                  <a:cubicBezTo>
                    <a:pt x="224" y="174"/>
                    <a:pt x="0" y="267"/>
                    <a:pt x="77" y="436"/>
                  </a:cubicBezTo>
                  <a:lnTo>
                    <a:pt x="85" y="582"/>
                  </a:lnTo>
                  <a:lnTo>
                    <a:pt x="85" y="694"/>
                  </a:lnTo>
                  <a:lnTo>
                    <a:pt x="68" y="75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7" name="CustomShape 52"/>
            <p:cNvSpPr/>
            <p:nvPr/>
          </p:nvSpPr>
          <p:spPr>
            <a:xfrm>
              <a:off x="2048760" y="3434040"/>
              <a:ext cx="36360" cy="270720"/>
            </a:xfrm>
            <a:custGeom>
              <a:avLst/>
              <a:gdLst/>
              <a:ahLst/>
              <a:rect l="l" t="t" r="r" b="b"/>
              <a:pathLst>
                <a:path w="115" h="806">
                  <a:moveTo>
                    <a:pt x="45" y="0"/>
                  </a:moveTo>
                  <a:cubicBezTo>
                    <a:pt x="0" y="150"/>
                    <a:pt x="114" y="259"/>
                    <a:pt x="110" y="404"/>
                  </a:cubicBezTo>
                  <a:cubicBezTo>
                    <a:pt x="110" y="522"/>
                    <a:pt x="110" y="642"/>
                    <a:pt x="110" y="761"/>
                  </a:cubicBezTo>
                  <a:lnTo>
                    <a:pt x="101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53"/>
            <p:cNvSpPr/>
            <p:nvPr/>
          </p:nvSpPr>
          <p:spPr>
            <a:xfrm>
              <a:off x="1977480" y="2967120"/>
              <a:ext cx="60840" cy="159840"/>
            </a:xfrm>
            <a:custGeom>
              <a:avLst/>
              <a:gdLst/>
              <a:ahLst/>
              <a:rect l="l" t="t" r="r" b="b"/>
              <a:pathLst>
                <a:path w="186" h="479">
                  <a:moveTo>
                    <a:pt x="185" y="0"/>
                  </a:moveTo>
                  <a:cubicBezTo>
                    <a:pt x="113" y="81"/>
                    <a:pt x="23" y="163"/>
                    <a:pt x="0" y="291"/>
                  </a:cubicBezTo>
                  <a:lnTo>
                    <a:pt x="2" y="399"/>
                  </a:lnTo>
                  <a:lnTo>
                    <a:pt x="9" y="47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54"/>
            <p:cNvSpPr/>
            <p:nvPr/>
          </p:nvSpPr>
          <p:spPr>
            <a:xfrm>
              <a:off x="2061720" y="2431440"/>
              <a:ext cx="47160" cy="199800"/>
            </a:xfrm>
            <a:custGeom>
              <a:avLst/>
              <a:gdLst/>
              <a:ahLst/>
              <a:rect l="l" t="t" r="r" b="b"/>
              <a:pathLst>
                <a:path w="146" h="596">
                  <a:moveTo>
                    <a:pt x="55" y="0"/>
                  </a:moveTo>
                  <a:cubicBezTo>
                    <a:pt x="91" y="97"/>
                    <a:pt x="145" y="191"/>
                    <a:pt x="132" y="310"/>
                  </a:cubicBezTo>
                  <a:cubicBezTo>
                    <a:pt x="120" y="424"/>
                    <a:pt x="0" y="470"/>
                    <a:pt x="40" y="595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55"/>
            <p:cNvSpPr/>
            <p:nvPr/>
          </p:nvSpPr>
          <p:spPr>
            <a:xfrm>
              <a:off x="2228040" y="2343960"/>
              <a:ext cx="142200" cy="90360"/>
            </a:xfrm>
            <a:custGeom>
              <a:avLst/>
              <a:gdLst/>
              <a:ahLst/>
              <a:rect l="l" t="t" r="r" b="b"/>
              <a:pathLst>
                <a:path w="428" h="275">
                  <a:moveTo>
                    <a:pt x="0" y="0"/>
                  </a:moveTo>
                  <a:cubicBezTo>
                    <a:pt x="79" y="83"/>
                    <a:pt x="180" y="164"/>
                    <a:pt x="288" y="159"/>
                  </a:cubicBezTo>
                  <a:lnTo>
                    <a:pt x="364" y="214"/>
                  </a:lnTo>
                  <a:lnTo>
                    <a:pt x="427" y="27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56"/>
            <p:cNvSpPr/>
            <p:nvPr/>
          </p:nvSpPr>
          <p:spPr>
            <a:xfrm>
              <a:off x="2309400" y="3024360"/>
              <a:ext cx="32760" cy="154440"/>
            </a:xfrm>
            <a:custGeom>
              <a:avLst/>
              <a:gdLst/>
              <a:ahLst/>
              <a:rect l="l" t="t" r="r" b="b"/>
              <a:pathLst>
                <a:path w="103" h="463">
                  <a:moveTo>
                    <a:pt x="102" y="0"/>
                  </a:moveTo>
                  <a:cubicBezTo>
                    <a:pt x="0" y="67"/>
                    <a:pt x="67" y="192"/>
                    <a:pt x="82" y="285"/>
                  </a:cubicBezTo>
                  <a:lnTo>
                    <a:pt x="81" y="391"/>
                  </a:lnTo>
                  <a:lnTo>
                    <a:pt x="67" y="4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57"/>
            <p:cNvSpPr/>
            <p:nvPr/>
          </p:nvSpPr>
          <p:spPr>
            <a:xfrm>
              <a:off x="2085480" y="3568680"/>
              <a:ext cx="47160" cy="136080"/>
            </a:xfrm>
            <a:custGeom>
              <a:avLst/>
              <a:gdLst/>
              <a:ahLst/>
              <a:rect l="l" t="t" r="r" b="b"/>
              <a:pathLst>
                <a:path w="147" h="410">
                  <a:moveTo>
                    <a:pt x="0" y="0"/>
                  </a:moveTo>
                  <a:cubicBezTo>
                    <a:pt x="28" y="126"/>
                    <a:pt x="137" y="186"/>
                    <a:pt x="140" y="330"/>
                  </a:cubicBezTo>
                  <a:lnTo>
                    <a:pt x="146" y="40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CustomShape 58"/>
            <p:cNvSpPr/>
            <p:nvPr/>
          </p:nvSpPr>
          <p:spPr>
            <a:xfrm>
              <a:off x="2267640" y="3560040"/>
              <a:ext cx="50400" cy="165600"/>
            </a:xfrm>
            <a:custGeom>
              <a:avLst/>
              <a:gdLst/>
              <a:ahLst/>
              <a:rect l="l" t="t" r="r" b="b"/>
              <a:pathLst>
                <a:path w="156" h="497">
                  <a:moveTo>
                    <a:pt x="107" y="0"/>
                  </a:moveTo>
                  <a:cubicBezTo>
                    <a:pt x="155" y="137"/>
                    <a:pt x="0" y="204"/>
                    <a:pt x="51" y="346"/>
                  </a:cubicBezTo>
                  <a:lnTo>
                    <a:pt x="57" y="461"/>
                  </a:lnTo>
                  <a:lnTo>
                    <a:pt x="87" y="49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CustomShape 59"/>
            <p:cNvSpPr/>
            <p:nvPr/>
          </p:nvSpPr>
          <p:spPr>
            <a:xfrm>
              <a:off x="2140200" y="3360960"/>
              <a:ext cx="68040" cy="172440"/>
            </a:xfrm>
            <a:custGeom>
              <a:avLst/>
              <a:gdLst/>
              <a:ahLst/>
              <a:rect l="l" t="t" r="r" b="b"/>
              <a:pathLst>
                <a:path w="207" h="516">
                  <a:moveTo>
                    <a:pt x="168" y="0"/>
                  </a:moveTo>
                  <a:cubicBezTo>
                    <a:pt x="206" y="127"/>
                    <a:pt x="110" y="223"/>
                    <a:pt x="34" y="266"/>
                  </a:cubicBezTo>
                  <a:lnTo>
                    <a:pt x="7" y="354"/>
                  </a:lnTo>
                  <a:lnTo>
                    <a:pt x="0" y="453"/>
                  </a:lnTo>
                  <a:lnTo>
                    <a:pt x="0" y="51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60"/>
            <p:cNvSpPr/>
            <p:nvPr/>
          </p:nvSpPr>
          <p:spPr>
            <a:xfrm>
              <a:off x="2261520" y="2955960"/>
              <a:ext cx="51480" cy="270720"/>
            </a:xfrm>
            <a:custGeom>
              <a:avLst/>
              <a:gdLst/>
              <a:ahLst/>
              <a:rect l="l" t="t" r="r" b="b"/>
              <a:pathLst>
                <a:path w="160" h="806">
                  <a:moveTo>
                    <a:pt x="159" y="0"/>
                  </a:moveTo>
                  <a:cubicBezTo>
                    <a:pt x="57" y="122"/>
                    <a:pt x="0" y="297"/>
                    <a:pt x="18" y="469"/>
                  </a:cubicBezTo>
                  <a:lnTo>
                    <a:pt x="27" y="593"/>
                  </a:lnTo>
                  <a:lnTo>
                    <a:pt x="37" y="716"/>
                  </a:lnTo>
                  <a:lnTo>
                    <a:pt x="18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61"/>
            <p:cNvSpPr/>
            <p:nvPr/>
          </p:nvSpPr>
          <p:spPr>
            <a:xfrm>
              <a:off x="2152800" y="3006000"/>
              <a:ext cx="172800" cy="635760"/>
            </a:xfrm>
            <a:custGeom>
              <a:avLst/>
              <a:gdLst/>
              <a:ahLst/>
              <a:rect l="l" t="t" r="r" b="b"/>
              <a:pathLst>
                <a:path w="518" h="1881">
                  <a:moveTo>
                    <a:pt x="0" y="0"/>
                  </a:moveTo>
                  <a:cubicBezTo>
                    <a:pt x="6" y="165"/>
                    <a:pt x="38" y="328"/>
                    <a:pt x="65" y="493"/>
                  </a:cubicBezTo>
                  <a:cubicBezTo>
                    <a:pt x="92" y="642"/>
                    <a:pt x="165" y="763"/>
                    <a:pt x="160" y="917"/>
                  </a:cubicBezTo>
                  <a:cubicBezTo>
                    <a:pt x="155" y="1068"/>
                    <a:pt x="115" y="1248"/>
                    <a:pt x="197" y="1376"/>
                  </a:cubicBezTo>
                  <a:cubicBezTo>
                    <a:pt x="278" y="1502"/>
                    <a:pt x="412" y="1567"/>
                    <a:pt x="490" y="1701"/>
                  </a:cubicBezTo>
                  <a:lnTo>
                    <a:pt x="517" y="1846"/>
                  </a:lnTo>
                  <a:lnTo>
                    <a:pt x="517" y="188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62"/>
            <p:cNvSpPr/>
            <p:nvPr/>
          </p:nvSpPr>
          <p:spPr>
            <a:xfrm>
              <a:off x="1978200" y="2177640"/>
              <a:ext cx="214200" cy="358200"/>
            </a:xfrm>
            <a:custGeom>
              <a:avLst/>
              <a:gdLst/>
              <a:ahLst/>
              <a:rect l="l" t="t" r="r" b="b"/>
              <a:pathLst>
                <a:path w="640" h="1063">
                  <a:moveTo>
                    <a:pt x="583" y="0"/>
                  </a:moveTo>
                  <a:cubicBezTo>
                    <a:pt x="639" y="140"/>
                    <a:pt x="528" y="263"/>
                    <a:pt x="413" y="327"/>
                  </a:cubicBezTo>
                  <a:cubicBezTo>
                    <a:pt x="265" y="403"/>
                    <a:pt x="385" y="663"/>
                    <a:pt x="255" y="784"/>
                  </a:cubicBezTo>
                  <a:lnTo>
                    <a:pt x="84" y="941"/>
                  </a:lnTo>
                  <a:lnTo>
                    <a:pt x="0" y="1052"/>
                  </a:lnTo>
                  <a:lnTo>
                    <a:pt x="0" y="10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63"/>
            <p:cNvSpPr/>
            <p:nvPr/>
          </p:nvSpPr>
          <p:spPr>
            <a:xfrm>
              <a:off x="2178720" y="2238480"/>
              <a:ext cx="182880" cy="407160"/>
            </a:xfrm>
            <a:custGeom>
              <a:avLst/>
              <a:gdLst/>
              <a:ahLst/>
              <a:rect l="l" t="t" r="r" b="b"/>
              <a:pathLst>
                <a:path w="546" h="1209">
                  <a:moveTo>
                    <a:pt x="0" y="0"/>
                  </a:moveTo>
                  <a:cubicBezTo>
                    <a:pt x="13" y="124"/>
                    <a:pt x="56" y="235"/>
                    <a:pt x="149" y="337"/>
                  </a:cubicBezTo>
                  <a:cubicBezTo>
                    <a:pt x="255" y="449"/>
                    <a:pt x="176" y="715"/>
                    <a:pt x="319" y="793"/>
                  </a:cubicBezTo>
                  <a:cubicBezTo>
                    <a:pt x="452" y="868"/>
                    <a:pt x="455" y="1017"/>
                    <a:pt x="526" y="1130"/>
                  </a:cubicBezTo>
                  <a:lnTo>
                    <a:pt x="545" y="120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64"/>
            <p:cNvSpPr/>
            <p:nvPr/>
          </p:nvSpPr>
          <p:spPr>
            <a:xfrm>
              <a:off x="1983960" y="2265480"/>
              <a:ext cx="194400" cy="699480"/>
            </a:xfrm>
            <a:custGeom>
              <a:avLst/>
              <a:gdLst/>
              <a:ahLst/>
              <a:rect l="l" t="t" r="r" b="b"/>
              <a:pathLst>
                <a:path w="581" h="2071">
                  <a:moveTo>
                    <a:pt x="554" y="0"/>
                  </a:moveTo>
                  <a:cubicBezTo>
                    <a:pt x="580" y="139"/>
                    <a:pt x="555" y="282"/>
                    <a:pt x="555" y="424"/>
                  </a:cubicBezTo>
                  <a:cubicBezTo>
                    <a:pt x="554" y="580"/>
                    <a:pt x="503" y="716"/>
                    <a:pt x="450" y="851"/>
                  </a:cubicBezTo>
                  <a:cubicBezTo>
                    <a:pt x="400" y="980"/>
                    <a:pt x="339" y="1107"/>
                    <a:pt x="339" y="1254"/>
                  </a:cubicBezTo>
                  <a:cubicBezTo>
                    <a:pt x="336" y="1430"/>
                    <a:pt x="243" y="1585"/>
                    <a:pt x="140" y="1700"/>
                  </a:cubicBezTo>
                  <a:lnTo>
                    <a:pt x="56" y="1847"/>
                  </a:lnTo>
                  <a:lnTo>
                    <a:pt x="9" y="1981"/>
                  </a:lnTo>
                  <a:lnTo>
                    <a:pt x="0" y="2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0" name="CustomShape 65"/>
            <p:cNvSpPr/>
            <p:nvPr/>
          </p:nvSpPr>
          <p:spPr>
            <a:xfrm>
              <a:off x="2116800" y="2553840"/>
              <a:ext cx="272880" cy="532800"/>
            </a:xfrm>
            <a:custGeom>
              <a:avLst/>
              <a:gdLst/>
              <a:ahLst/>
              <a:rect l="l" t="t" r="r" b="b"/>
              <a:pathLst>
                <a:path w="812" h="1578">
                  <a:moveTo>
                    <a:pt x="78" y="0"/>
                  </a:moveTo>
                  <a:cubicBezTo>
                    <a:pt x="0" y="177"/>
                    <a:pt x="136" y="358"/>
                    <a:pt x="285" y="380"/>
                  </a:cubicBezTo>
                  <a:cubicBezTo>
                    <a:pt x="398" y="397"/>
                    <a:pt x="537" y="466"/>
                    <a:pt x="568" y="614"/>
                  </a:cubicBezTo>
                  <a:cubicBezTo>
                    <a:pt x="599" y="764"/>
                    <a:pt x="573" y="921"/>
                    <a:pt x="575" y="1073"/>
                  </a:cubicBezTo>
                  <a:cubicBezTo>
                    <a:pt x="579" y="1256"/>
                    <a:pt x="679" y="1412"/>
                    <a:pt x="783" y="1533"/>
                  </a:cubicBezTo>
                  <a:lnTo>
                    <a:pt x="811" y="157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1" name="CustomShape 66"/>
            <p:cNvSpPr/>
            <p:nvPr/>
          </p:nvSpPr>
          <p:spPr>
            <a:xfrm>
              <a:off x="2009880" y="2644920"/>
              <a:ext cx="172440" cy="912600"/>
            </a:xfrm>
            <a:custGeom>
              <a:avLst/>
              <a:gdLst/>
              <a:ahLst/>
              <a:rect l="l" t="t" r="r" b="b"/>
              <a:pathLst>
                <a:path w="516" h="2698">
                  <a:moveTo>
                    <a:pt x="422" y="0"/>
                  </a:moveTo>
                  <a:cubicBezTo>
                    <a:pt x="435" y="152"/>
                    <a:pt x="416" y="315"/>
                    <a:pt x="469" y="460"/>
                  </a:cubicBezTo>
                  <a:cubicBezTo>
                    <a:pt x="515" y="581"/>
                    <a:pt x="502" y="717"/>
                    <a:pt x="480" y="839"/>
                  </a:cubicBezTo>
                  <a:cubicBezTo>
                    <a:pt x="455" y="966"/>
                    <a:pt x="401" y="1074"/>
                    <a:pt x="338" y="1186"/>
                  </a:cubicBezTo>
                  <a:cubicBezTo>
                    <a:pt x="268" y="1309"/>
                    <a:pt x="316" y="1470"/>
                    <a:pt x="310" y="1612"/>
                  </a:cubicBezTo>
                  <a:cubicBezTo>
                    <a:pt x="302" y="1762"/>
                    <a:pt x="310" y="1917"/>
                    <a:pt x="255" y="2071"/>
                  </a:cubicBezTo>
                  <a:cubicBezTo>
                    <a:pt x="202" y="2208"/>
                    <a:pt x="152" y="2346"/>
                    <a:pt x="56" y="2440"/>
                  </a:cubicBezTo>
                  <a:lnTo>
                    <a:pt x="19" y="2563"/>
                  </a:lnTo>
                  <a:lnTo>
                    <a:pt x="9" y="2675"/>
                  </a:lnTo>
                  <a:lnTo>
                    <a:pt x="0" y="269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CustomShape 67"/>
            <p:cNvSpPr/>
            <p:nvPr/>
          </p:nvSpPr>
          <p:spPr>
            <a:xfrm>
              <a:off x="2031840" y="2857320"/>
              <a:ext cx="31320" cy="282240"/>
            </a:xfrm>
            <a:custGeom>
              <a:avLst/>
              <a:gdLst/>
              <a:ahLst/>
              <a:rect l="l" t="t" r="r" b="b"/>
              <a:pathLst>
                <a:path w="101" h="840">
                  <a:moveTo>
                    <a:pt x="0" y="0"/>
                  </a:moveTo>
                  <a:cubicBezTo>
                    <a:pt x="19" y="125"/>
                    <a:pt x="14" y="253"/>
                    <a:pt x="57" y="380"/>
                  </a:cubicBezTo>
                  <a:cubicBezTo>
                    <a:pt x="100" y="505"/>
                    <a:pt x="49" y="645"/>
                    <a:pt x="19" y="772"/>
                  </a:cubicBezTo>
                  <a:lnTo>
                    <a:pt x="11" y="83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68"/>
            <p:cNvSpPr/>
            <p:nvPr/>
          </p:nvSpPr>
          <p:spPr>
            <a:xfrm>
              <a:off x="2227680" y="2458440"/>
              <a:ext cx="27720" cy="187200"/>
            </a:xfrm>
            <a:custGeom>
              <a:avLst/>
              <a:gdLst/>
              <a:ahLst/>
              <a:rect l="l" t="t" r="r" b="b"/>
              <a:pathLst>
                <a:path w="91" h="560">
                  <a:moveTo>
                    <a:pt x="90" y="0"/>
                  </a:moveTo>
                  <a:cubicBezTo>
                    <a:pt x="0" y="90"/>
                    <a:pt x="33" y="234"/>
                    <a:pt x="54" y="347"/>
                  </a:cubicBezTo>
                  <a:lnTo>
                    <a:pt x="61" y="481"/>
                  </a:lnTo>
                  <a:lnTo>
                    <a:pt x="54" y="55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69"/>
            <p:cNvSpPr/>
            <p:nvPr/>
          </p:nvSpPr>
          <p:spPr>
            <a:xfrm>
              <a:off x="2012760" y="2462040"/>
              <a:ext cx="32400" cy="195120"/>
            </a:xfrm>
            <a:custGeom>
              <a:avLst/>
              <a:gdLst/>
              <a:ahLst/>
              <a:rect l="l" t="t" r="r" b="b"/>
              <a:pathLst>
                <a:path w="104" h="582">
                  <a:moveTo>
                    <a:pt x="103" y="0"/>
                  </a:moveTo>
                  <a:cubicBezTo>
                    <a:pt x="85" y="130"/>
                    <a:pt x="14" y="239"/>
                    <a:pt x="0" y="369"/>
                  </a:cubicBezTo>
                  <a:lnTo>
                    <a:pt x="46" y="481"/>
                  </a:lnTo>
                  <a:lnTo>
                    <a:pt x="47" y="5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70"/>
            <p:cNvSpPr/>
            <p:nvPr/>
          </p:nvSpPr>
          <p:spPr>
            <a:xfrm>
              <a:off x="2187360" y="3480120"/>
              <a:ext cx="73440" cy="252000"/>
            </a:xfrm>
            <a:custGeom>
              <a:avLst/>
              <a:gdLst/>
              <a:ahLst/>
              <a:rect l="l" t="t" r="r" b="b"/>
              <a:pathLst>
                <a:path w="225" h="751">
                  <a:moveTo>
                    <a:pt x="124" y="0"/>
                  </a:moveTo>
                  <a:cubicBezTo>
                    <a:pt x="224" y="174"/>
                    <a:pt x="0" y="267"/>
                    <a:pt x="77" y="436"/>
                  </a:cubicBezTo>
                  <a:lnTo>
                    <a:pt x="85" y="582"/>
                  </a:lnTo>
                  <a:lnTo>
                    <a:pt x="85" y="694"/>
                  </a:lnTo>
                  <a:lnTo>
                    <a:pt x="68" y="75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6" name="CustomShape 71"/>
            <p:cNvSpPr/>
            <p:nvPr/>
          </p:nvSpPr>
          <p:spPr>
            <a:xfrm>
              <a:off x="2048760" y="3434040"/>
              <a:ext cx="36360" cy="270720"/>
            </a:xfrm>
            <a:custGeom>
              <a:avLst/>
              <a:gdLst/>
              <a:ahLst/>
              <a:rect l="l" t="t" r="r" b="b"/>
              <a:pathLst>
                <a:path w="115" h="806">
                  <a:moveTo>
                    <a:pt x="45" y="0"/>
                  </a:moveTo>
                  <a:cubicBezTo>
                    <a:pt x="0" y="150"/>
                    <a:pt x="114" y="259"/>
                    <a:pt x="110" y="404"/>
                  </a:cubicBezTo>
                  <a:cubicBezTo>
                    <a:pt x="110" y="522"/>
                    <a:pt x="110" y="642"/>
                    <a:pt x="110" y="761"/>
                  </a:cubicBezTo>
                  <a:lnTo>
                    <a:pt x="101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CustomShape 72"/>
            <p:cNvSpPr/>
            <p:nvPr/>
          </p:nvSpPr>
          <p:spPr>
            <a:xfrm>
              <a:off x="1977480" y="2967120"/>
              <a:ext cx="60840" cy="159840"/>
            </a:xfrm>
            <a:custGeom>
              <a:avLst/>
              <a:gdLst/>
              <a:ahLst/>
              <a:rect l="l" t="t" r="r" b="b"/>
              <a:pathLst>
                <a:path w="186" h="479">
                  <a:moveTo>
                    <a:pt x="185" y="0"/>
                  </a:moveTo>
                  <a:cubicBezTo>
                    <a:pt x="113" y="81"/>
                    <a:pt x="23" y="163"/>
                    <a:pt x="0" y="291"/>
                  </a:cubicBezTo>
                  <a:lnTo>
                    <a:pt x="2" y="399"/>
                  </a:lnTo>
                  <a:lnTo>
                    <a:pt x="9" y="47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8" name="CustomShape 73"/>
            <p:cNvSpPr/>
            <p:nvPr/>
          </p:nvSpPr>
          <p:spPr>
            <a:xfrm>
              <a:off x="2061720" y="2431440"/>
              <a:ext cx="47160" cy="199800"/>
            </a:xfrm>
            <a:custGeom>
              <a:avLst/>
              <a:gdLst/>
              <a:ahLst/>
              <a:rect l="l" t="t" r="r" b="b"/>
              <a:pathLst>
                <a:path w="146" h="596">
                  <a:moveTo>
                    <a:pt x="55" y="0"/>
                  </a:moveTo>
                  <a:cubicBezTo>
                    <a:pt x="91" y="97"/>
                    <a:pt x="145" y="191"/>
                    <a:pt x="132" y="310"/>
                  </a:cubicBezTo>
                  <a:cubicBezTo>
                    <a:pt x="120" y="424"/>
                    <a:pt x="0" y="470"/>
                    <a:pt x="40" y="595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CustomShape 74"/>
            <p:cNvSpPr/>
            <p:nvPr/>
          </p:nvSpPr>
          <p:spPr>
            <a:xfrm>
              <a:off x="2228040" y="2343960"/>
              <a:ext cx="142200" cy="90360"/>
            </a:xfrm>
            <a:custGeom>
              <a:avLst/>
              <a:gdLst/>
              <a:ahLst/>
              <a:rect l="l" t="t" r="r" b="b"/>
              <a:pathLst>
                <a:path w="428" h="275">
                  <a:moveTo>
                    <a:pt x="0" y="0"/>
                  </a:moveTo>
                  <a:cubicBezTo>
                    <a:pt x="79" y="83"/>
                    <a:pt x="180" y="164"/>
                    <a:pt x="288" y="159"/>
                  </a:cubicBezTo>
                  <a:lnTo>
                    <a:pt x="364" y="214"/>
                  </a:lnTo>
                  <a:lnTo>
                    <a:pt x="427" y="27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CustomShape 75"/>
            <p:cNvSpPr/>
            <p:nvPr/>
          </p:nvSpPr>
          <p:spPr>
            <a:xfrm>
              <a:off x="2309400" y="3024360"/>
              <a:ext cx="32760" cy="154440"/>
            </a:xfrm>
            <a:custGeom>
              <a:avLst/>
              <a:gdLst/>
              <a:ahLst/>
              <a:rect l="l" t="t" r="r" b="b"/>
              <a:pathLst>
                <a:path w="103" h="463">
                  <a:moveTo>
                    <a:pt x="102" y="0"/>
                  </a:moveTo>
                  <a:cubicBezTo>
                    <a:pt x="0" y="67"/>
                    <a:pt x="67" y="192"/>
                    <a:pt x="82" y="285"/>
                  </a:cubicBezTo>
                  <a:lnTo>
                    <a:pt x="81" y="391"/>
                  </a:lnTo>
                  <a:lnTo>
                    <a:pt x="67" y="46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ustomShape 76"/>
            <p:cNvSpPr/>
            <p:nvPr/>
          </p:nvSpPr>
          <p:spPr>
            <a:xfrm>
              <a:off x="2085480" y="3568680"/>
              <a:ext cx="47160" cy="136080"/>
            </a:xfrm>
            <a:custGeom>
              <a:avLst/>
              <a:gdLst/>
              <a:ahLst/>
              <a:rect l="l" t="t" r="r" b="b"/>
              <a:pathLst>
                <a:path w="147" h="410">
                  <a:moveTo>
                    <a:pt x="0" y="0"/>
                  </a:moveTo>
                  <a:cubicBezTo>
                    <a:pt x="28" y="126"/>
                    <a:pt x="137" y="186"/>
                    <a:pt x="140" y="330"/>
                  </a:cubicBezTo>
                  <a:lnTo>
                    <a:pt x="146" y="40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ustomShape 77"/>
            <p:cNvSpPr/>
            <p:nvPr/>
          </p:nvSpPr>
          <p:spPr>
            <a:xfrm>
              <a:off x="2267640" y="3560040"/>
              <a:ext cx="50400" cy="165600"/>
            </a:xfrm>
            <a:custGeom>
              <a:avLst/>
              <a:gdLst/>
              <a:ahLst/>
              <a:rect l="l" t="t" r="r" b="b"/>
              <a:pathLst>
                <a:path w="156" h="497">
                  <a:moveTo>
                    <a:pt x="107" y="0"/>
                  </a:moveTo>
                  <a:cubicBezTo>
                    <a:pt x="155" y="137"/>
                    <a:pt x="0" y="204"/>
                    <a:pt x="51" y="346"/>
                  </a:cubicBezTo>
                  <a:lnTo>
                    <a:pt x="57" y="461"/>
                  </a:lnTo>
                  <a:lnTo>
                    <a:pt x="87" y="49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CustomShape 78"/>
            <p:cNvSpPr/>
            <p:nvPr/>
          </p:nvSpPr>
          <p:spPr>
            <a:xfrm>
              <a:off x="2140200" y="3360960"/>
              <a:ext cx="68040" cy="172440"/>
            </a:xfrm>
            <a:custGeom>
              <a:avLst/>
              <a:gdLst/>
              <a:ahLst/>
              <a:rect l="l" t="t" r="r" b="b"/>
              <a:pathLst>
                <a:path w="207" h="516">
                  <a:moveTo>
                    <a:pt x="168" y="0"/>
                  </a:moveTo>
                  <a:cubicBezTo>
                    <a:pt x="206" y="127"/>
                    <a:pt x="110" y="223"/>
                    <a:pt x="34" y="266"/>
                  </a:cubicBezTo>
                  <a:lnTo>
                    <a:pt x="7" y="354"/>
                  </a:lnTo>
                  <a:lnTo>
                    <a:pt x="0" y="453"/>
                  </a:lnTo>
                  <a:lnTo>
                    <a:pt x="0" y="51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4" name="CustomShape 79"/>
            <p:cNvSpPr/>
            <p:nvPr/>
          </p:nvSpPr>
          <p:spPr>
            <a:xfrm>
              <a:off x="2261520" y="2955960"/>
              <a:ext cx="51480" cy="270720"/>
            </a:xfrm>
            <a:custGeom>
              <a:avLst/>
              <a:gdLst/>
              <a:ahLst/>
              <a:rect l="l" t="t" r="r" b="b"/>
              <a:pathLst>
                <a:path w="160" h="806">
                  <a:moveTo>
                    <a:pt x="159" y="0"/>
                  </a:moveTo>
                  <a:cubicBezTo>
                    <a:pt x="57" y="122"/>
                    <a:pt x="0" y="297"/>
                    <a:pt x="18" y="469"/>
                  </a:cubicBezTo>
                  <a:lnTo>
                    <a:pt x="27" y="593"/>
                  </a:lnTo>
                  <a:lnTo>
                    <a:pt x="37" y="716"/>
                  </a:lnTo>
                  <a:lnTo>
                    <a:pt x="18" y="8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CustomShape 80"/>
            <p:cNvSpPr/>
            <p:nvPr/>
          </p:nvSpPr>
          <p:spPr>
            <a:xfrm>
              <a:off x="2152800" y="3006000"/>
              <a:ext cx="172800" cy="635760"/>
            </a:xfrm>
            <a:custGeom>
              <a:avLst/>
              <a:gdLst/>
              <a:ahLst/>
              <a:rect l="l" t="t" r="r" b="b"/>
              <a:pathLst>
                <a:path w="518" h="1881">
                  <a:moveTo>
                    <a:pt x="0" y="0"/>
                  </a:moveTo>
                  <a:cubicBezTo>
                    <a:pt x="6" y="165"/>
                    <a:pt x="38" y="328"/>
                    <a:pt x="65" y="493"/>
                  </a:cubicBezTo>
                  <a:cubicBezTo>
                    <a:pt x="92" y="642"/>
                    <a:pt x="165" y="763"/>
                    <a:pt x="160" y="917"/>
                  </a:cubicBezTo>
                  <a:cubicBezTo>
                    <a:pt x="155" y="1068"/>
                    <a:pt x="115" y="1248"/>
                    <a:pt x="197" y="1376"/>
                  </a:cubicBezTo>
                  <a:cubicBezTo>
                    <a:pt x="278" y="1502"/>
                    <a:pt x="412" y="1567"/>
                    <a:pt x="490" y="1701"/>
                  </a:cubicBezTo>
                  <a:lnTo>
                    <a:pt x="517" y="1846"/>
                  </a:lnTo>
                  <a:lnTo>
                    <a:pt x="517" y="188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6" name="CustomShape 81"/>
            <p:cNvSpPr/>
            <p:nvPr/>
          </p:nvSpPr>
          <p:spPr>
            <a:xfrm>
              <a:off x="2112480" y="3424320"/>
              <a:ext cx="89280" cy="819000"/>
            </a:xfrm>
            <a:custGeom>
              <a:avLst/>
              <a:gdLst/>
              <a:ahLst/>
              <a:rect l="l" t="t" r="r" b="b"/>
              <a:pathLst>
                <a:path w="273" h="2422">
                  <a:moveTo>
                    <a:pt x="256" y="0"/>
                  </a:moveTo>
                  <a:cubicBezTo>
                    <a:pt x="272" y="111"/>
                    <a:pt x="216" y="217"/>
                    <a:pt x="203" y="326"/>
                  </a:cubicBezTo>
                  <a:cubicBezTo>
                    <a:pt x="188" y="438"/>
                    <a:pt x="242" y="567"/>
                    <a:pt x="192" y="670"/>
                  </a:cubicBezTo>
                  <a:cubicBezTo>
                    <a:pt x="136" y="781"/>
                    <a:pt x="114" y="888"/>
                    <a:pt x="129" y="995"/>
                  </a:cubicBezTo>
                  <a:cubicBezTo>
                    <a:pt x="144" y="1130"/>
                    <a:pt x="161" y="1261"/>
                    <a:pt x="151" y="1393"/>
                  </a:cubicBezTo>
                  <a:cubicBezTo>
                    <a:pt x="141" y="1502"/>
                    <a:pt x="163" y="1598"/>
                    <a:pt x="170" y="1709"/>
                  </a:cubicBezTo>
                  <a:cubicBezTo>
                    <a:pt x="182" y="1864"/>
                    <a:pt x="53" y="1952"/>
                    <a:pt x="43" y="2094"/>
                  </a:cubicBezTo>
                  <a:lnTo>
                    <a:pt x="0" y="2206"/>
                  </a:lnTo>
                  <a:lnTo>
                    <a:pt x="12" y="2339"/>
                  </a:lnTo>
                  <a:lnTo>
                    <a:pt x="33" y="242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CustomShape 82"/>
            <p:cNvSpPr/>
            <p:nvPr/>
          </p:nvSpPr>
          <p:spPr>
            <a:xfrm>
              <a:off x="2172600" y="3930840"/>
              <a:ext cx="138960" cy="277920"/>
            </a:xfrm>
            <a:custGeom>
              <a:avLst/>
              <a:gdLst/>
              <a:ahLst/>
              <a:rect l="l" t="t" r="r" b="b"/>
              <a:pathLst>
                <a:path w="417" h="827">
                  <a:moveTo>
                    <a:pt x="13" y="0"/>
                  </a:moveTo>
                  <a:cubicBezTo>
                    <a:pt x="0" y="149"/>
                    <a:pt x="125" y="282"/>
                    <a:pt x="268" y="336"/>
                  </a:cubicBezTo>
                  <a:cubicBezTo>
                    <a:pt x="413" y="392"/>
                    <a:pt x="341" y="551"/>
                    <a:pt x="341" y="661"/>
                  </a:cubicBezTo>
                  <a:lnTo>
                    <a:pt x="373" y="763"/>
                  </a:lnTo>
                  <a:lnTo>
                    <a:pt x="416" y="82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CustomShape 83"/>
            <p:cNvSpPr/>
            <p:nvPr/>
          </p:nvSpPr>
          <p:spPr>
            <a:xfrm>
              <a:off x="2000160" y="3987000"/>
              <a:ext cx="156600" cy="186840"/>
            </a:xfrm>
            <a:custGeom>
              <a:avLst/>
              <a:gdLst/>
              <a:ahLst/>
              <a:rect l="l" t="t" r="r" b="b"/>
              <a:pathLst>
                <a:path w="470" h="559">
                  <a:moveTo>
                    <a:pt x="469" y="0"/>
                  </a:moveTo>
                  <a:cubicBezTo>
                    <a:pt x="433" y="148"/>
                    <a:pt x="248" y="157"/>
                    <a:pt x="192" y="295"/>
                  </a:cubicBezTo>
                  <a:cubicBezTo>
                    <a:pt x="153" y="384"/>
                    <a:pt x="169" y="556"/>
                    <a:pt x="10" y="547"/>
                  </a:cubicBezTo>
                  <a:lnTo>
                    <a:pt x="0" y="55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9" name="CustomShape 84"/>
            <p:cNvSpPr/>
            <p:nvPr/>
          </p:nvSpPr>
          <p:spPr>
            <a:xfrm>
              <a:off x="2150640" y="4065480"/>
              <a:ext cx="63360" cy="164160"/>
            </a:xfrm>
            <a:custGeom>
              <a:avLst/>
              <a:gdLst/>
              <a:ahLst/>
              <a:rect l="l" t="t" r="r" b="b"/>
              <a:pathLst>
                <a:path w="195" h="491">
                  <a:moveTo>
                    <a:pt x="0" y="0"/>
                  </a:moveTo>
                  <a:cubicBezTo>
                    <a:pt x="12" y="130"/>
                    <a:pt x="194" y="164"/>
                    <a:pt x="169" y="305"/>
                  </a:cubicBezTo>
                  <a:lnTo>
                    <a:pt x="180" y="408"/>
                  </a:lnTo>
                  <a:lnTo>
                    <a:pt x="180" y="49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0" name="CustomShape 85"/>
            <p:cNvSpPr/>
            <p:nvPr/>
          </p:nvSpPr>
          <p:spPr>
            <a:xfrm>
              <a:off x="2159280" y="653400"/>
              <a:ext cx="103320" cy="1455120"/>
            </a:xfrm>
            <a:custGeom>
              <a:avLst/>
              <a:gdLst/>
              <a:ahLst/>
              <a:rect l="l" t="t" r="r" b="b"/>
              <a:pathLst>
                <a:path w="313" h="4296">
                  <a:moveTo>
                    <a:pt x="51" y="4292"/>
                  </a:moveTo>
                  <a:lnTo>
                    <a:pt x="0" y="4295"/>
                  </a:lnTo>
                  <a:cubicBezTo>
                    <a:pt x="3" y="4014"/>
                    <a:pt x="42" y="3282"/>
                    <a:pt x="49" y="3010"/>
                  </a:cubicBezTo>
                  <a:cubicBezTo>
                    <a:pt x="70" y="2357"/>
                    <a:pt x="21" y="814"/>
                    <a:pt x="120" y="583"/>
                  </a:cubicBezTo>
                  <a:cubicBezTo>
                    <a:pt x="178" y="440"/>
                    <a:pt x="117" y="0"/>
                    <a:pt x="214" y="116"/>
                  </a:cubicBezTo>
                  <a:cubicBezTo>
                    <a:pt x="312" y="232"/>
                    <a:pt x="214" y="697"/>
                    <a:pt x="214" y="697"/>
                  </a:cubicBezTo>
                  <a:cubicBezTo>
                    <a:pt x="201" y="697"/>
                    <a:pt x="147" y="2088"/>
                    <a:pt x="120" y="2785"/>
                  </a:cubicBezTo>
                  <a:lnTo>
                    <a:pt x="51" y="4292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CustomShape 86"/>
            <p:cNvSpPr/>
            <p:nvPr/>
          </p:nvSpPr>
          <p:spPr>
            <a:xfrm>
              <a:off x="2173680" y="1283040"/>
              <a:ext cx="369000" cy="826920"/>
            </a:xfrm>
            <a:custGeom>
              <a:avLst/>
              <a:gdLst/>
              <a:ahLst/>
              <a:rect l="l" t="t" r="r" b="b"/>
              <a:pathLst>
                <a:path w="1096" h="2446">
                  <a:moveTo>
                    <a:pt x="6" y="2437"/>
                  </a:moveTo>
                  <a:cubicBezTo>
                    <a:pt x="6" y="2437"/>
                    <a:pt x="0" y="2445"/>
                    <a:pt x="6" y="2363"/>
                  </a:cubicBezTo>
                  <a:cubicBezTo>
                    <a:pt x="24" y="2185"/>
                    <a:pt x="107" y="1793"/>
                    <a:pt x="142" y="1619"/>
                  </a:cubicBezTo>
                  <a:cubicBezTo>
                    <a:pt x="260" y="1202"/>
                    <a:pt x="531" y="0"/>
                    <a:pt x="593" y="0"/>
                  </a:cubicBezTo>
                  <a:cubicBezTo>
                    <a:pt x="658" y="0"/>
                    <a:pt x="1095" y="250"/>
                    <a:pt x="1061" y="296"/>
                  </a:cubicBezTo>
                  <a:lnTo>
                    <a:pt x="658" y="146"/>
                  </a:lnTo>
                  <a:cubicBezTo>
                    <a:pt x="573" y="146"/>
                    <a:pt x="387" y="1034"/>
                    <a:pt x="250" y="1477"/>
                  </a:cubicBezTo>
                  <a:lnTo>
                    <a:pt x="6" y="2437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2" name="CustomShape 87"/>
            <p:cNvSpPr/>
            <p:nvPr/>
          </p:nvSpPr>
          <p:spPr>
            <a:xfrm>
              <a:off x="2170440" y="784800"/>
              <a:ext cx="440280" cy="1325160"/>
            </a:xfrm>
            <a:custGeom>
              <a:avLst/>
              <a:gdLst/>
              <a:ahLst/>
              <a:rect l="l" t="t" r="r" b="b"/>
              <a:pathLst>
                <a:path w="1306" h="3913">
                  <a:moveTo>
                    <a:pt x="11" y="3900"/>
                  </a:moveTo>
                  <a:cubicBezTo>
                    <a:pt x="11" y="3900"/>
                    <a:pt x="0" y="3912"/>
                    <a:pt x="11" y="3785"/>
                  </a:cubicBezTo>
                  <a:cubicBezTo>
                    <a:pt x="31" y="3503"/>
                    <a:pt x="130" y="2890"/>
                    <a:pt x="172" y="2617"/>
                  </a:cubicBezTo>
                  <a:cubicBezTo>
                    <a:pt x="314" y="1964"/>
                    <a:pt x="631" y="72"/>
                    <a:pt x="708" y="72"/>
                  </a:cubicBezTo>
                  <a:cubicBezTo>
                    <a:pt x="783" y="72"/>
                    <a:pt x="1305" y="0"/>
                    <a:pt x="1259" y="72"/>
                  </a:cubicBezTo>
                  <a:lnTo>
                    <a:pt x="783" y="304"/>
                  </a:lnTo>
                  <a:cubicBezTo>
                    <a:pt x="686" y="304"/>
                    <a:pt x="461" y="1695"/>
                    <a:pt x="300" y="2392"/>
                  </a:cubicBezTo>
                  <a:lnTo>
                    <a:pt x="11" y="3900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CustomShape 88"/>
            <p:cNvSpPr/>
            <p:nvPr/>
          </p:nvSpPr>
          <p:spPr>
            <a:xfrm>
              <a:off x="1794960" y="907200"/>
              <a:ext cx="370080" cy="1203480"/>
            </a:xfrm>
            <a:custGeom>
              <a:avLst/>
              <a:gdLst/>
              <a:ahLst/>
              <a:rect l="l" t="t" r="r" b="b"/>
              <a:pathLst>
                <a:path w="1101" h="3554">
                  <a:moveTo>
                    <a:pt x="1096" y="3545"/>
                  </a:moveTo>
                  <a:cubicBezTo>
                    <a:pt x="1096" y="3545"/>
                    <a:pt x="1100" y="3553"/>
                    <a:pt x="1096" y="3441"/>
                  </a:cubicBezTo>
                  <a:cubicBezTo>
                    <a:pt x="1078" y="3195"/>
                    <a:pt x="994" y="2655"/>
                    <a:pt x="961" y="2418"/>
                  </a:cubicBezTo>
                  <a:cubicBezTo>
                    <a:pt x="841" y="1840"/>
                    <a:pt x="573" y="178"/>
                    <a:pt x="509" y="178"/>
                  </a:cubicBezTo>
                  <a:cubicBezTo>
                    <a:pt x="446" y="178"/>
                    <a:pt x="0" y="0"/>
                    <a:pt x="35" y="63"/>
                  </a:cubicBezTo>
                  <a:lnTo>
                    <a:pt x="446" y="384"/>
                  </a:lnTo>
                  <a:cubicBezTo>
                    <a:pt x="527" y="384"/>
                    <a:pt x="716" y="1607"/>
                    <a:pt x="850" y="2220"/>
                  </a:cubicBezTo>
                  <a:lnTo>
                    <a:pt x="1096" y="3545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89"/>
            <p:cNvSpPr/>
            <p:nvPr/>
          </p:nvSpPr>
          <p:spPr>
            <a:xfrm>
              <a:off x="1792800" y="1283400"/>
              <a:ext cx="370080" cy="827280"/>
            </a:xfrm>
            <a:custGeom>
              <a:avLst/>
              <a:gdLst/>
              <a:ahLst/>
              <a:rect l="l" t="t" r="r" b="b"/>
              <a:pathLst>
                <a:path w="1099" h="2445">
                  <a:moveTo>
                    <a:pt x="1092" y="2437"/>
                  </a:moveTo>
                  <a:cubicBezTo>
                    <a:pt x="1092" y="2437"/>
                    <a:pt x="1098" y="2444"/>
                    <a:pt x="1092" y="2363"/>
                  </a:cubicBezTo>
                  <a:cubicBezTo>
                    <a:pt x="1072" y="2184"/>
                    <a:pt x="988" y="1793"/>
                    <a:pt x="957" y="1618"/>
                  </a:cubicBezTo>
                  <a:cubicBezTo>
                    <a:pt x="836" y="1202"/>
                    <a:pt x="567" y="0"/>
                    <a:pt x="505" y="0"/>
                  </a:cubicBezTo>
                  <a:cubicBezTo>
                    <a:pt x="442" y="0"/>
                    <a:pt x="0" y="249"/>
                    <a:pt x="36" y="295"/>
                  </a:cubicBezTo>
                  <a:lnTo>
                    <a:pt x="442" y="146"/>
                  </a:lnTo>
                  <a:cubicBezTo>
                    <a:pt x="525" y="146"/>
                    <a:pt x="711" y="1034"/>
                    <a:pt x="848" y="1477"/>
                  </a:cubicBezTo>
                  <a:lnTo>
                    <a:pt x="1092" y="2437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Line 90"/>
            <p:cNvSpPr/>
            <p:nvPr/>
          </p:nvSpPr>
          <p:spPr>
            <a:xfrm flipH="1">
              <a:off x="1839600" y="3016800"/>
              <a:ext cx="402480" cy="108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91"/>
            <p:cNvSpPr/>
            <p:nvPr/>
          </p:nvSpPr>
          <p:spPr>
            <a:xfrm rot="11502000">
              <a:off x="2091960" y="2814840"/>
              <a:ext cx="69120" cy="140040"/>
            </a:xfrm>
            <a:custGeom>
              <a:avLst/>
              <a:gdLst/>
              <a:ahLst/>
              <a:rect l="l" t="t" r="r" b="b"/>
              <a:pathLst>
                <a:path w="213" h="423">
                  <a:moveTo>
                    <a:pt x="116" y="0"/>
                  </a:moveTo>
                  <a:lnTo>
                    <a:pt x="212" y="422"/>
                  </a:lnTo>
                  <a:lnTo>
                    <a:pt x="0" y="422"/>
                  </a:lnTo>
                  <a:lnTo>
                    <a:pt x="116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CustomShape 92"/>
            <p:cNvSpPr/>
            <p:nvPr/>
          </p:nvSpPr>
          <p:spPr>
            <a:xfrm rot="11502000">
              <a:off x="2108880" y="2780280"/>
              <a:ext cx="68400" cy="684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CustomShape 93"/>
            <p:cNvSpPr/>
            <p:nvPr/>
          </p:nvSpPr>
          <p:spPr>
            <a:xfrm rot="20857200">
              <a:off x="2122200" y="3022560"/>
              <a:ext cx="75600" cy="156960"/>
            </a:xfrm>
            <a:custGeom>
              <a:avLst/>
              <a:gdLst/>
              <a:ahLst/>
              <a:rect l="l" t="t" r="r" b="b"/>
              <a:pathLst>
                <a:path w="233" h="474">
                  <a:moveTo>
                    <a:pt x="111" y="0"/>
                  </a:moveTo>
                  <a:lnTo>
                    <a:pt x="232" y="472"/>
                  </a:lnTo>
                  <a:lnTo>
                    <a:pt x="0" y="473"/>
                  </a:lnTo>
                  <a:lnTo>
                    <a:pt x="111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CustomShape 94"/>
            <p:cNvSpPr/>
            <p:nvPr/>
          </p:nvSpPr>
          <p:spPr>
            <a:xfrm rot="20857200">
              <a:off x="2138760" y="3141000"/>
              <a:ext cx="77040" cy="7704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CustomShape 95"/>
            <p:cNvSpPr/>
            <p:nvPr/>
          </p:nvSpPr>
          <p:spPr>
            <a:xfrm rot="20857200">
              <a:off x="2026080" y="3023280"/>
              <a:ext cx="71280" cy="142560"/>
            </a:xfrm>
            <a:custGeom>
              <a:avLst/>
              <a:gdLst/>
              <a:ahLst/>
              <a:rect l="l" t="t" r="r" b="b"/>
              <a:pathLst>
                <a:path w="219" h="433">
                  <a:moveTo>
                    <a:pt x="105" y="0"/>
                  </a:moveTo>
                  <a:lnTo>
                    <a:pt x="218" y="431"/>
                  </a:lnTo>
                  <a:lnTo>
                    <a:pt x="0" y="432"/>
                  </a:lnTo>
                  <a:lnTo>
                    <a:pt x="105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CustomShape 96"/>
            <p:cNvSpPr/>
            <p:nvPr/>
          </p:nvSpPr>
          <p:spPr>
            <a:xfrm rot="20857200">
              <a:off x="2040120" y="3130560"/>
              <a:ext cx="69480" cy="687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97"/>
            <p:cNvSpPr/>
            <p:nvPr/>
          </p:nvSpPr>
          <p:spPr>
            <a:xfrm rot="11502000">
              <a:off x="2011680" y="2812680"/>
              <a:ext cx="68040" cy="141840"/>
            </a:xfrm>
            <a:custGeom>
              <a:avLst/>
              <a:gdLst/>
              <a:ahLst/>
              <a:rect l="l" t="t" r="r" b="b"/>
              <a:pathLst>
                <a:path w="211" h="426">
                  <a:moveTo>
                    <a:pt x="111" y="0"/>
                  </a:moveTo>
                  <a:lnTo>
                    <a:pt x="210" y="424"/>
                  </a:lnTo>
                  <a:lnTo>
                    <a:pt x="0" y="425"/>
                  </a:lnTo>
                  <a:lnTo>
                    <a:pt x="111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3" name="CustomShape 98"/>
            <p:cNvSpPr/>
            <p:nvPr/>
          </p:nvSpPr>
          <p:spPr>
            <a:xfrm rot="11502000">
              <a:off x="2025000" y="2779560"/>
              <a:ext cx="68400" cy="687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4" name="CustomShape 99"/>
            <p:cNvSpPr/>
            <p:nvPr/>
          </p:nvSpPr>
          <p:spPr>
            <a:xfrm rot="11502000">
              <a:off x="2199600" y="2837880"/>
              <a:ext cx="68760" cy="140040"/>
            </a:xfrm>
            <a:custGeom>
              <a:avLst/>
              <a:gdLst/>
              <a:ahLst/>
              <a:rect l="l" t="t" r="r" b="b"/>
              <a:pathLst>
                <a:path w="211" h="424">
                  <a:moveTo>
                    <a:pt x="107" y="0"/>
                  </a:moveTo>
                  <a:lnTo>
                    <a:pt x="210" y="423"/>
                  </a:lnTo>
                  <a:lnTo>
                    <a:pt x="0" y="422"/>
                  </a:lnTo>
                  <a:lnTo>
                    <a:pt x="107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5" name="CustomShape 100"/>
            <p:cNvSpPr/>
            <p:nvPr/>
          </p:nvSpPr>
          <p:spPr>
            <a:xfrm rot="11502000">
              <a:off x="2214360" y="2801160"/>
              <a:ext cx="67680" cy="6912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6" name="CustomShape 101"/>
            <p:cNvSpPr/>
            <p:nvPr/>
          </p:nvSpPr>
          <p:spPr>
            <a:xfrm rot="429000">
              <a:off x="1927440" y="3047040"/>
              <a:ext cx="62280" cy="128520"/>
            </a:xfrm>
            <a:custGeom>
              <a:avLst/>
              <a:gdLst/>
              <a:ahLst/>
              <a:rect l="l" t="t" r="r" b="b"/>
              <a:pathLst>
                <a:path w="194" h="390">
                  <a:moveTo>
                    <a:pt x="100" y="0"/>
                  </a:moveTo>
                  <a:lnTo>
                    <a:pt x="193" y="389"/>
                  </a:lnTo>
                  <a:lnTo>
                    <a:pt x="0" y="389"/>
                  </a:lnTo>
                  <a:lnTo>
                    <a:pt x="100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102"/>
            <p:cNvSpPr/>
            <p:nvPr/>
          </p:nvSpPr>
          <p:spPr>
            <a:xfrm rot="429000">
              <a:off x="1919520" y="3146040"/>
              <a:ext cx="62640" cy="6192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CustomShape 103"/>
            <p:cNvSpPr/>
            <p:nvPr/>
          </p:nvSpPr>
          <p:spPr>
            <a:xfrm rot="10411800">
              <a:off x="1898280" y="2851920"/>
              <a:ext cx="69840" cy="142200"/>
            </a:xfrm>
            <a:custGeom>
              <a:avLst/>
              <a:gdLst/>
              <a:ahLst/>
              <a:rect l="l" t="t" r="r" b="b"/>
              <a:pathLst>
                <a:path w="216" h="429">
                  <a:moveTo>
                    <a:pt x="106" y="0"/>
                  </a:moveTo>
                  <a:lnTo>
                    <a:pt x="215" y="427"/>
                  </a:lnTo>
                  <a:lnTo>
                    <a:pt x="0" y="428"/>
                  </a:lnTo>
                  <a:lnTo>
                    <a:pt x="106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104"/>
            <p:cNvSpPr/>
            <p:nvPr/>
          </p:nvSpPr>
          <p:spPr>
            <a:xfrm rot="10411800">
              <a:off x="1889640" y="2814840"/>
              <a:ext cx="70200" cy="6948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0" name="CustomShape 105"/>
            <p:cNvSpPr/>
            <p:nvPr/>
          </p:nvSpPr>
          <p:spPr>
            <a:xfrm rot="20857200">
              <a:off x="2220120" y="3041640"/>
              <a:ext cx="70200" cy="141480"/>
            </a:xfrm>
            <a:custGeom>
              <a:avLst/>
              <a:gdLst/>
              <a:ahLst/>
              <a:rect l="l" t="t" r="r" b="b"/>
              <a:pathLst>
                <a:path w="216" h="428">
                  <a:moveTo>
                    <a:pt x="107" y="0"/>
                  </a:moveTo>
                  <a:lnTo>
                    <a:pt x="215" y="427"/>
                  </a:lnTo>
                  <a:lnTo>
                    <a:pt x="0" y="427"/>
                  </a:lnTo>
                  <a:lnTo>
                    <a:pt x="107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1" name="CustomShape 106"/>
            <p:cNvSpPr/>
            <p:nvPr/>
          </p:nvSpPr>
          <p:spPr>
            <a:xfrm rot="20857200">
              <a:off x="2235960" y="3148560"/>
              <a:ext cx="70560" cy="684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2" name="Line 107"/>
            <p:cNvSpPr/>
            <p:nvPr/>
          </p:nvSpPr>
          <p:spPr>
            <a:xfrm flipH="1">
              <a:off x="1839600" y="2446920"/>
              <a:ext cx="402480" cy="108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83" name="CustomShape 108"/>
          <p:cNvSpPr/>
          <p:nvPr/>
        </p:nvSpPr>
        <p:spPr>
          <a:xfrm>
            <a:off x="1230480" y="2766240"/>
            <a:ext cx="875160" cy="3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84" name="CustomShape 109"/>
          <p:cNvSpPr/>
          <p:nvPr/>
        </p:nvSpPr>
        <p:spPr>
          <a:xfrm>
            <a:off x="971280" y="2876760"/>
            <a:ext cx="252000" cy="252360"/>
          </a:xfrm>
          <a:prstGeom prst="ellipse">
            <a:avLst/>
          </a:prstGeom>
          <a:solidFill>
            <a:srgbClr val="53d1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85" name="CustomShape 110"/>
          <p:cNvSpPr/>
          <p:nvPr/>
        </p:nvSpPr>
        <p:spPr>
          <a:xfrm>
            <a:off x="3380400" y="4121640"/>
            <a:ext cx="640080" cy="343080"/>
          </a:xfrm>
          <a:prstGeom prst="ellipse">
            <a:avLst/>
          </a:prstGeom>
          <a:solidFill>
            <a:srgbClr val="dae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111"/>
          <p:cNvSpPr/>
          <p:nvPr/>
        </p:nvSpPr>
        <p:spPr>
          <a:xfrm>
            <a:off x="3380400" y="2086920"/>
            <a:ext cx="640080" cy="2203200"/>
          </a:xfrm>
          <a:prstGeom prst="rect">
            <a:avLst/>
          </a:prstGeom>
          <a:solidFill>
            <a:srgbClr val="dae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CustomShape 112"/>
          <p:cNvSpPr/>
          <p:nvPr/>
        </p:nvSpPr>
        <p:spPr>
          <a:xfrm>
            <a:off x="3380400" y="3036240"/>
            <a:ext cx="640080" cy="32076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113"/>
          <p:cNvSpPr/>
          <p:nvPr/>
        </p:nvSpPr>
        <p:spPr>
          <a:xfrm>
            <a:off x="3426480" y="2720880"/>
            <a:ext cx="564480" cy="48420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114"/>
          <p:cNvSpPr/>
          <p:nvPr/>
        </p:nvSpPr>
        <p:spPr>
          <a:xfrm>
            <a:off x="3380400" y="2435040"/>
            <a:ext cx="640080" cy="32220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115"/>
          <p:cNvSpPr/>
          <p:nvPr/>
        </p:nvSpPr>
        <p:spPr>
          <a:xfrm>
            <a:off x="3417840" y="2188440"/>
            <a:ext cx="564480" cy="41580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116"/>
          <p:cNvSpPr/>
          <p:nvPr/>
        </p:nvSpPr>
        <p:spPr>
          <a:xfrm>
            <a:off x="3380400" y="1864800"/>
            <a:ext cx="640080" cy="34272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117"/>
          <p:cNvSpPr/>
          <p:nvPr/>
        </p:nvSpPr>
        <p:spPr>
          <a:xfrm>
            <a:off x="3417840" y="2058840"/>
            <a:ext cx="564480" cy="21348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118"/>
          <p:cNvSpPr/>
          <p:nvPr/>
        </p:nvSpPr>
        <p:spPr>
          <a:xfrm>
            <a:off x="3426480" y="2635200"/>
            <a:ext cx="564480" cy="16992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119"/>
          <p:cNvSpPr/>
          <p:nvPr/>
        </p:nvSpPr>
        <p:spPr>
          <a:xfrm>
            <a:off x="3424320" y="2520360"/>
            <a:ext cx="564840" cy="16992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120"/>
          <p:cNvSpPr/>
          <p:nvPr/>
        </p:nvSpPr>
        <p:spPr>
          <a:xfrm>
            <a:off x="3424320" y="3121920"/>
            <a:ext cx="564840" cy="16992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121"/>
          <p:cNvSpPr/>
          <p:nvPr/>
        </p:nvSpPr>
        <p:spPr>
          <a:xfrm>
            <a:off x="3380400" y="3568680"/>
            <a:ext cx="640080" cy="322200"/>
          </a:xfrm>
          <a:prstGeom prst="ellipse">
            <a:avLst/>
          </a:prstGeom>
          <a:solidFill>
            <a:srgbClr val="fff9ae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122"/>
          <p:cNvSpPr/>
          <p:nvPr/>
        </p:nvSpPr>
        <p:spPr>
          <a:xfrm>
            <a:off x="3424320" y="3321360"/>
            <a:ext cx="564840" cy="39744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123"/>
          <p:cNvSpPr/>
          <p:nvPr/>
        </p:nvSpPr>
        <p:spPr>
          <a:xfrm>
            <a:off x="3424320" y="3235680"/>
            <a:ext cx="564840" cy="17064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124"/>
          <p:cNvSpPr/>
          <p:nvPr/>
        </p:nvSpPr>
        <p:spPr>
          <a:xfrm>
            <a:off x="3426480" y="3606840"/>
            <a:ext cx="564480" cy="21384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Line 125"/>
          <p:cNvSpPr/>
          <p:nvPr/>
        </p:nvSpPr>
        <p:spPr>
          <a:xfrm>
            <a:off x="4023360" y="2036880"/>
            <a:ext cx="0" cy="222588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Line 126"/>
          <p:cNvSpPr/>
          <p:nvPr/>
        </p:nvSpPr>
        <p:spPr>
          <a:xfrm>
            <a:off x="3380040" y="2036880"/>
            <a:ext cx="0" cy="224748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Line 127"/>
          <p:cNvSpPr/>
          <p:nvPr/>
        </p:nvSpPr>
        <p:spPr>
          <a:xfrm>
            <a:off x="3708360" y="2102040"/>
            <a:ext cx="0" cy="2225880"/>
          </a:xfrm>
          <a:prstGeom prst="line">
            <a:avLst/>
          </a:prstGeom>
          <a:ln>
            <a:solidFill>
              <a:srgbClr val="3465a4"/>
            </a:solidFill>
            <a:custDash>
              <a:ds d="100000" sp="753247"/>
              <a:ds d="100000" sp="753247"/>
              <a:ds d="753247" sp="753247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128"/>
          <p:cNvSpPr/>
          <p:nvPr/>
        </p:nvSpPr>
        <p:spPr>
          <a:xfrm>
            <a:off x="3426480" y="3893040"/>
            <a:ext cx="564480" cy="397080"/>
          </a:xfrm>
          <a:prstGeom prst="rect">
            <a:avLst/>
          </a:prstGeom>
          <a:solidFill>
            <a:srgbClr val="6a1816"/>
          </a:solidFill>
          <a:ln>
            <a:solidFill>
              <a:srgbClr val="3465a4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CustomShape 129"/>
          <p:cNvSpPr/>
          <p:nvPr/>
        </p:nvSpPr>
        <p:spPr>
          <a:xfrm>
            <a:off x="3424320" y="3805200"/>
            <a:ext cx="564840" cy="171360"/>
          </a:xfrm>
          <a:prstGeom prst="ellipse">
            <a:avLst/>
          </a:prstGeom>
          <a:solidFill>
            <a:srgbClr val="6a1816">
              <a:alpha val="40000"/>
            </a:srgbClr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130"/>
          <p:cNvSpPr/>
          <p:nvPr/>
        </p:nvSpPr>
        <p:spPr>
          <a:xfrm>
            <a:off x="3426480" y="4191480"/>
            <a:ext cx="564480" cy="212760"/>
          </a:xfrm>
          <a:prstGeom prst="ellipse">
            <a:avLst/>
          </a:prstGeom>
          <a:solidFill>
            <a:srgbClr val="6a1816"/>
          </a:solidFill>
          <a:ln>
            <a:solidFill>
              <a:srgbClr val="000000"/>
            </a:solidFill>
            <a:custDash>
              <a:ds d="189239" sp="471243"/>
              <a:ds d="189239" sp="471243"/>
              <a:ds d="942486" sp="471243"/>
              <a:ds d="942486" sp="471243"/>
              <a:ds d="942486" sp="471243"/>
            </a:custDash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131"/>
          <p:cNvSpPr/>
          <p:nvPr/>
        </p:nvSpPr>
        <p:spPr>
          <a:xfrm>
            <a:off x="3519000" y="216468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CustomShape 132"/>
          <p:cNvSpPr/>
          <p:nvPr/>
        </p:nvSpPr>
        <p:spPr>
          <a:xfrm>
            <a:off x="3721680" y="222552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133"/>
          <p:cNvSpPr/>
          <p:nvPr/>
        </p:nvSpPr>
        <p:spPr>
          <a:xfrm>
            <a:off x="3525840" y="225252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CustomShape 134"/>
          <p:cNvSpPr/>
          <p:nvPr/>
        </p:nvSpPr>
        <p:spPr>
          <a:xfrm>
            <a:off x="3659760" y="254340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CustomShape 135"/>
          <p:cNvSpPr/>
          <p:nvPr/>
        </p:nvSpPr>
        <p:spPr>
          <a:xfrm>
            <a:off x="3551400" y="263520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136"/>
          <p:cNvSpPr/>
          <p:nvPr/>
        </p:nvSpPr>
        <p:spPr>
          <a:xfrm>
            <a:off x="3574080" y="284976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CustomShape 137"/>
          <p:cNvSpPr/>
          <p:nvPr/>
        </p:nvSpPr>
        <p:spPr>
          <a:xfrm>
            <a:off x="3770640" y="244800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CustomShape 138"/>
          <p:cNvSpPr/>
          <p:nvPr/>
        </p:nvSpPr>
        <p:spPr>
          <a:xfrm>
            <a:off x="3554640" y="245196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CustomShape 139"/>
          <p:cNvSpPr/>
          <p:nvPr/>
        </p:nvSpPr>
        <p:spPr>
          <a:xfrm>
            <a:off x="3730320" y="347652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CustomShape 140"/>
          <p:cNvSpPr/>
          <p:nvPr/>
        </p:nvSpPr>
        <p:spPr>
          <a:xfrm>
            <a:off x="3591360" y="343116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CustomShape 141"/>
          <p:cNvSpPr/>
          <p:nvPr/>
        </p:nvSpPr>
        <p:spPr>
          <a:xfrm>
            <a:off x="3519000" y="296028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CustomShape 142"/>
          <p:cNvSpPr/>
          <p:nvPr/>
        </p:nvSpPr>
        <p:spPr>
          <a:xfrm>
            <a:off x="3603600" y="241992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CustomShape 143"/>
          <p:cNvSpPr/>
          <p:nvPr/>
        </p:nvSpPr>
        <p:spPr>
          <a:xfrm>
            <a:off x="3771360" y="233208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CustomShape 144"/>
          <p:cNvSpPr/>
          <p:nvPr/>
        </p:nvSpPr>
        <p:spPr>
          <a:xfrm>
            <a:off x="3853800" y="301788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145"/>
          <p:cNvSpPr/>
          <p:nvPr/>
        </p:nvSpPr>
        <p:spPr>
          <a:xfrm>
            <a:off x="3627720" y="356580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146"/>
          <p:cNvSpPr/>
          <p:nvPr/>
        </p:nvSpPr>
        <p:spPr>
          <a:xfrm>
            <a:off x="3810960" y="355680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147"/>
          <p:cNvSpPr/>
          <p:nvPr/>
        </p:nvSpPr>
        <p:spPr>
          <a:xfrm>
            <a:off x="3682800" y="335736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CustomShape 148"/>
          <p:cNvSpPr/>
          <p:nvPr/>
        </p:nvSpPr>
        <p:spPr>
          <a:xfrm>
            <a:off x="3805200" y="294948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CustomShape 149"/>
          <p:cNvSpPr/>
          <p:nvPr/>
        </p:nvSpPr>
        <p:spPr>
          <a:xfrm>
            <a:off x="3695400" y="299952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CustomShape 150"/>
          <p:cNvSpPr/>
          <p:nvPr/>
        </p:nvSpPr>
        <p:spPr>
          <a:xfrm>
            <a:off x="3519000" y="216468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151"/>
          <p:cNvSpPr/>
          <p:nvPr/>
        </p:nvSpPr>
        <p:spPr>
          <a:xfrm>
            <a:off x="3721680" y="222552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CustomShape 152"/>
          <p:cNvSpPr/>
          <p:nvPr/>
        </p:nvSpPr>
        <p:spPr>
          <a:xfrm>
            <a:off x="3525840" y="225252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CustomShape 153"/>
          <p:cNvSpPr/>
          <p:nvPr/>
        </p:nvSpPr>
        <p:spPr>
          <a:xfrm>
            <a:off x="3659760" y="254340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CustomShape 154"/>
          <p:cNvSpPr/>
          <p:nvPr/>
        </p:nvSpPr>
        <p:spPr>
          <a:xfrm>
            <a:off x="3551400" y="263520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CustomShape 155"/>
          <p:cNvSpPr/>
          <p:nvPr/>
        </p:nvSpPr>
        <p:spPr>
          <a:xfrm>
            <a:off x="3574080" y="284976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CustomShape 156"/>
          <p:cNvSpPr/>
          <p:nvPr/>
        </p:nvSpPr>
        <p:spPr>
          <a:xfrm>
            <a:off x="3770640" y="244800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157"/>
          <p:cNvSpPr/>
          <p:nvPr/>
        </p:nvSpPr>
        <p:spPr>
          <a:xfrm>
            <a:off x="3554640" y="245196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CustomShape 158"/>
          <p:cNvSpPr/>
          <p:nvPr/>
        </p:nvSpPr>
        <p:spPr>
          <a:xfrm>
            <a:off x="3730320" y="347652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159"/>
          <p:cNvSpPr/>
          <p:nvPr/>
        </p:nvSpPr>
        <p:spPr>
          <a:xfrm>
            <a:off x="3591360" y="343116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160"/>
          <p:cNvSpPr/>
          <p:nvPr/>
        </p:nvSpPr>
        <p:spPr>
          <a:xfrm>
            <a:off x="3519000" y="296028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161"/>
          <p:cNvSpPr/>
          <p:nvPr/>
        </p:nvSpPr>
        <p:spPr>
          <a:xfrm>
            <a:off x="3603600" y="241992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162"/>
          <p:cNvSpPr/>
          <p:nvPr/>
        </p:nvSpPr>
        <p:spPr>
          <a:xfrm>
            <a:off x="3771360" y="233208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CustomShape 163"/>
          <p:cNvSpPr/>
          <p:nvPr/>
        </p:nvSpPr>
        <p:spPr>
          <a:xfrm>
            <a:off x="3853800" y="301788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CustomShape 164"/>
          <p:cNvSpPr/>
          <p:nvPr/>
        </p:nvSpPr>
        <p:spPr>
          <a:xfrm>
            <a:off x="3627720" y="356580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165"/>
          <p:cNvSpPr/>
          <p:nvPr/>
        </p:nvSpPr>
        <p:spPr>
          <a:xfrm>
            <a:off x="3810960" y="355680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166"/>
          <p:cNvSpPr/>
          <p:nvPr/>
        </p:nvSpPr>
        <p:spPr>
          <a:xfrm>
            <a:off x="3682800" y="335736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CustomShape 167"/>
          <p:cNvSpPr/>
          <p:nvPr/>
        </p:nvSpPr>
        <p:spPr>
          <a:xfrm>
            <a:off x="3805200" y="294948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CustomShape 168"/>
          <p:cNvSpPr/>
          <p:nvPr/>
        </p:nvSpPr>
        <p:spPr>
          <a:xfrm>
            <a:off x="3695400" y="299952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169"/>
          <p:cNvSpPr/>
          <p:nvPr/>
        </p:nvSpPr>
        <p:spPr>
          <a:xfrm>
            <a:off x="3519000" y="2164680"/>
            <a:ext cx="216360" cy="360360"/>
          </a:xfrm>
          <a:custGeom>
            <a:avLst/>
            <a:gdLst/>
            <a:ahLst/>
            <a:rect l="l" t="t" r="r" b="b"/>
            <a:pathLst>
              <a:path w="645" h="1071">
                <a:moveTo>
                  <a:pt x="588" y="0"/>
                </a:moveTo>
                <a:cubicBezTo>
                  <a:pt x="644" y="142"/>
                  <a:pt x="533" y="265"/>
                  <a:pt x="417" y="329"/>
                </a:cubicBezTo>
                <a:cubicBezTo>
                  <a:pt x="268" y="406"/>
                  <a:pt x="388" y="668"/>
                  <a:pt x="257" y="790"/>
                </a:cubicBezTo>
                <a:lnTo>
                  <a:pt x="85" y="948"/>
                </a:lnTo>
                <a:lnTo>
                  <a:pt x="0" y="1060"/>
                </a:lnTo>
                <a:lnTo>
                  <a:pt x="0" y="107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170"/>
          <p:cNvSpPr/>
          <p:nvPr/>
        </p:nvSpPr>
        <p:spPr>
          <a:xfrm>
            <a:off x="3721680" y="2225520"/>
            <a:ext cx="183960" cy="411120"/>
          </a:xfrm>
          <a:custGeom>
            <a:avLst/>
            <a:gdLst/>
            <a:ahLst/>
            <a:rect l="l" t="t" r="r" b="b"/>
            <a:pathLst>
              <a:path w="550" h="1218">
                <a:moveTo>
                  <a:pt x="0" y="0"/>
                </a:moveTo>
                <a:cubicBezTo>
                  <a:pt x="13" y="125"/>
                  <a:pt x="56" y="237"/>
                  <a:pt x="150" y="339"/>
                </a:cubicBezTo>
                <a:cubicBezTo>
                  <a:pt x="257" y="453"/>
                  <a:pt x="177" y="720"/>
                  <a:pt x="321" y="799"/>
                </a:cubicBezTo>
                <a:cubicBezTo>
                  <a:pt x="455" y="875"/>
                  <a:pt x="458" y="1025"/>
                  <a:pt x="529" y="1138"/>
                </a:cubicBezTo>
                <a:lnTo>
                  <a:pt x="549" y="12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171"/>
          <p:cNvSpPr/>
          <p:nvPr/>
        </p:nvSpPr>
        <p:spPr>
          <a:xfrm>
            <a:off x="3525840" y="2252520"/>
            <a:ext cx="195480" cy="705240"/>
          </a:xfrm>
          <a:custGeom>
            <a:avLst/>
            <a:gdLst/>
            <a:ahLst/>
            <a:rect l="l" t="t" r="r" b="b"/>
            <a:pathLst>
              <a:path w="585" h="2086">
                <a:moveTo>
                  <a:pt x="558" y="0"/>
                </a:moveTo>
                <a:cubicBezTo>
                  <a:pt x="584" y="141"/>
                  <a:pt x="558" y="284"/>
                  <a:pt x="558" y="427"/>
                </a:cubicBezTo>
                <a:cubicBezTo>
                  <a:pt x="558" y="585"/>
                  <a:pt x="506" y="721"/>
                  <a:pt x="453" y="857"/>
                </a:cubicBezTo>
                <a:cubicBezTo>
                  <a:pt x="403" y="987"/>
                  <a:pt x="341" y="1115"/>
                  <a:pt x="341" y="1263"/>
                </a:cubicBezTo>
                <a:cubicBezTo>
                  <a:pt x="338" y="1440"/>
                  <a:pt x="244" y="1597"/>
                  <a:pt x="141" y="1713"/>
                </a:cubicBezTo>
                <a:lnTo>
                  <a:pt x="56" y="1860"/>
                </a:lnTo>
                <a:lnTo>
                  <a:pt x="9" y="1995"/>
                </a:lnTo>
                <a:lnTo>
                  <a:pt x="0" y="208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172"/>
          <p:cNvSpPr/>
          <p:nvPr/>
        </p:nvSpPr>
        <p:spPr>
          <a:xfrm>
            <a:off x="3659760" y="2543400"/>
            <a:ext cx="274680" cy="536760"/>
          </a:xfrm>
          <a:custGeom>
            <a:avLst/>
            <a:gdLst/>
            <a:ahLst/>
            <a:rect l="l" t="t" r="r" b="b"/>
            <a:pathLst>
              <a:path w="818" h="1590">
                <a:moveTo>
                  <a:pt x="78" y="0"/>
                </a:moveTo>
                <a:cubicBezTo>
                  <a:pt x="0" y="179"/>
                  <a:pt x="136" y="361"/>
                  <a:pt x="286" y="384"/>
                </a:cubicBezTo>
                <a:cubicBezTo>
                  <a:pt x="401" y="400"/>
                  <a:pt x="540" y="469"/>
                  <a:pt x="572" y="619"/>
                </a:cubicBezTo>
                <a:cubicBezTo>
                  <a:pt x="603" y="770"/>
                  <a:pt x="577" y="928"/>
                  <a:pt x="579" y="1081"/>
                </a:cubicBezTo>
                <a:cubicBezTo>
                  <a:pt x="582" y="1265"/>
                  <a:pt x="683" y="1423"/>
                  <a:pt x="788" y="1544"/>
                </a:cubicBezTo>
                <a:lnTo>
                  <a:pt x="817" y="158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173"/>
          <p:cNvSpPr/>
          <p:nvPr/>
        </p:nvSpPr>
        <p:spPr>
          <a:xfrm>
            <a:off x="3551400" y="2635200"/>
            <a:ext cx="173160" cy="919800"/>
          </a:xfrm>
          <a:custGeom>
            <a:avLst/>
            <a:gdLst/>
            <a:ahLst/>
            <a:rect l="l" t="t" r="r" b="b"/>
            <a:pathLst>
              <a:path w="520" h="2718">
                <a:moveTo>
                  <a:pt x="425" y="0"/>
                </a:moveTo>
                <a:cubicBezTo>
                  <a:pt x="439" y="154"/>
                  <a:pt x="419" y="317"/>
                  <a:pt x="473" y="463"/>
                </a:cubicBezTo>
                <a:cubicBezTo>
                  <a:pt x="519" y="585"/>
                  <a:pt x="506" y="722"/>
                  <a:pt x="483" y="846"/>
                </a:cubicBezTo>
                <a:cubicBezTo>
                  <a:pt x="458" y="973"/>
                  <a:pt x="404" y="1082"/>
                  <a:pt x="340" y="1195"/>
                </a:cubicBezTo>
                <a:cubicBezTo>
                  <a:pt x="270" y="1319"/>
                  <a:pt x="318" y="1481"/>
                  <a:pt x="312" y="1624"/>
                </a:cubicBezTo>
                <a:cubicBezTo>
                  <a:pt x="305" y="1775"/>
                  <a:pt x="312" y="1932"/>
                  <a:pt x="257" y="2086"/>
                </a:cubicBezTo>
                <a:cubicBezTo>
                  <a:pt x="204" y="2225"/>
                  <a:pt x="153" y="2363"/>
                  <a:pt x="56" y="2458"/>
                </a:cubicBezTo>
                <a:lnTo>
                  <a:pt x="19" y="2582"/>
                </a:lnTo>
                <a:lnTo>
                  <a:pt x="9" y="2695"/>
                </a:lnTo>
                <a:lnTo>
                  <a:pt x="0" y="2717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CustomShape 174"/>
          <p:cNvSpPr/>
          <p:nvPr/>
        </p:nvSpPr>
        <p:spPr>
          <a:xfrm>
            <a:off x="3574080" y="2849760"/>
            <a:ext cx="30960" cy="284400"/>
          </a:xfrm>
          <a:custGeom>
            <a:avLst/>
            <a:gdLst/>
            <a:ahLst/>
            <a:rect l="l" t="t" r="r" b="b"/>
            <a:pathLst>
              <a:path w="101" h="846">
                <a:moveTo>
                  <a:pt x="0" y="0"/>
                </a:moveTo>
                <a:cubicBezTo>
                  <a:pt x="19" y="126"/>
                  <a:pt x="14" y="255"/>
                  <a:pt x="56" y="383"/>
                </a:cubicBezTo>
                <a:cubicBezTo>
                  <a:pt x="100" y="509"/>
                  <a:pt x="49" y="650"/>
                  <a:pt x="19" y="778"/>
                </a:cubicBezTo>
                <a:lnTo>
                  <a:pt x="11" y="84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175"/>
          <p:cNvSpPr/>
          <p:nvPr/>
        </p:nvSpPr>
        <p:spPr>
          <a:xfrm>
            <a:off x="3770640" y="2448000"/>
            <a:ext cx="28440" cy="188640"/>
          </a:xfrm>
          <a:custGeom>
            <a:avLst/>
            <a:gdLst/>
            <a:ahLst/>
            <a:rect l="l" t="t" r="r" b="b"/>
            <a:pathLst>
              <a:path w="92" h="564">
                <a:moveTo>
                  <a:pt x="91" y="0"/>
                </a:moveTo>
                <a:cubicBezTo>
                  <a:pt x="0" y="90"/>
                  <a:pt x="33" y="235"/>
                  <a:pt x="54" y="348"/>
                </a:cubicBezTo>
                <a:lnTo>
                  <a:pt x="62" y="484"/>
                </a:lnTo>
                <a:lnTo>
                  <a:pt x="54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176"/>
          <p:cNvSpPr/>
          <p:nvPr/>
        </p:nvSpPr>
        <p:spPr>
          <a:xfrm>
            <a:off x="3554640" y="2451960"/>
            <a:ext cx="32760" cy="195840"/>
          </a:xfrm>
          <a:custGeom>
            <a:avLst/>
            <a:gdLst/>
            <a:ahLst/>
            <a:rect l="l" t="t" r="r" b="b"/>
            <a:pathLst>
              <a:path w="105" h="587">
                <a:moveTo>
                  <a:pt x="104" y="0"/>
                </a:moveTo>
                <a:cubicBezTo>
                  <a:pt x="85" y="131"/>
                  <a:pt x="14" y="241"/>
                  <a:pt x="0" y="372"/>
                </a:cubicBezTo>
                <a:lnTo>
                  <a:pt x="47" y="485"/>
                </a:lnTo>
                <a:lnTo>
                  <a:pt x="47" y="58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177"/>
          <p:cNvSpPr/>
          <p:nvPr/>
        </p:nvSpPr>
        <p:spPr>
          <a:xfrm>
            <a:off x="3730320" y="3476520"/>
            <a:ext cx="74520" cy="254160"/>
          </a:xfrm>
          <a:custGeom>
            <a:avLst/>
            <a:gdLst/>
            <a:ahLst/>
            <a:rect l="l" t="t" r="r" b="b"/>
            <a:pathLst>
              <a:path w="227" h="757">
                <a:moveTo>
                  <a:pt x="125" y="0"/>
                </a:moveTo>
                <a:cubicBezTo>
                  <a:pt x="226" y="176"/>
                  <a:pt x="0" y="270"/>
                  <a:pt x="77" y="439"/>
                </a:cubicBezTo>
                <a:lnTo>
                  <a:pt x="86" y="587"/>
                </a:lnTo>
                <a:lnTo>
                  <a:pt x="86" y="700"/>
                </a:lnTo>
                <a:lnTo>
                  <a:pt x="68" y="75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178"/>
          <p:cNvSpPr/>
          <p:nvPr/>
        </p:nvSpPr>
        <p:spPr>
          <a:xfrm>
            <a:off x="3591360" y="3431160"/>
            <a:ext cx="36360" cy="272520"/>
          </a:xfrm>
          <a:custGeom>
            <a:avLst/>
            <a:gdLst/>
            <a:ahLst/>
            <a:rect l="l" t="t" r="r" b="b"/>
            <a:pathLst>
              <a:path w="116" h="812">
                <a:moveTo>
                  <a:pt x="45" y="0"/>
                </a:moveTo>
                <a:cubicBezTo>
                  <a:pt x="0" y="150"/>
                  <a:pt x="115" y="260"/>
                  <a:pt x="110" y="406"/>
                </a:cubicBezTo>
                <a:cubicBezTo>
                  <a:pt x="110" y="525"/>
                  <a:pt x="110" y="646"/>
                  <a:pt x="110" y="766"/>
                </a:cubicBezTo>
                <a:lnTo>
                  <a:pt x="101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179"/>
          <p:cNvSpPr/>
          <p:nvPr/>
        </p:nvSpPr>
        <p:spPr>
          <a:xfrm>
            <a:off x="3519000" y="2960280"/>
            <a:ext cx="60840" cy="160920"/>
          </a:xfrm>
          <a:custGeom>
            <a:avLst/>
            <a:gdLst/>
            <a:ahLst/>
            <a:rect l="l" t="t" r="r" b="b"/>
            <a:pathLst>
              <a:path w="186" h="482">
                <a:moveTo>
                  <a:pt x="185" y="0"/>
                </a:moveTo>
                <a:cubicBezTo>
                  <a:pt x="113" y="81"/>
                  <a:pt x="22" y="165"/>
                  <a:pt x="0" y="294"/>
                </a:cubicBezTo>
                <a:lnTo>
                  <a:pt x="1" y="402"/>
                </a:lnTo>
                <a:lnTo>
                  <a:pt x="8" y="48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180"/>
          <p:cNvSpPr/>
          <p:nvPr/>
        </p:nvSpPr>
        <p:spPr>
          <a:xfrm>
            <a:off x="3603600" y="2419920"/>
            <a:ext cx="47160" cy="201600"/>
          </a:xfrm>
          <a:custGeom>
            <a:avLst/>
            <a:gdLst/>
            <a:ahLst/>
            <a:rect l="l" t="t" r="r" b="b"/>
            <a:pathLst>
              <a:path w="147" h="600">
                <a:moveTo>
                  <a:pt x="56" y="0"/>
                </a:moveTo>
                <a:cubicBezTo>
                  <a:pt x="92" y="98"/>
                  <a:pt x="146" y="192"/>
                  <a:pt x="133" y="312"/>
                </a:cubicBezTo>
                <a:cubicBezTo>
                  <a:pt x="121" y="427"/>
                  <a:pt x="0" y="473"/>
                  <a:pt x="41" y="599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181"/>
          <p:cNvSpPr/>
          <p:nvPr/>
        </p:nvSpPr>
        <p:spPr>
          <a:xfrm>
            <a:off x="3771360" y="2332080"/>
            <a:ext cx="143640" cy="91440"/>
          </a:xfrm>
          <a:custGeom>
            <a:avLst/>
            <a:gdLst/>
            <a:ahLst/>
            <a:rect l="l" t="t" r="r" b="b"/>
            <a:pathLst>
              <a:path w="431" h="277">
                <a:moveTo>
                  <a:pt x="0" y="0"/>
                </a:moveTo>
                <a:cubicBezTo>
                  <a:pt x="80" y="84"/>
                  <a:pt x="181" y="165"/>
                  <a:pt x="289" y="160"/>
                </a:cubicBezTo>
                <a:lnTo>
                  <a:pt x="367" y="215"/>
                </a:lnTo>
                <a:lnTo>
                  <a:pt x="430" y="276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182"/>
          <p:cNvSpPr/>
          <p:nvPr/>
        </p:nvSpPr>
        <p:spPr>
          <a:xfrm>
            <a:off x="3853800" y="3017880"/>
            <a:ext cx="32040" cy="155520"/>
          </a:xfrm>
          <a:custGeom>
            <a:avLst/>
            <a:gdLst/>
            <a:ahLst/>
            <a:rect l="l" t="t" r="r" b="b"/>
            <a:pathLst>
              <a:path w="104" h="466">
                <a:moveTo>
                  <a:pt x="103" y="0"/>
                </a:moveTo>
                <a:cubicBezTo>
                  <a:pt x="0" y="67"/>
                  <a:pt x="68" y="192"/>
                  <a:pt x="83" y="287"/>
                </a:cubicBezTo>
                <a:lnTo>
                  <a:pt x="83" y="393"/>
                </a:lnTo>
                <a:lnTo>
                  <a:pt x="68" y="465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183"/>
          <p:cNvSpPr/>
          <p:nvPr/>
        </p:nvSpPr>
        <p:spPr>
          <a:xfrm>
            <a:off x="3627720" y="3565800"/>
            <a:ext cx="47880" cy="137520"/>
          </a:xfrm>
          <a:custGeom>
            <a:avLst/>
            <a:gdLst/>
            <a:ahLst/>
            <a:rect l="l" t="t" r="r" b="b"/>
            <a:pathLst>
              <a:path w="148" h="413">
                <a:moveTo>
                  <a:pt x="0" y="0"/>
                </a:moveTo>
                <a:cubicBezTo>
                  <a:pt x="28" y="127"/>
                  <a:pt x="137" y="187"/>
                  <a:pt x="141" y="332"/>
                </a:cubicBezTo>
                <a:lnTo>
                  <a:pt x="147" y="412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184"/>
          <p:cNvSpPr/>
          <p:nvPr/>
        </p:nvSpPr>
        <p:spPr>
          <a:xfrm>
            <a:off x="3810960" y="3556800"/>
            <a:ext cx="50760" cy="167760"/>
          </a:xfrm>
          <a:custGeom>
            <a:avLst/>
            <a:gdLst/>
            <a:ahLst/>
            <a:rect l="l" t="t" r="r" b="b"/>
            <a:pathLst>
              <a:path w="157" h="501">
                <a:moveTo>
                  <a:pt x="109" y="0"/>
                </a:moveTo>
                <a:cubicBezTo>
                  <a:pt x="156" y="138"/>
                  <a:pt x="0" y="205"/>
                  <a:pt x="52" y="348"/>
                </a:cubicBezTo>
                <a:lnTo>
                  <a:pt x="58" y="464"/>
                </a:lnTo>
                <a:lnTo>
                  <a:pt x="88" y="5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185"/>
          <p:cNvSpPr/>
          <p:nvPr/>
        </p:nvSpPr>
        <p:spPr>
          <a:xfrm>
            <a:off x="3682800" y="3357360"/>
            <a:ext cx="68400" cy="173880"/>
          </a:xfrm>
          <a:custGeom>
            <a:avLst/>
            <a:gdLst/>
            <a:ahLst/>
            <a:rect l="l" t="t" r="r" b="b"/>
            <a:pathLst>
              <a:path w="209" h="520">
                <a:moveTo>
                  <a:pt x="169" y="0"/>
                </a:moveTo>
                <a:cubicBezTo>
                  <a:pt x="208" y="128"/>
                  <a:pt x="111" y="224"/>
                  <a:pt x="34" y="267"/>
                </a:cubicBezTo>
                <a:lnTo>
                  <a:pt x="7" y="357"/>
                </a:lnTo>
                <a:lnTo>
                  <a:pt x="0" y="456"/>
                </a:lnTo>
                <a:lnTo>
                  <a:pt x="0" y="51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186"/>
          <p:cNvSpPr/>
          <p:nvPr/>
        </p:nvSpPr>
        <p:spPr>
          <a:xfrm>
            <a:off x="3805200" y="2949480"/>
            <a:ext cx="52200" cy="272520"/>
          </a:xfrm>
          <a:custGeom>
            <a:avLst/>
            <a:gdLst/>
            <a:ahLst/>
            <a:rect l="l" t="t" r="r" b="b"/>
            <a:pathLst>
              <a:path w="162" h="812">
                <a:moveTo>
                  <a:pt x="161" y="0"/>
                </a:moveTo>
                <a:cubicBezTo>
                  <a:pt x="57" y="123"/>
                  <a:pt x="0" y="299"/>
                  <a:pt x="18" y="472"/>
                </a:cubicBezTo>
                <a:lnTo>
                  <a:pt x="28" y="597"/>
                </a:lnTo>
                <a:lnTo>
                  <a:pt x="38" y="722"/>
                </a:lnTo>
                <a:lnTo>
                  <a:pt x="19" y="81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187"/>
          <p:cNvSpPr/>
          <p:nvPr/>
        </p:nvSpPr>
        <p:spPr>
          <a:xfrm>
            <a:off x="3695400" y="2999520"/>
            <a:ext cx="174240" cy="640080"/>
          </a:xfrm>
          <a:custGeom>
            <a:avLst/>
            <a:gdLst/>
            <a:ahLst/>
            <a:rect l="l" t="t" r="r" b="b"/>
            <a:pathLst>
              <a:path w="522" h="1895">
                <a:moveTo>
                  <a:pt x="0" y="0"/>
                </a:moveTo>
                <a:cubicBezTo>
                  <a:pt x="6" y="166"/>
                  <a:pt x="39" y="330"/>
                  <a:pt x="66" y="497"/>
                </a:cubicBezTo>
                <a:cubicBezTo>
                  <a:pt x="92" y="647"/>
                  <a:pt x="167" y="769"/>
                  <a:pt x="161" y="924"/>
                </a:cubicBezTo>
                <a:cubicBezTo>
                  <a:pt x="156" y="1075"/>
                  <a:pt x="116" y="1257"/>
                  <a:pt x="198" y="1386"/>
                </a:cubicBezTo>
                <a:cubicBezTo>
                  <a:pt x="280" y="1513"/>
                  <a:pt x="415" y="1578"/>
                  <a:pt x="494" y="1714"/>
                </a:cubicBezTo>
                <a:lnTo>
                  <a:pt x="521" y="1860"/>
                </a:lnTo>
                <a:lnTo>
                  <a:pt x="521" y="1894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188"/>
          <p:cNvSpPr/>
          <p:nvPr/>
        </p:nvSpPr>
        <p:spPr>
          <a:xfrm>
            <a:off x="3654720" y="3420360"/>
            <a:ext cx="90360" cy="825120"/>
          </a:xfrm>
          <a:custGeom>
            <a:avLst/>
            <a:gdLst/>
            <a:ahLst/>
            <a:rect l="l" t="t" r="r" b="b"/>
            <a:pathLst>
              <a:path w="274" h="2440">
                <a:moveTo>
                  <a:pt x="257" y="0"/>
                </a:moveTo>
                <a:cubicBezTo>
                  <a:pt x="273" y="111"/>
                  <a:pt x="217" y="219"/>
                  <a:pt x="203" y="329"/>
                </a:cubicBezTo>
                <a:cubicBezTo>
                  <a:pt x="188" y="442"/>
                  <a:pt x="244" y="571"/>
                  <a:pt x="193" y="675"/>
                </a:cubicBezTo>
                <a:cubicBezTo>
                  <a:pt x="136" y="787"/>
                  <a:pt x="114" y="894"/>
                  <a:pt x="129" y="1003"/>
                </a:cubicBezTo>
                <a:cubicBezTo>
                  <a:pt x="144" y="1138"/>
                  <a:pt x="162" y="1271"/>
                  <a:pt x="151" y="1403"/>
                </a:cubicBezTo>
                <a:cubicBezTo>
                  <a:pt x="141" y="1513"/>
                  <a:pt x="163" y="1610"/>
                  <a:pt x="171" y="1721"/>
                </a:cubicBezTo>
                <a:cubicBezTo>
                  <a:pt x="183" y="1878"/>
                  <a:pt x="53" y="1967"/>
                  <a:pt x="43" y="2110"/>
                </a:cubicBezTo>
                <a:lnTo>
                  <a:pt x="0" y="2223"/>
                </a:lnTo>
                <a:lnTo>
                  <a:pt x="11" y="2357"/>
                </a:lnTo>
                <a:lnTo>
                  <a:pt x="32" y="2439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189"/>
          <p:cNvSpPr/>
          <p:nvPr/>
        </p:nvSpPr>
        <p:spPr>
          <a:xfrm>
            <a:off x="3715560" y="3931200"/>
            <a:ext cx="139680" cy="279720"/>
          </a:xfrm>
          <a:custGeom>
            <a:avLst/>
            <a:gdLst/>
            <a:ahLst/>
            <a:rect l="l" t="t" r="r" b="b"/>
            <a:pathLst>
              <a:path w="419" h="832">
                <a:moveTo>
                  <a:pt x="12" y="0"/>
                </a:moveTo>
                <a:cubicBezTo>
                  <a:pt x="0" y="150"/>
                  <a:pt x="126" y="284"/>
                  <a:pt x="270" y="337"/>
                </a:cubicBezTo>
                <a:cubicBezTo>
                  <a:pt x="416" y="394"/>
                  <a:pt x="343" y="554"/>
                  <a:pt x="343" y="665"/>
                </a:cubicBezTo>
                <a:lnTo>
                  <a:pt x="375" y="768"/>
                </a:lnTo>
                <a:lnTo>
                  <a:pt x="418" y="831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190"/>
          <p:cNvSpPr/>
          <p:nvPr/>
        </p:nvSpPr>
        <p:spPr>
          <a:xfrm>
            <a:off x="3541680" y="3987000"/>
            <a:ext cx="157680" cy="189000"/>
          </a:xfrm>
          <a:custGeom>
            <a:avLst/>
            <a:gdLst/>
            <a:ahLst/>
            <a:rect l="l" t="t" r="r" b="b"/>
            <a:pathLst>
              <a:path w="473" h="564">
                <a:moveTo>
                  <a:pt x="472" y="0"/>
                </a:moveTo>
                <a:cubicBezTo>
                  <a:pt x="436" y="150"/>
                  <a:pt x="250" y="159"/>
                  <a:pt x="193" y="297"/>
                </a:cubicBezTo>
                <a:cubicBezTo>
                  <a:pt x="154" y="388"/>
                  <a:pt x="171" y="560"/>
                  <a:pt x="10" y="551"/>
                </a:cubicBezTo>
                <a:lnTo>
                  <a:pt x="0" y="56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191"/>
          <p:cNvSpPr/>
          <p:nvPr/>
        </p:nvSpPr>
        <p:spPr>
          <a:xfrm>
            <a:off x="3693240" y="4066560"/>
            <a:ext cx="64440" cy="165240"/>
          </a:xfrm>
          <a:custGeom>
            <a:avLst/>
            <a:gdLst/>
            <a:ahLst/>
            <a:rect l="l" t="t" r="r" b="b"/>
            <a:pathLst>
              <a:path w="197" h="494">
                <a:moveTo>
                  <a:pt x="0" y="0"/>
                </a:moveTo>
                <a:cubicBezTo>
                  <a:pt x="13" y="131"/>
                  <a:pt x="196" y="165"/>
                  <a:pt x="171" y="307"/>
                </a:cubicBezTo>
                <a:lnTo>
                  <a:pt x="182" y="411"/>
                </a:lnTo>
                <a:lnTo>
                  <a:pt x="182" y="493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192"/>
          <p:cNvSpPr/>
          <p:nvPr/>
        </p:nvSpPr>
        <p:spPr>
          <a:xfrm>
            <a:off x="3702240" y="629640"/>
            <a:ext cx="103680" cy="1465920"/>
          </a:xfrm>
          <a:custGeom>
            <a:avLst/>
            <a:gdLst/>
            <a:ahLst/>
            <a:rect l="l" t="t" r="r" b="b"/>
            <a:pathLst>
              <a:path w="314" h="4328">
                <a:moveTo>
                  <a:pt x="50" y="4324"/>
                </a:moveTo>
                <a:lnTo>
                  <a:pt x="0" y="4327"/>
                </a:lnTo>
                <a:cubicBezTo>
                  <a:pt x="3" y="4044"/>
                  <a:pt x="41" y="3306"/>
                  <a:pt x="49" y="3032"/>
                </a:cubicBezTo>
                <a:cubicBezTo>
                  <a:pt x="70" y="2375"/>
                  <a:pt x="20" y="820"/>
                  <a:pt x="120" y="588"/>
                </a:cubicBezTo>
                <a:cubicBezTo>
                  <a:pt x="178" y="443"/>
                  <a:pt x="117" y="0"/>
                  <a:pt x="215" y="118"/>
                </a:cubicBezTo>
                <a:cubicBezTo>
                  <a:pt x="313" y="234"/>
                  <a:pt x="215" y="702"/>
                  <a:pt x="215" y="702"/>
                </a:cubicBezTo>
                <a:cubicBezTo>
                  <a:pt x="202" y="702"/>
                  <a:pt x="147" y="2104"/>
                  <a:pt x="120" y="2806"/>
                </a:cubicBezTo>
                <a:lnTo>
                  <a:pt x="50" y="4324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193"/>
          <p:cNvSpPr/>
          <p:nvPr/>
        </p:nvSpPr>
        <p:spPr>
          <a:xfrm>
            <a:off x="3716640" y="1263960"/>
            <a:ext cx="371880" cy="833040"/>
          </a:xfrm>
          <a:custGeom>
            <a:avLst/>
            <a:gdLst/>
            <a:ahLst/>
            <a:rect l="l" t="t" r="r" b="b"/>
            <a:pathLst>
              <a:path w="1103" h="2463">
                <a:moveTo>
                  <a:pt x="6" y="2455"/>
                </a:moveTo>
                <a:cubicBezTo>
                  <a:pt x="6" y="2455"/>
                  <a:pt x="0" y="2462"/>
                  <a:pt x="6" y="2381"/>
                </a:cubicBezTo>
                <a:cubicBezTo>
                  <a:pt x="24" y="2201"/>
                  <a:pt x="107" y="1806"/>
                  <a:pt x="143" y="1631"/>
                </a:cubicBezTo>
                <a:cubicBezTo>
                  <a:pt x="262" y="1211"/>
                  <a:pt x="534" y="0"/>
                  <a:pt x="596" y="0"/>
                </a:cubicBezTo>
                <a:cubicBezTo>
                  <a:pt x="662" y="0"/>
                  <a:pt x="1102" y="251"/>
                  <a:pt x="1068" y="298"/>
                </a:cubicBezTo>
                <a:lnTo>
                  <a:pt x="662" y="147"/>
                </a:lnTo>
                <a:cubicBezTo>
                  <a:pt x="577" y="147"/>
                  <a:pt x="390" y="1041"/>
                  <a:pt x="251" y="1488"/>
                </a:cubicBezTo>
                <a:lnTo>
                  <a:pt x="6" y="2455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194"/>
          <p:cNvSpPr/>
          <p:nvPr/>
        </p:nvSpPr>
        <p:spPr>
          <a:xfrm>
            <a:off x="3713400" y="762120"/>
            <a:ext cx="443520" cy="1334880"/>
          </a:xfrm>
          <a:custGeom>
            <a:avLst/>
            <a:gdLst/>
            <a:ahLst/>
            <a:rect l="l" t="t" r="r" b="b"/>
            <a:pathLst>
              <a:path w="1315" h="3942">
                <a:moveTo>
                  <a:pt x="10" y="3929"/>
                </a:moveTo>
                <a:cubicBezTo>
                  <a:pt x="10" y="3929"/>
                  <a:pt x="0" y="3941"/>
                  <a:pt x="10" y="3813"/>
                </a:cubicBezTo>
                <a:cubicBezTo>
                  <a:pt x="31" y="3529"/>
                  <a:pt x="131" y="2911"/>
                  <a:pt x="173" y="2636"/>
                </a:cubicBezTo>
                <a:cubicBezTo>
                  <a:pt x="315" y="1979"/>
                  <a:pt x="635" y="73"/>
                  <a:pt x="713" y="73"/>
                </a:cubicBezTo>
                <a:cubicBezTo>
                  <a:pt x="788" y="73"/>
                  <a:pt x="1314" y="0"/>
                  <a:pt x="1268" y="73"/>
                </a:cubicBezTo>
                <a:lnTo>
                  <a:pt x="788" y="306"/>
                </a:lnTo>
                <a:cubicBezTo>
                  <a:pt x="690" y="306"/>
                  <a:pt x="464" y="1708"/>
                  <a:pt x="302" y="2410"/>
                </a:cubicBezTo>
                <a:lnTo>
                  <a:pt x="10" y="3929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195"/>
          <p:cNvSpPr/>
          <p:nvPr/>
        </p:nvSpPr>
        <p:spPr>
          <a:xfrm>
            <a:off x="3334680" y="885600"/>
            <a:ext cx="373680" cy="1212120"/>
          </a:xfrm>
          <a:custGeom>
            <a:avLst/>
            <a:gdLst/>
            <a:ahLst/>
            <a:rect l="l" t="t" r="r" b="b"/>
            <a:pathLst>
              <a:path w="1109" h="3581">
                <a:moveTo>
                  <a:pt x="1104" y="3571"/>
                </a:moveTo>
                <a:cubicBezTo>
                  <a:pt x="1104" y="3571"/>
                  <a:pt x="1108" y="3580"/>
                  <a:pt x="1104" y="3467"/>
                </a:cubicBezTo>
                <a:cubicBezTo>
                  <a:pt x="1086" y="3219"/>
                  <a:pt x="1001" y="2676"/>
                  <a:pt x="969" y="2436"/>
                </a:cubicBezTo>
                <a:cubicBezTo>
                  <a:pt x="848" y="1854"/>
                  <a:pt x="577" y="180"/>
                  <a:pt x="513" y="180"/>
                </a:cubicBezTo>
                <a:cubicBezTo>
                  <a:pt x="449" y="180"/>
                  <a:pt x="0" y="0"/>
                  <a:pt x="36" y="64"/>
                </a:cubicBezTo>
                <a:lnTo>
                  <a:pt x="449" y="387"/>
                </a:lnTo>
                <a:cubicBezTo>
                  <a:pt x="531" y="387"/>
                  <a:pt x="722" y="1619"/>
                  <a:pt x="857" y="2237"/>
                </a:cubicBezTo>
                <a:lnTo>
                  <a:pt x="1104" y="357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196"/>
          <p:cNvSpPr/>
          <p:nvPr/>
        </p:nvSpPr>
        <p:spPr>
          <a:xfrm>
            <a:off x="3333240" y="1264680"/>
            <a:ext cx="372600" cy="833040"/>
          </a:xfrm>
          <a:custGeom>
            <a:avLst/>
            <a:gdLst/>
            <a:ahLst/>
            <a:rect l="l" t="t" r="r" b="b"/>
            <a:pathLst>
              <a:path w="1106" h="2464">
                <a:moveTo>
                  <a:pt x="1099" y="2455"/>
                </a:moveTo>
                <a:cubicBezTo>
                  <a:pt x="1099" y="2455"/>
                  <a:pt x="1105" y="2463"/>
                  <a:pt x="1099" y="2381"/>
                </a:cubicBezTo>
                <a:cubicBezTo>
                  <a:pt x="1080" y="2201"/>
                  <a:pt x="995" y="1807"/>
                  <a:pt x="964" y="1631"/>
                </a:cubicBezTo>
                <a:cubicBezTo>
                  <a:pt x="842" y="1212"/>
                  <a:pt x="571" y="0"/>
                  <a:pt x="508" y="0"/>
                </a:cubicBezTo>
                <a:cubicBezTo>
                  <a:pt x="444" y="0"/>
                  <a:pt x="0" y="252"/>
                  <a:pt x="35" y="298"/>
                </a:cubicBezTo>
                <a:lnTo>
                  <a:pt x="444" y="148"/>
                </a:lnTo>
                <a:cubicBezTo>
                  <a:pt x="528" y="148"/>
                  <a:pt x="715" y="1042"/>
                  <a:pt x="854" y="1488"/>
                </a:cubicBezTo>
                <a:lnTo>
                  <a:pt x="1099" y="2455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2" name="Line 197"/>
          <p:cNvSpPr/>
          <p:nvPr/>
        </p:nvSpPr>
        <p:spPr>
          <a:xfrm flipH="1">
            <a:off x="3380040" y="3010320"/>
            <a:ext cx="406440" cy="144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Line 198"/>
          <p:cNvSpPr/>
          <p:nvPr/>
        </p:nvSpPr>
        <p:spPr>
          <a:xfrm flipH="1">
            <a:off x="3380040" y="2436120"/>
            <a:ext cx="406440" cy="1800"/>
          </a:xfrm>
          <a:prstGeom prst="line">
            <a:avLst/>
          </a:prstGeom>
          <a:ln w="38160">
            <a:solidFill>
              <a:srgbClr val="9999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199"/>
          <p:cNvSpPr/>
          <p:nvPr/>
        </p:nvSpPr>
        <p:spPr>
          <a:xfrm rot="11502000">
            <a:off x="3634200" y="2233440"/>
            <a:ext cx="69840" cy="140760"/>
          </a:xfrm>
          <a:custGeom>
            <a:avLst/>
            <a:gdLst/>
            <a:ahLst/>
            <a:rect l="l" t="t" r="r" b="b"/>
            <a:pathLst>
              <a:path w="217" h="425">
                <a:moveTo>
                  <a:pt x="118" y="0"/>
                </a:moveTo>
                <a:lnTo>
                  <a:pt x="216" y="424"/>
                </a:lnTo>
                <a:lnTo>
                  <a:pt x="0" y="424"/>
                </a:lnTo>
                <a:lnTo>
                  <a:pt x="118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CustomShape 200"/>
          <p:cNvSpPr/>
          <p:nvPr/>
        </p:nvSpPr>
        <p:spPr>
          <a:xfrm rot="11502000">
            <a:off x="3650400" y="2198520"/>
            <a:ext cx="69120" cy="6876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201"/>
          <p:cNvSpPr/>
          <p:nvPr/>
        </p:nvSpPr>
        <p:spPr>
          <a:xfrm rot="20857200">
            <a:off x="3664800" y="2440800"/>
            <a:ext cx="77760" cy="157680"/>
          </a:xfrm>
          <a:custGeom>
            <a:avLst/>
            <a:gdLst/>
            <a:ahLst/>
            <a:rect l="l" t="t" r="r" b="b"/>
            <a:pathLst>
              <a:path w="235" h="475">
                <a:moveTo>
                  <a:pt x="113" y="0"/>
                </a:moveTo>
                <a:lnTo>
                  <a:pt x="234" y="474"/>
                </a:lnTo>
                <a:lnTo>
                  <a:pt x="0" y="474"/>
                </a:lnTo>
                <a:lnTo>
                  <a:pt x="113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202"/>
          <p:cNvSpPr/>
          <p:nvPr/>
        </p:nvSpPr>
        <p:spPr>
          <a:xfrm rot="20857200">
            <a:off x="3681720" y="2561400"/>
            <a:ext cx="77400" cy="7704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203"/>
          <p:cNvSpPr/>
          <p:nvPr/>
        </p:nvSpPr>
        <p:spPr>
          <a:xfrm rot="20857200">
            <a:off x="3566880" y="2443320"/>
            <a:ext cx="71640" cy="143640"/>
          </a:xfrm>
          <a:custGeom>
            <a:avLst/>
            <a:gdLst/>
            <a:ahLst/>
            <a:rect l="l" t="t" r="r" b="b"/>
            <a:pathLst>
              <a:path w="221" h="433">
                <a:moveTo>
                  <a:pt x="108" y="0"/>
                </a:moveTo>
                <a:lnTo>
                  <a:pt x="220" y="432"/>
                </a:lnTo>
                <a:lnTo>
                  <a:pt x="0" y="432"/>
                </a:lnTo>
                <a:lnTo>
                  <a:pt x="108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204"/>
          <p:cNvSpPr/>
          <p:nvPr/>
        </p:nvSpPr>
        <p:spPr>
          <a:xfrm rot="20857200">
            <a:off x="3582720" y="2551320"/>
            <a:ext cx="68760" cy="7020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205"/>
          <p:cNvSpPr/>
          <p:nvPr/>
        </p:nvSpPr>
        <p:spPr>
          <a:xfrm rot="11502000">
            <a:off x="3552840" y="2232720"/>
            <a:ext cx="68760" cy="141840"/>
          </a:xfrm>
          <a:custGeom>
            <a:avLst/>
            <a:gdLst/>
            <a:ahLst/>
            <a:rect l="l" t="t" r="r" b="b"/>
            <a:pathLst>
              <a:path w="212" h="429">
                <a:moveTo>
                  <a:pt x="111" y="0"/>
                </a:moveTo>
                <a:lnTo>
                  <a:pt x="211" y="427"/>
                </a:lnTo>
                <a:lnTo>
                  <a:pt x="0" y="428"/>
                </a:lnTo>
                <a:lnTo>
                  <a:pt x="111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CustomShape 206"/>
          <p:cNvSpPr/>
          <p:nvPr/>
        </p:nvSpPr>
        <p:spPr>
          <a:xfrm rot="11502000">
            <a:off x="3567600" y="2197080"/>
            <a:ext cx="69120" cy="7020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207"/>
          <p:cNvSpPr/>
          <p:nvPr/>
        </p:nvSpPr>
        <p:spPr>
          <a:xfrm rot="11502000">
            <a:off x="3744720" y="2255760"/>
            <a:ext cx="68760" cy="141480"/>
          </a:xfrm>
          <a:custGeom>
            <a:avLst/>
            <a:gdLst/>
            <a:ahLst/>
            <a:rect l="l" t="t" r="r" b="b"/>
            <a:pathLst>
              <a:path w="211" h="426">
                <a:moveTo>
                  <a:pt x="108" y="0"/>
                </a:moveTo>
                <a:lnTo>
                  <a:pt x="210" y="425"/>
                </a:lnTo>
                <a:lnTo>
                  <a:pt x="0" y="425"/>
                </a:lnTo>
                <a:lnTo>
                  <a:pt x="108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208"/>
          <p:cNvSpPr/>
          <p:nvPr/>
        </p:nvSpPr>
        <p:spPr>
          <a:xfrm rot="11502000">
            <a:off x="3758760" y="2219040"/>
            <a:ext cx="69120" cy="7092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209"/>
          <p:cNvSpPr/>
          <p:nvPr/>
        </p:nvSpPr>
        <p:spPr>
          <a:xfrm rot="429000">
            <a:off x="3468600" y="2467080"/>
            <a:ext cx="62280" cy="129240"/>
          </a:xfrm>
          <a:custGeom>
            <a:avLst/>
            <a:gdLst/>
            <a:ahLst/>
            <a:rect l="l" t="t" r="r" b="b"/>
            <a:pathLst>
              <a:path w="195" h="390">
                <a:moveTo>
                  <a:pt x="103" y="0"/>
                </a:moveTo>
                <a:lnTo>
                  <a:pt x="194" y="389"/>
                </a:lnTo>
                <a:lnTo>
                  <a:pt x="0" y="389"/>
                </a:lnTo>
                <a:lnTo>
                  <a:pt x="103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CustomShape 210"/>
          <p:cNvSpPr/>
          <p:nvPr/>
        </p:nvSpPr>
        <p:spPr>
          <a:xfrm rot="429000">
            <a:off x="3460320" y="2567520"/>
            <a:ext cx="62640" cy="6228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CustomShape 211"/>
          <p:cNvSpPr/>
          <p:nvPr/>
        </p:nvSpPr>
        <p:spPr>
          <a:xfrm rot="10411800">
            <a:off x="3439440" y="2266560"/>
            <a:ext cx="71640" cy="143640"/>
          </a:xfrm>
          <a:custGeom>
            <a:avLst/>
            <a:gdLst/>
            <a:ahLst/>
            <a:rect l="l" t="t" r="r" b="b"/>
            <a:pathLst>
              <a:path w="221" h="433">
                <a:moveTo>
                  <a:pt x="103" y="0"/>
                </a:moveTo>
                <a:lnTo>
                  <a:pt x="220" y="432"/>
                </a:lnTo>
                <a:lnTo>
                  <a:pt x="0" y="432"/>
                </a:lnTo>
                <a:lnTo>
                  <a:pt x="103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212"/>
          <p:cNvSpPr/>
          <p:nvPr/>
        </p:nvSpPr>
        <p:spPr>
          <a:xfrm rot="10411800">
            <a:off x="3431520" y="2231640"/>
            <a:ext cx="70200" cy="7056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213"/>
          <p:cNvSpPr/>
          <p:nvPr/>
        </p:nvSpPr>
        <p:spPr>
          <a:xfrm rot="20857200">
            <a:off x="3762000" y="2460960"/>
            <a:ext cx="70560" cy="143640"/>
          </a:xfrm>
          <a:custGeom>
            <a:avLst/>
            <a:gdLst/>
            <a:ahLst/>
            <a:rect l="l" t="t" r="r" b="b"/>
            <a:pathLst>
              <a:path w="217" h="433">
                <a:moveTo>
                  <a:pt x="107" y="0"/>
                </a:moveTo>
                <a:lnTo>
                  <a:pt x="216" y="432"/>
                </a:lnTo>
                <a:lnTo>
                  <a:pt x="0" y="432"/>
                </a:lnTo>
                <a:lnTo>
                  <a:pt x="107" y="0"/>
                </a:lnTo>
              </a:path>
            </a:pathLst>
          </a:cu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214"/>
          <p:cNvSpPr/>
          <p:nvPr/>
        </p:nvSpPr>
        <p:spPr>
          <a:xfrm rot="20857200">
            <a:off x="3778920" y="2570400"/>
            <a:ext cx="71280" cy="68400"/>
          </a:xfrm>
          <a:prstGeom prst="ellipse">
            <a:avLst/>
          </a:prstGeom>
          <a:solidFill>
            <a:srgbClr val="00e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215"/>
          <p:cNvSpPr/>
          <p:nvPr/>
        </p:nvSpPr>
        <p:spPr>
          <a:xfrm>
            <a:off x="2853000" y="2188440"/>
            <a:ext cx="563040" cy="32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691" name="CustomShape 216"/>
          <p:cNvSpPr/>
          <p:nvPr/>
        </p:nvSpPr>
        <p:spPr>
          <a:xfrm>
            <a:off x="2551320" y="2307960"/>
            <a:ext cx="253800" cy="253080"/>
          </a:xfrm>
          <a:prstGeom prst="ellipse">
            <a:avLst/>
          </a:prstGeom>
          <a:solidFill>
            <a:srgbClr val="53d1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7315200" y="466452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693" name="Line 217"/>
          <p:cNvSpPr/>
          <p:nvPr/>
        </p:nvSpPr>
        <p:spPr>
          <a:xfrm>
            <a:off x="1271160" y="303948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Line 218"/>
          <p:cNvSpPr/>
          <p:nvPr/>
        </p:nvSpPr>
        <p:spPr>
          <a:xfrm>
            <a:off x="2898360" y="246492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219"/>
          <p:cNvSpPr/>
          <p:nvPr/>
        </p:nvSpPr>
        <p:spPr>
          <a:xfrm>
            <a:off x="1636920" y="385920"/>
            <a:ext cx="11869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highlight>
                  <a:srgbClr val="4ebcfa"/>
                </a:highlight>
                <a:latin typeface="Arial"/>
                <a:ea typeface="DejaVu Sans"/>
              </a:rPr>
              <a:t>Treatment 1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96" name="CustomShape 220"/>
          <p:cNvSpPr/>
          <p:nvPr/>
        </p:nvSpPr>
        <p:spPr>
          <a:xfrm>
            <a:off x="3191400" y="385920"/>
            <a:ext cx="11869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highlight>
                  <a:srgbClr val="4ebcfa"/>
                </a:highlight>
                <a:latin typeface="Arial"/>
                <a:ea typeface="DejaVu Sans"/>
              </a:rPr>
              <a:t>Treatment 2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697" name="" descr=""/>
          <p:cNvPicPr/>
          <p:nvPr/>
        </p:nvPicPr>
        <p:blipFill>
          <a:blip r:embed="rId2"/>
          <a:srcRect l="0" t="10774" r="0" b="15106"/>
          <a:stretch/>
        </p:blipFill>
        <p:spPr>
          <a:xfrm rot="5393400">
            <a:off x="4593600" y="1100160"/>
            <a:ext cx="4431600" cy="2462400"/>
          </a:xfrm>
          <a:prstGeom prst="rect">
            <a:avLst/>
          </a:prstGeom>
          <a:ln>
            <a:noFill/>
          </a:ln>
        </p:spPr>
      </p:pic>
      <p:sp>
        <p:nvSpPr>
          <p:cNvPr id="698" name="CustomShape 221"/>
          <p:cNvSpPr/>
          <p:nvPr/>
        </p:nvSpPr>
        <p:spPr>
          <a:xfrm>
            <a:off x="0" y="0"/>
            <a:ext cx="319932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CustomShape 222"/>
          <p:cNvSpPr/>
          <p:nvPr/>
        </p:nvSpPr>
        <p:spPr>
          <a:xfrm>
            <a:off x="-45720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MATERIALS AND METHODS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ustomShape 1"/>
          <p:cNvSpPr/>
          <p:nvPr/>
        </p:nvSpPr>
        <p:spPr>
          <a:xfrm>
            <a:off x="-182880" y="-182880"/>
            <a:ext cx="9691560" cy="4826880"/>
          </a:xfrm>
          <a:prstGeom prst="rect">
            <a:avLst/>
          </a:prstGeom>
          <a:solidFill>
            <a:srgbClr val="00bdff">
              <a:alpha val="15000"/>
            </a:srgbClr>
          </a:solidFill>
          <a:ln>
            <a:solidFill>
              <a:srgbClr val="b4c7dc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701" name="Group 2"/>
          <p:cNvGrpSpPr/>
          <p:nvPr/>
        </p:nvGrpSpPr>
        <p:grpSpPr>
          <a:xfrm>
            <a:off x="1802160" y="653400"/>
            <a:ext cx="817920" cy="3807000"/>
            <a:chOff x="1802160" y="653400"/>
            <a:chExt cx="817920" cy="3807000"/>
          </a:xfrm>
        </p:grpSpPr>
        <p:grpSp>
          <p:nvGrpSpPr>
            <p:cNvPr id="702" name="Group 3"/>
            <p:cNvGrpSpPr/>
            <p:nvPr/>
          </p:nvGrpSpPr>
          <p:grpSpPr>
            <a:xfrm>
              <a:off x="1848960" y="1878840"/>
              <a:ext cx="638640" cy="2581560"/>
              <a:chOff x="1848960" y="1878840"/>
              <a:chExt cx="638640" cy="2581560"/>
            </a:xfrm>
          </p:grpSpPr>
          <p:sp>
            <p:nvSpPr>
              <p:cNvPr id="703" name="CustomShape 4"/>
              <p:cNvSpPr/>
              <p:nvPr/>
            </p:nvSpPr>
            <p:spPr>
              <a:xfrm>
                <a:off x="1848960" y="4119840"/>
                <a:ext cx="635760" cy="340560"/>
              </a:xfrm>
              <a:prstGeom prst="ellipse">
                <a:avLst/>
              </a:prstGeom>
              <a:solidFill>
                <a:srgbClr val="daec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4" name="CustomShape 5"/>
              <p:cNvSpPr/>
              <p:nvPr/>
            </p:nvSpPr>
            <p:spPr>
              <a:xfrm>
                <a:off x="1848960" y="2099880"/>
                <a:ext cx="635760" cy="2187360"/>
              </a:xfrm>
              <a:prstGeom prst="rect">
                <a:avLst/>
              </a:prstGeom>
              <a:solidFill>
                <a:srgbClr val="daec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5" name="CustomShape 6"/>
              <p:cNvSpPr/>
              <p:nvPr/>
            </p:nvSpPr>
            <p:spPr>
              <a:xfrm>
                <a:off x="1848960" y="3042720"/>
                <a:ext cx="635760" cy="318240"/>
              </a:xfrm>
              <a:prstGeom prst="ellipse">
                <a:avLst/>
              </a:prstGeom>
              <a:solidFill>
                <a:srgbClr val="fff9ae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6" name="CustomShape 7"/>
              <p:cNvSpPr/>
              <p:nvPr/>
            </p:nvSpPr>
            <p:spPr>
              <a:xfrm>
                <a:off x="1894680" y="2729520"/>
                <a:ext cx="559800" cy="480600"/>
              </a:xfrm>
              <a:prstGeom prst="rect">
                <a:avLst/>
              </a:prstGeom>
              <a:solidFill>
                <a:srgbClr val="6a1816"/>
              </a:solidFill>
              <a:ln>
                <a:solidFill>
                  <a:srgbClr val="3465a4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7" name="CustomShape 8"/>
              <p:cNvSpPr/>
              <p:nvPr/>
            </p:nvSpPr>
            <p:spPr>
              <a:xfrm>
                <a:off x="1848960" y="2446560"/>
                <a:ext cx="635760" cy="318960"/>
              </a:xfrm>
              <a:prstGeom prst="ellipse">
                <a:avLst/>
              </a:prstGeom>
              <a:solidFill>
                <a:srgbClr val="fff9ae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8" name="CustomShape 9"/>
              <p:cNvSpPr/>
              <p:nvPr/>
            </p:nvSpPr>
            <p:spPr>
              <a:xfrm>
                <a:off x="1886040" y="2200680"/>
                <a:ext cx="560520" cy="413280"/>
              </a:xfrm>
              <a:prstGeom prst="rect">
                <a:avLst/>
              </a:prstGeom>
              <a:solidFill>
                <a:srgbClr val="6a1816"/>
              </a:solidFill>
              <a:ln>
                <a:solidFill>
                  <a:srgbClr val="3465a4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9" name="CustomShape 10"/>
              <p:cNvSpPr/>
              <p:nvPr/>
            </p:nvSpPr>
            <p:spPr>
              <a:xfrm>
                <a:off x="1848960" y="1878840"/>
                <a:ext cx="635760" cy="340920"/>
              </a:xfrm>
              <a:prstGeom prst="ellipse">
                <a:avLst/>
              </a:prstGeom>
              <a:solidFill>
                <a:srgbClr val="fff9ae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0" name="CustomShape 11"/>
              <p:cNvSpPr/>
              <p:nvPr/>
            </p:nvSpPr>
            <p:spPr>
              <a:xfrm>
                <a:off x="1886040" y="2071800"/>
                <a:ext cx="560520" cy="211680"/>
              </a:xfrm>
              <a:prstGeom prst="ellipse">
                <a:avLst/>
              </a:prstGeom>
              <a:solidFill>
                <a:srgbClr val="6a1816">
                  <a:alpha val="40000"/>
                </a:srgbClr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1" name="CustomShape 12"/>
              <p:cNvSpPr/>
              <p:nvPr/>
            </p:nvSpPr>
            <p:spPr>
              <a:xfrm>
                <a:off x="1894680" y="2644200"/>
                <a:ext cx="559800" cy="169200"/>
              </a:xfrm>
              <a:prstGeom prst="ellipse">
                <a:avLst/>
              </a:prstGeom>
              <a:solidFill>
                <a:srgbClr val="6a1816">
                  <a:alpha val="40000"/>
                </a:srgbClr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2" name="CustomShape 13"/>
              <p:cNvSpPr/>
              <p:nvPr/>
            </p:nvSpPr>
            <p:spPr>
              <a:xfrm>
                <a:off x="1892520" y="2530080"/>
                <a:ext cx="560880" cy="169560"/>
              </a:xfrm>
              <a:prstGeom prst="ellipse">
                <a:avLst/>
              </a:prstGeom>
              <a:solidFill>
                <a:srgbClr val="6a1816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3" name="CustomShape 14"/>
              <p:cNvSpPr/>
              <p:nvPr/>
            </p:nvSpPr>
            <p:spPr>
              <a:xfrm>
                <a:off x="1892520" y="3127320"/>
                <a:ext cx="560880" cy="168840"/>
              </a:xfrm>
              <a:prstGeom prst="ellipse">
                <a:avLst/>
              </a:prstGeom>
              <a:solidFill>
                <a:srgbClr val="6a1816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4" name="CustomShape 15"/>
              <p:cNvSpPr/>
              <p:nvPr/>
            </p:nvSpPr>
            <p:spPr>
              <a:xfrm>
                <a:off x="1848960" y="3570840"/>
                <a:ext cx="635760" cy="319320"/>
              </a:xfrm>
              <a:prstGeom prst="ellipse">
                <a:avLst/>
              </a:prstGeom>
              <a:solidFill>
                <a:srgbClr val="fff9ae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5" name="CustomShape 16"/>
              <p:cNvSpPr/>
              <p:nvPr/>
            </p:nvSpPr>
            <p:spPr>
              <a:xfrm>
                <a:off x="1892520" y="3325680"/>
                <a:ext cx="560880" cy="394560"/>
              </a:xfrm>
              <a:prstGeom prst="rect">
                <a:avLst/>
              </a:prstGeom>
              <a:solidFill>
                <a:srgbClr val="6a1816"/>
              </a:solidFill>
              <a:ln>
                <a:solidFill>
                  <a:srgbClr val="3465a4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6" name="CustomShape 17"/>
              <p:cNvSpPr/>
              <p:nvPr/>
            </p:nvSpPr>
            <p:spPr>
              <a:xfrm>
                <a:off x="1892520" y="3241080"/>
                <a:ext cx="560880" cy="168480"/>
              </a:xfrm>
              <a:prstGeom prst="ellipse">
                <a:avLst/>
              </a:prstGeom>
              <a:solidFill>
                <a:srgbClr val="6a1816">
                  <a:alpha val="40000"/>
                </a:srgbClr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7" name="CustomShape 18"/>
              <p:cNvSpPr/>
              <p:nvPr/>
            </p:nvSpPr>
            <p:spPr>
              <a:xfrm>
                <a:off x="1894680" y="3609720"/>
                <a:ext cx="559800" cy="212040"/>
              </a:xfrm>
              <a:prstGeom prst="ellipse">
                <a:avLst/>
              </a:prstGeom>
              <a:solidFill>
                <a:srgbClr val="6a1816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8" name="Line 19"/>
              <p:cNvSpPr/>
              <p:nvPr/>
            </p:nvSpPr>
            <p:spPr>
              <a:xfrm>
                <a:off x="2487600" y="2050920"/>
                <a:ext cx="0" cy="2209320"/>
              </a:xfrm>
              <a:prstGeom prst="line">
                <a:avLst/>
              </a:prstGeom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9" name="Line 20"/>
              <p:cNvSpPr/>
              <p:nvPr/>
            </p:nvSpPr>
            <p:spPr>
              <a:xfrm>
                <a:off x="1848960" y="2050920"/>
                <a:ext cx="0" cy="2230560"/>
              </a:xfrm>
              <a:prstGeom prst="line">
                <a:avLst/>
              </a:prstGeom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0" name="Line 21"/>
              <p:cNvSpPr/>
              <p:nvPr/>
            </p:nvSpPr>
            <p:spPr>
              <a:xfrm>
                <a:off x="2174400" y="2114640"/>
                <a:ext cx="0" cy="2209680"/>
              </a:xfrm>
              <a:prstGeom prst="line">
                <a:avLst/>
              </a:prstGeom>
              <a:ln>
                <a:solidFill>
                  <a:srgbClr val="3465a4"/>
                </a:solidFill>
                <a:custDash>
                  <a:ds d="100000" sp="753247"/>
                  <a:ds d="100000" sp="753247"/>
                  <a:ds d="753247" sp="753247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1" name="CustomShape 22"/>
              <p:cNvSpPr/>
              <p:nvPr/>
            </p:nvSpPr>
            <p:spPr>
              <a:xfrm>
                <a:off x="1894680" y="3892680"/>
                <a:ext cx="559800" cy="394560"/>
              </a:xfrm>
              <a:prstGeom prst="rect">
                <a:avLst/>
              </a:prstGeom>
              <a:solidFill>
                <a:srgbClr val="6a1816"/>
              </a:solidFill>
              <a:ln>
                <a:solidFill>
                  <a:srgbClr val="3465a4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2" name="CustomShape 23"/>
              <p:cNvSpPr/>
              <p:nvPr/>
            </p:nvSpPr>
            <p:spPr>
              <a:xfrm>
                <a:off x="1892520" y="3806280"/>
                <a:ext cx="560880" cy="169560"/>
              </a:xfrm>
              <a:prstGeom prst="ellipse">
                <a:avLst/>
              </a:prstGeom>
              <a:solidFill>
                <a:srgbClr val="6a1816">
                  <a:alpha val="40000"/>
                </a:srgbClr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3" name="CustomShape 24"/>
              <p:cNvSpPr/>
              <p:nvPr/>
            </p:nvSpPr>
            <p:spPr>
              <a:xfrm>
                <a:off x="1894680" y="4189320"/>
                <a:ext cx="559800" cy="211320"/>
              </a:xfrm>
              <a:prstGeom prst="ellipse">
                <a:avLst/>
              </a:prstGeom>
              <a:solidFill>
                <a:srgbClr val="6a1816"/>
              </a:solidFill>
              <a:ln>
                <a:solidFill>
                  <a:srgbClr val="000000"/>
                </a:solidFill>
                <a:custDash>
                  <a:ds d="189239" sp="471243"/>
                  <a:ds d="189239" sp="471243"/>
                  <a:ds d="942486" sp="471243"/>
                  <a:ds d="942486" sp="471243"/>
                  <a:ds d="942486" sp="471243"/>
                </a:custDash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24" name="Group 25"/>
            <p:cNvGrpSpPr/>
            <p:nvPr/>
          </p:nvGrpSpPr>
          <p:grpSpPr>
            <a:xfrm>
              <a:off x="1986840" y="2177640"/>
              <a:ext cx="412200" cy="2065680"/>
              <a:chOff x="1986840" y="2177640"/>
              <a:chExt cx="412200" cy="2065680"/>
            </a:xfrm>
          </p:grpSpPr>
          <p:sp>
            <p:nvSpPr>
              <p:cNvPr id="725" name="CustomShape 26"/>
              <p:cNvSpPr/>
              <p:nvPr/>
            </p:nvSpPr>
            <p:spPr>
              <a:xfrm>
                <a:off x="1987560" y="2177640"/>
                <a:ext cx="214200" cy="358200"/>
              </a:xfrm>
              <a:custGeom>
                <a:avLst/>
                <a:gdLst/>
                <a:ahLst/>
                <a:rect l="l" t="t" r="r" b="b"/>
                <a:pathLst>
                  <a:path w="640" h="1063">
                    <a:moveTo>
                      <a:pt x="583" y="0"/>
                    </a:moveTo>
                    <a:cubicBezTo>
                      <a:pt x="639" y="140"/>
                      <a:pt x="528" y="263"/>
                      <a:pt x="413" y="327"/>
                    </a:cubicBezTo>
                    <a:cubicBezTo>
                      <a:pt x="265" y="403"/>
                      <a:pt x="385" y="663"/>
                      <a:pt x="255" y="784"/>
                    </a:cubicBezTo>
                    <a:lnTo>
                      <a:pt x="84" y="941"/>
                    </a:lnTo>
                    <a:lnTo>
                      <a:pt x="0" y="1052"/>
                    </a:lnTo>
                    <a:lnTo>
                      <a:pt x="0" y="10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6" name="CustomShape 27"/>
              <p:cNvSpPr/>
              <p:nvPr/>
            </p:nvSpPr>
            <p:spPr>
              <a:xfrm>
                <a:off x="2188080" y="2238480"/>
                <a:ext cx="182880" cy="407160"/>
              </a:xfrm>
              <a:custGeom>
                <a:avLst/>
                <a:gdLst/>
                <a:ahLst/>
                <a:rect l="l" t="t" r="r" b="b"/>
                <a:pathLst>
                  <a:path w="546" h="1209">
                    <a:moveTo>
                      <a:pt x="0" y="0"/>
                    </a:moveTo>
                    <a:cubicBezTo>
                      <a:pt x="13" y="124"/>
                      <a:pt x="56" y="235"/>
                      <a:pt x="149" y="337"/>
                    </a:cubicBezTo>
                    <a:cubicBezTo>
                      <a:pt x="255" y="449"/>
                      <a:pt x="176" y="715"/>
                      <a:pt x="319" y="793"/>
                    </a:cubicBezTo>
                    <a:cubicBezTo>
                      <a:pt x="452" y="868"/>
                      <a:pt x="455" y="1017"/>
                      <a:pt x="526" y="1130"/>
                    </a:cubicBezTo>
                    <a:lnTo>
                      <a:pt x="545" y="120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7" name="CustomShape 28"/>
              <p:cNvSpPr/>
              <p:nvPr/>
            </p:nvSpPr>
            <p:spPr>
              <a:xfrm>
                <a:off x="1993320" y="2265480"/>
                <a:ext cx="194400" cy="699480"/>
              </a:xfrm>
              <a:custGeom>
                <a:avLst/>
                <a:gdLst/>
                <a:ahLst/>
                <a:rect l="l" t="t" r="r" b="b"/>
                <a:pathLst>
                  <a:path w="581" h="2071">
                    <a:moveTo>
                      <a:pt x="554" y="0"/>
                    </a:moveTo>
                    <a:cubicBezTo>
                      <a:pt x="580" y="139"/>
                      <a:pt x="555" y="282"/>
                      <a:pt x="555" y="424"/>
                    </a:cubicBezTo>
                    <a:cubicBezTo>
                      <a:pt x="554" y="580"/>
                      <a:pt x="503" y="716"/>
                      <a:pt x="450" y="851"/>
                    </a:cubicBezTo>
                    <a:cubicBezTo>
                      <a:pt x="400" y="980"/>
                      <a:pt x="339" y="1107"/>
                      <a:pt x="339" y="1254"/>
                    </a:cubicBezTo>
                    <a:cubicBezTo>
                      <a:pt x="336" y="1430"/>
                      <a:pt x="243" y="1585"/>
                      <a:pt x="140" y="1700"/>
                    </a:cubicBezTo>
                    <a:lnTo>
                      <a:pt x="56" y="1847"/>
                    </a:lnTo>
                    <a:lnTo>
                      <a:pt x="9" y="1981"/>
                    </a:lnTo>
                    <a:lnTo>
                      <a:pt x="0" y="207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8" name="CustomShape 29"/>
              <p:cNvSpPr/>
              <p:nvPr/>
            </p:nvSpPr>
            <p:spPr>
              <a:xfrm>
                <a:off x="2126160" y="2553840"/>
                <a:ext cx="272880" cy="532800"/>
              </a:xfrm>
              <a:custGeom>
                <a:avLst/>
                <a:gdLst/>
                <a:ahLst/>
                <a:rect l="l" t="t" r="r" b="b"/>
                <a:pathLst>
                  <a:path w="812" h="1578">
                    <a:moveTo>
                      <a:pt x="78" y="0"/>
                    </a:moveTo>
                    <a:cubicBezTo>
                      <a:pt x="0" y="177"/>
                      <a:pt x="136" y="358"/>
                      <a:pt x="285" y="380"/>
                    </a:cubicBezTo>
                    <a:cubicBezTo>
                      <a:pt x="398" y="397"/>
                      <a:pt x="537" y="466"/>
                      <a:pt x="568" y="614"/>
                    </a:cubicBezTo>
                    <a:cubicBezTo>
                      <a:pt x="599" y="764"/>
                      <a:pt x="573" y="921"/>
                      <a:pt x="575" y="1073"/>
                    </a:cubicBezTo>
                    <a:cubicBezTo>
                      <a:pt x="579" y="1256"/>
                      <a:pt x="679" y="1412"/>
                      <a:pt x="783" y="1533"/>
                    </a:cubicBezTo>
                    <a:lnTo>
                      <a:pt x="811" y="157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9" name="CustomShape 30"/>
              <p:cNvSpPr/>
              <p:nvPr/>
            </p:nvSpPr>
            <p:spPr>
              <a:xfrm>
                <a:off x="2019240" y="2644920"/>
                <a:ext cx="172440" cy="912600"/>
              </a:xfrm>
              <a:custGeom>
                <a:avLst/>
                <a:gdLst/>
                <a:ahLst/>
                <a:rect l="l" t="t" r="r" b="b"/>
                <a:pathLst>
                  <a:path w="516" h="2698">
                    <a:moveTo>
                      <a:pt x="422" y="0"/>
                    </a:moveTo>
                    <a:cubicBezTo>
                      <a:pt x="435" y="152"/>
                      <a:pt x="416" y="315"/>
                      <a:pt x="469" y="460"/>
                    </a:cubicBezTo>
                    <a:cubicBezTo>
                      <a:pt x="515" y="581"/>
                      <a:pt x="502" y="717"/>
                      <a:pt x="480" y="839"/>
                    </a:cubicBezTo>
                    <a:cubicBezTo>
                      <a:pt x="455" y="966"/>
                      <a:pt x="401" y="1074"/>
                      <a:pt x="338" y="1186"/>
                    </a:cubicBezTo>
                    <a:cubicBezTo>
                      <a:pt x="268" y="1309"/>
                      <a:pt x="316" y="1470"/>
                      <a:pt x="310" y="1612"/>
                    </a:cubicBezTo>
                    <a:cubicBezTo>
                      <a:pt x="302" y="1762"/>
                      <a:pt x="310" y="1917"/>
                      <a:pt x="255" y="2071"/>
                    </a:cubicBezTo>
                    <a:cubicBezTo>
                      <a:pt x="202" y="2208"/>
                      <a:pt x="152" y="2346"/>
                      <a:pt x="56" y="2440"/>
                    </a:cubicBezTo>
                    <a:lnTo>
                      <a:pt x="19" y="2563"/>
                    </a:lnTo>
                    <a:lnTo>
                      <a:pt x="9" y="2675"/>
                    </a:lnTo>
                    <a:lnTo>
                      <a:pt x="0" y="269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0" name="CustomShape 31"/>
              <p:cNvSpPr/>
              <p:nvPr/>
            </p:nvSpPr>
            <p:spPr>
              <a:xfrm>
                <a:off x="2041200" y="2857320"/>
                <a:ext cx="31320" cy="282240"/>
              </a:xfrm>
              <a:custGeom>
                <a:avLst/>
                <a:gdLst/>
                <a:ahLst/>
                <a:rect l="l" t="t" r="r" b="b"/>
                <a:pathLst>
                  <a:path w="101" h="840">
                    <a:moveTo>
                      <a:pt x="0" y="0"/>
                    </a:moveTo>
                    <a:cubicBezTo>
                      <a:pt x="19" y="125"/>
                      <a:pt x="14" y="253"/>
                      <a:pt x="57" y="380"/>
                    </a:cubicBezTo>
                    <a:cubicBezTo>
                      <a:pt x="100" y="505"/>
                      <a:pt x="49" y="645"/>
                      <a:pt x="19" y="772"/>
                    </a:cubicBezTo>
                    <a:lnTo>
                      <a:pt x="11" y="83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1" name="CustomShape 32"/>
              <p:cNvSpPr/>
              <p:nvPr/>
            </p:nvSpPr>
            <p:spPr>
              <a:xfrm>
                <a:off x="2237040" y="2458440"/>
                <a:ext cx="27720" cy="187200"/>
              </a:xfrm>
              <a:custGeom>
                <a:avLst/>
                <a:gdLst/>
                <a:ahLst/>
                <a:rect l="l" t="t" r="r" b="b"/>
                <a:pathLst>
                  <a:path w="91" h="560">
                    <a:moveTo>
                      <a:pt x="90" y="0"/>
                    </a:moveTo>
                    <a:cubicBezTo>
                      <a:pt x="0" y="90"/>
                      <a:pt x="33" y="234"/>
                      <a:pt x="54" y="347"/>
                    </a:cubicBezTo>
                    <a:lnTo>
                      <a:pt x="61" y="481"/>
                    </a:lnTo>
                    <a:lnTo>
                      <a:pt x="54" y="55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2" name="CustomShape 33"/>
              <p:cNvSpPr/>
              <p:nvPr/>
            </p:nvSpPr>
            <p:spPr>
              <a:xfrm>
                <a:off x="2022120" y="2462040"/>
                <a:ext cx="32400" cy="195120"/>
              </a:xfrm>
              <a:custGeom>
                <a:avLst/>
                <a:gdLst/>
                <a:ahLst/>
                <a:rect l="l" t="t" r="r" b="b"/>
                <a:pathLst>
                  <a:path w="104" h="582">
                    <a:moveTo>
                      <a:pt x="103" y="0"/>
                    </a:moveTo>
                    <a:cubicBezTo>
                      <a:pt x="85" y="130"/>
                      <a:pt x="14" y="239"/>
                      <a:pt x="0" y="369"/>
                    </a:cubicBezTo>
                    <a:lnTo>
                      <a:pt x="46" y="481"/>
                    </a:lnTo>
                    <a:lnTo>
                      <a:pt x="47" y="581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3" name="CustomShape 34"/>
              <p:cNvSpPr/>
              <p:nvPr/>
            </p:nvSpPr>
            <p:spPr>
              <a:xfrm>
                <a:off x="2196720" y="3480120"/>
                <a:ext cx="73440" cy="252000"/>
              </a:xfrm>
              <a:custGeom>
                <a:avLst/>
                <a:gdLst/>
                <a:ahLst/>
                <a:rect l="l" t="t" r="r" b="b"/>
                <a:pathLst>
                  <a:path w="225" h="751">
                    <a:moveTo>
                      <a:pt x="124" y="0"/>
                    </a:moveTo>
                    <a:cubicBezTo>
                      <a:pt x="224" y="174"/>
                      <a:pt x="0" y="267"/>
                      <a:pt x="77" y="436"/>
                    </a:cubicBezTo>
                    <a:lnTo>
                      <a:pt x="85" y="582"/>
                    </a:lnTo>
                    <a:lnTo>
                      <a:pt x="85" y="694"/>
                    </a:lnTo>
                    <a:lnTo>
                      <a:pt x="68" y="75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4" name="CustomShape 35"/>
              <p:cNvSpPr/>
              <p:nvPr/>
            </p:nvSpPr>
            <p:spPr>
              <a:xfrm>
                <a:off x="2058120" y="3434040"/>
                <a:ext cx="36360" cy="270720"/>
              </a:xfrm>
              <a:custGeom>
                <a:avLst/>
                <a:gdLst/>
                <a:ahLst/>
                <a:rect l="l" t="t" r="r" b="b"/>
                <a:pathLst>
                  <a:path w="115" h="806">
                    <a:moveTo>
                      <a:pt x="45" y="0"/>
                    </a:moveTo>
                    <a:cubicBezTo>
                      <a:pt x="0" y="150"/>
                      <a:pt x="114" y="259"/>
                      <a:pt x="110" y="404"/>
                    </a:cubicBezTo>
                    <a:cubicBezTo>
                      <a:pt x="110" y="522"/>
                      <a:pt x="110" y="642"/>
                      <a:pt x="110" y="761"/>
                    </a:cubicBezTo>
                    <a:lnTo>
                      <a:pt x="101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5" name="CustomShape 36"/>
              <p:cNvSpPr/>
              <p:nvPr/>
            </p:nvSpPr>
            <p:spPr>
              <a:xfrm>
                <a:off x="1986840" y="2967120"/>
                <a:ext cx="60840" cy="159840"/>
              </a:xfrm>
              <a:custGeom>
                <a:avLst/>
                <a:gdLst/>
                <a:ahLst/>
                <a:rect l="l" t="t" r="r" b="b"/>
                <a:pathLst>
                  <a:path w="186" h="479">
                    <a:moveTo>
                      <a:pt x="185" y="0"/>
                    </a:moveTo>
                    <a:cubicBezTo>
                      <a:pt x="113" y="81"/>
                      <a:pt x="23" y="163"/>
                      <a:pt x="0" y="291"/>
                    </a:cubicBezTo>
                    <a:lnTo>
                      <a:pt x="2" y="399"/>
                    </a:lnTo>
                    <a:lnTo>
                      <a:pt x="9" y="47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6" name="CustomShape 37"/>
              <p:cNvSpPr/>
              <p:nvPr/>
            </p:nvSpPr>
            <p:spPr>
              <a:xfrm>
                <a:off x="2071080" y="2431440"/>
                <a:ext cx="47160" cy="199800"/>
              </a:xfrm>
              <a:custGeom>
                <a:avLst/>
                <a:gdLst/>
                <a:ahLst/>
                <a:rect l="l" t="t" r="r" b="b"/>
                <a:pathLst>
                  <a:path w="146" h="596">
                    <a:moveTo>
                      <a:pt x="55" y="0"/>
                    </a:moveTo>
                    <a:cubicBezTo>
                      <a:pt x="91" y="97"/>
                      <a:pt x="145" y="191"/>
                      <a:pt x="132" y="310"/>
                    </a:cubicBezTo>
                    <a:cubicBezTo>
                      <a:pt x="120" y="424"/>
                      <a:pt x="0" y="470"/>
                      <a:pt x="40" y="595"/>
                    </a:cubicBez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7" name="CustomShape 38"/>
              <p:cNvSpPr/>
              <p:nvPr/>
            </p:nvSpPr>
            <p:spPr>
              <a:xfrm>
                <a:off x="2237400" y="2343960"/>
                <a:ext cx="142200" cy="90360"/>
              </a:xfrm>
              <a:custGeom>
                <a:avLst/>
                <a:gdLst/>
                <a:ahLst/>
                <a:rect l="l" t="t" r="r" b="b"/>
                <a:pathLst>
                  <a:path w="428" h="275">
                    <a:moveTo>
                      <a:pt x="0" y="0"/>
                    </a:moveTo>
                    <a:cubicBezTo>
                      <a:pt x="79" y="83"/>
                      <a:pt x="180" y="164"/>
                      <a:pt x="288" y="159"/>
                    </a:cubicBezTo>
                    <a:lnTo>
                      <a:pt x="364" y="214"/>
                    </a:lnTo>
                    <a:lnTo>
                      <a:pt x="427" y="274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8" name="CustomShape 39"/>
              <p:cNvSpPr/>
              <p:nvPr/>
            </p:nvSpPr>
            <p:spPr>
              <a:xfrm>
                <a:off x="2318760" y="3024360"/>
                <a:ext cx="32760" cy="154440"/>
              </a:xfrm>
              <a:custGeom>
                <a:avLst/>
                <a:gdLst/>
                <a:ahLst/>
                <a:rect l="l" t="t" r="r" b="b"/>
                <a:pathLst>
                  <a:path w="103" h="463">
                    <a:moveTo>
                      <a:pt x="102" y="0"/>
                    </a:moveTo>
                    <a:cubicBezTo>
                      <a:pt x="0" y="67"/>
                      <a:pt x="67" y="192"/>
                      <a:pt x="82" y="285"/>
                    </a:cubicBezTo>
                    <a:lnTo>
                      <a:pt x="81" y="391"/>
                    </a:lnTo>
                    <a:lnTo>
                      <a:pt x="67" y="4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9" name="CustomShape 40"/>
              <p:cNvSpPr/>
              <p:nvPr/>
            </p:nvSpPr>
            <p:spPr>
              <a:xfrm>
                <a:off x="2094840" y="3568680"/>
                <a:ext cx="47160" cy="136080"/>
              </a:xfrm>
              <a:custGeom>
                <a:avLst/>
                <a:gdLst/>
                <a:ahLst/>
                <a:rect l="l" t="t" r="r" b="b"/>
                <a:pathLst>
                  <a:path w="147" h="410">
                    <a:moveTo>
                      <a:pt x="0" y="0"/>
                    </a:moveTo>
                    <a:cubicBezTo>
                      <a:pt x="28" y="126"/>
                      <a:pt x="137" y="186"/>
                      <a:pt x="140" y="330"/>
                    </a:cubicBezTo>
                    <a:lnTo>
                      <a:pt x="146" y="40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0" name="CustomShape 41"/>
              <p:cNvSpPr/>
              <p:nvPr/>
            </p:nvSpPr>
            <p:spPr>
              <a:xfrm>
                <a:off x="2277000" y="3560040"/>
                <a:ext cx="50400" cy="165600"/>
              </a:xfrm>
              <a:custGeom>
                <a:avLst/>
                <a:gdLst/>
                <a:ahLst/>
                <a:rect l="l" t="t" r="r" b="b"/>
                <a:pathLst>
                  <a:path w="156" h="497">
                    <a:moveTo>
                      <a:pt x="107" y="0"/>
                    </a:moveTo>
                    <a:cubicBezTo>
                      <a:pt x="155" y="137"/>
                      <a:pt x="0" y="204"/>
                      <a:pt x="51" y="346"/>
                    </a:cubicBezTo>
                    <a:lnTo>
                      <a:pt x="57" y="461"/>
                    </a:lnTo>
                    <a:lnTo>
                      <a:pt x="87" y="496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1" name="CustomShape 42"/>
              <p:cNvSpPr/>
              <p:nvPr/>
            </p:nvSpPr>
            <p:spPr>
              <a:xfrm>
                <a:off x="2149560" y="3360960"/>
                <a:ext cx="68040" cy="172440"/>
              </a:xfrm>
              <a:custGeom>
                <a:avLst/>
                <a:gdLst/>
                <a:ahLst/>
                <a:rect l="l" t="t" r="r" b="b"/>
                <a:pathLst>
                  <a:path w="207" h="516">
                    <a:moveTo>
                      <a:pt x="168" y="0"/>
                    </a:moveTo>
                    <a:cubicBezTo>
                      <a:pt x="206" y="127"/>
                      <a:pt x="110" y="223"/>
                      <a:pt x="34" y="266"/>
                    </a:cubicBezTo>
                    <a:lnTo>
                      <a:pt x="7" y="354"/>
                    </a:lnTo>
                    <a:lnTo>
                      <a:pt x="0" y="453"/>
                    </a:lnTo>
                    <a:lnTo>
                      <a:pt x="0" y="51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2" name="CustomShape 43"/>
              <p:cNvSpPr/>
              <p:nvPr/>
            </p:nvSpPr>
            <p:spPr>
              <a:xfrm>
                <a:off x="2270880" y="2955960"/>
                <a:ext cx="51480" cy="270720"/>
              </a:xfrm>
              <a:custGeom>
                <a:avLst/>
                <a:gdLst/>
                <a:ahLst/>
                <a:rect l="l" t="t" r="r" b="b"/>
                <a:pathLst>
                  <a:path w="160" h="806">
                    <a:moveTo>
                      <a:pt x="159" y="0"/>
                    </a:moveTo>
                    <a:cubicBezTo>
                      <a:pt x="57" y="122"/>
                      <a:pt x="0" y="297"/>
                      <a:pt x="18" y="469"/>
                    </a:cubicBezTo>
                    <a:lnTo>
                      <a:pt x="27" y="593"/>
                    </a:lnTo>
                    <a:lnTo>
                      <a:pt x="37" y="716"/>
                    </a:lnTo>
                    <a:lnTo>
                      <a:pt x="18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3" name="CustomShape 44"/>
              <p:cNvSpPr/>
              <p:nvPr/>
            </p:nvSpPr>
            <p:spPr>
              <a:xfrm>
                <a:off x="2162160" y="3006000"/>
                <a:ext cx="172800" cy="635760"/>
              </a:xfrm>
              <a:custGeom>
                <a:avLst/>
                <a:gdLst/>
                <a:ahLst/>
                <a:rect l="l" t="t" r="r" b="b"/>
                <a:pathLst>
                  <a:path w="518" h="1881">
                    <a:moveTo>
                      <a:pt x="0" y="0"/>
                    </a:moveTo>
                    <a:cubicBezTo>
                      <a:pt x="6" y="165"/>
                      <a:pt x="38" y="328"/>
                      <a:pt x="65" y="493"/>
                    </a:cubicBezTo>
                    <a:cubicBezTo>
                      <a:pt x="92" y="642"/>
                      <a:pt x="165" y="763"/>
                      <a:pt x="160" y="917"/>
                    </a:cubicBezTo>
                    <a:cubicBezTo>
                      <a:pt x="155" y="1068"/>
                      <a:pt x="115" y="1248"/>
                      <a:pt x="197" y="1376"/>
                    </a:cubicBezTo>
                    <a:cubicBezTo>
                      <a:pt x="278" y="1502"/>
                      <a:pt x="412" y="1567"/>
                      <a:pt x="490" y="1701"/>
                    </a:cubicBezTo>
                    <a:lnTo>
                      <a:pt x="517" y="1846"/>
                    </a:lnTo>
                    <a:lnTo>
                      <a:pt x="517" y="188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4" name="CustomShape 45"/>
              <p:cNvSpPr/>
              <p:nvPr/>
            </p:nvSpPr>
            <p:spPr>
              <a:xfrm>
                <a:off x="1987560" y="2177640"/>
                <a:ext cx="214200" cy="358200"/>
              </a:xfrm>
              <a:custGeom>
                <a:avLst/>
                <a:gdLst/>
                <a:ahLst/>
                <a:rect l="l" t="t" r="r" b="b"/>
                <a:pathLst>
                  <a:path w="640" h="1063">
                    <a:moveTo>
                      <a:pt x="583" y="0"/>
                    </a:moveTo>
                    <a:cubicBezTo>
                      <a:pt x="639" y="140"/>
                      <a:pt x="528" y="263"/>
                      <a:pt x="413" y="327"/>
                    </a:cubicBezTo>
                    <a:cubicBezTo>
                      <a:pt x="265" y="403"/>
                      <a:pt x="385" y="663"/>
                      <a:pt x="255" y="784"/>
                    </a:cubicBezTo>
                    <a:lnTo>
                      <a:pt x="84" y="941"/>
                    </a:lnTo>
                    <a:lnTo>
                      <a:pt x="0" y="1052"/>
                    </a:lnTo>
                    <a:lnTo>
                      <a:pt x="0" y="10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5" name="CustomShape 46"/>
              <p:cNvSpPr/>
              <p:nvPr/>
            </p:nvSpPr>
            <p:spPr>
              <a:xfrm>
                <a:off x="2188080" y="2238480"/>
                <a:ext cx="182880" cy="407160"/>
              </a:xfrm>
              <a:custGeom>
                <a:avLst/>
                <a:gdLst/>
                <a:ahLst/>
                <a:rect l="l" t="t" r="r" b="b"/>
                <a:pathLst>
                  <a:path w="546" h="1209">
                    <a:moveTo>
                      <a:pt x="0" y="0"/>
                    </a:moveTo>
                    <a:cubicBezTo>
                      <a:pt x="13" y="124"/>
                      <a:pt x="56" y="235"/>
                      <a:pt x="149" y="337"/>
                    </a:cubicBezTo>
                    <a:cubicBezTo>
                      <a:pt x="255" y="449"/>
                      <a:pt x="176" y="715"/>
                      <a:pt x="319" y="793"/>
                    </a:cubicBezTo>
                    <a:cubicBezTo>
                      <a:pt x="452" y="868"/>
                      <a:pt x="455" y="1017"/>
                      <a:pt x="526" y="1130"/>
                    </a:cubicBezTo>
                    <a:lnTo>
                      <a:pt x="545" y="120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6" name="CustomShape 47"/>
              <p:cNvSpPr/>
              <p:nvPr/>
            </p:nvSpPr>
            <p:spPr>
              <a:xfrm>
                <a:off x="1993320" y="2265480"/>
                <a:ext cx="194400" cy="699480"/>
              </a:xfrm>
              <a:custGeom>
                <a:avLst/>
                <a:gdLst/>
                <a:ahLst/>
                <a:rect l="l" t="t" r="r" b="b"/>
                <a:pathLst>
                  <a:path w="581" h="2071">
                    <a:moveTo>
                      <a:pt x="554" y="0"/>
                    </a:moveTo>
                    <a:cubicBezTo>
                      <a:pt x="580" y="139"/>
                      <a:pt x="555" y="282"/>
                      <a:pt x="555" y="424"/>
                    </a:cubicBezTo>
                    <a:cubicBezTo>
                      <a:pt x="554" y="580"/>
                      <a:pt x="503" y="716"/>
                      <a:pt x="450" y="851"/>
                    </a:cubicBezTo>
                    <a:cubicBezTo>
                      <a:pt x="400" y="980"/>
                      <a:pt x="339" y="1107"/>
                      <a:pt x="339" y="1254"/>
                    </a:cubicBezTo>
                    <a:cubicBezTo>
                      <a:pt x="336" y="1430"/>
                      <a:pt x="243" y="1585"/>
                      <a:pt x="140" y="1700"/>
                    </a:cubicBezTo>
                    <a:lnTo>
                      <a:pt x="56" y="1847"/>
                    </a:lnTo>
                    <a:lnTo>
                      <a:pt x="9" y="1981"/>
                    </a:lnTo>
                    <a:lnTo>
                      <a:pt x="0" y="207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7" name="CustomShape 48"/>
              <p:cNvSpPr/>
              <p:nvPr/>
            </p:nvSpPr>
            <p:spPr>
              <a:xfrm>
                <a:off x="2126160" y="2553840"/>
                <a:ext cx="272880" cy="532800"/>
              </a:xfrm>
              <a:custGeom>
                <a:avLst/>
                <a:gdLst/>
                <a:ahLst/>
                <a:rect l="l" t="t" r="r" b="b"/>
                <a:pathLst>
                  <a:path w="812" h="1578">
                    <a:moveTo>
                      <a:pt x="78" y="0"/>
                    </a:moveTo>
                    <a:cubicBezTo>
                      <a:pt x="0" y="177"/>
                      <a:pt x="136" y="358"/>
                      <a:pt x="285" y="380"/>
                    </a:cubicBezTo>
                    <a:cubicBezTo>
                      <a:pt x="398" y="397"/>
                      <a:pt x="537" y="466"/>
                      <a:pt x="568" y="614"/>
                    </a:cubicBezTo>
                    <a:cubicBezTo>
                      <a:pt x="599" y="764"/>
                      <a:pt x="573" y="921"/>
                      <a:pt x="575" y="1073"/>
                    </a:cubicBezTo>
                    <a:cubicBezTo>
                      <a:pt x="579" y="1256"/>
                      <a:pt x="679" y="1412"/>
                      <a:pt x="783" y="1533"/>
                    </a:cubicBezTo>
                    <a:lnTo>
                      <a:pt x="811" y="157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8" name="CustomShape 49"/>
              <p:cNvSpPr/>
              <p:nvPr/>
            </p:nvSpPr>
            <p:spPr>
              <a:xfrm>
                <a:off x="2019240" y="2644920"/>
                <a:ext cx="172440" cy="912600"/>
              </a:xfrm>
              <a:custGeom>
                <a:avLst/>
                <a:gdLst/>
                <a:ahLst/>
                <a:rect l="l" t="t" r="r" b="b"/>
                <a:pathLst>
                  <a:path w="516" h="2698">
                    <a:moveTo>
                      <a:pt x="422" y="0"/>
                    </a:moveTo>
                    <a:cubicBezTo>
                      <a:pt x="435" y="152"/>
                      <a:pt x="416" y="315"/>
                      <a:pt x="469" y="460"/>
                    </a:cubicBezTo>
                    <a:cubicBezTo>
                      <a:pt x="515" y="581"/>
                      <a:pt x="502" y="717"/>
                      <a:pt x="480" y="839"/>
                    </a:cubicBezTo>
                    <a:cubicBezTo>
                      <a:pt x="455" y="966"/>
                      <a:pt x="401" y="1074"/>
                      <a:pt x="338" y="1186"/>
                    </a:cubicBezTo>
                    <a:cubicBezTo>
                      <a:pt x="268" y="1309"/>
                      <a:pt x="316" y="1470"/>
                      <a:pt x="310" y="1612"/>
                    </a:cubicBezTo>
                    <a:cubicBezTo>
                      <a:pt x="302" y="1762"/>
                      <a:pt x="310" y="1917"/>
                      <a:pt x="255" y="2071"/>
                    </a:cubicBezTo>
                    <a:cubicBezTo>
                      <a:pt x="202" y="2208"/>
                      <a:pt x="152" y="2346"/>
                      <a:pt x="56" y="2440"/>
                    </a:cubicBezTo>
                    <a:lnTo>
                      <a:pt x="19" y="2563"/>
                    </a:lnTo>
                    <a:lnTo>
                      <a:pt x="9" y="2675"/>
                    </a:lnTo>
                    <a:lnTo>
                      <a:pt x="0" y="269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9" name="CustomShape 50"/>
              <p:cNvSpPr/>
              <p:nvPr/>
            </p:nvSpPr>
            <p:spPr>
              <a:xfrm>
                <a:off x="2041200" y="2857320"/>
                <a:ext cx="31320" cy="282240"/>
              </a:xfrm>
              <a:custGeom>
                <a:avLst/>
                <a:gdLst/>
                <a:ahLst/>
                <a:rect l="l" t="t" r="r" b="b"/>
                <a:pathLst>
                  <a:path w="101" h="840">
                    <a:moveTo>
                      <a:pt x="0" y="0"/>
                    </a:moveTo>
                    <a:cubicBezTo>
                      <a:pt x="19" y="125"/>
                      <a:pt x="14" y="253"/>
                      <a:pt x="57" y="380"/>
                    </a:cubicBezTo>
                    <a:cubicBezTo>
                      <a:pt x="100" y="505"/>
                      <a:pt x="49" y="645"/>
                      <a:pt x="19" y="772"/>
                    </a:cubicBezTo>
                    <a:lnTo>
                      <a:pt x="11" y="83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0" name="CustomShape 51"/>
              <p:cNvSpPr/>
              <p:nvPr/>
            </p:nvSpPr>
            <p:spPr>
              <a:xfrm>
                <a:off x="2237040" y="2458440"/>
                <a:ext cx="27720" cy="187200"/>
              </a:xfrm>
              <a:custGeom>
                <a:avLst/>
                <a:gdLst/>
                <a:ahLst/>
                <a:rect l="l" t="t" r="r" b="b"/>
                <a:pathLst>
                  <a:path w="91" h="560">
                    <a:moveTo>
                      <a:pt x="90" y="0"/>
                    </a:moveTo>
                    <a:cubicBezTo>
                      <a:pt x="0" y="90"/>
                      <a:pt x="33" y="234"/>
                      <a:pt x="54" y="347"/>
                    </a:cubicBezTo>
                    <a:lnTo>
                      <a:pt x="61" y="481"/>
                    </a:lnTo>
                    <a:lnTo>
                      <a:pt x="54" y="55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1" name="CustomShape 52"/>
              <p:cNvSpPr/>
              <p:nvPr/>
            </p:nvSpPr>
            <p:spPr>
              <a:xfrm>
                <a:off x="2022120" y="2462040"/>
                <a:ext cx="32400" cy="195120"/>
              </a:xfrm>
              <a:custGeom>
                <a:avLst/>
                <a:gdLst/>
                <a:ahLst/>
                <a:rect l="l" t="t" r="r" b="b"/>
                <a:pathLst>
                  <a:path w="104" h="582">
                    <a:moveTo>
                      <a:pt x="103" y="0"/>
                    </a:moveTo>
                    <a:cubicBezTo>
                      <a:pt x="85" y="130"/>
                      <a:pt x="14" y="239"/>
                      <a:pt x="0" y="369"/>
                    </a:cubicBezTo>
                    <a:lnTo>
                      <a:pt x="46" y="481"/>
                    </a:lnTo>
                    <a:lnTo>
                      <a:pt x="47" y="581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2" name="CustomShape 53"/>
              <p:cNvSpPr/>
              <p:nvPr/>
            </p:nvSpPr>
            <p:spPr>
              <a:xfrm>
                <a:off x="2196720" y="3480120"/>
                <a:ext cx="73440" cy="252000"/>
              </a:xfrm>
              <a:custGeom>
                <a:avLst/>
                <a:gdLst/>
                <a:ahLst/>
                <a:rect l="l" t="t" r="r" b="b"/>
                <a:pathLst>
                  <a:path w="225" h="751">
                    <a:moveTo>
                      <a:pt x="124" y="0"/>
                    </a:moveTo>
                    <a:cubicBezTo>
                      <a:pt x="224" y="174"/>
                      <a:pt x="0" y="267"/>
                      <a:pt x="77" y="436"/>
                    </a:cubicBezTo>
                    <a:lnTo>
                      <a:pt x="85" y="582"/>
                    </a:lnTo>
                    <a:lnTo>
                      <a:pt x="85" y="694"/>
                    </a:lnTo>
                    <a:lnTo>
                      <a:pt x="68" y="75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3" name="CustomShape 54"/>
              <p:cNvSpPr/>
              <p:nvPr/>
            </p:nvSpPr>
            <p:spPr>
              <a:xfrm>
                <a:off x="2058120" y="3434040"/>
                <a:ext cx="36360" cy="270720"/>
              </a:xfrm>
              <a:custGeom>
                <a:avLst/>
                <a:gdLst/>
                <a:ahLst/>
                <a:rect l="l" t="t" r="r" b="b"/>
                <a:pathLst>
                  <a:path w="115" h="806">
                    <a:moveTo>
                      <a:pt x="45" y="0"/>
                    </a:moveTo>
                    <a:cubicBezTo>
                      <a:pt x="0" y="150"/>
                      <a:pt x="114" y="259"/>
                      <a:pt x="110" y="404"/>
                    </a:cubicBezTo>
                    <a:cubicBezTo>
                      <a:pt x="110" y="522"/>
                      <a:pt x="110" y="642"/>
                      <a:pt x="110" y="761"/>
                    </a:cubicBezTo>
                    <a:lnTo>
                      <a:pt x="101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4" name="CustomShape 55"/>
              <p:cNvSpPr/>
              <p:nvPr/>
            </p:nvSpPr>
            <p:spPr>
              <a:xfrm>
                <a:off x="1986840" y="2967120"/>
                <a:ext cx="60840" cy="159840"/>
              </a:xfrm>
              <a:custGeom>
                <a:avLst/>
                <a:gdLst/>
                <a:ahLst/>
                <a:rect l="l" t="t" r="r" b="b"/>
                <a:pathLst>
                  <a:path w="186" h="479">
                    <a:moveTo>
                      <a:pt x="185" y="0"/>
                    </a:moveTo>
                    <a:cubicBezTo>
                      <a:pt x="113" y="81"/>
                      <a:pt x="23" y="163"/>
                      <a:pt x="0" y="291"/>
                    </a:cubicBezTo>
                    <a:lnTo>
                      <a:pt x="2" y="399"/>
                    </a:lnTo>
                    <a:lnTo>
                      <a:pt x="9" y="47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5" name="CustomShape 56"/>
              <p:cNvSpPr/>
              <p:nvPr/>
            </p:nvSpPr>
            <p:spPr>
              <a:xfrm>
                <a:off x="2071080" y="2431440"/>
                <a:ext cx="47160" cy="199800"/>
              </a:xfrm>
              <a:custGeom>
                <a:avLst/>
                <a:gdLst/>
                <a:ahLst/>
                <a:rect l="l" t="t" r="r" b="b"/>
                <a:pathLst>
                  <a:path w="146" h="596">
                    <a:moveTo>
                      <a:pt x="55" y="0"/>
                    </a:moveTo>
                    <a:cubicBezTo>
                      <a:pt x="91" y="97"/>
                      <a:pt x="145" y="191"/>
                      <a:pt x="132" y="310"/>
                    </a:cubicBezTo>
                    <a:cubicBezTo>
                      <a:pt x="120" y="424"/>
                      <a:pt x="0" y="470"/>
                      <a:pt x="40" y="595"/>
                    </a:cubicBez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6" name="CustomShape 57"/>
              <p:cNvSpPr/>
              <p:nvPr/>
            </p:nvSpPr>
            <p:spPr>
              <a:xfrm>
                <a:off x="2237400" y="2343960"/>
                <a:ext cx="142200" cy="90360"/>
              </a:xfrm>
              <a:custGeom>
                <a:avLst/>
                <a:gdLst/>
                <a:ahLst/>
                <a:rect l="l" t="t" r="r" b="b"/>
                <a:pathLst>
                  <a:path w="428" h="275">
                    <a:moveTo>
                      <a:pt x="0" y="0"/>
                    </a:moveTo>
                    <a:cubicBezTo>
                      <a:pt x="79" y="83"/>
                      <a:pt x="180" y="164"/>
                      <a:pt x="288" y="159"/>
                    </a:cubicBezTo>
                    <a:lnTo>
                      <a:pt x="364" y="214"/>
                    </a:lnTo>
                    <a:lnTo>
                      <a:pt x="427" y="274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7" name="CustomShape 58"/>
              <p:cNvSpPr/>
              <p:nvPr/>
            </p:nvSpPr>
            <p:spPr>
              <a:xfrm>
                <a:off x="2318760" y="3024360"/>
                <a:ext cx="32760" cy="154440"/>
              </a:xfrm>
              <a:custGeom>
                <a:avLst/>
                <a:gdLst/>
                <a:ahLst/>
                <a:rect l="l" t="t" r="r" b="b"/>
                <a:pathLst>
                  <a:path w="103" h="463">
                    <a:moveTo>
                      <a:pt x="102" y="0"/>
                    </a:moveTo>
                    <a:cubicBezTo>
                      <a:pt x="0" y="67"/>
                      <a:pt x="67" y="192"/>
                      <a:pt x="82" y="285"/>
                    </a:cubicBezTo>
                    <a:lnTo>
                      <a:pt x="81" y="391"/>
                    </a:lnTo>
                    <a:lnTo>
                      <a:pt x="67" y="4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8" name="CustomShape 59"/>
              <p:cNvSpPr/>
              <p:nvPr/>
            </p:nvSpPr>
            <p:spPr>
              <a:xfrm>
                <a:off x="2094840" y="3568680"/>
                <a:ext cx="47160" cy="136080"/>
              </a:xfrm>
              <a:custGeom>
                <a:avLst/>
                <a:gdLst/>
                <a:ahLst/>
                <a:rect l="l" t="t" r="r" b="b"/>
                <a:pathLst>
                  <a:path w="147" h="410">
                    <a:moveTo>
                      <a:pt x="0" y="0"/>
                    </a:moveTo>
                    <a:cubicBezTo>
                      <a:pt x="28" y="126"/>
                      <a:pt x="137" y="186"/>
                      <a:pt x="140" y="330"/>
                    </a:cubicBezTo>
                    <a:lnTo>
                      <a:pt x="146" y="40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9" name="CustomShape 60"/>
              <p:cNvSpPr/>
              <p:nvPr/>
            </p:nvSpPr>
            <p:spPr>
              <a:xfrm>
                <a:off x="2277000" y="3560040"/>
                <a:ext cx="50400" cy="165600"/>
              </a:xfrm>
              <a:custGeom>
                <a:avLst/>
                <a:gdLst/>
                <a:ahLst/>
                <a:rect l="l" t="t" r="r" b="b"/>
                <a:pathLst>
                  <a:path w="156" h="497">
                    <a:moveTo>
                      <a:pt x="107" y="0"/>
                    </a:moveTo>
                    <a:cubicBezTo>
                      <a:pt x="155" y="137"/>
                      <a:pt x="0" y="204"/>
                      <a:pt x="51" y="346"/>
                    </a:cubicBezTo>
                    <a:lnTo>
                      <a:pt x="57" y="461"/>
                    </a:lnTo>
                    <a:lnTo>
                      <a:pt x="87" y="496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0" name="CustomShape 61"/>
              <p:cNvSpPr/>
              <p:nvPr/>
            </p:nvSpPr>
            <p:spPr>
              <a:xfrm>
                <a:off x="2149560" y="3360960"/>
                <a:ext cx="68040" cy="172440"/>
              </a:xfrm>
              <a:custGeom>
                <a:avLst/>
                <a:gdLst/>
                <a:ahLst/>
                <a:rect l="l" t="t" r="r" b="b"/>
                <a:pathLst>
                  <a:path w="207" h="516">
                    <a:moveTo>
                      <a:pt x="168" y="0"/>
                    </a:moveTo>
                    <a:cubicBezTo>
                      <a:pt x="206" y="127"/>
                      <a:pt x="110" y="223"/>
                      <a:pt x="34" y="266"/>
                    </a:cubicBezTo>
                    <a:lnTo>
                      <a:pt x="7" y="354"/>
                    </a:lnTo>
                    <a:lnTo>
                      <a:pt x="0" y="453"/>
                    </a:lnTo>
                    <a:lnTo>
                      <a:pt x="0" y="51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1" name="CustomShape 62"/>
              <p:cNvSpPr/>
              <p:nvPr/>
            </p:nvSpPr>
            <p:spPr>
              <a:xfrm>
                <a:off x="2270880" y="2955960"/>
                <a:ext cx="51480" cy="270720"/>
              </a:xfrm>
              <a:custGeom>
                <a:avLst/>
                <a:gdLst/>
                <a:ahLst/>
                <a:rect l="l" t="t" r="r" b="b"/>
                <a:pathLst>
                  <a:path w="160" h="806">
                    <a:moveTo>
                      <a:pt x="159" y="0"/>
                    </a:moveTo>
                    <a:cubicBezTo>
                      <a:pt x="57" y="122"/>
                      <a:pt x="0" y="297"/>
                      <a:pt x="18" y="469"/>
                    </a:cubicBezTo>
                    <a:lnTo>
                      <a:pt x="27" y="593"/>
                    </a:lnTo>
                    <a:lnTo>
                      <a:pt x="37" y="716"/>
                    </a:lnTo>
                    <a:lnTo>
                      <a:pt x="18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2" name="CustomShape 63"/>
              <p:cNvSpPr/>
              <p:nvPr/>
            </p:nvSpPr>
            <p:spPr>
              <a:xfrm>
                <a:off x="2162160" y="3006000"/>
                <a:ext cx="172800" cy="635760"/>
              </a:xfrm>
              <a:custGeom>
                <a:avLst/>
                <a:gdLst/>
                <a:ahLst/>
                <a:rect l="l" t="t" r="r" b="b"/>
                <a:pathLst>
                  <a:path w="518" h="1881">
                    <a:moveTo>
                      <a:pt x="0" y="0"/>
                    </a:moveTo>
                    <a:cubicBezTo>
                      <a:pt x="6" y="165"/>
                      <a:pt x="38" y="328"/>
                      <a:pt x="65" y="493"/>
                    </a:cubicBezTo>
                    <a:cubicBezTo>
                      <a:pt x="92" y="642"/>
                      <a:pt x="165" y="763"/>
                      <a:pt x="160" y="917"/>
                    </a:cubicBezTo>
                    <a:cubicBezTo>
                      <a:pt x="155" y="1068"/>
                      <a:pt x="115" y="1248"/>
                      <a:pt x="197" y="1376"/>
                    </a:cubicBezTo>
                    <a:cubicBezTo>
                      <a:pt x="278" y="1502"/>
                      <a:pt x="412" y="1567"/>
                      <a:pt x="490" y="1701"/>
                    </a:cubicBezTo>
                    <a:lnTo>
                      <a:pt x="517" y="1846"/>
                    </a:lnTo>
                    <a:lnTo>
                      <a:pt x="517" y="188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3" name="CustomShape 64"/>
              <p:cNvSpPr/>
              <p:nvPr/>
            </p:nvSpPr>
            <p:spPr>
              <a:xfrm>
                <a:off x="1987560" y="2177640"/>
                <a:ext cx="214200" cy="358200"/>
              </a:xfrm>
              <a:custGeom>
                <a:avLst/>
                <a:gdLst/>
                <a:ahLst/>
                <a:rect l="l" t="t" r="r" b="b"/>
                <a:pathLst>
                  <a:path w="640" h="1063">
                    <a:moveTo>
                      <a:pt x="583" y="0"/>
                    </a:moveTo>
                    <a:cubicBezTo>
                      <a:pt x="639" y="140"/>
                      <a:pt x="528" y="263"/>
                      <a:pt x="413" y="327"/>
                    </a:cubicBezTo>
                    <a:cubicBezTo>
                      <a:pt x="265" y="403"/>
                      <a:pt x="385" y="663"/>
                      <a:pt x="255" y="784"/>
                    </a:cubicBezTo>
                    <a:lnTo>
                      <a:pt x="84" y="941"/>
                    </a:lnTo>
                    <a:lnTo>
                      <a:pt x="0" y="1052"/>
                    </a:lnTo>
                    <a:lnTo>
                      <a:pt x="0" y="10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4" name="CustomShape 65"/>
              <p:cNvSpPr/>
              <p:nvPr/>
            </p:nvSpPr>
            <p:spPr>
              <a:xfrm>
                <a:off x="2188080" y="2238480"/>
                <a:ext cx="182880" cy="407160"/>
              </a:xfrm>
              <a:custGeom>
                <a:avLst/>
                <a:gdLst/>
                <a:ahLst/>
                <a:rect l="l" t="t" r="r" b="b"/>
                <a:pathLst>
                  <a:path w="546" h="1209">
                    <a:moveTo>
                      <a:pt x="0" y="0"/>
                    </a:moveTo>
                    <a:cubicBezTo>
                      <a:pt x="13" y="124"/>
                      <a:pt x="56" y="235"/>
                      <a:pt x="149" y="337"/>
                    </a:cubicBezTo>
                    <a:cubicBezTo>
                      <a:pt x="255" y="449"/>
                      <a:pt x="176" y="715"/>
                      <a:pt x="319" y="793"/>
                    </a:cubicBezTo>
                    <a:cubicBezTo>
                      <a:pt x="452" y="868"/>
                      <a:pt x="455" y="1017"/>
                      <a:pt x="526" y="1130"/>
                    </a:cubicBezTo>
                    <a:lnTo>
                      <a:pt x="545" y="120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5" name="CustomShape 66"/>
              <p:cNvSpPr/>
              <p:nvPr/>
            </p:nvSpPr>
            <p:spPr>
              <a:xfrm>
                <a:off x="1993320" y="2265480"/>
                <a:ext cx="194400" cy="699480"/>
              </a:xfrm>
              <a:custGeom>
                <a:avLst/>
                <a:gdLst/>
                <a:ahLst/>
                <a:rect l="l" t="t" r="r" b="b"/>
                <a:pathLst>
                  <a:path w="581" h="2071">
                    <a:moveTo>
                      <a:pt x="554" y="0"/>
                    </a:moveTo>
                    <a:cubicBezTo>
                      <a:pt x="580" y="139"/>
                      <a:pt x="555" y="282"/>
                      <a:pt x="555" y="424"/>
                    </a:cubicBezTo>
                    <a:cubicBezTo>
                      <a:pt x="554" y="580"/>
                      <a:pt x="503" y="716"/>
                      <a:pt x="450" y="851"/>
                    </a:cubicBezTo>
                    <a:cubicBezTo>
                      <a:pt x="400" y="980"/>
                      <a:pt x="339" y="1107"/>
                      <a:pt x="339" y="1254"/>
                    </a:cubicBezTo>
                    <a:cubicBezTo>
                      <a:pt x="336" y="1430"/>
                      <a:pt x="243" y="1585"/>
                      <a:pt x="140" y="1700"/>
                    </a:cubicBezTo>
                    <a:lnTo>
                      <a:pt x="56" y="1847"/>
                    </a:lnTo>
                    <a:lnTo>
                      <a:pt x="9" y="1981"/>
                    </a:lnTo>
                    <a:lnTo>
                      <a:pt x="0" y="207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6" name="CustomShape 67"/>
              <p:cNvSpPr/>
              <p:nvPr/>
            </p:nvSpPr>
            <p:spPr>
              <a:xfrm>
                <a:off x="2126160" y="2553840"/>
                <a:ext cx="272880" cy="532800"/>
              </a:xfrm>
              <a:custGeom>
                <a:avLst/>
                <a:gdLst/>
                <a:ahLst/>
                <a:rect l="l" t="t" r="r" b="b"/>
                <a:pathLst>
                  <a:path w="812" h="1578">
                    <a:moveTo>
                      <a:pt x="78" y="0"/>
                    </a:moveTo>
                    <a:cubicBezTo>
                      <a:pt x="0" y="177"/>
                      <a:pt x="136" y="358"/>
                      <a:pt x="285" y="380"/>
                    </a:cubicBezTo>
                    <a:cubicBezTo>
                      <a:pt x="398" y="397"/>
                      <a:pt x="537" y="466"/>
                      <a:pt x="568" y="614"/>
                    </a:cubicBezTo>
                    <a:cubicBezTo>
                      <a:pt x="599" y="764"/>
                      <a:pt x="573" y="921"/>
                      <a:pt x="575" y="1073"/>
                    </a:cubicBezTo>
                    <a:cubicBezTo>
                      <a:pt x="579" y="1256"/>
                      <a:pt x="679" y="1412"/>
                      <a:pt x="783" y="1533"/>
                    </a:cubicBezTo>
                    <a:lnTo>
                      <a:pt x="811" y="157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7" name="CustomShape 68"/>
              <p:cNvSpPr/>
              <p:nvPr/>
            </p:nvSpPr>
            <p:spPr>
              <a:xfrm>
                <a:off x="2019240" y="2644920"/>
                <a:ext cx="172440" cy="912600"/>
              </a:xfrm>
              <a:custGeom>
                <a:avLst/>
                <a:gdLst/>
                <a:ahLst/>
                <a:rect l="l" t="t" r="r" b="b"/>
                <a:pathLst>
                  <a:path w="516" h="2698">
                    <a:moveTo>
                      <a:pt x="422" y="0"/>
                    </a:moveTo>
                    <a:cubicBezTo>
                      <a:pt x="435" y="152"/>
                      <a:pt x="416" y="315"/>
                      <a:pt x="469" y="460"/>
                    </a:cubicBezTo>
                    <a:cubicBezTo>
                      <a:pt x="515" y="581"/>
                      <a:pt x="502" y="717"/>
                      <a:pt x="480" y="839"/>
                    </a:cubicBezTo>
                    <a:cubicBezTo>
                      <a:pt x="455" y="966"/>
                      <a:pt x="401" y="1074"/>
                      <a:pt x="338" y="1186"/>
                    </a:cubicBezTo>
                    <a:cubicBezTo>
                      <a:pt x="268" y="1309"/>
                      <a:pt x="316" y="1470"/>
                      <a:pt x="310" y="1612"/>
                    </a:cubicBezTo>
                    <a:cubicBezTo>
                      <a:pt x="302" y="1762"/>
                      <a:pt x="310" y="1917"/>
                      <a:pt x="255" y="2071"/>
                    </a:cubicBezTo>
                    <a:cubicBezTo>
                      <a:pt x="202" y="2208"/>
                      <a:pt x="152" y="2346"/>
                      <a:pt x="56" y="2440"/>
                    </a:cubicBezTo>
                    <a:lnTo>
                      <a:pt x="19" y="2563"/>
                    </a:lnTo>
                    <a:lnTo>
                      <a:pt x="9" y="2675"/>
                    </a:lnTo>
                    <a:lnTo>
                      <a:pt x="0" y="2697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8" name="CustomShape 69"/>
              <p:cNvSpPr/>
              <p:nvPr/>
            </p:nvSpPr>
            <p:spPr>
              <a:xfrm>
                <a:off x="2041200" y="2857320"/>
                <a:ext cx="31320" cy="282240"/>
              </a:xfrm>
              <a:custGeom>
                <a:avLst/>
                <a:gdLst/>
                <a:ahLst/>
                <a:rect l="l" t="t" r="r" b="b"/>
                <a:pathLst>
                  <a:path w="101" h="840">
                    <a:moveTo>
                      <a:pt x="0" y="0"/>
                    </a:moveTo>
                    <a:cubicBezTo>
                      <a:pt x="19" y="125"/>
                      <a:pt x="14" y="253"/>
                      <a:pt x="57" y="380"/>
                    </a:cubicBezTo>
                    <a:cubicBezTo>
                      <a:pt x="100" y="505"/>
                      <a:pt x="49" y="645"/>
                      <a:pt x="19" y="772"/>
                    </a:cubicBezTo>
                    <a:lnTo>
                      <a:pt x="11" y="83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9" name="CustomShape 70"/>
              <p:cNvSpPr/>
              <p:nvPr/>
            </p:nvSpPr>
            <p:spPr>
              <a:xfrm>
                <a:off x="2237040" y="2458440"/>
                <a:ext cx="27720" cy="187200"/>
              </a:xfrm>
              <a:custGeom>
                <a:avLst/>
                <a:gdLst/>
                <a:ahLst/>
                <a:rect l="l" t="t" r="r" b="b"/>
                <a:pathLst>
                  <a:path w="91" h="560">
                    <a:moveTo>
                      <a:pt x="90" y="0"/>
                    </a:moveTo>
                    <a:cubicBezTo>
                      <a:pt x="0" y="90"/>
                      <a:pt x="33" y="234"/>
                      <a:pt x="54" y="347"/>
                    </a:cubicBezTo>
                    <a:lnTo>
                      <a:pt x="61" y="481"/>
                    </a:lnTo>
                    <a:lnTo>
                      <a:pt x="54" y="55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0" name="CustomShape 71"/>
              <p:cNvSpPr/>
              <p:nvPr/>
            </p:nvSpPr>
            <p:spPr>
              <a:xfrm>
                <a:off x="2022120" y="2462040"/>
                <a:ext cx="32400" cy="195120"/>
              </a:xfrm>
              <a:custGeom>
                <a:avLst/>
                <a:gdLst/>
                <a:ahLst/>
                <a:rect l="l" t="t" r="r" b="b"/>
                <a:pathLst>
                  <a:path w="104" h="582">
                    <a:moveTo>
                      <a:pt x="103" y="0"/>
                    </a:moveTo>
                    <a:cubicBezTo>
                      <a:pt x="85" y="130"/>
                      <a:pt x="14" y="239"/>
                      <a:pt x="0" y="369"/>
                    </a:cubicBezTo>
                    <a:lnTo>
                      <a:pt x="46" y="481"/>
                    </a:lnTo>
                    <a:lnTo>
                      <a:pt x="47" y="581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1" name="CustomShape 72"/>
              <p:cNvSpPr/>
              <p:nvPr/>
            </p:nvSpPr>
            <p:spPr>
              <a:xfrm>
                <a:off x="2196720" y="3480120"/>
                <a:ext cx="73440" cy="252000"/>
              </a:xfrm>
              <a:custGeom>
                <a:avLst/>
                <a:gdLst/>
                <a:ahLst/>
                <a:rect l="l" t="t" r="r" b="b"/>
                <a:pathLst>
                  <a:path w="225" h="751">
                    <a:moveTo>
                      <a:pt x="124" y="0"/>
                    </a:moveTo>
                    <a:cubicBezTo>
                      <a:pt x="224" y="174"/>
                      <a:pt x="0" y="267"/>
                      <a:pt x="77" y="436"/>
                    </a:cubicBezTo>
                    <a:lnTo>
                      <a:pt x="85" y="582"/>
                    </a:lnTo>
                    <a:lnTo>
                      <a:pt x="85" y="694"/>
                    </a:lnTo>
                    <a:lnTo>
                      <a:pt x="68" y="75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2" name="CustomShape 73"/>
              <p:cNvSpPr/>
              <p:nvPr/>
            </p:nvSpPr>
            <p:spPr>
              <a:xfrm>
                <a:off x="2058120" y="3434040"/>
                <a:ext cx="36360" cy="270720"/>
              </a:xfrm>
              <a:custGeom>
                <a:avLst/>
                <a:gdLst/>
                <a:ahLst/>
                <a:rect l="l" t="t" r="r" b="b"/>
                <a:pathLst>
                  <a:path w="115" h="806">
                    <a:moveTo>
                      <a:pt x="45" y="0"/>
                    </a:moveTo>
                    <a:cubicBezTo>
                      <a:pt x="0" y="150"/>
                      <a:pt x="114" y="259"/>
                      <a:pt x="110" y="404"/>
                    </a:cubicBezTo>
                    <a:cubicBezTo>
                      <a:pt x="110" y="522"/>
                      <a:pt x="110" y="642"/>
                      <a:pt x="110" y="761"/>
                    </a:cubicBezTo>
                    <a:lnTo>
                      <a:pt x="101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3" name="CustomShape 74"/>
              <p:cNvSpPr/>
              <p:nvPr/>
            </p:nvSpPr>
            <p:spPr>
              <a:xfrm>
                <a:off x="1986840" y="2967120"/>
                <a:ext cx="60840" cy="159840"/>
              </a:xfrm>
              <a:custGeom>
                <a:avLst/>
                <a:gdLst/>
                <a:ahLst/>
                <a:rect l="l" t="t" r="r" b="b"/>
                <a:pathLst>
                  <a:path w="186" h="479">
                    <a:moveTo>
                      <a:pt x="185" y="0"/>
                    </a:moveTo>
                    <a:cubicBezTo>
                      <a:pt x="113" y="81"/>
                      <a:pt x="23" y="163"/>
                      <a:pt x="0" y="291"/>
                    </a:cubicBezTo>
                    <a:lnTo>
                      <a:pt x="2" y="399"/>
                    </a:lnTo>
                    <a:lnTo>
                      <a:pt x="9" y="47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4" name="CustomShape 75"/>
              <p:cNvSpPr/>
              <p:nvPr/>
            </p:nvSpPr>
            <p:spPr>
              <a:xfrm>
                <a:off x="2071080" y="2431440"/>
                <a:ext cx="47160" cy="199800"/>
              </a:xfrm>
              <a:custGeom>
                <a:avLst/>
                <a:gdLst/>
                <a:ahLst/>
                <a:rect l="l" t="t" r="r" b="b"/>
                <a:pathLst>
                  <a:path w="146" h="596">
                    <a:moveTo>
                      <a:pt x="55" y="0"/>
                    </a:moveTo>
                    <a:cubicBezTo>
                      <a:pt x="91" y="97"/>
                      <a:pt x="145" y="191"/>
                      <a:pt x="132" y="310"/>
                    </a:cubicBezTo>
                    <a:cubicBezTo>
                      <a:pt x="120" y="424"/>
                      <a:pt x="0" y="470"/>
                      <a:pt x="40" y="595"/>
                    </a:cubicBez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5" name="CustomShape 76"/>
              <p:cNvSpPr/>
              <p:nvPr/>
            </p:nvSpPr>
            <p:spPr>
              <a:xfrm>
                <a:off x="2237400" y="2343960"/>
                <a:ext cx="142200" cy="90360"/>
              </a:xfrm>
              <a:custGeom>
                <a:avLst/>
                <a:gdLst/>
                <a:ahLst/>
                <a:rect l="l" t="t" r="r" b="b"/>
                <a:pathLst>
                  <a:path w="428" h="275">
                    <a:moveTo>
                      <a:pt x="0" y="0"/>
                    </a:moveTo>
                    <a:cubicBezTo>
                      <a:pt x="79" y="83"/>
                      <a:pt x="180" y="164"/>
                      <a:pt x="288" y="159"/>
                    </a:cubicBezTo>
                    <a:lnTo>
                      <a:pt x="364" y="214"/>
                    </a:lnTo>
                    <a:lnTo>
                      <a:pt x="427" y="274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6" name="CustomShape 77"/>
              <p:cNvSpPr/>
              <p:nvPr/>
            </p:nvSpPr>
            <p:spPr>
              <a:xfrm>
                <a:off x="2318760" y="3024360"/>
                <a:ext cx="32760" cy="154440"/>
              </a:xfrm>
              <a:custGeom>
                <a:avLst/>
                <a:gdLst/>
                <a:ahLst/>
                <a:rect l="l" t="t" r="r" b="b"/>
                <a:pathLst>
                  <a:path w="103" h="463">
                    <a:moveTo>
                      <a:pt x="102" y="0"/>
                    </a:moveTo>
                    <a:cubicBezTo>
                      <a:pt x="0" y="67"/>
                      <a:pt x="67" y="192"/>
                      <a:pt x="82" y="285"/>
                    </a:cubicBezTo>
                    <a:lnTo>
                      <a:pt x="81" y="391"/>
                    </a:lnTo>
                    <a:lnTo>
                      <a:pt x="67" y="462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7" name="CustomShape 78"/>
              <p:cNvSpPr/>
              <p:nvPr/>
            </p:nvSpPr>
            <p:spPr>
              <a:xfrm>
                <a:off x="2094840" y="3568680"/>
                <a:ext cx="47160" cy="136080"/>
              </a:xfrm>
              <a:custGeom>
                <a:avLst/>
                <a:gdLst/>
                <a:ahLst/>
                <a:rect l="l" t="t" r="r" b="b"/>
                <a:pathLst>
                  <a:path w="147" h="410">
                    <a:moveTo>
                      <a:pt x="0" y="0"/>
                    </a:moveTo>
                    <a:cubicBezTo>
                      <a:pt x="28" y="126"/>
                      <a:pt x="137" y="186"/>
                      <a:pt x="140" y="330"/>
                    </a:cubicBezTo>
                    <a:lnTo>
                      <a:pt x="146" y="409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8" name="CustomShape 79"/>
              <p:cNvSpPr/>
              <p:nvPr/>
            </p:nvSpPr>
            <p:spPr>
              <a:xfrm>
                <a:off x="2277000" y="3560040"/>
                <a:ext cx="50400" cy="165600"/>
              </a:xfrm>
              <a:custGeom>
                <a:avLst/>
                <a:gdLst/>
                <a:ahLst/>
                <a:rect l="l" t="t" r="r" b="b"/>
                <a:pathLst>
                  <a:path w="156" h="497">
                    <a:moveTo>
                      <a:pt x="107" y="0"/>
                    </a:moveTo>
                    <a:cubicBezTo>
                      <a:pt x="155" y="137"/>
                      <a:pt x="0" y="204"/>
                      <a:pt x="51" y="346"/>
                    </a:cubicBezTo>
                    <a:lnTo>
                      <a:pt x="57" y="461"/>
                    </a:lnTo>
                    <a:lnTo>
                      <a:pt x="87" y="496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9" name="CustomShape 80"/>
              <p:cNvSpPr/>
              <p:nvPr/>
            </p:nvSpPr>
            <p:spPr>
              <a:xfrm>
                <a:off x="2149560" y="3360960"/>
                <a:ext cx="68040" cy="172440"/>
              </a:xfrm>
              <a:custGeom>
                <a:avLst/>
                <a:gdLst/>
                <a:ahLst/>
                <a:rect l="l" t="t" r="r" b="b"/>
                <a:pathLst>
                  <a:path w="207" h="516">
                    <a:moveTo>
                      <a:pt x="168" y="0"/>
                    </a:moveTo>
                    <a:cubicBezTo>
                      <a:pt x="206" y="127"/>
                      <a:pt x="110" y="223"/>
                      <a:pt x="34" y="266"/>
                    </a:cubicBezTo>
                    <a:lnTo>
                      <a:pt x="7" y="354"/>
                    </a:lnTo>
                    <a:lnTo>
                      <a:pt x="0" y="453"/>
                    </a:lnTo>
                    <a:lnTo>
                      <a:pt x="0" y="51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0" name="CustomShape 81"/>
              <p:cNvSpPr/>
              <p:nvPr/>
            </p:nvSpPr>
            <p:spPr>
              <a:xfrm>
                <a:off x="2270880" y="2955960"/>
                <a:ext cx="51480" cy="270720"/>
              </a:xfrm>
              <a:custGeom>
                <a:avLst/>
                <a:gdLst/>
                <a:ahLst/>
                <a:rect l="l" t="t" r="r" b="b"/>
                <a:pathLst>
                  <a:path w="160" h="806">
                    <a:moveTo>
                      <a:pt x="159" y="0"/>
                    </a:moveTo>
                    <a:cubicBezTo>
                      <a:pt x="57" y="122"/>
                      <a:pt x="0" y="297"/>
                      <a:pt x="18" y="469"/>
                    </a:cubicBezTo>
                    <a:lnTo>
                      <a:pt x="27" y="593"/>
                    </a:lnTo>
                    <a:lnTo>
                      <a:pt x="37" y="716"/>
                    </a:lnTo>
                    <a:lnTo>
                      <a:pt x="18" y="805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1" name="CustomShape 82"/>
              <p:cNvSpPr/>
              <p:nvPr/>
            </p:nvSpPr>
            <p:spPr>
              <a:xfrm>
                <a:off x="2162160" y="3006000"/>
                <a:ext cx="172800" cy="635760"/>
              </a:xfrm>
              <a:custGeom>
                <a:avLst/>
                <a:gdLst/>
                <a:ahLst/>
                <a:rect l="l" t="t" r="r" b="b"/>
                <a:pathLst>
                  <a:path w="518" h="1881">
                    <a:moveTo>
                      <a:pt x="0" y="0"/>
                    </a:moveTo>
                    <a:cubicBezTo>
                      <a:pt x="6" y="165"/>
                      <a:pt x="38" y="328"/>
                      <a:pt x="65" y="493"/>
                    </a:cubicBezTo>
                    <a:cubicBezTo>
                      <a:pt x="92" y="642"/>
                      <a:pt x="165" y="763"/>
                      <a:pt x="160" y="917"/>
                    </a:cubicBezTo>
                    <a:cubicBezTo>
                      <a:pt x="155" y="1068"/>
                      <a:pt x="115" y="1248"/>
                      <a:pt x="197" y="1376"/>
                    </a:cubicBezTo>
                    <a:cubicBezTo>
                      <a:pt x="278" y="1502"/>
                      <a:pt x="412" y="1567"/>
                      <a:pt x="490" y="1701"/>
                    </a:cubicBezTo>
                    <a:lnTo>
                      <a:pt x="517" y="1846"/>
                    </a:lnTo>
                    <a:lnTo>
                      <a:pt x="517" y="188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2" name="CustomShape 83"/>
              <p:cNvSpPr/>
              <p:nvPr/>
            </p:nvSpPr>
            <p:spPr>
              <a:xfrm>
                <a:off x="2121840" y="3424320"/>
                <a:ext cx="89280" cy="819000"/>
              </a:xfrm>
              <a:custGeom>
                <a:avLst/>
                <a:gdLst/>
                <a:ahLst/>
                <a:rect l="l" t="t" r="r" b="b"/>
                <a:pathLst>
                  <a:path w="273" h="2422">
                    <a:moveTo>
                      <a:pt x="256" y="0"/>
                    </a:moveTo>
                    <a:cubicBezTo>
                      <a:pt x="272" y="111"/>
                      <a:pt x="216" y="217"/>
                      <a:pt x="203" y="326"/>
                    </a:cubicBezTo>
                    <a:cubicBezTo>
                      <a:pt x="188" y="438"/>
                      <a:pt x="242" y="567"/>
                      <a:pt x="192" y="670"/>
                    </a:cubicBezTo>
                    <a:cubicBezTo>
                      <a:pt x="136" y="781"/>
                      <a:pt x="114" y="888"/>
                      <a:pt x="129" y="995"/>
                    </a:cubicBezTo>
                    <a:cubicBezTo>
                      <a:pt x="144" y="1130"/>
                      <a:pt x="161" y="1261"/>
                      <a:pt x="151" y="1393"/>
                    </a:cubicBezTo>
                    <a:cubicBezTo>
                      <a:pt x="141" y="1502"/>
                      <a:pt x="163" y="1598"/>
                      <a:pt x="170" y="1709"/>
                    </a:cubicBezTo>
                    <a:cubicBezTo>
                      <a:pt x="182" y="1864"/>
                      <a:pt x="53" y="1952"/>
                      <a:pt x="43" y="2094"/>
                    </a:cubicBezTo>
                    <a:lnTo>
                      <a:pt x="0" y="2206"/>
                    </a:lnTo>
                    <a:lnTo>
                      <a:pt x="12" y="2339"/>
                    </a:lnTo>
                    <a:lnTo>
                      <a:pt x="33" y="2421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3" name="CustomShape 84"/>
              <p:cNvSpPr/>
              <p:nvPr/>
            </p:nvSpPr>
            <p:spPr>
              <a:xfrm>
                <a:off x="2181960" y="3930840"/>
                <a:ext cx="138960" cy="277920"/>
              </a:xfrm>
              <a:custGeom>
                <a:avLst/>
                <a:gdLst/>
                <a:ahLst/>
                <a:rect l="l" t="t" r="r" b="b"/>
                <a:pathLst>
                  <a:path w="417" h="827">
                    <a:moveTo>
                      <a:pt x="13" y="0"/>
                    </a:moveTo>
                    <a:cubicBezTo>
                      <a:pt x="0" y="149"/>
                      <a:pt x="125" y="282"/>
                      <a:pt x="268" y="336"/>
                    </a:cubicBezTo>
                    <a:cubicBezTo>
                      <a:pt x="413" y="392"/>
                      <a:pt x="341" y="551"/>
                      <a:pt x="341" y="661"/>
                    </a:cubicBezTo>
                    <a:lnTo>
                      <a:pt x="373" y="763"/>
                    </a:lnTo>
                    <a:lnTo>
                      <a:pt x="416" y="826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4" name="CustomShape 85"/>
              <p:cNvSpPr/>
              <p:nvPr/>
            </p:nvSpPr>
            <p:spPr>
              <a:xfrm>
                <a:off x="2009520" y="3987000"/>
                <a:ext cx="156600" cy="186840"/>
              </a:xfrm>
              <a:custGeom>
                <a:avLst/>
                <a:gdLst/>
                <a:ahLst/>
                <a:rect l="l" t="t" r="r" b="b"/>
                <a:pathLst>
                  <a:path w="470" h="559">
                    <a:moveTo>
                      <a:pt x="469" y="0"/>
                    </a:moveTo>
                    <a:cubicBezTo>
                      <a:pt x="433" y="148"/>
                      <a:pt x="248" y="157"/>
                      <a:pt x="192" y="295"/>
                    </a:cubicBezTo>
                    <a:cubicBezTo>
                      <a:pt x="153" y="384"/>
                      <a:pt x="169" y="556"/>
                      <a:pt x="10" y="547"/>
                    </a:cubicBezTo>
                    <a:lnTo>
                      <a:pt x="0" y="558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5" name="CustomShape 86"/>
              <p:cNvSpPr/>
              <p:nvPr/>
            </p:nvSpPr>
            <p:spPr>
              <a:xfrm>
                <a:off x="2160000" y="4065480"/>
                <a:ext cx="63360" cy="164160"/>
              </a:xfrm>
              <a:custGeom>
                <a:avLst/>
                <a:gdLst/>
                <a:ahLst/>
                <a:rect l="l" t="t" r="r" b="b"/>
                <a:pathLst>
                  <a:path w="195" h="491">
                    <a:moveTo>
                      <a:pt x="0" y="0"/>
                    </a:moveTo>
                    <a:cubicBezTo>
                      <a:pt x="12" y="130"/>
                      <a:pt x="194" y="164"/>
                      <a:pt x="169" y="305"/>
                    </a:cubicBezTo>
                    <a:lnTo>
                      <a:pt x="180" y="408"/>
                    </a:lnTo>
                    <a:lnTo>
                      <a:pt x="180" y="490"/>
                    </a:lnTo>
                  </a:path>
                </a:pathLst>
              </a:cu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86" name="Group 87"/>
            <p:cNvGrpSpPr/>
            <p:nvPr/>
          </p:nvGrpSpPr>
          <p:grpSpPr>
            <a:xfrm>
              <a:off x="1802160" y="653400"/>
              <a:ext cx="817920" cy="1457280"/>
              <a:chOff x="1802160" y="653400"/>
              <a:chExt cx="817920" cy="1457280"/>
            </a:xfrm>
          </p:grpSpPr>
          <p:sp>
            <p:nvSpPr>
              <p:cNvPr id="787" name="CustomShape 88"/>
              <p:cNvSpPr/>
              <p:nvPr/>
            </p:nvSpPr>
            <p:spPr>
              <a:xfrm>
                <a:off x="2168640" y="653400"/>
                <a:ext cx="103320" cy="1455120"/>
              </a:xfrm>
              <a:custGeom>
                <a:avLst/>
                <a:gdLst/>
                <a:ahLst/>
                <a:rect l="l" t="t" r="r" b="b"/>
                <a:pathLst>
                  <a:path w="313" h="4296">
                    <a:moveTo>
                      <a:pt x="51" y="4292"/>
                    </a:moveTo>
                    <a:lnTo>
                      <a:pt x="0" y="4295"/>
                    </a:lnTo>
                    <a:cubicBezTo>
                      <a:pt x="3" y="4014"/>
                      <a:pt x="42" y="3282"/>
                      <a:pt x="49" y="3010"/>
                    </a:cubicBezTo>
                    <a:cubicBezTo>
                      <a:pt x="70" y="2357"/>
                      <a:pt x="21" y="814"/>
                      <a:pt x="120" y="583"/>
                    </a:cubicBezTo>
                    <a:cubicBezTo>
                      <a:pt x="178" y="440"/>
                      <a:pt x="117" y="0"/>
                      <a:pt x="214" y="116"/>
                    </a:cubicBezTo>
                    <a:cubicBezTo>
                      <a:pt x="312" y="232"/>
                      <a:pt x="214" y="697"/>
                      <a:pt x="214" y="697"/>
                    </a:cubicBezTo>
                    <a:cubicBezTo>
                      <a:pt x="201" y="697"/>
                      <a:pt x="147" y="2088"/>
                      <a:pt x="120" y="2785"/>
                    </a:cubicBezTo>
                    <a:lnTo>
                      <a:pt x="51" y="4292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8" name="CustomShape 89"/>
              <p:cNvSpPr/>
              <p:nvPr/>
            </p:nvSpPr>
            <p:spPr>
              <a:xfrm>
                <a:off x="2183040" y="1283040"/>
                <a:ext cx="369000" cy="826920"/>
              </a:xfrm>
              <a:custGeom>
                <a:avLst/>
                <a:gdLst/>
                <a:ahLst/>
                <a:rect l="l" t="t" r="r" b="b"/>
                <a:pathLst>
                  <a:path w="1096" h="2446">
                    <a:moveTo>
                      <a:pt x="6" y="2437"/>
                    </a:moveTo>
                    <a:cubicBezTo>
                      <a:pt x="6" y="2437"/>
                      <a:pt x="0" y="2445"/>
                      <a:pt x="6" y="2363"/>
                    </a:cubicBezTo>
                    <a:cubicBezTo>
                      <a:pt x="24" y="2185"/>
                      <a:pt x="107" y="1793"/>
                      <a:pt x="142" y="1619"/>
                    </a:cubicBezTo>
                    <a:cubicBezTo>
                      <a:pt x="260" y="1202"/>
                      <a:pt x="531" y="0"/>
                      <a:pt x="593" y="0"/>
                    </a:cubicBezTo>
                    <a:cubicBezTo>
                      <a:pt x="658" y="0"/>
                      <a:pt x="1095" y="250"/>
                      <a:pt x="1061" y="296"/>
                    </a:cubicBezTo>
                    <a:lnTo>
                      <a:pt x="658" y="146"/>
                    </a:lnTo>
                    <a:cubicBezTo>
                      <a:pt x="573" y="146"/>
                      <a:pt x="387" y="1034"/>
                      <a:pt x="250" y="1477"/>
                    </a:cubicBezTo>
                    <a:lnTo>
                      <a:pt x="6" y="2437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89" name="CustomShape 90"/>
              <p:cNvSpPr/>
              <p:nvPr/>
            </p:nvSpPr>
            <p:spPr>
              <a:xfrm>
                <a:off x="2179800" y="784800"/>
                <a:ext cx="440280" cy="1325160"/>
              </a:xfrm>
              <a:custGeom>
                <a:avLst/>
                <a:gdLst/>
                <a:ahLst/>
                <a:rect l="l" t="t" r="r" b="b"/>
                <a:pathLst>
                  <a:path w="1306" h="3913">
                    <a:moveTo>
                      <a:pt x="11" y="3900"/>
                    </a:moveTo>
                    <a:cubicBezTo>
                      <a:pt x="11" y="3900"/>
                      <a:pt x="0" y="3912"/>
                      <a:pt x="11" y="3785"/>
                    </a:cubicBezTo>
                    <a:cubicBezTo>
                      <a:pt x="31" y="3503"/>
                      <a:pt x="130" y="2890"/>
                      <a:pt x="172" y="2617"/>
                    </a:cubicBezTo>
                    <a:cubicBezTo>
                      <a:pt x="314" y="1964"/>
                      <a:pt x="631" y="72"/>
                      <a:pt x="708" y="72"/>
                    </a:cubicBezTo>
                    <a:cubicBezTo>
                      <a:pt x="783" y="72"/>
                      <a:pt x="1305" y="0"/>
                      <a:pt x="1259" y="72"/>
                    </a:cubicBezTo>
                    <a:lnTo>
                      <a:pt x="783" y="304"/>
                    </a:lnTo>
                    <a:cubicBezTo>
                      <a:pt x="686" y="304"/>
                      <a:pt x="461" y="1695"/>
                      <a:pt x="300" y="2392"/>
                    </a:cubicBezTo>
                    <a:lnTo>
                      <a:pt x="11" y="390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0" name="CustomShape 91"/>
              <p:cNvSpPr/>
              <p:nvPr/>
            </p:nvSpPr>
            <p:spPr>
              <a:xfrm>
                <a:off x="1804320" y="907200"/>
                <a:ext cx="370080" cy="1203480"/>
              </a:xfrm>
              <a:custGeom>
                <a:avLst/>
                <a:gdLst/>
                <a:ahLst/>
                <a:rect l="l" t="t" r="r" b="b"/>
                <a:pathLst>
                  <a:path w="1101" h="3554">
                    <a:moveTo>
                      <a:pt x="1096" y="3545"/>
                    </a:moveTo>
                    <a:cubicBezTo>
                      <a:pt x="1096" y="3545"/>
                      <a:pt x="1100" y="3553"/>
                      <a:pt x="1096" y="3441"/>
                    </a:cubicBezTo>
                    <a:cubicBezTo>
                      <a:pt x="1078" y="3195"/>
                      <a:pt x="994" y="2655"/>
                      <a:pt x="961" y="2418"/>
                    </a:cubicBezTo>
                    <a:cubicBezTo>
                      <a:pt x="841" y="1840"/>
                      <a:pt x="573" y="178"/>
                      <a:pt x="509" y="178"/>
                    </a:cubicBezTo>
                    <a:cubicBezTo>
                      <a:pt x="446" y="178"/>
                      <a:pt x="0" y="0"/>
                      <a:pt x="35" y="63"/>
                    </a:cubicBezTo>
                    <a:lnTo>
                      <a:pt x="446" y="384"/>
                    </a:lnTo>
                    <a:cubicBezTo>
                      <a:pt x="527" y="384"/>
                      <a:pt x="716" y="1607"/>
                      <a:pt x="850" y="2220"/>
                    </a:cubicBezTo>
                    <a:lnTo>
                      <a:pt x="1096" y="3545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1" name="CustomShape 92"/>
              <p:cNvSpPr/>
              <p:nvPr/>
            </p:nvSpPr>
            <p:spPr>
              <a:xfrm>
                <a:off x="1802160" y="1283400"/>
                <a:ext cx="370080" cy="827280"/>
              </a:xfrm>
              <a:custGeom>
                <a:avLst/>
                <a:gdLst/>
                <a:ahLst/>
                <a:rect l="l" t="t" r="r" b="b"/>
                <a:pathLst>
                  <a:path w="1099" h="2445">
                    <a:moveTo>
                      <a:pt x="1092" y="2437"/>
                    </a:moveTo>
                    <a:cubicBezTo>
                      <a:pt x="1092" y="2437"/>
                      <a:pt x="1098" y="2444"/>
                      <a:pt x="1092" y="2363"/>
                    </a:cubicBezTo>
                    <a:cubicBezTo>
                      <a:pt x="1072" y="2184"/>
                      <a:pt x="988" y="1793"/>
                      <a:pt x="957" y="1618"/>
                    </a:cubicBezTo>
                    <a:cubicBezTo>
                      <a:pt x="836" y="1202"/>
                      <a:pt x="567" y="0"/>
                      <a:pt x="505" y="0"/>
                    </a:cubicBezTo>
                    <a:cubicBezTo>
                      <a:pt x="442" y="0"/>
                      <a:pt x="0" y="249"/>
                      <a:pt x="36" y="295"/>
                    </a:cubicBezTo>
                    <a:lnTo>
                      <a:pt x="442" y="146"/>
                    </a:lnTo>
                    <a:cubicBezTo>
                      <a:pt x="525" y="146"/>
                      <a:pt x="711" y="1034"/>
                      <a:pt x="848" y="1477"/>
                    </a:cubicBezTo>
                    <a:lnTo>
                      <a:pt x="1092" y="2437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92" name="Line 93"/>
            <p:cNvSpPr/>
            <p:nvPr/>
          </p:nvSpPr>
          <p:spPr>
            <a:xfrm flipH="1">
              <a:off x="1848600" y="3016440"/>
              <a:ext cx="402480" cy="108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93" name="Group 94"/>
            <p:cNvGrpSpPr/>
            <p:nvPr/>
          </p:nvGrpSpPr>
          <p:grpSpPr>
            <a:xfrm>
              <a:off x="2088000" y="2774160"/>
              <a:ext cx="105120" cy="186480"/>
              <a:chOff x="2088000" y="2774160"/>
              <a:chExt cx="105120" cy="186480"/>
            </a:xfrm>
          </p:grpSpPr>
          <p:sp>
            <p:nvSpPr>
              <p:cNvPr id="794" name="CustomShape 95"/>
              <p:cNvSpPr/>
              <p:nvPr/>
            </p:nvSpPr>
            <p:spPr>
              <a:xfrm rot="11502000">
                <a:off x="2101320" y="2814840"/>
                <a:ext cx="69120" cy="140040"/>
              </a:xfrm>
              <a:custGeom>
                <a:avLst/>
                <a:gdLst/>
                <a:ahLst/>
                <a:rect l="l" t="t" r="r" b="b"/>
                <a:pathLst>
                  <a:path w="213" h="423">
                    <a:moveTo>
                      <a:pt x="116" y="0"/>
                    </a:moveTo>
                    <a:lnTo>
                      <a:pt x="212" y="422"/>
                    </a:lnTo>
                    <a:lnTo>
                      <a:pt x="0" y="422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5" name="CustomShape 96"/>
              <p:cNvSpPr/>
              <p:nvPr/>
            </p:nvSpPr>
            <p:spPr>
              <a:xfrm rot="11502000">
                <a:off x="2118240" y="2780280"/>
                <a:ext cx="68400" cy="684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96" name="Group 97"/>
            <p:cNvGrpSpPr/>
            <p:nvPr/>
          </p:nvGrpSpPr>
          <p:grpSpPr>
            <a:xfrm>
              <a:off x="2115720" y="3016440"/>
              <a:ext cx="117000" cy="209160"/>
              <a:chOff x="2115720" y="3016440"/>
              <a:chExt cx="117000" cy="209160"/>
            </a:xfrm>
          </p:grpSpPr>
          <p:sp>
            <p:nvSpPr>
              <p:cNvPr id="797" name="CustomShape 98"/>
              <p:cNvSpPr/>
              <p:nvPr/>
            </p:nvSpPr>
            <p:spPr>
              <a:xfrm rot="20857200">
                <a:off x="2131560" y="3022560"/>
                <a:ext cx="75600" cy="156960"/>
              </a:xfrm>
              <a:custGeom>
                <a:avLst/>
                <a:gdLst/>
                <a:ahLst/>
                <a:rect l="l" t="t" r="r" b="b"/>
                <a:pathLst>
                  <a:path w="233" h="474">
                    <a:moveTo>
                      <a:pt x="111" y="0"/>
                    </a:moveTo>
                    <a:lnTo>
                      <a:pt x="232" y="472"/>
                    </a:lnTo>
                    <a:lnTo>
                      <a:pt x="0" y="473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8" name="CustomShape 99"/>
              <p:cNvSpPr/>
              <p:nvPr/>
            </p:nvSpPr>
            <p:spPr>
              <a:xfrm rot="20857200">
                <a:off x="2148120" y="3141000"/>
                <a:ext cx="77040" cy="770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99" name="Group 100"/>
            <p:cNvGrpSpPr/>
            <p:nvPr/>
          </p:nvGrpSpPr>
          <p:grpSpPr>
            <a:xfrm>
              <a:off x="2021040" y="3017520"/>
              <a:ext cx="104400" cy="188640"/>
              <a:chOff x="2021040" y="3017520"/>
              <a:chExt cx="104400" cy="188640"/>
            </a:xfrm>
          </p:grpSpPr>
          <p:sp>
            <p:nvSpPr>
              <p:cNvPr id="800" name="CustomShape 101"/>
              <p:cNvSpPr/>
              <p:nvPr/>
            </p:nvSpPr>
            <p:spPr>
              <a:xfrm rot="20857200">
                <a:off x="2035440" y="3023280"/>
                <a:ext cx="71280" cy="142560"/>
              </a:xfrm>
              <a:custGeom>
                <a:avLst/>
                <a:gdLst/>
                <a:ahLst/>
                <a:rect l="l" t="t" r="r" b="b"/>
                <a:pathLst>
                  <a:path w="219" h="433">
                    <a:moveTo>
                      <a:pt x="105" y="0"/>
                    </a:moveTo>
                    <a:lnTo>
                      <a:pt x="218" y="431"/>
                    </a:lnTo>
                    <a:lnTo>
                      <a:pt x="0" y="432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1" name="CustomShape 102"/>
              <p:cNvSpPr/>
              <p:nvPr/>
            </p:nvSpPr>
            <p:spPr>
              <a:xfrm rot="20857200">
                <a:off x="2049480" y="3130560"/>
                <a:ext cx="69480" cy="687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2" name="Group 103"/>
            <p:cNvGrpSpPr/>
            <p:nvPr/>
          </p:nvGrpSpPr>
          <p:grpSpPr>
            <a:xfrm>
              <a:off x="2007720" y="2773440"/>
              <a:ext cx="101520" cy="186840"/>
              <a:chOff x="2007720" y="2773440"/>
              <a:chExt cx="101520" cy="186840"/>
            </a:xfrm>
          </p:grpSpPr>
          <p:sp>
            <p:nvSpPr>
              <p:cNvPr id="803" name="CustomShape 104"/>
              <p:cNvSpPr/>
              <p:nvPr/>
            </p:nvSpPr>
            <p:spPr>
              <a:xfrm rot="11502000">
                <a:off x="2021040" y="2812680"/>
                <a:ext cx="68040" cy="141840"/>
              </a:xfrm>
              <a:custGeom>
                <a:avLst/>
                <a:gdLst/>
                <a:ahLst/>
                <a:rect l="l" t="t" r="r" b="b"/>
                <a:pathLst>
                  <a:path w="211" h="426">
                    <a:moveTo>
                      <a:pt x="111" y="0"/>
                    </a:moveTo>
                    <a:lnTo>
                      <a:pt x="210" y="424"/>
                    </a:lnTo>
                    <a:lnTo>
                      <a:pt x="0" y="425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4" name="CustomShape 105"/>
              <p:cNvSpPr/>
              <p:nvPr/>
            </p:nvSpPr>
            <p:spPr>
              <a:xfrm rot="11502000">
                <a:off x="2034360" y="2779560"/>
                <a:ext cx="68400" cy="687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5" name="Group 106"/>
            <p:cNvGrpSpPr/>
            <p:nvPr/>
          </p:nvGrpSpPr>
          <p:grpSpPr>
            <a:xfrm>
              <a:off x="2195640" y="2795400"/>
              <a:ext cx="102240" cy="188280"/>
              <a:chOff x="2195640" y="2795400"/>
              <a:chExt cx="102240" cy="188280"/>
            </a:xfrm>
          </p:grpSpPr>
          <p:sp>
            <p:nvSpPr>
              <p:cNvPr id="806" name="CustomShape 107"/>
              <p:cNvSpPr/>
              <p:nvPr/>
            </p:nvSpPr>
            <p:spPr>
              <a:xfrm rot="11502000">
                <a:off x="2208960" y="2837880"/>
                <a:ext cx="68760" cy="140040"/>
              </a:xfrm>
              <a:custGeom>
                <a:avLst/>
                <a:gdLst/>
                <a:ahLst/>
                <a:rect l="l" t="t" r="r" b="b"/>
                <a:pathLst>
                  <a:path w="211" h="424">
                    <a:moveTo>
                      <a:pt x="107" y="0"/>
                    </a:moveTo>
                    <a:lnTo>
                      <a:pt x="210" y="423"/>
                    </a:lnTo>
                    <a:lnTo>
                      <a:pt x="0" y="422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7" name="CustomShape 108"/>
              <p:cNvSpPr/>
              <p:nvPr/>
            </p:nvSpPr>
            <p:spPr>
              <a:xfrm rot="11502000">
                <a:off x="2223720" y="2801160"/>
                <a:ext cx="67680" cy="691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8" name="Group 109"/>
            <p:cNvGrpSpPr/>
            <p:nvPr/>
          </p:nvGrpSpPr>
          <p:grpSpPr>
            <a:xfrm>
              <a:off x="1925640" y="3043800"/>
              <a:ext cx="81360" cy="167760"/>
              <a:chOff x="1925640" y="3043800"/>
              <a:chExt cx="81360" cy="167760"/>
            </a:xfrm>
          </p:grpSpPr>
          <p:sp>
            <p:nvSpPr>
              <p:cNvPr id="809" name="CustomShape 110"/>
              <p:cNvSpPr/>
              <p:nvPr/>
            </p:nvSpPr>
            <p:spPr>
              <a:xfrm rot="429000">
                <a:off x="1936800" y="3047040"/>
                <a:ext cx="62280" cy="128520"/>
              </a:xfrm>
              <a:custGeom>
                <a:avLst/>
                <a:gdLst/>
                <a:ahLst/>
                <a:rect l="l" t="t" r="r" b="b"/>
                <a:pathLst>
                  <a:path w="194" h="390">
                    <a:moveTo>
                      <a:pt x="100" y="0"/>
                    </a:moveTo>
                    <a:lnTo>
                      <a:pt x="193" y="389"/>
                    </a:lnTo>
                    <a:lnTo>
                      <a:pt x="0" y="389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0" name="CustomShape 111"/>
              <p:cNvSpPr/>
              <p:nvPr/>
            </p:nvSpPr>
            <p:spPr>
              <a:xfrm rot="429000">
                <a:off x="1928880" y="3146040"/>
                <a:ext cx="62640" cy="619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11" name="Group 112"/>
            <p:cNvGrpSpPr/>
            <p:nvPr/>
          </p:nvGrpSpPr>
          <p:grpSpPr>
            <a:xfrm>
              <a:off x="1895400" y="2811240"/>
              <a:ext cx="90000" cy="186480"/>
              <a:chOff x="1895400" y="2811240"/>
              <a:chExt cx="90000" cy="186480"/>
            </a:xfrm>
          </p:grpSpPr>
          <p:sp>
            <p:nvSpPr>
              <p:cNvPr id="812" name="CustomShape 113"/>
              <p:cNvSpPr/>
              <p:nvPr/>
            </p:nvSpPr>
            <p:spPr>
              <a:xfrm rot="10411800">
                <a:off x="1907640" y="2851920"/>
                <a:ext cx="69840" cy="142200"/>
              </a:xfrm>
              <a:custGeom>
                <a:avLst/>
                <a:gdLst/>
                <a:ahLst/>
                <a:rect l="l" t="t" r="r" b="b"/>
                <a:pathLst>
                  <a:path w="216" h="429">
                    <a:moveTo>
                      <a:pt x="106" y="0"/>
                    </a:moveTo>
                    <a:lnTo>
                      <a:pt x="215" y="427"/>
                    </a:lnTo>
                    <a:lnTo>
                      <a:pt x="0" y="428"/>
                    </a:lnTo>
                    <a:lnTo>
                      <a:pt x="106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3" name="CustomShape 114"/>
              <p:cNvSpPr/>
              <p:nvPr/>
            </p:nvSpPr>
            <p:spPr>
              <a:xfrm rot="10411800">
                <a:off x="1899000" y="2814840"/>
                <a:ext cx="70200" cy="6948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14" name="Group 115"/>
            <p:cNvGrpSpPr/>
            <p:nvPr/>
          </p:nvGrpSpPr>
          <p:grpSpPr>
            <a:xfrm>
              <a:off x="2215440" y="3035880"/>
              <a:ext cx="106920" cy="188280"/>
              <a:chOff x="2215440" y="3035880"/>
              <a:chExt cx="106920" cy="188280"/>
            </a:xfrm>
          </p:grpSpPr>
          <p:sp>
            <p:nvSpPr>
              <p:cNvPr id="815" name="CustomShape 116"/>
              <p:cNvSpPr/>
              <p:nvPr/>
            </p:nvSpPr>
            <p:spPr>
              <a:xfrm rot="20857200">
                <a:off x="2229480" y="3041640"/>
                <a:ext cx="70200" cy="141480"/>
              </a:xfrm>
              <a:custGeom>
                <a:avLst/>
                <a:gdLst/>
                <a:ahLst/>
                <a:rect l="l" t="t" r="r" b="b"/>
                <a:pathLst>
                  <a:path w="216" h="428">
                    <a:moveTo>
                      <a:pt x="107" y="0"/>
                    </a:moveTo>
                    <a:lnTo>
                      <a:pt x="215" y="427"/>
                    </a:lnTo>
                    <a:lnTo>
                      <a:pt x="0" y="427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6" name="CustomShape 117"/>
              <p:cNvSpPr/>
              <p:nvPr/>
            </p:nvSpPr>
            <p:spPr>
              <a:xfrm rot="20857200">
                <a:off x="2245320" y="3148560"/>
                <a:ext cx="70560" cy="684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17" name="Line 118"/>
            <p:cNvSpPr/>
            <p:nvPr/>
          </p:nvSpPr>
          <p:spPr>
            <a:xfrm flipH="1">
              <a:off x="1848600" y="2446560"/>
              <a:ext cx="402480" cy="108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18" name="Group 119"/>
            <p:cNvGrpSpPr/>
            <p:nvPr/>
          </p:nvGrpSpPr>
          <p:grpSpPr>
            <a:xfrm>
              <a:off x="2088360" y="2204640"/>
              <a:ext cx="104760" cy="186120"/>
              <a:chOff x="2088360" y="2204640"/>
              <a:chExt cx="104760" cy="186120"/>
            </a:xfrm>
          </p:grpSpPr>
          <p:sp>
            <p:nvSpPr>
              <p:cNvPr id="819" name="CustomShape 120"/>
              <p:cNvSpPr/>
              <p:nvPr/>
            </p:nvSpPr>
            <p:spPr>
              <a:xfrm rot="11502000">
                <a:off x="2101680" y="2244600"/>
                <a:ext cx="69120" cy="140400"/>
              </a:xfrm>
              <a:custGeom>
                <a:avLst/>
                <a:gdLst/>
                <a:ahLst/>
                <a:rect l="l" t="t" r="r" b="b"/>
                <a:pathLst>
                  <a:path w="213" h="423">
                    <a:moveTo>
                      <a:pt x="116" y="0"/>
                    </a:moveTo>
                    <a:lnTo>
                      <a:pt x="212" y="422"/>
                    </a:lnTo>
                    <a:lnTo>
                      <a:pt x="0" y="422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0" name="CustomShape 121"/>
              <p:cNvSpPr/>
              <p:nvPr/>
            </p:nvSpPr>
            <p:spPr>
              <a:xfrm rot="11502000">
                <a:off x="2118240" y="2210760"/>
                <a:ext cx="68400" cy="684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21" name="Group 122"/>
            <p:cNvGrpSpPr/>
            <p:nvPr/>
          </p:nvGrpSpPr>
          <p:grpSpPr>
            <a:xfrm>
              <a:off x="2115720" y="2445480"/>
              <a:ext cx="116640" cy="209520"/>
              <a:chOff x="2115720" y="2445480"/>
              <a:chExt cx="116640" cy="209520"/>
            </a:xfrm>
          </p:grpSpPr>
          <p:sp>
            <p:nvSpPr>
              <p:cNvPr id="822" name="CustomShape 123"/>
              <p:cNvSpPr/>
              <p:nvPr/>
            </p:nvSpPr>
            <p:spPr>
              <a:xfrm rot="20857200">
                <a:off x="2131560" y="2451600"/>
                <a:ext cx="76320" cy="156600"/>
              </a:xfrm>
              <a:custGeom>
                <a:avLst/>
                <a:gdLst/>
                <a:ahLst/>
                <a:rect l="l" t="t" r="r" b="b"/>
                <a:pathLst>
                  <a:path w="234" h="471">
                    <a:moveTo>
                      <a:pt x="114" y="0"/>
                    </a:moveTo>
                    <a:lnTo>
                      <a:pt x="233" y="470"/>
                    </a:lnTo>
                    <a:lnTo>
                      <a:pt x="0" y="470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3" name="CustomShape 124"/>
              <p:cNvSpPr/>
              <p:nvPr/>
            </p:nvSpPr>
            <p:spPr>
              <a:xfrm rot="20857200">
                <a:off x="2147400" y="2570400"/>
                <a:ext cx="77400" cy="770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24" name="Group 125"/>
            <p:cNvGrpSpPr/>
            <p:nvPr/>
          </p:nvGrpSpPr>
          <p:grpSpPr>
            <a:xfrm>
              <a:off x="2021760" y="2448000"/>
              <a:ext cx="103320" cy="188640"/>
              <a:chOff x="2021760" y="2448000"/>
              <a:chExt cx="103320" cy="188640"/>
            </a:xfrm>
          </p:grpSpPr>
          <p:sp>
            <p:nvSpPr>
              <p:cNvPr id="825" name="CustomShape 126"/>
              <p:cNvSpPr/>
              <p:nvPr/>
            </p:nvSpPr>
            <p:spPr>
              <a:xfrm rot="20857200">
                <a:off x="2036160" y="2453760"/>
                <a:ext cx="70920" cy="142200"/>
              </a:xfrm>
              <a:custGeom>
                <a:avLst/>
                <a:gdLst/>
                <a:ahLst/>
                <a:rect l="l" t="t" r="r" b="b"/>
                <a:pathLst>
                  <a:path w="219" h="430">
                    <a:moveTo>
                      <a:pt x="110" y="0"/>
                    </a:moveTo>
                    <a:lnTo>
                      <a:pt x="218" y="429"/>
                    </a:lnTo>
                    <a:lnTo>
                      <a:pt x="0" y="428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6" name="CustomShape 127"/>
              <p:cNvSpPr/>
              <p:nvPr/>
            </p:nvSpPr>
            <p:spPr>
              <a:xfrm rot="20857200">
                <a:off x="2048760" y="2560320"/>
                <a:ext cx="69480" cy="6948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27" name="Group 128"/>
            <p:cNvGrpSpPr/>
            <p:nvPr/>
          </p:nvGrpSpPr>
          <p:grpSpPr>
            <a:xfrm>
              <a:off x="2006640" y="2203200"/>
              <a:ext cx="103680" cy="186840"/>
              <a:chOff x="2006640" y="2203200"/>
              <a:chExt cx="103680" cy="186840"/>
            </a:xfrm>
          </p:grpSpPr>
          <p:sp>
            <p:nvSpPr>
              <p:cNvPr id="828" name="CustomShape 129"/>
              <p:cNvSpPr/>
              <p:nvPr/>
            </p:nvSpPr>
            <p:spPr>
              <a:xfrm rot="11502000">
                <a:off x="2019960" y="2242440"/>
                <a:ext cx="68040" cy="141840"/>
              </a:xfrm>
              <a:custGeom>
                <a:avLst/>
                <a:gdLst/>
                <a:ahLst/>
                <a:rect l="l" t="t" r="r" b="b"/>
                <a:pathLst>
                  <a:path w="211" h="428">
                    <a:moveTo>
                      <a:pt x="110" y="0"/>
                    </a:moveTo>
                    <a:lnTo>
                      <a:pt x="210" y="426"/>
                    </a:lnTo>
                    <a:lnTo>
                      <a:pt x="0" y="427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9" name="CustomShape 130"/>
              <p:cNvSpPr/>
              <p:nvPr/>
            </p:nvSpPr>
            <p:spPr>
              <a:xfrm rot="11502000">
                <a:off x="2034720" y="2209320"/>
                <a:ext cx="69120" cy="6948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30" name="Group 131"/>
            <p:cNvGrpSpPr/>
            <p:nvPr/>
          </p:nvGrpSpPr>
          <p:grpSpPr>
            <a:xfrm>
              <a:off x="2195280" y="2224440"/>
              <a:ext cx="104760" cy="189720"/>
              <a:chOff x="2195280" y="2224440"/>
              <a:chExt cx="104760" cy="189720"/>
            </a:xfrm>
          </p:grpSpPr>
          <p:sp>
            <p:nvSpPr>
              <p:cNvPr id="831" name="CustomShape 132"/>
              <p:cNvSpPr/>
              <p:nvPr/>
            </p:nvSpPr>
            <p:spPr>
              <a:xfrm rot="11502000">
                <a:off x="2208600" y="2268360"/>
                <a:ext cx="68760" cy="140040"/>
              </a:xfrm>
              <a:custGeom>
                <a:avLst/>
                <a:gdLst/>
                <a:ahLst/>
                <a:rect l="l" t="t" r="r" b="b"/>
                <a:pathLst>
                  <a:path w="211" h="424">
                    <a:moveTo>
                      <a:pt x="108" y="0"/>
                    </a:moveTo>
                    <a:lnTo>
                      <a:pt x="210" y="423"/>
                    </a:lnTo>
                    <a:lnTo>
                      <a:pt x="0" y="423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2" name="CustomShape 133"/>
              <p:cNvSpPr/>
              <p:nvPr/>
            </p:nvSpPr>
            <p:spPr>
              <a:xfrm rot="11502000">
                <a:off x="2225160" y="2230200"/>
                <a:ext cx="68040" cy="705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33" name="Group 134"/>
            <p:cNvGrpSpPr/>
            <p:nvPr/>
          </p:nvGrpSpPr>
          <p:grpSpPr>
            <a:xfrm>
              <a:off x="1925280" y="2473920"/>
              <a:ext cx="81720" cy="168120"/>
              <a:chOff x="1925280" y="2473920"/>
              <a:chExt cx="81720" cy="168120"/>
            </a:xfrm>
          </p:grpSpPr>
          <p:sp>
            <p:nvSpPr>
              <p:cNvPr id="834" name="CustomShape 135"/>
              <p:cNvSpPr/>
              <p:nvPr/>
            </p:nvSpPr>
            <p:spPr>
              <a:xfrm rot="429000">
                <a:off x="1936800" y="2477160"/>
                <a:ext cx="62280" cy="128520"/>
              </a:xfrm>
              <a:custGeom>
                <a:avLst/>
                <a:gdLst/>
                <a:ahLst/>
                <a:rect l="l" t="t" r="r" b="b"/>
                <a:pathLst>
                  <a:path w="194" h="390">
                    <a:moveTo>
                      <a:pt x="102" y="0"/>
                    </a:moveTo>
                    <a:lnTo>
                      <a:pt x="193" y="389"/>
                    </a:lnTo>
                    <a:lnTo>
                      <a:pt x="0" y="389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5" name="CustomShape 136"/>
              <p:cNvSpPr/>
              <p:nvPr/>
            </p:nvSpPr>
            <p:spPr>
              <a:xfrm rot="429000">
                <a:off x="1928520" y="2576880"/>
                <a:ext cx="62640" cy="615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36" name="Group 137"/>
            <p:cNvGrpSpPr/>
            <p:nvPr/>
          </p:nvGrpSpPr>
          <p:grpSpPr>
            <a:xfrm>
              <a:off x="1895760" y="2241000"/>
              <a:ext cx="89280" cy="186840"/>
              <a:chOff x="1895760" y="2241000"/>
              <a:chExt cx="89280" cy="186840"/>
            </a:xfrm>
          </p:grpSpPr>
          <p:sp>
            <p:nvSpPr>
              <p:cNvPr id="837" name="CustomShape 138"/>
              <p:cNvSpPr/>
              <p:nvPr/>
            </p:nvSpPr>
            <p:spPr>
              <a:xfrm rot="10411800">
                <a:off x="1907280" y="2281680"/>
                <a:ext cx="69840" cy="142560"/>
              </a:xfrm>
              <a:custGeom>
                <a:avLst/>
                <a:gdLst/>
                <a:ahLst/>
                <a:rect l="l" t="t" r="r" b="b"/>
                <a:pathLst>
                  <a:path w="215" h="429">
                    <a:moveTo>
                      <a:pt x="108" y="0"/>
                    </a:moveTo>
                    <a:lnTo>
                      <a:pt x="214" y="428"/>
                    </a:lnTo>
                    <a:lnTo>
                      <a:pt x="0" y="428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8" name="CustomShape 139"/>
              <p:cNvSpPr/>
              <p:nvPr/>
            </p:nvSpPr>
            <p:spPr>
              <a:xfrm rot="10411800">
                <a:off x="1899360" y="2244600"/>
                <a:ext cx="70200" cy="698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39" name="Group 140"/>
            <p:cNvGrpSpPr/>
            <p:nvPr/>
          </p:nvGrpSpPr>
          <p:grpSpPr>
            <a:xfrm>
              <a:off x="2215080" y="2465640"/>
              <a:ext cx="107280" cy="188640"/>
              <a:chOff x="2215080" y="2465640"/>
              <a:chExt cx="107280" cy="188640"/>
            </a:xfrm>
          </p:grpSpPr>
          <p:sp>
            <p:nvSpPr>
              <p:cNvPr id="840" name="CustomShape 141"/>
              <p:cNvSpPr/>
              <p:nvPr/>
            </p:nvSpPr>
            <p:spPr>
              <a:xfrm rot="20857200">
                <a:off x="2229480" y="2471400"/>
                <a:ext cx="70200" cy="142560"/>
              </a:xfrm>
              <a:custGeom>
                <a:avLst/>
                <a:gdLst/>
                <a:ahLst/>
                <a:rect l="l" t="t" r="r" b="b"/>
                <a:pathLst>
                  <a:path w="216" h="430">
                    <a:moveTo>
                      <a:pt x="108" y="0"/>
                    </a:moveTo>
                    <a:lnTo>
                      <a:pt x="215" y="429"/>
                    </a:lnTo>
                    <a:lnTo>
                      <a:pt x="0" y="429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CustomShape 142"/>
              <p:cNvSpPr/>
              <p:nvPr/>
            </p:nvSpPr>
            <p:spPr>
              <a:xfrm rot="20857200">
                <a:off x="2245320" y="2578680"/>
                <a:ext cx="70560" cy="684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42" name="Group 143"/>
          <p:cNvGrpSpPr/>
          <p:nvPr/>
        </p:nvGrpSpPr>
        <p:grpSpPr>
          <a:xfrm>
            <a:off x="3342600" y="629640"/>
            <a:ext cx="823680" cy="3835080"/>
            <a:chOff x="3342600" y="629640"/>
            <a:chExt cx="823680" cy="3835080"/>
          </a:xfrm>
        </p:grpSpPr>
        <p:sp>
          <p:nvSpPr>
            <p:cNvPr id="843" name="CustomShape 144"/>
            <p:cNvSpPr/>
            <p:nvPr/>
          </p:nvSpPr>
          <p:spPr>
            <a:xfrm>
              <a:off x="3389760" y="4121640"/>
              <a:ext cx="640080" cy="343080"/>
            </a:xfrm>
            <a:prstGeom prst="ellipse">
              <a:avLst/>
            </a:prstGeom>
            <a:solidFill>
              <a:srgbClr val="dae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CustomShape 145"/>
            <p:cNvSpPr/>
            <p:nvPr/>
          </p:nvSpPr>
          <p:spPr>
            <a:xfrm>
              <a:off x="3389760" y="2086920"/>
              <a:ext cx="640080" cy="2203200"/>
            </a:xfrm>
            <a:prstGeom prst="rect">
              <a:avLst/>
            </a:prstGeom>
            <a:solidFill>
              <a:srgbClr val="daec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CustomShape 146"/>
            <p:cNvSpPr/>
            <p:nvPr/>
          </p:nvSpPr>
          <p:spPr>
            <a:xfrm>
              <a:off x="3389760" y="3036240"/>
              <a:ext cx="640080" cy="32076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CustomShape 147"/>
            <p:cNvSpPr/>
            <p:nvPr/>
          </p:nvSpPr>
          <p:spPr>
            <a:xfrm>
              <a:off x="3435840" y="2720880"/>
              <a:ext cx="564480" cy="48420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CustomShape 148"/>
            <p:cNvSpPr/>
            <p:nvPr/>
          </p:nvSpPr>
          <p:spPr>
            <a:xfrm>
              <a:off x="3389760" y="2435040"/>
              <a:ext cx="640080" cy="32220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CustomShape 149"/>
            <p:cNvSpPr/>
            <p:nvPr/>
          </p:nvSpPr>
          <p:spPr>
            <a:xfrm>
              <a:off x="3427200" y="2188440"/>
              <a:ext cx="564480" cy="41580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9" name="CustomShape 150"/>
            <p:cNvSpPr/>
            <p:nvPr/>
          </p:nvSpPr>
          <p:spPr>
            <a:xfrm>
              <a:off x="3389760" y="1864800"/>
              <a:ext cx="640080" cy="34272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151"/>
            <p:cNvSpPr/>
            <p:nvPr/>
          </p:nvSpPr>
          <p:spPr>
            <a:xfrm>
              <a:off x="3427200" y="2058840"/>
              <a:ext cx="564480" cy="21348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CustomShape 152"/>
            <p:cNvSpPr/>
            <p:nvPr/>
          </p:nvSpPr>
          <p:spPr>
            <a:xfrm>
              <a:off x="3435840" y="2635200"/>
              <a:ext cx="564480" cy="16992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CustomShape 153"/>
            <p:cNvSpPr/>
            <p:nvPr/>
          </p:nvSpPr>
          <p:spPr>
            <a:xfrm>
              <a:off x="3433680" y="2520360"/>
              <a:ext cx="564840" cy="16992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CustomShape 154"/>
            <p:cNvSpPr/>
            <p:nvPr/>
          </p:nvSpPr>
          <p:spPr>
            <a:xfrm>
              <a:off x="3433680" y="3121920"/>
              <a:ext cx="564840" cy="16992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155"/>
            <p:cNvSpPr/>
            <p:nvPr/>
          </p:nvSpPr>
          <p:spPr>
            <a:xfrm>
              <a:off x="3389760" y="3568680"/>
              <a:ext cx="640080" cy="32220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CustomShape 156"/>
            <p:cNvSpPr/>
            <p:nvPr/>
          </p:nvSpPr>
          <p:spPr>
            <a:xfrm>
              <a:off x="3433680" y="3321360"/>
              <a:ext cx="564840" cy="39744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CustomShape 157"/>
            <p:cNvSpPr/>
            <p:nvPr/>
          </p:nvSpPr>
          <p:spPr>
            <a:xfrm>
              <a:off x="3433680" y="3235680"/>
              <a:ext cx="564840" cy="17064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158"/>
            <p:cNvSpPr/>
            <p:nvPr/>
          </p:nvSpPr>
          <p:spPr>
            <a:xfrm>
              <a:off x="3435840" y="3606840"/>
              <a:ext cx="564480" cy="21384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Line 159"/>
            <p:cNvSpPr/>
            <p:nvPr/>
          </p:nvSpPr>
          <p:spPr>
            <a:xfrm>
              <a:off x="4032720" y="2036880"/>
              <a:ext cx="0" cy="222588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Line 160"/>
            <p:cNvSpPr/>
            <p:nvPr/>
          </p:nvSpPr>
          <p:spPr>
            <a:xfrm>
              <a:off x="3389040" y="2036880"/>
              <a:ext cx="0" cy="224748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Line 161"/>
            <p:cNvSpPr/>
            <p:nvPr/>
          </p:nvSpPr>
          <p:spPr>
            <a:xfrm>
              <a:off x="3717720" y="2101680"/>
              <a:ext cx="0" cy="2225880"/>
            </a:xfrm>
            <a:prstGeom prst="line">
              <a:avLst/>
            </a:prstGeom>
            <a:ln>
              <a:solidFill>
                <a:srgbClr val="3465a4"/>
              </a:solidFill>
              <a:custDash>
                <a:ds d="100000" sp="753247"/>
                <a:ds d="100000" sp="753247"/>
                <a:ds d="753247" sp="753247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162"/>
            <p:cNvSpPr/>
            <p:nvPr/>
          </p:nvSpPr>
          <p:spPr>
            <a:xfrm>
              <a:off x="3435840" y="3893040"/>
              <a:ext cx="564480" cy="39708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163"/>
            <p:cNvSpPr/>
            <p:nvPr/>
          </p:nvSpPr>
          <p:spPr>
            <a:xfrm>
              <a:off x="3433680" y="3805200"/>
              <a:ext cx="564840" cy="17136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164"/>
            <p:cNvSpPr/>
            <p:nvPr/>
          </p:nvSpPr>
          <p:spPr>
            <a:xfrm>
              <a:off x="3435840" y="4191480"/>
              <a:ext cx="564480" cy="21276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CustomShape 165"/>
            <p:cNvSpPr/>
            <p:nvPr/>
          </p:nvSpPr>
          <p:spPr>
            <a:xfrm>
              <a:off x="3528360" y="2164680"/>
              <a:ext cx="216360" cy="360360"/>
            </a:xfrm>
            <a:custGeom>
              <a:avLst/>
              <a:gdLst/>
              <a:ahLst/>
              <a:rect l="l" t="t" r="r" b="b"/>
              <a:pathLst>
                <a:path w="645" h="1071">
                  <a:moveTo>
                    <a:pt x="588" y="0"/>
                  </a:moveTo>
                  <a:cubicBezTo>
                    <a:pt x="644" y="142"/>
                    <a:pt x="533" y="265"/>
                    <a:pt x="417" y="329"/>
                  </a:cubicBezTo>
                  <a:cubicBezTo>
                    <a:pt x="268" y="406"/>
                    <a:pt x="388" y="668"/>
                    <a:pt x="257" y="790"/>
                  </a:cubicBezTo>
                  <a:lnTo>
                    <a:pt x="85" y="948"/>
                  </a:lnTo>
                  <a:lnTo>
                    <a:pt x="0" y="1060"/>
                  </a:lnTo>
                  <a:lnTo>
                    <a:pt x="0" y="1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CustomShape 166"/>
            <p:cNvSpPr/>
            <p:nvPr/>
          </p:nvSpPr>
          <p:spPr>
            <a:xfrm>
              <a:off x="3731040" y="2225520"/>
              <a:ext cx="183960" cy="411120"/>
            </a:xfrm>
            <a:custGeom>
              <a:avLst/>
              <a:gdLst/>
              <a:ahLst/>
              <a:rect l="l" t="t" r="r" b="b"/>
              <a:pathLst>
                <a:path w="550" h="1218">
                  <a:moveTo>
                    <a:pt x="0" y="0"/>
                  </a:moveTo>
                  <a:cubicBezTo>
                    <a:pt x="13" y="125"/>
                    <a:pt x="56" y="237"/>
                    <a:pt x="150" y="339"/>
                  </a:cubicBezTo>
                  <a:cubicBezTo>
                    <a:pt x="257" y="453"/>
                    <a:pt x="177" y="720"/>
                    <a:pt x="321" y="799"/>
                  </a:cubicBezTo>
                  <a:cubicBezTo>
                    <a:pt x="455" y="875"/>
                    <a:pt x="458" y="1025"/>
                    <a:pt x="529" y="1138"/>
                  </a:cubicBezTo>
                  <a:lnTo>
                    <a:pt x="549" y="12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CustomShape 167"/>
            <p:cNvSpPr/>
            <p:nvPr/>
          </p:nvSpPr>
          <p:spPr>
            <a:xfrm>
              <a:off x="3535200" y="2252520"/>
              <a:ext cx="195480" cy="705240"/>
            </a:xfrm>
            <a:custGeom>
              <a:avLst/>
              <a:gdLst/>
              <a:ahLst/>
              <a:rect l="l" t="t" r="r" b="b"/>
              <a:pathLst>
                <a:path w="585" h="2086">
                  <a:moveTo>
                    <a:pt x="558" y="0"/>
                  </a:moveTo>
                  <a:cubicBezTo>
                    <a:pt x="584" y="141"/>
                    <a:pt x="558" y="284"/>
                    <a:pt x="558" y="427"/>
                  </a:cubicBezTo>
                  <a:cubicBezTo>
                    <a:pt x="558" y="585"/>
                    <a:pt x="506" y="721"/>
                    <a:pt x="453" y="857"/>
                  </a:cubicBezTo>
                  <a:cubicBezTo>
                    <a:pt x="403" y="987"/>
                    <a:pt x="341" y="1115"/>
                    <a:pt x="341" y="1263"/>
                  </a:cubicBezTo>
                  <a:cubicBezTo>
                    <a:pt x="338" y="1440"/>
                    <a:pt x="244" y="1597"/>
                    <a:pt x="141" y="1713"/>
                  </a:cubicBezTo>
                  <a:lnTo>
                    <a:pt x="56" y="1860"/>
                  </a:lnTo>
                  <a:lnTo>
                    <a:pt x="9" y="1995"/>
                  </a:lnTo>
                  <a:lnTo>
                    <a:pt x="0" y="208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CustomShape 168"/>
            <p:cNvSpPr/>
            <p:nvPr/>
          </p:nvSpPr>
          <p:spPr>
            <a:xfrm>
              <a:off x="3669120" y="2543400"/>
              <a:ext cx="274680" cy="536760"/>
            </a:xfrm>
            <a:custGeom>
              <a:avLst/>
              <a:gdLst/>
              <a:ahLst/>
              <a:rect l="l" t="t" r="r" b="b"/>
              <a:pathLst>
                <a:path w="818" h="1590">
                  <a:moveTo>
                    <a:pt x="78" y="0"/>
                  </a:moveTo>
                  <a:cubicBezTo>
                    <a:pt x="0" y="179"/>
                    <a:pt x="136" y="361"/>
                    <a:pt x="286" y="384"/>
                  </a:cubicBezTo>
                  <a:cubicBezTo>
                    <a:pt x="401" y="400"/>
                    <a:pt x="540" y="469"/>
                    <a:pt x="572" y="619"/>
                  </a:cubicBezTo>
                  <a:cubicBezTo>
                    <a:pt x="603" y="770"/>
                    <a:pt x="577" y="928"/>
                    <a:pt x="579" y="1081"/>
                  </a:cubicBezTo>
                  <a:cubicBezTo>
                    <a:pt x="582" y="1265"/>
                    <a:pt x="683" y="1423"/>
                    <a:pt x="788" y="1544"/>
                  </a:cubicBezTo>
                  <a:lnTo>
                    <a:pt x="817" y="158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169"/>
            <p:cNvSpPr/>
            <p:nvPr/>
          </p:nvSpPr>
          <p:spPr>
            <a:xfrm>
              <a:off x="3560760" y="2635200"/>
              <a:ext cx="173160" cy="919800"/>
            </a:xfrm>
            <a:custGeom>
              <a:avLst/>
              <a:gdLst/>
              <a:ahLst/>
              <a:rect l="l" t="t" r="r" b="b"/>
              <a:pathLst>
                <a:path w="520" h="2718">
                  <a:moveTo>
                    <a:pt x="425" y="0"/>
                  </a:moveTo>
                  <a:cubicBezTo>
                    <a:pt x="439" y="154"/>
                    <a:pt x="419" y="317"/>
                    <a:pt x="473" y="463"/>
                  </a:cubicBezTo>
                  <a:cubicBezTo>
                    <a:pt x="519" y="585"/>
                    <a:pt x="506" y="722"/>
                    <a:pt x="483" y="846"/>
                  </a:cubicBezTo>
                  <a:cubicBezTo>
                    <a:pt x="458" y="973"/>
                    <a:pt x="404" y="1082"/>
                    <a:pt x="340" y="1195"/>
                  </a:cubicBezTo>
                  <a:cubicBezTo>
                    <a:pt x="270" y="1319"/>
                    <a:pt x="318" y="1481"/>
                    <a:pt x="312" y="1624"/>
                  </a:cubicBezTo>
                  <a:cubicBezTo>
                    <a:pt x="305" y="1775"/>
                    <a:pt x="312" y="1932"/>
                    <a:pt x="257" y="2086"/>
                  </a:cubicBezTo>
                  <a:cubicBezTo>
                    <a:pt x="204" y="2225"/>
                    <a:pt x="153" y="2363"/>
                    <a:pt x="56" y="2458"/>
                  </a:cubicBezTo>
                  <a:lnTo>
                    <a:pt x="19" y="2582"/>
                  </a:lnTo>
                  <a:lnTo>
                    <a:pt x="9" y="2695"/>
                  </a:lnTo>
                  <a:lnTo>
                    <a:pt x="0" y="27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CustomShape 170"/>
            <p:cNvSpPr/>
            <p:nvPr/>
          </p:nvSpPr>
          <p:spPr>
            <a:xfrm>
              <a:off x="3583440" y="2849760"/>
              <a:ext cx="30960" cy="284400"/>
            </a:xfrm>
            <a:custGeom>
              <a:avLst/>
              <a:gdLst/>
              <a:ahLst/>
              <a:rect l="l" t="t" r="r" b="b"/>
              <a:pathLst>
                <a:path w="101" h="846">
                  <a:moveTo>
                    <a:pt x="0" y="0"/>
                  </a:moveTo>
                  <a:cubicBezTo>
                    <a:pt x="19" y="126"/>
                    <a:pt x="14" y="255"/>
                    <a:pt x="56" y="383"/>
                  </a:cubicBezTo>
                  <a:cubicBezTo>
                    <a:pt x="100" y="509"/>
                    <a:pt x="49" y="650"/>
                    <a:pt x="19" y="778"/>
                  </a:cubicBezTo>
                  <a:lnTo>
                    <a:pt x="11" y="84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CustomShape 171"/>
            <p:cNvSpPr/>
            <p:nvPr/>
          </p:nvSpPr>
          <p:spPr>
            <a:xfrm>
              <a:off x="3780000" y="2448000"/>
              <a:ext cx="28440" cy="188640"/>
            </a:xfrm>
            <a:custGeom>
              <a:avLst/>
              <a:gdLst/>
              <a:ahLst/>
              <a:rect l="l" t="t" r="r" b="b"/>
              <a:pathLst>
                <a:path w="92" h="564">
                  <a:moveTo>
                    <a:pt x="91" y="0"/>
                  </a:moveTo>
                  <a:cubicBezTo>
                    <a:pt x="0" y="90"/>
                    <a:pt x="33" y="235"/>
                    <a:pt x="54" y="348"/>
                  </a:cubicBezTo>
                  <a:lnTo>
                    <a:pt x="62" y="484"/>
                  </a:lnTo>
                  <a:lnTo>
                    <a:pt x="54" y="56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CustomShape 172"/>
            <p:cNvSpPr/>
            <p:nvPr/>
          </p:nvSpPr>
          <p:spPr>
            <a:xfrm>
              <a:off x="3564000" y="2451960"/>
              <a:ext cx="32760" cy="195840"/>
            </a:xfrm>
            <a:custGeom>
              <a:avLst/>
              <a:gdLst/>
              <a:ahLst/>
              <a:rect l="l" t="t" r="r" b="b"/>
              <a:pathLst>
                <a:path w="105" h="587">
                  <a:moveTo>
                    <a:pt x="104" y="0"/>
                  </a:moveTo>
                  <a:cubicBezTo>
                    <a:pt x="85" y="131"/>
                    <a:pt x="14" y="241"/>
                    <a:pt x="0" y="372"/>
                  </a:cubicBezTo>
                  <a:lnTo>
                    <a:pt x="47" y="485"/>
                  </a:lnTo>
                  <a:lnTo>
                    <a:pt x="47" y="5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CustomShape 173"/>
            <p:cNvSpPr/>
            <p:nvPr/>
          </p:nvSpPr>
          <p:spPr>
            <a:xfrm>
              <a:off x="3739680" y="3476520"/>
              <a:ext cx="74520" cy="254160"/>
            </a:xfrm>
            <a:custGeom>
              <a:avLst/>
              <a:gdLst/>
              <a:ahLst/>
              <a:rect l="l" t="t" r="r" b="b"/>
              <a:pathLst>
                <a:path w="227" h="757">
                  <a:moveTo>
                    <a:pt x="125" y="0"/>
                  </a:moveTo>
                  <a:cubicBezTo>
                    <a:pt x="226" y="176"/>
                    <a:pt x="0" y="270"/>
                    <a:pt x="77" y="439"/>
                  </a:cubicBezTo>
                  <a:lnTo>
                    <a:pt x="86" y="587"/>
                  </a:lnTo>
                  <a:lnTo>
                    <a:pt x="86" y="700"/>
                  </a:lnTo>
                  <a:lnTo>
                    <a:pt x="68" y="75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CustomShape 174"/>
            <p:cNvSpPr/>
            <p:nvPr/>
          </p:nvSpPr>
          <p:spPr>
            <a:xfrm>
              <a:off x="3600720" y="3431160"/>
              <a:ext cx="36360" cy="272520"/>
            </a:xfrm>
            <a:custGeom>
              <a:avLst/>
              <a:gdLst/>
              <a:ahLst/>
              <a:rect l="l" t="t" r="r" b="b"/>
              <a:pathLst>
                <a:path w="116" h="812">
                  <a:moveTo>
                    <a:pt x="45" y="0"/>
                  </a:moveTo>
                  <a:cubicBezTo>
                    <a:pt x="0" y="150"/>
                    <a:pt x="115" y="260"/>
                    <a:pt x="110" y="406"/>
                  </a:cubicBezTo>
                  <a:cubicBezTo>
                    <a:pt x="110" y="525"/>
                    <a:pt x="110" y="646"/>
                    <a:pt x="110" y="766"/>
                  </a:cubicBezTo>
                  <a:lnTo>
                    <a:pt x="101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CustomShape 175"/>
            <p:cNvSpPr/>
            <p:nvPr/>
          </p:nvSpPr>
          <p:spPr>
            <a:xfrm>
              <a:off x="3528360" y="2960280"/>
              <a:ext cx="60840" cy="160920"/>
            </a:xfrm>
            <a:custGeom>
              <a:avLst/>
              <a:gdLst/>
              <a:ahLst/>
              <a:rect l="l" t="t" r="r" b="b"/>
              <a:pathLst>
                <a:path w="186" h="482">
                  <a:moveTo>
                    <a:pt x="185" y="0"/>
                  </a:moveTo>
                  <a:cubicBezTo>
                    <a:pt x="113" y="81"/>
                    <a:pt x="22" y="165"/>
                    <a:pt x="0" y="294"/>
                  </a:cubicBezTo>
                  <a:lnTo>
                    <a:pt x="1" y="402"/>
                  </a:lnTo>
                  <a:lnTo>
                    <a:pt x="8" y="4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CustomShape 176"/>
            <p:cNvSpPr/>
            <p:nvPr/>
          </p:nvSpPr>
          <p:spPr>
            <a:xfrm>
              <a:off x="3612960" y="2419920"/>
              <a:ext cx="47160" cy="201600"/>
            </a:xfrm>
            <a:custGeom>
              <a:avLst/>
              <a:gdLst/>
              <a:ahLst/>
              <a:rect l="l" t="t" r="r" b="b"/>
              <a:pathLst>
                <a:path w="147" h="600">
                  <a:moveTo>
                    <a:pt x="56" y="0"/>
                  </a:moveTo>
                  <a:cubicBezTo>
                    <a:pt x="92" y="98"/>
                    <a:pt x="146" y="192"/>
                    <a:pt x="133" y="312"/>
                  </a:cubicBezTo>
                  <a:cubicBezTo>
                    <a:pt x="121" y="427"/>
                    <a:pt x="0" y="473"/>
                    <a:pt x="41" y="599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CustomShape 177"/>
            <p:cNvSpPr/>
            <p:nvPr/>
          </p:nvSpPr>
          <p:spPr>
            <a:xfrm>
              <a:off x="3780720" y="2332080"/>
              <a:ext cx="143640" cy="91440"/>
            </a:xfrm>
            <a:custGeom>
              <a:avLst/>
              <a:gdLst/>
              <a:ahLst/>
              <a:rect l="l" t="t" r="r" b="b"/>
              <a:pathLst>
                <a:path w="431" h="277">
                  <a:moveTo>
                    <a:pt x="0" y="0"/>
                  </a:moveTo>
                  <a:cubicBezTo>
                    <a:pt x="80" y="84"/>
                    <a:pt x="181" y="165"/>
                    <a:pt x="289" y="160"/>
                  </a:cubicBezTo>
                  <a:lnTo>
                    <a:pt x="367" y="215"/>
                  </a:lnTo>
                  <a:lnTo>
                    <a:pt x="430" y="27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CustomShape 178"/>
            <p:cNvSpPr/>
            <p:nvPr/>
          </p:nvSpPr>
          <p:spPr>
            <a:xfrm>
              <a:off x="3863160" y="3017880"/>
              <a:ext cx="32040" cy="155520"/>
            </a:xfrm>
            <a:custGeom>
              <a:avLst/>
              <a:gdLst/>
              <a:ahLst/>
              <a:rect l="l" t="t" r="r" b="b"/>
              <a:pathLst>
                <a:path w="104" h="466">
                  <a:moveTo>
                    <a:pt x="103" y="0"/>
                  </a:moveTo>
                  <a:cubicBezTo>
                    <a:pt x="0" y="67"/>
                    <a:pt x="68" y="192"/>
                    <a:pt x="83" y="287"/>
                  </a:cubicBezTo>
                  <a:lnTo>
                    <a:pt x="83" y="393"/>
                  </a:lnTo>
                  <a:lnTo>
                    <a:pt x="68" y="46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179"/>
            <p:cNvSpPr/>
            <p:nvPr/>
          </p:nvSpPr>
          <p:spPr>
            <a:xfrm>
              <a:off x="3637080" y="3565800"/>
              <a:ext cx="47880" cy="137520"/>
            </a:xfrm>
            <a:custGeom>
              <a:avLst/>
              <a:gdLst/>
              <a:ahLst/>
              <a:rect l="l" t="t" r="r" b="b"/>
              <a:pathLst>
                <a:path w="148" h="413">
                  <a:moveTo>
                    <a:pt x="0" y="0"/>
                  </a:moveTo>
                  <a:cubicBezTo>
                    <a:pt x="28" y="127"/>
                    <a:pt x="137" y="187"/>
                    <a:pt x="141" y="332"/>
                  </a:cubicBezTo>
                  <a:lnTo>
                    <a:pt x="147" y="4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180"/>
            <p:cNvSpPr/>
            <p:nvPr/>
          </p:nvSpPr>
          <p:spPr>
            <a:xfrm>
              <a:off x="3820320" y="3556800"/>
              <a:ext cx="50760" cy="167760"/>
            </a:xfrm>
            <a:custGeom>
              <a:avLst/>
              <a:gdLst/>
              <a:ahLst/>
              <a:rect l="l" t="t" r="r" b="b"/>
              <a:pathLst>
                <a:path w="157" h="501">
                  <a:moveTo>
                    <a:pt x="109" y="0"/>
                  </a:moveTo>
                  <a:cubicBezTo>
                    <a:pt x="156" y="138"/>
                    <a:pt x="0" y="205"/>
                    <a:pt x="52" y="348"/>
                  </a:cubicBezTo>
                  <a:lnTo>
                    <a:pt x="58" y="464"/>
                  </a:lnTo>
                  <a:lnTo>
                    <a:pt x="88" y="50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181"/>
            <p:cNvSpPr/>
            <p:nvPr/>
          </p:nvSpPr>
          <p:spPr>
            <a:xfrm>
              <a:off x="3692160" y="3357360"/>
              <a:ext cx="68400" cy="173880"/>
            </a:xfrm>
            <a:custGeom>
              <a:avLst/>
              <a:gdLst/>
              <a:ahLst/>
              <a:rect l="l" t="t" r="r" b="b"/>
              <a:pathLst>
                <a:path w="209" h="520">
                  <a:moveTo>
                    <a:pt x="169" y="0"/>
                  </a:moveTo>
                  <a:cubicBezTo>
                    <a:pt x="208" y="128"/>
                    <a:pt x="111" y="224"/>
                    <a:pt x="34" y="267"/>
                  </a:cubicBezTo>
                  <a:lnTo>
                    <a:pt x="7" y="357"/>
                  </a:lnTo>
                  <a:lnTo>
                    <a:pt x="0" y="456"/>
                  </a:lnTo>
                  <a:lnTo>
                    <a:pt x="0" y="5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182"/>
            <p:cNvSpPr/>
            <p:nvPr/>
          </p:nvSpPr>
          <p:spPr>
            <a:xfrm>
              <a:off x="3814560" y="2949480"/>
              <a:ext cx="52200" cy="272520"/>
            </a:xfrm>
            <a:custGeom>
              <a:avLst/>
              <a:gdLst/>
              <a:ahLst/>
              <a:rect l="l" t="t" r="r" b="b"/>
              <a:pathLst>
                <a:path w="162" h="812">
                  <a:moveTo>
                    <a:pt x="161" y="0"/>
                  </a:moveTo>
                  <a:cubicBezTo>
                    <a:pt x="57" y="123"/>
                    <a:pt x="0" y="299"/>
                    <a:pt x="18" y="472"/>
                  </a:cubicBezTo>
                  <a:lnTo>
                    <a:pt x="28" y="597"/>
                  </a:lnTo>
                  <a:lnTo>
                    <a:pt x="38" y="722"/>
                  </a:lnTo>
                  <a:lnTo>
                    <a:pt x="19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183"/>
            <p:cNvSpPr/>
            <p:nvPr/>
          </p:nvSpPr>
          <p:spPr>
            <a:xfrm>
              <a:off x="3704760" y="2999520"/>
              <a:ext cx="174240" cy="640080"/>
            </a:xfrm>
            <a:custGeom>
              <a:avLst/>
              <a:gdLst/>
              <a:ahLst/>
              <a:rect l="l" t="t" r="r" b="b"/>
              <a:pathLst>
                <a:path w="522" h="1895">
                  <a:moveTo>
                    <a:pt x="0" y="0"/>
                  </a:moveTo>
                  <a:cubicBezTo>
                    <a:pt x="6" y="166"/>
                    <a:pt x="39" y="330"/>
                    <a:pt x="66" y="497"/>
                  </a:cubicBezTo>
                  <a:cubicBezTo>
                    <a:pt x="92" y="647"/>
                    <a:pt x="167" y="769"/>
                    <a:pt x="161" y="924"/>
                  </a:cubicBezTo>
                  <a:cubicBezTo>
                    <a:pt x="156" y="1075"/>
                    <a:pt x="116" y="1257"/>
                    <a:pt x="198" y="1386"/>
                  </a:cubicBezTo>
                  <a:cubicBezTo>
                    <a:pt x="280" y="1513"/>
                    <a:pt x="415" y="1578"/>
                    <a:pt x="494" y="1714"/>
                  </a:cubicBezTo>
                  <a:lnTo>
                    <a:pt x="521" y="1860"/>
                  </a:lnTo>
                  <a:lnTo>
                    <a:pt x="521" y="189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184"/>
            <p:cNvSpPr/>
            <p:nvPr/>
          </p:nvSpPr>
          <p:spPr>
            <a:xfrm>
              <a:off x="3528360" y="2164680"/>
              <a:ext cx="216360" cy="360360"/>
            </a:xfrm>
            <a:custGeom>
              <a:avLst/>
              <a:gdLst/>
              <a:ahLst/>
              <a:rect l="l" t="t" r="r" b="b"/>
              <a:pathLst>
                <a:path w="645" h="1071">
                  <a:moveTo>
                    <a:pt x="588" y="0"/>
                  </a:moveTo>
                  <a:cubicBezTo>
                    <a:pt x="644" y="142"/>
                    <a:pt x="533" y="265"/>
                    <a:pt x="417" y="329"/>
                  </a:cubicBezTo>
                  <a:cubicBezTo>
                    <a:pt x="268" y="406"/>
                    <a:pt x="388" y="668"/>
                    <a:pt x="257" y="790"/>
                  </a:cubicBezTo>
                  <a:lnTo>
                    <a:pt x="85" y="948"/>
                  </a:lnTo>
                  <a:lnTo>
                    <a:pt x="0" y="1060"/>
                  </a:lnTo>
                  <a:lnTo>
                    <a:pt x="0" y="1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4" name="CustomShape 185"/>
            <p:cNvSpPr/>
            <p:nvPr/>
          </p:nvSpPr>
          <p:spPr>
            <a:xfrm>
              <a:off x="3731040" y="2225520"/>
              <a:ext cx="183960" cy="411120"/>
            </a:xfrm>
            <a:custGeom>
              <a:avLst/>
              <a:gdLst/>
              <a:ahLst/>
              <a:rect l="l" t="t" r="r" b="b"/>
              <a:pathLst>
                <a:path w="550" h="1218">
                  <a:moveTo>
                    <a:pt x="0" y="0"/>
                  </a:moveTo>
                  <a:cubicBezTo>
                    <a:pt x="13" y="125"/>
                    <a:pt x="56" y="237"/>
                    <a:pt x="150" y="339"/>
                  </a:cubicBezTo>
                  <a:cubicBezTo>
                    <a:pt x="257" y="453"/>
                    <a:pt x="177" y="720"/>
                    <a:pt x="321" y="799"/>
                  </a:cubicBezTo>
                  <a:cubicBezTo>
                    <a:pt x="455" y="875"/>
                    <a:pt x="458" y="1025"/>
                    <a:pt x="529" y="1138"/>
                  </a:cubicBezTo>
                  <a:lnTo>
                    <a:pt x="549" y="12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5" name="CustomShape 186"/>
            <p:cNvSpPr/>
            <p:nvPr/>
          </p:nvSpPr>
          <p:spPr>
            <a:xfrm>
              <a:off x="3535200" y="2252520"/>
              <a:ext cx="195480" cy="705240"/>
            </a:xfrm>
            <a:custGeom>
              <a:avLst/>
              <a:gdLst/>
              <a:ahLst/>
              <a:rect l="l" t="t" r="r" b="b"/>
              <a:pathLst>
                <a:path w="585" h="2086">
                  <a:moveTo>
                    <a:pt x="558" y="0"/>
                  </a:moveTo>
                  <a:cubicBezTo>
                    <a:pt x="584" y="141"/>
                    <a:pt x="558" y="284"/>
                    <a:pt x="558" y="427"/>
                  </a:cubicBezTo>
                  <a:cubicBezTo>
                    <a:pt x="558" y="585"/>
                    <a:pt x="506" y="721"/>
                    <a:pt x="453" y="857"/>
                  </a:cubicBezTo>
                  <a:cubicBezTo>
                    <a:pt x="403" y="987"/>
                    <a:pt x="341" y="1115"/>
                    <a:pt x="341" y="1263"/>
                  </a:cubicBezTo>
                  <a:cubicBezTo>
                    <a:pt x="338" y="1440"/>
                    <a:pt x="244" y="1597"/>
                    <a:pt x="141" y="1713"/>
                  </a:cubicBezTo>
                  <a:lnTo>
                    <a:pt x="56" y="1860"/>
                  </a:lnTo>
                  <a:lnTo>
                    <a:pt x="9" y="1995"/>
                  </a:lnTo>
                  <a:lnTo>
                    <a:pt x="0" y="208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6" name="CustomShape 187"/>
            <p:cNvSpPr/>
            <p:nvPr/>
          </p:nvSpPr>
          <p:spPr>
            <a:xfrm>
              <a:off x="3669120" y="2543400"/>
              <a:ext cx="274680" cy="536760"/>
            </a:xfrm>
            <a:custGeom>
              <a:avLst/>
              <a:gdLst/>
              <a:ahLst/>
              <a:rect l="l" t="t" r="r" b="b"/>
              <a:pathLst>
                <a:path w="818" h="1590">
                  <a:moveTo>
                    <a:pt x="78" y="0"/>
                  </a:moveTo>
                  <a:cubicBezTo>
                    <a:pt x="0" y="179"/>
                    <a:pt x="136" y="361"/>
                    <a:pt x="286" y="384"/>
                  </a:cubicBezTo>
                  <a:cubicBezTo>
                    <a:pt x="401" y="400"/>
                    <a:pt x="540" y="469"/>
                    <a:pt x="572" y="619"/>
                  </a:cubicBezTo>
                  <a:cubicBezTo>
                    <a:pt x="603" y="770"/>
                    <a:pt x="577" y="928"/>
                    <a:pt x="579" y="1081"/>
                  </a:cubicBezTo>
                  <a:cubicBezTo>
                    <a:pt x="582" y="1265"/>
                    <a:pt x="683" y="1423"/>
                    <a:pt x="788" y="1544"/>
                  </a:cubicBezTo>
                  <a:lnTo>
                    <a:pt x="817" y="158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7" name="CustomShape 188"/>
            <p:cNvSpPr/>
            <p:nvPr/>
          </p:nvSpPr>
          <p:spPr>
            <a:xfrm>
              <a:off x="3560760" y="2635200"/>
              <a:ext cx="173160" cy="919800"/>
            </a:xfrm>
            <a:custGeom>
              <a:avLst/>
              <a:gdLst/>
              <a:ahLst/>
              <a:rect l="l" t="t" r="r" b="b"/>
              <a:pathLst>
                <a:path w="520" h="2718">
                  <a:moveTo>
                    <a:pt x="425" y="0"/>
                  </a:moveTo>
                  <a:cubicBezTo>
                    <a:pt x="439" y="154"/>
                    <a:pt x="419" y="317"/>
                    <a:pt x="473" y="463"/>
                  </a:cubicBezTo>
                  <a:cubicBezTo>
                    <a:pt x="519" y="585"/>
                    <a:pt x="506" y="722"/>
                    <a:pt x="483" y="846"/>
                  </a:cubicBezTo>
                  <a:cubicBezTo>
                    <a:pt x="458" y="973"/>
                    <a:pt x="404" y="1082"/>
                    <a:pt x="340" y="1195"/>
                  </a:cubicBezTo>
                  <a:cubicBezTo>
                    <a:pt x="270" y="1319"/>
                    <a:pt x="318" y="1481"/>
                    <a:pt x="312" y="1624"/>
                  </a:cubicBezTo>
                  <a:cubicBezTo>
                    <a:pt x="305" y="1775"/>
                    <a:pt x="312" y="1932"/>
                    <a:pt x="257" y="2086"/>
                  </a:cubicBezTo>
                  <a:cubicBezTo>
                    <a:pt x="204" y="2225"/>
                    <a:pt x="153" y="2363"/>
                    <a:pt x="56" y="2458"/>
                  </a:cubicBezTo>
                  <a:lnTo>
                    <a:pt x="19" y="2582"/>
                  </a:lnTo>
                  <a:lnTo>
                    <a:pt x="9" y="2695"/>
                  </a:lnTo>
                  <a:lnTo>
                    <a:pt x="0" y="27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CustomShape 189"/>
            <p:cNvSpPr/>
            <p:nvPr/>
          </p:nvSpPr>
          <p:spPr>
            <a:xfrm>
              <a:off x="3583440" y="2849760"/>
              <a:ext cx="30960" cy="284400"/>
            </a:xfrm>
            <a:custGeom>
              <a:avLst/>
              <a:gdLst/>
              <a:ahLst/>
              <a:rect l="l" t="t" r="r" b="b"/>
              <a:pathLst>
                <a:path w="101" h="846">
                  <a:moveTo>
                    <a:pt x="0" y="0"/>
                  </a:moveTo>
                  <a:cubicBezTo>
                    <a:pt x="19" y="126"/>
                    <a:pt x="14" y="255"/>
                    <a:pt x="56" y="383"/>
                  </a:cubicBezTo>
                  <a:cubicBezTo>
                    <a:pt x="100" y="509"/>
                    <a:pt x="49" y="650"/>
                    <a:pt x="19" y="778"/>
                  </a:cubicBezTo>
                  <a:lnTo>
                    <a:pt x="11" y="84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9" name="CustomShape 190"/>
            <p:cNvSpPr/>
            <p:nvPr/>
          </p:nvSpPr>
          <p:spPr>
            <a:xfrm>
              <a:off x="3780000" y="2448000"/>
              <a:ext cx="28440" cy="188640"/>
            </a:xfrm>
            <a:custGeom>
              <a:avLst/>
              <a:gdLst/>
              <a:ahLst/>
              <a:rect l="l" t="t" r="r" b="b"/>
              <a:pathLst>
                <a:path w="92" h="564">
                  <a:moveTo>
                    <a:pt x="91" y="0"/>
                  </a:moveTo>
                  <a:cubicBezTo>
                    <a:pt x="0" y="90"/>
                    <a:pt x="33" y="235"/>
                    <a:pt x="54" y="348"/>
                  </a:cubicBezTo>
                  <a:lnTo>
                    <a:pt x="62" y="484"/>
                  </a:lnTo>
                  <a:lnTo>
                    <a:pt x="54" y="56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0" name="CustomShape 191"/>
            <p:cNvSpPr/>
            <p:nvPr/>
          </p:nvSpPr>
          <p:spPr>
            <a:xfrm>
              <a:off x="3564000" y="2451960"/>
              <a:ext cx="32760" cy="195840"/>
            </a:xfrm>
            <a:custGeom>
              <a:avLst/>
              <a:gdLst/>
              <a:ahLst/>
              <a:rect l="l" t="t" r="r" b="b"/>
              <a:pathLst>
                <a:path w="105" h="587">
                  <a:moveTo>
                    <a:pt x="104" y="0"/>
                  </a:moveTo>
                  <a:cubicBezTo>
                    <a:pt x="85" y="131"/>
                    <a:pt x="14" y="241"/>
                    <a:pt x="0" y="372"/>
                  </a:cubicBezTo>
                  <a:lnTo>
                    <a:pt x="47" y="485"/>
                  </a:lnTo>
                  <a:lnTo>
                    <a:pt x="47" y="5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1" name="CustomShape 192"/>
            <p:cNvSpPr/>
            <p:nvPr/>
          </p:nvSpPr>
          <p:spPr>
            <a:xfrm>
              <a:off x="3739680" y="3476520"/>
              <a:ext cx="74520" cy="254160"/>
            </a:xfrm>
            <a:custGeom>
              <a:avLst/>
              <a:gdLst/>
              <a:ahLst/>
              <a:rect l="l" t="t" r="r" b="b"/>
              <a:pathLst>
                <a:path w="227" h="757">
                  <a:moveTo>
                    <a:pt x="125" y="0"/>
                  </a:moveTo>
                  <a:cubicBezTo>
                    <a:pt x="226" y="176"/>
                    <a:pt x="0" y="270"/>
                    <a:pt x="77" y="439"/>
                  </a:cubicBezTo>
                  <a:lnTo>
                    <a:pt x="86" y="587"/>
                  </a:lnTo>
                  <a:lnTo>
                    <a:pt x="86" y="700"/>
                  </a:lnTo>
                  <a:lnTo>
                    <a:pt x="68" y="75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2" name="CustomShape 193"/>
            <p:cNvSpPr/>
            <p:nvPr/>
          </p:nvSpPr>
          <p:spPr>
            <a:xfrm>
              <a:off x="3600720" y="3431160"/>
              <a:ext cx="36360" cy="272520"/>
            </a:xfrm>
            <a:custGeom>
              <a:avLst/>
              <a:gdLst/>
              <a:ahLst/>
              <a:rect l="l" t="t" r="r" b="b"/>
              <a:pathLst>
                <a:path w="116" h="812">
                  <a:moveTo>
                    <a:pt x="45" y="0"/>
                  </a:moveTo>
                  <a:cubicBezTo>
                    <a:pt x="0" y="150"/>
                    <a:pt x="115" y="260"/>
                    <a:pt x="110" y="406"/>
                  </a:cubicBezTo>
                  <a:cubicBezTo>
                    <a:pt x="110" y="525"/>
                    <a:pt x="110" y="646"/>
                    <a:pt x="110" y="766"/>
                  </a:cubicBezTo>
                  <a:lnTo>
                    <a:pt x="101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CustomShape 194"/>
            <p:cNvSpPr/>
            <p:nvPr/>
          </p:nvSpPr>
          <p:spPr>
            <a:xfrm>
              <a:off x="3528360" y="2960280"/>
              <a:ext cx="60840" cy="160920"/>
            </a:xfrm>
            <a:custGeom>
              <a:avLst/>
              <a:gdLst/>
              <a:ahLst/>
              <a:rect l="l" t="t" r="r" b="b"/>
              <a:pathLst>
                <a:path w="186" h="482">
                  <a:moveTo>
                    <a:pt x="185" y="0"/>
                  </a:moveTo>
                  <a:cubicBezTo>
                    <a:pt x="113" y="81"/>
                    <a:pt x="22" y="165"/>
                    <a:pt x="0" y="294"/>
                  </a:cubicBezTo>
                  <a:lnTo>
                    <a:pt x="1" y="402"/>
                  </a:lnTo>
                  <a:lnTo>
                    <a:pt x="8" y="4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4" name="CustomShape 195"/>
            <p:cNvSpPr/>
            <p:nvPr/>
          </p:nvSpPr>
          <p:spPr>
            <a:xfrm>
              <a:off x="3612960" y="2419920"/>
              <a:ext cx="47160" cy="201600"/>
            </a:xfrm>
            <a:custGeom>
              <a:avLst/>
              <a:gdLst/>
              <a:ahLst/>
              <a:rect l="l" t="t" r="r" b="b"/>
              <a:pathLst>
                <a:path w="147" h="600">
                  <a:moveTo>
                    <a:pt x="56" y="0"/>
                  </a:moveTo>
                  <a:cubicBezTo>
                    <a:pt x="92" y="98"/>
                    <a:pt x="146" y="192"/>
                    <a:pt x="133" y="312"/>
                  </a:cubicBezTo>
                  <a:cubicBezTo>
                    <a:pt x="121" y="427"/>
                    <a:pt x="0" y="473"/>
                    <a:pt x="41" y="599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CustomShape 196"/>
            <p:cNvSpPr/>
            <p:nvPr/>
          </p:nvSpPr>
          <p:spPr>
            <a:xfrm>
              <a:off x="3780720" y="2332080"/>
              <a:ext cx="143640" cy="91440"/>
            </a:xfrm>
            <a:custGeom>
              <a:avLst/>
              <a:gdLst/>
              <a:ahLst/>
              <a:rect l="l" t="t" r="r" b="b"/>
              <a:pathLst>
                <a:path w="431" h="277">
                  <a:moveTo>
                    <a:pt x="0" y="0"/>
                  </a:moveTo>
                  <a:cubicBezTo>
                    <a:pt x="80" y="84"/>
                    <a:pt x="181" y="165"/>
                    <a:pt x="289" y="160"/>
                  </a:cubicBezTo>
                  <a:lnTo>
                    <a:pt x="367" y="215"/>
                  </a:lnTo>
                  <a:lnTo>
                    <a:pt x="430" y="27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6" name="CustomShape 197"/>
            <p:cNvSpPr/>
            <p:nvPr/>
          </p:nvSpPr>
          <p:spPr>
            <a:xfrm>
              <a:off x="3863160" y="3017880"/>
              <a:ext cx="32040" cy="155520"/>
            </a:xfrm>
            <a:custGeom>
              <a:avLst/>
              <a:gdLst/>
              <a:ahLst/>
              <a:rect l="l" t="t" r="r" b="b"/>
              <a:pathLst>
                <a:path w="104" h="466">
                  <a:moveTo>
                    <a:pt x="103" y="0"/>
                  </a:moveTo>
                  <a:cubicBezTo>
                    <a:pt x="0" y="67"/>
                    <a:pt x="68" y="192"/>
                    <a:pt x="83" y="287"/>
                  </a:cubicBezTo>
                  <a:lnTo>
                    <a:pt x="83" y="393"/>
                  </a:lnTo>
                  <a:lnTo>
                    <a:pt x="68" y="46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CustomShape 198"/>
            <p:cNvSpPr/>
            <p:nvPr/>
          </p:nvSpPr>
          <p:spPr>
            <a:xfrm>
              <a:off x="3637080" y="3565800"/>
              <a:ext cx="47880" cy="137520"/>
            </a:xfrm>
            <a:custGeom>
              <a:avLst/>
              <a:gdLst/>
              <a:ahLst/>
              <a:rect l="l" t="t" r="r" b="b"/>
              <a:pathLst>
                <a:path w="148" h="413">
                  <a:moveTo>
                    <a:pt x="0" y="0"/>
                  </a:moveTo>
                  <a:cubicBezTo>
                    <a:pt x="28" y="127"/>
                    <a:pt x="137" y="187"/>
                    <a:pt x="141" y="332"/>
                  </a:cubicBezTo>
                  <a:lnTo>
                    <a:pt x="147" y="4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8" name="CustomShape 199"/>
            <p:cNvSpPr/>
            <p:nvPr/>
          </p:nvSpPr>
          <p:spPr>
            <a:xfrm>
              <a:off x="3820320" y="3556800"/>
              <a:ext cx="50760" cy="167760"/>
            </a:xfrm>
            <a:custGeom>
              <a:avLst/>
              <a:gdLst/>
              <a:ahLst/>
              <a:rect l="l" t="t" r="r" b="b"/>
              <a:pathLst>
                <a:path w="157" h="501">
                  <a:moveTo>
                    <a:pt x="109" y="0"/>
                  </a:moveTo>
                  <a:cubicBezTo>
                    <a:pt x="156" y="138"/>
                    <a:pt x="0" y="205"/>
                    <a:pt x="52" y="348"/>
                  </a:cubicBezTo>
                  <a:lnTo>
                    <a:pt x="58" y="464"/>
                  </a:lnTo>
                  <a:lnTo>
                    <a:pt x="88" y="50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9" name="CustomShape 200"/>
            <p:cNvSpPr/>
            <p:nvPr/>
          </p:nvSpPr>
          <p:spPr>
            <a:xfrm>
              <a:off x="3692160" y="3357360"/>
              <a:ext cx="68400" cy="173880"/>
            </a:xfrm>
            <a:custGeom>
              <a:avLst/>
              <a:gdLst/>
              <a:ahLst/>
              <a:rect l="l" t="t" r="r" b="b"/>
              <a:pathLst>
                <a:path w="209" h="520">
                  <a:moveTo>
                    <a:pt x="169" y="0"/>
                  </a:moveTo>
                  <a:cubicBezTo>
                    <a:pt x="208" y="128"/>
                    <a:pt x="111" y="224"/>
                    <a:pt x="34" y="267"/>
                  </a:cubicBezTo>
                  <a:lnTo>
                    <a:pt x="7" y="357"/>
                  </a:lnTo>
                  <a:lnTo>
                    <a:pt x="0" y="456"/>
                  </a:lnTo>
                  <a:lnTo>
                    <a:pt x="0" y="5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0" name="CustomShape 201"/>
            <p:cNvSpPr/>
            <p:nvPr/>
          </p:nvSpPr>
          <p:spPr>
            <a:xfrm>
              <a:off x="3814560" y="2949480"/>
              <a:ext cx="52200" cy="272520"/>
            </a:xfrm>
            <a:custGeom>
              <a:avLst/>
              <a:gdLst/>
              <a:ahLst/>
              <a:rect l="l" t="t" r="r" b="b"/>
              <a:pathLst>
                <a:path w="162" h="812">
                  <a:moveTo>
                    <a:pt x="161" y="0"/>
                  </a:moveTo>
                  <a:cubicBezTo>
                    <a:pt x="57" y="123"/>
                    <a:pt x="0" y="299"/>
                    <a:pt x="18" y="472"/>
                  </a:cubicBezTo>
                  <a:lnTo>
                    <a:pt x="28" y="597"/>
                  </a:lnTo>
                  <a:lnTo>
                    <a:pt x="38" y="722"/>
                  </a:lnTo>
                  <a:lnTo>
                    <a:pt x="19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CustomShape 202"/>
            <p:cNvSpPr/>
            <p:nvPr/>
          </p:nvSpPr>
          <p:spPr>
            <a:xfrm>
              <a:off x="3704760" y="2999520"/>
              <a:ext cx="174240" cy="640080"/>
            </a:xfrm>
            <a:custGeom>
              <a:avLst/>
              <a:gdLst/>
              <a:ahLst/>
              <a:rect l="l" t="t" r="r" b="b"/>
              <a:pathLst>
                <a:path w="522" h="1895">
                  <a:moveTo>
                    <a:pt x="0" y="0"/>
                  </a:moveTo>
                  <a:cubicBezTo>
                    <a:pt x="6" y="166"/>
                    <a:pt x="39" y="330"/>
                    <a:pt x="66" y="497"/>
                  </a:cubicBezTo>
                  <a:cubicBezTo>
                    <a:pt x="92" y="647"/>
                    <a:pt x="167" y="769"/>
                    <a:pt x="161" y="924"/>
                  </a:cubicBezTo>
                  <a:cubicBezTo>
                    <a:pt x="156" y="1075"/>
                    <a:pt x="116" y="1257"/>
                    <a:pt x="198" y="1386"/>
                  </a:cubicBezTo>
                  <a:cubicBezTo>
                    <a:pt x="280" y="1513"/>
                    <a:pt x="415" y="1578"/>
                    <a:pt x="494" y="1714"/>
                  </a:cubicBezTo>
                  <a:lnTo>
                    <a:pt x="521" y="1860"/>
                  </a:lnTo>
                  <a:lnTo>
                    <a:pt x="521" y="189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203"/>
            <p:cNvSpPr/>
            <p:nvPr/>
          </p:nvSpPr>
          <p:spPr>
            <a:xfrm>
              <a:off x="3528360" y="2164680"/>
              <a:ext cx="216360" cy="360360"/>
            </a:xfrm>
            <a:custGeom>
              <a:avLst/>
              <a:gdLst/>
              <a:ahLst/>
              <a:rect l="l" t="t" r="r" b="b"/>
              <a:pathLst>
                <a:path w="645" h="1071">
                  <a:moveTo>
                    <a:pt x="588" y="0"/>
                  </a:moveTo>
                  <a:cubicBezTo>
                    <a:pt x="644" y="142"/>
                    <a:pt x="533" y="265"/>
                    <a:pt x="417" y="329"/>
                  </a:cubicBezTo>
                  <a:cubicBezTo>
                    <a:pt x="268" y="406"/>
                    <a:pt x="388" y="668"/>
                    <a:pt x="257" y="790"/>
                  </a:cubicBezTo>
                  <a:lnTo>
                    <a:pt x="85" y="948"/>
                  </a:lnTo>
                  <a:lnTo>
                    <a:pt x="0" y="1060"/>
                  </a:lnTo>
                  <a:lnTo>
                    <a:pt x="0" y="107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3" name="CustomShape 204"/>
            <p:cNvSpPr/>
            <p:nvPr/>
          </p:nvSpPr>
          <p:spPr>
            <a:xfrm>
              <a:off x="3731040" y="2225520"/>
              <a:ext cx="183960" cy="411120"/>
            </a:xfrm>
            <a:custGeom>
              <a:avLst/>
              <a:gdLst/>
              <a:ahLst/>
              <a:rect l="l" t="t" r="r" b="b"/>
              <a:pathLst>
                <a:path w="550" h="1218">
                  <a:moveTo>
                    <a:pt x="0" y="0"/>
                  </a:moveTo>
                  <a:cubicBezTo>
                    <a:pt x="13" y="125"/>
                    <a:pt x="56" y="237"/>
                    <a:pt x="150" y="339"/>
                  </a:cubicBezTo>
                  <a:cubicBezTo>
                    <a:pt x="257" y="453"/>
                    <a:pt x="177" y="720"/>
                    <a:pt x="321" y="799"/>
                  </a:cubicBezTo>
                  <a:cubicBezTo>
                    <a:pt x="455" y="875"/>
                    <a:pt x="458" y="1025"/>
                    <a:pt x="529" y="1138"/>
                  </a:cubicBezTo>
                  <a:lnTo>
                    <a:pt x="549" y="12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4" name="CustomShape 205"/>
            <p:cNvSpPr/>
            <p:nvPr/>
          </p:nvSpPr>
          <p:spPr>
            <a:xfrm>
              <a:off x="3535200" y="2252520"/>
              <a:ext cx="195480" cy="705240"/>
            </a:xfrm>
            <a:custGeom>
              <a:avLst/>
              <a:gdLst/>
              <a:ahLst/>
              <a:rect l="l" t="t" r="r" b="b"/>
              <a:pathLst>
                <a:path w="585" h="2086">
                  <a:moveTo>
                    <a:pt x="558" y="0"/>
                  </a:moveTo>
                  <a:cubicBezTo>
                    <a:pt x="584" y="141"/>
                    <a:pt x="558" y="284"/>
                    <a:pt x="558" y="427"/>
                  </a:cubicBezTo>
                  <a:cubicBezTo>
                    <a:pt x="558" y="585"/>
                    <a:pt x="506" y="721"/>
                    <a:pt x="453" y="857"/>
                  </a:cubicBezTo>
                  <a:cubicBezTo>
                    <a:pt x="403" y="987"/>
                    <a:pt x="341" y="1115"/>
                    <a:pt x="341" y="1263"/>
                  </a:cubicBezTo>
                  <a:cubicBezTo>
                    <a:pt x="338" y="1440"/>
                    <a:pt x="244" y="1597"/>
                    <a:pt x="141" y="1713"/>
                  </a:cubicBezTo>
                  <a:lnTo>
                    <a:pt x="56" y="1860"/>
                  </a:lnTo>
                  <a:lnTo>
                    <a:pt x="9" y="1995"/>
                  </a:lnTo>
                  <a:lnTo>
                    <a:pt x="0" y="208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5" name="CustomShape 206"/>
            <p:cNvSpPr/>
            <p:nvPr/>
          </p:nvSpPr>
          <p:spPr>
            <a:xfrm>
              <a:off x="3669120" y="2543400"/>
              <a:ext cx="274680" cy="536760"/>
            </a:xfrm>
            <a:custGeom>
              <a:avLst/>
              <a:gdLst/>
              <a:ahLst/>
              <a:rect l="l" t="t" r="r" b="b"/>
              <a:pathLst>
                <a:path w="818" h="1590">
                  <a:moveTo>
                    <a:pt x="78" y="0"/>
                  </a:moveTo>
                  <a:cubicBezTo>
                    <a:pt x="0" y="179"/>
                    <a:pt x="136" y="361"/>
                    <a:pt x="286" y="384"/>
                  </a:cubicBezTo>
                  <a:cubicBezTo>
                    <a:pt x="401" y="400"/>
                    <a:pt x="540" y="469"/>
                    <a:pt x="572" y="619"/>
                  </a:cubicBezTo>
                  <a:cubicBezTo>
                    <a:pt x="603" y="770"/>
                    <a:pt x="577" y="928"/>
                    <a:pt x="579" y="1081"/>
                  </a:cubicBezTo>
                  <a:cubicBezTo>
                    <a:pt x="582" y="1265"/>
                    <a:pt x="683" y="1423"/>
                    <a:pt x="788" y="1544"/>
                  </a:cubicBezTo>
                  <a:lnTo>
                    <a:pt x="817" y="158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6" name="CustomShape 207"/>
            <p:cNvSpPr/>
            <p:nvPr/>
          </p:nvSpPr>
          <p:spPr>
            <a:xfrm>
              <a:off x="3560760" y="2635200"/>
              <a:ext cx="173160" cy="919800"/>
            </a:xfrm>
            <a:custGeom>
              <a:avLst/>
              <a:gdLst/>
              <a:ahLst/>
              <a:rect l="l" t="t" r="r" b="b"/>
              <a:pathLst>
                <a:path w="520" h="2718">
                  <a:moveTo>
                    <a:pt x="425" y="0"/>
                  </a:moveTo>
                  <a:cubicBezTo>
                    <a:pt x="439" y="154"/>
                    <a:pt x="419" y="317"/>
                    <a:pt x="473" y="463"/>
                  </a:cubicBezTo>
                  <a:cubicBezTo>
                    <a:pt x="519" y="585"/>
                    <a:pt x="506" y="722"/>
                    <a:pt x="483" y="846"/>
                  </a:cubicBezTo>
                  <a:cubicBezTo>
                    <a:pt x="458" y="973"/>
                    <a:pt x="404" y="1082"/>
                    <a:pt x="340" y="1195"/>
                  </a:cubicBezTo>
                  <a:cubicBezTo>
                    <a:pt x="270" y="1319"/>
                    <a:pt x="318" y="1481"/>
                    <a:pt x="312" y="1624"/>
                  </a:cubicBezTo>
                  <a:cubicBezTo>
                    <a:pt x="305" y="1775"/>
                    <a:pt x="312" y="1932"/>
                    <a:pt x="257" y="2086"/>
                  </a:cubicBezTo>
                  <a:cubicBezTo>
                    <a:pt x="204" y="2225"/>
                    <a:pt x="153" y="2363"/>
                    <a:pt x="56" y="2458"/>
                  </a:cubicBezTo>
                  <a:lnTo>
                    <a:pt x="19" y="2582"/>
                  </a:lnTo>
                  <a:lnTo>
                    <a:pt x="9" y="2695"/>
                  </a:lnTo>
                  <a:lnTo>
                    <a:pt x="0" y="271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7" name="CustomShape 208"/>
            <p:cNvSpPr/>
            <p:nvPr/>
          </p:nvSpPr>
          <p:spPr>
            <a:xfrm>
              <a:off x="3583440" y="2849760"/>
              <a:ext cx="30960" cy="284400"/>
            </a:xfrm>
            <a:custGeom>
              <a:avLst/>
              <a:gdLst/>
              <a:ahLst/>
              <a:rect l="l" t="t" r="r" b="b"/>
              <a:pathLst>
                <a:path w="101" h="846">
                  <a:moveTo>
                    <a:pt x="0" y="0"/>
                  </a:moveTo>
                  <a:cubicBezTo>
                    <a:pt x="19" y="126"/>
                    <a:pt x="14" y="255"/>
                    <a:pt x="56" y="383"/>
                  </a:cubicBezTo>
                  <a:cubicBezTo>
                    <a:pt x="100" y="509"/>
                    <a:pt x="49" y="650"/>
                    <a:pt x="19" y="778"/>
                  </a:cubicBezTo>
                  <a:lnTo>
                    <a:pt x="11" y="84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8" name="CustomShape 209"/>
            <p:cNvSpPr/>
            <p:nvPr/>
          </p:nvSpPr>
          <p:spPr>
            <a:xfrm>
              <a:off x="3780000" y="2448000"/>
              <a:ext cx="28440" cy="188640"/>
            </a:xfrm>
            <a:custGeom>
              <a:avLst/>
              <a:gdLst/>
              <a:ahLst/>
              <a:rect l="l" t="t" r="r" b="b"/>
              <a:pathLst>
                <a:path w="92" h="564">
                  <a:moveTo>
                    <a:pt x="91" y="0"/>
                  </a:moveTo>
                  <a:cubicBezTo>
                    <a:pt x="0" y="90"/>
                    <a:pt x="33" y="235"/>
                    <a:pt x="54" y="348"/>
                  </a:cubicBezTo>
                  <a:lnTo>
                    <a:pt x="62" y="484"/>
                  </a:lnTo>
                  <a:lnTo>
                    <a:pt x="54" y="56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9" name="CustomShape 210"/>
            <p:cNvSpPr/>
            <p:nvPr/>
          </p:nvSpPr>
          <p:spPr>
            <a:xfrm>
              <a:off x="3564000" y="2451960"/>
              <a:ext cx="32760" cy="195840"/>
            </a:xfrm>
            <a:custGeom>
              <a:avLst/>
              <a:gdLst/>
              <a:ahLst/>
              <a:rect l="l" t="t" r="r" b="b"/>
              <a:pathLst>
                <a:path w="105" h="587">
                  <a:moveTo>
                    <a:pt x="104" y="0"/>
                  </a:moveTo>
                  <a:cubicBezTo>
                    <a:pt x="85" y="131"/>
                    <a:pt x="14" y="241"/>
                    <a:pt x="0" y="372"/>
                  </a:cubicBezTo>
                  <a:lnTo>
                    <a:pt x="47" y="485"/>
                  </a:lnTo>
                  <a:lnTo>
                    <a:pt x="47" y="5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0" name="CustomShape 211"/>
            <p:cNvSpPr/>
            <p:nvPr/>
          </p:nvSpPr>
          <p:spPr>
            <a:xfrm>
              <a:off x="3739680" y="3476520"/>
              <a:ext cx="74520" cy="254160"/>
            </a:xfrm>
            <a:custGeom>
              <a:avLst/>
              <a:gdLst/>
              <a:ahLst/>
              <a:rect l="l" t="t" r="r" b="b"/>
              <a:pathLst>
                <a:path w="227" h="757">
                  <a:moveTo>
                    <a:pt x="125" y="0"/>
                  </a:moveTo>
                  <a:cubicBezTo>
                    <a:pt x="226" y="176"/>
                    <a:pt x="0" y="270"/>
                    <a:pt x="77" y="439"/>
                  </a:cubicBezTo>
                  <a:lnTo>
                    <a:pt x="86" y="587"/>
                  </a:lnTo>
                  <a:lnTo>
                    <a:pt x="86" y="700"/>
                  </a:lnTo>
                  <a:lnTo>
                    <a:pt x="68" y="75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1" name="CustomShape 212"/>
            <p:cNvSpPr/>
            <p:nvPr/>
          </p:nvSpPr>
          <p:spPr>
            <a:xfrm>
              <a:off x="3600720" y="3431160"/>
              <a:ext cx="36360" cy="272520"/>
            </a:xfrm>
            <a:custGeom>
              <a:avLst/>
              <a:gdLst/>
              <a:ahLst/>
              <a:rect l="l" t="t" r="r" b="b"/>
              <a:pathLst>
                <a:path w="116" h="812">
                  <a:moveTo>
                    <a:pt x="45" y="0"/>
                  </a:moveTo>
                  <a:cubicBezTo>
                    <a:pt x="0" y="150"/>
                    <a:pt x="115" y="260"/>
                    <a:pt x="110" y="406"/>
                  </a:cubicBezTo>
                  <a:cubicBezTo>
                    <a:pt x="110" y="525"/>
                    <a:pt x="110" y="646"/>
                    <a:pt x="110" y="766"/>
                  </a:cubicBezTo>
                  <a:lnTo>
                    <a:pt x="101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2" name="CustomShape 213"/>
            <p:cNvSpPr/>
            <p:nvPr/>
          </p:nvSpPr>
          <p:spPr>
            <a:xfrm>
              <a:off x="3528360" y="2960280"/>
              <a:ext cx="60840" cy="160920"/>
            </a:xfrm>
            <a:custGeom>
              <a:avLst/>
              <a:gdLst/>
              <a:ahLst/>
              <a:rect l="l" t="t" r="r" b="b"/>
              <a:pathLst>
                <a:path w="186" h="482">
                  <a:moveTo>
                    <a:pt x="185" y="0"/>
                  </a:moveTo>
                  <a:cubicBezTo>
                    <a:pt x="113" y="81"/>
                    <a:pt x="22" y="165"/>
                    <a:pt x="0" y="294"/>
                  </a:cubicBezTo>
                  <a:lnTo>
                    <a:pt x="1" y="402"/>
                  </a:lnTo>
                  <a:lnTo>
                    <a:pt x="8" y="48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3" name="CustomShape 214"/>
            <p:cNvSpPr/>
            <p:nvPr/>
          </p:nvSpPr>
          <p:spPr>
            <a:xfrm>
              <a:off x="3612960" y="2419920"/>
              <a:ext cx="47160" cy="201600"/>
            </a:xfrm>
            <a:custGeom>
              <a:avLst/>
              <a:gdLst/>
              <a:ahLst/>
              <a:rect l="l" t="t" r="r" b="b"/>
              <a:pathLst>
                <a:path w="147" h="600">
                  <a:moveTo>
                    <a:pt x="56" y="0"/>
                  </a:moveTo>
                  <a:cubicBezTo>
                    <a:pt x="92" y="98"/>
                    <a:pt x="146" y="192"/>
                    <a:pt x="133" y="312"/>
                  </a:cubicBezTo>
                  <a:cubicBezTo>
                    <a:pt x="121" y="427"/>
                    <a:pt x="0" y="473"/>
                    <a:pt x="41" y="599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4" name="CustomShape 215"/>
            <p:cNvSpPr/>
            <p:nvPr/>
          </p:nvSpPr>
          <p:spPr>
            <a:xfrm>
              <a:off x="3780720" y="2332080"/>
              <a:ext cx="143640" cy="91440"/>
            </a:xfrm>
            <a:custGeom>
              <a:avLst/>
              <a:gdLst/>
              <a:ahLst/>
              <a:rect l="l" t="t" r="r" b="b"/>
              <a:pathLst>
                <a:path w="431" h="277">
                  <a:moveTo>
                    <a:pt x="0" y="0"/>
                  </a:moveTo>
                  <a:cubicBezTo>
                    <a:pt x="80" y="84"/>
                    <a:pt x="181" y="165"/>
                    <a:pt x="289" y="160"/>
                  </a:cubicBezTo>
                  <a:lnTo>
                    <a:pt x="367" y="215"/>
                  </a:lnTo>
                  <a:lnTo>
                    <a:pt x="430" y="27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5" name="CustomShape 216"/>
            <p:cNvSpPr/>
            <p:nvPr/>
          </p:nvSpPr>
          <p:spPr>
            <a:xfrm>
              <a:off x="3863160" y="3017880"/>
              <a:ext cx="32040" cy="155520"/>
            </a:xfrm>
            <a:custGeom>
              <a:avLst/>
              <a:gdLst/>
              <a:ahLst/>
              <a:rect l="l" t="t" r="r" b="b"/>
              <a:pathLst>
                <a:path w="104" h="466">
                  <a:moveTo>
                    <a:pt x="103" y="0"/>
                  </a:moveTo>
                  <a:cubicBezTo>
                    <a:pt x="0" y="67"/>
                    <a:pt x="68" y="192"/>
                    <a:pt x="83" y="287"/>
                  </a:cubicBezTo>
                  <a:lnTo>
                    <a:pt x="83" y="393"/>
                  </a:lnTo>
                  <a:lnTo>
                    <a:pt x="68" y="46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6" name="CustomShape 217"/>
            <p:cNvSpPr/>
            <p:nvPr/>
          </p:nvSpPr>
          <p:spPr>
            <a:xfrm>
              <a:off x="3637080" y="3565800"/>
              <a:ext cx="47880" cy="137520"/>
            </a:xfrm>
            <a:custGeom>
              <a:avLst/>
              <a:gdLst/>
              <a:ahLst/>
              <a:rect l="l" t="t" r="r" b="b"/>
              <a:pathLst>
                <a:path w="148" h="413">
                  <a:moveTo>
                    <a:pt x="0" y="0"/>
                  </a:moveTo>
                  <a:cubicBezTo>
                    <a:pt x="28" y="127"/>
                    <a:pt x="137" y="187"/>
                    <a:pt x="141" y="332"/>
                  </a:cubicBezTo>
                  <a:lnTo>
                    <a:pt x="147" y="4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CustomShape 218"/>
            <p:cNvSpPr/>
            <p:nvPr/>
          </p:nvSpPr>
          <p:spPr>
            <a:xfrm>
              <a:off x="3820320" y="3556800"/>
              <a:ext cx="50760" cy="167760"/>
            </a:xfrm>
            <a:custGeom>
              <a:avLst/>
              <a:gdLst/>
              <a:ahLst/>
              <a:rect l="l" t="t" r="r" b="b"/>
              <a:pathLst>
                <a:path w="157" h="501">
                  <a:moveTo>
                    <a:pt x="109" y="0"/>
                  </a:moveTo>
                  <a:cubicBezTo>
                    <a:pt x="156" y="138"/>
                    <a:pt x="0" y="205"/>
                    <a:pt x="52" y="348"/>
                  </a:cubicBezTo>
                  <a:lnTo>
                    <a:pt x="58" y="464"/>
                  </a:lnTo>
                  <a:lnTo>
                    <a:pt x="88" y="500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CustomShape 219"/>
            <p:cNvSpPr/>
            <p:nvPr/>
          </p:nvSpPr>
          <p:spPr>
            <a:xfrm>
              <a:off x="3692160" y="3357360"/>
              <a:ext cx="68400" cy="173880"/>
            </a:xfrm>
            <a:custGeom>
              <a:avLst/>
              <a:gdLst/>
              <a:ahLst/>
              <a:rect l="l" t="t" r="r" b="b"/>
              <a:pathLst>
                <a:path w="209" h="520">
                  <a:moveTo>
                    <a:pt x="169" y="0"/>
                  </a:moveTo>
                  <a:cubicBezTo>
                    <a:pt x="208" y="128"/>
                    <a:pt x="111" y="224"/>
                    <a:pt x="34" y="267"/>
                  </a:cubicBezTo>
                  <a:lnTo>
                    <a:pt x="7" y="357"/>
                  </a:lnTo>
                  <a:lnTo>
                    <a:pt x="0" y="456"/>
                  </a:lnTo>
                  <a:lnTo>
                    <a:pt x="0" y="5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CustomShape 220"/>
            <p:cNvSpPr/>
            <p:nvPr/>
          </p:nvSpPr>
          <p:spPr>
            <a:xfrm>
              <a:off x="3814560" y="2949480"/>
              <a:ext cx="52200" cy="272520"/>
            </a:xfrm>
            <a:custGeom>
              <a:avLst/>
              <a:gdLst/>
              <a:ahLst/>
              <a:rect l="l" t="t" r="r" b="b"/>
              <a:pathLst>
                <a:path w="162" h="812">
                  <a:moveTo>
                    <a:pt x="161" y="0"/>
                  </a:moveTo>
                  <a:cubicBezTo>
                    <a:pt x="57" y="123"/>
                    <a:pt x="0" y="299"/>
                    <a:pt x="18" y="472"/>
                  </a:cubicBezTo>
                  <a:lnTo>
                    <a:pt x="28" y="597"/>
                  </a:lnTo>
                  <a:lnTo>
                    <a:pt x="38" y="722"/>
                  </a:lnTo>
                  <a:lnTo>
                    <a:pt x="19" y="81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CustomShape 221"/>
            <p:cNvSpPr/>
            <p:nvPr/>
          </p:nvSpPr>
          <p:spPr>
            <a:xfrm>
              <a:off x="3704760" y="2999520"/>
              <a:ext cx="174240" cy="640080"/>
            </a:xfrm>
            <a:custGeom>
              <a:avLst/>
              <a:gdLst/>
              <a:ahLst/>
              <a:rect l="l" t="t" r="r" b="b"/>
              <a:pathLst>
                <a:path w="522" h="1895">
                  <a:moveTo>
                    <a:pt x="0" y="0"/>
                  </a:moveTo>
                  <a:cubicBezTo>
                    <a:pt x="6" y="166"/>
                    <a:pt x="39" y="330"/>
                    <a:pt x="66" y="497"/>
                  </a:cubicBezTo>
                  <a:cubicBezTo>
                    <a:pt x="92" y="647"/>
                    <a:pt x="167" y="769"/>
                    <a:pt x="161" y="924"/>
                  </a:cubicBezTo>
                  <a:cubicBezTo>
                    <a:pt x="156" y="1075"/>
                    <a:pt x="116" y="1257"/>
                    <a:pt x="198" y="1386"/>
                  </a:cubicBezTo>
                  <a:cubicBezTo>
                    <a:pt x="280" y="1513"/>
                    <a:pt x="415" y="1578"/>
                    <a:pt x="494" y="1714"/>
                  </a:cubicBezTo>
                  <a:lnTo>
                    <a:pt x="521" y="1860"/>
                  </a:lnTo>
                  <a:lnTo>
                    <a:pt x="521" y="189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CustomShape 222"/>
            <p:cNvSpPr/>
            <p:nvPr/>
          </p:nvSpPr>
          <p:spPr>
            <a:xfrm>
              <a:off x="3664080" y="3420360"/>
              <a:ext cx="90360" cy="825120"/>
            </a:xfrm>
            <a:custGeom>
              <a:avLst/>
              <a:gdLst/>
              <a:ahLst/>
              <a:rect l="l" t="t" r="r" b="b"/>
              <a:pathLst>
                <a:path w="274" h="2440">
                  <a:moveTo>
                    <a:pt x="257" y="0"/>
                  </a:moveTo>
                  <a:cubicBezTo>
                    <a:pt x="273" y="111"/>
                    <a:pt x="217" y="219"/>
                    <a:pt x="203" y="329"/>
                  </a:cubicBezTo>
                  <a:cubicBezTo>
                    <a:pt x="188" y="442"/>
                    <a:pt x="244" y="571"/>
                    <a:pt x="193" y="675"/>
                  </a:cubicBezTo>
                  <a:cubicBezTo>
                    <a:pt x="136" y="787"/>
                    <a:pt x="114" y="894"/>
                    <a:pt x="129" y="1003"/>
                  </a:cubicBezTo>
                  <a:cubicBezTo>
                    <a:pt x="144" y="1138"/>
                    <a:pt x="162" y="1271"/>
                    <a:pt x="151" y="1403"/>
                  </a:cubicBezTo>
                  <a:cubicBezTo>
                    <a:pt x="141" y="1513"/>
                    <a:pt x="163" y="1610"/>
                    <a:pt x="171" y="1721"/>
                  </a:cubicBezTo>
                  <a:cubicBezTo>
                    <a:pt x="183" y="1878"/>
                    <a:pt x="53" y="1967"/>
                    <a:pt x="43" y="2110"/>
                  </a:cubicBezTo>
                  <a:lnTo>
                    <a:pt x="0" y="2223"/>
                  </a:lnTo>
                  <a:lnTo>
                    <a:pt x="11" y="2357"/>
                  </a:lnTo>
                  <a:lnTo>
                    <a:pt x="32" y="243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CustomShape 223"/>
            <p:cNvSpPr/>
            <p:nvPr/>
          </p:nvSpPr>
          <p:spPr>
            <a:xfrm>
              <a:off x="3724920" y="3931200"/>
              <a:ext cx="139680" cy="279720"/>
            </a:xfrm>
            <a:custGeom>
              <a:avLst/>
              <a:gdLst/>
              <a:ahLst/>
              <a:rect l="l" t="t" r="r" b="b"/>
              <a:pathLst>
                <a:path w="419" h="832">
                  <a:moveTo>
                    <a:pt x="12" y="0"/>
                  </a:moveTo>
                  <a:cubicBezTo>
                    <a:pt x="0" y="150"/>
                    <a:pt x="126" y="284"/>
                    <a:pt x="270" y="337"/>
                  </a:cubicBezTo>
                  <a:cubicBezTo>
                    <a:pt x="416" y="394"/>
                    <a:pt x="343" y="554"/>
                    <a:pt x="343" y="665"/>
                  </a:cubicBezTo>
                  <a:lnTo>
                    <a:pt x="375" y="768"/>
                  </a:lnTo>
                  <a:lnTo>
                    <a:pt x="418" y="83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CustomShape 224"/>
            <p:cNvSpPr/>
            <p:nvPr/>
          </p:nvSpPr>
          <p:spPr>
            <a:xfrm>
              <a:off x="3551040" y="3987000"/>
              <a:ext cx="157680" cy="189000"/>
            </a:xfrm>
            <a:custGeom>
              <a:avLst/>
              <a:gdLst/>
              <a:ahLst/>
              <a:rect l="l" t="t" r="r" b="b"/>
              <a:pathLst>
                <a:path w="473" h="564">
                  <a:moveTo>
                    <a:pt x="472" y="0"/>
                  </a:moveTo>
                  <a:cubicBezTo>
                    <a:pt x="436" y="150"/>
                    <a:pt x="250" y="159"/>
                    <a:pt x="193" y="297"/>
                  </a:cubicBezTo>
                  <a:cubicBezTo>
                    <a:pt x="154" y="388"/>
                    <a:pt x="171" y="560"/>
                    <a:pt x="10" y="551"/>
                  </a:cubicBezTo>
                  <a:lnTo>
                    <a:pt x="0" y="56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4" name="CustomShape 225"/>
            <p:cNvSpPr/>
            <p:nvPr/>
          </p:nvSpPr>
          <p:spPr>
            <a:xfrm>
              <a:off x="3702600" y="4066560"/>
              <a:ext cx="64440" cy="165240"/>
            </a:xfrm>
            <a:custGeom>
              <a:avLst/>
              <a:gdLst/>
              <a:ahLst/>
              <a:rect l="l" t="t" r="r" b="b"/>
              <a:pathLst>
                <a:path w="197" h="494">
                  <a:moveTo>
                    <a:pt x="0" y="0"/>
                  </a:moveTo>
                  <a:cubicBezTo>
                    <a:pt x="13" y="131"/>
                    <a:pt x="196" y="165"/>
                    <a:pt x="171" y="307"/>
                  </a:cubicBezTo>
                  <a:lnTo>
                    <a:pt x="182" y="411"/>
                  </a:lnTo>
                  <a:lnTo>
                    <a:pt x="182" y="49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5" name="CustomShape 226"/>
            <p:cNvSpPr/>
            <p:nvPr/>
          </p:nvSpPr>
          <p:spPr>
            <a:xfrm>
              <a:off x="3711600" y="629640"/>
              <a:ext cx="103680" cy="1465920"/>
            </a:xfrm>
            <a:custGeom>
              <a:avLst/>
              <a:gdLst/>
              <a:ahLst/>
              <a:rect l="l" t="t" r="r" b="b"/>
              <a:pathLst>
                <a:path w="314" h="4328">
                  <a:moveTo>
                    <a:pt x="50" y="4324"/>
                  </a:moveTo>
                  <a:lnTo>
                    <a:pt x="0" y="4327"/>
                  </a:lnTo>
                  <a:cubicBezTo>
                    <a:pt x="3" y="4044"/>
                    <a:pt x="41" y="3306"/>
                    <a:pt x="49" y="3032"/>
                  </a:cubicBezTo>
                  <a:cubicBezTo>
                    <a:pt x="70" y="2375"/>
                    <a:pt x="20" y="820"/>
                    <a:pt x="120" y="588"/>
                  </a:cubicBezTo>
                  <a:cubicBezTo>
                    <a:pt x="178" y="443"/>
                    <a:pt x="117" y="0"/>
                    <a:pt x="215" y="118"/>
                  </a:cubicBezTo>
                  <a:cubicBezTo>
                    <a:pt x="313" y="234"/>
                    <a:pt x="215" y="702"/>
                    <a:pt x="215" y="702"/>
                  </a:cubicBezTo>
                  <a:cubicBezTo>
                    <a:pt x="202" y="702"/>
                    <a:pt x="147" y="2104"/>
                    <a:pt x="120" y="2806"/>
                  </a:cubicBezTo>
                  <a:lnTo>
                    <a:pt x="50" y="4324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6" name="CustomShape 227"/>
            <p:cNvSpPr/>
            <p:nvPr/>
          </p:nvSpPr>
          <p:spPr>
            <a:xfrm>
              <a:off x="3726000" y="1263960"/>
              <a:ext cx="371880" cy="833040"/>
            </a:xfrm>
            <a:custGeom>
              <a:avLst/>
              <a:gdLst/>
              <a:ahLst/>
              <a:rect l="l" t="t" r="r" b="b"/>
              <a:pathLst>
                <a:path w="1103" h="2463">
                  <a:moveTo>
                    <a:pt x="6" y="2455"/>
                  </a:moveTo>
                  <a:cubicBezTo>
                    <a:pt x="6" y="2455"/>
                    <a:pt x="0" y="2462"/>
                    <a:pt x="6" y="2381"/>
                  </a:cubicBezTo>
                  <a:cubicBezTo>
                    <a:pt x="24" y="2201"/>
                    <a:pt x="107" y="1806"/>
                    <a:pt x="143" y="1631"/>
                  </a:cubicBezTo>
                  <a:cubicBezTo>
                    <a:pt x="262" y="1211"/>
                    <a:pt x="534" y="0"/>
                    <a:pt x="596" y="0"/>
                  </a:cubicBezTo>
                  <a:cubicBezTo>
                    <a:pt x="662" y="0"/>
                    <a:pt x="1102" y="251"/>
                    <a:pt x="1068" y="298"/>
                  </a:cubicBezTo>
                  <a:lnTo>
                    <a:pt x="662" y="147"/>
                  </a:lnTo>
                  <a:cubicBezTo>
                    <a:pt x="577" y="147"/>
                    <a:pt x="390" y="1041"/>
                    <a:pt x="251" y="1488"/>
                  </a:cubicBezTo>
                  <a:lnTo>
                    <a:pt x="6" y="2455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7" name="CustomShape 228"/>
            <p:cNvSpPr/>
            <p:nvPr/>
          </p:nvSpPr>
          <p:spPr>
            <a:xfrm>
              <a:off x="3722760" y="762120"/>
              <a:ext cx="443520" cy="1334880"/>
            </a:xfrm>
            <a:custGeom>
              <a:avLst/>
              <a:gdLst/>
              <a:ahLst/>
              <a:rect l="l" t="t" r="r" b="b"/>
              <a:pathLst>
                <a:path w="1315" h="3942">
                  <a:moveTo>
                    <a:pt x="10" y="3929"/>
                  </a:moveTo>
                  <a:cubicBezTo>
                    <a:pt x="10" y="3929"/>
                    <a:pt x="0" y="3941"/>
                    <a:pt x="10" y="3813"/>
                  </a:cubicBezTo>
                  <a:cubicBezTo>
                    <a:pt x="31" y="3529"/>
                    <a:pt x="131" y="2911"/>
                    <a:pt x="173" y="2636"/>
                  </a:cubicBezTo>
                  <a:cubicBezTo>
                    <a:pt x="315" y="1979"/>
                    <a:pt x="635" y="73"/>
                    <a:pt x="713" y="73"/>
                  </a:cubicBezTo>
                  <a:cubicBezTo>
                    <a:pt x="788" y="73"/>
                    <a:pt x="1314" y="0"/>
                    <a:pt x="1268" y="73"/>
                  </a:cubicBezTo>
                  <a:lnTo>
                    <a:pt x="788" y="306"/>
                  </a:lnTo>
                  <a:cubicBezTo>
                    <a:pt x="690" y="306"/>
                    <a:pt x="464" y="1708"/>
                    <a:pt x="302" y="2410"/>
                  </a:cubicBezTo>
                  <a:lnTo>
                    <a:pt x="10" y="3929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8" name="CustomShape 229"/>
            <p:cNvSpPr/>
            <p:nvPr/>
          </p:nvSpPr>
          <p:spPr>
            <a:xfrm>
              <a:off x="3344040" y="885600"/>
              <a:ext cx="373680" cy="1212120"/>
            </a:xfrm>
            <a:custGeom>
              <a:avLst/>
              <a:gdLst/>
              <a:ahLst/>
              <a:rect l="l" t="t" r="r" b="b"/>
              <a:pathLst>
                <a:path w="1109" h="3581">
                  <a:moveTo>
                    <a:pt x="1104" y="3571"/>
                  </a:moveTo>
                  <a:cubicBezTo>
                    <a:pt x="1104" y="3571"/>
                    <a:pt x="1108" y="3580"/>
                    <a:pt x="1104" y="3467"/>
                  </a:cubicBezTo>
                  <a:cubicBezTo>
                    <a:pt x="1086" y="3219"/>
                    <a:pt x="1001" y="2676"/>
                    <a:pt x="969" y="2436"/>
                  </a:cubicBezTo>
                  <a:cubicBezTo>
                    <a:pt x="848" y="1854"/>
                    <a:pt x="577" y="180"/>
                    <a:pt x="513" y="180"/>
                  </a:cubicBezTo>
                  <a:cubicBezTo>
                    <a:pt x="449" y="180"/>
                    <a:pt x="0" y="0"/>
                    <a:pt x="36" y="64"/>
                  </a:cubicBezTo>
                  <a:lnTo>
                    <a:pt x="449" y="387"/>
                  </a:lnTo>
                  <a:cubicBezTo>
                    <a:pt x="531" y="387"/>
                    <a:pt x="722" y="1619"/>
                    <a:pt x="857" y="2237"/>
                  </a:cubicBezTo>
                  <a:lnTo>
                    <a:pt x="1104" y="3571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CustomShape 230"/>
            <p:cNvSpPr/>
            <p:nvPr/>
          </p:nvSpPr>
          <p:spPr>
            <a:xfrm>
              <a:off x="3342600" y="1264680"/>
              <a:ext cx="372600" cy="833040"/>
            </a:xfrm>
            <a:custGeom>
              <a:avLst/>
              <a:gdLst/>
              <a:ahLst/>
              <a:rect l="l" t="t" r="r" b="b"/>
              <a:pathLst>
                <a:path w="1106" h="2464">
                  <a:moveTo>
                    <a:pt x="1099" y="2455"/>
                  </a:moveTo>
                  <a:cubicBezTo>
                    <a:pt x="1099" y="2455"/>
                    <a:pt x="1105" y="2463"/>
                    <a:pt x="1099" y="2381"/>
                  </a:cubicBezTo>
                  <a:cubicBezTo>
                    <a:pt x="1080" y="2201"/>
                    <a:pt x="995" y="1807"/>
                    <a:pt x="964" y="1631"/>
                  </a:cubicBezTo>
                  <a:cubicBezTo>
                    <a:pt x="842" y="1212"/>
                    <a:pt x="571" y="0"/>
                    <a:pt x="508" y="0"/>
                  </a:cubicBezTo>
                  <a:cubicBezTo>
                    <a:pt x="444" y="0"/>
                    <a:pt x="0" y="252"/>
                    <a:pt x="35" y="298"/>
                  </a:cubicBezTo>
                  <a:lnTo>
                    <a:pt x="444" y="148"/>
                  </a:lnTo>
                  <a:cubicBezTo>
                    <a:pt x="528" y="148"/>
                    <a:pt x="715" y="1042"/>
                    <a:pt x="854" y="1488"/>
                  </a:cubicBezTo>
                  <a:lnTo>
                    <a:pt x="1099" y="2455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Line 231"/>
            <p:cNvSpPr/>
            <p:nvPr/>
          </p:nvSpPr>
          <p:spPr>
            <a:xfrm flipH="1">
              <a:off x="3389400" y="3009960"/>
              <a:ext cx="406440" cy="144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CustomShape 232"/>
            <p:cNvSpPr/>
            <p:nvPr/>
          </p:nvSpPr>
          <p:spPr>
            <a:xfrm rot="11502000">
              <a:off x="3644280" y="2806920"/>
              <a:ext cx="70200" cy="141120"/>
            </a:xfrm>
            <a:custGeom>
              <a:avLst/>
              <a:gdLst/>
              <a:ahLst/>
              <a:rect l="l" t="t" r="r" b="b"/>
              <a:pathLst>
                <a:path w="218" h="426">
                  <a:moveTo>
                    <a:pt x="114" y="0"/>
                  </a:moveTo>
                  <a:lnTo>
                    <a:pt x="217" y="425"/>
                  </a:lnTo>
                  <a:lnTo>
                    <a:pt x="0" y="425"/>
                  </a:lnTo>
                  <a:lnTo>
                    <a:pt x="114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CustomShape 233"/>
            <p:cNvSpPr/>
            <p:nvPr/>
          </p:nvSpPr>
          <p:spPr>
            <a:xfrm rot="11502000">
              <a:off x="3660120" y="2773440"/>
              <a:ext cx="69120" cy="6804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CustomShape 234"/>
            <p:cNvSpPr/>
            <p:nvPr/>
          </p:nvSpPr>
          <p:spPr>
            <a:xfrm rot="20857200">
              <a:off x="3674520" y="3015000"/>
              <a:ext cx="77760" cy="157320"/>
            </a:xfrm>
            <a:custGeom>
              <a:avLst/>
              <a:gdLst/>
              <a:ahLst/>
              <a:rect l="l" t="t" r="r" b="b"/>
              <a:pathLst>
                <a:path w="235" h="474">
                  <a:moveTo>
                    <a:pt x="113" y="0"/>
                  </a:moveTo>
                  <a:lnTo>
                    <a:pt x="234" y="473"/>
                  </a:lnTo>
                  <a:lnTo>
                    <a:pt x="0" y="473"/>
                  </a:lnTo>
                  <a:lnTo>
                    <a:pt x="113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CustomShape 235"/>
            <p:cNvSpPr/>
            <p:nvPr/>
          </p:nvSpPr>
          <p:spPr>
            <a:xfrm rot="20857200">
              <a:off x="3690720" y="3134520"/>
              <a:ext cx="77760" cy="777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CustomShape 236"/>
            <p:cNvSpPr/>
            <p:nvPr/>
          </p:nvSpPr>
          <p:spPr>
            <a:xfrm rot="20857200">
              <a:off x="3576240" y="3016800"/>
              <a:ext cx="71640" cy="143640"/>
            </a:xfrm>
            <a:custGeom>
              <a:avLst/>
              <a:gdLst/>
              <a:ahLst/>
              <a:rect l="l" t="t" r="r" b="b"/>
              <a:pathLst>
                <a:path w="221" h="433">
                  <a:moveTo>
                    <a:pt x="109" y="0"/>
                  </a:moveTo>
                  <a:lnTo>
                    <a:pt x="220" y="432"/>
                  </a:lnTo>
                  <a:lnTo>
                    <a:pt x="0" y="432"/>
                  </a:lnTo>
                  <a:lnTo>
                    <a:pt x="109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CustomShape 237"/>
            <p:cNvSpPr/>
            <p:nvPr/>
          </p:nvSpPr>
          <p:spPr>
            <a:xfrm rot="20857200">
              <a:off x="3591360" y="3125160"/>
              <a:ext cx="69480" cy="6984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238"/>
            <p:cNvSpPr/>
            <p:nvPr/>
          </p:nvSpPr>
          <p:spPr>
            <a:xfrm rot="11502000">
              <a:off x="3562920" y="2806560"/>
              <a:ext cx="68760" cy="142200"/>
            </a:xfrm>
            <a:custGeom>
              <a:avLst/>
              <a:gdLst/>
              <a:ahLst/>
              <a:rect l="l" t="t" r="r" b="b"/>
              <a:pathLst>
                <a:path w="212" h="430">
                  <a:moveTo>
                    <a:pt x="107" y="0"/>
                  </a:moveTo>
                  <a:lnTo>
                    <a:pt x="211" y="429"/>
                  </a:lnTo>
                  <a:lnTo>
                    <a:pt x="0" y="429"/>
                  </a:lnTo>
                  <a:lnTo>
                    <a:pt x="107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CustomShape 239"/>
            <p:cNvSpPr/>
            <p:nvPr/>
          </p:nvSpPr>
          <p:spPr>
            <a:xfrm rot="11502000">
              <a:off x="3576960" y="2770560"/>
              <a:ext cx="69120" cy="702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240"/>
            <p:cNvSpPr/>
            <p:nvPr/>
          </p:nvSpPr>
          <p:spPr>
            <a:xfrm rot="11502000">
              <a:off x="3751920" y="2829600"/>
              <a:ext cx="68760" cy="141120"/>
            </a:xfrm>
            <a:custGeom>
              <a:avLst/>
              <a:gdLst/>
              <a:ahLst/>
              <a:rect l="l" t="t" r="r" b="b"/>
              <a:pathLst>
                <a:path w="211" h="426">
                  <a:moveTo>
                    <a:pt x="112" y="0"/>
                  </a:moveTo>
                  <a:lnTo>
                    <a:pt x="210" y="425"/>
                  </a:lnTo>
                  <a:lnTo>
                    <a:pt x="0" y="425"/>
                  </a:lnTo>
                  <a:lnTo>
                    <a:pt x="112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CustomShape 241"/>
            <p:cNvSpPr/>
            <p:nvPr/>
          </p:nvSpPr>
          <p:spPr>
            <a:xfrm rot="11502000">
              <a:off x="3767760" y="2793600"/>
              <a:ext cx="68760" cy="702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242"/>
            <p:cNvSpPr/>
            <p:nvPr/>
          </p:nvSpPr>
          <p:spPr>
            <a:xfrm rot="429000">
              <a:off x="3478320" y="3040200"/>
              <a:ext cx="62640" cy="128880"/>
            </a:xfrm>
            <a:custGeom>
              <a:avLst/>
              <a:gdLst/>
              <a:ahLst/>
              <a:rect l="l" t="t" r="r" b="b"/>
              <a:pathLst>
                <a:path w="196" h="390">
                  <a:moveTo>
                    <a:pt x="100" y="0"/>
                  </a:moveTo>
                  <a:lnTo>
                    <a:pt x="195" y="389"/>
                  </a:lnTo>
                  <a:lnTo>
                    <a:pt x="0" y="389"/>
                  </a:lnTo>
                  <a:lnTo>
                    <a:pt x="100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243"/>
            <p:cNvSpPr/>
            <p:nvPr/>
          </p:nvSpPr>
          <p:spPr>
            <a:xfrm rot="429000">
              <a:off x="3469680" y="3141000"/>
              <a:ext cx="62640" cy="6228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244"/>
            <p:cNvSpPr/>
            <p:nvPr/>
          </p:nvSpPr>
          <p:spPr>
            <a:xfrm rot="10411800">
              <a:off x="3448800" y="2841840"/>
              <a:ext cx="71280" cy="143280"/>
            </a:xfrm>
            <a:custGeom>
              <a:avLst/>
              <a:gdLst/>
              <a:ahLst/>
              <a:rect l="l" t="t" r="r" b="b"/>
              <a:pathLst>
                <a:path w="220" h="432">
                  <a:moveTo>
                    <a:pt x="104" y="0"/>
                  </a:moveTo>
                  <a:lnTo>
                    <a:pt x="219" y="430"/>
                  </a:lnTo>
                  <a:lnTo>
                    <a:pt x="0" y="431"/>
                  </a:lnTo>
                  <a:lnTo>
                    <a:pt x="104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245"/>
            <p:cNvSpPr/>
            <p:nvPr/>
          </p:nvSpPr>
          <p:spPr>
            <a:xfrm rot="10411800">
              <a:off x="3440880" y="2806200"/>
              <a:ext cx="70200" cy="705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CustomShape 246"/>
            <p:cNvSpPr/>
            <p:nvPr/>
          </p:nvSpPr>
          <p:spPr>
            <a:xfrm rot="20857200">
              <a:off x="3773160" y="3035520"/>
              <a:ext cx="70200" cy="142560"/>
            </a:xfrm>
            <a:custGeom>
              <a:avLst/>
              <a:gdLst/>
              <a:ahLst/>
              <a:rect l="l" t="t" r="r" b="b"/>
              <a:pathLst>
                <a:path w="217" h="432">
                  <a:moveTo>
                    <a:pt x="112" y="0"/>
                  </a:moveTo>
                  <a:lnTo>
                    <a:pt x="216" y="430"/>
                  </a:lnTo>
                  <a:lnTo>
                    <a:pt x="0" y="431"/>
                  </a:lnTo>
                  <a:lnTo>
                    <a:pt x="112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247"/>
            <p:cNvSpPr/>
            <p:nvPr/>
          </p:nvSpPr>
          <p:spPr>
            <a:xfrm rot="20857200">
              <a:off x="3787920" y="3144240"/>
              <a:ext cx="71280" cy="6768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Line 248"/>
            <p:cNvSpPr/>
            <p:nvPr/>
          </p:nvSpPr>
          <p:spPr>
            <a:xfrm flipH="1">
              <a:off x="3389400" y="2435760"/>
              <a:ext cx="406440" cy="180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CustomShape 249"/>
            <p:cNvSpPr/>
            <p:nvPr/>
          </p:nvSpPr>
          <p:spPr>
            <a:xfrm rot="11502000">
              <a:off x="3643560" y="2233440"/>
              <a:ext cx="69840" cy="140760"/>
            </a:xfrm>
            <a:custGeom>
              <a:avLst/>
              <a:gdLst/>
              <a:ahLst/>
              <a:rect l="l" t="t" r="r" b="b"/>
              <a:pathLst>
                <a:path w="217" h="425">
                  <a:moveTo>
                    <a:pt x="118" y="0"/>
                  </a:moveTo>
                  <a:lnTo>
                    <a:pt x="216" y="424"/>
                  </a:lnTo>
                  <a:lnTo>
                    <a:pt x="0" y="424"/>
                  </a:lnTo>
                  <a:lnTo>
                    <a:pt x="118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CustomShape 250"/>
            <p:cNvSpPr/>
            <p:nvPr/>
          </p:nvSpPr>
          <p:spPr>
            <a:xfrm rot="11502000">
              <a:off x="3659760" y="2198520"/>
              <a:ext cx="69120" cy="687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CustomShape 251"/>
            <p:cNvSpPr/>
            <p:nvPr/>
          </p:nvSpPr>
          <p:spPr>
            <a:xfrm rot="20857200">
              <a:off x="3674160" y="2440800"/>
              <a:ext cx="77760" cy="157680"/>
            </a:xfrm>
            <a:custGeom>
              <a:avLst/>
              <a:gdLst/>
              <a:ahLst/>
              <a:rect l="l" t="t" r="r" b="b"/>
              <a:pathLst>
                <a:path w="235" h="475">
                  <a:moveTo>
                    <a:pt x="113" y="0"/>
                  </a:moveTo>
                  <a:lnTo>
                    <a:pt x="234" y="474"/>
                  </a:lnTo>
                  <a:lnTo>
                    <a:pt x="0" y="474"/>
                  </a:lnTo>
                  <a:lnTo>
                    <a:pt x="113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CustomShape 252"/>
            <p:cNvSpPr/>
            <p:nvPr/>
          </p:nvSpPr>
          <p:spPr>
            <a:xfrm rot="20857200">
              <a:off x="3691080" y="2561400"/>
              <a:ext cx="77400" cy="7704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CustomShape 253"/>
            <p:cNvSpPr/>
            <p:nvPr/>
          </p:nvSpPr>
          <p:spPr>
            <a:xfrm rot="20857200">
              <a:off x="3576240" y="2443320"/>
              <a:ext cx="71640" cy="143640"/>
            </a:xfrm>
            <a:custGeom>
              <a:avLst/>
              <a:gdLst/>
              <a:ahLst/>
              <a:rect l="l" t="t" r="r" b="b"/>
              <a:pathLst>
                <a:path w="221" h="433">
                  <a:moveTo>
                    <a:pt x="108" y="0"/>
                  </a:moveTo>
                  <a:lnTo>
                    <a:pt x="220" y="432"/>
                  </a:lnTo>
                  <a:lnTo>
                    <a:pt x="0" y="432"/>
                  </a:lnTo>
                  <a:lnTo>
                    <a:pt x="108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254"/>
            <p:cNvSpPr/>
            <p:nvPr/>
          </p:nvSpPr>
          <p:spPr>
            <a:xfrm rot="20857200">
              <a:off x="3592080" y="2551320"/>
              <a:ext cx="68760" cy="702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255"/>
            <p:cNvSpPr/>
            <p:nvPr/>
          </p:nvSpPr>
          <p:spPr>
            <a:xfrm rot="11502000">
              <a:off x="3562200" y="2232720"/>
              <a:ext cx="68760" cy="141840"/>
            </a:xfrm>
            <a:custGeom>
              <a:avLst/>
              <a:gdLst/>
              <a:ahLst/>
              <a:rect l="l" t="t" r="r" b="b"/>
              <a:pathLst>
                <a:path w="212" h="429">
                  <a:moveTo>
                    <a:pt x="111" y="0"/>
                  </a:moveTo>
                  <a:lnTo>
                    <a:pt x="211" y="427"/>
                  </a:lnTo>
                  <a:lnTo>
                    <a:pt x="0" y="428"/>
                  </a:lnTo>
                  <a:lnTo>
                    <a:pt x="111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CustomShape 256"/>
            <p:cNvSpPr/>
            <p:nvPr/>
          </p:nvSpPr>
          <p:spPr>
            <a:xfrm rot="11502000">
              <a:off x="3576960" y="2197080"/>
              <a:ext cx="69120" cy="702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CustomShape 257"/>
            <p:cNvSpPr/>
            <p:nvPr/>
          </p:nvSpPr>
          <p:spPr>
            <a:xfrm rot="11502000">
              <a:off x="3754080" y="2255760"/>
              <a:ext cx="68760" cy="141480"/>
            </a:xfrm>
            <a:custGeom>
              <a:avLst/>
              <a:gdLst/>
              <a:ahLst/>
              <a:rect l="l" t="t" r="r" b="b"/>
              <a:pathLst>
                <a:path w="211" h="426">
                  <a:moveTo>
                    <a:pt x="108" y="0"/>
                  </a:moveTo>
                  <a:lnTo>
                    <a:pt x="210" y="425"/>
                  </a:lnTo>
                  <a:lnTo>
                    <a:pt x="0" y="425"/>
                  </a:lnTo>
                  <a:lnTo>
                    <a:pt x="108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CustomShape 258"/>
            <p:cNvSpPr/>
            <p:nvPr/>
          </p:nvSpPr>
          <p:spPr>
            <a:xfrm rot="11502000">
              <a:off x="3768120" y="2219040"/>
              <a:ext cx="69120" cy="7092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CustomShape 259"/>
            <p:cNvSpPr/>
            <p:nvPr/>
          </p:nvSpPr>
          <p:spPr>
            <a:xfrm rot="429000">
              <a:off x="3477960" y="2467080"/>
              <a:ext cx="62280" cy="129240"/>
            </a:xfrm>
            <a:custGeom>
              <a:avLst/>
              <a:gdLst/>
              <a:ahLst/>
              <a:rect l="l" t="t" r="r" b="b"/>
              <a:pathLst>
                <a:path w="195" h="390">
                  <a:moveTo>
                    <a:pt x="103" y="0"/>
                  </a:moveTo>
                  <a:lnTo>
                    <a:pt x="194" y="389"/>
                  </a:lnTo>
                  <a:lnTo>
                    <a:pt x="0" y="389"/>
                  </a:lnTo>
                  <a:lnTo>
                    <a:pt x="103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CustomShape 260"/>
            <p:cNvSpPr/>
            <p:nvPr/>
          </p:nvSpPr>
          <p:spPr>
            <a:xfrm rot="429000">
              <a:off x="3469680" y="2567520"/>
              <a:ext cx="62640" cy="6228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CustomShape 261"/>
            <p:cNvSpPr/>
            <p:nvPr/>
          </p:nvSpPr>
          <p:spPr>
            <a:xfrm rot="10411800">
              <a:off x="3448800" y="2266560"/>
              <a:ext cx="71640" cy="143640"/>
            </a:xfrm>
            <a:custGeom>
              <a:avLst/>
              <a:gdLst/>
              <a:ahLst/>
              <a:rect l="l" t="t" r="r" b="b"/>
              <a:pathLst>
                <a:path w="221" h="433">
                  <a:moveTo>
                    <a:pt x="103" y="0"/>
                  </a:moveTo>
                  <a:lnTo>
                    <a:pt x="220" y="432"/>
                  </a:lnTo>
                  <a:lnTo>
                    <a:pt x="0" y="432"/>
                  </a:lnTo>
                  <a:lnTo>
                    <a:pt x="103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CustomShape 262"/>
            <p:cNvSpPr/>
            <p:nvPr/>
          </p:nvSpPr>
          <p:spPr>
            <a:xfrm rot="10411800">
              <a:off x="3440880" y="2231640"/>
              <a:ext cx="70200" cy="7056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CustomShape 263"/>
            <p:cNvSpPr/>
            <p:nvPr/>
          </p:nvSpPr>
          <p:spPr>
            <a:xfrm rot="20857200">
              <a:off x="3771360" y="2460960"/>
              <a:ext cx="70560" cy="143640"/>
            </a:xfrm>
            <a:custGeom>
              <a:avLst/>
              <a:gdLst/>
              <a:ahLst/>
              <a:rect l="l" t="t" r="r" b="b"/>
              <a:pathLst>
                <a:path w="217" h="433">
                  <a:moveTo>
                    <a:pt x="107" y="0"/>
                  </a:moveTo>
                  <a:lnTo>
                    <a:pt x="216" y="432"/>
                  </a:lnTo>
                  <a:lnTo>
                    <a:pt x="0" y="432"/>
                  </a:lnTo>
                  <a:lnTo>
                    <a:pt x="107" y="0"/>
                  </a:lnTo>
                </a:path>
              </a:pathLst>
            </a:cu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CustomShape 264"/>
            <p:cNvSpPr/>
            <p:nvPr/>
          </p:nvSpPr>
          <p:spPr>
            <a:xfrm rot="20857200">
              <a:off x="3788280" y="2570400"/>
              <a:ext cx="71280" cy="68400"/>
            </a:xfrm>
            <a:prstGeom prst="ellipse">
              <a:avLst/>
            </a:prstGeom>
            <a:solidFill>
              <a:srgbClr val="00ee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64" name="CustomShape 265"/>
          <p:cNvSpPr/>
          <p:nvPr/>
        </p:nvSpPr>
        <p:spPr>
          <a:xfrm>
            <a:off x="1239480" y="2766600"/>
            <a:ext cx="875160" cy="3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65" name="CustomShape 266"/>
          <p:cNvSpPr/>
          <p:nvPr/>
        </p:nvSpPr>
        <p:spPr>
          <a:xfrm>
            <a:off x="980280" y="2877120"/>
            <a:ext cx="252000" cy="252360"/>
          </a:xfrm>
          <a:prstGeom prst="ellipse">
            <a:avLst/>
          </a:prstGeom>
          <a:solidFill>
            <a:srgbClr val="53d1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66" name="Line 267"/>
          <p:cNvSpPr/>
          <p:nvPr/>
        </p:nvSpPr>
        <p:spPr>
          <a:xfrm>
            <a:off x="1280160" y="303984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268"/>
          <p:cNvSpPr/>
          <p:nvPr/>
        </p:nvSpPr>
        <p:spPr>
          <a:xfrm>
            <a:off x="1239480" y="2177640"/>
            <a:ext cx="875160" cy="3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68" name="CustomShape 269"/>
          <p:cNvSpPr/>
          <p:nvPr/>
        </p:nvSpPr>
        <p:spPr>
          <a:xfrm>
            <a:off x="980280" y="2288160"/>
            <a:ext cx="252000" cy="25236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69" name="Line 270"/>
          <p:cNvSpPr/>
          <p:nvPr/>
        </p:nvSpPr>
        <p:spPr>
          <a:xfrm>
            <a:off x="1280160" y="245088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271"/>
          <p:cNvSpPr/>
          <p:nvPr/>
        </p:nvSpPr>
        <p:spPr>
          <a:xfrm>
            <a:off x="2827800" y="2759040"/>
            <a:ext cx="875160" cy="3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71" name="CustomShape 272"/>
          <p:cNvSpPr/>
          <p:nvPr/>
        </p:nvSpPr>
        <p:spPr>
          <a:xfrm>
            <a:off x="2568600" y="2869560"/>
            <a:ext cx="252000" cy="25236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72" name="Line 273"/>
          <p:cNvSpPr/>
          <p:nvPr/>
        </p:nvSpPr>
        <p:spPr>
          <a:xfrm>
            <a:off x="2868480" y="303228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274"/>
          <p:cNvSpPr/>
          <p:nvPr/>
        </p:nvSpPr>
        <p:spPr>
          <a:xfrm>
            <a:off x="2862360" y="2188440"/>
            <a:ext cx="563040" cy="32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Pulse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74" name="CustomShape 275"/>
          <p:cNvSpPr/>
          <p:nvPr/>
        </p:nvSpPr>
        <p:spPr>
          <a:xfrm>
            <a:off x="2560680" y="2307960"/>
            <a:ext cx="253800" cy="253080"/>
          </a:xfrm>
          <a:prstGeom prst="ellipse">
            <a:avLst/>
          </a:prstGeom>
          <a:solidFill>
            <a:srgbClr val="53d1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75" name="Line 276"/>
          <p:cNvSpPr/>
          <p:nvPr/>
        </p:nvSpPr>
        <p:spPr>
          <a:xfrm>
            <a:off x="2907720" y="246492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976" name="" descr=""/>
          <p:cNvPicPr/>
          <p:nvPr/>
        </p:nvPicPr>
        <p:blipFill>
          <a:blip r:embed="rId1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977" name="CustomShape 277"/>
          <p:cNvSpPr/>
          <p:nvPr/>
        </p:nvSpPr>
        <p:spPr>
          <a:xfrm>
            <a:off x="0" y="0"/>
            <a:ext cx="319932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278"/>
          <p:cNvSpPr/>
          <p:nvPr/>
        </p:nvSpPr>
        <p:spPr>
          <a:xfrm>
            <a:off x="-45720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MATERIALS AND METHODS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979" name="CustomShape 279"/>
          <p:cNvSpPr/>
          <p:nvPr/>
        </p:nvSpPr>
        <p:spPr>
          <a:xfrm>
            <a:off x="1636920" y="385920"/>
            <a:ext cx="11869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highlight>
                  <a:srgbClr val="4ebcfa"/>
                </a:highlight>
                <a:latin typeface="Arial"/>
                <a:ea typeface="DejaVu Sans"/>
              </a:rPr>
              <a:t>Treatment 1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80" name="CustomShape 280"/>
          <p:cNvSpPr/>
          <p:nvPr/>
        </p:nvSpPr>
        <p:spPr>
          <a:xfrm>
            <a:off x="3191400" y="385920"/>
            <a:ext cx="11869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highlight>
                  <a:srgbClr val="4ebcfa"/>
                </a:highlight>
                <a:latin typeface="Arial"/>
                <a:ea typeface="DejaVu Sans"/>
              </a:rPr>
              <a:t>Treatment 2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81" name="" descr=""/>
          <p:cNvPicPr/>
          <p:nvPr/>
        </p:nvPicPr>
        <p:blipFill>
          <a:blip r:embed="rId2"/>
          <a:srcRect l="0" t="10774" r="0" b="15106"/>
          <a:stretch/>
        </p:blipFill>
        <p:spPr>
          <a:xfrm rot="5393400">
            <a:off x="4593600" y="1100520"/>
            <a:ext cx="4431600" cy="246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CustomShape 1"/>
          <p:cNvSpPr/>
          <p:nvPr/>
        </p:nvSpPr>
        <p:spPr>
          <a:xfrm>
            <a:off x="274680" y="2431440"/>
            <a:ext cx="100440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3" name="" descr=""/>
          <p:cNvPicPr/>
          <p:nvPr/>
        </p:nvPicPr>
        <p:blipFill>
          <a:blip r:embed="rId1"/>
          <a:srcRect l="0" t="764" r="0" b="12862"/>
          <a:stretch/>
        </p:blipFill>
        <p:spPr>
          <a:xfrm>
            <a:off x="7013160" y="255960"/>
            <a:ext cx="1577520" cy="4314600"/>
          </a:xfrm>
          <a:prstGeom prst="rect">
            <a:avLst/>
          </a:prstGeom>
          <a:ln>
            <a:noFill/>
          </a:ln>
        </p:spPr>
      </p:pic>
      <p:pic>
        <p:nvPicPr>
          <p:cNvPr id="984" name="" descr=""/>
          <p:cNvPicPr/>
          <p:nvPr/>
        </p:nvPicPr>
        <p:blipFill>
          <a:blip r:embed="rId2"/>
          <a:srcRect l="16586" t="0" r="0" b="0"/>
          <a:stretch/>
        </p:blipFill>
        <p:spPr>
          <a:xfrm rot="16200000">
            <a:off x="4078440" y="1621440"/>
            <a:ext cx="4314600" cy="1591200"/>
          </a:xfrm>
          <a:prstGeom prst="rect">
            <a:avLst/>
          </a:prstGeom>
          <a:ln>
            <a:noFill/>
          </a:ln>
        </p:spPr>
      </p:pic>
      <p:pic>
        <p:nvPicPr>
          <p:cNvPr id="985" name="" descr=""/>
          <p:cNvPicPr/>
          <p:nvPr/>
        </p:nvPicPr>
        <p:blipFill>
          <a:blip r:embed="rId3"/>
          <a:srcRect l="14593" t="0" r="0" b="0"/>
          <a:stretch/>
        </p:blipFill>
        <p:spPr>
          <a:xfrm rot="16200000">
            <a:off x="2518560" y="1605600"/>
            <a:ext cx="4314600" cy="1618200"/>
          </a:xfrm>
          <a:prstGeom prst="rect">
            <a:avLst/>
          </a:prstGeom>
          <a:ln>
            <a:noFill/>
          </a:ln>
        </p:spPr>
      </p:pic>
      <p:sp>
        <p:nvSpPr>
          <p:cNvPr id="986" name="CustomShape 2"/>
          <p:cNvSpPr/>
          <p:nvPr/>
        </p:nvSpPr>
        <p:spPr>
          <a:xfrm>
            <a:off x="3976560" y="0"/>
            <a:ext cx="132588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3"/>
          <p:cNvSpPr/>
          <p:nvPr/>
        </p:nvSpPr>
        <p:spPr>
          <a:xfrm>
            <a:off x="653400" y="3651480"/>
            <a:ext cx="63864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4"/>
          <p:cNvSpPr/>
          <p:nvPr/>
        </p:nvSpPr>
        <p:spPr>
          <a:xfrm>
            <a:off x="653040" y="3038400"/>
            <a:ext cx="63864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9" name="" descr=""/>
          <p:cNvPicPr/>
          <p:nvPr/>
        </p:nvPicPr>
        <p:blipFill>
          <a:blip r:embed="rId4"/>
          <a:stretch/>
        </p:blipFill>
        <p:spPr>
          <a:xfrm>
            <a:off x="2041560" y="59760"/>
            <a:ext cx="733680" cy="5055480"/>
          </a:xfrm>
          <a:prstGeom prst="rect">
            <a:avLst/>
          </a:prstGeom>
          <a:ln>
            <a:noFill/>
          </a:ln>
        </p:spPr>
      </p:pic>
      <p:grpSp>
        <p:nvGrpSpPr>
          <p:cNvPr id="990" name="Group 5"/>
          <p:cNvGrpSpPr/>
          <p:nvPr/>
        </p:nvGrpSpPr>
        <p:grpSpPr>
          <a:xfrm>
            <a:off x="1409760" y="2611800"/>
            <a:ext cx="591120" cy="2503800"/>
            <a:chOff x="1409760" y="2611800"/>
            <a:chExt cx="591120" cy="2503800"/>
          </a:xfrm>
        </p:grpSpPr>
        <p:sp>
          <p:nvSpPr>
            <p:cNvPr id="991" name="CustomShape 6"/>
            <p:cNvSpPr/>
            <p:nvPr/>
          </p:nvSpPr>
          <p:spPr>
            <a:xfrm flipH="1">
              <a:off x="1409760" y="4786560"/>
              <a:ext cx="583920" cy="329040"/>
            </a:xfrm>
            <a:prstGeom prst="ellipse">
              <a:avLst/>
            </a:prstGeom>
            <a:solidFill>
              <a:srgbClr val="dae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7"/>
            <p:cNvSpPr/>
            <p:nvPr/>
          </p:nvSpPr>
          <p:spPr>
            <a:xfrm flipH="1">
              <a:off x="1409760" y="2826360"/>
              <a:ext cx="583920" cy="2121120"/>
            </a:xfrm>
            <a:prstGeom prst="rect">
              <a:avLst/>
            </a:prstGeom>
            <a:solidFill>
              <a:srgbClr val="daec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8"/>
            <p:cNvSpPr/>
            <p:nvPr/>
          </p:nvSpPr>
          <p:spPr>
            <a:xfrm flipH="1">
              <a:off x="1409760" y="3740760"/>
              <a:ext cx="583920" cy="30816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CustomShape 9"/>
            <p:cNvSpPr/>
            <p:nvPr/>
          </p:nvSpPr>
          <p:spPr>
            <a:xfrm flipH="1">
              <a:off x="1437480" y="3437280"/>
              <a:ext cx="514080" cy="46476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CustomShape 10"/>
            <p:cNvSpPr/>
            <p:nvPr/>
          </p:nvSpPr>
          <p:spPr>
            <a:xfrm flipH="1">
              <a:off x="1409760" y="3161520"/>
              <a:ext cx="583920" cy="30960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CustomShape 11"/>
            <p:cNvSpPr/>
            <p:nvPr/>
          </p:nvSpPr>
          <p:spPr>
            <a:xfrm flipH="1">
              <a:off x="1445400" y="2923920"/>
              <a:ext cx="513360" cy="39960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CustomShape 12"/>
            <p:cNvSpPr/>
            <p:nvPr/>
          </p:nvSpPr>
          <p:spPr>
            <a:xfrm flipH="1">
              <a:off x="1409760" y="2611800"/>
              <a:ext cx="583920" cy="32904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8" name="CustomShape 13"/>
            <p:cNvSpPr/>
            <p:nvPr/>
          </p:nvSpPr>
          <p:spPr>
            <a:xfrm flipH="1">
              <a:off x="1445400" y="2799000"/>
              <a:ext cx="513360" cy="20412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14"/>
            <p:cNvSpPr/>
            <p:nvPr/>
          </p:nvSpPr>
          <p:spPr>
            <a:xfrm flipH="1">
              <a:off x="1437480" y="3354840"/>
              <a:ext cx="514080" cy="16200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CustomShape 15"/>
            <p:cNvSpPr/>
            <p:nvPr/>
          </p:nvSpPr>
          <p:spPr>
            <a:xfrm flipH="1">
              <a:off x="1438560" y="3243600"/>
              <a:ext cx="513720" cy="16236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1" name="CustomShape 16"/>
            <p:cNvSpPr/>
            <p:nvPr/>
          </p:nvSpPr>
          <p:spPr>
            <a:xfrm flipH="1">
              <a:off x="1438560" y="3822480"/>
              <a:ext cx="513720" cy="16308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2" name="CustomShape 17"/>
            <p:cNvSpPr/>
            <p:nvPr/>
          </p:nvSpPr>
          <p:spPr>
            <a:xfrm flipH="1">
              <a:off x="1409760" y="4253760"/>
              <a:ext cx="583920" cy="308520"/>
            </a:xfrm>
            <a:prstGeom prst="ellipse">
              <a:avLst/>
            </a:prstGeom>
            <a:solidFill>
              <a:srgbClr val="fff9ae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CustomShape 18"/>
            <p:cNvSpPr/>
            <p:nvPr/>
          </p:nvSpPr>
          <p:spPr>
            <a:xfrm flipH="1">
              <a:off x="1438560" y="4015440"/>
              <a:ext cx="513720" cy="38196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CustomShape 19"/>
            <p:cNvSpPr/>
            <p:nvPr/>
          </p:nvSpPr>
          <p:spPr>
            <a:xfrm flipH="1">
              <a:off x="1438560" y="3933360"/>
              <a:ext cx="513720" cy="16272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CustomShape 20"/>
            <p:cNvSpPr/>
            <p:nvPr/>
          </p:nvSpPr>
          <p:spPr>
            <a:xfrm flipH="1">
              <a:off x="1437480" y="4291560"/>
              <a:ext cx="514080" cy="20412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Line 21"/>
            <p:cNvSpPr/>
            <p:nvPr/>
          </p:nvSpPr>
          <p:spPr>
            <a:xfrm>
              <a:off x="1413720" y="2777400"/>
              <a:ext cx="0" cy="214488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7" name="Line 22"/>
            <p:cNvSpPr/>
            <p:nvPr/>
          </p:nvSpPr>
          <p:spPr>
            <a:xfrm>
              <a:off x="2000880" y="2777400"/>
              <a:ext cx="0" cy="2166120"/>
            </a:xfrm>
            <a:prstGeom prst="line">
              <a:avLst/>
            </a:prstGeom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8" name="Line 23"/>
            <p:cNvSpPr/>
            <p:nvPr/>
          </p:nvSpPr>
          <p:spPr>
            <a:xfrm>
              <a:off x="1701360" y="2840040"/>
              <a:ext cx="0" cy="2144880"/>
            </a:xfrm>
            <a:prstGeom prst="line">
              <a:avLst/>
            </a:prstGeom>
            <a:ln>
              <a:solidFill>
                <a:srgbClr val="3465a4"/>
              </a:solidFill>
              <a:custDash>
                <a:ds d="100000" sp="753247"/>
                <a:ds d="100000" sp="753247"/>
                <a:ds d="753247" sp="753247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9" name="CustomShape 24"/>
            <p:cNvSpPr/>
            <p:nvPr/>
          </p:nvSpPr>
          <p:spPr>
            <a:xfrm flipH="1">
              <a:off x="1437480" y="4566240"/>
              <a:ext cx="514080" cy="381240"/>
            </a:xfrm>
            <a:prstGeom prst="rect">
              <a:avLst/>
            </a:prstGeom>
            <a:solidFill>
              <a:srgbClr val="6a1816"/>
            </a:solidFill>
            <a:ln>
              <a:solidFill>
                <a:srgbClr val="3465a4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0" name="CustomShape 25"/>
            <p:cNvSpPr/>
            <p:nvPr/>
          </p:nvSpPr>
          <p:spPr>
            <a:xfrm flipH="1">
              <a:off x="1438560" y="4482000"/>
              <a:ext cx="513720" cy="163080"/>
            </a:xfrm>
            <a:prstGeom prst="ellipse">
              <a:avLst/>
            </a:prstGeom>
            <a:solidFill>
              <a:srgbClr val="6a1816">
                <a:alpha val="40000"/>
              </a:srgbClr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CustomShape 26"/>
            <p:cNvSpPr/>
            <p:nvPr/>
          </p:nvSpPr>
          <p:spPr>
            <a:xfrm flipH="1">
              <a:off x="1437480" y="4853880"/>
              <a:ext cx="514080" cy="203760"/>
            </a:xfrm>
            <a:prstGeom prst="ellipse">
              <a:avLst/>
            </a:prstGeom>
            <a:solidFill>
              <a:srgbClr val="6a1816"/>
            </a:solidFill>
            <a:ln>
              <a:solidFill>
                <a:srgbClr val="000000"/>
              </a:solidFill>
              <a:custDash>
                <a:ds d="189239" sp="471243"/>
                <a:ds d="189239" sp="471243"/>
                <a:ds d="942486" sp="471243"/>
                <a:ds d="942486" sp="471243"/>
                <a:ds d="942486" sp="471243"/>
              </a:custDash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12" name="Group 27"/>
          <p:cNvGrpSpPr/>
          <p:nvPr/>
        </p:nvGrpSpPr>
        <p:grpSpPr>
          <a:xfrm>
            <a:off x="1492920" y="2901240"/>
            <a:ext cx="377280" cy="2003760"/>
            <a:chOff x="1492920" y="2901240"/>
            <a:chExt cx="377280" cy="2003760"/>
          </a:xfrm>
        </p:grpSpPr>
        <p:sp>
          <p:nvSpPr>
            <p:cNvPr id="1013" name="CustomShape 28"/>
            <p:cNvSpPr/>
            <p:nvPr/>
          </p:nvSpPr>
          <p:spPr>
            <a:xfrm>
              <a:off x="1674360" y="2901240"/>
              <a:ext cx="195840" cy="346320"/>
            </a:xfrm>
            <a:custGeom>
              <a:avLst/>
              <a:gdLst/>
              <a:ahLst/>
              <a:rect l="l" t="t" r="r" b="b"/>
              <a:pathLst>
                <a:path w="554" h="973">
                  <a:moveTo>
                    <a:pt x="49" y="0"/>
                  </a:moveTo>
                  <a:cubicBezTo>
                    <a:pt x="0" y="129"/>
                    <a:pt x="96" y="241"/>
                    <a:pt x="196" y="298"/>
                  </a:cubicBezTo>
                  <a:cubicBezTo>
                    <a:pt x="323" y="369"/>
                    <a:pt x="220" y="607"/>
                    <a:pt x="333" y="717"/>
                  </a:cubicBezTo>
                  <a:lnTo>
                    <a:pt x="481" y="861"/>
                  </a:lnTo>
                  <a:lnTo>
                    <a:pt x="553" y="963"/>
                  </a:lnTo>
                  <a:lnTo>
                    <a:pt x="553" y="97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4" name="CustomShape 29"/>
            <p:cNvSpPr/>
            <p:nvPr/>
          </p:nvSpPr>
          <p:spPr>
            <a:xfrm>
              <a:off x="1519200" y="2960640"/>
              <a:ext cx="166680" cy="394560"/>
            </a:xfrm>
            <a:custGeom>
              <a:avLst/>
              <a:gdLst/>
              <a:ahLst/>
              <a:rect l="l" t="t" r="r" b="b"/>
              <a:pathLst>
                <a:path w="473" h="1106">
                  <a:moveTo>
                    <a:pt x="472" y="0"/>
                  </a:moveTo>
                  <a:cubicBezTo>
                    <a:pt x="460" y="113"/>
                    <a:pt x="422" y="214"/>
                    <a:pt x="342" y="308"/>
                  </a:cubicBezTo>
                  <a:cubicBezTo>
                    <a:pt x="251" y="410"/>
                    <a:pt x="319" y="653"/>
                    <a:pt x="196" y="725"/>
                  </a:cubicBezTo>
                  <a:cubicBezTo>
                    <a:pt x="80" y="794"/>
                    <a:pt x="77" y="930"/>
                    <a:pt x="16" y="1034"/>
                  </a:cubicBezTo>
                  <a:lnTo>
                    <a:pt x="0" y="11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5" name="CustomShape 30"/>
            <p:cNvSpPr/>
            <p:nvPr/>
          </p:nvSpPr>
          <p:spPr>
            <a:xfrm>
              <a:off x="1686960" y="2986200"/>
              <a:ext cx="177480" cy="678600"/>
            </a:xfrm>
            <a:custGeom>
              <a:avLst/>
              <a:gdLst/>
              <a:ahLst/>
              <a:rect l="l" t="t" r="r" b="b"/>
              <a:pathLst>
                <a:path w="504" h="1896">
                  <a:moveTo>
                    <a:pt x="23" y="0"/>
                  </a:moveTo>
                  <a:cubicBezTo>
                    <a:pt x="0" y="128"/>
                    <a:pt x="22" y="260"/>
                    <a:pt x="22" y="389"/>
                  </a:cubicBezTo>
                  <a:cubicBezTo>
                    <a:pt x="23" y="531"/>
                    <a:pt x="67" y="656"/>
                    <a:pt x="112" y="779"/>
                  </a:cubicBezTo>
                  <a:cubicBezTo>
                    <a:pt x="156" y="898"/>
                    <a:pt x="208" y="1014"/>
                    <a:pt x="210" y="1148"/>
                  </a:cubicBezTo>
                  <a:cubicBezTo>
                    <a:pt x="212" y="1309"/>
                    <a:pt x="292" y="1451"/>
                    <a:pt x="381" y="1557"/>
                  </a:cubicBezTo>
                  <a:lnTo>
                    <a:pt x="454" y="1690"/>
                  </a:lnTo>
                  <a:lnTo>
                    <a:pt x="494" y="1813"/>
                  </a:lnTo>
                  <a:lnTo>
                    <a:pt x="503" y="189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6" name="CustomShape 31"/>
            <p:cNvSpPr/>
            <p:nvPr/>
          </p:nvSpPr>
          <p:spPr>
            <a:xfrm>
              <a:off x="1492920" y="3266640"/>
              <a:ext cx="249480" cy="515880"/>
            </a:xfrm>
            <a:custGeom>
              <a:avLst/>
              <a:gdLst/>
              <a:ahLst/>
              <a:rect l="l" t="t" r="r" b="b"/>
              <a:pathLst>
                <a:path w="703" h="1444">
                  <a:moveTo>
                    <a:pt x="635" y="0"/>
                  </a:moveTo>
                  <a:cubicBezTo>
                    <a:pt x="702" y="162"/>
                    <a:pt x="585" y="328"/>
                    <a:pt x="456" y="348"/>
                  </a:cubicBezTo>
                  <a:cubicBezTo>
                    <a:pt x="359" y="363"/>
                    <a:pt x="238" y="425"/>
                    <a:pt x="211" y="562"/>
                  </a:cubicBezTo>
                  <a:cubicBezTo>
                    <a:pt x="183" y="700"/>
                    <a:pt x="207" y="843"/>
                    <a:pt x="204" y="983"/>
                  </a:cubicBezTo>
                  <a:cubicBezTo>
                    <a:pt x="201" y="1150"/>
                    <a:pt x="115" y="1292"/>
                    <a:pt x="25" y="1402"/>
                  </a:cubicBezTo>
                  <a:lnTo>
                    <a:pt x="0" y="144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7" name="CustomShape 32"/>
            <p:cNvSpPr/>
            <p:nvPr/>
          </p:nvSpPr>
          <p:spPr>
            <a:xfrm>
              <a:off x="1683720" y="3355200"/>
              <a:ext cx="157320" cy="884520"/>
            </a:xfrm>
            <a:custGeom>
              <a:avLst/>
              <a:gdLst/>
              <a:ahLst/>
              <a:rect l="l" t="t" r="r" b="b"/>
              <a:pathLst>
                <a:path w="447" h="2468">
                  <a:moveTo>
                    <a:pt x="80" y="0"/>
                  </a:moveTo>
                  <a:cubicBezTo>
                    <a:pt x="69" y="139"/>
                    <a:pt x="86" y="288"/>
                    <a:pt x="39" y="419"/>
                  </a:cubicBezTo>
                  <a:cubicBezTo>
                    <a:pt x="0" y="531"/>
                    <a:pt x="11" y="655"/>
                    <a:pt x="30" y="768"/>
                  </a:cubicBezTo>
                  <a:cubicBezTo>
                    <a:pt x="52" y="883"/>
                    <a:pt x="98" y="982"/>
                    <a:pt x="153" y="1085"/>
                  </a:cubicBezTo>
                  <a:cubicBezTo>
                    <a:pt x="213" y="1196"/>
                    <a:pt x="173" y="1344"/>
                    <a:pt x="178" y="1475"/>
                  </a:cubicBezTo>
                  <a:cubicBezTo>
                    <a:pt x="184" y="1612"/>
                    <a:pt x="178" y="1754"/>
                    <a:pt x="225" y="1894"/>
                  </a:cubicBezTo>
                  <a:cubicBezTo>
                    <a:pt x="270" y="2019"/>
                    <a:pt x="315" y="2146"/>
                    <a:pt x="397" y="2232"/>
                  </a:cubicBezTo>
                  <a:lnTo>
                    <a:pt x="430" y="2345"/>
                  </a:lnTo>
                  <a:lnTo>
                    <a:pt x="438" y="2447"/>
                  </a:lnTo>
                  <a:lnTo>
                    <a:pt x="446" y="246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8" name="CustomShape 33"/>
            <p:cNvSpPr/>
            <p:nvPr/>
          </p:nvSpPr>
          <p:spPr>
            <a:xfrm>
              <a:off x="1793160" y="3561480"/>
              <a:ext cx="27720" cy="272880"/>
            </a:xfrm>
            <a:custGeom>
              <a:avLst/>
              <a:gdLst/>
              <a:ahLst/>
              <a:rect l="l" t="t" r="r" b="b"/>
              <a:pathLst>
                <a:path w="87" h="769">
                  <a:moveTo>
                    <a:pt x="86" y="0"/>
                  </a:moveTo>
                  <a:cubicBezTo>
                    <a:pt x="69" y="115"/>
                    <a:pt x="75" y="232"/>
                    <a:pt x="37" y="347"/>
                  </a:cubicBezTo>
                  <a:cubicBezTo>
                    <a:pt x="0" y="462"/>
                    <a:pt x="43" y="591"/>
                    <a:pt x="69" y="706"/>
                  </a:cubicBezTo>
                  <a:lnTo>
                    <a:pt x="77" y="76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9" name="CustomShape 34"/>
            <p:cNvSpPr/>
            <p:nvPr/>
          </p:nvSpPr>
          <p:spPr>
            <a:xfrm>
              <a:off x="1616040" y="3174480"/>
              <a:ext cx="25200" cy="181080"/>
            </a:xfrm>
            <a:custGeom>
              <a:avLst/>
              <a:gdLst/>
              <a:ahLst/>
              <a:rect l="l" t="t" r="r" b="b"/>
              <a:pathLst>
                <a:path w="80" h="513">
                  <a:moveTo>
                    <a:pt x="0" y="0"/>
                  </a:moveTo>
                  <a:cubicBezTo>
                    <a:pt x="79" y="82"/>
                    <a:pt x="49" y="214"/>
                    <a:pt x="32" y="317"/>
                  </a:cubicBezTo>
                  <a:lnTo>
                    <a:pt x="25" y="440"/>
                  </a:lnTo>
                  <a:lnTo>
                    <a:pt x="32" y="5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0" name="CustomShape 35"/>
            <p:cNvSpPr/>
            <p:nvPr/>
          </p:nvSpPr>
          <p:spPr>
            <a:xfrm>
              <a:off x="1809360" y="3178080"/>
              <a:ext cx="28800" cy="188280"/>
            </a:xfrm>
            <a:custGeom>
              <a:avLst/>
              <a:gdLst/>
              <a:ahLst/>
              <a:rect l="l" t="t" r="r" b="b"/>
              <a:pathLst>
                <a:path w="90" h="534">
                  <a:moveTo>
                    <a:pt x="0" y="0"/>
                  </a:moveTo>
                  <a:cubicBezTo>
                    <a:pt x="17" y="119"/>
                    <a:pt x="78" y="218"/>
                    <a:pt x="89" y="337"/>
                  </a:cubicBezTo>
                  <a:lnTo>
                    <a:pt x="49" y="441"/>
                  </a:lnTo>
                  <a:lnTo>
                    <a:pt x="49" y="53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1" name="CustomShape 36"/>
            <p:cNvSpPr/>
            <p:nvPr/>
          </p:nvSpPr>
          <p:spPr>
            <a:xfrm>
              <a:off x="1611000" y="4165920"/>
              <a:ext cx="66960" cy="243360"/>
            </a:xfrm>
            <a:custGeom>
              <a:avLst/>
              <a:gdLst/>
              <a:ahLst/>
              <a:rect l="l" t="t" r="r" b="b"/>
              <a:pathLst>
                <a:path w="197" h="687">
                  <a:moveTo>
                    <a:pt x="88" y="0"/>
                  </a:moveTo>
                  <a:cubicBezTo>
                    <a:pt x="0" y="160"/>
                    <a:pt x="196" y="245"/>
                    <a:pt x="129" y="400"/>
                  </a:cubicBezTo>
                  <a:lnTo>
                    <a:pt x="121" y="532"/>
                  </a:lnTo>
                  <a:lnTo>
                    <a:pt x="121" y="635"/>
                  </a:lnTo>
                  <a:lnTo>
                    <a:pt x="137" y="6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2" name="CustomShape 37"/>
            <p:cNvSpPr/>
            <p:nvPr/>
          </p:nvSpPr>
          <p:spPr>
            <a:xfrm>
              <a:off x="1773000" y="4121640"/>
              <a:ext cx="31680" cy="261720"/>
            </a:xfrm>
            <a:custGeom>
              <a:avLst/>
              <a:gdLst/>
              <a:ahLst/>
              <a:rect l="l" t="t" r="r" b="b"/>
              <a:pathLst>
                <a:path w="99" h="738">
                  <a:moveTo>
                    <a:pt x="61" y="0"/>
                  </a:moveTo>
                  <a:cubicBezTo>
                    <a:pt x="98" y="136"/>
                    <a:pt x="0" y="236"/>
                    <a:pt x="3" y="369"/>
                  </a:cubicBezTo>
                  <a:cubicBezTo>
                    <a:pt x="4" y="477"/>
                    <a:pt x="3" y="586"/>
                    <a:pt x="3" y="696"/>
                  </a:cubicBezTo>
                  <a:lnTo>
                    <a:pt x="11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3" name="CustomShape 38"/>
            <p:cNvSpPr/>
            <p:nvPr/>
          </p:nvSpPr>
          <p:spPr>
            <a:xfrm>
              <a:off x="1816200" y="3668040"/>
              <a:ext cx="54000" cy="154440"/>
            </a:xfrm>
            <a:custGeom>
              <a:avLst/>
              <a:gdLst/>
              <a:ahLst/>
              <a:rect l="l" t="t" r="r" b="b"/>
              <a:pathLst>
                <a:path w="160" h="439">
                  <a:moveTo>
                    <a:pt x="0" y="0"/>
                  </a:moveTo>
                  <a:cubicBezTo>
                    <a:pt x="62" y="75"/>
                    <a:pt x="140" y="150"/>
                    <a:pt x="159" y="267"/>
                  </a:cubicBezTo>
                  <a:lnTo>
                    <a:pt x="158" y="365"/>
                  </a:lnTo>
                  <a:lnTo>
                    <a:pt x="152" y="43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CustomShape 39"/>
            <p:cNvSpPr/>
            <p:nvPr/>
          </p:nvSpPr>
          <p:spPr>
            <a:xfrm>
              <a:off x="1751040" y="3147840"/>
              <a:ext cx="42120" cy="192600"/>
            </a:xfrm>
            <a:custGeom>
              <a:avLst/>
              <a:gdLst/>
              <a:ahLst/>
              <a:rect l="l" t="t" r="r" b="b"/>
              <a:pathLst>
                <a:path w="127" h="545">
                  <a:moveTo>
                    <a:pt x="78" y="0"/>
                  </a:moveTo>
                  <a:cubicBezTo>
                    <a:pt x="47" y="88"/>
                    <a:pt x="0" y="175"/>
                    <a:pt x="12" y="284"/>
                  </a:cubicBezTo>
                  <a:cubicBezTo>
                    <a:pt x="23" y="388"/>
                    <a:pt x="126" y="430"/>
                    <a:pt x="91" y="544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5" name="CustomShape 40"/>
            <p:cNvSpPr/>
            <p:nvPr/>
          </p:nvSpPr>
          <p:spPr>
            <a:xfrm>
              <a:off x="1510560" y="3063240"/>
              <a:ext cx="129960" cy="86760"/>
            </a:xfrm>
            <a:custGeom>
              <a:avLst/>
              <a:gdLst/>
              <a:ahLst/>
              <a:rect l="l" t="t" r="r" b="b"/>
              <a:pathLst>
                <a:path w="371" h="252">
                  <a:moveTo>
                    <a:pt x="370" y="0"/>
                  </a:moveTo>
                  <a:cubicBezTo>
                    <a:pt x="301" y="77"/>
                    <a:pt x="214" y="149"/>
                    <a:pt x="122" y="145"/>
                  </a:cubicBezTo>
                  <a:lnTo>
                    <a:pt x="54" y="195"/>
                  </a:lnTo>
                  <a:lnTo>
                    <a:pt x="0" y="25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41"/>
            <p:cNvSpPr/>
            <p:nvPr/>
          </p:nvSpPr>
          <p:spPr>
            <a:xfrm>
              <a:off x="1536840" y="3723120"/>
              <a:ext cx="28080" cy="149040"/>
            </a:xfrm>
            <a:custGeom>
              <a:avLst/>
              <a:gdLst/>
              <a:ahLst/>
              <a:rect l="l" t="t" r="r" b="b"/>
              <a:pathLst>
                <a:path w="89" h="423">
                  <a:moveTo>
                    <a:pt x="0" y="0"/>
                  </a:moveTo>
                  <a:cubicBezTo>
                    <a:pt x="88" y="61"/>
                    <a:pt x="30" y="174"/>
                    <a:pt x="18" y="260"/>
                  </a:cubicBezTo>
                  <a:lnTo>
                    <a:pt x="17" y="357"/>
                  </a:lnTo>
                  <a:lnTo>
                    <a:pt x="30" y="42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CustomShape 42"/>
            <p:cNvSpPr/>
            <p:nvPr/>
          </p:nvSpPr>
          <p:spPr>
            <a:xfrm>
              <a:off x="1728720" y="4251960"/>
              <a:ext cx="42840" cy="130680"/>
            </a:xfrm>
            <a:custGeom>
              <a:avLst/>
              <a:gdLst/>
              <a:ahLst/>
              <a:rect l="l" t="t" r="r" b="b"/>
              <a:pathLst>
                <a:path w="129" h="374">
                  <a:moveTo>
                    <a:pt x="128" y="0"/>
                  </a:moveTo>
                  <a:cubicBezTo>
                    <a:pt x="103" y="115"/>
                    <a:pt x="9" y="169"/>
                    <a:pt x="6" y="301"/>
                  </a:cubicBezTo>
                  <a:lnTo>
                    <a:pt x="0" y="37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8" name="CustomShape 43"/>
            <p:cNvSpPr/>
            <p:nvPr/>
          </p:nvSpPr>
          <p:spPr>
            <a:xfrm>
              <a:off x="1559520" y="4243320"/>
              <a:ext cx="43920" cy="159840"/>
            </a:xfrm>
            <a:custGeom>
              <a:avLst/>
              <a:gdLst/>
              <a:ahLst/>
              <a:rect l="l" t="t" r="r" b="b"/>
              <a:pathLst>
                <a:path w="134" h="455">
                  <a:moveTo>
                    <a:pt x="40" y="0"/>
                  </a:moveTo>
                  <a:cubicBezTo>
                    <a:pt x="0" y="126"/>
                    <a:pt x="133" y="187"/>
                    <a:pt x="89" y="316"/>
                  </a:cubicBezTo>
                  <a:lnTo>
                    <a:pt x="83" y="421"/>
                  </a:lnTo>
                  <a:lnTo>
                    <a:pt x="59" y="45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9" name="CustomShape 44"/>
            <p:cNvSpPr/>
            <p:nvPr/>
          </p:nvSpPr>
          <p:spPr>
            <a:xfrm>
              <a:off x="1659960" y="4050360"/>
              <a:ext cx="61560" cy="166320"/>
            </a:xfrm>
            <a:custGeom>
              <a:avLst/>
              <a:gdLst/>
              <a:ahLst/>
              <a:rect l="l" t="t" r="r" b="b"/>
              <a:pathLst>
                <a:path w="181" h="472">
                  <a:moveTo>
                    <a:pt x="34" y="0"/>
                  </a:moveTo>
                  <a:cubicBezTo>
                    <a:pt x="0" y="115"/>
                    <a:pt x="82" y="203"/>
                    <a:pt x="150" y="244"/>
                  </a:cubicBezTo>
                  <a:lnTo>
                    <a:pt x="174" y="324"/>
                  </a:lnTo>
                  <a:lnTo>
                    <a:pt x="180" y="414"/>
                  </a:lnTo>
                  <a:lnTo>
                    <a:pt x="180" y="47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0" name="CustomShape 45"/>
            <p:cNvSpPr/>
            <p:nvPr/>
          </p:nvSpPr>
          <p:spPr>
            <a:xfrm>
              <a:off x="1563480" y="3657240"/>
              <a:ext cx="46440" cy="261720"/>
            </a:xfrm>
            <a:custGeom>
              <a:avLst/>
              <a:gdLst/>
              <a:ahLst/>
              <a:rect l="l" t="t" r="r" b="b"/>
              <a:pathLst>
                <a:path w="140" h="738">
                  <a:moveTo>
                    <a:pt x="0" y="0"/>
                  </a:moveTo>
                  <a:cubicBezTo>
                    <a:pt x="89" y="111"/>
                    <a:pt x="139" y="273"/>
                    <a:pt x="123" y="429"/>
                  </a:cubicBezTo>
                  <a:lnTo>
                    <a:pt x="115" y="543"/>
                  </a:lnTo>
                  <a:lnTo>
                    <a:pt x="106" y="656"/>
                  </a:lnTo>
                  <a:lnTo>
                    <a:pt x="122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1" name="CustomShape 46"/>
            <p:cNvSpPr/>
            <p:nvPr/>
          </p:nvSpPr>
          <p:spPr>
            <a:xfrm>
              <a:off x="1552320" y="3705480"/>
              <a:ext cx="157320" cy="615240"/>
            </a:xfrm>
            <a:custGeom>
              <a:avLst/>
              <a:gdLst/>
              <a:ahLst/>
              <a:rect l="l" t="t" r="r" b="b"/>
              <a:pathLst>
                <a:path w="449" h="1720">
                  <a:moveTo>
                    <a:pt x="448" y="0"/>
                  </a:moveTo>
                  <a:cubicBezTo>
                    <a:pt x="442" y="152"/>
                    <a:pt x="415" y="300"/>
                    <a:pt x="391" y="450"/>
                  </a:cubicBezTo>
                  <a:cubicBezTo>
                    <a:pt x="369" y="587"/>
                    <a:pt x="305" y="700"/>
                    <a:pt x="309" y="839"/>
                  </a:cubicBezTo>
                  <a:cubicBezTo>
                    <a:pt x="314" y="977"/>
                    <a:pt x="348" y="1141"/>
                    <a:pt x="277" y="1259"/>
                  </a:cubicBezTo>
                  <a:cubicBezTo>
                    <a:pt x="207" y="1375"/>
                    <a:pt x="91" y="1434"/>
                    <a:pt x="24" y="1557"/>
                  </a:cubicBezTo>
                  <a:lnTo>
                    <a:pt x="0" y="1689"/>
                  </a:lnTo>
                  <a:lnTo>
                    <a:pt x="0" y="17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2" name="CustomShape 47"/>
            <p:cNvSpPr/>
            <p:nvPr/>
          </p:nvSpPr>
          <p:spPr>
            <a:xfrm>
              <a:off x="1674360" y="2901240"/>
              <a:ext cx="195840" cy="346320"/>
            </a:xfrm>
            <a:custGeom>
              <a:avLst/>
              <a:gdLst/>
              <a:ahLst/>
              <a:rect l="l" t="t" r="r" b="b"/>
              <a:pathLst>
                <a:path w="554" h="973">
                  <a:moveTo>
                    <a:pt x="49" y="0"/>
                  </a:moveTo>
                  <a:cubicBezTo>
                    <a:pt x="0" y="129"/>
                    <a:pt x="96" y="241"/>
                    <a:pt x="196" y="298"/>
                  </a:cubicBezTo>
                  <a:cubicBezTo>
                    <a:pt x="323" y="369"/>
                    <a:pt x="220" y="607"/>
                    <a:pt x="333" y="717"/>
                  </a:cubicBezTo>
                  <a:lnTo>
                    <a:pt x="481" y="861"/>
                  </a:lnTo>
                  <a:lnTo>
                    <a:pt x="553" y="963"/>
                  </a:lnTo>
                  <a:lnTo>
                    <a:pt x="553" y="97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CustomShape 48"/>
            <p:cNvSpPr/>
            <p:nvPr/>
          </p:nvSpPr>
          <p:spPr>
            <a:xfrm>
              <a:off x="1519200" y="2960640"/>
              <a:ext cx="166680" cy="394560"/>
            </a:xfrm>
            <a:custGeom>
              <a:avLst/>
              <a:gdLst/>
              <a:ahLst/>
              <a:rect l="l" t="t" r="r" b="b"/>
              <a:pathLst>
                <a:path w="473" h="1106">
                  <a:moveTo>
                    <a:pt x="472" y="0"/>
                  </a:moveTo>
                  <a:cubicBezTo>
                    <a:pt x="460" y="113"/>
                    <a:pt x="422" y="214"/>
                    <a:pt x="342" y="308"/>
                  </a:cubicBezTo>
                  <a:cubicBezTo>
                    <a:pt x="251" y="410"/>
                    <a:pt x="319" y="653"/>
                    <a:pt x="196" y="725"/>
                  </a:cubicBezTo>
                  <a:cubicBezTo>
                    <a:pt x="80" y="794"/>
                    <a:pt x="77" y="930"/>
                    <a:pt x="16" y="1034"/>
                  </a:cubicBezTo>
                  <a:lnTo>
                    <a:pt x="0" y="11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4" name="CustomShape 49"/>
            <p:cNvSpPr/>
            <p:nvPr/>
          </p:nvSpPr>
          <p:spPr>
            <a:xfrm>
              <a:off x="1686960" y="2986200"/>
              <a:ext cx="177480" cy="678600"/>
            </a:xfrm>
            <a:custGeom>
              <a:avLst/>
              <a:gdLst/>
              <a:ahLst/>
              <a:rect l="l" t="t" r="r" b="b"/>
              <a:pathLst>
                <a:path w="504" h="1896">
                  <a:moveTo>
                    <a:pt x="23" y="0"/>
                  </a:moveTo>
                  <a:cubicBezTo>
                    <a:pt x="0" y="128"/>
                    <a:pt x="22" y="260"/>
                    <a:pt x="22" y="389"/>
                  </a:cubicBezTo>
                  <a:cubicBezTo>
                    <a:pt x="23" y="531"/>
                    <a:pt x="67" y="656"/>
                    <a:pt x="112" y="779"/>
                  </a:cubicBezTo>
                  <a:cubicBezTo>
                    <a:pt x="156" y="898"/>
                    <a:pt x="208" y="1014"/>
                    <a:pt x="210" y="1148"/>
                  </a:cubicBezTo>
                  <a:cubicBezTo>
                    <a:pt x="212" y="1309"/>
                    <a:pt x="292" y="1451"/>
                    <a:pt x="381" y="1557"/>
                  </a:cubicBezTo>
                  <a:lnTo>
                    <a:pt x="454" y="1690"/>
                  </a:lnTo>
                  <a:lnTo>
                    <a:pt x="494" y="1813"/>
                  </a:lnTo>
                  <a:lnTo>
                    <a:pt x="503" y="189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5" name="CustomShape 50"/>
            <p:cNvSpPr/>
            <p:nvPr/>
          </p:nvSpPr>
          <p:spPr>
            <a:xfrm>
              <a:off x="1492920" y="3266640"/>
              <a:ext cx="249480" cy="515880"/>
            </a:xfrm>
            <a:custGeom>
              <a:avLst/>
              <a:gdLst/>
              <a:ahLst/>
              <a:rect l="l" t="t" r="r" b="b"/>
              <a:pathLst>
                <a:path w="703" h="1444">
                  <a:moveTo>
                    <a:pt x="635" y="0"/>
                  </a:moveTo>
                  <a:cubicBezTo>
                    <a:pt x="702" y="162"/>
                    <a:pt x="585" y="328"/>
                    <a:pt x="456" y="348"/>
                  </a:cubicBezTo>
                  <a:cubicBezTo>
                    <a:pt x="359" y="363"/>
                    <a:pt x="238" y="425"/>
                    <a:pt x="211" y="562"/>
                  </a:cubicBezTo>
                  <a:cubicBezTo>
                    <a:pt x="183" y="700"/>
                    <a:pt x="207" y="843"/>
                    <a:pt x="204" y="983"/>
                  </a:cubicBezTo>
                  <a:cubicBezTo>
                    <a:pt x="201" y="1150"/>
                    <a:pt x="115" y="1292"/>
                    <a:pt x="25" y="1402"/>
                  </a:cubicBezTo>
                  <a:lnTo>
                    <a:pt x="0" y="144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6" name="CustomShape 51"/>
            <p:cNvSpPr/>
            <p:nvPr/>
          </p:nvSpPr>
          <p:spPr>
            <a:xfrm>
              <a:off x="1683720" y="3355200"/>
              <a:ext cx="157320" cy="884520"/>
            </a:xfrm>
            <a:custGeom>
              <a:avLst/>
              <a:gdLst/>
              <a:ahLst/>
              <a:rect l="l" t="t" r="r" b="b"/>
              <a:pathLst>
                <a:path w="447" h="2468">
                  <a:moveTo>
                    <a:pt x="80" y="0"/>
                  </a:moveTo>
                  <a:cubicBezTo>
                    <a:pt x="69" y="139"/>
                    <a:pt x="86" y="288"/>
                    <a:pt x="39" y="419"/>
                  </a:cubicBezTo>
                  <a:cubicBezTo>
                    <a:pt x="0" y="531"/>
                    <a:pt x="11" y="655"/>
                    <a:pt x="30" y="768"/>
                  </a:cubicBezTo>
                  <a:cubicBezTo>
                    <a:pt x="52" y="883"/>
                    <a:pt x="98" y="982"/>
                    <a:pt x="153" y="1085"/>
                  </a:cubicBezTo>
                  <a:cubicBezTo>
                    <a:pt x="213" y="1196"/>
                    <a:pt x="173" y="1344"/>
                    <a:pt x="178" y="1475"/>
                  </a:cubicBezTo>
                  <a:cubicBezTo>
                    <a:pt x="184" y="1612"/>
                    <a:pt x="178" y="1754"/>
                    <a:pt x="225" y="1894"/>
                  </a:cubicBezTo>
                  <a:cubicBezTo>
                    <a:pt x="270" y="2019"/>
                    <a:pt x="315" y="2146"/>
                    <a:pt x="397" y="2232"/>
                  </a:cubicBezTo>
                  <a:lnTo>
                    <a:pt x="430" y="2345"/>
                  </a:lnTo>
                  <a:lnTo>
                    <a:pt x="438" y="2447"/>
                  </a:lnTo>
                  <a:lnTo>
                    <a:pt x="446" y="246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CustomShape 52"/>
            <p:cNvSpPr/>
            <p:nvPr/>
          </p:nvSpPr>
          <p:spPr>
            <a:xfrm>
              <a:off x="1793160" y="3561480"/>
              <a:ext cx="27720" cy="272880"/>
            </a:xfrm>
            <a:custGeom>
              <a:avLst/>
              <a:gdLst/>
              <a:ahLst/>
              <a:rect l="l" t="t" r="r" b="b"/>
              <a:pathLst>
                <a:path w="87" h="769">
                  <a:moveTo>
                    <a:pt x="86" y="0"/>
                  </a:moveTo>
                  <a:cubicBezTo>
                    <a:pt x="69" y="115"/>
                    <a:pt x="75" y="232"/>
                    <a:pt x="37" y="347"/>
                  </a:cubicBezTo>
                  <a:cubicBezTo>
                    <a:pt x="0" y="462"/>
                    <a:pt x="43" y="591"/>
                    <a:pt x="69" y="706"/>
                  </a:cubicBezTo>
                  <a:lnTo>
                    <a:pt x="77" y="76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8" name="CustomShape 53"/>
            <p:cNvSpPr/>
            <p:nvPr/>
          </p:nvSpPr>
          <p:spPr>
            <a:xfrm>
              <a:off x="1616040" y="3174480"/>
              <a:ext cx="25200" cy="181080"/>
            </a:xfrm>
            <a:custGeom>
              <a:avLst/>
              <a:gdLst/>
              <a:ahLst/>
              <a:rect l="l" t="t" r="r" b="b"/>
              <a:pathLst>
                <a:path w="80" h="513">
                  <a:moveTo>
                    <a:pt x="0" y="0"/>
                  </a:moveTo>
                  <a:cubicBezTo>
                    <a:pt x="79" y="82"/>
                    <a:pt x="49" y="214"/>
                    <a:pt x="32" y="317"/>
                  </a:cubicBezTo>
                  <a:lnTo>
                    <a:pt x="25" y="440"/>
                  </a:lnTo>
                  <a:lnTo>
                    <a:pt x="32" y="5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9" name="CustomShape 54"/>
            <p:cNvSpPr/>
            <p:nvPr/>
          </p:nvSpPr>
          <p:spPr>
            <a:xfrm>
              <a:off x="1809360" y="3178080"/>
              <a:ext cx="28800" cy="188280"/>
            </a:xfrm>
            <a:custGeom>
              <a:avLst/>
              <a:gdLst/>
              <a:ahLst/>
              <a:rect l="l" t="t" r="r" b="b"/>
              <a:pathLst>
                <a:path w="90" h="534">
                  <a:moveTo>
                    <a:pt x="0" y="0"/>
                  </a:moveTo>
                  <a:cubicBezTo>
                    <a:pt x="17" y="119"/>
                    <a:pt x="78" y="218"/>
                    <a:pt x="89" y="337"/>
                  </a:cubicBezTo>
                  <a:lnTo>
                    <a:pt x="49" y="441"/>
                  </a:lnTo>
                  <a:lnTo>
                    <a:pt x="49" y="53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0" name="CustomShape 55"/>
            <p:cNvSpPr/>
            <p:nvPr/>
          </p:nvSpPr>
          <p:spPr>
            <a:xfrm>
              <a:off x="1611000" y="4165920"/>
              <a:ext cx="66960" cy="243360"/>
            </a:xfrm>
            <a:custGeom>
              <a:avLst/>
              <a:gdLst/>
              <a:ahLst/>
              <a:rect l="l" t="t" r="r" b="b"/>
              <a:pathLst>
                <a:path w="197" h="687">
                  <a:moveTo>
                    <a:pt x="88" y="0"/>
                  </a:moveTo>
                  <a:cubicBezTo>
                    <a:pt x="0" y="160"/>
                    <a:pt x="196" y="245"/>
                    <a:pt x="129" y="400"/>
                  </a:cubicBezTo>
                  <a:lnTo>
                    <a:pt x="121" y="532"/>
                  </a:lnTo>
                  <a:lnTo>
                    <a:pt x="121" y="635"/>
                  </a:lnTo>
                  <a:lnTo>
                    <a:pt x="137" y="6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CustomShape 56"/>
            <p:cNvSpPr/>
            <p:nvPr/>
          </p:nvSpPr>
          <p:spPr>
            <a:xfrm>
              <a:off x="1773000" y="4121640"/>
              <a:ext cx="31680" cy="261720"/>
            </a:xfrm>
            <a:custGeom>
              <a:avLst/>
              <a:gdLst/>
              <a:ahLst/>
              <a:rect l="l" t="t" r="r" b="b"/>
              <a:pathLst>
                <a:path w="99" h="738">
                  <a:moveTo>
                    <a:pt x="61" y="0"/>
                  </a:moveTo>
                  <a:cubicBezTo>
                    <a:pt x="98" y="136"/>
                    <a:pt x="0" y="236"/>
                    <a:pt x="3" y="369"/>
                  </a:cubicBezTo>
                  <a:cubicBezTo>
                    <a:pt x="4" y="477"/>
                    <a:pt x="3" y="586"/>
                    <a:pt x="3" y="696"/>
                  </a:cubicBezTo>
                  <a:lnTo>
                    <a:pt x="11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2" name="CustomShape 57"/>
            <p:cNvSpPr/>
            <p:nvPr/>
          </p:nvSpPr>
          <p:spPr>
            <a:xfrm>
              <a:off x="1816200" y="3668040"/>
              <a:ext cx="54000" cy="154440"/>
            </a:xfrm>
            <a:custGeom>
              <a:avLst/>
              <a:gdLst/>
              <a:ahLst/>
              <a:rect l="l" t="t" r="r" b="b"/>
              <a:pathLst>
                <a:path w="160" h="439">
                  <a:moveTo>
                    <a:pt x="0" y="0"/>
                  </a:moveTo>
                  <a:cubicBezTo>
                    <a:pt x="62" y="75"/>
                    <a:pt x="140" y="150"/>
                    <a:pt x="159" y="267"/>
                  </a:cubicBezTo>
                  <a:lnTo>
                    <a:pt x="158" y="365"/>
                  </a:lnTo>
                  <a:lnTo>
                    <a:pt x="152" y="43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3" name="CustomShape 58"/>
            <p:cNvSpPr/>
            <p:nvPr/>
          </p:nvSpPr>
          <p:spPr>
            <a:xfrm>
              <a:off x="1751040" y="3147840"/>
              <a:ext cx="42120" cy="192600"/>
            </a:xfrm>
            <a:custGeom>
              <a:avLst/>
              <a:gdLst/>
              <a:ahLst/>
              <a:rect l="l" t="t" r="r" b="b"/>
              <a:pathLst>
                <a:path w="127" h="545">
                  <a:moveTo>
                    <a:pt x="78" y="0"/>
                  </a:moveTo>
                  <a:cubicBezTo>
                    <a:pt x="47" y="88"/>
                    <a:pt x="0" y="175"/>
                    <a:pt x="12" y="284"/>
                  </a:cubicBezTo>
                  <a:cubicBezTo>
                    <a:pt x="23" y="388"/>
                    <a:pt x="126" y="430"/>
                    <a:pt x="91" y="544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CustomShape 59"/>
            <p:cNvSpPr/>
            <p:nvPr/>
          </p:nvSpPr>
          <p:spPr>
            <a:xfrm>
              <a:off x="1510560" y="3063240"/>
              <a:ext cx="129960" cy="86760"/>
            </a:xfrm>
            <a:custGeom>
              <a:avLst/>
              <a:gdLst/>
              <a:ahLst/>
              <a:rect l="l" t="t" r="r" b="b"/>
              <a:pathLst>
                <a:path w="371" h="252">
                  <a:moveTo>
                    <a:pt x="370" y="0"/>
                  </a:moveTo>
                  <a:cubicBezTo>
                    <a:pt x="301" y="77"/>
                    <a:pt x="214" y="149"/>
                    <a:pt x="122" y="145"/>
                  </a:cubicBezTo>
                  <a:lnTo>
                    <a:pt x="54" y="195"/>
                  </a:lnTo>
                  <a:lnTo>
                    <a:pt x="0" y="25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CustomShape 60"/>
            <p:cNvSpPr/>
            <p:nvPr/>
          </p:nvSpPr>
          <p:spPr>
            <a:xfrm>
              <a:off x="1536840" y="3723120"/>
              <a:ext cx="28080" cy="149040"/>
            </a:xfrm>
            <a:custGeom>
              <a:avLst/>
              <a:gdLst/>
              <a:ahLst/>
              <a:rect l="l" t="t" r="r" b="b"/>
              <a:pathLst>
                <a:path w="89" h="423">
                  <a:moveTo>
                    <a:pt x="0" y="0"/>
                  </a:moveTo>
                  <a:cubicBezTo>
                    <a:pt x="88" y="61"/>
                    <a:pt x="30" y="174"/>
                    <a:pt x="18" y="260"/>
                  </a:cubicBezTo>
                  <a:lnTo>
                    <a:pt x="17" y="357"/>
                  </a:lnTo>
                  <a:lnTo>
                    <a:pt x="30" y="42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6" name="CustomShape 61"/>
            <p:cNvSpPr/>
            <p:nvPr/>
          </p:nvSpPr>
          <p:spPr>
            <a:xfrm>
              <a:off x="1728720" y="4251960"/>
              <a:ext cx="42840" cy="130680"/>
            </a:xfrm>
            <a:custGeom>
              <a:avLst/>
              <a:gdLst/>
              <a:ahLst/>
              <a:rect l="l" t="t" r="r" b="b"/>
              <a:pathLst>
                <a:path w="129" h="374">
                  <a:moveTo>
                    <a:pt x="128" y="0"/>
                  </a:moveTo>
                  <a:cubicBezTo>
                    <a:pt x="103" y="115"/>
                    <a:pt x="9" y="169"/>
                    <a:pt x="6" y="301"/>
                  </a:cubicBezTo>
                  <a:lnTo>
                    <a:pt x="0" y="37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7" name="CustomShape 62"/>
            <p:cNvSpPr/>
            <p:nvPr/>
          </p:nvSpPr>
          <p:spPr>
            <a:xfrm>
              <a:off x="1559520" y="4243320"/>
              <a:ext cx="43920" cy="159840"/>
            </a:xfrm>
            <a:custGeom>
              <a:avLst/>
              <a:gdLst/>
              <a:ahLst/>
              <a:rect l="l" t="t" r="r" b="b"/>
              <a:pathLst>
                <a:path w="134" h="455">
                  <a:moveTo>
                    <a:pt x="40" y="0"/>
                  </a:moveTo>
                  <a:cubicBezTo>
                    <a:pt x="0" y="126"/>
                    <a:pt x="133" y="187"/>
                    <a:pt x="89" y="316"/>
                  </a:cubicBezTo>
                  <a:lnTo>
                    <a:pt x="83" y="421"/>
                  </a:lnTo>
                  <a:lnTo>
                    <a:pt x="59" y="45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8" name="CustomShape 63"/>
            <p:cNvSpPr/>
            <p:nvPr/>
          </p:nvSpPr>
          <p:spPr>
            <a:xfrm>
              <a:off x="1659960" y="4050360"/>
              <a:ext cx="61560" cy="166320"/>
            </a:xfrm>
            <a:custGeom>
              <a:avLst/>
              <a:gdLst/>
              <a:ahLst/>
              <a:rect l="l" t="t" r="r" b="b"/>
              <a:pathLst>
                <a:path w="181" h="472">
                  <a:moveTo>
                    <a:pt x="34" y="0"/>
                  </a:moveTo>
                  <a:cubicBezTo>
                    <a:pt x="0" y="115"/>
                    <a:pt x="82" y="203"/>
                    <a:pt x="150" y="244"/>
                  </a:cubicBezTo>
                  <a:lnTo>
                    <a:pt x="174" y="324"/>
                  </a:lnTo>
                  <a:lnTo>
                    <a:pt x="180" y="414"/>
                  </a:lnTo>
                  <a:lnTo>
                    <a:pt x="180" y="47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9" name="CustomShape 64"/>
            <p:cNvSpPr/>
            <p:nvPr/>
          </p:nvSpPr>
          <p:spPr>
            <a:xfrm>
              <a:off x="1563480" y="3657240"/>
              <a:ext cx="46440" cy="261720"/>
            </a:xfrm>
            <a:custGeom>
              <a:avLst/>
              <a:gdLst/>
              <a:ahLst/>
              <a:rect l="l" t="t" r="r" b="b"/>
              <a:pathLst>
                <a:path w="140" h="738">
                  <a:moveTo>
                    <a:pt x="0" y="0"/>
                  </a:moveTo>
                  <a:cubicBezTo>
                    <a:pt x="89" y="111"/>
                    <a:pt x="139" y="273"/>
                    <a:pt x="123" y="429"/>
                  </a:cubicBezTo>
                  <a:lnTo>
                    <a:pt x="115" y="543"/>
                  </a:lnTo>
                  <a:lnTo>
                    <a:pt x="106" y="656"/>
                  </a:lnTo>
                  <a:lnTo>
                    <a:pt x="122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0" name="CustomShape 65"/>
            <p:cNvSpPr/>
            <p:nvPr/>
          </p:nvSpPr>
          <p:spPr>
            <a:xfrm>
              <a:off x="1552320" y="3705480"/>
              <a:ext cx="157320" cy="615240"/>
            </a:xfrm>
            <a:custGeom>
              <a:avLst/>
              <a:gdLst/>
              <a:ahLst/>
              <a:rect l="l" t="t" r="r" b="b"/>
              <a:pathLst>
                <a:path w="449" h="1720">
                  <a:moveTo>
                    <a:pt x="448" y="0"/>
                  </a:moveTo>
                  <a:cubicBezTo>
                    <a:pt x="442" y="152"/>
                    <a:pt x="415" y="300"/>
                    <a:pt x="391" y="450"/>
                  </a:cubicBezTo>
                  <a:cubicBezTo>
                    <a:pt x="369" y="587"/>
                    <a:pt x="305" y="700"/>
                    <a:pt x="309" y="839"/>
                  </a:cubicBezTo>
                  <a:cubicBezTo>
                    <a:pt x="314" y="977"/>
                    <a:pt x="348" y="1141"/>
                    <a:pt x="277" y="1259"/>
                  </a:cubicBezTo>
                  <a:cubicBezTo>
                    <a:pt x="207" y="1375"/>
                    <a:pt x="91" y="1434"/>
                    <a:pt x="24" y="1557"/>
                  </a:cubicBezTo>
                  <a:lnTo>
                    <a:pt x="0" y="1689"/>
                  </a:lnTo>
                  <a:lnTo>
                    <a:pt x="0" y="17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CustomShape 66"/>
            <p:cNvSpPr/>
            <p:nvPr/>
          </p:nvSpPr>
          <p:spPr>
            <a:xfrm>
              <a:off x="1674360" y="2901240"/>
              <a:ext cx="195840" cy="346320"/>
            </a:xfrm>
            <a:custGeom>
              <a:avLst/>
              <a:gdLst/>
              <a:ahLst/>
              <a:rect l="l" t="t" r="r" b="b"/>
              <a:pathLst>
                <a:path w="554" h="973">
                  <a:moveTo>
                    <a:pt x="49" y="0"/>
                  </a:moveTo>
                  <a:cubicBezTo>
                    <a:pt x="0" y="129"/>
                    <a:pt x="96" y="241"/>
                    <a:pt x="196" y="298"/>
                  </a:cubicBezTo>
                  <a:cubicBezTo>
                    <a:pt x="323" y="369"/>
                    <a:pt x="220" y="607"/>
                    <a:pt x="333" y="717"/>
                  </a:cubicBezTo>
                  <a:lnTo>
                    <a:pt x="481" y="861"/>
                  </a:lnTo>
                  <a:lnTo>
                    <a:pt x="553" y="963"/>
                  </a:lnTo>
                  <a:lnTo>
                    <a:pt x="553" y="97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2" name="CustomShape 67"/>
            <p:cNvSpPr/>
            <p:nvPr/>
          </p:nvSpPr>
          <p:spPr>
            <a:xfrm>
              <a:off x="1519200" y="2960640"/>
              <a:ext cx="166680" cy="394560"/>
            </a:xfrm>
            <a:custGeom>
              <a:avLst/>
              <a:gdLst/>
              <a:ahLst/>
              <a:rect l="l" t="t" r="r" b="b"/>
              <a:pathLst>
                <a:path w="473" h="1106">
                  <a:moveTo>
                    <a:pt x="472" y="0"/>
                  </a:moveTo>
                  <a:cubicBezTo>
                    <a:pt x="460" y="113"/>
                    <a:pt x="422" y="214"/>
                    <a:pt x="342" y="308"/>
                  </a:cubicBezTo>
                  <a:cubicBezTo>
                    <a:pt x="251" y="410"/>
                    <a:pt x="319" y="653"/>
                    <a:pt x="196" y="725"/>
                  </a:cubicBezTo>
                  <a:cubicBezTo>
                    <a:pt x="80" y="794"/>
                    <a:pt x="77" y="930"/>
                    <a:pt x="16" y="1034"/>
                  </a:cubicBezTo>
                  <a:lnTo>
                    <a:pt x="0" y="110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3" name="CustomShape 68"/>
            <p:cNvSpPr/>
            <p:nvPr/>
          </p:nvSpPr>
          <p:spPr>
            <a:xfrm>
              <a:off x="1686960" y="2986200"/>
              <a:ext cx="177480" cy="678600"/>
            </a:xfrm>
            <a:custGeom>
              <a:avLst/>
              <a:gdLst/>
              <a:ahLst/>
              <a:rect l="l" t="t" r="r" b="b"/>
              <a:pathLst>
                <a:path w="504" h="1896">
                  <a:moveTo>
                    <a:pt x="23" y="0"/>
                  </a:moveTo>
                  <a:cubicBezTo>
                    <a:pt x="0" y="128"/>
                    <a:pt x="22" y="260"/>
                    <a:pt x="22" y="389"/>
                  </a:cubicBezTo>
                  <a:cubicBezTo>
                    <a:pt x="23" y="531"/>
                    <a:pt x="67" y="656"/>
                    <a:pt x="112" y="779"/>
                  </a:cubicBezTo>
                  <a:cubicBezTo>
                    <a:pt x="156" y="898"/>
                    <a:pt x="208" y="1014"/>
                    <a:pt x="210" y="1148"/>
                  </a:cubicBezTo>
                  <a:cubicBezTo>
                    <a:pt x="212" y="1309"/>
                    <a:pt x="292" y="1451"/>
                    <a:pt x="381" y="1557"/>
                  </a:cubicBezTo>
                  <a:lnTo>
                    <a:pt x="454" y="1690"/>
                  </a:lnTo>
                  <a:lnTo>
                    <a:pt x="494" y="1813"/>
                  </a:lnTo>
                  <a:lnTo>
                    <a:pt x="503" y="189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4" name="CustomShape 69"/>
            <p:cNvSpPr/>
            <p:nvPr/>
          </p:nvSpPr>
          <p:spPr>
            <a:xfrm>
              <a:off x="1492920" y="3266640"/>
              <a:ext cx="249480" cy="515880"/>
            </a:xfrm>
            <a:custGeom>
              <a:avLst/>
              <a:gdLst/>
              <a:ahLst/>
              <a:rect l="l" t="t" r="r" b="b"/>
              <a:pathLst>
                <a:path w="703" h="1444">
                  <a:moveTo>
                    <a:pt x="635" y="0"/>
                  </a:moveTo>
                  <a:cubicBezTo>
                    <a:pt x="702" y="162"/>
                    <a:pt x="585" y="328"/>
                    <a:pt x="456" y="348"/>
                  </a:cubicBezTo>
                  <a:cubicBezTo>
                    <a:pt x="359" y="363"/>
                    <a:pt x="238" y="425"/>
                    <a:pt x="211" y="562"/>
                  </a:cubicBezTo>
                  <a:cubicBezTo>
                    <a:pt x="183" y="700"/>
                    <a:pt x="207" y="843"/>
                    <a:pt x="204" y="983"/>
                  </a:cubicBezTo>
                  <a:cubicBezTo>
                    <a:pt x="201" y="1150"/>
                    <a:pt x="115" y="1292"/>
                    <a:pt x="25" y="1402"/>
                  </a:cubicBezTo>
                  <a:lnTo>
                    <a:pt x="0" y="144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5" name="CustomShape 70"/>
            <p:cNvSpPr/>
            <p:nvPr/>
          </p:nvSpPr>
          <p:spPr>
            <a:xfrm>
              <a:off x="1683720" y="3355200"/>
              <a:ext cx="157320" cy="884520"/>
            </a:xfrm>
            <a:custGeom>
              <a:avLst/>
              <a:gdLst/>
              <a:ahLst/>
              <a:rect l="l" t="t" r="r" b="b"/>
              <a:pathLst>
                <a:path w="447" h="2468">
                  <a:moveTo>
                    <a:pt x="80" y="0"/>
                  </a:moveTo>
                  <a:cubicBezTo>
                    <a:pt x="69" y="139"/>
                    <a:pt x="86" y="288"/>
                    <a:pt x="39" y="419"/>
                  </a:cubicBezTo>
                  <a:cubicBezTo>
                    <a:pt x="0" y="531"/>
                    <a:pt x="11" y="655"/>
                    <a:pt x="30" y="768"/>
                  </a:cubicBezTo>
                  <a:cubicBezTo>
                    <a:pt x="52" y="883"/>
                    <a:pt x="98" y="982"/>
                    <a:pt x="153" y="1085"/>
                  </a:cubicBezTo>
                  <a:cubicBezTo>
                    <a:pt x="213" y="1196"/>
                    <a:pt x="173" y="1344"/>
                    <a:pt x="178" y="1475"/>
                  </a:cubicBezTo>
                  <a:cubicBezTo>
                    <a:pt x="184" y="1612"/>
                    <a:pt x="178" y="1754"/>
                    <a:pt x="225" y="1894"/>
                  </a:cubicBezTo>
                  <a:cubicBezTo>
                    <a:pt x="270" y="2019"/>
                    <a:pt x="315" y="2146"/>
                    <a:pt x="397" y="2232"/>
                  </a:cubicBezTo>
                  <a:lnTo>
                    <a:pt x="430" y="2345"/>
                  </a:lnTo>
                  <a:lnTo>
                    <a:pt x="438" y="2447"/>
                  </a:lnTo>
                  <a:lnTo>
                    <a:pt x="446" y="246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6" name="CustomShape 71"/>
            <p:cNvSpPr/>
            <p:nvPr/>
          </p:nvSpPr>
          <p:spPr>
            <a:xfrm>
              <a:off x="1793160" y="3561480"/>
              <a:ext cx="27720" cy="272880"/>
            </a:xfrm>
            <a:custGeom>
              <a:avLst/>
              <a:gdLst/>
              <a:ahLst/>
              <a:rect l="l" t="t" r="r" b="b"/>
              <a:pathLst>
                <a:path w="87" h="769">
                  <a:moveTo>
                    <a:pt x="86" y="0"/>
                  </a:moveTo>
                  <a:cubicBezTo>
                    <a:pt x="69" y="115"/>
                    <a:pt x="75" y="232"/>
                    <a:pt x="37" y="347"/>
                  </a:cubicBezTo>
                  <a:cubicBezTo>
                    <a:pt x="0" y="462"/>
                    <a:pt x="43" y="591"/>
                    <a:pt x="69" y="706"/>
                  </a:cubicBezTo>
                  <a:lnTo>
                    <a:pt x="77" y="76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7" name="CustomShape 72"/>
            <p:cNvSpPr/>
            <p:nvPr/>
          </p:nvSpPr>
          <p:spPr>
            <a:xfrm>
              <a:off x="1616040" y="3174480"/>
              <a:ext cx="25200" cy="181080"/>
            </a:xfrm>
            <a:custGeom>
              <a:avLst/>
              <a:gdLst/>
              <a:ahLst/>
              <a:rect l="l" t="t" r="r" b="b"/>
              <a:pathLst>
                <a:path w="80" h="513">
                  <a:moveTo>
                    <a:pt x="0" y="0"/>
                  </a:moveTo>
                  <a:cubicBezTo>
                    <a:pt x="79" y="82"/>
                    <a:pt x="49" y="214"/>
                    <a:pt x="32" y="317"/>
                  </a:cubicBezTo>
                  <a:lnTo>
                    <a:pt x="25" y="440"/>
                  </a:lnTo>
                  <a:lnTo>
                    <a:pt x="32" y="5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8" name="CustomShape 73"/>
            <p:cNvSpPr/>
            <p:nvPr/>
          </p:nvSpPr>
          <p:spPr>
            <a:xfrm>
              <a:off x="1809360" y="3178080"/>
              <a:ext cx="28800" cy="188280"/>
            </a:xfrm>
            <a:custGeom>
              <a:avLst/>
              <a:gdLst/>
              <a:ahLst/>
              <a:rect l="l" t="t" r="r" b="b"/>
              <a:pathLst>
                <a:path w="90" h="534">
                  <a:moveTo>
                    <a:pt x="0" y="0"/>
                  </a:moveTo>
                  <a:cubicBezTo>
                    <a:pt x="17" y="119"/>
                    <a:pt x="78" y="218"/>
                    <a:pt x="89" y="337"/>
                  </a:cubicBezTo>
                  <a:lnTo>
                    <a:pt x="49" y="441"/>
                  </a:lnTo>
                  <a:lnTo>
                    <a:pt x="49" y="53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9" name="CustomShape 74"/>
            <p:cNvSpPr/>
            <p:nvPr/>
          </p:nvSpPr>
          <p:spPr>
            <a:xfrm>
              <a:off x="1611000" y="4165920"/>
              <a:ext cx="66960" cy="243360"/>
            </a:xfrm>
            <a:custGeom>
              <a:avLst/>
              <a:gdLst/>
              <a:ahLst/>
              <a:rect l="l" t="t" r="r" b="b"/>
              <a:pathLst>
                <a:path w="197" h="687">
                  <a:moveTo>
                    <a:pt x="88" y="0"/>
                  </a:moveTo>
                  <a:cubicBezTo>
                    <a:pt x="0" y="160"/>
                    <a:pt x="196" y="245"/>
                    <a:pt x="129" y="400"/>
                  </a:cubicBezTo>
                  <a:lnTo>
                    <a:pt x="121" y="532"/>
                  </a:lnTo>
                  <a:lnTo>
                    <a:pt x="121" y="635"/>
                  </a:lnTo>
                  <a:lnTo>
                    <a:pt x="137" y="68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0" name="CustomShape 75"/>
            <p:cNvSpPr/>
            <p:nvPr/>
          </p:nvSpPr>
          <p:spPr>
            <a:xfrm>
              <a:off x="1773000" y="4121640"/>
              <a:ext cx="31680" cy="261720"/>
            </a:xfrm>
            <a:custGeom>
              <a:avLst/>
              <a:gdLst/>
              <a:ahLst/>
              <a:rect l="l" t="t" r="r" b="b"/>
              <a:pathLst>
                <a:path w="99" h="738">
                  <a:moveTo>
                    <a:pt x="61" y="0"/>
                  </a:moveTo>
                  <a:cubicBezTo>
                    <a:pt x="98" y="136"/>
                    <a:pt x="0" y="236"/>
                    <a:pt x="3" y="369"/>
                  </a:cubicBezTo>
                  <a:cubicBezTo>
                    <a:pt x="4" y="477"/>
                    <a:pt x="3" y="586"/>
                    <a:pt x="3" y="696"/>
                  </a:cubicBezTo>
                  <a:lnTo>
                    <a:pt x="11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1" name="CustomShape 76"/>
            <p:cNvSpPr/>
            <p:nvPr/>
          </p:nvSpPr>
          <p:spPr>
            <a:xfrm>
              <a:off x="1816200" y="3668040"/>
              <a:ext cx="54000" cy="154440"/>
            </a:xfrm>
            <a:custGeom>
              <a:avLst/>
              <a:gdLst/>
              <a:ahLst/>
              <a:rect l="l" t="t" r="r" b="b"/>
              <a:pathLst>
                <a:path w="160" h="439">
                  <a:moveTo>
                    <a:pt x="0" y="0"/>
                  </a:moveTo>
                  <a:cubicBezTo>
                    <a:pt x="62" y="75"/>
                    <a:pt x="140" y="150"/>
                    <a:pt x="159" y="267"/>
                  </a:cubicBezTo>
                  <a:lnTo>
                    <a:pt x="158" y="365"/>
                  </a:lnTo>
                  <a:lnTo>
                    <a:pt x="152" y="438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2" name="CustomShape 77"/>
            <p:cNvSpPr/>
            <p:nvPr/>
          </p:nvSpPr>
          <p:spPr>
            <a:xfrm>
              <a:off x="1751040" y="3147840"/>
              <a:ext cx="42120" cy="192600"/>
            </a:xfrm>
            <a:custGeom>
              <a:avLst/>
              <a:gdLst/>
              <a:ahLst/>
              <a:rect l="l" t="t" r="r" b="b"/>
              <a:pathLst>
                <a:path w="127" h="545">
                  <a:moveTo>
                    <a:pt x="78" y="0"/>
                  </a:moveTo>
                  <a:cubicBezTo>
                    <a:pt x="47" y="88"/>
                    <a:pt x="0" y="175"/>
                    <a:pt x="12" y="284"/>
                  </a:cubicBezTo>
                  <a:cubicBezTo>
                    <a:pt x="23" y="388"/>
                    <a:pt x="126" y="430"/>
                    <a:pt x="91" y="544"/>
                  </a:cubicBez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3" name="CustomShape 78"/>
            <p:cNvSpPr/>
            <p:nvPr/>
          </p:nvSpPr>
          <p:spPr>
            <a:xfrm>
              <a:off x="1510560" y="3063240"/>
              <a:ext cx="129960" cy="86760"/>
            </a:xfrm>
            <a:custGeom>
              <a:avLst/>
              <a:gdLst/>
              <a:ahLst/>
              <a:rect l="l" t="t" r="r" b="b"/>
              <a:pathLst>
                <a:path w="371" h="252">
                  <a:moveTo>
                    <a:pt x="370" y="0"/>
                  </a:moveTo>
                  <a:cubicBezTo>
                    <a:pt x="301" y="77"/>
                    <a:pt x="214" y="149"/>
                    <a:pt x="122" y="145"/>
                  </a:cubicBezTo>
                  <a:lnTo>
                    <a:pt x="54" y="195"/>
                  </a:lnTo>
                  <a:lnTo>
                    <a:pt x="0" y="25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CustomShape 79"/>
            <p:cNvSpPr/>
            <p:nvPr/>
          </p:nvSpPr>
          <p:spPr>
            <a:xfrm>
              <a:off x="1536840" y="3723120"/>
              <a:ext cx="28080" cy="149040"/>
            </a:xfrm>
            <a:custGeom>
              <a:avLst/>
              <a:gdLst/>
              <a:ahLst/>
              <a:rect l="l" t="t" r="r" b="b"/>
              <a:pathLst>
                <a:path w="89" h="423">
                  <a:moveTo>
                    <a:pt x="0" y="0"/>
                  </a:moveTo>
                  <a:cubicBezTo>
                    <a:pt x="88" y="61"/>
                    <a:pt x="30" y="174"/>
                    <a:pt x="18" y="260"/>
                  </a:cubicBezTo>
                  <a:lnTo>
                    <a:pt x="17" y="357"/>
                  </a:lnTo>
                  <a:lnTo>
                    <a:pt x="30" y="42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CustomShape 80"/>
            <p:cNvSpPr/>
            <p:nvPr/>
          </p:nvSpPr>
          <p:spPr>
            <a:xfrm>
              <a:off x="1728720" y="4251960"/>
              <a:ext cx="42840" cy="130680"/>
            </a:xfrm>
            <a:custGeom>
              <a:avLst/>
              <a:gdLst/>
              <a:ahLst/>
              <a:rect l="l" t="t" r="r" b="b"/>
              <a:pathLst>
                <a:path w="129" h="374">
                  <a:moveTo>
                    <a:pt x="128" y="0"/>
                  </a:moveTo>
                  <a:cubicBezTo>
                    <a:pt x="103" y="115"/>
                    <a:pt x="9" y="169"/>
                    <a:pt x="6" y="301"/>
                  </a:cubicBezTo>
                  <a:lnTo>
                    <a:pt x="0" y="373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CustomShape 81"/>
            <p:cNvSpPr/>
            <p:nvPr/>
          </p:nvSpPr>
          <p:spPr>
            <a:xfrm>
              <a:off x="1559520" y="4243320"/>
              <a:ext cx="43920" cy="159840"/>
            </a:xfrm>
            <a:custGeom>
              <a:avLst/>
              <a:gdLst/>
              <a:ahLst/>
              <a:rect l="l" t="t" r="r" b="b"/>
              <a:pathLst>
                <a:path w="134" h="455">
                  <a:moveTo>
                    <a:pt x="40" y="0"/>
                  </a:moveTo>
                  <a:cubicBezTo>
                    <a:pt x="0" y="126"/>
                    <a:pt x="133" y="187"/>
                    <a:pt x="89" y="316"/>
                  </a:cubicBezTo>
                  <a:lnTo>
                    <a:pt x="83" y="421"/>
                  </a:lnTo>
                  <a:lnTo>
                    <a:pt x="59" y="45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CustomShape 82"/>
            <p:cNvSpPr/>
            <p:nvPr/>
          </p:nvSpPr>
          <p:spPr>
            <a:xfrm>
              <a:off x="1659960" y="4050360"/>
              <a:ext cx="61560" cy="166320"/>
            </a:xfrm>
            <a:custGeom>
              <a:avLst/>
              <a:gdLst/>
              <a:ahLst/>
              <a:rect l="l" t="t" r="r" b="b"/>
              <a:pathLst>
                <a:path w="181" h="472">
                  <a:moveTo>
                    <a:pt x="34" y="0"/>
                  </a:moveTo>
                  <a:cubicBezTo>
                    <a:pt x="0" y="115"/>
                    <a:pt x="82" y="203"/>
                    <a:pt x="150" y="244"/>
                  </a:cubicBezTo>
                  <a:lnTo>
                    <a:pt x="174" y="324"/>
                  </a:lnTo>
                  <a:lnTo>
                    <a:pt x="180" y="414"/>
                  </a:lnTo>
                  <a:lnTo>
                    <a:pt x="180" y="471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CustomShape 83"/>
            <p:cNvSpPr/>
            <p:nvPr/>
          </p:nvSpPr>
          <p:spPr>
            <a:xfrm>
              <a:off x="1563480" y="3657240"/>
              <a:ext cx="46440" cy="261720"/>
            </a:xfrm>
            <a:custGeom>
              <a:avLst/>
              <a:gdLst/>
              <a:ahLst/>
              <a:rect l="l" t="t" r="r" b="b"/>
              <a:pathLst>
                <a:path w="140" h="738">
                  <a:moveTo>
                    <a:pt x="0" y="0"/>
                  </a:moveTo>
                  <a:cubicBezTo>
                    <a:pt x="89" y="111"/>
                    <a:pt x="139" y="273"/>
                    <a:pt x="123" y="429"/>
                  </a:cubicBezTo>
                  <a:lnTo>
                    <a:pt x="115" y="543"/>
                  </a:lnTo>
                  <a:lnTo>
                    <a:pt x="106" y="656"/>
                  </a:lnTo>
                  <a:lnTo>
                    <a:pt x="122" y="737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CustomShape 84"/>
            <p:cNvSpPr/>
            <p:nvPr/>
          </p:nvSpPr>
          <p:spPr>
            <a:xfrm>
              <a:off x="1552320" y="3705480"/>
              <a:ext cx="157320" cy="615240"/>
            </a:xfrm>
            <a:custGeom>
              <a:avLst/>
              <a:gdLst/>
              <a:ahLst/>
              <a:rect l="l" t="t" r="r" b="b"/>
              <a:pathLst>
                <a:path w="449" h="1720">
                  <a:moveTo>
                    <a:pt x="448" y="0"/>
                  </a:moveTo>
                  <a:cubicBezTo>
                    <a:pt x="442" y="152"/>
                    <a:pt x="415" y="300"/>
                    <a:pt x="391" y="450"/>
                  </a:cubicBezTo>
                  <a:cubicBezTo>
                    <a:pt x="369" y="587"/>
                    <a:pt x="305" y="700"/>
                    <a:pt x="309" y="839"/>
                  </a:cubicBezTo>
                  <a:cubicBezTo>
                    <a:pt x="314" y="977"/>
                    <a:pt x="348" y="1141"/>
                    <a:pt x="277" y="1259"/>
                  </a:cubicBezTo>
                  <a:cubicBezTo>
                    <a:pt x="207" y="1375"/>
                    <a:pt x="91" y="1434"/>
                    <a:pt x="24" y="1557"/>
                  </a:cubicBezTo>
                  <a:lnTo>
                    <a:pt x="0" y="1689"/>
                  </a:lnTo>
                  <a:lnTo>
                    <a:pt x="0" y="1719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0" name="CustomShape 85"/>
            <p:cNvSpPr/>
            <p:nvPr/>
          </p:nvSpPr>
          <p:spPr>
            <a:xfrm>
              <a:off x="1665720" y="4111560"/>
              <a:ext cx="81360" cy="793440"/>
            </a:xfrm>
            <a:custGeom>
              <a:avLst/>
              <a:gdLst/>
              <a:ahLst/>
              <a:rect l="l" t="t" r="r" b="b"/>
              <a:pathLst>
                <a:path w="236" h="2215">
                  <a:moveTo>
                    <a:pt x="13" y="0"/>
                  </a:moveTo>
                  <a:cubicBezTo>
                    <a:pt x="0" y="101"/>
                    <a:pt x="48" y="198"/>
                    <a:pt x="60" y="298"/>
                  </a:cubicBezTo>
                  <a:cubicBezTo>
                    <a:pt x="73" y="401"/>
                    <a:pt x="25" y="519"/>
                    <a:pt x="69" y="614"/>
                  </a:cubicBezTo>
                  <a:cubicBezTo>
                    <a:pt x="117" y="714"/>
                    <a:pt x="137" y="812"/>
                    <a:pt x="124" y="911"/>
                  </a:cubicBezTo>
                  <a:cubicBezTo>
                    <a:pt x="110" y="1034"/>
                    <a:pt x="96" y="1155"/>
                    <a:pt x="106" y="1275"/>
                  </a:cubicBezTo>
                  <a:cubicBezTo>
                    <a:pt x="114" y="1375"/>
                    <a:pt x="94" y="1463"/>
                    <a:pt x="88" y="1564"/>
                  </a:cubicBezTo>
                  <a:cubicBezTo>
                    <a:pt x="78" y="1705"/>
                    <a:pt x="189" y="1786"/>
                    <a:pt x="197" y="1917"/>
                  </a:cubicBezTo>
                  <a:lnTo>
                    <a:pt x="235" y="2018"/>
                  </a:lnTo>
                  <a:lnTo>
                    <a:pt x="225" y="2140"/>
                  </a:lnTo>
                  <a:lnTo>
                    <a:pt x="207" y="2214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CustomShape 86"/>
            <p:cNvSpPr/>
            <p:nvPr/>
          </p:nvSpPr>
          <p:spPr>
            <a:xfrm>
              <a:off x="1564920" y="4603680"/>
              <a:ext cx="126360" cy="268200"/>
            </a:xfrm>
            <a:custGeom>
              <a:avLst/>
              <a:gdLst/>
              <a:ahLst/>
              <a:rect l="l" t="t" r="r" b="b"/>
              <a:pathLst>
                <a:path w="361" h="756">
                  <a:moveTo>
                    <a:pt x="349" y="0"/>
                  </a:moveTo>
                  <a:cubicBezTo>
                    <a:pt x="360" y="137"/>
                    <a:pt x="251" y="259"/>
                    <a:pt x="128" y="308"/>
                  </a:cubicBezTo>
                  <a:cubicBezTo>
                    <a:pt x="2" y="358"/>
                    <a:pt x="64" y="503"/>
                    <a:pt x="63" y="605"/>
                  </a:cubicBezTo>
                  <a:lnTo>
                    <a:pt x="37" y="699"/>
                  </a:lnTo>
                  <a:lnTo>
                    <a:pt x="0" y="755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CustomShape 87"/>
            <p:cNvSpPr/>
            <p:nvPr/>
          </p:nvSpPr>
          <p:spPr>
            <a:xfrm>
              <a:off x="1707480" y="4657320"/>
              <a:ext cx="141840" cy="180720"/>
            </a:xfrm>
            <a:custGeom>
              <a:avLst/>
              <a:gdLst/>
              <a:ahLst/>
              <a:rect l="l" t="t" r="r" b="b"/>
              <a:pathLst>
                <a:path w="406" h="513">
                  <a:moveTo>
                    <a:pt x="0" y="0"/>
                  </a:moveTo>
                  <a:cubicBezTo>
                    <a:pt x="30" y="136"/>
                    <a:pt x="190" y="146"/>
                    <a:pt x="239" y="270"/>
                  </a:cubicBezTo>
                  <a:cubicBezTo>
                    <a:pt x="272" y="353"/>
                    <a:pt x="259" y="510"/>
                    <a:pt x="396" y="502"/>
                  </a:cubicBezTo>
                  <a:lnTo>
                    <a:pt x="405" y="512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CustomShape 88"/>
            <p:cNvSpPr/>
            <p:nvPr/>
          </p:nvSpPr>
          <p:spPr>
            <a:xfrm>
              <a:off x="1654560" y="4734720"/>
              <a:ext cx="57600" cy="156960"/>
            </a:xfrm>
            <a:custGeom>
              <a:avLst/>
              <a:gdLst/>
              <a:ahLst/>
              <a:rect l="l" t="t" r="r" b="b"/>
              <a:pathLst>
                <a:path w="171" h="447">
                  <a:moveTo>
                    <a:pt x="170" y="0"/>
                  </a:moveTo>
                  <a:cubicBezTo>
                    <a:pt x="159" y="118"/>
                    <a:pt x="0" y="149"/>
                    <a:pt x="23" y="279"/>
                  </a:cubicBezTo>
                  <a:lnTo>
                    <a:pt x="13" y="372"/>
                  </a:lnTo>
                  <a:lnTo>
                    <a:pt x="13" y="446"/>
                  </a:lnTo>
                </a:path>
              </a:pathLst>
            </a:custGeom>
            <a:noFill/>
            <a:ln w="1908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74" name="Group 89"/>
          <p:cNvGrpSpPr/>
          <p:nvPr/>
        </p:nvGrpSpPr>
        <p:grpSpPr>
          <a:xfrm>
            <a:off x="1035360" y="151920"/>
            <a:ext cx="1195920" cy="2682000"/>
            <a:chOff x="1035360" y="151920"/>
            <a:chExt cx="1195920" cy="2682000"/>
          </a:xfrm>
        </p:grpSpPr>
        <p:sp>
          <p:nvSpPr>
            <p:cNvPr id="1075" name="CustomShape 90"/>
            <p:cNvSpPr/>
            <p:nvPr/>
          </p:nvSpPr>
          <p:spPr>
            <a:xfrm>
              <a:off x="1544040" y="151920"/>
              <a:ext cx="150840" cy="2677320"/>
            </a:xfrm>
            <a:custGeom>
              <a:avLst/>
              <a:gdLst/>
              <a:ahLst/>
              <a:rect l="l" t="t" r="r" b="b"/>
              <a:pathLst>
                <a:path w="429" h="7448">
                  <a:moveTo>
                    <a:pt x="358" y="7439"/>
                  </a:moveTo>
                  <a:lnTo>
                    <a:pt x="428" y="7447"/>
                  </a:lnTo>
                  <a:cubicBezTo>
                    <a:pt x="425" y="6958"/>
                    <a:pt x="370" y="5688"/>
                    <a:pt x="362" y="5219"/>
                  </a:cubicBezTo>
                  <a:cubicBezTo>
                    <a:pt x="333" y="4085"/>
                    <a:pt x="400" y="1411"/>
                    <a:pt x="264" y="1010"/>
                  </a:cubicBezTo>
                  <a:cubicBezTo>
                    <a:pt x="184" y="764"/>
                    <a:pt x="267" y="0"/>
                    <a:pt x="133" y="203"/>
                  </a:cubicBezTo>
                  <a:cubicBezTo>
                    <a:pt x="0" y="403"/>
                    <a:pt x="133" y="1207"/>
                    <a:pt x="133" y="1207"/>
                  </a:cubicBezTo>
                  <a:cubicBezTo>
                    <a:pt x="152" y="1207"/>
                    <a:pt x="227" y="3620"/>
                    <a:pt x="264" y="4829"/>
                  </a:cubicBezTo>
                  <a:lnTo>
                    <a:pt x="358" y="7439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CustomShape 91"/>
            <p:cNvSpPr/>
            <p:nvPr/>
          </p:nvSpPr>
          <p:spPr>
            <a:xfrm>
              <a:off x="1133640" y="1310040"/>
              <a:ext cx="540000" cy="1522440"/>
            </a:xfrm>
            <a:custGeom>
              <a:avLst/>
              <a:gdLst/>
              <a:ahLst/>
              <a:rect l="l" t="t" r="r" b="b"/>
              <a:pathLst>
                <a:path w="1511" h="4239">
                  <a:moveTo>
                    <a:pt x="1501" y="4224"/>
                  </a:moveTo>
                  <a:cubicBezTo>
                    <a:pt x="1501" y="4224"/>
                    <a:pt x="1510" y="4238"/>
                    <a:pt x="1501" y="4096"/>
                  </a:cubicBezTo>
                  <a:cubicBezTo>
                    <a:pt x="1475" y="3786"/>
                    <a:pt x="1361" y="3107"/>
                    <a:pt x="1312" y="2807"/>
                  </a:cubicBezTo>
                  <a:cubicBezTo>
                    <a:pt x="1150" y="2085"/>
                    <a:pt x="779" y="0"/>
                    <a:pt x="693" y="0"/>
                  </a:cubicBezTo>
                  <a:cubicBezTo>
                    <a:pt x="604" y="0"/>
                    <a:pt x="0" y="433"/>
                    <a:pt x="46" y="513"/>
                  </a:cubicBezTo>
                  <a:lnTo>
                    <a:pt x="604" y="254"/>
                  </a:lnTo>
                  <a:cubicBezTo>
                    <a:pt x="718" y="254"/>
                    <a:pt x="977" y="1792"/>
                    <a:pt x="1164" y="2559"/>
                  </a:cubicBezTo>
                  <a:lnTo>
                    <a:pt x="1501" y="4224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7" name="CustomShape 92"/>
            <p:cNvSpPr/>
            <p:nvPr/>
          </p:nvSpPr>
          <p:spPr>
            <a:xfrm>
              <a:off x="1035360" y="394200"/>
              <a:ext cx="642600" cy="2438280"/>
            </a:xfrm>
            <a:custGeom>
              <a:avLst/>
              <a:gdLst/>
              <a:ahLst/>
              <a:rect l="l" t="t" r="r" b="b"/>
              <a:pathLst>
                <a:path w="1796" h="6784">
                  <a:moveTo>
                    <a:pt x="1783" y="6764"/>
                  </a:moveTo>
                  <a:cubicBezTo>
                    <a:pt x="1783" y="6764"/>
                    <a:pt x="1795" y="6783"/>
                    <a:pt x="1783" y="6563"/>
                  </a:cubicBezTo>
                  <a:cubicBezTo>
                    <a:pt x="1754" y="6073"/>
                    <a:pt x="1617" y="5010"/>
                    <a:pt x="1561" y="4538"/>
                  </a:cubicBezTo>
                  <a:cubicBezTo>
                    <a:pt x="1365" y="3405"/>
                    <a:pt x="926" y="125"/>
                    <a:pt x="820" y="125"/>
                  </a:cubicBezTo>
                  <a:cubicBezTo>
                    <a:pt x="719" y="125"/>
                    <a:pt x="0" y="0"/>
                    <a:pt x="62" y="125"/>
                  </a:cubicBezTo>
                  <a:lnTo>
                    <a:pt x="719" y="528"/>
                  </a:lnTo>
                  <a:cubicBezTo>
                    <a:pt x="851" y="528"/>
                    <a:pt x="1161" y="2940"/>
                    <a:pt x="1383" y="4148"/>
                  </a:cubicBezTo>
                  <a:lnTo>
                    <a:pt x="1783" y="6764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8" name="CustomShape 93"/>
            <p:cNvSpPr/>
            <p:nvPr/>
          </p:nvSpPr>
          <p:spPr>
            <a:xfrm>
              <a:off x="1685520" y="619920"/>
              <a:ext cx="543240" cy="2214000"/>
            </a:xfrm>
            <a:custGeom>
              <a:avLst/>
              <a:gdLst/>
              <a:ahLst/>
              <a:rect l="l" t="t" r="r" b="b"/>
              <a:pathLst>
                <a:path w="1519" h="6162">
                  <a:moveTo>
                    <a:pt x="7" y="6145"/>
                  </a:moveTo>
                  <a:cubicBezTo>
                    <a:pt x="7" y="6145"/>
                    <a:pt x="0" y="6161"/>
                    <a:pt x="7" y="5966"/>
                  </a:cubicBezTo>
                  <a:cubicBezTo>
                    <a:pt x="32" y="5539"/>
                    <a:pt x="147" y="4604"/>
                    <a:pt x="192" y="4190"/>
                  </a:cubicBezTo>
                  <a:cubicBezTo>
                    <a:pt x="357" y="3191"/>
                    <a:pt x="728" y="311"/>
                    <a:pt x="814" y="311"/>
                  </a:cubicBezTo>
                  <a:cubicBezTo>
                    <a:pt x="902" y="311"/>
                    <a:pt x="1518" y="0"/>
                    <a:pt x="1467" y="111"/>
                  </a:cubicBezTo>
                  <a:lnTo>
                    <a:pt x="902" y="667"/>
                  </a:lnTo>
                  <a:cubicBezTo>
                    <a:pt x="791" y="667"/>
                    <a:pt x="531" y="2785"/>
                    <a:pt x="343" y="3846"/>
                  </a:cubicBezTo>
                  <a:lnTo>
                    <a:pt x="7" y="6145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CustomShape 94"/>
            <p:cNvSpPr/>
            <p:nvPr/>
          </p:nvSpPr>
          <p:spPr>
            <a:xfrm>
              <a:off x="1689840" y="1310760"/>
              <a:ext cx="541440" cy="1522440"/>
            </a:xfrm>
            <a:custGeom>
              <a:avLst/>
              <a:gdLst/>
              <a:ahLst/>
              <a:rect l="l" t="t" r="r" b="b"/>
              <a:pathLst>
                <a:path w="1515" h="4240">
                  <a:moveTo>
                    <a:pt x="9" y="4225"/>
                  </a:moveTo>
                  <a:cubicBezTo>
                    <a:pt x="9" y="4225"/>
                    <a:pt x="0" y="4239"/>
                    <a:pt x="9" y="4097"/>
                  </a:cubicBezTo>
                  <a:cubicBezTo>
                    <a:pt x="34" y="3787"/>
                    <a:pt x="150" y="3108"/>
                    <a:pt x="195" y="2808"/>
                  </a:cubicBezTo>
                  <a:cubicBezTo>
                    <a:pt x="359" y="2086"/>
                    <a:pt x="730" y="0"/>
                    <a:pt x="816" y="0"/>
                  </a:cubicBezTo>
                  <a:cubicBezTo>
                    <a:pt x="904" y="0"/>
                    <a:pt x="1514" y="433"/>
                    <a:pt x="1463" y="513"/>
                  </a:cubicBezTo>
                  <a:lnTo>
                    <a:pt x="904" y="255"/>
                  </a:lnTo>
                  <a:cubicBezTo>
                    <a:pt x="791" y="255"/>
                    <a:pt x="534" y="1792"/>
                    <a:pt x="344" y="2560"/>
                  </a:cubicBezTo>
                  <a:lnTo>
                    <a:pt x="9" y="4225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80" name="Line 95"/>
          <p:cNvSpPr/>
          <p:nvPr/>
        </p:nvSpPr>
        <p:spPr>
          <a:xfrm flipH="1">
            <a:off x="1413360" y="3164760"/>
            <a:ext cx="459720" cy="0"/>
          </a:xfrm>
          <a:prstGeom prst="line">
            <a:avLst/>
          </a:prstGeom>
          <a:ln w="381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Line 96"/>
          <p:cNvSpPr/>
          <p:nvPr/>
        </p:nvSpPr>
        <p:spPr>
          <a:xfrm flipH="1">
            <a:off x="1414080" y="3723120"/>
            <a:ext cx="459720" cy="0"/>
          </a:xfrm>
          <a:prstGeom prst="line">
            <a:avLst/>
          </a:prstGeom>
          <a:ln w="381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Line 97"/>
          <p:cNvSpPr/>
          <p:nvPr/>
        </p:nvSpPr>
        <p:spPr>
          <a:xfrm flipH="1">
            <a:off x="1413720" y="4264920"/>
            <a:ext cx="459720" cy="0"/>
          </a:xfrm>
          <a:prstGeom prst="line">
            <a:avLst/>
          </a:prstGeom>
          <a:ln w="381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3" name="Line 98"/>
          <p:cNvSpPr/>
          <p:nvPr/>
        </p:nvSpPr>
        <p:spPr>
          <a:xfrm flipH="1">
            <a:off x="1413720" y="4786560"/>
            <a:ext cx="459720" cy="0"/>
          </a:xfrm>
          <a:prstGeom prst="line">
            <a:avLst/>
          </a:prstGeom>
          <a:ln w="381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99"/>
          <p:cNvSpPr/>
          <p:nvPr/>
        </p:nvSpPr>
        <p:spPr>
          <a:xfrm>
            <a:off x="653040" y="3038400"/>
            <a:ext cx="1307160" cy="39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Pulse 1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085" name="CustomShape 100"/>
          <p:cNvSpPr/>
          <p:nvPr/>
        </p:nvSpPr>
        <p:spPr>
          <a:xfrm>
            <a:off x="653400" y="3651480"/>
            <a:ext cx="1262520" cy="39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Pulse 2</a:t>
            </a:r>
            <a:endParaRPr b="0" lang="en-US" sz="1100" spc="-1" strike="noStrike">
              <a:latin typeface="Arial"/>
            </a:endParaRPr>
          </a:p>
        </p:txBody>
      </p:sp>
      <p:grpSp>
        <p:nvGrpSpPr>
          <p:cNvPr id="1086" name="Group 101"/>
          <p:cNvGrpSpPr/>
          <p:nvPr/>
        </p:nvGrpSpPr>
        <p:grpSpPr>
          <a:xfrm>
            <a:off x="1412640" y="2911680"/>
            <a:ext cx="498960" cy="490680"/>
            <a:chOff x="1412640" y="2911680"/>
            <a:chExt cx="498960" cy="490680"/>
          </a:xfrm>
        </p:grpSpPr>
        <p:sp>
          <p:nvSpPr>
            <p:cNvPr id="1087" name="Line 102"/>
            <p:cNvSpPr/>
            <p:nvPr/>
          </p:nvSpPr>
          <p:spPr>
            <a:xfrm flipH="1">
              <a:off x="1412640" y="3167640"/>
              <a:ext cx="480960" cy="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088" name="Group 103"/>
            <p:cNvGrpSpPr/>
            <p:nvPr/>
          </p:nvGrpSpPr>
          <p:grpSpPr>
            <a:xfrm>
              <a:off x="1592640" y="3211200"/>
              <a:ext cx="127800" cy="191160"/>
              <a:chOff x="1592640" y="3211200"/>
              <a:chExt cx="127800" cy="191160"/>
            </a:xfrm>
          </p:grpSpPr>
          <p:sp>
            <p:nvSpPr>
              <p:cNvPr id="1089" name="CustomShape 104"/>
              <p:cNvSpPr/>
              <p:nvPr/>
            </p:nvSpPr>
            <p:spPr>
              <a:xfrm rot="1185600">
                <a:off x="1630440" y="3218400"/>
                <a:ext cx="68400" cy="138240"/>
              </a:xfrm>
              <a:custGeom>
                <a:avLst/>
                <a:gdLst/>
                <a:ahLst/>
                <a:rect l="l" t="t" r="r" b="b"/>
                <a:pathLst>
                  <a:path w="204" h="395">
                    <a:moveTo>
                      <a:pt x="95" y="0"/>
                    </a:moveTo>
                    <a:lnTo>
                      <a:pt x="0" y="394"/>
                    </a:lnTo>
                    <a:lnTo>
                      <a:pt x="203" y="394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0" name="CustomShape 105"/>
              <p:cNvSpPr/>
              <p:nvPr/>
            </p:nvSpPr>
            <p:spPr>
              <a:xfrm flipH="1" rot="1185600">
                <a:off x="1602000" y="3323520"/>
                <a:ext cx="70200" cy="687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1" name="Group 106"/>
            <p:cNvGrpSpPr/>
            <p:nvPr/>
          </p:nvGrpSpPr>
          <p:grpSpPr>
            <a:xfrm>
              <a:off x="1792800" y="3238920"/>
              <a:ext cx="79560" cy="151200"/>
              <a:chOff x="1792800" y="3238920"/>
              <a:chExt cx="79560" cy="151200"/>
            </a:xfrm>
          </p:grpSpPr>
          <p:sp>
            <p:nvSpPr>
              <p:cNvPr id="1092" name="CustomShape 107"/>
              <p:cNvSpPr/>
              <p:nvPr/>
            </p:nvSpPr>
            <p:spPr>
              <a:xfrm rot="20885400">
                <a:off x="1803600" y="3242880"/>
                <a:ext cx="54720" cy="113400"/>
              </a:xfrm>
              <a:custGeom>
                <a:avLst/>
                <a:gdLst/>
                <a:ahLst/>
                <a:rect l="l" t="t" r="r" b="b"/>
                <a:pathLst>
                  <a:path w="165" h="326">
                    <a:moveTo>
                      <a:pt x="80" y="0"/>
                    </a:moveTo>
                    <a:lnTo>
                      <a:pt x="0" y="325"/>
                    </a:lnTo>
                    <a:lnTo>
                      <a:pt x="164" y="32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3" name="CustomShape 108"/>
              <p:cNvSpPr/>
              <p:nvPr/>
            </p:nvSpPr>
            <p:spPr>
              <a:xfrm flipH="1" rot="20885400">
                <a:off x="1812240" y="3330000"/>
                <a:ext cx="54360" cy="54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4" name="Group 109"/>
            <p:cNvGrpSpPr/>
            <p:nvPr/>
          </p:nvGrpSpPr>
          <p:grpSpPr>
            <a:xfrm>
              <a:off x="1797120" y="2920680"/>
              <a:ext cx="114480" cy="202320"/>
              <a:chOff x="1797120" y="2920680"/>
              <a:chExt cx="114480" cy="202320"/>
            </a:xfrm>
          </p:grpSpPr>
          <p:sp>
            <p:nvSpPr>
              <p:cNvPr id="1095" name="CustomShape 110"/>
              <p:cNvSpPr/>
              <p:nvPr/>
            </p:nvSpPr>
            <p:spPr>
              <a:xfrm rot="11530200">
                <a:off x="1811880" y="2965320"/>
                <a:ext cx="74160" cy="151560"/>
              </a:xfrm>
              <a:custGeom>
                <a:avLst/>
                <a:gdLst/>
                <a:ahLst/>
                <a:rect l="l" t="t" r="r" b="b"/>
                <a:pathLst>
                  <a:path w="218" h="434">
                    <a:moveTo>
                      <a:pt x="101" y="0"/>
                    </a:moveTo>
                    <a:lnTo>
                      <a:pt x="0" y="432"/>
                    </a:lnTo>
                    <a:lnTo>
                      <a:pt x="217" y="43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6" name="CustomShape 111"/>
              <p:cNvSpPr/>
              <p:nvPr/>
            </p:nvSpPr>
            <p:spPr>
              <a:xfrm flipH="1" rot="11530200">
                <a:off x="1829160" y="2927520"/>
                <a:ext cx="74880" cy="745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7" name="Group 112"/>
            <p:cNvGrpSpPr/>
            <p:nvPr/>
          </p:nvGrpSpPr>
          <p:grpSpPr>
            <a:xfrm>
              <a:off x="1576440" y="2968200"/>
              <a:ext cx="124920" cy="141840"/>
              <a:chOff x="1576440" y="2968200"/>
              <a:chExt cx="124920" cy="141840"/>
            </a:xfrm>
          </p:grpSpPr>
          <p:sp>
            <p:nvSpPr>
              <p:cNvPr id="1098" name="CustomShape 113"/>
              <p:cNvSpPr/>
              <p:nvPr/>
            </p:nvSpPr>
            <p:spPr>
              <a:xfrm rot="8808000">
                <a:off x="1623240" y="2995920"/>
                <a:ext cx="52560" cy="108360"/>
              </a:xfrm>
              <a:custGeom>
                <a:avLst/>
                <a:gdLst/>
                <a:ahLst/>
                <a:rect l="l" t="t" r="r" b="b"/>
                <a:pathLst>
                  <a:path w="159" h="314">
                    <a:moveTo>
                      <a:pt x="81" y="0"/>
                    </a:moveTo>
                    <a:lnTo>
                      <a:pt x="0" y="313"/>
                    </a:lnTo>
                    <a:lnTo>
                      <a:pt x="158" y="313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9" name="CustomShape 114"/>
              <p:cNvSpPr/>
              <p:nvPr/>
            </p:nvSpPr>
            <p:spPr>
              <a:xfrm flipH="1" rot="8808000">
                <a:off x="1586160" y="2977920"/>
                <a:ext cx="51480" cy="522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00" name="Group 115"/>
            <p:cNvGrpSpPr/>
            <p:nvPr/>
          </p:nvGrpSpPr>
          <p:grpSpPr>
            <a:xfrm>
              <a:off x="1707840" y="2911680"/>
              <a:ext cx="113400" cy="201600"/>
              <a:chOff x="1707840" y="2911680"/>
              <a:chExt cx="113400" cy="201600"/>
            </a:xfrm>
          </p:grpSpPr>
          <p:sp>
            <p:nvSpPr>
              <p:cNvPr id="1101" name="CustomShape 116"/>
              <p:cNvSpPr/>
              <p:nvPr/>
            </p:nvSpPr>
            <p:spPr>
              <a:xfrm rot="11530200">
                <a:off x="1722600" y="2955960"/>
                <a:ext cx="74160" cy="150840"/>
              </a:xfrm>
              <a:custGeom>
                <a:avLst/>
                <a:gdLst/>
                <a:ahLst/>
                <a:rect l="l" t="t" r="r" b="b"/>
                <a:pathLst>
                  <a:path w="218" h="433">
                    <a:moveTo>
                      <a:pt x="103" y="0"/>
                    </a:moveTo>
                    <a:lnTo>
                      <a:pt x="0" y="432"/>
                    </a:lnTo>
                    <a:lnTo>
                      <a:pt x="217" y="432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2" name="CustomShape 117"/>
              <p:cNvSpPr/>
              <p:nvPr/>
            </p:nvSpPr>
            <p:spPr>
              <a:xfrm flipH="1" rot="11530200">
                <a:off x="1740240" y="2918160"/>
                <a:ext cx="73800" cy="7488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03" name="Group 118"/>
            <p:cNvGrpSpPr/>
            <p:nvPr/>
          </p:nvGrpSpPr>
          <p:grpSpPr>
            <a:xfrm>
              <a:off x="1722600" y="3238920"/>
              <a:ext cx="79560" cy="151200"/>
              <a:chOff x="1722600" y="3238920"/>
              <a:chExt cx="79560" cy="151200"/>
            </a:xfrm>
          </p:grpSpPr>
          <p:sp>
            <p:nvSpPr>
              <p:cNvPr id="1104" name="CustomShape 119"/>
              <p:cNvSpPr/>
              <p:nvPr/>
            </p:nvSpPr>
            <p:spPr>
              <a:xfrm rot="20885400">
                <a:off x="1733400" y="3242880"/>
                <a:ext cx="54720" cy="113400"/>
              </a:xfrm>
              <a:custGeom>
                <a:avLst/>
                <a:gdLst/>
                <a:ahLst/>
                <a:rect l="l" t="t" r="r" b="b"/>
                <a:pathLst>
                  <a:path w="164" h="327">
                    <a:moveTo>
                      <a:pt x="79" y="0"/>
                    </a:moveTo>
                    <a:lnTo>
                      <a:pt x="0" y="326"/>
                    </a:lnTo>
                    <a:lnTo>
                      <a:pt x="163" y="326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5" name="CustomShape 120"/>
              <p:cNvSpPr/>
              <p:nvPr/>
            </p:nvSpPr>
            <p:spPr>
              <a:xfrm flipH="1" rot="20885400">
                <a:off x="1742040" y="3330000"/>
                <a:ext cx="54360" cy="54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106" name="Group 121"/>
          <p:cNvGrpSpPr/>
          <p:nvPr/>
        </p:nvGrpSpPr>
        <p:grpSpPr>
          <a:xfrm>
            <a:off x="1413720" y="3474720"/>
            <a:ext cx="498960" cy="490680"/>
            <a:chOff x="1413720" y="3474720"/>
            <a:chExt cx="498960" cy="490680"/>
          </a:xfrm>
        </p:grpSpPr>
        <p:sp>
          <p:nvSpPr>
            <p:cNvPr id="1107" name="Line 122"/>
            <p:cNvSpPr/>
            <p:nvPr/>
          </p:nvSpPr>
          <p:spPr>
            <a:xfrm flipH="1">
              <a:off x="1413720" y="3730320"/>
              <a:ext cx="480960" cy="0"/>
            </a:xfrm>
            <a:prstGeom prst="line">
              <a:avLst/>
            </a:prstGeom>
            <a:ln w="38160">
              <a:solidFill>
                <a:srgbClr val="9999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08" name="Group 123"/>
            <p:cNvGrpSpPr/>
            <p:nvPr/>
          </p:nvGrpSpPr>
          <p:grpSpPr>
            <a:xfrm>
              <a:off x="1593720" y="3774240"/>
              <a:ext cx="127800" cy="191160"/>
              <a:chOff x="1593720" y="3774240"/>
              <a:chExt cx="127800" cy="191160"/>
            </a:xfrm>
          </p:grpSpPr>
          <p:sp>
            <p:nvSpPr>
              <p:cNvPr id="1109" name="CustomShape 124"/>
              <p:cNvSpPr/>
              <p:nvPr/>
            </p:nvSpPr>
            <p:spPr>
              <a:xfrm rot="1185600">
                <a:off x="1631520" y="3781440"/>
                <a:ext cx="68400" cy="138240"/>
              </a:xfrm>
              <a:custGeom>
                <a:avLst/>
                <a:gdLst/>
                <a:ahLst/>
                <a:rect l="l" t="t" r="r" b="b"/>
                <a:pathLst>
                  <a:path w="204" h="396">
                    <a:moveTo>
                      <a:pt x="94" y="0"/>
                    </a:moveTo>
                    <a:lnTo>
                      <a:pt x="0" y="394"/>
                    </a:lnTo>
                    <a:lnTo>
                      <a:pt x="203" y="395"/>
                    </a:lnTo>
                    <a:lnTo>
                      <a:pt x="94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0" name="CustomShape 125"/>
              <p:cNvSpPr/>
              <p:nvPr/>
            </p:nvSpPr>
            <p:spPr>
              <a:xfrm flipH="1" rot="1185600">
                <a:off x="1603080" y="3886560"/>
                <a:ext cx="70200" cy="6876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11" name="Group 126"/>
            <p:cNvGrpSpPr/>
            <p:nvPr/>
          </p:nvGrpSpPr>
          <p:grpSpPr>
            <a:xfrm>
              <a:off x="1793880" y="3801960"/>
              <a:ext cx="79560" cy="151200"/>
              <a:chOff x="1793880" y="3801960"/>
              <a:chExt cx="79560" cy="151200"/>
            </a:xfrm>
          </p:grpSpPr>
          <p:sp>
            <p:nvSpPr>
              <p:cNvPr id="1112" name="CustomShape 127"/>
              <p:cNvSpPr/>
              <p:nvPr/>
            </p:nvSpPr>
            <p:spPr>
              <a:xfrm rot="20885400">
                <a:off x="1804680" y="3805920"/>
                <a:ext cx="54720" cy="113400"/>
              </a:xfrm>
              <a:custGeom>
                <a:avLst/>
                <a:gdLst/>
                <a:ahLst/>
                <a:rect l="l" t="t" r="r" b="b"/>
                <a:pathLst>
                  <a:path w="164" h="327">
                    <a:moveTo>
                      <a:pt x="79" y="0"/>
                    </a:moveTo>
                    <a:lnTo>
                      <a:pt x="0" y="326"/>
                    </a:lnTo>
                    <a:lnTo>
                      <a:pt x="163" y="326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3" name="CustomShape 128"/>
              <p:cNvSpPr/>
              <p:nvPr/>
            </p:nvSpPr>
            <p:spPr>
              <a:xfrm flipH="1" rot="20885400">
                <a:off x="1813320" y="3893040"/>
                <a:ext cx="54360" cy="54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14" name="Group 129"/>
            <p:cNvGrpSpPr/>
            <p:nvPr/>
          </p:nvGrpSpPr>
          <p:grpSpPr>
            <a:xfrm>
              <a:off x="1798200" y="3483720"/>
              <a:ext cx="114480" cy="202320"/>
              <a:chOff x="1798200" y="3483720"/>
              <a:chExt cx="114480" cy="202320"/>
            </a:xfrm>
          </p:grpSpPr>
          <p:sp>
            <p:nvSpPr>
              <p:cNvPr id="1115" name="CustomShape 130"/>
              <p:cNvSpPr/>
              <p:nvPr/>
            </p:nvSpPr>
            <p:spPr>
              <a:xfrm rot="11530200">
                <a:off x="1812960" y="3528360"/>
                <a:ext cx="74160" cy="151560"/>
              </a:xfrm>
              <a:custGeom>
                <a:avLst/>
                <a:gdLst/>
                <a:ahLst/>
                <a:rect l="l" t="t" r="r" b="b"/>
                <a:pathLst>
                  <a:path w="218" h="433">
                    <a:moveTo>
                      <a:pt x="101" y="0"/>
                    </a:moveTo>
                    <a:lnTo>
                      <a:pt x="0" y="432"/>
                    </a:lnTo>
                    <a:lnTo>
                      <a:pt x="217" y="432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6" name="CustomShape 131"/>
              <p:cNvSpPr/>
              <p:nvPr/>
            </p:nvSpPr>
            <p:spPr>
              <a:xfrm flipH="1" rot="11530200">
                <a:off x="1830240" y="3490560"/>
                <a:ext cx="74880" cy="745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17" name="Group 132"/>
            <p:cNvGrpSpPr/>
            <p:nvPr/>
          </p:nvGrpSpPr>
          <p:grpSpPr>
            <a:xfrm>
              <a:off x="1577520" y="3531240"/>
              <a:ext cx="124920" cy="141840"/>
              <a:chOff x="1577520" y="3531240"/>
              <a:chExt cx="124920" cy="141840"/>
            </a:xfrm>
          </p:grpSpPr>
          <p:sp>
            <p:nvSpPr>
              <p:cNvPr id="1118" name="CustomShape 133"/>
              <p:cNvSpPr/>
              <p:nvPr/>
            </p:nvSpPr>
            <p:spPr>
              <a:xfrm rot="8808000">
                <a:off x="1624320" y="3558960"/>
                <a:ext cx="52560" cy="108360"/>
              </a:xfrm>
              <a:custGeom>
                <a:avLst/>
                <a:gdLst/>
                <a:ahLst/>
                <a:rect l="l" t="t" r="r" b="b"/>
                <a:pathLst>
                  <a:path w="159" h="314">
                    <a:moveTo>
                      <a:pt x="81" y="0"/>
                    </a:moveTo>
                    <a:lnTo>
                      <a:pt x="0" y="313"/>
                    </a:lnTo>
                    <a:lnTo>
                      <a:pt x="158" y="313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9" name="CustomShape 134"/>
              <p:cNvSpPr/>
              <p:nvPr/>
            </p:nvSpPr>
            <p:spPr>
              <a:xfrm flipH="1" rot="8808000">
                <a:off x="1587240" y="3540960"/>
                <a:ext cx="51480" cy="522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20" name="Group 135"/>
            <p:cNvGrpSpPr/>
            <p:nvPr/>
          </p:nvGrpSpPr>
          <p:grpSpPr>
            <a:xfrm>
              <a:off x="1708920" y="3474720"/>
              <a:ext cx="113400" cy="201600"/>
              <a:chOff x="1708920" y="3474720"/>
              <a:chExt cx="113400" cy="201600"/>
            </a:xfrm>
          </p:grpSpPr>
          <p:sp>
            <p:nvSpPr>
              <p:cNvPr id="1121" name="CustomShape 136"/>
              <p:cNvSpPr/>
              <p:nvPr/>
            </p:nvSpPr>
            <p:spPr>
              <a:xfrm rot="11530200">
                <a:off x="1723680" y="3519000"/>
                <a:ext cx="74160" cy="150840"/>
              </a:xfrm>
              <a:custGeom>
                <a:avLst/>
                <a:gdLst/>
                <a:ahLst/>
                <a:rect l="l" t="t" r="r" b="b"/>
                <a:pathLst>
                  <a:path w="218" h="434">
                    <a:moveTo>
                      <a:pt x="103" y="0"/>
                    </a:moveTo>
                    <a:lnTo>
                      <a:pt x="0" y="432"/>
                    </a:lnTo>
                    <a:lnTo>
                      <a:pt x="217" y="433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22" name="CustomShape 137"/>
              <p:cNvSpPr/>
              <p:nvPr/>
            </p:nvSpPr>
            <p:spPr>
              <a:xfrm flipH="1" rot="11530200">
                <a:off x="1741320" y="3481200"/>
                <a:ext cx="73800" cy="7488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23" name="Group 138"/>
            <p:cNvGrpSpPr/>
            <p:nvPr/>
          </p:nvGrpSpPr>
          <p:grpSpPr>
            <a:xfrm>
              <a:off x="1723680" y="3801960"/>
              <a:ext cx="79560" cy="151200"/>
              <a:chOff x="1723680" y="3801960"/>
              <a:chExt cx="79560" cy="151200"/>
            </a:xfrm>
          </p:grpSpPr>
          <p:sp>
            <p:nvSpPr>
              <p:cNvPr id="1124" name="CustomShape 139"/>
              <p:cNvSpPr/>
              <p:nvPr/>
            </p:nvSpPr>
            <p:spPr>
              <a:xfrm rot="20885400">
                <a:off x="1734480" y="3805920"/>
                <a:ext cx="54720" cy="113400"/>
              </a:xfrm>
              <a:custGeom>
                <a:avLst/>
                <a:gdLst/>
                <a:ahLst/>
                <a:rect l="l" t="t" r="r" b="b"/>
                <a:pathLst>
                  <a:path w="164" h="326">
                    <a:moveTo>
                      <a:pt x="79" y="0"/>
                    </a:moveTo>
                    <a:lnTo>
                      <a:pt x="0" y="325"/>
                    </a:lnTo>
                    <a:lnTo>
                      <a:pt x="163" y="325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25" name="CustomShape 140"/>
              <p:cNvSpPr/>
              <p:nvPr/>
            </p:nvSpPr>
            <p:spPr>
              <a:xfrm flipH="1" rot="20885400">
                <a:off x="1743120" y="3893040"/>
                <a:ext cx="54360" cy="54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126" name="CustomShape 141"/>
          <p:cNvSpPr/>
          <p:nvPr/>
        </p:nvSpPr>
        <p:spPr>
          <a:xfrm>
            <a:off x="5563080" y="0"/>
            <a:ext cx="124704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142"/>
          <p:cNvSpPr/>
          <p:nvPr/>
        </p:nvSpPr>
        <p:spPr>
          <a:xfrm>
            <a:off x="5553000" y="0"/>
            <a:ext cx="1303920" cy="39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After pulse 1 (P1)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128" name="CustomShape 143"/>
          <p:cNvSpPr/>
          <p:nvPr/>
        </p:nvSpPr>
        <p:spPr>
          <a:xfrm>
            <a:off x="7132320" y="0"/>
            <a:ext cx="1279080" cy="219240"/>
          </a:xfrm>
          <a:prstGeom prst="rect">
            <a:avLst/>
          </a:prstGeom>
          <a:solidFill>
            <a:srgbClr val="00de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9" name="CustomShape 144"/>
          <p:cNvSpPr/>
          <p:nvPr/>
        </p:nvSpPr>
        <p:spPr>
          <a:xfrm>
            <a:off x="7132320" y="0"/>
            <a:ext cx="1302840" cy="39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After pulse 2 (P2)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130" name="CustomShape 145"/>
          <p:cNvSpPr/>
          <p:nvPr/>
        </p:nvSpPr>
        <p:spPr>
          <a:xfrm>
            <a:off x="2041560" y="2547720"/>
            <a:ext cx="734040" cy="1904400"/>
          </a:xfrm>
          <a:prstGeom prst="ellipse">
            <a:avLst/>
          </a:prstGeom>
          <a:noFill/>
          <a:ln w="29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Line 146"/>
          <p:cNvSpPr/>
          <p:nvPr/>
        </p:nvSpPr>
        <p:spPr>
          <a:xfrm flipV="1">
            <a:off x="2373120" y="258480"/>
            <a:ext cx="1493280" cy="228960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2" name="Line 147"/>
          <p:cNvSpPr/>
          <p:nvPr/>
        </p:nvSpPr>
        <p:spPr>
          <a:xfrm>
            <a:off x="2456280" y="4455360"/>
            <a:ext cx="1410120" cy="11592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148"/>
          <p:cNvSpPr/>
          <p:nvPr/>
        </p:nvSpPr>
        <p:spPr>
          <a:xfrm>
            <a:off x="3866760" y="258840"/>
            <a:ext cx="1572120" cy="4308840"/>
          </a:xfrm>
          <a:prstGeom prst="rect">
            <a:avLst/>
          </a:prstGeom>
          <a:noFill/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149"/>
          <p:cNvSpPr/>
          <p:nvPr/>
        </p:nvSpPr>
        <p:spPr>
          <a:xfrm>
            <a:off x="5442840" y="258840"/>
            <a:ext cx="1572120" cy="4308840"/>
          </a:xfrm>
          <a:prstGeom prst="rect">
            <a:avLst/>
          </a:prstGeom>
          <a:noFill/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Line 150"/>
          <p:cNvSpPr/>
          <p:nvPr/>
        </p:nvSpPr>
        <p:spPr>
          <a:xfrm flipV="1">
            <a:off x="2373120" y="258480"/>
            <a:ext cx="3069360" cy="228960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6" name="Line 151"/>
          <p:cNvSpPr/>
          <p:nvPr/>
        </p:nvSpPr>
        <p:spPr>
          <a:xfrm>
            <a:off x="2456280" y="4455360"/>
            <a:ext cx="2986200" cy="11592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152"/>
          <p:cNvSpPr/>
          <p:nvPr/>
        </p:nvSpPr>
        <p:spPr>
          <a:xfrm>
            <a:off x="7018560" y="258840"/>
            <a:ext cx="1572120" cy="4308840"/>
          </a:xfrm>
          <a:prstGeom prst="rect">
            <a:avLst/>
          </a:prstGeom>
          <a:noFill/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Line 153"/>
          <p:cNvSpPr/>
          <p:nvPr/>
        </p:nvSpPr>
        <p:spPr>
          <a:xfrm flipV="1">
            <a:off x="2373120" y="258480"/>
            <a:ext cx="4645080" cy="228960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9" name="Line 154"/>
          <p:cNvSpPr/>
          <p:nvPr/>
        </p:nvSpPr>
        <p:spPr>
          <a:xfrm>
            <a:off x="2456280" y="4455360"/>
            <a:ext cx="4562280" cy="115920"/>
          </a:xfrm>
          <a:prstGeom prst="line">
            <a:avLst/>
          </a:prstGeom>
          <a:ln w="38160">
            <a:solidFill>
              <a:srgbClr val="32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0" name="CustomShape 155"/>
          <p:cNvSpPr/>
          <p:nvPr/>
        </p:nvSpPr>
        <p:spPr>
          <a:xfrm rot="54000">
            <a:off x="5122440" y="1206720"/>
            <a:ext cx="515520" cy="261360"/>
          </a:xfrm>
          <a:custGeom>
            <a:avLst/>
            <a:gdLst/>
            <a:ahLst/>
            <a:rect l="l" t="t" r="r" b="b"/>
            <a:pathLst>
              <a:path w="1444" h="740">
                <a:moveTo>
                  <a:pt x="0" y="184"/>
                </a:moveTo>
                <a:lnTo>
                  <a:pt x="1083" y="184"/>
                </a:lnTo>
                <a:lnTo>
                  <a:pt x="1083" y="0"/>
                </a:lnTo>
                <a:lnTo>
                  <a:pt x="1443" y="369"/>
                </a:lnTo>
                <a:lnTo>
                  <a:pt x="1083" y="739"/>
                </a:lnTo>
                <a:lnTo>
                  <a:pt x="1083" y="553"/>
                </a:lnTo>
                <a:lnTo>
                  <a:pt x="0" y="554"/>
                </a:lnTo>
                <a:lnTo>
                  <a:pt x="0" y="184"/>
                </a:lnTo>
              </a:path>
            </a:pathLst>
          </a:custGeom>
          <a:solidFill>
            <a:srgbClr val="00bd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41" name="CustomShape 156"/>
          <p:cNvSpPr/>
          <p:nvPr/>
        </p:nvSpPr>
        <p:spPr>
          <a:xfrm rot="54000">
            <a:off x="6768360" y="2594880"/>
            <a:ext cx="515520" cy="261360"/>
          </a:xfrm>
          <a:custGeom>
            <a:avLst/>
            <a:gdLst/>
            <a:ahLst/>
            <a:rect l="l" t="t" r="r" b="b"/>
            <a:pathLst>
              <a:path w="1445" h="739">
                <a:moveTo>
                  <a:pt x="0" y="184"/>
                </a:moveTo>
                <a:lnTo>
                  <a:pt x="1084" y="184"/>
                </a:lnTo>
                <a:lnTo>
                  <a:pt x="1084" y="0"/>
                </a:lnTo>
                <a:lnTo>
                  <a:pt x="1444" y="369"/>
                </a:lnTo>
                <a:lnTo>
                  <a:pt x="1083" y="738"/>
                </a:lnTo>
                <a:lnTo>
                  <a:pt x="1083" y="553"/>
                </a:lnTo>
                <a:lnTo>
                  <a:pt x="0" y="553"/>
                </a:lnTo>
                <a:lnTo>
                  <a:pt x="0" y="184"/>
                </a:lnTo>
              </a:path>
            </a:pathLst>
          </a:custGeom>
          <a:solidFill>
            <a:srgbClr val="00bd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42" name="CustomShape 157"/>
          <p:cNvSpPr/>
          <p:nvPr/>
        </p:nvSpPr>
        <p:spPr>
          <a:xfrm>
            <a:off x="222840" y="2377440"/>
            <a:ext cx="11869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Treatment 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43" name="CustomShape 158"/>
          <p:cNvSpPr/>
          <p:nvPr/>
        </p:nvSpPr>
        <p:spPr>
          <a:xfrm>
            <a:off x="3976560" y="0"/>
            <a:ext cx="1486800" cy="39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Pre-treatment (PT)</a:t>
            </a:r>
            <a:endParaRPr b="0" lang="en-US" sz="1100" spc="-1" strike="noStrike">
              <a:latin typeface="Arial"/>
            </a:endParaRPr>
          </a:p>
        </p:txBody>
      </p:sp>
      <p:grpSp>
        <p:nvGrpSpPr>
          <p:cNvPr id="1144" name="Group 159"/>
          <p:cNvGrpSpPr/>
          <p:nvPr/>
        </p:nvGrpSpPr>
        <p:grpSpPr>
          <a:xfrm>
            <a:off x="5849640" y="808920"/>
            <a:ext cx="730800" cy="925920"/>
            <a:chOff x="5849640" y="808920"/>
            <a:chExt cx="730800" cy="925920"/>
          </a:xfrm>
        </p:grpSpPr>
        <p:grpSp>
          <p:nvGrpSpPr>
            <p:cNvPr id="1145" name="Group 160"/>
            <p:cNvGrpSpPr/>
            <p:nvPr/>
          </p:nvGrpSpPr>
          <p:grpSpPr>
            <a:xfrm>
              <a:off x="5903280" y="1387080"/>
              <a:ext cx="181080" cy="270360"/>
              <a:chOff x="5903280" y="1387080"/>
              <a:chExt cx="181080" cy="270360"/>
            </a:xfrm>
          </p:grpSpPr>
          <p:sp>
            <p:nvSpPr>
              <p:cNvPr id="1146" name="CustomShape 161"/>
              <p:cNvSpPr/>
              <p:nvPr/>
            </p:nvSpPr>
            <p:spPr>
              <a:xfrm rot="1185600">
                <a:off x="5955840" y="1397520"/>
                <a:ext cx="97920" cy="196560"/>
              </a:xfrm>
              <a:custGeom>
                <a:avLst/>
                <a:gdLst/>
                <a:ahLst/>
                <a:rect l="l" t="t" r="r" b="b"/>
                <a:pathLst>
                  <a:path w="204" h="395">
                    <a:moveTo>
                      <a:pt x="95" y="0"/>
                    </a:moveTo>
                    <a:lnTo>
                      <a:pt x="0" y="394"/>
                    </a:lnTo>
                    <a:lnTo>
                      <a:pt x="203" y="394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7" name="CustomShape 162"/>
              <p:cNvSpPr/>
              <p:nvPr/>
            </p:nvSpPr>
            <p:spPr>
              <a:xfrm flipH="1" rot="1185600">
                <a:off x="5916240" y="1545480"/>
                <a:ext cx="99000" cy="979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48" name="Group 163"/>
            <p:cNvGrpSpPr/>
            <p:nvPr/>
          </p:nvGrpSpPr>
          <p:grpSpPr>
            <a:xfrm>
              <a:off x="6408000" y="1385280"/>
              <a:ext cx="171720" cy="320040"/>
              <a:chOff x="6408000" y="1385280"/>
              <a:chExt cx="171720" cy="320040"/>
            </a:xfrm>
          </p:grpSpPr>
          <p:sp>
            <p:nvSpPr>
              <p:cNvPr id="1149" name="CustomShape 164"/>
              <p:cNvSpPr/>
              <p:nvPr/>
            </p:nvSpPr>
            <p:spPr>
              <a:xfrm rot="20885400">
                <a:off x="6431400" y="1394640"/>
                <a:ext cx="117000" cy="240840"/>
              </a:xfrm>
              <a:custGeom>
                <a:avLst/>
                <a:gdLst/>
                <a:ahLst/>
                <a:rect l="l" t="t" r="r" b="b"/>
                <a:pathLst>
                  <a:path w="165" h="326">
                    <a:moveTo>
                      <a:pt x="80" y="0"/>
                    </a:moveTo>
                    <a:lnTo>
                      <a:pt x="0" y="325"/>
                    </a:lnTo>
                    <a:lnTo>
                      <a:pt x="164" y="32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0" name="CustomShape 165"/>
              <p:cNvSpPr/>
              <p:nvPr/>
            </p:nvSpPr>
            <p:spPr>
              <a:xfrm flipH="1" rot="20885400">
                <a:off x="6452280" y="1576440"/>
                <a:ext cx="116280" cy="117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51" name="Group 166"/>
            <p:cNvGrpSpPr/>
            <p:nvPr/>
          </p:nvGrpSpPr>
          <p:grpSpPr>
            <a:xfrm>
              <a:off x="6416280" y="839880"/>
              <a:ext cx="164160" cy="293040"/>
              <a:chOff x="6416280" y="839880"/>
              <a:chExt cx="164160" cy="293040"/>
            </a:xfrm>
          </p:grpSpPr>
          <p:sp>
            <p:nvSpPr>
              <p:cNvPr id="1152" name="CustomShape 167"/>
              <p:cNvSpPr/>
              <p:nvPr/>
            </p:nvSpPr>
            <p:spPr>
              <a:xfrm rot="11530200">
                <a:off x="6437880" y="905760"/>
                <a:ext cx="106920" cy="218160"/>
              </a:xfrm>
              <a:custGeom>
                <a:avLst/>
                <a:gdLst/>
                <a:ahLst/>
                <a:rect l="l" t="t" r="r" b="b"/>
                <a:pathLst>
                  <a:path w="218" h="434">
                    <a:moveTo>
                      <a:pt x="101" y="0"/>
                    </a:moveTo>
                    <a:lnTo>
                      <a:pt x="0" y="432"/>
                    </a:lnTo>
                    <a:lnTo>
                      <a:pt x="217" y="43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3" name="CustomShape 168"/>
              <p:cNvSpPr/>
              <p:nvPr/>
            </p:nvSpPr>
            <p:spPr>
              <a:xfrm flipH="1" rot="11530200">
                <a:off x="6462000" y="849600"/>
                <a:ext cx="108000" cy="1080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54" name="Group 169"/>
            <p:cNvGrpSpPr/>
            <p:nvPr/>
          </p:nvGrpSpPr>
          <p:grpSpPr>
            <a:xfrm>
              <a:off x="5849640" y="814680"/>
              <a:ext cx="276120" cy="316800"/>
              <a:chOff x="5849640" y="814680"/>
              <a:chExt cx="276120" cy="316800"/>
            </a:xfrm>
          </p:grpSpPr>
          <p:sp>
            <p:nvSpPr>
              <p:cNvPr id="1155" name="CustomShape 170"/>
              <p:cNvSpPr/>
              <p:nvPr/>
            </p:nvSpPr>
            <p:spPr>
              <a:xfrm rot="8808000">
                <a:off x="5951160" y="877320"/>
                <a:ext cx="118080" cy="241200"/>
              </a:xfrm>
              <a:custGeom>
                <a:avLst/>
                <a:gdLst/>
                <a:ahLst/>
                <a:rect l="l" t="t" r="r" b="b"/>
                <a:pathLst>
                  <a:path w="159" h="314">
                    <a:moveTo>
                      <a:pt x="81" y="0"/>
                    </a:moveTo>
                    <a:lnTo>
                      <a:pt x="0" y="313"/>
                    </a:lnTo>
                    <a:lnTo>
                      <a:pt x="158" y="313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6" name="CustomShape 171"/>
              <p:cNvSpPr/>
              <p:nvPr/>
            </p:nvSpPr>
            <p:spPr>
              <a:xfrm flipH="1" rot="8808000">
                <a:off x="5871600" y="836280"/>
                <a:ext cx="115200" cy="1166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57" name="Group 172"/>
            <p:cNvGrpSpPr/>
            <p:nvPr/>
          </p:nvGrpSpPr>
          <p:grpSpPr>
            <a:xfrm>
              <a:off x="6218640" y="808920"/>
              <a:ext cx="180000" cy="322200"/>
              <a:chOff x="6218640" y="808920"/>
              <a:chExt cx="180000" cy="322200"/>
            </a:xfrm>
          </p:grpSpPr>
          <p:sp>
            <p:nvSpPr>
              <p:cNvPr id="1158" name="CustomShape 173"/>
              <p:cNvSpPr/>
              <p:nvPr/>
            </p:nvSpPr>
            <p:spPr>
              <a:xfrm rot="11530200">
                <a:off x="6242760" y="880200"/>
                <a:ext cx="118440" cy="240840"/>
              </a:xfrm>
              <a:custGeom>
                <a:avLst/>
                <a:gdLst/>
                <a:ahLst/>
                <a:rect l="l" t="t" r="r" b="b"/>
                <a:pathLst>
                  <a:path w="218" h="433">
                    <a:moveTo>
                      <a:pt x="103" y="0"/>
                    </a:moveTo>
                    <a:lnTo>
                      <a:pt x="0" y="432"/>
                    </a:lnTo>
                    <a:lnTo>
                      <a:pt x="217" y="432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9" name="CustomShape 174"/>
              <p:cNvSpPr/>
              <p:nvPr/>
            </p:nvSpPr>
            <p:spPr>
              <a:xfrm flipH="1" rot="11530200">
                <a:off x="6269400" y="820080"/>
                <a:ext cx="118080" cy="1184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60" name="Group 175"/>
            <p:cNvGrpSpPr/>
            <p:nvPr/>
          </p:nvGrpSpPr>
          <p:grpSpPr>
            <a:xfrm>
              <a:off x="6133320" y="1415160"/>
              <a:ext cx="172080" cy="319680"/>
              <a:chOff x="6133320" y="1415160"/>
              <a:chExt cx="172080" cy="319680"/>
            </a:xfrm>
          </p:grpSpPr>
          <p:sp>
            <p:nvSpPr>
              <p:cNvPr id="1161" name="CustomShape 176"/>
              <p:cNvSpPr/>
              <p:nvPr/>
            </p:nvSpPr>
            <p:spPr>
              <a:xfrm rot="20885400">
                <a:off x="6156720" y="1424520"/>
                <a:ext cx="117000" cy="240480"/>
              </a:xfrm>
              <a:custGeom>
                <a:avLst/>
                <a:gdLst/>
                <a:ahLst/>
                <a:rect l="l" t="t" r="r" b="b"/>
                <a:pathLst>
                  <a:path w="164" h="327">
                    <a:moveTo>
                      <a:pt x="79" y="0"/>
                    </a:moveTo>
                    <a:lnTo>
                      <a:pt x="0" y="326"/>
                    </a:lnTo>
                    <a:lnTo>
                      <a:pt x="163" y="326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2" name="CustomShape 177"/>
              <p:cNvSpPr/>
              <p:nvPr/>
            </p:nvSpPr>
            <p:spPr>
              <a:xfrm flipH="1" rot="20885400">
                <a:off x="6177960" y="1605960"/>
                <a:ext cx="116280" cy="117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163" name="Group 178"/>
          <p:cNvGrpSpPr/>
          <p:nvPr/>
        </p:nvGrpSpPr>
        <p:grpSpPr>
          <a:xfrm>
            <a:off x="7407000" y="2303280"/>
            <a:ext cx="730800" cy="925920"/>
            <a:chOff x="7407000" y="2303280"/>
            <a:chExt cx="730800" cy="925920"/>
          </a:xfrm>
        </p:grpSpPr>
        <p:grpSp>
          <p:nvGrpSpPr>
            <p:cNvPr id="1164" name="Group 179"/>
            <p:cNvGrpSpPr/>
            <p:nvPr/>
          </p:nvGrpSpPr>
          <p:grpSpPr>
            <a:xfrm>
              <a:off x="7460640" y="2881440"/>
              <a:ext cx="181080" cy="270360"/>
              <a:chOff x="7460640" y="2881440"/>
              <a:chExt cx="181080" cy="270360"/>
            </a:xfrm>
          </p:grpSpPr>
          <p:sp>
            <p:nvSpPr>
              <p:cNvPr id="1165" name="CustomShape 180"/>
              <p:cNvSpPr/>
              <p:nvPr/>
            </p:nvSpPr>
            <p:spPr>
              <a:xfrm rot="1185600">
                <a:off x="7513200" y="2891880"/>
                <a:ext cx="97920" cy="196560"/>
              </a:xfrm>
              <a:custGeom>
                <a:avLst/>
                <a:gdLst/>
                <a:ahLst/>
                <a:rect l="l" t="t" r="r" b="b"/>
                <a:pathLst>
                  <a:path w="204" h="395">
                    <a:moveTo>
                      <a:pt x="95" y="0"/>
                    </a:moveTo>
                    <a:lnTo>
                      <a:pt x="0" y="394"/>
                    </a:lnTo>
                    <a:lnTo>
                      <a:pt x="203" y="394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6" name="CustomShape 181"/>
              <p:cNvSpPr/>
              <p:nvPr/>
            </p:nvSpPr>
            <p:spPr>
              <a:xfrm flipH="1" rot="1185600">
                <a:off x="7473600" y="3039840"/>
                <a:ext cx="99000" cy="979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67" name="Group 182"/>
            <p:cNvGrpSpPr/>
            <p:nvPr/>
          </p:nvGrpSpPr>
          <p:grpSpPr>
            <a:xfrm>
              <a:off x="7965360" y="2879640"/>
              <a:ext cx="171720" cy="320040"/>
              <a:chOff x="7965360" y="2879640"/>
              <a:chExt cx="171720" cy="320040"/>
            </a:xfrm>
          </p:grpSpPr>
          <p:sp>
            <p:nvSpPr>
              <p:cNvPr id="1168" name="CustomShape 183"/>
              <p:cNvSpPr/>
              <p:nvPr/>
            </p:nvSpPr>
            <p:spPr>
              <a:xfrm rot="20885400">
                <a:off x="7988760" y="2889000"/>
                <a:ext cx="117000" cy="240840"/>
              </a:xfrm>
              <a:custGeom>
                <a:avLst/>
                <a:gdLst/>
                <a:ahLst/>
                <a:rect l="l" t="t" r="r" b="b"/>
                <a:pathLst>
                  <a:path w="165" h="326">
                    <a:moveTo>
                      <a:pt x="80" y="0"/>
                    </a:moveTo>
                    <a:lnTo>
                      <a:pt x="0" y="325"/>
                    </a:lnTo>
                    <a:lnTo>
                      <a:pt x="164" y="32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9" name="CustomShape 184"/>
              <p:cNvSpPr/>
              <p:nvPr/>
            </p:nvSpPr>
            <p:spPr>
              <a:xfrm flipH="1" rot="20885400">
                <a:off x="8009640" y="3070800"/>
                <a:ext cx="116280" cy="117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70" name="Group 185"/>
            <p:cNvGrpSpPr/>
            <p:nvPr/>
          </p:nvGrpSpPr>
          <p:grpSpPr>
            <a:xfrm>
              <a:off x="7973640" y="2334240"/>
              <a:ext cx="164160" cy="293040"/>
              <a:chOff x="7973640" y="2334240"/>
              <a:chExt cx="164160" cy="293040"/>
            </a:xfrm>
          </p:grpSpPr>
          <p:sp>
            <p:nvSpPr>
              <p:cNvPr id="1171" name="CustomShape 186"/>
              <p:cNvSpPr/>
              <p:nvPr/>
            </p:nvSpPr>
            <p:spPr>
              <a:xfrm rot="11530200">
                <a:off x="7995240" y="2400120"/>
                <a:ext cx="106920" cy="218160"/>
              </a:xfrm>
              <a:custGeom>
                <a:avLst/>
                <a:gdLst/>
                <a:ahLst/>
                <a:rect l="l" t="t" r="r" b="b"/>
                <a:pathLst>
                  <a:path w="218" h="434">
                    <a:moveTo>
                      <a:pt x="101" y="0"/>
                    </a:moveTo>
                    <a:lnTo>
                      <a:pt x="0" y="432"/>
                    </a:lnTo>
                    <a:lnTo>
                      <a:pt x="217" y="43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72" name="CustomShape 187"/>
              <p:cNvSpPr/>
              <p:nvPr/>
            </p:nvSpPr>
            <p:spPr>
              <a:xfrm flipH="1" rot="11530200">
                <a:off x="8019360" y="2343960"/>
                <a:ext cx="108000" cy="10800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73" name="Group 188"/>
            <p:cNvGrpSpPr/>
            <p:nvPr/>
          </p:nvGrpSpPr>
          <p:grpSpPr>
            <a:xfrm>
              <a:off x="7407000" y="2309040"/>
              <a:ext cx="276120" cy="316800"/>
              <a:chOff x="7407000" y="2309040"/>
              <a:chExt cx="276120" cy="316800"/>
            </a:xfrm>
          </p:grpSpPr>
          <p:sp>
            <p:nvSpPr>
              <p:cNvPr id="1174" name="CustomShape 189"/>
              <p:cNvSpPr/>
              <p:nvPr/>
            </p:nvSpPr>
            <p:spPr>
              <a:xfrm rot="8808000">
                <a:off x="7508520" y="2371680"/>
                <a:ext cx="118080" cy="241200"/>
              </a:xfrm>
              <a:custGeom>
                <a:avLst/>
                <a:gdLst/>
                <a:ahLst/>
                <a:rect l="l" t="t" r="r" b="b"/>
                <a:pathLst>
                  <a:path w="159" h="314">
                    <a:moveTo>
                      <a:pt x="81" y="0"/>
                    </a:moveTo>
                    <a:lnTo>
                      <a:pt x="0" y="313"/>
                    </a:lnTo>
                    <a:lnTo>
                      <a:pt x="158" y="313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75" name="CustomShape 190"/>
              <p:cNvSpPr/>
              <p:nvPr/>
            </p:nvSpPr>
            <p:spPr>
              <a:xfrm flipH="1" rot="8808000">
                <a:off x="7428960" y="2330640"/>
                <a:ext cx="115200" cy="1166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76" name="Group 191"/>
            <p:cNvGrpSpPr/>
            <p:nvPr/>
          </p:nvGrpSpPr>
          <p:grpSpPr>
            <a:xfrm>
              <a:off x="7776000" y="2303280"/>
              <a:ext cx="180000" cy="322200"/>
              <a:chOff x="7776000" y="2303280"/>
              <a:chExt cx="180000" cy="322200"/>
            </a:xfrm>
          </p:grpSpPr>
          <p:sp>
            <p:nvSpPr>
              <p:cNvPr id="1177" name="CustomShape 192"/>
              <p:cNvSpPr/>
              <p:nvPr/>
            </p:nvSpPr>
            <p:spPr>
              <a:xfrm rot="11530200">
                <a:off x="7800120" y="2374560"/>
                <a:ext cx="118440" cy="240840"/>
              </a:xfrm>
              <a:custGeom>
                <a:avLst/>
                <a:gdLst/>
                <a:ahLst/>
                <a:rect l="l" t="t" r="r" b="b"/>
                <a:pathLst>
                  <a:path w="218" h="433">
                    <a:moveTo>
                      <a:pt x="103" y="0"/>
                    </a:moveTo>
                    <a:lnTo>
                      <a:pt x="0" y="432"/>
                    </a:lnTo>
                    <a:lnTo>
                      <a:pt x="217" y="432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78" name="CustomShape 193"/>
              <p:cNvSpPr/>
              <p:nvPr/>
            </p:nvSpPr>
            <p:spPr>
              <a:xfrm flipH="1" rot="11530200">
                <a:off x="7826760" y="2314440"/>
                <a:ext cx="118080" cy="11844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79" name="Group 194"/>
            <p:cNvGrpSpPr/>
            <p:nvPr/>
          </p:nvGrpSpPr>
          <p:grpSpPr>
            <a:xfrm>
              <a:off x="7690680" y="2909520"/>
              <a:ext cx="172080" cy="319680"/>
              <a:chOff x="7690680" y="2909520"/>
              <a:chExt cx="172080" cy="319680"/>
            </a:xfrm>
          </p:grpSpPr>
          <p:sp>
            <p:nvSpPr>
              <p:cNvPr id="1180" name="CustomShape 195"/>
              <p:cNvSpPr/>
              <p:nvPr/>
            </p:nvSpPr>
            <p:spPr>
              <a:xfrm rot="20885400">
                <a:off x="7714080" y="2918880"/>
                <a:ext cx="117000" cy="240480"/>
              </a:xfrm>
              <a:custGeom>
                <a:avLst/>
                <a:gdLst/>
                <a:ahLst/>
                <a:rect l="l" t="t" r="r" b="b"/>
                <a:pathLst>
                  <a:path w="164" h="327">
                    <a:moveTo>
                      <a:pt x="79" y="0"/>
                    </a:moveTo>
                    <a:lnTo>
                      <a:pt x="0" y="326"/>
                    </a:lnTo>
                    <a:lnTo>
                      <a:pt x="163" y="326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1" name="CustomShape 196"/>
              <p:cNvSpPr/>
              <p:nvPr/>
            </p:nvSpPr>
            <p:spPr>
              <a:xfrm flipH="1" rot="20885400">
                <a:off x="7735320" y="3100320"/>
                <a:ext cx="116280" cy="117720"/>
              </a:xfrm>
              <a:prstGeom prst="ellipse">
                <a:avLst/>
              </a:prstGeom>
              <a:solidFill>
                <a:srgbClr val="00ee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1182" name="" descr=""/>
          <p:cNvPicPr/>
          <p:nvPr/>
        </p:nvPicPr>
        <p:blipFill>
          <a:blip r:embed="rId5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1183" name="CustomShape 197"/>
          <p:cNvSpPr/>
          <p:nvPr/>
        </p:nvSpPr>
        <p:spPr>
          <a:xfrm>
            <a:off x="0" y="0"/>
            <a:ext cx="118764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198"/>
          <p:cNvSpPr/>
          <p:nvPr/>
        </p:nvSpPr>
        <p:spPr>
          <a:xfrm>
            <a:off x="-1463040" y="91440"/>
            <a:ext cx="411372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RESULTS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roup 1"/>
          <p:cNvGrpSpPr/>
          <p:nvPr/>
        </p:nvGrpSpPr>
        <p:grpSpPr>
          <a:xfrm>
            <a:off x="3867120" y="256320"/>
            <a:ext cx="4723560" cy="4318560"/>
            <a:chOff x="3867120" y="256320"/>
            <a:chExt cx="4723560" cy="4318560"/>
          </a:xfrm>
        </p:grpSpPr>
        <p:pic>
          <p:nvPicPr>
            <p:cNvPr id="1186" name="" descr=""/>
            <p:cNvPicPr/>
            <p:nvPr/>
          </p:nvPicPr>
          <p:blipFill>
            <a:blip r:embed="rId1"/>
            <a:srcRect l="14593" t="0" r="0" b="0"/>
            <a:stretch/>
          </p:blipFill>
          <p:spPr>
            <a:xfrm rot="16200000">
              <a:off x="2518920" y="1605960"/>
              <a:ext cx="4314600" cy="1618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7" name="" descr=""/>
            <p:cNvPicPr/>
            <p:nvPr/>
          </p:nvPicPr>
          <p:blipFill>
            <a:blip r:embed="rId2"/>
            <a:srcRect l="16586" t="0" r="0" b="0"/>
            <a:stretch/>
          </p:blipFill>
          <p:spPr>
            <a:xfrm rot="16200000">
              <a:off x="4078440" y="1621800"/>
              <a:ext cx="4314600" cy="1591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8" name="" descr=""/>
            <p:cNvPicPr/>
            <p:nvPr/>
          </p:nvPicPr>
          <p:blipFill>
            <a:blip r:embed="rId3"/>
            <a:srcRect l="0" t="764" r="0" b="12862"/>
            <a:stretch/>
          </p:blipFill>
          <p:spPr>
            <a:xfrm>
              <a:off x="7013160" y="256320"/>
              <a:ext cx="1577520" cy="4314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89" name="" descr=""/>
          <p:cNvPicPr/>
          <p:nvPr/>
        </p:nvPicPr>
        <p:blipFill>
          <a:blip r:embed="rId4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1190" name="CustomShape 2"/>
          <p:cNvSpPr/>
          <p:nvPr/>
        </p:nvSpPr>
        <p:spPr>
          <a:xfrm>
            <a:off x="0" y="0"/>
            <a:ext cx="118764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3"/>
          <p:cNvSpPr/>
          <p:nvPr/>
        </p:nvSpPr>
        <p:spPr>
          <a:xfrm>
            <a:off x="-585360" y="91440"/>
            <a:ext cx="237636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RESULTS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" dur="indefinite" restart="never" nodeType="tmRoot">
          <p:childTnLst>
            <p:seq>
              <p:cTn id="123" dur="indefinite" nodeType="mainSeq"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442733666599 -0.00741881298992161 L -0.409759667151523 -0.00741881298992161 E">
                                      <p:cBhvr>
                                        <p:cTn id="127" dur="500" fill="hold"/>
                                        <p:tgtEl>
                                          <p:spTgt spid="118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" descr=""/>
          <p:cNvPicPr/>
          <p:nvPr/>
        </p:nvPicPr>
        <p:blipFill>
          <a:blip r:embed="rId1"/>
          <a:stretch/>
        </p:blipFill>
        <p:spPr>
          <a:xfrm>
            <a:off x="4901040" y="548640"/>
            <a:ext cx="4183200" cy="2741760"/>
          </a:xfrm>
          <a:prstGeom prst="rect">
            <a:avLst/>
          </a:prstGeom>
          <a:ln>
            <a:noFill/>
          </a:ln>
        </p:spPr>
      </p:pic>
      <p:grpSp>
        <p:nvGrpSpPr>
          <p:cNvPr id="1193" name="Group 1"/>
          <p:cNvGrpSpPr/>
          <p:nvPr/>
        </p:nvGrpSpPr>
        <p:grpSpPr>
          <a:xfrm>
            <a:off x="122760" y="200160"/>
            <a:ext cx="4722120" cy="4318560"/>
            <a:chOff x="122760" y="200160"/>
            <a:chExt cx="4722120" cy="4318560"/>
          </a:xfrm>
        </p:grpSpPr>
        <p:pic>
          <p:nvPicPr>
            <p:cNvPr id="1194" name="" descr=""/>
            <p:cNvPicPr/>
            <p:nvPr/>
          </p:nvPicPr>
          <p:blipFill>
            <a:blip r:embed="rId2"/>
            <a:srcRect l="14593" t="0" r="0" b="0"/>
            <a:stretch/>
          </p:blipFill>
          <p:spPr>
            <a:xfrm rot="16200000">
              <a:off x="-1225080" y="1549800"/>
              <a:ext cx="4314600" cy="1618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5" name="" descr=""/>
            <p:cNvPicPr/>
            <p:nvPr/>
          </p:nvPicPr>
          <p:blipFill>
            <a:blip r:embed="rId3"/>
            <a:srcRect l="16586" t="0" r="0" b="0"/>
            <a:stretch/>
          </p:blipFill>
          <p:spPr>
            <a:xfrm rot="16200000">
              <a:off x="332640" y="1565640"/>
              <a:ext cx="4314600" cy="1591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6" name="" descr=""/>
            <p:cNvPicPr/>
            <p:nvPr/>
          </p:nvPicPr>
          <p:blipFill>
            <a:blip r:embed="rId4"/>
            <a:srcRect l="0" t="764" r="0" b="12862"/>
            <a:stretch/>
          </p:blipFill>
          <p:spPr>
            <a:xfrm>
              <a:off x="3267360" y="200160"/>
              <a:ext cx="1577520" cy="4314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97" name="Line 2"/>
          <p:cNvSpPr/>
          <p:nvPr/>
        </p:nvSpPr>
        <p:spPr>
          <a:xfrm flipV="1">
            <a:off x="7132320" y="768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8" name="Line 3"/>
          <p:cNvSpPr/>
          <p:nvPr/>
        </p:nvSpPr>
        <p:spPr>
          <a:xfrm flipV="1">
            <a:off x="7735680" y="768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9" name="Line 4"/>
          <p:cNvSpPr/>
          <p:nvPr/>
        </p:nvSpPr>
        <p:spPr>
          <a:xfrm flipV="1">
            <a:off x="6510240" y="768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0" name="Line 5"/>
          <p:cNvSpPr/>
          <p:nvPr/>
        </p:nvSpPr>
        <p:spPr>
          <a:xfrm flipV="1">
            <a:off x="8339400" y="786240"/>
            <a:ext cx="0" cy="213984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6"/>
          <p:cNvSpPr/>
          <p:nvPr/>
        </p:nvSpPr>
        <p:spPr>
          <a:xfrm>
            <a:off x="182880" y="274320"/>
            <a:ext cx="3016080" cy="1735560"/>
          </a:xfrm>
          <a:prstGeom prst="rect">
            <a:avLst/>
          </a:prstGeom>
          <a:noFill/>
          <a:ln w="38160">
            <a:solidFill>
              <a:srgbClr val="e7e70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7"/>
          <p:cNvSpPr/>
          <p:nvPr/>
        </p:nvSpPr>
        <p:spPr>
          <a:xfrm>
            <a:off x="658368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PT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3" name="CustomShape 8"/>
          <p:cNvSpPr/>
          <p:nvPr/>
        </p:nvSpPr>
        <p:spPr>
          <a:xfrm>
            <a:off x="727848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4" name="CustomShape 9"/>
          <p:cNvSpPr/>
          <p:nvPr/>
        </p:nvSpPr>
        <p:spPr>
          <a:xfrm>
            <a:off x="640080" y="457200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PT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5" name="CustomShape 10"/>
          <p:cNvSpPr/>
          <p:nvPr/>
        </p:nvSpPr>
        <p:spPr>
          <a:xfrm>
            <a:off x="2286000" y="457200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P1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6" name="CustomShape 11"/>
          <p:cNvSpPr/>
          <p:nvPr/>
        </p:nvSpPr>
        <p:spPr>
          <a:xfrm>
            <a:off x="3840480" y="457200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P2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7" name="CustomShape 12"/>
          <p:cNvSpPr/>
          <p:nvPr/>
        </p:nvSpPr>
        <p:spPr>
          <a:xfrm>
            <a:off x="7900560" y="3383280"/>
            <a:ext cx="547200" cy="60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P2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08" name="CustomShape 13"/>
          <p:cNvSpPr/>
          <p:nvPr/>
        </p:nvSpPr>
        <p:spPr>
          <a:xfrm>
            <a:off x="6510240" y="768240"/>
            <a:ext cx="1224000" cy="2138400"/>
          </a:xfrm>
          <a:prstGeom prst="rect">
            <a:avLst/>
          </a:prstGeom>
          <a:noFill/>
          <a:ln w="38160">
            <a:solidFill>
              <a:srgbClr val="e7e70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9" name="CustomShape 14"/>
          <p:cNvSpPr/>
          <p:nvPr/>
        </p:nvSpPr>
        <p:spPr>
          <a:xfrm>
            <a:off x="4901040" y="182880"/>
            <a:ext cx="283320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highlight>
                  <a:srgbClr val="b4c7dc"/>
                </a:highlight>
                <a:latin typeface="Arial"/>
                <a:ea typeface="DejaVu Sans"/>
              </a:rPr>
              <a:t>Layer receiving pulse 1: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10" name="CustomShape 15"/>
          <p:cNvSpPr/>
          <p:nvPr/>
        </p:nvSpPr>
        <p:spPr>
          <a:xfrm>
            <a:off x="5669280" y="540360"/>
            <a:ext cx="265032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DejaVu Sans"/>
              </a:rPr>
              <a:t>Growth rate evolution layer 1 (single root)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211" name="CustomShape 16"/>
          <p:cNvSpPr/>
          <p:nvPr/>
        </p:nvSpPr>
        <p:spPr>
          <a:xfrm rot="16200000">
            <a:off x="6912000" y="3384000"/>
            <a:ext cx="547200" cy="289800"/>
          </a:xfrm>
          <a:custGeom>
            <a:avLst/>
            <a:gdLst/>
            <a:ahLst/>
            <a:rect l="l" t="t" r="r" b="b"/>
            <a:pathLst>
              <a:path w="1525" h="811">
                <a:moveTo>
                  <a:pt x="0" y="202"/>
                </a:moveTo>
                <a:lnTo>
                  <a:pt x="1143" y="202"/>
                </a:lnTo>
                <a:lnTo>
                  <a:pt x="1143" y="0"/>
                </a:lnTo>
                <a:lnTo>
                  <a:pt x="1524" y="405"/>
                </a:lnTo>
                <a:lnTo>
                  <a:pt x="1143" y="810"/>
                </a:lnTo>
                <a:lnTo>
                  <a:pt x="1143" y="607"/>
                </a:lnTo>
                <a:lnTo>
                  <a:pt x="0" y="607"/>
                </a:lnTo>
                <a:lnTo>
                  <a:pt x="0" y="202"/>
                </a:lnTo>
              </a:path>
            </a:pathLst>
          </a:custGeom>
          <a:solidFill>
            <a:srgbClr val="e7e706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1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12" name="CustomShape 17"/>
          <p:cNvSpPr/>
          <p:nvPr/>
        </p:nvSpPr>
        <p:spPr>
          <a:xfrm rot="16200000">
            <a:off x="7535160" y="3384000"/>
            <a:ext cx="547200" cy="289800"/>
          </a:xfrm>
          <a:custGeom>
            <a:avLst/>
            <a:gdLst/>
            <a:ahLst/>
            <a:rect l="l" t="t" r="r" b="b"/>
            <a:pathLst>
              <a:path w="1525" h="811">
                <a:moveTo>
                  <a:pt x="0" y="202"/>
                </a:moveTo>
                <a:lnTo>
                  <a:pt x="1143" y="202"/>
                </a:lnTo>
                <a:lnTo>
                  <a:pt x="1143" y="0"/>
                </a:lnTo>
                <a:lnTo>
                  <a:pt x="1524" y="405"/>
                </a:lnTo>
                <a:lnTo>
                  <a:pt x="1143" y="810"/>
                </a:lnTo>
                <a:lnTo>
                  <a:pt x="1143" y="607"/>
                </a:lnTo>
                <a:lnTo>
                  <a:pt x="0" y="607"/>
                </a:lnTo>
                <a:lnTo>
                  <a:pt x="0" y="202"/>
                </a:lnTo>
              </a:path>
            </a:pathLst>
          </a:custGeom>
          <a:solidFill>
            <a:srgbClr val="e7e706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2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13" name="CustomShape 18"/>
          <p:cNvSpPr/>
          <p:nvPr/>
        </p:nvSpPr>
        <p:spPr>
          <a:xfrm>
            <a:off x="1591200" y="1080360"/>
            <a:ext cx="547200" cy="289800"/>
          </a:xfrm>
          <a:custGeom>
            <a:avLst/>
            <a:gdLst/>
            <a:ahLst/>
            <a:rect l="l" t="t" r="r" b="b"/>
            <a:pathLst>
              <a:path w="1525" h="811">
                <a:moveTo>
                  <a:pt x="0" y="202"/>
                </a:moveTo>
                <a:lnTo>
                  <a:pt x="1143" y="202"/>
                </a:lnTo>
                <a:lnTo>
                  <a:pt x="1143" y="0"/>
                </a:lnTo>
                <a:lnTo>
                  <a:pt x="1524" y="405"/>
                </a:lnTo>
                <a:lnTo>
                  <a:pt x="1143" y="810"/>
                </a:lnTo>
                <a:lnTo>
                  <a:pt x="1143" y="607"/>
                </a:lnTo>
                <a:lnTo>
                  <a:pt x="0" y="607"/>
                </a:lnTo>
                <a:lnTo>
                  <a:pt x="0" y="202"/>
                </a:lnTo>
              </a:path>
            </a:pathLst>
          </a:custGeom>
          <a:solidFill>
            <a:srgbClr val="e7e706"/>
          </a:solidFill>
          <a:ln>
            <a:solidFill>
              <a:srgbClr val="e7e706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Pulse 1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214" name="" descr=""/>
          <p:cNvPicPr/>
          <p:nvPr/>
        </p:nvPicPr>
        <p:blipFill>
          <a:blip r:embed="rId5"/>
          <a:stretch/>
        </p:blipFill>
        <p:spPr>
          <a:xfrm>
            <a:off x="7315200" y="4664880"/>
            <a:ext cx="1733400" cy="363600"/>
          </a:xfrm>
          <a:prstGeom prst="rect">
            <a:avLst/>
          </a:prstGeom>
          <a:ln>
            <a:noFill/>
          </a:ln>
        </p:spPr>
      </p:pic>
      <p:sp>
        <p:nvSpPr>
          <p:cNvPr id="1215" name="CustomShape 19"/>
          <p:cNvSpPr/>
          <p:nvPr/>
        </p:nvSpPr>
        <p:spPr>
          <a:xfrm>
            <a:off x="0" y="0"/>
            <a:ext cx="1187640" cy="364680"/>
          </a:xfrm>
          <a:prstGeom prst="rect">
            <a:avLst/>
          </a:prstGeom>
          <a:solidFill>
            <a:srgbClr val="2a6099"/>
          </a:solidFill>
          <a:ln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6" name="CustomShape 20"/>
          <p:cNvSpPr/>
          <p:nvPr/>
        </p:nvSpPr>
        <p:spPr>
          <a:xfrm>
            <a:off x="-585360" y="91440"/>
            <a:ext cx="2376360" cy="40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85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ffffff"/>
                </a:solidFill>
                <a:latin typeface="Arial"/>
                <a:ea typeface="Bebas Neue"/>
              </a:rPr>
              <a:t>RESULTS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217" name="Line 21"/>
          <p:cNvSpPr/>
          <p:nvPr/>
        </p:nvSpPr>
        <p:spPr>
          <a:xfrm>
            <a:off x="9052560" y="1316880"/>
            <a:ext cx="0" cy="109728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8" name="Line 22"/>
          <p:cNvSpPr/>
          <p:nvPr/>
        </p:nvSpPr>
        <p:spPr>
          <a:xfrm>
            <a:off x="5083920" y="1682640"/>
            <a:ext cx="0" cy="365760"/>
          </a:xfrm>
          <a:prstGeom prst="line">
            <a:avLst/>
          </a:prstGeom>
          <a:ln w="1908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23"/>
          <p:cNvSpPr/>
          <p:nvPr/>
        </p:nvSpPr>
        <p:spPr>
          <a:xfrm>
            <a:off x="4846320" y="3793320"/>
            <a:ext cx="4205520" cy="11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Growth rate after pulse 1 </a:t>
            </a:r>
            <a:r>
              <a:rPr b="1" lang="en-US" sz="15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significantly higher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 compared to before (p=8E-6; data from 10 plants)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220" name="CustomShape 24"/>
          <p:cNvSpPr/>
          <p:nvPr/>
        </p:nvSpPr>
        <p:spPr>
          <a:xfrm rot="16200000">
            <a:off x="6702480" y="3045600"/>
            <a:ext cx="182160" cy="602640"/>
          </a:xfrm>
          <a:custGeom>
            <a:avLst/>
            <a:gdLst/>
            <a:ahLst/>
            <a:rect l="l" t="t" r="r" b="b"/>
            <a:pathLst>
              <a:path w="510" h="1677">
                <a:moveTo>
                  <a:pt x="509" y="0"/>
                </a:moveTo>
                <a:cubicBezTo>
                  <a:pt x="381" y="0"/>
                  <a:pt x="254" y="69"/>
                  <a:pt x="254" y="139"/>
                </a:cubicBezTo>
                <a:lnTo>
                  <a:pt x="254" y="698"/>
                </a:lnTo>
                <a:cubicBezTo>
                  <a:pt x="254" y="768"/>
                  <a:pt x="127" y="838"/>
                  <a:pt x="0" y="838"/>
                </a:cubicBezTo>
                <a:cubicBezTo>
                  <a:pt x="127" y="838"/>
                  <a:pt x="254" y="908"/>
                  <a:pt x="254" y="978"/>
                </a:cubicBezTo>
                <a:lnTo>
                  <a:pt x="254" y="1537"/>
                </a:lnTo>
                <a:cubicBezTo>
                  <a:pt x="254" y="1607"/>
                  <a:pt x="381" y="1676"/>
                  <a:pt x="509" y="1676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CustomShape 25"/>
          <p:cNvSpPr/>
          <p:nvPr/>
        </p:nvSpPr>
        <p:spPr>
          <a:xfrm rot="16200000">
            <a:off x="7388280" y="3145680"/>
            <a:ext cx="182160" cy="401760"/>
          </a:xfrm>
          <a:custGeom>
            <a:avLst/>
            <a:gdLst/>
            <a:ahLst/>
            <a:rect l="l" t="t" r="r" b="b"/>
            <a:pathLst>
              <a:path w="510" h="1120">
                <a:moveTo>
                  <a:pt x="509" y="0"/>
                </a:moveTo>
                <a:cubicBezTo>
                  <a:pt x="381" y="0"/>
                  <a:pt x="254" y="46"/>
                  <a:pt x="254" y="93"/>
                </a:cubicBezTo>
                <a:lnTo>
                  <a:pt x="254" y="466"/>
                </a:lnTo>
                <a:cubicBezTo>
                  <a:pt x="254" y="512"/>
                  <a:pt x="127" y="559"/>
                  <a:pt x="0" y="559"/>
                </a:cubicBezTo>
                <a:cubicBezTo>
                  <a:pt x="127" y="559"/>
                  <a:pt x="254" y="606"/>
                  <a:pt x="254" y="652"/>
                </a:cubicBezTo>
                <a:lnTo>
                  <a:pt x="254" y="1025"/>
                </a:lnTo>
                <a:cubicBezTo>
                  <a:pt x="254" y="1072"/>
                  <a:pt x="381" y="1119"/>
                  <a:pt x="509" y="111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26"/>
          <p:cNvSpPr/>
          <p:nvPr/>
        </p:nvSpPr>
        <p:spPr>
          <a:xfrm rot="16200000">
            <a:off x="8028360" y="3145680"/>
            <a:ext cx="182160" cy="401760"/>
          </a:xfrm>
          <a:custGeom>
            <a:avLst/>
            <a:gdLst/>
            <a:ahLst/>
            <a:rect l="l" t="t" r="r" b="b"/>
            <a:pathLst>
              <a:path w="510" h="1120">
                <a:moveTo>
                  <a:pt x="509" y="0"/>
                </a:moveTo>
                <a:cubicBezTo>
                  <a:pt x="381" y="0"/>
                  <a:pt x="254" y="46"/>
                  <a:pt x="254" y="93"/>
                </a:cubicBezTo>
                <a:lnTo>
                  <a:pt x="254" y="466"/>
                </a:lnTo>
                <a:cubicBezTo>
                  <a:pt x="254" y="512"/>
                  <a:pt x="127" y="559"/>
                  <a:pt x="0" y="559"/>
                </a:cubicBezTo>
                <a:cubicBezTo>
                  <a:pt x="127" y="559"/>
                  <a:pt x="254" y="606"/>
                  <a:pt x="254" y="652"/>
                </a:cubicBezTo>
                <a:lnTo>
                  <a:pt x="254" y="1025"/>
                </a:lnTo>
                <a:cubicBezTo>
                  <a:pt x="254" y="1072"/>
                  <a:pt x="381" y="1119"/>
                  <a:pt x="509" y="111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CustomShape 27"/>
          <p:cNvSpPr/>
          <p:nvPr/>
        </p:nvSpPr>
        <p:spPr>
          <a:xfrm>
            <a:off x="7662600" y="2926080"/>
            <a:ext cx="36540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</a:rPr>
              <a:t>20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7992"/>
      </a:dk2>
      <a:lt2>
        <a:srgbClr val="dff1f0"/>
      </a:lt2>
      <a:accent1>
        <a:srgbClr val="00aebc"/>
      </a:accent1>
      <a:accent2>
        <a:srgbClr val="2a6d81"/>
      </a:accent2>
      <a:accent3>
        <a:srgbClr val="a2c7c4"/>
      </a:accent3>
      <a:accent4>
        <a:srgbClr val="bdd8d6"/>
      </a:accent4>
      <a:accent5>
        <a:srgbClr val="afafaf"/>
      </a:accent5>
      <a:accent6>
        <a:srgbClr val="e50051"/>
      </a:accent6>
      <a:hlink>
        <a:srgbClr val="00afc8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7992"/>
      </a:dk2>
      <a:lt2>
        <a:srgbClr val="dff1f0"/>
      </a:lt2>
      <a:accent1>
        <a:srgbClr val="00aebc"/>
      </a:accent1>
      <a:accent2>
        <a:srgbClr val="2a6d81"/>
      </a:accent2>
      <a:accent3>
        <a:srgbClr val="a2c7c4"/>
      </a:accent3>
      <a:accent4>
        <a:srgbClr val="bdd8d6"/>
      </a:accent4>
      <a:accent5>
        <a:srgbClr val="afafaf"/>
      </a:accent5>
      <a:accent6>
        <a:srgbClr val="e50051"/>
      </a:accent6>
      <a:hlink>
        <a:srgbClr val="00afc8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7992"/>
      </a:dk2>
      <a:lt2>
        <a:srgbClr val="dff1f0"/>
      </a:lt2>
      <a:accent1>
        <a:srgbClr val="00aebc"/>
      </a:accent1>
      <a:accent2>
        <a:srgbClr val="2a6d81"/>
      </a:accent2>
      <a:accent3>
        <a:srgbClr val="a2c7c4"/>
      </a:accent3>
      <a:accent4>
        <a:srgbClr val="bdd8d6"/>
      </a:accent4>
      <a:accent5>
        <a:srgbClr val="afafaf"/>
      </a:accent5>
      <a:accent6>
        <a:srgbClr val="e50051"/>
      </a:accent6>
      <a:hlink>
        <a:srgbClr val="00afc8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7992"/>
      </a:dk2>
      <a:lt2>
        <a:srgbClr val="dff1f0"/>
      </a:lt2>
      <a:accent1>
        <a:srgbClr val="00aebc"/>
      </a:accent1>
      <a:accent2>
        <a:srgbClr val="2a6d81"/>
      </a:accent2>
      <a:accent3>
        <a:srgbClr val="a2c7c4"/>
      </a:accent3>
      <a:accent4>
        <a:srgbClr val="bdd8d6"/>
      </a:accent4>
      <a:accent5>
        <a:srgbClr val="afafaf"/>
      </a:accent5>
      <a:accent6>
        <a:srgbClr val="e50051"/>
      </a:accent6>
      <a:hlink>
        <a:srgbClr val="00afc8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2019_LIST_Template_16_9_MultipleSlideTypes_v05</Template>
  <TotalTime>11391</TotalTime>
  <Application>LibreOffice/6.4.7.2$Linux_X86_64 LibreOffice_project/40$Build-2</Application>
  <Words>2774</Words>
  <Paragraphs>429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2020-03-24T08:31:33Z</dcterms:created>
  <dc:creator>Microsoft Office User</dc:creator>
  <dc:description/>
  <dc:language>en-US</dc:language>
  <cp:lastModifiedBy/>
  <dcterms:modified xsi:type="dcterms:W3CDTF">2022-05-24T11:15:40Z</dcterms:modified>
  <cp:revision>79</cp:revision>
  <dc:subject/>
  <dc:title>cover page example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15.0023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29</vt:i4>
  </property>
  <property fmtid="{D5CDD505-2E9C-101B-9397-08002B2CF9AE}" pid="8" name="PresentationFormat">
    <vt:lpwstr>On-screen Show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42</vt:i4>
  </property>
</Properties>
</file>