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31"/>
  </p:notesMasterIdLst>
  <p:sldIdLst>
    <p:sldId id="427" r:id="rId3"/>
    <p:sldId id="440" r:id="rId4"/>
    <p:sldId id="409" r:id="rId5"/>
    <p:sldId id="324" r:id="rId6"/>
    <p:sldId id="406" r:id="rId7"/>
    <p:sldId id="405" r:id="rId8"/>
    <p:sldId id="381" r:id="rId9"/>
    <p:sldId id="412" r:id="rId10"/>
    <p:sldId id="410" r:id="rId11"/>
    <p:sldId id="413" r:id="rId12"/>
    <p:sldId id="426" r:id="rId13"/>
    <p:sldId id="418" r:id="rId14"/>
    <p:sldId id="411" r:id="rId15"/>
    <p:sldId id="422" r:id="rId16"/>
    <p:sldId id="433" r:id="rId17"/>
    <p:sldId id="442" r:id="rId18"/>
    <p:sldId id="434" r:id="rId19"/>
    <p:sldId id="421" r:id="rId20"/>
    <p:sldId id="436" r:id="rId21"/>
    <p:sldId id="438" r:id="rId22"/>
    <p:sldId id="439" r:id="rId23"/>
    <p:sldId id="445" r:id="rId24"/>
    <p:sldId id="437" r:id="rId25"/>
    <p:sldId id="428" r:id="rId26"/>
    <p:sldId id="425" r:id="rId27"/>
    <p:sldId id="446" r:id="rId28"/>
    <p:sldId id="447" r:id="rId29"/>
    <p:sldId id="272" r:id="rId30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ED934A-9B55-471B-AFFC-30B031E125D9}">
          <p14:sldIdLst>
            <p14:sldId id="427"/>
            <p14:sldId id="440"/>
            <p14:sldId id="409"/>
            <p14:sldId id="324"/>
            <p14:sldId id="406"/>
            <p14:sldId id="405"/>
            <p14:sldId id="381"/>
            <p14:sldId id="412"/>
            <p14:sldId id="410"/>
            <p14:sldId id="413"/>
            <p14:sldId id="426"/>
            <p14:sldId id="418"/>
            <p14:sldId id="411"/>
            <p14:sldId id="422"/>
            <p14:sldId id="433"/>
            <p14:sldId id="442"/>
            <p14:sldId id="434"/>
            <p14:sldId id="421"/>
            <p14:sldId id="436"/>
            <p14:sldId id="438"/>
            <p14:sldId id="439"/>
            <p14:sldId id="445"/>
            <p14:sldId id="437"/>
            <p14:sldId id="428"/>
            <p14:sldId id="425"/>
            <p14:sldId id="446"/>
            <p14:sldId id="447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a Kale" initials="EK" lastIdx="8" clrIdx="0">
    <p:extLst>
      <p:ext uri="{19B8F6BF-5375-455C-9EA6-DF929625EA0E}">
        <p15:presenceInfo xmlns:p15="http://schemas.microsoft.com/office/powerpoint/2012/main" userId="S::EKale@ad.ua.ac.be::06413ea9-7124-47e0-98de-9aaa030b6e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E65"/>
    <a:srgbClr val="82A1AD"/>
    <a:srgbClr val="74D53F"/>
    <a:srgbClr val="C5DE5D"/>
    <a:srgbClr val="6982F9"/>
    <a:srgbClr val="EAAC5B"/>
    <a:srgbClr val="B76A73"/>
    <a:srgbClr val="F5605E"/>
    <a:srgbClr val="327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3" autoAdjust="0"/>
    <p:restoredTop sz="80432" autoAdjust="0"/>
  </p:normalViewPr>
  <p:slideViewPr>
    <p:cSldViewPr snapToGrid="0">
      <p:cViewPr varScale="1">
        <p:scale>
          <a:sx n="53" d="100"/>
          <a:sy n="53" d="100"/>
        </p:scale>
        <p:origin x="122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a Kale" userId="06413ea9-7124-47e0-98de-9aaa030b6e7a" providerId="ADAL" clId="{2B73B5E9-F73A-497A-965A-0ABE3DC40595}"/>
    <pc:docChg chg="modSld">
      <pc:chgData name="Eda Kale" userId="06413ea9-7124-47e0-98de-9aaa030b6e7a" providerId="ADAL" clId="{2B73B5E9-F73A-497A-965A-0ABE3DC40595}" dt="2022-05-25T10:04:58.181" v="26" actId="20577"/>
      <pc:docMkLst>
        <pc:docMk/>
      </pc:docMkLst>
      <pc:sldChg chg="modNotesTx">
        <pc:chgData name="Eda Kale" userId="06413ea9-7124-47e0-98de-9aaa030b6e7a" providerId="ADAL" clId="{2B73B5E9-F73A-497A-965A-0ABE3DC40595}" dt="2022-05-25T10:04:58.181" v="26" actId="20577"/>
        <pc:sldMkLst>
          <pc:docMk/>
          <pc:sldMk cId="2320315142" sldId="272"/>
        </pc:sldMkLst>
      </pc:sldChg>
      <pc:sldChg chg="modNotesTx">
        <pc:chgData name="Eda Kale" userId="06413ea9-7124-47e0-98de-9aaa030b6e7a" providerId="ADAL" clId="{2B73B5E9-F73A-497A-965A-0ABE3DC40595}" dt="2022-05-25T10:03:38.411" v="3" actId="20577"/>
        <pc:sldMkLst>
          <pc:docMk/>
          <pc:sldMk cId="4021873465" sldId="324"/>
        </pc:sldMkLst>
      </pc:sldChg>
      <pc:sldChg chg="modNotesTx">
        <pc:chgData name="Eda Kale" userId="06413ea9-7124-47e0-98de-9aaa030b6e7a" providerId="ADAL" clId="{2B73B5E9-F73A-497A-965A-0ABE3DC40595}" dt="2022-05-25T10:03:48.619" v="6" actId="20577"/>
        <pc:sldMkLst>
          <pc:docMk/>
          <pc:sldMk cId="49834810" sldId="381"/>
        </pc:sldMkLst>
      </pc:sldChg>
      <pc:sldChg chg="modNotesTx">
        <pc:chgData name="Eda Kale" userId="06413ea9-7124-47e0-98de-9aaa030b6e7a" providerId="ADAL" clId="{2B73B5E9-F73A-497A-965A-0ABE3DC40595}" dt="2022-05-25T10:03:43.542" v="5" actId="20577"/>
        <pc:sldMkLst>
          <pc:docMk/>
          <pc:sldMk cId="3080526217" sldId="405"/>
        </pc:sldMkLst>
      </pc:sldChg>
      <pc:sldChg chg="modNotesTx">
        <pc:chgData name="Eda Kale" userId="06413ea9-7124-47e0-98de-9aaa030b6e7a" providerId="ADAL" clId="{2B73B5E9-F73A-497A-965A-0ABE3DC40595}" dt="2022-05-25T10:03:41.061" v="4" actId="20577"/>
        <pc:sldMkLst>
          <pc:docMk/>
          <pc:sldMk cId="2707905307" sldId="406"/>
        </pc:sldMkLst>
      </pc:sldChg>
      <pc:sldChg chg="modNotesTx">
        <pc:chgData name="Eda Kale" userId="06413ea9-7124-47e0-98de-9aaa030b6e7a" providerId="ADAL" clId="{2B73B5E9-F73A-497A-965A-0ABE3DC40595}" dt="2022-05-25T10:03:34.444" v="2" actId="20577"/>
        <pc:sldMkLst>
          <pc:docMk/>
          <pc:sldMk cId="1505321730" sldId="409"/>
        </pc:sldMkLst>
      </pc:sldChg>
      <pc:sldChg chg="modNotesTx">
        <pc:chgData name="Eda Kale" userId="06413ea9-7124-47e0-98de-9aaa030b6e7a" providerId="ADAL" clId="{2B73B5E9-F73A-497A-965A-0ABE3DC40595}" dt="2022-05-25T10:03:56.107" v="8" actId="20577"/>
        <pc:sldMkLst>
          <pc:docMk/>
          <pc:sldMk cId="4219212090" sldId="410"/>
        </pc:sldMkLst>
      </pc:sldChg>
      <pc:sldChg chg="modNotesTx">
        <pc:chgData name="Eda Kale" userId="06413ea9-7124-47e0-98de-9aaa030b6e7a" providerId="ADAL" clId="{2B73B5E9-F73A-497A-965A-0ABE3DC40595}" dt="2022-05-25T10:04:08.472" v="12" actId="20577"/>
        <pc:sldMkLst>
          <pc:docMk/>
          <pc:sldMk cId="4292460567" sldId="411"/>
        </pc:sldMkLst>
      </pc:sldChg>
      <pc:sldChg chg="modNotesTx">
        <pc:chgData name="Eda Kale" userId="06413ea9-7124-47e0-98de-9aaa030b6e7a" providerId="ADAL" clId="{2B73B5E9-F73A-497A-965A-0ABE3DC40595}" dt="2022-05-25T10:03:53.387" v="7" actId="20577"/>
        <pc:sldMkLst>
          <pc:docMk/>
          <pc:sldMk cId="2768466174" sldId="412"/>
        </pc:sldMkLst>
      </pc:sldChg>
      <pc:sldChg chg="modNotesTx">
        <pc:chgData name="Eda Kale" userId="06413ea9-7124-47e0-98de-9aaa030b6e7a" providerId="ADAL" clId="{2B73B5E9-F73A-497A-965A-0ABE3DC40595}" dt="2022-05-25T10:03:58.624" v="9" actId="20577"/>
        <pc:sldMkLst>
          <pc:docMk/>
          <pc:sldMk cId="3586469982" sldId="413"/>
        </pc:sldMkLst>
      </pc:sldChg>
      <pc:sldChg chg="modNotesTx">
        <pc:chgData name="Eda Kale" userId="06413ea9-7124-47e0-98de-9aaa030b6e7a" providerId="ADAL" clId="{2B73B5E9-F73A-497A-965A-0ABE3DC40595}" dt="2022-05-25T10:04:05.345" v="11" actId="20577"/>
        <pc:sldMkLst>
          <pc:docMk/>
          <pc:sldMk cId="562357751" sldId="418"/>
        </pc:sldMkLst>
      </pc:sldChg>
      <pc:sldChg chg="modNotesTx">
        <pc:chgData name="Eda Kale" userId="06413ea9-7124-47e0-98de-9aaa030b6e7a" providerId="ADAL" clId="{2B73B5E9-F73A-497A-965A-0ABE3DC40595}" dt="2022-05-25T10:04:23.648" v="17" actId="20577"/>
        <pc:sldMkLst>
          <pc:docMk/>
          <pc:sldMk cId="744064750" sldId="421"/>
        </pc:sldMkLst>
      </pc:sldChg>
      <pc:sldChg chg="modNotesTx">
        <pc:chgData name="Eda Kale" userId="06413ea9-7124-47e0-98de-9aaa030b6e7a" providerId="ADAL" clId="{2B73B5E9-F73A-497A-965A-0ABE3DC40595}" dt="2022-05-25T10:04:10.722" v="13" actId="20577"/>
        <pc:sldMkLst>
          <pc:docMk/>
          <pc:sldMk cId="2279345413" sldId="422"/>
        </pc:sldMkLst>
      </pc:sldChg>
      <pc:sldChg chg="modNotesTx">
        <pc:chgData name="Eda Kale" userId="06413ea9-7124-47e0-98de-9aaa030b6e7a" providerId="ADAL" clId="{2B73B5E9-F73A-497A-965A-0ABE3DC40595}" dt="2022-05-25T10:04:02.925" v="10" actId="20577"/>
        <pc:sldMkLst>
          <pc:docMk/>
          <pc:sldMk cId="706850307" sldId="426"/>
        </pc:sldMkLst>
      </pc:sldChg>
      <pc:sldChg chg="modNotesTx">
        <pc:chgData name="Eda Kale" userId="06413ea9-7124-47e0-98de-9aaa030b6e7a" providerId="ADAL" clId="{2B73B5E9-F73A-497A-965A-0ABE3DC40595}" dt="2022-05-25T10:03:28.171" v="0" actId="6549"/>
        <pc:sldMkLst>
          <pc:docMk/>
          <pc:sldMk cId="3505903882" sldId="427"/>
        </pc:sldMkLst>
      </pc:sldChg>
      <pc:sldChg chg="modNotesTx">
        <pc:chgData name="Eda Kale" userId="06413ea9-7124-47e0-98de-9aaa030b6e7a" providerId="ADAL" clId="{2B73B5E9-F73A-497A-965A-0ABE3DC40595}" dt="2022-05-25T10:04:41.193" v="23" actId="20577"/>
        <pc:sldMkLst>
          <pc:docMk/>
          <pc:sldMk cId="2501092572" sldId="428"/>
        </pc:sldMkLst>
      </pc:sldChg>
      <pc:sldChg chg="modNotesTx">
        <pc:chgData name="Eda Kale" userId="06413ea9-7124-47e0-98de-9aaa030b6e7a" providerId="ADAL" clId="{2B73B5E9-F73A-497A-965A-0ABE3DC40595}" dt="2022-05-25T10:04:14.999" v="14" actId="20577"/>
        <pc:sldMkLst>
          <pc:docMk/>
          <pc:sldMk cId="619958277" sldId="433"/>
        </pc:sldMkLst>
      </pc:sldChg>
      <pc:sldChg chg="modNotesTx">
        <pc:chgData name="Eda Kale" userId="06413ea9-7124-47e0-98de-9aaa030b6e7a" providerId="ADAL" clId="{2B73B5E9-F73A-497A-965A-0ABE3DC40595}" dt="2022-05-25T10:04:19.854" v="16" actId="20577"/>
        <pc:sldMkLst>
          <pc:docMk/>
          <pc:sldMk cId="158264684" sldId="434"/>
        </pc:sldMkLst>
      </pc:sldChg>
      <pc:sldChg chg="modNotesTx">
        <pc:chgData name="Eda Kale" userId="06413ea9-7124-47e0-98de-9aaa030b6e7a" providerId="ADAL" clId="{2B73B5E9-F73A-497A-965A-0ABE3DC40595}" dt="2022-05-25T10:04:25.867" v="18" actId="20577"/>
        <pc:sldMkLst>
          <pc:docMk/>
          <pc:sldMk cId="582368648" sldId="436"/>
        </pc:sldMkLst>
      </pc:sldChg>
      <pc:sldChg chg="modNotesTx">
        <pc:chgData name="Eda Kale" userId="06413ea9-7124-47e0-98de-9aaa030b6e7a" providerId="ADAL" clId="{2B73B5E9-F73A-497A-965A-0ABE3DC40595}" dt="2022-05-25T10:04:37.995" v="22" actId="20577"/>
        <pc:sldMkLst>
          <pc:docMk/>
          <pc:sldMk cId="1414355843" sldId="437"/>
        </pc:sldMkLst>
      </pc:sldChg>
      <pc:sldChg chg="modNotesTx">
        <pc:chgData name="Eda Kale" userId="06413ea9-7124-47e0-98de-9aaa030b6e7a" providerId="ADAL" clId="{2B73B5E9-F73A-497A-965A-0ABE3DC40595}" dt="2022-05-25T10:04:29.858" v="19" actId="20577"/>
        <pc:sldMkLst>
          <pc:docMk/>
          <pc:sldMk cId="2039368450" sldId="438"/>
        </pc:sldMkLst>
      </pc:sldChg>
      <pc:sldChg chg="modNotesTx">
        <pc:chgData name="Eda Kale" userId="06413ea9-7124-47e0-98de-9aaa030b6e7a" providerId="ADAL" clId="{2B73B5E9-F73A-497A-965A-0ABE3DC40595}" dt="2022-05-25T10:04:31.882" v="20" actId="20577"/>
        <pc:sldMkLst>
          <pc:docMk/>
          <pc:sldMk cId="2356485095" sldId="439"/>
        </pc:sldMkLst>
      </pc:sldChg>
      <pc:sldChg chg="modNotesTx">
        <pc:chgData name="Eda Kale" userId="06413ea9-7124-47e0-98de-9aaa030b6e7a" providerId="ADAL" clId="{2B73B5E9-F73A-497A-965A-0ABE3DC40595}" dt="2022-05-25T10:04:17.576" v="15" actId="20577"/>
        <pc:sldMkLst>
          <pc:docMk/>
          <pc:sldMk cId="893268688" sldId="442"/>
        </pc:sldMkLst>
      </pc:sldChg>
      <pc:sldChg chg="modNotesTx">
        <pc:chgData name="Eda Kale" userId="06413ea9-7124-47e0-98de-9aaa030b6e7a" providerId="ADAL" clId="{2B73B5E9-F73A-497A-965A-0ABE3DC40595}" dt="2022-05-25T10:04:35.325" v="21" actId="20577"/>
        <pc:sldMkLst>
          <pc:docMk/>
          <pc:sldMk cId="1048587518" sldId="445"/>
        </pc:sldMkLst>
      </pc:sldChg>
      <pc:sldChg chg="modNotesTx">
        <pc:chgData name="Eda Kale" userId="06413ea9-7124-47e0-98de-9aaa030b6e7a" providerId="ADAL" clId="{2B73B5E9-F73A-497A-965A-0ABE3DC40595}" dt="2022-05-25T10:04:48.252" v="24" actId="20577"/>
        <pc:sldMkLst>
          <pc:docMk/>
          <pc:sldMk cId="1711672427" sldId="446"/>
        </pc:sldMkLst>
      </pc:sldChg>
      <pc:sldChg chg="modNotesTx">
        <pc:chgData name="Eda Kale" userId="06413ea9-7124-47e0-98de-9aaa030b6e7a" providerId="ADAL" clId="{2B73B5E9-F73A-497A-965A-0ABE3DC40595}" dt="2022-05-25T10:04:55.362" v="25" actId="20577"/>
        <pc:sldMkLst>
          <pc:docMk/>
          <pc:sldMk cId="1285118396" sldId="44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38377-9770-4427-93EE-C17A45F9A9ED}" type="doc">
      <dgm:prSet loTypeId="urn:microsoft.com/office/officeart/2005/8/layout/radial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64D013CC-3C50-4838-9DF1-354DBB424E0C}">
      <dgm:prSet phldrT="[Text]"/>
      <dgm:spPr>
        <a:xfrm>
          <a:off x="3456878" y="2801587"/>
          <a:ext cx="1052404" cy="1052404"/>
        </a:xfrm>
        <a:prstGeom prst="ellipse">
          <a:avLst/>
        </a:prstGeom>
      </dgm:spPr>
      <dgm:t>
        <a:bodyPr/>
        <a:lstStyle/>
        <a:p>
          <a:r>
            <a:rPr lang="tr-TR" dirty="0"/>
            <a:t>BENEFITS OF </a:t>
          </a:r>
          <a:r>
            <a:rPr lang="en-US" dirty="0" err="1"/>
            <a:t>NbS</a:t>
          </a:r>
          <a:endParaRPr lang="it-IT" dirty="0"/>
        </a:p>
      </dgm:t>
    </dgm:pt>
    <dgm:pt modelId="{37AB7F3A-D1D7-44E4-87BA-27D57F344F30}" type="parTrans" cxnId="{0541DFE9-E2BF-4FDC-A38D-414C79066002}">
      <dgm:prSet/>
      <dgm:spPr/>
      <dgm:t>
        <a:bodyPr/>
        <a:lstStyle/>
        <a:p>
          <a:endParaRPr lang="it-IT"/>
        </a:p>
      </dgm:t>
    </dgm:pt>
    <dgm:pt modelId="{F645FE4C-BA7F-4687-A2A0-390B7944BCDE}" type="sibTrans" cxnId="{0541DFE9-E2BF-4FDC-A38D-414C79066002}">
      <dgm:prSet/>
      <dgm:spPr/>
      <dgm:t>
        <a:bodyPr/>
        <a:lstStyle/>
        <a:p>
          <a:endParaRPr lang="it-IT"/>
        </a:p>
      </dgm:t>
    </dgm:pt>
    <dgm:pt modelId="{EB7927EF-D760-46D1-92EE-98D323AE52EC}">
      <dgm:prSet phldrT="[Text]" custT="1"/>
      <dgm:spPr>
        <a:xfrm>
          <a:off x="3325328" y="3038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Health Impacts </a:t>
          </a:r>
        </a:p>
      </dgm:t>
    </dgm:pt>
    <dgm:pt modelId="{7FCA5D24-147E-479C-A842-5FD2ADB4683F}" type="parTrans" cxnId="{84247A11-0F00-4219-98DA-2DA4794DC779}">
      <dgm:prSet/>
      <dgm:spPr>
        <a:xfrm rot="16200000">
          <a:off x="3590074" y="1903402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28C3AB81-6A3B-446D-9000-02553937E3C5}" type="sibTrans" cxnId="{84247A11-0F00-4219-98DA-2DA4794DC779}">
      <dgm:prSet/>
      <dgm:spPr/>
      <dgm:t>
        <a:bodyPr/>
        <a:lstStyle/>
        <a:p>
          <a:endParaRPr lang="it-IT"/>
        </a:p>
      </dgm:t>
    </dgm:pt>
    <dgm:pt modelId="{43D2686B-DCC1-49FD-96FB-B364CE156855}">
      <dgm:prSet custT="1"/>
      <dgm:spPr>
        <a:xfrm>
          <a:off x="5861794" y="3494184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>
              <a:latin typeface="Rockwell" panose="02060603020205020403"/>
              <a:ea typeface="+mn-ea"/>
              <a:cs typeface="+mn-cs"/>
            </a:rPr>
            <a:t>Bio-diversity</a:t>
          </a:r>
        </a:p>
      </dgm:t>
    </dgm:pt>
    <dgm:pt modelId="{8DABFB9E-72FC-4961-A4B8-9A0B89381B52}" type="parTrans" cxnId="{2E946A41-1C16-4B86-B3B4-989DDEE44426}">
      <dgm:prSet/>
      <dgm:spPr>
        <a:xfrm rot="1080000">
          <a:off x="4774594" y="3533755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9AD9BA43-0238-45FF-A546-B8228DDD7227}" type="sibTrans" cxnId="{2E946A41-1C16-4B86-B3B4-989DDEE44426}">
      <dgm:prSet/>
      <dgm:spPr/>
      <dgm:t>
        <a:bodyPr/>
        <a:lstStyle/>
        <a:p>
          <a:endParaRPr lang="it-IT"/>
        </a:p>
      </dgm:t>
    </dgm:pt>
    <dgm:pt modelId="{41C4A5AD-B000-42B7-AFBB-4C3223CE0B30}">
      <dgm:prSet custT="1"/>
      <dgm:spPr>
        <a:xfrm>
          <a:off x="4892950" y="4827684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Sustainable water </a:t>
          </a:r>
        </a:p>
      </dgm:t>
    </dgm:pt>
    <dgm:pt modelId="{C8D3FDF4-20FB-4EAC-945B-878A794709AD}" type="parTrans" cxnId="{BADB47D9-F6A2-44AF-8AD2-9FDEE7EE5613}">
      <dgm:prSet/>
      <dgm:spPr>
        <a:xfrm rot="3240000">
          <a:off x="4322148" y="4156494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C3C7D914-5F0D-48F6-AED1-74568093504B}" type="sibTrans" cxnId="{BADB47D9-F6A2-44AF-8AD2-9FDEE7EE5613}">
      <dgm:prSet/>
      <dgm:spPr/>
      <dgm:t>
        <a:bodyPr/>
        <a:lstStyle/>
        <a:p>
          <a:endParaRPr lang="it-IT"/>
        </a:p>
      </dgm:t>
    </dgm:pt>
    <dgm:pt modelId="{F289DF56-AE8F-40F0-A57F-74AD12FA3D9E}">
      <dgm:prSet custT="1"/>
      <dgm:spPr>
        <a:xfrm>
          <a:off x="3325328" y="5337035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>
              <a:latin typeface="Rockwell" panose="02060603020205020403"/>
              <a:ea typeface="+mn-ea"/>
              <a:cs typeface="+mn-cs"/>
            </a:rPr>
            <a:t>Urban agriculture </a:t>
          </a:r>
        </a:p>
      </dgm:t>
    </dgm:pt>
    <dgm:pt modelId="{0F66F371-5B72-4E18-8F38-899A6904939F}" type="parTrans" cxnId="{1D4BF096-4C2A-4D95-89C2-75AC5A0FA781}">
      <dgm:prSet/>
      <dgm:spPr>
        <a:xfrm rot="5400000">
          <a:off x="3590074" y="4394359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F082A90E-EB8B-430A-B3D5-73F15D9482C3}" type="sibTrans" cxnId="{1D4BF096-4C2A-4D95-89C2-75AC5A0FA781}">
      <dgm:prSet/>
      <dgm:spPr/>
      <dgm:t>
        <a:bodyPr/>
        <a:lstStyle/>
        <a:p>
          <a:endParaRPr lang="it-IT"/>
        </a:p>
      </dgm:t>
    </dgm:pt>
    <dgm:pt modelId="{A255911C-08A8-4331-8252-C4A4E9CF0308}">
      <dgm:prSet custT="1"/>
      <dgm:spPr>
        <a:xfrm>
          <a:off x="788861" y="3494184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Acoustic </a:t>
          </a:r>
        </a:p>
      </dgm:t>
    </dgm:pt>
    <dgm:pt modelId="{F285C7C9-3CC6-4C13-819C-660AD812EF9B}" type="parTrans" cxnId="{B13AFEE8-AE19-4D96-BA15-5FD4DA67BAFF}">
      <dgm:prSet/>
      <dgm:spPr>
        <a:xfrm rot="9720000">
          <a:off x="2405554" y="3533755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24C56D87-B2F0-42BE-B033-D20F8FAF34C1}" type="sibTrans" cxnId="{B13AFEE8-AE19-4D96-BA15-5FD4DA67BAFF}">
      <dgm:prSet/>
      <dgm:spPr/>
      <dgm:t>
        <a:bodyPr/>
        <a:lstStyle/>
        <a:p>
          <a:endParaRPr lang="it-IT"/>
        </a:p>
      </dgm:t>
    </dgm:pt>
    <dgm:pt modelId="{A33A3290-D45A-44E9-B56E-92271A0F3EF2}">
      <dgm:prSet custT="1"/>
      <dgm:spPr>
        <a:xfrm>
          <a:off x="788861" y="1845889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Jobs and Investment </a:t>
          </a:r>
        </a:p>
      </dgm:t>
    </dgm:pt>
    <dgm:pt modelId="{0889C750-E76C-4CF9-8B19-1BF1917855BE}" type="parTrans" cxnId="{71B52137-EF68-4772-A2D4-5EC0940151DF}">
      <dgm:prSet/>
      <dgm:spPr>
        <a:xfrm rot="11880000">
          <a:off x="2405554" y="2764007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EB41C5D4-3564-4888-8BF8-531B3EE74A63}" type="sibTrans" cxnId="{71B52137-EF68-4772-A2D4-5EC0940151DF}">
      <dgm:prSet/>
      <dgm:spPr/>
      <dgm:t>
        <a:bodyPr/>
        <a:lstStyle/>
        <a:p>
          <a:endParaRPr lang="it-IT"/>
        </a:p>
      </dgm:t>
    </dgm:pt>
    <dgm:pt modelId="{9661DBE4-FA21-48D5-992D-C2FF46001BA7}">
      <dgm:prSet custT="1"/>
      <dgm:spPr>
        <a:xfrm>
          <a:off x="1757705" y="512390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Social cohesion </a:t>
          </a:r>
        </a:p>
      </dgm:t>
    </dgm:pt>
    <dgm:pt modelId="{D99982F9-093F-476D-A652-928926C3E1D6}" type="parTrans" cxnId="{DD4F6971-D284-4F85-A713-4A6085A7ED35}">
      <dgm:prSet/>
      <dgm:spPr>
        <a:xfrm rot="14040000">
          <a:off x="2858000" y="2141268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FEC57DF9-86BB-4DD2-8082-B30FECEB3516}" type="sibTrans" cxnId="{DD4F6971-D284-4F85-A713-4A6085A7ED35}">
      <dgm:prSet/>
      <dgm:spPr/>
      <dgm:t>
        <a:bodyPr/>
        <a:lstStyle/>
        <a:p>
          <a:endParaRPr lang="it-IT"/>
        </a:p>
      </dgm:t>
    </dgm:pt>
    <dgm:pt modelId="{E07487A5-298F-423A-BBA9-0FE2664A3296}">
      <dgm:prSet custT="1"/>
      <dgm:spPr>
        <a:xfrm>
          <a:off x="4892950" y="512390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en-US" sz="900">
              <a:latin typeface="Rockwell" panose="02060603020205020403"/>
              <a:ea typeface="+mn-ea"/>
              <a:cs typeface="+mn-cs"/>
            </a:rPr>
            <a:t>Urban heat island (UHI) mitigation </a:t>
          </a:r>
          <a:endParaRPr lang="it-IT" sz="900">
            <a:latin typeface="Rockwell" panose="02060603020205020403"/>
            <a:ea typeface="+mn-ea"/>
            <a:cs typeface="+mn-cs"/>
          </a:endParaRPr>
        </a:p>
      </dgm:t>
    </dgm:pt>
    <dgm:pt modelId="{4C6E1777-0FF8-4D42-8439-016866263D34}" type="sibTrans" cxnId="{85702048-40C9-4A7F-B460-3E083812F30F}">
      <dgm:prSet/>
      <dgm:spPr/>
      <dgm:t>
        <a:bodyPr/>
        <a:lstStyle/>
        <a:p>
          <a:endParaRPr lang="it-IT"/>
        </a:p>
      </dgm:t>
    </dgm:pt>
    <dgm:pt modelId="{5303C650-FA5A-4360-8F5D-0582757B0E96}" type="parTrans" cxnId="{85702048-40C9-4A7F-B460-3E083812F30F}">
      <dgm:prSet/>
      <dgm:spPr>
        <a:xfrm rot="18360000">
          <a:off x="4322148" y="2141268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2F1DF3DA-1A88-41C1-9BCB-B41E1624958F}">
      <dgm:prSet custT="1"/>
      <dgm:spPr>
        <a:xfrm>
          <a:off x="5861794" y="1845889"/>
          <a:ext cx="1315505" cy="1315505"/>
        </a:xfrm>
        <a:prstGeom prst="ellipse">
          <a:avLst/>
        </a:prstGeom>
      </dgm:spPr>
      <dgm:t>
        <a:bodyPr/>
        <a:lstStyle/>
        <a:p>
          <a:pPr>
            <a:buFont typeface="+mj-lt"/>
            <a:buAutoNum type="arabicPeriod"/>
          </a:pPr>
          <a:r>
            <a:rPr lang="it-IT" sz="900" dirty="0">
              <a:latin typeface="Rockwell" panose="02060603020205020403"/>
              <a:ea typeface="+mn-ea"/>
              <a:cs typeface="+mn-cs"/>
            </a:rPr>
            <a:t>Carbon sequestration </a:t>
          </a:r>
        </a:p>
      </dgm:t>
    </dgm:pt>
    <dgm:pt modelId="{258AA39D-163A-4BD2-80E4-819EC1F3C463}" type="sibTrans" cxnId="{6159E0F2-EB3E-48D3-83CC-42F4DAA93261}">
      <dgm:prSet/>
      <dgm:spPr/>
      <dgm:t>
        <a:bodyPr/>
        <a:lstStyle/>
        <a:p>
          <a:endParaRPr lang="it-IT"/>
        </a:p>
      </dgm:t>
    </dgm:pt>
    <dgm:pt modelId="{70FAB488-2507-4805-895C-CCA141E97B1D}" type="parTrans" cxnId="{6159E0F2-EB3E-48D3-83CC-42F4DAA93261}">
      <dgm:prSet/>
      <dgm:spPr>
        <a:xfrm rot="20520000">
          <a:off x="4774594" y="2764007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B3ACE4BE-31DE-449B-B083-87CF57DD899C}">
      <dgm:prSet custT="1"/>
      <dgm:spPr>
        <a:xfrm>
          <a:off x="1757705" y="4827684"/>
          <a:ext cx="1315505" cy="1315505"/>
        </a:xfrm>
        <a:prstGeom prst="ellipse">
          <a:avLst/>
        </a:prstGeom>
      </dgm:spPr>
      <dgm:t>
        <a:bodyPr/>
        <a:lstStyle/>
        <a:p>
          <a:pPr rtl="0">
            <a:buFont typeface="+mj-lt"/>
            <a:buAutoNum type="arabicPeriod"/>
          </a:pPr>
          <a:r>
            <a:rPr lang="it-IT" sz="900">
              <a:latin typeface="Rockwell" panose="02060603020205020403"/>
              <a:ea typeface="+mn-ea"/>
              <a:cs typeface="+mn-cs"/>
            </a:rPr>
            <a:t>Air quality </a:t>
          </a:r>
        </a:p>
      </dgm:t>
    </dgm:pt>
    <dgm:pt modelId="{1DA8AE9D-35BC-4338-A5A7-57A46B7ECCC9}" type="sibTrans" cxnId="{503BC00F-0ACE-4891-B2CA-0FC3E130E412}">
      <dgm:prSet/>
      <dgm:spPr/>
      <dgm:t>
        <a:bodyPr/>
        <a:lstStyle/>
        <a:p>
          <a:endParaRPr lang="it-IT"/>
        </a:p>
      </dgm:t>
    </dgm:pt>
    <dgm:pt modelId="{60BCACED-8B7D-4180-9E48-450B09D51D31}" type="parTrans" cxnId="{503BC00F-0ACE-4891-B2CA-0FC3E130E412}">
      <dgm:prSet/>
      <dgm:spPr>
        <a:xfrm rot="7560000">
          <a:off x="2858000" y="4156494"/>
          <a:ext cx="786012" cy="357817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pPr>
            <a:buNone/>
          </a:pPr>
          <a:endParaRPr lang="it-IT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gm:t>
    </dgm:pt>
    <dgm:pt modelId="{1B944CEA-80F1-4944-A8B6-A3A7ED762E0B}" type="pres">
      <dgm:prSet presAssocID="{7CE38377-9770-4427-93EE-C17A45F9A9E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FE7280-EE17-403E-9BBD-A59061789AE5}" type="pres">
      <dgm:prSet presAssocID="{64D013CC-3C50-4838-9DF1-354DBB424E0C}" presName="centerShape" presStyleLbl="node0" presStyleIdx="0" presStyleCnt="1"/>
      <dgm:spPr/>
    </dgm:pt>
    <dgm:pt modelId="{4D5234EE-267C-4222-8738-65B04293B401}" type="pres">
      <dgm:prSet presAssocID="{7FCA5D24-147E-479C-A842-5FD2ADB4683F}" presName="parTrans" presStyleLbl="sibTrans2D1" presStyleIdx="0" presStyleCnt="10"/>
      <dgm:spPr/>
    </dgm:pt>
    <dgm:pt modelId="{1D17A51A-B1F7-42A4-9745-D33628AA079A}" type="pres">
      <dgm:prSet presAssocID="{7FCA5D24-147E-479C-A842-5FD2ADB4683F}" presName="connectorText" presStyleLbl="sibTrans2D1" presStyleIdx="0" presStyleCnt="10"/>
      <dgm:spPr/>
    </dgm:pt>
    <dgm:pt modelId="{89248FE4-35E6-4C24-A5DA-D6887C0EB3C9}" type="pres">
      <dgm:prSet presAssocID="{EB7927EF-D760-46D1-92EE-98D323AE52EC}" presName="node" presStyleLbl="node1" presStyleIdx="0" presStyleCnt="10" custScaleX="151651" custScaleY="151652">
        <dgm:presLayoutVars>
          <dgm:bulletEnabled val="1"/>
        </dgm:presLayoutVars>
      </dgm:prSet>
      <dgm:spPr/>
    </dgm:pt>
    <dgm:pt modelId="{F53F880F-7599-4970-B925-A5D76C1BF7C8}" type="pres">
      <dgm:prSet presAssocID="{5303C650-FA5A-4360-8F5D-0582757B0E96}" presName="parTrans" presStyleLbl="sibTrans2D1" presStyleIdx="1" presStyleCnt="10"/>
      <dgm:spPr/>
    </dgm:pt>
    <dgm:pt modelId="{D62FB9C8-ECFC-44AD-83C9-C9F344FA0158}" type="pres">
      <dgm:prSet presAssocID="{5303C650-FA5A-4360-8F5D-0582757B0E96}" presName="connectorText" presStyleLbl="sibTrans2D1" presStyleIdx="1" presStyleCnt="10"/>
      <dgm:spPr/>
    </dgm:pt>
    <dgm:pt modelId="{DD0A57B0-85E7-467A-8139-DE69815237FB}" type="pres">
      <dgm:prSet presAssocID="{E07487A5-298F-423A-BBA9-0FE2664A3296}" presName="node" presStyleLbl="node1" presStyleIdx="1" presStyleCnt="10" custScaleX="151651" custScaleY="151652">
        <dgm:presLayoutVars>
          <dgm:bulletEnabled val="1"/>
        </dgm:presLayoutVars>
      </dgm:prSet>
      <dgm:spPr/>
    </dgm:pt>
    <dgm:pt modelId="{77F60440-287E-4B0F-AA16-1FF18BF466D3}" type="pres">
      <dgm:prSet presAssocID="{70FAB488-2507-4805-895C-CCA141E97B1D}" presName="parTrans" presStyleLbl="sibTrans2D1" presStyleIdx="2" presStyleCnt="10"/>
      <dgm:spPr/>
    </dgm:pt>
    <dgm:pt modelId="{20895432-6662-4FCA-B673-1AAFF307FFF5}" type="pres">
      <dgm:prSet presAssocID="{70FAB488-2507-4805-895C-CCA141E97B1D}" presName="connectorText" presStyleLbl="sibTrans2D1" presStyleIdx="2" presStyleCnt="10"/>
      <dgm:spPr/>
    </dgm:pt>
    <dgm:pt modelId="{DD345411-852A-4F5A-8B1A-916021D577F8}" type="pres">
      <dgm:prSet presAssocID="{2F1DF3DA-1A88-41C1-9BCB-B41E1624958F}" presName="node" presStyleLbl="node1" presStyleIdx="2" presStyleCnt="10" custScaleX="151651" custScaleY="151652">
        <dgm:presLayoutVars>
          <dgm:bulletEnabled val="1"/>
        </dgm:presLayoutVars>
      </dgm:prSet>
      <dgm:spPr/>
    </dgm:pt>
    <dgm:pt modelId="{AE25AE34-DA47-475E-A8D9-D4BAE743136A}" type="pres">
      <dgm:prSet presAssocID="{8DABFB9E-72FC-4961-A4B8-9A0B89381B52}" presName="parTrans" presStyleLbl="sibTrans2D1" presStyleIdx="3" presStyleCnt="10"/>
      <dgm:spPr/>
    </dgm:pt>
    <dgm:pt modelId="{6E150164-73CF-40B6-B6FC-D8F4A495435B}" type="pres">
      <dgm:prSet presAssocID="{8DABFB9E-72FC-4961-A4B8-9A0B89381B52}" presName="connectorText" presStyleLbl="sibTrans2D1" presStyleIdx="3" presStyleCnt="10"/>
      <dgm:spPr/>
    </dgm:pt>
    <dgm:pt modelId="{67ABC30E-A7B1-41DA-9FEB-FDF89AC2F338}" type="pres">
      <dgm:prSet presAssocID="{43D2686B-DCC1-49FD-96FB-B364CE156855}" presName="node" presStyleLbl="node1" presStyleIdx="3" presStyleCnt="10" custScaleX="151651" custScaleY="151652">
        <dgm:presLayoutVars>
          <dgm:bulletEnabled val="1"/>
        </dgm:presLayoutVars>
      </dgm:prSet>
      <dgm:spPr/>
    </dgm:pt>
    <dgm:pt modelId="{4D411AA9-B6CA-4089-9CE9-CE3213089F98}" type="pres">
      <dgm:prSet presAssocID="{C8D3FDF4-20FB-4EAC-945B-878A794709AD}" presName="parTrans" presStyleLbl="sibTrans2D1" presStyleIdx="4" presStyleCnt="10"/>
      <dgm:spPr/>
    </dgm:pt>
    <dgm:pt modelId="{D02F876A-39DD-416C-B385-01E0C291B6D8}" type="pres">
      <dgm:prSet presAssocID="{C8D3FDF4-20FB-4EAC-945B-878A794709AD}" presName="connectorText" presStyleLbl="sibTrans2D1" presStyleIdx="4" presStyleCnt="10"/>
      <dgm:spPr/>
    </dgm:pt>
    <dgm:pt modelId="{2815881D-8537-4573-AF64-C2F11F5A9181}" type="pres">
      <dgm:prSet presAssocID="{41C4A5AD-B000-42B7-AFBB-4C3223CE0B30}" presName="node" presStyleLbl="node1" presStyleIdx="4" presStyleCnt="10" custScaleX="151651" custScaleY="151652">
        <dgm:presLayoutVars>
          <dgm:bulletEnabled val="1"/>
        </dgm:presLayoutVars>
      </dgm:prSet>
      <dgm:spPr/>
    </dgm:pt>
    <dgm:pt modelId="{09FF332C-FA6D-48C8-B76C-B48B4C0FFC56}" type="pres">
      <dgm:prSet presAssocID="{0F66F371-5B72-4E18-8F38-899A6904939F}" presName="parTrans" presStyleLbl="sibTrans2D1" presStyleIdx="5" presStyleCnt="10"/>
      <dgm:spPr/>
    </dgm:pt>
    <dgm:pt modelId="{8B432429-C780-47DC-A80E-675665904B82}" type="pres">
      <dgm:prSet presAssocID="{0F66F371-5B72-4E18-8F38-899A6904939F}" presName="connectorText" presStyleLbl="sibTrans2D1" presStyleIdx="5" presStyleCnt="10"/>
      <dgm:spPr/>
    </dgm:pt>
    <dgm:pt modelId="{79542C7D-0D84-4159-BA98-1EFA91AE7EC2}" type="pres">
      <dgm:prSet presAssocID="{F289DF56-AE8F-40F0-A57F-74AD12FA3D9E}" presName="node" presStyleLbl="node1" presStyleIdx="5" presStyleCnt="10" custScaleX="151651" custScaleY="151652">
        <dgm:presLayoutVars>
          <dgm:bulletEnabled val="1"/>
        </dgm:presLayoutVars>
      </dgm:prSet>
      <dgm:spPr/>
    </dgm:pt>
    <dgm:pt modelId="{DE98CD8D-D15D-4BC7-A175-51FEB12399DE}" type="pres">
      <dgm:prSet presAssocID="{60BCACED-8B7D-4180-9E48-450B09D51D31}" presName="parTrans" presStyleLbl="sibTrans2D1" presStyleIdx="6" presStyleCnt="10"/>
      <dgm:spPr/>
    </dgm:pt>
    <dgm:pt modelId="{B49A830A-2939-4F6B-BA5D-5E8FB9040EAF}" type="pres">
      <dgm:prSet presAssocID="{60BCACED-8B7D-4180-9E48-450B09D51D31}" presName="connectorText" presStyleLbl="sibTrans2D1" presStyleIdx="6" presStyleCnt="10"/>
      <dgm:spPr/>
    </dgm:pt>
    <dgm:pt modelId="{575B3552-3084-4483-8AD0-B0F7D67F81A0}" type="pres">
      <dgm:prSet presAssocID="{B3ACE4BE-31DE-449B-B083-87CF57DD899C}" presName="node" presStyleLbl="node1" presStyleIdx="6" presStyleCnt="10" custScaleX="151651" custScaleY="151652">
        <dgm:presLayoutVars>
          <dgm:bulletEnabled val="1"/>
        </dgm:presLayoutVars>
      </dgm:prSet>
      <dgm:spPr/>
    </dgm:pt>
    <dgm:pt modelId="{BCCBF3A2-E6E2-44D4-BF97-6A6E6FA27D77}" type="pres">
      <dgm:prSet presAssocID="{F285C7C9-3CC6-4C13-819C-660AD812EF9B}" presName="parTrans" presStyleLbl="sibTrans2D1" presStyleIdx="7" presStyleCnt="10"/>
      <dgm:spPr/>
    </dgm:pt>
    <dgm:pt modelId="{02EEE86E-214F-4812-B92F-9DB3C923A94A}" type="pres">
      <dgm:prSet presAssocID="{F285C7C9-3CC6-4C13-819C-660AD812EF9B}" presName="connectorText" presStyleLbl="sibTrans2D1" presStyleIdx="7" presStyleCnt="10"/>
      <dgm:spPr/>
    </dgm:pt>
    <dgm:pt modelId="{1C476B8C-44EA-4CF2-B918-BE061AAFF21F}" type="pres">
      <dgm:prSet presAssocID="{A255911C-08A8-4331-8252-C4A4E9CF0308}" presName="node" presStyleLbl="node1" presStyleIdx="7" presStyleCnt="10" custScaleX="151651" custScaleY="151652">
        <dgm:presLayoutVars>
          <dgm:bulletEnabled val="1"/>
        </dgm:presLayoutVars>
      </dgm:prSet>
      <dgm:spPr/>
    </dgm:pt>
    <dgm:pt modelId="{A8B5035E-4F31-46C9-85BB-6A60E01E1F8E}" type="pres">
      <dgm:prSet presAssocID="{0889C750-E76C-4CF9-8B19-1BF1917855BE}" presName="parTrans" presStyleLbl="sibTrans2D1" presStyleIdx="8" presStyleCnt="10"/>
      <dgm:spPr/>
    </dgm:pt>
    <dgm:pt modelId="{9DE0CA8D-D21E-4190-89C9-02390E2CE4F8}" type="pres">
      <dgm:prSet presAssocID="{0889C750-E76C-4CF9-8B19-1BF1917855BE}" presName="connectorText" presStyleLbl="sibTrans2D1" presStyleIdx="8" presStyleCnt="10"/>
      <dgm:spPr/>
    </dgm:pt>
    <dgm:pt modelId="{23629EAF-0498-4378-AAAC-CF5A09654176}" type="pres">
      <dgm:prSet presAssocID="{A33A3290-D45A-44E9-B56E-92271A0F3EF2}" presName="node" presStyleLbl="node1" presStyleIdx="8" presStyleCnt="10" custScaleX="151651" custScaleY="151652">
        <dgm:presLayoutVars>
          <dgm:bulletEnabled val="1"/>
        </dgm:presLayoutVars>
      </dgm:prSet>
      <dgm:spPr/>
    </dgm:pt>
    <dgm:pt modelId="{8122188F-00B3-46BF-82AB-C8AE9E97D84B}" type="pres">
      <dgm:prSet presAssocID="{D99982F9-093F-476D-A652-928926C3E1D6}" presName="parTrans" presStyleLbl="sibTrans2D1" presStyleIdx="9" presStyleCnt="10"/>
      <dgm:spPr/>
    </dgm:pt>
    <dgm:pt modelId="{CFD3259D-CE36-4FF9-9A91-AC13BC36CB6D}" type="pres">
      <dgm:prSet presAssocID="{D99982F9-093F-476D-A652-928926C3E1D6}" presName="connectorText" presStyleLbl="sibTrans2D1" presStyleIdx="9" presStyleCnt="10"/>
      <dgm:spPr/>
    </dgm:pt>
    <dgm:pt modelId="{C780F840-FB1C-49B0-9384-D96087AEDA85}" type="pres">
      <dgm:prSet presAssocID="{9661DBE4-FA21-48D5-992D-C2FF46001BA7}" presName="node" presStyleLbl="node1" presStyleIdx="9" presStyleCnt="10" custScaleX="151651" custScaleY="151652">
        <dgm:presLayoutVars>
          <dgm:bulletEnabled val="1"/>
        </dgm:presLayoutVars>
      </dgm:prSet>
      <dgm:spPr/>
    </dgm:pt>
  </dgm:ptLst>
  <dgm:cxnLst>
    <dgm:cxn modelId="{851B8F09-B208-4EF8-99C7-BE1BC245D9DC}" type="presOf" srcId="{7FCA5D24-147E-479C-A842-5FD2ADB4683F}" destId="{4D5234EE-267C-4222-8738-65B04293B401}" srcOrd="0" destOrd="0" presId="urn:microsoft.com/office/officeart/2005/8/layout/radial5"/>
    <dgm:cxn modelId="{503BC00F-0ACE-4891-B2CA-0FC3E130E412}" srcId="{64D013CC-3C50-4838-9DF1-354DBB424E0C}" destId="{B3ACE4BE-31DE-449B-B083-87CF57DD899C}" srcOrd="6" destOrd="0" parTransId="{60BCACED-8B7D-4180-9E48-450B09D51D31}" sibTransId="{1DA8AE9D-35BC-4338-A5A7-57A46B7ECCC9}"/>
    <dgm:cxn modelId="{84247A11-0F00-4219-98DA-2DA4794DC779}" srcId="{64D013CC-3C50-4838-9DF1-354DBB424E0C}" destId="{EB7927EF-D760-46D1-92EE-98D323AE52EC}" srcOrd="0" destOrd="0" parTransId="{7FCA5D24-147E-479C-A842-5FD2ADB4683F}" sibTransId="{28C3AB81-6A3B-446D-9000-02553937E3C5}"/>
    <dgm:cxn modelId="{29690C1B-7438-43E2-916F-31E94F91C9C9}" type="presOf" srcId="{8DABFB9E-72FC-4961-A4B8-9A0B89381B52}" destId="{AE25AE34-DA47-475E-A8D9-D4BAE743136A}" srcOrd="0" destOrd="0" presId="urn:microsoft.com/office/officeart/2005/8/layout/radial5"/>
    <dgm:cxn modelId="{45AD1623-3579-48E1-96E7-CF979CE4F519}" type="presOf" srcId="{0889C750-E76C-4CF9-8B19-1BF1917855BE}" destId="{9DE0CA8D-D21E-4190-89C9-02390E2CE4F8}" srcOrd="1" destOrd="0" presId="urn:microsoft.com/office/officeart/2005/8/layout/radial5"/>
    <dgm:cxn modelId="{C9A36624-E567-4322-A473-F5805C0D61DB}" type="presOf" srcId="{B3ACE4BE-31DE-449B-B083-87CF57DD899C}" destId="{575B3552-3084-4483-8AD0-B0F7D67F81A0}" srcOrd="0" destOrd="0" presId="urn:microsoft.com/office/officeart/2005/8/layout/radial5"/>
    <dgm:cxn modelId="{58BE6A26-01FF-4D7D-9689-8E06B1B3FDE6}" type="presOf" srcId="{D99982F9-093F-476D-A652-928926C3E1D6}" destId="{CFD3259D-CE36-4FF9-9A91-AC13BC36CB6D}" srcOrd="1" destOrd="0" presId="urn:microsoft.com/office/officeart/2005/8/layout/radial5"/>
    <dgm:cxn modelId="{16503629-300F-43CE-A798-57B32B8E29C8}" type="presOf" srcId="{5303C650-FA5A-4360-8F5D-0582757B0E96}" destId="{F53F880F-7599-4970-B925-A5D76C1BF7C8}" srcOrd="0" destOrd="0" presId="urn:microsoft.com/office/officeart/2005/8/layout/radial5"/>
    <dgm:cxn modelId="{319C6B29-D715-467E-BFC5-E7BCDDCD6648}" type="presOf" srcId="{0F66F371-5B72-4E18-8F38-899A6904939F}" destId="{8B432429-C780-47DC-A80E-675665904B82}" srcOrd="1" destOrd="0" presId="urn:microsoft.com/office/officeart/2005/8/layout/radial5"/>
    <dgm:cxn modelId="{62A18B2C-E04E-478D-B1F4-799EC67F1AFA}" type="presOf" srcId="{2F1DF3DA-1A88-41C1-9BCB-B41E1624958F}" destId="{DD345411-852A-4F5A-8B1A-916021D577F8}" srcOrd="0" destOrd="0" presId="urn:microsoft.com/office/officeart/2005/8/layout/radial5"/>
    <dgm:cxn modelId="{71B52137-EF68-4772-A2D4-5EC0940151DF}" srcId="{64D013CC-3C50-4838-9DF1-354DBB424E0C}" destId="{A33A3290-D45A-44E9-B56E-92271A0F3EF2}" srcOrd="8" destOrd="0" parTransId="{0889C750-E76C-4CF9-8B19-1BF1917855BE}" sibTransId="{EB41C5D4-3564-4888-8BF8-531B3EE74A63}"/>
    <dgm:cxn modelId="{5F2F7439-2FDB-4A36-953B-BE3FFEC3CC90}" type="presOf" srcId="{A33A3290-D45A-44E9-B56E-92271A0F3EF2}" destId="{23629EAF-0498-4378-AAAC-CF5A09654176}" srcOrd="0" destOrd="0" presId="urn:microsoft.com/office/officeart/2005/8/layout/radial5"/>
    <dgm:cxn modelId="{A9C7845C-4412-460F-9CE5-9E1C15A2C863}" type="presOf" srcId="{F289DF56-AE8F-40F0-A57F-74AD12FA3D9E}" destId="{79542C7D-0D84-4159-BA98-1EFA91AE7EC2}" srcOrd="0" destOrd="0" presId="urn:microsoft.com/office/officeart/2005/8/layout/radial5"/>
    <dgm:cxn modelId="{2E946A41-1C16-4B86-B3B4-989DDEE44426}" srcId="{64D013CC-3C50-4838-9DF1-354DBB424E0C}" destId="{43D2686B-DCC1-49FD-96FB-B364CE156855}" srcOrd="3" destOrd="0" parTransId="{8DABFB9E-72FC-4961-A4B8-9A0B89381B52}" sibTransId="{9AD9BA43-0238-45FF-A546-B8228DDD7227}"/>
    <dgm:cxn modelId="{892A9B61-6AE3-4879-AF9F-0712BDDAE7EC}" type="presOf" srcId="{41C4A5AD-B000-42B7-AFBB-4C3223CE0B30}" destId="{2815881D-8537-4573-AF64-C2F11F5A9181}" srcOrd="0" destOrd="0" presId="urn:microsoft.com/office/officeart/2005/8/layout/radial5"/>
    <dgm:cxn modelId="{A547C245-56F1-47CC-B7C0-6B1A706BD4AE}" type="presOf" srcId="{64D013CC-3C50-4838-9DF1-354DBB424E0C}" destId="{6BFE7280-EE17-403E-9BBD-A59061789AE5}" srcOrd="0" destOrd="0" presId="urn:microsoft.com/office/officeart/2005/8/layout/radial5"/>
    <dgm:cxn modelId="{85702048-40C9-4A7F-B460-3E083812F30F}" srcId="{64D013CC-3C50-4838-9DF1-354DBB424E0C}" destId="{E07487A5-298F-423A-BBA9-0FE2664A3296}" srcOrd="1" destOrd="0" parTransId="{5303C650-FA5A-4360-8F5D-0582757B0E96}" sibTransId="{4C6E1777-0FF8-4D42-8439-016866263D34}"/>
    <dgm:cxn modelId="{CFCB144D-9074-491D-B169-7587EFC383C4}" type="presOf" srcId="{C8D3FDF4-20FB-4EAC-945B-878A794709AD}" destId="{D02F876A-39DD-416C-B385-01E0C291B6D8}" srcOrd="1" destOrd="0" presId="urn:microsoft.com/office/officeart/2005/8/layout/radial5"/>
    <dgm:cxn modelId="{21712271-3F6D-4CC1-B767-4ADAF0958F0D}" type="presOf" srcId="{70FAB488-2507-4805-895C-CCA141E97B1D}" destId="{77F60440-287E-4B0F-AA16-1FF18BF466D3}" srcOrd="0" destOrd="0" presId="urn:microsoft.com/office/officeart/2005/8/layout/radial5"/>
    <dgm:cxn modelId="{DD4F6971-D284-4F85-A713-4A6085A7ED35}" srcId="{64D013CC-3C50-4838-9DF1-354DBB424E0C}" destId="{9661DBE4-FA21-48D5-992D-C2FF46001BA7}" srcOrd="9" destOrd="0" parTransId="{D99982F9-093F-476D-A652-928926C3E1D6}" sibTransId="{FEC57DF9-86BB-4DD2-8082-B30FECEB3516}"/>
    <dgm:cxn modelId="{C6032473-1EC1-4D65-A914-137937292F1C}" type="presOf" srcId="{7FCA5D24-147E-479C-A842-5FD2ADB4683F}" destId="{1D17A51A-B1F7-42A4-9745-D33628AA079A}" srcOrd="1" destOrd="0" presId="urn:microsoft.com/office/officeart/2005/8/layout/radial5"/>
    <dgm:cxn modelId="{254A2357-2ADB-40DC-B91C-C07B745EDACC}" type="presOf" srcId="{5303C650-FA5A-4360-8F5D-0582757B0E96}" destId="{D62FB9C8-ECFC-44AD-83C9-C9F344FA0158}" srcOrd="1" destOrd="0" presId="urn:microsoft.com/office/officeart/2005/8/layout/radial5"/>
    <dgm:cxn modelId="{A8AFBE78-E004-48CF-A2B0-F7908D95FCE7}" type="presOf" srcId="{60BCACED-8B7D-4180-9E48-450B09D51D31}" destId="{B49A830A-2939-4F6B-BA5D-5E8FB9040EAF}" srcOrd="1" destOrd="0" presId="urn:microsoft.com/office/officeart/2005/8/layout/radial5"/>
    <dgm:cxn modelId="{A332A159-AD43-4AD8-A7D3-4FFDE8C25749}" type="presOf" srcId="{0889C750-E76C-4CF9-8B19-1BF1917855BE}" destId="{A8B5035E-4F31-46C9-85BB-6A60E01E1F8E}" srcOrd="0" destOrd="0" presId="urn:microsoft.com/office/officeart/2005/8/layout/radial5"/>
    <dgm:cxn modelId="{E3B46E7D-5242-42EC-B821-513980C87077}" type="presOf" srcId="{EB7927EF-D760-46D1-92EE-98D323AE52EC}" destId="{89248FE4-35E6-4C24-A5DA-D6887C0EB3C9}" srcOrd="0" destOrd="0" presId="urn:microsoft.com/office/officeart/2005/8/layout/radial5"/>
    <dgm:cxn modelId="{9DB3A783-DF59-47F2-A2D8-8050BA793F90}" type="presOf" srcId="{F285C7C9-3CC6-4C13-819C-660AD812EF9B}" destId="{BCCBF3A2-E6E2-44D4-BF97-6A6E6FA27D77}" srcOrd="0" destOrd="0" presId="urn:microsoft.com/office/officeart/2005/8/layout/radial5"/>
    <dgm:cxn modelId="{ACD32387-3415-40E3-84DA-65EFA0CACBBB}" type="presOf" srcId="{60BCACED-8B7D-4180-9E48-450B09D51D31}" destId="{DE98CD8D-D15D-4BC7-A175-51FEB12399DE}" srcOrd="0" destOrd="0" presId="urn:microsoft.com/office/officeart/2005/8/layout/radial5"/>
    <dgm:cxn modelId="{1D4BF096-4C2A-4D95-89C2-75AC5A0FA781}" srcId="{64D013CC-3C50-4838-9DF1-354DBB424E0C}" destId="{F289DF56-AE8F-40F0-A57F-74AD12FA3D9E}" srcOrd="5" destOrd="0" parTransId="{0F66F371-5B72-4E18-8F38-899A6904939F}" sibTransId="{F082A90E-EB8B-430A-B3D5-73F15D9482C3}"/>
    <dgm:cxn modelId="{9F91149D-C2D8-488E-81E9-76F8D3ECDF3C}" type="presOf" srcId="{8DABFB9E-72FC-4961-A4B8-9A0B89381B52}" destId="{6E150164-73CF-40B6-B6FC-D8F4A495435B}" srcOrd="1" destOrd="0" presId="urn:microsoft.com/office/officeart/2005/8/layout/radial5"/>
    <dgm:cxn modelId="{45178EA2-4300-4EFD-B9ED-22362B6858F5}" type="presOf" srcId="{D99982F9-093F-476D-A652-928926C3E1D6}" destId="{8122188F-00B3-46BF-82AB-C8AE9E97D84B}" srcOrd="0" destOrd="0" presId="urn:microsoft.com/office/officeart/2005/8/layout/radial5"/>
    <dgm:cxn modelId="{A1781FA8-3FEA-4E84-B622-C7DCDF7756F5}" type="presOf" srcId="{70FAB488-2507-4805-895C-CCA141E97B1D}" destId="{20895432-6662-4FCA-B673-1AAFF307FFF5}" srcOrd="1" destOrd="0" presId="urn:microsoft.com/office/officeart/2005/8/layout/radial5"/>
    <dgm:cxn modelId="{73528FBD-D480-4D53-9E84-6A835F7BE824}" type="presOf" srcId="{9661DBE4-FA21-48D5-992D-C2FF46001BA7}" destId="{C780F840-FB1C-49B0-9384-D96087AEDA85}" srcOrd="0" destOrd="0" presId="urn:microsoft.com/office/officeart/2005/8/layout/radial5"/>
    <dgm:cxn modelId="{1E012BBE-D1C7-45EE-9B65-BF153B1CAAAA}" type="presOf" srcId="{E07487A5-298F-423A-BBA9-0FE2664A3296}" destId="{DD0A57B0-85E7-467A-8139-DE69815237FB}" srcOrd="0" destOrd="0" presId="urn:microsoft.com/office/officeart/2005/8/layout/radial5"/>
    <dgm:cxn modelId="{38305AC3-3485-4A83-9DDA-F3B97466C134}" type="presOf" srcId="{F285C7C9-3CC6-4C13-819C-660AD812EF9B}" destId="{02EEE86E-214F-4812-B92F-9DB3C923A94A}" srcOrd="1" destOrd="0" presId="urn:microsoft.com/office/officeart/2005/8/layout/radial5"/>
    <dgm:cxn modelId="{7A7B9DD5-21B0-4C2E-88E0-4694F051DFF2}" type="presOf" srcId="{A255911C-08A8-4331-8252-C4A4E9CF0308}" destId="{1C476B8C-44EA-4CF2-B918-BE061AAFF21F}" srcOrd="0" destOrd="0" presId="urn:microsoft.com/office/officeart/2005/8/layout/radial5"/>
    <dgm:cxn modelId="{34B7ACD8-5AA6-4217-9A61-5C3B9906A18A}" type="presOf" srcId="{7CE38377-9770-4427-93EE-C17A45F9A9ED}" destId="{1B944CEA-80F1-4944-A8B6-A3A7ED762E0B}" srcOrd="0" destOrd="0" presId="urn:microsoft.com/office/officeart/2005/8/layout/radial5"/>
    <dgm:cxn modelId="{BADB47D9-F6A2-44AF-8AD2-9FDEE7EE5613}" srcId="{64D013CC-3C50-4838-9DF1-354DBB424E0C}" destId="{41C4A5AD-B000-42B7-AFBB-4C3223CE0B30}" srcOrd="4" destOrd="0" parTransId="{C8D3FDF4-20FB-4EAC-945B-878A794709AD}" sibTransId="{C3C7D914-5F0D-48F6-AED1-74568093504B}"/>
    <dgm:cxn modelId="{5E6C30DD-A6CB-49E3-8729-CF016E816EAD}" type="presOf" srcId="{43D2686B-DCC1-49FD-96FB-B364CE156855}" destId="{67ABC30E-A7B1-41DA-9FEB-FDF89AC2F338}" srcOrd="0" destOrd="0" presId="urn:microsoft.com/office/officeart/2005/8/layout/radial5"/>
    <dgm:cxn modelId="{AEE8A5E6-B985-45E9-AC66-1739F13CD22B}" type="presOf" srcId="{C8D3FDF4-20FB-4EAC-945B-878A794709AD}" destId="{4D411AA9-B6CA-4089-9CE9-CE3213089F98}" srcOrd="0" destOrd="0" presId="urn:microsoft.com/office/officeart/2005/8/layout/radial5"/>
    <dgm:cxn modelId="{B13AFEE8-AE19-4D96-BA15-5FD4DA67BAFF}" srcId="{64D013CC-3C50-4838-9DF1-354DBB424E0C}" destId="{A255911C-08A8-4331-8252-C4A4E9CF0308}" srcOrd="7" destOrd="0" parTransId="{F285C7C9-3CC6-4C13-819C-660AD812EF9B}" sibTransId="{24C56D87-B2F0-42BE-B033-D20F8FAF34C1}"/>
    <dgm:cxn modelId="{0541DFE9-E2BF-4FDC-A38D-414C79066002}" srcId="{7CE38377-9770-4427-93EE-C17A45F9A9ED}" destId="{64D013CC-3C50-4838-9DF1-354DBB424E0C}" srcOrd="0" destOrd="0" parTransId="{37AB7F3A-D1D7-44E4-87BA-27D57F344F30}" sibTransId="{F645FE4C-BA7F-4687-A2A0-390B7944BCDE}"/>
    <dgm:cxn modelId="{6159E0F2-EB3E-48D3-83CC-42F4DAA93261}" srcId="{64D013CC-3C50-4838-9DF1-354DBB424E0C}" destId="{2F1DF3DA-1A88-41C1-9BCB-B41E1624958F}" srcOrd="2" destOrd="0" parTransId="{70FAB488-2507-4805-895C-CCA141E97B1D}" sibTransId="{258AA39D-163A-4BD2-80E4-819EC1F3C463}"/>
    <dgm:cxn modelId="{BF1AFBF8-0D94-4D5E-B847-E7226A9613F1}" type="presOf" srcId="{0F66F371-5B72-4E18-8F38-899A6904939F}" destId="{09FF332C-FA6D-48C8-B76C-B48B4C0FFC56}" srcOrd="0" destOrd="0" presId="urn:microsoft.com/office/officeart/2005/8/layout/radial5"/>
    <dgm:cxn modelId="{92EED7E2-6B94-4D5F-AB33-ADEDB3837C51}" type="presParOf" srcId="{1B944CEA-80F1-4944-A8B6-A3A7ED762E0B}" destId="{6BFE7280-EE17-403E-9BBD-A59061789AE5}" srcOrd="0" destOrd="0" presId="urn:microsoft.com/office/officeart/2005/8/layout/radial5"/>
    <dgm:cxn modelId="{FA2100D9-2AC9-4BF5-8AA4-9D0AC641D77C}" type="presParOf" srcId="{1B944CEA-80F1-4944-A8B6-A3A7ED762E0B}" destId="{4D5234EE-267C-4222-8738-65B04293B401}" srcOrd="1" destOrd="0" presId="urn:microsoft.com/office/officeart/2005/8/layout/radial5"/>
    <dgm:cxn modelId="{366AFA54-59C6-499D-8438-9D1C9A1A03B9}" type="presParOf" srcId="{4D5234EE-267C-4222-8738-65B04293B401}" destId="{1D17A51A-B1F7-42A4-9745-D33628AA079A}" srcOrd="0" destOrd="0" presId="urn:microsoft.com/office/officeart/2005/8/layout/radial5"/>
    <dgm:cxn modelId="{F310581E-766A-4D88-BED3-437DCF38B746}" type="presParOf" srcId="{1B944CEA-80F1-4944-A8B6-A3A7ED762E0B}" destId="{89248FE4-35E6-4C24-A5DA-D6887C0EB3C9}" srcOrd="2" destOrd="0" presId="urn:microsoft.com/office/officeart/2005/8/layout/radial5"/>
    <dgm:cxn modelId="{B0547628-B223-4DF2-8553-5BF21B02AE94}" type="presParOf" srcId="{1B944CEA-80F1-4944-A8B6-A3A7ED762E0B}" destId="{F53F880F-7599-4970-B925-A5D76C1BF7C8}" srcOrd="3" destOrd="0" presId="urn:microsoft.com/office/officeart/2005/8/layout/radial5"/>
    <dgm:cxn modelId="{E0CB5D9F-E1DC-4B4B-A4EE-D3441ACC3384}" type="presParOf" srcId="{F53F880F-7599-4970-B925-A5D76C1BF7C8}" destId="{D62FB9C8-ECFC-44AD-83C9-C9F344FA0158}" srcOrd="0" destOrd="0" presId="urn:microsoft.com/office/officeart/2005/8/layout/radial5"/>
    <dgm:cxn modelId="{43451B55-4DFA-4DF7-8167-BB26DE62411B}" type="presParOf" srcId="{1B944CEA-80F1-4944-A8B6-A3A7ED762E0B}" destId="{DD0A57B0-85E7-467A-8139-DE69815237FB}" srcOrd="4" destOrd="0" presId="urn:microsoft.com/office/officeart/2005/8/layout/radial5"/>
    <dgm:cxn modelId="{5D1C4FA2-50EB-4711-A235-A0AB1A25DAD6}" type="presParOf" srcId="{1B944CEA-80F1-4944-A8B6-A3A7ED762E0B}" destId="{77F60440-287E-4B0F-AA16-1FF18BF466D3}" srcOrd="5" destOrd="0" presId="urn:microsoft.com/office/officeart/2005/8/layout/radial5"/>
    <dgm:cxn modelId="{F541988A-52EA-48A2-8B8A-57DBB2866196}" type="presParOf" srcId="{77F60440-287E-4B0F-AA16-1FF18BF466D3}" destId="{20895432-6662-4FCA-B673-1AAFF307FFF5}" srcOrd="0" destOrd="0" presId="urn:microsoft.com/office/officeart/2005/8/layout/radial5"/>
    <dgm:cxn modelId="{84C7B53F-EDA5-45B7-8C5B-49036E34ED20}" type="presParOf" srcId="{1B944CEA-80F1-4944-A8B6-A3A7ED762E0B}" destId="{DD345411-852A-4F5A-8B1A-916021D577F8}" srcOrd="6" destOrd="0" presId="urn:microsoft.com/office/officeart/2005/8/layout/radial5"/>
    <dgm:cxn modelId="{C82B716C-1746-4997-8E20-C7A19015E9FA}" type="presParOf" srcId="{1B944CEA-80F1-4944-A8B6-A3A7ED762E0B}" destId="{AE25AE34-DA47-475E-A8D9-D4BAE743136A}" srcOrd="7" destOrd="0" presId="urn:microsoft.com/office/officeart/2005/8/layout/radial5"/>
    <dgm:cxn modelId="{747F8379-F7CA-4489-9F08-145FBDBBB398}" type="presParOf" srcId="{AE25AE34-DA47-475E-A8D9-D4BAE743136A}" destId="{6E150164-73CF-40B6-B6FC-D8F4A495435B}" srcOrd="0" destOrd="0" presId="urn:microsoft.com/office/officeart/2005/8/layout/radial5"/>
    <dgm:cxn modelId="{E4E77CB0-0D27-4201-A875-80BEBE76823F}" type="presParOf" srcId="{1B944CEA-80F1-4944-A8B6-A3A7ED762E0B}" destId="{67ABC30E-A7B1-41DA-9FEB-FDF89AC2F338}" srcOrd="8" destOrd="0" presId="urn:microsoft.com/office/officeart/2005/8/layout/radial5"/>
    <dgm:cxn modelId="{D46C2B6C-C329-4619-AE54-F620CDA8EAA9}" type="presParOf" srcId="{1B944CEA-80F1-4944-A8B6-A3A7ED762E0B}" destId="{4D411AA9-B6CA-4089-9CE9-CE3213089F98}" srcOrd="9" destOrd="0" presId="urn:microsoft.com/office/officeart/2005/8/layout/radial5"/>
    <dgm:cxn modelId="{2FB9459C-8AF0-4365-AE94-D91844EA8446}" type="presParOf" srcId="{4D411AA9-B6CA-4089-9CE9-CE3213089F98}" destId="{D02F876A-39DD-416C-B385-01E0C291B6D8}" srcOrd="0" destOrd="0" presId="urn:microsoft.com/office/officeart/2005/8/layout/radial5"/>
    <dgm:cxn modelId="{B2EB1984-B56E-4164-86E0-F02D137C16FD}" type="presParOf" srcId="{1B944CEA-80F1-4944-A8B6-A3A7ED762E0B}" destId="{2815881D-8537-4573-AF64-C2F11F5A9181}" srcOrd="10" destOrd="0" presId="urn:microsoft.com/office/officeart/2005/8/layout/radial5"/>
    <dgm:cxn modelId="{61D7EC9B-5F0D-40E6-B65F-E3EEA5C2F5F9}" type="presParOf" srcId="{1B944CEA-80F1-4944-A8B6-A3A7ED762E0B}" destId="{09FF332C-FA6D-48C8-B76C-B48B4C0FFC56}" srcOrd="11" destOrd="0" presId="urn:microsoft.com/office/officeart/2005/8/layout/radial5"/>
    <dgm:cxn modelId="{E03F41B7-7BF4-4A27-82CD-6A759688ED72}" type="presParOf" srcId="{09FF332C-FA6D-48C8-B76C-B48B4C0FFC56}" destId="{8B432429-C780-47DC-A80E-675665904B82}" srcOrd="0" destOrd="0" presId="urn:microsoft.com/office/officeart/2005/8/layout/radial5"/>
    <dgm:cxn modelId="{457ADD75-5ED2-4D90-88C0-36AC9E587B95}" type="presParOf" srcId="{1B944CEA-80F1-4944-A8B6-A3A7ED762E0B}" destId="{79542C7D-0D84-4159-BA98-1EFA91AE7EC2}" srcOrd="12" destOrd="0" presId="urn:microsoft.com/office/officeart/2005/8/layout/radial5"/>
    <dgm:cxn modelId="{2C6507BF-C007-45C7-BD92-91AA59295112}" type="presParOf" srcId="{1B944CEA-80F1-4944-A8B6-A3A7ED762E0B}" destId="{DE98CD8D-D15D-4BC7-A175-51FEB12399DE}" srcOrd="13" destOrd="0" presId="urn:microsoft.com/office/officeart/2005/8/layout/radial5"/>
    <dgm:cxn modelId="{36C80997-B89A-465D-A7D3-483012FAA9BB}" type="presParOf" srcId="{DE98CD8D-D15D-4BC7-A175-51FEB12399DE}" destId="{B49A830A-2939-4F6B-BA5D-5E8FB9040EAF}" srcOrd="0" destOrd="0" presId="urn:microsoft.com/office/officeart/2005/8/layout/radial5"/>
    <dgm:cxn modelId="{3F2B3D4A-3649-448D-B12B-2F762970B18C}" type="presParOf" srcId="{1B944CEA-80F1-4944-A8B6-A3A7ED762E0B}" destId="{575B3552-3084-4483-8AD0-B0F7D67F81A0}" srcOrd="14" destOrd="0" presId="urn:microsoft.com/office/officeart/2005/8/layout/radial5"/>
    <dgm:cxn modelId="{BE314298-47C3-4647-A415-14DA2B2E941A}" type="presParOf" srcId="{1B944CEA-80F1-4944-A8B6-A3A7ED762E0B}" destId="{BCCBF3A2-E6E2-44D4-BF97-6A6E6FA27D77}" srcOrd="15" destOrd="0" presId="urn:microsoft.com/office/officeart/2005/8/layout/radial5"/>
    <dgm:cxn modelId="{4969E8A6-8AA9-4110-8B83-0D80A63A3B5E}" type="presParOf" srcId="{BCCBF3A2-E6E2-44D4-BF97-6A6E6FA27D77}" destId="{02EEE86E-214F-4812-B92F-9DB3C923A94A}" srcOrd="0" destOrd="0" presId="urn:microsoft.com/office/officeart/2005/8/layout/radial5"/>
    <dgm:cxn modelId="{9C057507-BD67-4352-B8F4-618E6A6B394D}" type="presParOf" srcId="{1B944CEA-80F1-4944-A8B6-A3A7ED762E0B}" destId="{1C476B8C-44EA-4CF2-B918-BE061AAFF21F}" srcOrd="16" destOrd="0" presId="urn:microsoft.com/office/officeart/2005/8/layout/radial5"/>
    <dgm:cxn modelId="{72F6170A-AA04-4FE3-AF0F-3E5C16E23CE6}" type="presParOf" srcId="{1B944CEA-80F1-4944-A8B6-A3A7ED762E0B}" destId="{A8B5035E-4F31-46C9-85BB-6A60E01E1F8E}" srcOrd="17" destOrd="0" presId="urn:microsoft.com/office/officeart/2005/8/layout/radial5"/>
    <dgm:cxn modelId="{867B6C2B-43E3-4796-BBBB-394603BD5FB8}" type="presParOf" srcId="{A8B5035E-4F31-46C9-85BB-6A60E01E1F8E}" destId="{9DE0CA8D-D21E-4190-89C9-02390E2CE4F8}" srcOrd="0" destOrd="0" presId="urn:microsoft.com/office/officeart/2005/8/layout/radial5"/>
    <dgm:cxn modelId="{72A93902-79B7-47D3-A56C-A3D9A2F2E0AE}" type="presParOf" srcId="{1B944CEA-80F1-4944-A8B6-A3A7ED762E0B}" destId="{23629EAF-0498-4378-AAAC-CF5A09654176}" srcOrd="18" destOrd="0" presId="urn:microsoft.com/office/officeart/2005/8/layout/radial5"/>
    <dgm:cxn modelId="{D48B542F-C73C-4DC2-AAD6-3FD8B63FD3D7}" type="presParOf" srcId="{1B944CEA-80F1-4944-A8B6-A3A7ED762E0B}" destId="{8122188F-00B3-46BF-82AB-C8AE9E97D84B}" srcOrd="19" destOrd="0" presId="urn:microsoft.com/office/officeart/2005/8/layout/radial5"/>
    <dgm:cxn modelId="{3D99069D-AC36-4865-9823-FD4218999729}" type="presParOf" srcId="{8122188F-00B3-46BF-82AB-C8AE9E97D84B}" destId="{CFD3259D-CE36-4FF9-9A91-AC13BC36CB6D}" srcOrd="0" destOrd="0" presId="urn:microsoft.com/office/officeart/2005/8/layout/radial5"/>
    <dgm:cxn modelId="{8F4A689E-201F-4041-A144-F933B8D21850}" type="presParOf" srcId="{1B944CEA-80F1-4944-A8B6-A3A7ED762E0B}" destId="{C780F840-FB1C-49B0-9384-D96087AEDA85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E7280-EE17-403E-9BBD-A59061789AE5}">
      <dsp:nvSpPr>
        <dsp:cNvPr id="0" name=""/>
        <dsp:cNvSpPr/>
      </dsp:nvSpPr>
      <dsp:spPr>
        <a:xfrm>
          <a:off x="1515893" y="1624983"/>
          <a:ext cx="690309" cy="6903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dirty="0"/>
            <a:t>BENEFITS OF </a:t>
          </a:r>
          <a:r>
            <a:rPr lang="en-US" sz="900" kern="1200" dirty="0" err="1"/>
            <a:t>NbS</a:t>
          </a:r>
          <a:endParaRPr lang="it-IT" sz="900" kern="1200" dirty="0"/>
        </a:p>
      </dsp:txBody>
      <dsp:txXfrm>
        <a:off x="1616986" y="1726076"/>
        <a:ext cx="488123" cy="488123"/>
      </dsp:txXfrm>
    </dsp:sp>
    <dsp:sp modelId="{4D5234EE-267C-4222-8738-65B04293B401}">
      <dsp:nvSpPr>
        <dsp:cNvPr id="0" name=""/>
        <dsp:cNvSpPr/>
      </dsp:nvSpPr>
      <dsp:spPr>
        <a:xfrm rot="16200000">
          <a:off x="1687640" y="1149734"/>
          <a:ext cx="346815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1735004" y="1260250"/>
        <a:ext cx="252087" cy="189456"/>
      </dsp:txXfrm>
    </dsp:sp>
    <dsp:sp modelId="{89248FE4-35E6-4C24-A5DA-D6887C0EB3C9}">
      <dsp:nvSpPr>
        <dsp:cNvPr id="0" name=""/>
        <dsp:cNvSpPr/>
      </dsp:nvSpPr>
      <dsp:spPr>
        <a:xfrm>
          <a:off x="1297691" y="-156107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Health Impacts </a:t>
          </a:r>
        </a:p>
      </dsp:txBody>
      <dsp:txXfrm>
        <a:off x="1462694" y="8897"/>
        <a:ext cx="796708" cy="796713"/>
      </dsp:txXfrm>
    </dsp:sp>
    <dsp:sp modelId="{F53F880F-7599-4970-B925-A5D76C1BF7C8}">
      <dsp:nvSpPr>
        <dsp:cNvPr id="0" name=""/>
        <dsp:cNvSpPr/>
      </dsp:nvSpPr>
      <dsp:spPr>
        <a:xfrm rot="18360000">
          <a:off x="2077062" y="1276264"/>
          <a:ext cx="346816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2096586" y="1377734"/>
        <a:ext cx="252088" cy="189456"/>
      </dsp:txXfrm>
    </dsp:sp>
    <dsp:sp modelId="{DD0A57B0-85E7-467A-8139-DE69815237FB}">
      <dsp:nvSpPr>
        <dsp:cNvPr id="0" name=""/>
        <dsp:cNvSpPr/>
      </dsp:nvSpPr>
      <dsp:spPr>
        <a:xfrm>
          <a:off x="2216331" y="142376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900" kern="1200">
              <a:latin typeface="Rockwell" panose="02060603020205020403"/>
              <a:ea typeface="+mn-ea"/>
              <a:cs typeface="+mn-cs"/>
            </a:rPr>
            <a:t>Urban heat island (UHI) mitigation </a:t>
          </a:r>
          <a:endParaRPr lang="it-IT" sz="900" kern="1200">
            <a:latin typeface="Rockwell" panose="02060603020205020403"/>
            <a:ea typeface="+mn-ea"/>
            <a:cs typeface="+mn-cs"/>
          </a:endParaRPr>
        </a:p>
      </dsp:txBody>
      <dsp:txXfrm>
        <a:off x="2381334" y="307380"/>
        <a:ext cx="796708" cy="796713"/>
      </dsp:txXfrm>
    </dsp:sp>
    <dsp:sp modelId="{77F60440-287E-4B0F-AA16-1FF18BF466D3}">
      <dsp:nvSpPr>
        <dsp:cNvPr id="0" name=""/>
        <dsp:cNvSpPr/>
      </dsp:nvSpPr>
      <dsp:spPr>
        <a:xfrm rot="20520000">
          <a:off x="2317738" y="1607526"/>
          <a:ext cx="346817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2320056" y="1685314"/>
        <a:ext cx="252089" cy="189456"/>
      </dsp:txXfrm>
    </dsp:sp>
    <dsp:sp modelId="{DD345411-852A-4F5A-8B1A-916021D577F8}">
      <dsp:nvSpPr>
        <dsp:cNvPr id="0" name=""/>
        <dsp:cNvSpPr/>
      </dsp:nvSpPr>
      <dsp:spPr>
        <a:xfrm>
          <a:off x="2784083" y="923819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Carbon sequestration </a:t>
          </a:r>
        </a:p>
      </dsp:txBody>
      <dsp:txXfrm>
        <a:off x="2949086" y="1088823"/>
        <a:ext cx="796708" cy="796713"/>
      </dsp:txXfrm>
    </dsp:sp>
    <dsp:sp modelId="{AE25AE34-DA47-475E-A8D9-D4BAE743136A}">
      <dsp:nvSpPr>
        <dsp:cNvPr id="0" name=""/>
        <dsp:cNvSpPr/>
      </dsp:nvSpPr>
      <dsp:spPr>
        <a:xfrm rot="1080000">
          <a:off x="2317738" y="2016989"/>
          <a:ext cx="346817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2320056" y="2065505"/>
        <a:ext cx="252089" cy="189456"/>
      </dsp:txXfrm>
    </dsp:sp>
    <dsp:sp modelId="{67ABC30E-A7B1-41DA-9FEB-FDF89AC2F338}">
      <dsp:nvSpPr>
        <dsp:cNvPr id="0" name=""/>
        <dsp:cNvSpPr/>
      </dsp:nvSpPr>
      <dsp:spPr>
        <a:xfrm>
          <a:off x="2784083" y="1889734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>
              <a:latin typeface="Rockwell" panose="02060603020205020403"/>
              <a:ea typeface="+mn-ea"/>
              <a:cs typeface="+mn-cs"/>
            </a:rPr>
            <a:t>Bio-diversity</a:t>
          </a:r>
        </a:p>
      </dsp:txBody>
      <dsp:txXfrm>
        <a:off x="2949086" y="2054738"/>
        <a:ext cx="796708" cy="796713"/>
      </dsp:txXfrm>
    </dsp:sp>
    <dsp:sp modelId="{4D411AA9-B6CA-4089-9CE9-CE3213089F98}">
      <dsp:nvSpPr>
        <dsp:cNvPr id="0" name=""/>
        <dsp:cNvSpPr/>
      </dsp:nvSpPr>
      <dsp:spPr>
        <a:xfrm rot="3240000">
          <a:off x="2077062" y="2348251"/>
          <a:ext cx="346816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2096586" y="2373085"/>
        <a:ext cx="252088" cy="189456"/>
      </dsp:txXfrm>
    </dsp:sp>
    <dsp:sp modelId="{2815881D-8537-4573-AF64-C2F11F5A9181}">
      <dsp:nvSpPr>
        <dsp:cNvPr id="0" name=""/>
        <dsp:cNvSpPr/>
      </dsp:nvSpPr>
      <dsp:spPr>
        <a:xfrm>
          <a:off x="2216331" y="2671177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Sustainable water </a:t>
          </a:r>
        </a:p>
      </dsp:txBody>
      <dsp:txXfrm>
        <a:off x="2381334" y="2836181"/>
        <a:ext cx="796708" cy="796713"/>
      </dsp:txXfrm>
    </dsp:sp>
    <dsp:sp modelId="{09FF332C-FA6D-48C8-B76C-B48B4C0FFC56}">
      <dsp:nvSpPr>
        <dsp:cNvPr id="0" name=""/>
        <dsp:cNvSpPr/>
      </dsp:nvSpPr>
      <dsp:spPr>
        <a:xfrm rot="5400000">
          <a:off x="1687640" y="2474781"/>
          <a:ext cx="346815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>
        <a:off x="1735004" y="2490569"/>
        <a:ext cx="252087" cy="189456"/>
      </dsp:txXfrm>
    </dsp:sp>
    <dsp:sp modelId="{79542C7D-0D84-4159-BA98-1EFA91AE7EC2}">
      <dsp:nvSpPr>
        <dsp:cNvPr id="0" name=""/>
        <dsp:cNvSpPr/>
      </dsp:nvSpPr>
      <dsp:spPr>
        <a:xfrm>
          <a:off x="1297691" y="2969661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>
              <a:latin typeface="Rockwell" panose="02060603020205020403"/>
              <a:ea typeface="+mn-ea"/>
              <a:cs typeface="+mn-cs"/>
            </a:rPr>
            <a:t>Urban agriculture </a:t>
          </a:r>
        </a:p>
      </dsp:txBody>
      <dsp:txXfrm>
        <a:off x="1462694" y="3134665"/>
        <a:ext cx="796708" cy="796713"/>
      </dsp:txXfrm>
    </dsp:sp>
    <dsp:sp modelId="{DE98CD8D-D15D-4BC7-A175-51FEB12399DE}">
      <dsp:nvSpPr>
        <dsp:cNvPr id="0" name=""/>
        <dsp:cNvSpPr/>
      </dsp:nvSpPr>
      <dsp:spPr>
        <a:xfrm rot="7560000">
          <a:off x="1298218" y="2348251"/>
          <a:ext cx="346816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 rot="10800000">
        <a:off x="1373422" y="2373085"/>
        <a:ext cx="252088" cy="189456"/>
      </dsp:txXfrm>
    </dsp:sp>
    <dsp:sp modelId="{575B3552-3084-4483-8AD0-B0F7D67F81A0}">
      <dsp:nvSpPr>
        <dsp:cNvPr id="0" name=""/>
        <dsp:cNvSpPr/>
      </dsp:nvSpPr>
      <dsp:spPr>
        <a:xfrm>
          <a:off x="379050" y="2671177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>
              <a:latin typeface="Rockwell" panose="02060603020205020403"/>
              <a:ea typeface="+mn-ea"/>
              <a:cs typeface="+mn-cs"/>
            </a:rPr>
            <a:t>Air quality </a:t>
          </a:r>
        </a:p>
      </dsp:txBody>
      <dsp:txXfrm>
        <a:off x="544053" y="2836181"/>
        <a:ext cx="796708" cy="796713"/>
      </dsp:txXfrm>
    </dsp:sp>
    <dsp:sp modelId="{BCCBF3A2-E6E2-44D4-BF97-6A6E6FA27D77}">
      <dsp:nvSpPr>
        <dsp:cNvPr id="0" name=""/>
        <dsp:cNvSpPr/>
      </dsp:nvSpPr>
      <dsp:spPr>
        <a:xfrm rot="9720000">
          <a:off x="1057540" y="2016989"/>
          <a:ext cx="346817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 rot="10800000">
        <a:off x="1149950" y="2065505"/>
        <a:ext cx="252089" cy="189456"/>
      </dsp:txXfrm>
    </dsp:sp>
    <dsp:sp modelId="{1C476B8C-44EA-4CF2-B918-BE061AAFF21F}">
      <dsp:nvSpPr>
        <dsp:cNvPr id="0" name=""/>
        <dsp:cNvSpPr/>
      </dsp:nvSpPr>
      <dsp:spPr>
        <a:xfrm>
          <a:off x="-188700" y="1889734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Acoustic </a:t>
          </a:r>
        </a:p>
      </dsp:txBody>
      <dsp:txXfrm>
        <a:off x="-23697" y="2054738"/>
        <a:ext cx="796708" cy="796713"/>
      </dsp:txXfrm>
    </dsp:sp>
    <dsp:sp modelId="{A8B5035E-4F31-46C9-85BB-6A60E01E1F8E}">
      <dsp:nvSpPr>
        <dsp:cNvPr id="0" name=""/>
        <dsp:cNvSpPr/>
      </dsp:nvSpPr>
      <dsp:spPr>
        <a:xfrm rot="11880000">
          <a:off x="1057540" y="1607526"/>
          <a:ext cx="346817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 rot="10800000">
        <a:off x="1149950" y="1685314"/>
        <a:ext cx="252089" cy="189456"/>
      </dsp:txXfrm>
    </dsp:sp>
    <dsp:sp modelId="{23629EAF-0498-4378-AAAC-CF5A09654176}">
      <dsp:nvSpPr>
        <dsp:cNvPr id="0" name=""/>
        <dsp:cNvSpPr/>
      </dsp:nvSpPr>
      <dsp:spPr>
        <a:xfrm>
          <a:off x="-188700" y="923819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Jobs and Investment </a:t>
          </a:r>
        </a:p>
      </dsp:txBody>
      <dsp:txXfrm>
        <a:off x="-23697" y="1088823"/>
        <a:ext cx="796708" cy="796713"/>
      </dsp:txXfrm>
    </dsp:sp>
    <dsp:sp modelId="{8122188F-00B3-46BF-82AB-C8AE9E97D84B}">
      <dsp:nvSpPr>
        <dsp:cNvPr id="0" name=""/>
        <dsp:cNvSpPr/>
      </dsp:nvSpPr>
      <dsp:spPr>
        <a:xfrm rot="14040000">
          <a:off x="1298218" y="1276264"/>
          <a:ext cx="346816" cy="315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>
            <a:solidFill>
              <a:sysClr val="window" lastClr="FFFFFF"/>
            </a:solidFill>
            <a:latin typeface="Rockwell" panose="02060603020205020403"/>
            <a:ea typeface="+mn-ea"/>
            <a:cs typeface="+mn-cs"/>
          </a:endParaRPr>
        </a:p>
      </dsp:txBody>
      <dsp:txXfrm rot="10800000">
        <a:off x="1373422" y="1377734"/>
        <a:ext cx="252088" cy="189456"/>
      </dsp:txXfrm>
    </dsp:sp>
    <dsp:sp modelId="{C780F840-FB1C-49B0-9384-D96087AEDA85}">
      <dsp:nvSpPr>
        <dsp:cNvPr id="0" name=""/>
        <dsp:cNvSpPr/>
      </dsp:nvSpPr>
      <dsp:spPr>
        <a:xfrm>
          <a:off x="379050" y="142376"/>
          <a:ext cx="1126714" cy="11267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900" kern="1200" dirty="0">
              <a:latin typeface="Rockwell" panose="02060603020205020403"/>
              <a:ea typeface="+mn-ea"/>
              <a:cs typeface="+mn-cs"/>
            </a:rPr>
            <a:t>Social cohesion </a:t>
          </a:r>
        </a:p>
      </dsp:txBody>
      <dsp:txXfrm>
        <a:off x="544053" y="307380"/>
        <a:ext cx="796708" cy="796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8" y="2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D087A006-F175-4E59-A55F-ED42974BE1A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81113"/>
            <a:ext cx="6134100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8" y="9721108"/>
            <a:ext cx="3076363" cy="513507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D163A49C-05F6-4677-8EEF-5655BC303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4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en-US" sz="19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30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3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94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64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4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4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4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2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88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29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22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8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86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26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29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4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25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26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24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8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3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1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3A49C-05F6-4677-8EEF-5655BC3036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0" name="Afbeelding 12">
            <a:extLst>
              <a:ext uri="{FF2B5EF4-FFF2-40B4-BE49-F238E27FC236}">
                <a16:creationId xmlns:a16="http://schemas.microsoft.com/office/drawing/2014/main" id="{27B31FF1-F41C-4C7F-9B76-91538B2C1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059" y="1506906"/>
            <a:ext cx="286588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7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l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A3A24F-2120-4AFD-BACB-61D96D62CDE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3338512" cy="5616575"/>
          </a:xfrm>
          <a:custGeom>
            <a:avLst/>
            <a:gdLst>
              <a:gd name="connsiteX0" fmla="*/ 0 w 3338512"/>
              <a:gd name="connsiteY0" fmla="*/ 0 h 5616575"/>
              <a:gd name="connsiteX1" fmla="*/ 1897639 w 3338512"/>
              <a:gd name="connsiteY1" fmla="*/ 0 h 5616575"/>
              <a:gd name="connsiteX2" fmla="*/ 2245442 w 3338512"/>
              <a:gd name="connsiteY2" fmla="*/ 0 h 5616575"/>
              <a:gd name="connsiteX3" fmla="*/ 3338512 w 3338512"/>
              <a:gd name="connsiteY3" fmla="*/ 0 h 5616575"/>
              <a:gd name="connsiteX4" fmla="*/ 3338512 w 3338512"/>
              <a:gd name="connsiteY4" fmla="*/ 5616000 h 5616575"/>
              <a:gd name="connsiteX5" fmla="*/ 2245442 w 3338512"/>
              <a:gd name="connsiteY5" fmla="*/ 5616000 h 5616575"/>
              <a:gd name="connsiteX6" fmla="*/ 2245442 w 3338512"/>
              <a:gd name="connsiteY6" fmla="*/ 5616575 h 5616575"/>
              <a:gd name="connsiteX7" fmla="*/ 219036 w 3338512"/>
              <a:gd name="connsiteY7" fmla="*/ 5616575 h 5616575"/>
              <a:gd name="connsiteX8" fmla="*/ 174900 w 3338512"/>
              <a:gd name="connsiteY8" fmla="*/ 5611430 h 5616575"/>
              <a:gd name="connsiteX9" fmla="*/ 0 w 3338512"/>
              <a:gd name="connsiteY9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512" h="5616575">
                <a:moveTo>
                  <a:pt x="0" y="0"/>
                </a:moveTo>
                <a:lnTo>
                  <a:pt x="1897639" y="0"/>
                </a:lnTo>
                <a:lnTo>
                  <a:pt x="2245442" y="0"/>
                </a:lnTo>
                <a:lnTo>
                  <a:pt x="3338512" y="0"/>
                </a:lnTo>
                <a:lnTo>
                  <a:pt x="3338512" y="5616000"/>
                </a:lnTo>
                <a:lnTo>
                  <a:pt x="2245442" y="5616000"/>
                </a:lnTo>
                <a:lnTo>
                  <a:pt x="2245442" y="5616575"/>
                </a:lnTo>
                <a:lnTo>
                  <a:pt x="219036" y="5616575"/>
                </a:lnTo>
                <a:lnTo>
                  <a:pt x="174900" y="5611430"/>
                </a:lnTo>
                <a:cubicBezTo>
                  <a:pt x="75085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81551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13633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97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2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0410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7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80410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007419B-9354-4CE8-81AF-E975BC83AC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28097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28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 white </a:t>
            </a:r>
            <a:r>
              <a:rPr lang="en-US" noProof="0" dirty="0" err="1"/>
              <a:t>png</a:t>
            </a:r>
            <a:r>
              <a:rPr lang="en-US" noProof="0" dirty="0"/>
              <a:t> image</a:t>
            </a:r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60054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534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223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09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3391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09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253391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413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3528E721-8656-4BDD-B009-8819AFB97FC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339266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2C048C0B-E29D-49EF-80B5-29D0B0F479C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339266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F680696-8F3B-4E74-B265-71DF36E0977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070977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50B084AF-045B-4B49-8FBE-93ACB3E7F00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802688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D8E938A-1AD9-4373-BBFD-C7C066DAB3FA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070977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0C6D1181-34A3-47D3-99A2-1B802126EDC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02688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787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lang="en-US" noProof="0"/>
              <a:t>Click the icon to add an object</a:t>
            </a:r>
          </a:p>
        </p:txBody>
      </p:sp>
    </p:spTree>
    <p:extLst>
      <p:ext uri="{BB962C8B-B14F-4D97-AF65-F5344CB8AC3E}">
        <p14:creationId xmlns:p14="http://schemas.microsoft.com/office/powerpoint/2010/main" val="259124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chart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object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497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709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1" name="Afbeelding 5">
            <a:extLst>
              <a:ext uri="{FF2B5EF4-FFF2-40B4-BE49-F238E27FC236}">
                <a16:creationId xmlns:a16="http://schemas.microsoft.com/office/drawing/2014/main" id="{E323928D-3E0B-419C-9926-76FBCD26C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66361"/>
            <a:ext cx="902752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wit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8748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pic>
        <p:nvPicPr>
          <p:cNvPr id="8" name="Afbeelding 5">
            <a:extLst>
              <a:ext uri="{FF2B5EF4-FFF2-40B4-BE49-F238E27FC236}">
                <a16:creationId xmlns:a16="http://schemas.microsoft.com/office/drawing/2014/main" id="{8F8E14CB-B6A1-44F4-9DE3-8D722A325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66361"/>
            <a:ext cx="902752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2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3849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an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  <p:pic>
        <p:nvPicPr>
          <p:cNvPr id="10" name="Afbeelding 5">
            <a:extLst>
              <a:ext uri="{FF2B5EF4-FFF2-40B4-BE49-F238E27FC236}">
                <a16:creationId xmlns:a16="http://schemas.microsoft.com/office/drawing/2014/main" id="{23B9B1F6-498A-4757-BA1C-113D32FCD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400" y="6466361"/>
            <a:ext cx="902752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1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595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64313" y="2271713"/>
            <a:ext cx="5004000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noProof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224058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First Name Surname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600" b="0" i="0" noProof="0" dirty="0">
              <a:latin typeface="ITC Officina Sans Std Book" panose="020B0506040203020204" pitchFamily="34" charset="77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E144AFC-D904-4FB6-B919-055F69651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</a:endParaRPr>
          </a:p>
        </p:txBody>
      </p:sp>
      <p:pic>
        <p:nvPicPr>
          <p:cNvPr id="16" name="Afbeelding 9">
            <a:extLst>
              <a:ext uri="{FF2B5EF4-FFF2-40B4-BE49-F238E27FC236}">
                <a16:creationId xmlns:a16="http://schemas.microsoft.com/office/drawing/2014/main" id="{BAB8C2B9-EE4A-4E01-A6AB-4D25F8385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3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26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  <p15:guide id="4" orient="horz" pos="392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64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2212B-EACF-4AB5-8035-E9729BF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16380"/>
            <a:ext cx="10944225" cy="4720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id="{8F2462F4-00FD-4454-A9A1-54653A456AA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26400" y="6466361"/>
            <a:ext cx="902752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4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800" b="1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628650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2pPr>
      <a:lvl3pPr marL="987425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3pPr>
      <a:lvl4pPr marL="13477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4pPr>
      <a:lvl5pPr marL="1700213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5pPr>
      <a:lvl6pPr marL="2076450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575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80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795587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712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10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7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geo.onroerenderfgoed.be/#zoom=13&amp;lat=6659561.934962054&amp;lon=493137.7337067785" TargetMode="External"/><Relationship Id="rId3" Type="http://schemas.openxmlformats.org/officeDocument/2006/relationships/image" Target="../media/image5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0.png"/><Relationship Id="rId7" Type="http://schemas.openxmlformats.org/officeDocument/2006/relationships/hyperlink" Target="https://groentool.antwerpen.be/analysis.x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roentool.antwerpen.be/analysis.xhtm" TargetMode="External"/><Relationship Id="rId3" Type="http://schemas.openxmlformats.org/officeDocument/2006/relationships/image" Target="../media/image5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62.png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3.png"/><Relationship Id="rId20" Type="http://schemas.openxmlformats.org/officeDocument/2006/relationships/image" Target="../media/image36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20.png"/><Relationship Id="rId24" Type="http://schemas.openxmlformats.org/officeDocument/2006/relationships/image" Target="../media/image40.svg"/><Relationship Id="rId32" Type="http://schemas.openxmlformats.org/officeDocument/2006/relationships/image" Target="../media/image48.sv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10" Type="http://schemas.openxmlformats.org/officeDocument/2006/relationships/image" Target="../media/image67.jpe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7.png"/><Relationship Id="rId22" Type="http://schemas.openxmlformats.org/officeDocument/2006/relationships/image" Target="../media/image38.svg"/><Relationship Id="rId27" Type="http://schemas.openxmlformats.org/officeDocument/2006/relationships/image" Target="../media/image43.png"/><Relationship Id="rId30" Type="http://schemas.openxmlformats.org/officeDocument/2006/relationships/image" Target="../media/image46.svg"/><Relationship Id="rId8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ddensea-worldheritage.org/resources/2020-cvi-report" TargetMode="External"/><Relationship Id="rId13" Type="http://schemas.openxmlformats.org/officeDocument/2006/relationships/hyperlink" Target="https://geo.onroerenderfgoed.be/#zoom=14&amp;lat=6659453.959363192&amp;lon=491331.78691932757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doi.org/10.1016/j.ufug.2021.127192" TargetMode="External"/><Relationship Id="rId12" Type="http://schemas.openxmlformats.org/officeDocument/2006/relationships/hyperlink" Target="https://groentool.antwerpen.be/analysis.x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hyperlink" Target="https://unalab.eu/en/documents/unalab-technical-handbook-nature-based-solutions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doi.org/10.1002/wcc.710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icomos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eda.kale@uantwerpen.b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png"/><Relationship Id="rId10" Type="http://schemas.openxmlformats.org/officeDocument/2006/relationships/image" Target="../media/image24.jpg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26.emf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0">
            <a:extLst>
              <a:ext uri="{FF2B5EF4-FFF2-40B4-BE49-F238E27FC236}">
                <a16:creationId xmlns:a16="http://schemas.microsoft.com/office/drawing/2014/main" id="{5A932CB8-BC51-49F9-B7C9-CEF9EBF457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b="9674"/>
          <a:stretch/>
        </p:blipFill>
        <p:spPr>
          <a:xfrm>
            <a:off x="1067617" y="627478"/>
            <a:ext cx="10056766" cy="5609810"/>
          </a:xfrm>
        </p:spPr>
      </p:pic>
      <p:sp>
        <p:nvSpPr>
          <p:cNvPr id="34" name="Rectangle: Single Corner Rounded 33">
            <a:extLst>
              <a:ext uri="{FF2B5EF4-FFF2-40B4-BE49-F238E27FC236}">
                <a16:creationId xmlns:a16="http://schemas.microsoft.com/office/drawing/2014/main" id="{A26E9065-5E9D-493C-85A2-35A77ADC0DFF}"/>
              </a:ext>
            </a:extLst>
          </p:cNvPr>
          <p:cNvSpPr/>
          <p:nvPr/>
        </p:nvSpPr>
        <p:spPr>
          <a:xfrm rot="10800000">
            <a:off x="1076124" y="634245"/>
            <a:ext cx="10039748" cy="5603043"/>
          </a:xfrm>
          <a:prstGeom prst="round1Rect">
            <a:avLst>
              <a:gd name="adj" fmla="val 3467"/>
            </a:avLst>
          </a:prstGeom>
          <a:solidFill>
            <a:srgbClr val="002E65">
              <a:alpha val="85098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D81341-CAAB-42DB-94D3-EAD18B035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095" y="1266381"/>
            <a:ext cx="911874" cy="91187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EA717DC-9F83-4163-9E90-2337F1ED4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90" y="627477"/>
            <a:ext cx="574752" cy="80465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F6D04A-2C23-4F47-B59E-2017B2FD6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9140" y="627476"/>
            <a:ext cx="604050" cy="8046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48B4985-1EB2-4A47-B37A-6C1222C73C0A}"/>
              </a:ext>
            </a:extLst>
          </p:cNvPr>
          <p:cNvSpPr txBox="1">
            <a:spLocks/>
          </p:cNvSpPr>
          <p:nvPr/>
        </p:nvSpPr>
        <p:spPr>
          <a:xfrm>
            <a:off x="1083229" y="2799256"/>
            <a:ext cx="10039750" cy="1220218"/>
          </a:xfrm>
          <a:prstGeom prst="rect">
            <a:avLst/>
          </a:prstGeom>
          <a:noFill/>
          <a:ln w="76200"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DEVELOPING A DECISION-MAKING TOOL FOR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EVALUATING THE COMPATIBILITY OF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NATURE-BASED SOLUTIONS TO THE BUILT HERITAGE</a:t>
            </a:r>
          </a:p>
        </p:txBody>
      </p: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C1B936FB-2130-47E1-B122-5CC3E1D53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32" y="1290198"/>
            <a:ext cx="888058" cy="888058"/>
          </a:xfrm>
          <a:prstGeom prst="rect">
            <a:avLst/>
          </a:prstGeom>
          <a:ln w="38100">
            <a:noFill/>
          </a:ln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A06169D-5711-4FCD-982F-8F86EEC3119F}"/>
              </a:ext>
            </a:extLst>
          </p:cNvPr>
          <p:cNvSpPr txBox="1">
            <a:spLocks/>
          </p:cNvSpPr>
          <p:nvPr/>
        </p:nvSpPr>
        <p:spPr>
          <a:xfrm>
            <a:off x="1076124" y="4552872"/>
            <a:ext cx="10046855" cy="1038747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noFill/>
        </p:spPr>
        <p:txBody>
          <a:bodyPr wrap="square"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+mn-lt"/>
              </a:rPr>
              <a:t>Eda Kale</a:t>
            </a:r>
            <a:r>
              <a:rPr lang="en-GB" dirty="0">
                <a:latin typeface="+mj-lt"/>
              </a:rPr>
              <a:t>, Marie De </a:t>
            </a:r>
            <a:r>
              <a:rPr lang="en-GB" dirty="0" err="1">
                <a:latin typeface="+mj-lt"/>
              </a:rPr>
              <a:t>Groeve</a:t>
            </a:r>
            <a:r>
              <a:rPr lang="en-GB" dirty="0">
                <a:latin typeface="+mj-lt"/>
              </a:rPr>
              <a:t> and Tim De Kock</a:t>
            </a:r>
          </a:p>
          <a:p>
            <a:pPr algn="ctr"/>
            <a:r>
              <a:rPr lang="en-GB" sz="2000" dirty="0">
                <a:latin typeface="+mj-lt"/>
              </a:rPr>
              <a:t>University of Antwerp / Faculty of Design Sciences / ARCHES</a:t>
            </a:r>
            <a:endParaRPr lang="tr-T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90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10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639C262-060D-4FB5-BD73-AB79CAFC2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54" y="3605161"/>
            <a:ext cx="2537697" cy="2537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C43ADB-D090-407C-82DF-D8DD53808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854" y="856451"/>
            <a:ext cx="2537697" cy="2537697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5588B6E-2027-4093-985F-D8CC56FB08D2}"/>
              </a:ext>
            </a:extLst>
          </p:cNvPr>
          <p:cNvSpPr txBox="1">
            <a:spLocks/>
          </p:cNvSpPr>
          <p:nvPr/>
        </p:nvSpPr>
        <p:spPr>
          <a:xfrm>
            <a:off x="5926279" y="1767267"/>
            <a:ext cx="1619927" cy="596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Descr</a:t>
            </a:r>
            <a:r>
              <a:rPr lang="en-GB" sz="1400" b="0" dirty="0" err="1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i</a:t>
            </a:r>
            <a:r>
              <a:rPr lang="tr-TR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bed </a:t>
            </a:r>
            <a:r>
              <a:rPr lang="en-GB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in 42 relevant records in the 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LITERATURE</a:t>
            </a:r>
            <a:endParaRPr lang="nl-BE" sz="1400" dirty="0">
              <a:solidFill>
                <a:schemeClr val="tx1"/>
              </a:solidFill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BF77427-EF20-4451-BD4A-4B13482E9A5C}"/>
              </a:ext>
            </a:extLst>
          </p:cNvPr>
          <p:cNvSpPr txBox="1">
            <a:spLocks/>
          </p:cNvSpPr>
          <p:nvPr/>
        </p:nvSpPr>
        <p:spPr>
          <a:xfrm>
            <a:off x="5926278" y="4544143"/>
            <a:ext cx="1619927" cy="7970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Descr</a:t>
            </a:r>
            <a:r>
              <a:rPr lang="en-GB" sz="1400" b="0" dirty="0" err="1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i</a:t>
            </a:r>
            <a:r>
              <a:rPr lang="tr-TR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bed </a:t>
            </a:r>
            <a:r>
              <a:rPr lang="en-GB" sz="1400" b="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in 14 relevant records of the </a:t>
            </a:r>
            <a:r>
              <a:rPr lang="en-US" sz="1400" dirty="0">
                <a:solidFill>
                  <a:schemeClr val="tx1"/>
                </a:solidFill>
                <a:latin typeface="Calibri"/>
                <a:ea typeface="Verdana"/>
                <a:cs typeface="Calibri"/>
              </a:rPr>
              <a:t>GREEN RATING TOOLS</a:t>
            </a:r>
            <a:endParaRPr lang="nl-BE" sz="1400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51792C-5707-4840-B51A-1F2A2C4941A3}"/>
              </a:ext>
            </a:extLst>
          </p:cNvPr>
          <p:cNvGrpSpPr/>
          <p:nvPr/>
        </p:nvGrpSpPr>
        <p:grpSpPr>
          <a:xfrm>
            <a:off x="7810809" y="856450"/>
            <a:ext cx="3680959" cy="5286407"/>
            <a:chOff x="8870450" y="1582895"/>
            <a:chExt cx="3086558" cy="467756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FB2D9E-20C7-40ED-A063-E037704FF27E}"/>
                </a:ext>
              </a:extLst>
            </p:cNvPr>
            <p:cNvSpPr/>
            <p:nvPr/>
          </p:nvSpPr>
          <p:spPr>
            <a:xfrm>
              <a:off x="8870450" y="1582895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CULTURAL HERITAGE 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5EAAFA-9D46-4F4E-A23B-25590981A69E}"/>
                </a:ext>
              </a:extLst>
            </p:cNvPr>
            <p:cNvSpPr/>
            <p:nvPr/>
          </p:nvSpPr>
          <p:spPr>
            <a:xfrm>
              <a:off x="9010919" y="1652689"/>
              <a:ext cx="411116" cy="408459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34C331-9FDA-4375-946F-EA18AE5D072C}"/>
                </a:ext>
              </a:extLst>
            </p:cNvPr>
            <p:cNvSpPr/>
            <p:nvPr/>
          </p:nvSpPr>
          <p:spPr>
            <a:xfrm>
              <a:off x="8870450" y="2174429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ENVIRONMENTAL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CE636C-1615-499D-86AA-EC969A403677}"/>
                </a:ext>
              </a:extLst>
            </p:cNvPr>
            <p:cNvSpPr/>
            <p:nvPr/>
          </p:nvSpPr>
          <p:spPr>
            <a:xfrm>
              <a:off x="9010919" y="2244224"/>
              <a:ext cx="411116" cy="408459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1CB6FA-5D1C-4B79-B8C9-B013952C850A}"/>
                </a:ext>
              </a:extLst>
            </p:cNvPr>
            <p:cNvSpPr/>
            <p:nvPr/>
          </p:nvSpPr>
          <p:spPr>
            <a:xfrm>
              <a:off x="8870450" y="2765963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ECONOM</a:t>
              </a:r>
              <a:r>
                <a:rPr lang="en-GB" sz="1400" b="1" dirty="0">
                  <a:solidFill>
                    <a:schemeClr val="bg1"/>
                  </a:solidFill>
                </a:rPr>
                <a:t>ICAL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D7B562-E07A-450E-93BA-60089847AAC4}"/>
                </a:ext>
              </a:extLst>
            </p:cNvPr>
            <p:cNvSpPr/>
            <p:nvPr/>
          </p:nvSpPr>
          <p:spPr>
            <a:xfrm>
              <a:off x="9010919" y="2835758"/>
              <a:ext cx="411116" cy="408459"/>
            </a:xfrm>
            <a:prstGeom prst="rect">
              <a:avLst/>
            </a:pr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72EF62-55DD-46B2-80F5-F6DF4031F5F4}"/>
                </a:ext>
              </a:extLst>
            </p:cNvPr>
            <p:cNvSpPr/>
            <p:nvPr/>
          </p:nvSpPr>
          <p:spPr>
            <a:xfrm>
              <a:off x="8870450" y="3357497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SOCI</a:t>
              </a:r>
              <a:r>
                <a:rPr lang="en-GB" sz="1400" b="1" dirty="0">
                  <a:solidFill>
                    <a:schemeClr val="bg1"/>
                  </a:solidFill>
                </a:rPr>
                <a:t>AL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C80CA1-02B2-4FC8-A498-CF0574E110EE}"/>
                </a:ext>
              </a:extLst>
            </p:cNvPr>
            <p:cNvSpPr/>
            <p:nvPr/>
          </p:nvSpPr>
          <p:spPr>
            <a:xfrm>
              <a:off x="9010919" y="3427292"/>
              <a:ext cx="411116" cy="408459"/>
            </a:xfrm>
            <a:prstGeom prst="rect">
              <a:avLst/>
            </a:prstGeom>
            <a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4E6CBF3-E545-49B6-9B25-36AF4BA2224F}"/>
                </a:ext>
              </a:extLst>
            </p:cNvPr>
            <p:cNvSpPr/>
            <p:nvPr/>
          </p:nvSpPr>
          <p:spPr>
            <a:xfrm>
              <a:off x="8870450" y="3949031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TECHNOLOG</a:t>
              </a:r>
              <a:r>
                <a:rPr lang="en-GB" sz="1400" b="1" dirty="0">
                  <a:solidFill>
                    <a:schemeClr val="bg1"/>
                  </a:solidFill>
                </a:rPr>
                <a:t>ICAL</a:t>
              </a:r>
              <a:br>
                <a:rPr lang="en-GB" sz="1400" b="1" kern="1200" dirty="0">
                  <a:solidFill>
                    <a:schemeClr val="bg1"/>
                  </a:solidFill>
                </a:rPr>
              </a:br>
              <a:r>
                <a:rPr lang="en-GB" sz="1400" b="1" kern="1200" dirty="0">
                  <a:solidFill>
                    <a:schemeClr val="bg1"/>
                  </a:solidFill>
                </a:rPr>
                <a:t> AND TECHNICAL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EF6F3A-D62D-4824-A6F6-B21E59C4A5EB}"/>
                </a:ext>
              </a:extLst>
            </p:cNvPr>
            <p:cNvSpPr/>
            <p:nvPr/>
          </p:nvSpPr>
          <p:spPr>
            <a:xfrm>
              <a:off x="9010919" y="4018826"/>
              <a:ext cx="411116" cy="408459"/>
            </a:xfrm>
            <a:prstGeom prst="rect">
              <a:avLst/>
            </a:prstGeom>
            <a:blipFill dpi="0" rotWithShape="1"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6CB0AA6-0177-4207-8160-64D5FE0FF61E}"/>
                </a:ext>
              </a:extLst>
            </p:cNvPr>
            <p:cNvSpPr/>
            <p:nvPr/>
          </p:nvSpPr>
          <p:spPr>
            <a:xfrm>
              <a:off x="8870450" y="4537171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URBAN MORPHOLOGY</a:t>
              </a:r>
              <a:br>
                <a:rPr lang="en-GB" sz="1400" b="1" kern="1200" dirty="0">
                  <a:solidFill>
                    <a:schemeClr val="bg1"/>
                  </a:solidFill>
                </a:rPr>
              </a:br>
              <a:r>
                <a:rPr lang="en-GB" sz="1400" b="1" kern="1200" dirty="0">
                  <a:solidFill>
                    <a:schemeClr val="bg1"/>
                  </a:solidFill>
                </a:rPr>
                <a:t> AND INFRASTRUCTUR</a:t>
              </a:r>
              <a:r>
                <a:rPr lang="en-GB" sz="1400" b="1" dirty="0">
                  <a:solidFill>
                    <a:schemeClr val="bg1"/>
                  </a:solidFill>
                </a:rPr>
                <a:t>AL</a:t>
              </a:r>
              <a:r>
                <a:rPr lang="en-GB" sz="1400" b="1" kern="1200" dirty="0">
                  <a:solidFill>
                    <a:schemeClr val="bg1"/>
                  </a:solidFill>
                </a:rPr>
                <a:t> 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96C538-9F02-46AA-8F65-DBE2EB825193}"/>
                </a:ext>
              </a:extLst>
            </p:cNvPr>
            <p:cNvSpPr/>
            <p:nvPr/>
          </p:nvSpPr>
          <p:spPr>
            <a:xfrm>
              <a:off x="9016770" y="4612781"/>
              <a:ext cx="399412" cy="396828"/>
            </a:xfrm>
            <a:prstGeom prst="rect">
              <a:avLst/>
            </a:prstGeom>
            <a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3EC8DA8-B2A5-4456-99FA-2FE8098797DF}"/>
                </a:ext>
              </a:extLst>
            </p:cNvPr>
            <p:cNvSpPr/>
            <p:nvPr/>
          </p:nvSpPr>
          <p:spPr>
            <a:xfrm>
              <a:off x="8870450" y="5144578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LEGISLATIVE AND </a:t>
              </a:r>
            </a:p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GOVERNMENTAL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F1FB00-A6D6-4D5D-BF75-A2A72B4F843A}"/>
                </a:ext>
              </a:extLst>
            </p:cNvPr>
            <p:cNvSpPr/>
            <p:nvPr/>
          </p:nvSpPr>
          <p:spPr>
            <a:xfrm>
              <a:off x="9031767" y="5198500"/>
              <a:ext cx="369419" cy="440205"/>
            </a:xfrm>
            <a:prstGeom prst="rect">
              <a:avLst/>
            </a:prstGeom>
            <a:blipFill dpi="0"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F32ECE-9D39-47E7-A439-3C6CC47D8216}"/>
                </a:ext>
              </a:extLst>
            </p:cNvPr>
            <p:cNvSpPr/>
            <p:nvPr/>
          </p:nvSpPr>
          <p:spPr>
            <a:xfrm>
              <a:off x="8870450" y="5732718"/>
              <a:ext cx="3086558" cy="527742"/>
            </a:xfrm>
            <a:custGeom>
              <a:avLst/>
              <a:gdLst>
                <a:gd name="connsiteX0" fmla="*/ 0 w 3086558"/>
                <a:gd name="connsiteY0" fmla="*/ 0 h 527742"/>
                <a:gd name="connsiteX1" fmla="*/ 3086558 w 3086558"/>
                <a:gd name="connsiteY1" fmla="*/ 0 h 527742"/>
                <a:gd name="connsiteX2" fmla="*/ 3086558 w 3086558"/>
                <a:gd name="connsiteY2" fmla="*/ 527742 h 527742"/>
                <a:gd name="connsiteX3" fmla="*/ 0 w 3086558"/>
                <a:gd name="connsiteY3" fmla="*/ 527742 h 527742"/>
                <a:gd name="connsiteX4" fmla="*/ 0 w 3086558"/>
                <a:gd name="connsiteY4" fmla="*/ 0 h 52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558" h="527742">
                  <a:moveTo>
                    <a:pt x="0" y="0"/>
                  </a:moveTo>
                  <a:lnTo>
                    <a:pt x="3086558" y="0"/>
                  </a:lnTo>
                  <a:lnTo>
                    <a:pt x="3086558" y="527742"/>
                  </a:lnTo>
                  <a:lnTo>
                    <a:pt x="0" y="527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7457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Symbol" panose="05050102010706020507" pitchFamily="18" charset="2"/>
                <a:buNone/>
              </a:pPr>
              <a:r>
                <a:rPr lang="en-GB" sz="1400" b="1" kern="1200" dirty="0">
                  <a:solidFill>
                    <a:schemeClr val="bg1"/>
                  </a:solidFill>
                </a:rPr>
                <a:t>PROCESS MANAGEMENT</a:t>
              </a:r>
              <a:endParaRPr lang="en-US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2D27A07-44ED-43FD-9167-E8936E505CEF}"/>
                </a:ext>
              </a:extLst>
            </p:cNvPr>
            <p:cNvSpPr/>
            <p:nvPr/>
          </p:nvSpPr>
          <p:spPr>
            <a:xfrm>
              <a:off x="9016770" y="5808328"/>
              <a:ext cx="399412" cy="396828"/>
            </a:xfrm>
            <a:prstGeom prst="rect">
              <a:avLst/>
            </a:prstGeom>
            <a:blipFill dpi="0"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6" name="Title 9">
            <a:extLst>
              <a:ext uri="{FF2B5EF4-FFF2-40B4-BE49-F238E27FC236}">
                <a16:creationId xmlns:a16="http://schemas.microsoft.com/office/drawing/2014/main" id="{D788D6B1-FA63-41E3-8BC8-61FB3113F4F1}"/>
              </a:ext>
            </a:extLst>
          </p:cNvPr>
          <p:cNvSpPr txBox="1">
            <a:spLocks/>
          </p:cNvSpPr>
          <p:nvPr/>
        </p:nvSpPr>
        <p:spPr>
          <a:xfrm>
            <a:off x="3156581" y="304210"/>
            <a:ext cx="7662106" cy="4569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Main aspects to consider for sustainable conservation</a:t>
            </a:r>
            <a:endParaRPr lang="nl-BE" sz="2400" dirty="0"/>
          </a:p>
        </p:txBody>
      </p:sp>
      <p:sp>
        <p:nvSpPr>
          <p:cNvPr id="47" name="Title 9">
            <a:extLst>
              <a:ext uri="{FF2B5EF4-FFF2-40B4-BE49-F238E27FC236}">
                <a16:creationId xmlns:a16="http://schemas.microsoft.com/office/drawing/2014/main" id="{7EF6CAEB-654B-44BB-8A02-D98F8FD7C6CE}"/>
              </a:ext>
            </a:extLst>
          </p:cNvPr>
          <p:cNvSpPr txBox="1">
            <a:spLocks/>
          </p:cNvSpPr>
          <p:nvPr/>
        </p:nvSpPr>
        <p:spPr>
          <a:xfrm>
            <a:off x="170935" y="2529415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Defining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the Aspects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7D4C452-9CCE-4428-96B0-9931C8B9F4F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73536"/>
          <a:stretch/>
        </p:blipFill>
        <p:spPr>
          <a:xfrm>
            <a:off x="891342" y="1174302"/>
            <a:ext cx="1158839" cy="1265513"/>
          </a:xfrm>
          <a:prstGeom prst="rect">
            <a:avLst/>
          </a:prstGeom>
        </p:spPr>
      </p:pic>
      <p:sp>
        <p:nvSpPr>
          <p:cNvPr id="49" name="Title 9">
            <a:extLst>
              <a:ext uri="{FF2B5EF4-FFF2-40B4-BE49-F238E27FC236}">
                <a16:creationId xmlns:a16="http://schemas.microsoft.com/office/drawing/2014/main" id="{6972DCFC-32A6-45F0-A96E-B0AA0A271D21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DELPHI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SURVEY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46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11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6" name="Title 9">
            <a:extLst>
              <a:ext uri="{FF2B5EF4-FFF2-40B4-BE49-F238E27FC236}">
                <a16:creationId xmlns:a16="http://schemas.microsoft.com/office/drawing/2014/main" id="{7B9D3FD1-B150-4115-86F1-8B69F489FD2A}"/>
              </a:ext>
            </a:extLst>
          </p:cNvPr>
          <p:cNvSpPr txBox="1">
            <a:spLocks/>
          </p:cNvSpPr>
          <p:nvPr/>
        </p:nvSpPr>
        <p:spPr>
          <a:xfrm>
            <a:off x="380262" y="2529415"/>
            <a:ext cx="1986102" cy="1119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Defining the Indicators and Ranking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88" name="Title 9">
            <a:extLst>
              <a:ext uri="{FF2B5EF4-FFF2-40B4-BE49-F238E27FC236}">
                <a16:creationId xmlns:a16="http://schemas.microsoft.com/office/drawing/2014/main" id="{26B479CC-AEC9-4C12-9661-014882DD8F28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DELPHI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SURVEY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49" name="Picture 4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0C6BFF-ABB4-4F50-A12C-50A350B80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41" y="1461704"/>
            <a:ext cx="8280971" cy="1260267"/>
          </a:xfrm>
          <a:prstGeom prst="rect">
            <a:avLst/>
          </a:prstGeom>
        </p:spPr>
      </p:pic>
      <p:sp>
        <p:nvSpPr>
          <p:cNvPr id="50" name="Text Placeholder 40">
            <a:extLst>
              <a:ext uri="{FF2B5EF4-FFF2-40B4-BE49-F238E27FC236}">
                <a16:creationId xmlns:a16="http://schemas.microsoft.com/office/drawing/2014/main" id="{F4182FE9-55CA-4206-87DA-9964BCBFD714}"/>
              </a:ext>
            </a:extLst>
          </p:cNvPr>
          <p:cNvSpPr txBox="1">
            <a:spLocks/>
          </p:cNvSpPr>
          <p:nvPr/>
        </p:nvSpPr>
        <p:spPr>
          <a:xfrm>
            <a:off x="3287141" y="3126315"/>
            <a:ext cx="2761252" cy="522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Expert Selection</a:t>
            </a:r>
          </a:p>
        </p:txBody>
      </p:sp>
      <p:sp>
        <p:nvSpPr>
          <p:cNvPr id="51" name="Content Placeholder 45">
            <a:extLst>
              <a:ext uri="{FF2B5EF4-FFF2-40B4-BE49-F238E27FC236}">
                <a16:creationId xmlns:a16="http://schemas.microsoft.com/office/drawing/2014/main" id="{46ECE386-1248-4B70-BB8F-B8B5741DE106}"/>
              </a:ext>
            </a:extLst>
          </p:cNvPr>
          <p:cNvSpPr txBox="1">
            <a:spLocks/>
          </p:cNvSpPr>
          <p:nvPr/>
        </p:nvSpPr>
        <p:spPr>
          <a:xfrm>
            <a:off x="3287140" y="3524162"/>
            <a:ext cx="1787703" cy="17819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563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+mj-lt"/>
                <a:ea typeface="Verdana" charset="0"/>
                <a:cs typeface="Calibri Light" panose="020F0302020204030204" pitchFamily="34" charset="0"/>
              </a:defRPr>
            </a:lvl1pPr>
            <a:lvl2pPr marL="360363" indent="-18415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2pPr>
            <a:lvl3pPr marL="536575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3pPr>
            <a:lvl4pPr marL="719138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4pPr>
            <a:lvl5pPr marL="895350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Sustainable Architecture</a:t>
            </a:r>
            <a:endParaRPr lang="en-US" dirty="0"/>
          </a:p>
          <a:p>
            <a:r>
              <a:rPr lang="en-US" dirty="0"/>
              <a:t>Heritage Conservation /Preservation</a:t>
            </a:r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D04D14A2-F4C7-485D-BF5E-1BC5328A0436}"/>
              </a:ext>
            </a:extLst>
          </p:cNvPr>
          <p:cNvSpPr txBox="1">
            <a:spLocks/>
          </p:cNvSpPr>
          <p:nvPr/>
        </p:nvSpPr>
        <p:spPr>
          <a:xfrm>
            <a:off x="5649667" y="3132707"/>
            <a:ext cx="1787702" cy="391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Round</a:t>
            </a:r>
          </a:p>
        </p:txBody>
      </p:sp>
      <p:sp>
        <p:nvSpPr>
          <p:cNvPr id="53" name="Content Placeholder 45">
            <a:extLst>
              <a:ext uri="{FF2B5EF4-FFF2-40B4-BE49-F238E27FC236}">
                <a16:creationId xmlns:a16="http://schemas.microsoft.com/office/drawing/2014/main" id="{8DB0B69A-388F-427E-AF17-EC203B0BF93B}"/>
              </a:ext>
            </a:extLst>
          </p:cNvPr>
          <p:cNvSpPr txBox="1">
            <a:spLocks/>
          </p:cNvSpPr>
          <p:nvPr/>
        </p:nvSpPr>
        <p:spPr>
          <a:xfrm>
            <a:off x="5649666" y="3530554"/>
            <a:ext cx="1787703" cy="15306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563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+mj-lt"/>
                <a:ea typeface="Verdana" charset="0"/>
                <a:cs typeface="Calibri Light" panose="020F0302020204030204" pitchFamily="34" charset="0"/>
              </a:defRPr>
            </a:lvl1pPr>
            <a:lvl2pPr marL="360363" indent="-18415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2pPr>
            <a:lvl3pPr marL="536575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3pPr>
            <a:lvl4pPr marL="719138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4pPr>
            <a:lvl5pPr marL="895350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Open-ended questions to define the compatibility indicators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4" name="Text Placeholder 40">
            <a:extLst>
              <a:ext uri="{FF2B5EF4-FFF2-40B4-BE49-F238E27FC236}">
                <a16:creationId xmlns:a16="http://schemas.microsoft.com/office/drawing/2014/main" id="{C525A549-F126-45FA-B615-4FD6BF1CC745}"/>
              </a:ext>
            </a:extLst>
          </p:cNvPr>
          <p:cNvSpPr txBox="1">
            <a:spLocks/>
          </p:cNvSpPr>
          <p:nvPr/>
        </p:nvSpPr>
        <p:spPr>
          <a:xfrm>
            <a:off x="7968879" y="3132707"/>
            <a:ext cx="1787702" cy="391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Round</a:t>
            </a:r>
          </a:p>
        </p:txBody>
      </p:sp>
      <p:sp>
        <p:nvSpPr>
          <p:cNvPr id="55" name="Content Placeholder 45">
            <a:extLst>
              <a:ext uri="{FF2B5EF4-FFF2-40B4-BE49-F238E27FC236}">
                <a16:creationId xmlns:a16="http://schemas.microsoft.com/office/drawing/2014/main" id="{5D8C339C-67C1-46E4-8DAC-370C3E529C8C}"/>
              </a:ext>
            </a:extLst>
          </p:cNvPr>
          <p:cNvSpPr txBox="1">
            <a:spLocks/>
          </p:cNvSpPr>
          <p:nvPr/>
        </p:nvSpPr>
        <p:spPr>
          <a:xfrm>
            <a:off x="7968879" y="3530553"/>
            <a:ext cx="1486010" cy="15860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563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+mj-lt"/>
                <a:ea typeface="Verdana" charset="0"/>
                <a:cs typeface="Calibri Light" panose="020F0302020204030204" pitchFamily="34" charset="0"/>
              </a:defRPr>
            </a:lvl1pPr>
            <a:lvl2pPr marL="360363" indent="-18415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2pPr>
            <a:lvl3pPr marL="536575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3pPr>
            <a:lvl4pPr marL="719138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4pPr>
            <a:lvl5pPr marL="895350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Pairwise comparison of the aspects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43F1B9B9-1597-40A7-9C69-8CFE15EC84D9}"/>
              </a:ext>
            </a:extLst>
          </p:cNvPr>
          <p:cNvSpPr txBox="1">
            <a:spLocks/>
          </p:cNvSpPr>
          <p:nvPr/>
        </p:nvSpPr>
        <p:spPr>
          <a:xfrm>
            <a:off x="10263160" y="3126315"/>
            <a:ext cx="1787702" cy="391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Round</a:t>
            </a:r>
          </a:p>
        </p:txBody>
      </p:sp>
      <p:sp>
        <p:nvSpPr>
          <p:cNvPr id="79" name="Content Placeholder 45">
            <a:extLst>
              <a:ext uri="{FF2B5EF4-FFF2-40B4-BE49-F238E27FC236}">
                <a16:creationId xmlns:a16="http://schemas.microsoft.com/office/drawing/2014/main" id="{C5615A8D-1C15-415D-BD46-68BB082B6CA8}"/>
              </a:ext>
            </a:extLst>
          </p:cNvPr>
          <p:cNvSpPr txBox="1">
            <a:spLocks/>
          </p:cNvSpPr>
          <p:nvPr/>
        </p:nvSpPr>
        <p:spPr>
          <a:xfrm>
            <a:off x="10263160" y="3524161"/>
            <a:ext cx="1486010" cy="15860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563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+mj-lt"/>
                <a:ea typeface="Verdana" charset="0"/>
                <a:cs typeface="Calibri Light" panose="020F0302020204030204" pitchFamily="34" charset="0"/>
              </a:defRPr>
            </a:lvl1pPr>
            <a:lvl2pPr marL="360363" indent="-18415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2pPr>
            <a:lvl3pPr marL="536575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3pPr>
            <a:lvl4pPr marL="719138" indent="-18256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4pPr>
            <a:lvl5pPr marL="895350" indent="-176213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Pairwise comparison of the indicators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E04B6D1-FD5C-4332-A599-AA8B08F0C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73536"/>
          <a:stretch/>
        </p:blipFill>
        <p:spPr>
          <a:xfrm>
            <a:off x="891342" y="1174302"/>
            <a:ext cx="1158839" cy="12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12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sp>
        <p:nvSpPr>
          <p:cNvPr id="16" name="Title 9">
            <a:extLst>
              <a:ext uri="{FF2B5EF4-FFF2-40B4-BE49-F238E27FC236}">
                <a16:creationId xmlns:a16="http://schemas.microsoft.com/office/drawing/2014/main" id="{966A5B32-1914-4CE0-B866-A8B8D252CE28}"/>
              </a:ext>
            </a:extLst>
          </p:cNvPr>
          <p:cNvSpPr txBox="1">
            <a:spLocks/>
          </p:cNvSpPr>
          <p:nvPr/>
        </p:nvSpPr>
        <p:spPr>
          <a:xfrm>
            <a:off x="170935" y="321411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MULTI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CRITERIA DECISION MAKING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0E3532-5DBE-466E-8F5F-B6534FE5B3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r="-877"/>
          <a:stretch/>
        </p:blipFill>
        <p:spPr>
          <a:xfrm>
            <a:off x="380145" y="2224455"/>
            <a:ext cx="1972638" cy="1265513"/>
          </a:xfrm>
          <a:prstGeom prst="rect">
            <a:avLst/>
          </a:prstGeom>
        </p:spPr>
      </p:pic>
      <p:sp>
        <p:nvSpPr>
          <p:cNvPr id="46" name="Title 9">
            <a:extLst>
              <a:ext uri="{FF2B5EF4-FFF2-40B4-BE49-F238E27FC236}">
                <a16:creationId xmlns:a16="http://schemas.microsoft.com/office/drawing/2014/main" id="{D788D6B1-FA63-41E3-8BC8-61FB3113F4F1}"/>
              </a:ext>
            </a:extLst>
          </p:cNvPr>
          <p:cNvSpPr txBox="1">
            <a:spLocks/>
          </p:cNvSpPr>
          <p:nvPr/>
        </p:nvSpPr>
        <p:spPr>
          <a:xfrm>
            <a:off x="3156581" y="304210"/>
            <a:ext cx="7662106" cy="4569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Developing the Evaluation Tool and Design Guideline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D6EE9-AE4A-4C09-A2FC-D88476A3A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502" y="1389510"/>
            <a:ext cx="8864484" cy="4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8FED6-EFEC-4F44-A1D0-99391FF3D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374" y="913490"/>
            <a:ext cx="7734046" cy="4820647"/>
          </a:xfrm>
          <a:prstGeom prst="rect">
            <a:avLst/>
          </a:prstGeom>
        </p:spPr>
      </p:pic>
      <p:pic>
        <p:nvPicPr>
          <p:cNvPr id="7" name="Tijdelijke aanduiding voor afbeelding 8">
            <a:extLst>
              <a:ext uri="{FF2B5EF4-FFF2-40B4-BE49-F238E27FC236}">
                <a16:creationId xmlns:a16="http://schemas.microsoft.com/office/drawing/2014/main" id="{65E38FA5-79CD-4F34-BBF3-7A04F2A7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E28C5ADB-BC0A-4398-A07D-80EAE08E96B4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3- 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545140-0307-4E8D-BC67-091844951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E2B06-32C3-4481-B867-F1157B36A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BAA630E7-E60C-4001-9C22-076F68144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D8CE7E-6FF8-4C35-830E-39377A663E9A}"/>
              </a:ext>
            </a:extLst>
          </p:cNvPr>
          <p:cNvSpPr/>
          <p:nvPr/>
        </p:nvSpPr>
        <p:spPr bwMode="auto">
          <a:xfrm>
            <a:off x="3333754" y="664060"/>
            <a:ext cx="5799971" cy="54247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6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14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BDCF562F-FD0E-423F-B72C-92B6A3F23726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8" name="Title 9">
            <a:extLst>
              <a:ext uri="{FF2B5EF4-FFF2-40B4-BE49-F238E27FC236}">
                <a16:creationId xmlns:a16="http://schemas.microsoft.com/office/drawing/2014/main" id="{78BA6E48-A81F-4890-9689-195C0B0C755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B0E58-DE28-46B8-9D91-DA81D4EF3C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D17204-DD1D-47B6-9BD2-42866AD9F4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581"/>
          <a:stretch/>
        </p:blipFill>
        <p:spPr>
          <a:xfrm>
            <a:off x="3457999" y="761158"/>
            <a:ext cx="7620360" cy="2654939"/>
          </a:xfrm>
          <a:prstGeom prst="rect">
            <a:avLst/>
          </a:prstGeom>
        </p:spPr>
      </p:pic>
      <p:sp>
        <p:nvSpPr>
          <p:cNvPr id="32" name="Title 9">
            <a:extLst>
              <a:ext uri="{FF2B5EF4-FFF2-40B4-BE49-F238E27FC236}">
                <a16:creationId xmlns:a16="http://schemas.microsoft.com/office/drawing/2014/main" id="{9CA02DFA-9309-497D-9B00-8EEB46FEB29D}"/>
              </a:ext>
            </a:extLst>
          </p:cNvPr>
          <p:cNvSpPr txBox="1">
            <a:spLocks/>
          </p:cNvSpPr>
          <p:nvPr/>
        </p:nvSpPr>
        <p:spPr>
          <a:xfrm>
            <a:off x="3486652" y="304210"/>
            <a:ext cx="7662106" cy="4569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Royal Athenaeum Antwerp  </a:t>
            </a:r>
            <a:endParaRPr lang="en-US" sz="2400" dirty="0">
              <a:solidFill>
                <a:srgbClr val="74D53F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5056B03-E3EB-4432-A495-44344476C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492" r="28726" b="11545"/>
          <a:stretch/>
        </p:blipFill>
        <p:spPr bwMode="auto">
          <a:xfrm>
            <a:off x="3458630" y="3497076"/>
            <a:ext cx="7600915" cy="276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4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15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D6EE9-AE4A-4C09-A2FC-D88476A3A9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96"/>
          <a:stretch/>
        </p:blipFill>
        <p:spPr>
          <a:xfrm>
            <a:off x="3121501" y="1389510"/>
            <a:ext cx="8899563" cy="4321310"/>
          </a:xfrm>
          <a:prstGeom prst="rect">
            <a:avLst/>
          </a:prstGeom>
        </p:spPr>
      </p:pic>
      <p:sp>
        <p:nvSpPr>
          <p:cNvPr id="19" name="Title 9">
            <a:extLst>
              <a:ext uri="{FF2B5EF4-FFF2-40B4-BE49-F238E27FC236}">
                <a16:creationId xmlns:a16="http://schemas.microsoft.com/office/drawing/2014/main" id="{F085CA09-9897-408C-A72F-03D8BDBCCCC3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2C27C960-587B-4A42-88D1-E98A6761D9C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54F2B9-7638-4AAB-B172-3736AF4270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A0FD3-AC98-4428-8A6F-D04EB1C692D1}"/>
              </a:ext>
            </a:extLst>
          </p:cNvPr>
          <p:cNvSpPr/>
          <p:nvPr/>
        </p:nvSpPr>
        <p:spPr bwMode="auto">
          <a:xfrm>
            <a:off x="5069840" y="2087880"/>
            <a:ext cx="2057400" cy="40640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9AA891-F1D6-4BBD-8F5E-46B17F086427}"/>
              </a:ext>
            </a:extLst>
          </p:cNvPr>
          <p:cNvSpPr/>
          <p:nvPr/>
        </p:nvSpPr>
        <p:spPr bwMode="auto">
          <a:xfrm>
            <a:off x="5069840" y="3989824"/>
            <a:ext cx="2057400" cy="40640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5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16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9" name="Title 9">
            <a:extLst>
              <a:ext uri="{FF2B5EF4-FFF2-40B4-BE49-F238E27FC236}">
                <a16:creationId xmlns:a16="http://schemas.microsoft.com/office/drawing/2014/main" id="{F085CA09-9897-408C-A72F-03D8BDBCCCC3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2C27C960-587B-4A42-88D1-E98A6761D9C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Site Analysis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54F2B9-7638-4AAB-B172-3736AF4270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62D05-6440-43B6-BC0F-63BB71B0F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4760" y="935195"/>
            <a:ext cx="7595228" cy="5065957"/>
          </a:xfrm>
          <a:prstGeom prst="rect">
            <a:avLst/>
          </a:prstGeom>
        </p:spPr>
      </p:pic>
      <p:sp>
        <p:nvSpPr>
          <p:cNvPr id="26" name="Title 9">
            <a:extLst>
              <a:ext uri="{FF2B5EF4-FFF2-40B4-BE49-F238E27FC236}">
                <a16:creationId xmlns:a16="http://schemas.microsoft.com/office/drawing/2014/main" id="{3397187C-5D53-4426-BD51-E69BA5BF649C}"/>
              </a:ext>
            </a:extLst>
          </p:cNvPr>
          <p:cNvSpPr txBox="1">
            <a:spLocks/>
          </p:cNvSpPr>
          <p:nvPr/>
        </p:nvSpPr>
        <p:spPr>
          <a:xfrm>
            <a:off x="3684760" y="163015"/>
            <a:ext cx="7463998" cy="4569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Royal Athenaeum Antwerp  </a:t>
            </a:r>
            <a:endParaRPr lang="en-US" sz="2400" dirty="0">
              <a:solidFill>
                <a:srgbClr val="74D53F"/>
              </a:solidFill>
              <a:latin typeface="Calibri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26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17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D6EE9-AE4A-4C09-A2FC-D88476A3A9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96"/>
          <a:stretch/>
        </p:blipFill>
        <p:spPr>
          <a:xfrm>
            <a:off x="3121501" y="1389510"/>
            <a:ext cx="8899563" cy="4321310"/>
          </a:xfrm>
          <a:prstGeom prst="rect">
            <a:avLst/>
          </a:prstGeom>
        </p:spPr>
      </p:pic>
      <p:sp>
        <p:nvSpPr>
          <p:cNvPr id="19" name="Title 9">
            <a:extLst>
              <a:ext uri="{FF2B5EF4-FFF2-40B4-BE49-F238E27FC236}">
                <a16:creationId xmlns:a16="http://schemas.microsoft.com/office/drawing/2014/main" id="{F085CA09-9897-408C-A72F-03D8BDBCCCC3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2C27C960-587B-4A42-88D1-E98A6761D9C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54F2B9-7638-4AAB-B172-3736AF4270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A0FD3-AC98-4428-8A6F-D04EB1C692D1}"/>
              </a:ext>
            </a:extLst>
          </p:cNvPr>
          <p:cNvSpPr/>
          <p:nvPr/>
        </p:nvSpPr>
        <p:spPr bwMode="auto">
          <a:xfrm>
            <a:off x="5069840" y="4407569"/>
            <a:ext cx="2057400" cy="40640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18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9FFFA-4C39-4EE1-B195-1C551AA28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83" y="783554"/>
            <a:ext cx="8812525" cy="5290891"/>
          </a:xfrm>
          <a:prstGeom prst="rect">
            <a:avLst/>
          </a:prstGeom>
        </p:spPr>
      </p:pic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CD21A4-AE46-4889-B2D7-2B1ED9AE08FD}"/>
              </a:ext>
            </a:extLst>
          </p:cNvPr>
          <p:cNvSpPr txBox="1"/>
          <p:nvPr/>
        </p:nvSpPr>
        <p:spPr>
          <a:xfrm>
            <a:off x="7748448" y="2128548"/>
            <a:ext cx="1630235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u="none" strike="noStrike" baseline="0" dirty="0">
                <a:solidFill>
                  <a:srgbClr val="343434"/>
                </a:solidFill>
                <a:latin typeface="Arial Narrow" panose="020B0606020202030204" pitchFamily="34" charset="0"/>
              </a:rPr>
              <a:t>Royal Atheneum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86F48-97A1-44C8-AE38-5C085BC8FA55}"/>
              </a:ext>
            </a:extLst>
          </p:cNvPr>
          <p:cNvSpPr txBox="1"/>
          <p:nvPr/>
        </p:nvSpPr>
        <p:spPr>
          <a:xfrm>
            <a:off x="3064113" y="6141305"/>
            <a:ext cx="757205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Maven Pro"/>
              </a:rPr>
              <a:t>Generated based on Flanders Heritage Geoportal data: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  <a:hlinkClick r:id="rId8"/>
              </a:rPr>
              <a:t>https://geo.onroerenderfgoed.be/#zoom=13&amp;lat=6659561.934962054&amp;lon=493137.7337067785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</a:rPr>
              <a:t> , Accessed: 14.04.2022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AEF72A-C18C-4734-B830-E69E03B0973E}"/>
              </a:ext>
            </a:extLst>
          </p:cNvPr>
          <p:cNvSpPr/>
          <p:nvPr/>
        </p:nvSpPr>
        <p:spPr bwMode="auto">
          <a:xfrm>
            <a:off x="7286411" y="2467292"/>
            <a:ext cx="276434" cy="276434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7EA98C-0AE4-4419-BDE3-4984B2B354D3}"/>
              </a:ext>
            </a:extLst>
          </p:cNvPr>
          <p:cNvCxnSpPr>
            <a:cxnSpLocks/>
          </p:cNvCxnSpPr>
          <p:nvPr/>
        </p:nvCxnSpPr>
        <p:spPr>
          <a:xfrm flipH="1">
            <a:off x="7469585" y="2285138"/>
            <a:ext cx="286785" cy="27643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9">
            <a:extLst>
              <a:ext uri="{FF2B5EF4-FFF2-40B4-BE49-F238E27FC236}">
                <a16:creationId xmlns:a16="http://schemas.microsoft.com/office/drawing/2014/main" id="{F3056AAC-DB12-4B4E-AF58-B8AF4E0D62F2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9" name="Title 9">
            <a:extLst>
              <a:ext uri="{FF2B5EF4-FFF2-40B4-BE49-F238E27FC236}">
                <a16:creationId xmlns:a16="http://schemas.microsoft.com/office/drawing/2014/main" id="{C3F77DF1-5B5B-4C08-822C-19F43B99C784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2CA8A3-999D-4AFE-A937-5A5DDFEC26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1" name="Title 9">
            <a:extLst>
              <a:ext uri="{FF2B5EF4-FFF2-40B4-BE49-F238E27FC236}">
                <a16:creationId xmlns:a16="http://schemas.microsoft.com/office/drawing/2014/main" id="{F3538BC1-2202-42C3-A982-E23B8F802A84}"/>
              </a:ext>
            </a:extLst>
          </p:cNvPr>
          <p:cNvSpPr txBox="1">
            <a:spLocks/>
          </p:cNvSpPr>
          <p:nvPr/>
        </p:nvSpPr>
        <p:spPr>
          <a:xfrm>
            <a:off x="3156581" y="379032"/>
            <a:ext cx="7312785" cy="4001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Heritage Status</a:t>
            </a:r>
          </a:p>
        </p:txBody>
      </p:sp>
    </p:spTree>
    <p:extLst>
      <p:ext uri="{BB962C8B-B14F-4D97-AF65-F5344CB8AC3E}">
        <p14:creationId xmlns:p14="http://schemas.microsoft.com/office/powerpoint/2010/main" val="744064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19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D6EE9-AE4A-4C09-A2FC-D88476A3A9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96"/>
          <a:stretch/>
        </p:blipFill>
        <p:spPr>
          <a:xfrm>
            <a:off x="3121501" y="1389510"/>
            <a:ext cx="8899563" cy="4321310"/>
          </a:xfrm>
          <a:prstGeom prst="rect">
            <a:avLst/>
          </a:prstGeom>
        </p:spPr>
      </p:pic>
      <p:sp>
        <p:nvSpPr>
          <p:cNvPr id="19" name="Title 9">
            <a:extLst>
              <a:ext uri="{FF2B5EF4-FFF2-40B4-BE49-F238E27FC236}">
                <a16:creationId xmlns:a16="http://schemas.microsoft.com/office/drawing/2014/main" id="{F085CA09-9897-408C-A72F-03D8BDBCCCC3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2C27C960-587B-4A42-88D1-E98A6761D9C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54F2B9-7638-4AAB-B172-3736AF4270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A0FD3-AC98-4428-8A6F-D04EB1C692D1}"/>
              </a:ext>
            </a:extLst>
          </p:cNvPr>
          <p:cNvSpPr/>
          <p:nvPr/>
        </p:nvSpPr>
        <p:spPr bwMode="auto">
          <a:xfrm>
            <a:off x="5069840" y="2466626"/>
            <a:ext cx="2057400" cy="40640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6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1EF826F9-09AD-784D-8098-BA37A0D1D8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b="9674"/>
          <a:stretch/>
        </p:blipFill>
        <p:spPr>
          <a:xfrm>
            <a:off x="1067617" y="627478"/>
            <a:ext cx="10056766" cy="5609810"/>
          </a:xfrm>
        </p:spPr>
      </p:pic>
    </p:spTree>
    <p:extLst>
      <p:ext uri="{BB962C8B-B14F-4D97-AF65-F5344CB8AC3E}">
        <p14:creationId xmlns:p14="http://schemas.microsoft.com/office/powerpoint/2010/main" val="4012348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20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E86F48-97A1-44C8-AE38-5C085BC8FA55}"/>
              </a:ext>
            </a:extLst>
          </p:cNvPr>
          <p:cNvSpPr txBox="1"/>
          <p:nvPr/>
        </p:nvSpPr>
        <p:spPr>
          <a:xfrm>
            <a:off x="3064113" y="6141305"/>
            <a:ext cx="757205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Maven Pro"/>
              </a:rPr>
              <a:t>Generated based on Groen tool data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  <a:hlinkClick r:id="rId7"/>
              </a:rPr>
              <a:t>https://groentool.antwerpen.be/analysis.xhtm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</a:rPr>
              <a:t>  Accessed: 14.04.2022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469988-1708-483B-9ED7-86AB2FC4CB94}"/>
              </a:ext>
            </a:extLst>
          </p:cNvPr>
          <p:cNvGrpSpPr/>
          <p:nvPr/>
        </p:nvGrpSpPr>
        <p:grpSpPr>
          <a:xfrm>
            <a:off x="3156583" y="783554"/>
            <a:ext cx="8812524" cy="5290891"/>
            <a:chOff x="3156583" y="783554"/>
            <a:chExt cx="8812524" cy="52908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E9FFFA-4C39-4EE1-B195-1C551AA2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6583" y="783554"/>
              <a:ext cx="8812524" cy="52908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CD21A4-AE46-4889-B2D7-2B1ED9AE08FD}"/>
                </a:ext>
              </a:extLst>
            </p:cNvPr>
            <p:cNvSpPr txBox="1"/>
            <p:nvPr/>
          </p:nvSpPr>
          <p:spPr>
            <a:xfrm>
              <a:off x="7748448" y="2128548"/>
              <a:ext cx="1630235" cy="33855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i="0" u="none" strike="noStrike" baseline="0" dirty="0">
                  <a:solidFill>
                    <a:srgbClr val="343434"/>
                  </a:solidFill>
                  <a:latin typeface="Arial Narrow" panose="020B0606020202030204" pitchFamily="34" charset="0"/>
                </a:rPr>
                <a:t>Royal Atheneum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4AEF72A-C18C-4734-B830-E69E03B0973E}"/>
                </a:ext>
              </a:extLst>
            </p:cNvPr>
            <p:cNvSpPr/>
            <p:nvPr/>
          </p:nvSpPr>
          <p:spPr bwMode="auto">
            <a:xfrm>
              <a:off x="7286411" y="2467292"/>
              <a:ext cx="276434" cy="276434"/>
            </a:xfrm>
            <a:prstGeom prst="ellipse">
              <a:avLst/>
            </a:pr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0" indent="0" algn="ctr">
                <a:spcAft>
                  <a:spcPts val="450"/>
                </a:spcAft>
                <a:buFont typeface="Arial" charset="0"/>
                <a:buNone/>
              </a:pPr>
              <a:endParaRPr lang="en-US" sz="1800" b="1" dirty="0" err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27EA98C-0AE4-4419-BDE3-4984B2B35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9585" y="2285138"/>
              <a:ext cx="286785" cy="276434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9">
            <a:extLst>
              <a:ext uri="{FF2B5EF4-FFF2-40B4-BE49-F238E27FC236}">
                <a16:creationId xmlns:a16="http://schemas.microsoft.com/office/drawing/2014/main" id="{F3056AAC-DB12-4B4E-AF58-B8AF4E0D62F2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9" name="Title 9">
            <a:extLst>
              <a:ext uri="{FF2B5EF4-FFF2-40B4-BE49-F238E27FC236}">
                <a16:creationId xmlns:a16="http://schemas.microsoft.com/office/drawing/2014/main" id="{C3F77DF1-5B5B-4C08-822C-19F43B99C784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2CA8A3-999D-4AFE-A937-5A5DDFEC26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1" name="Title 9">
            <a:extLst>
              <a:ext uri="{FF2B5EF4-FFF2-40B4-BE49-F238E27FC236}">
                <a16:creationId xmlns:a16="http://schemas.microsoft.com/office/drawing/2014/main" id="{F3538BC1-2202-42C3-A982-E23B8F802A84}"/>
              </a:ext>
            </a:extLst>
          </p:cNvPr>
          <p:cNvSpPr txBox="1">
            <a:spLocks/>
          </p:cNvSpPr>
          <p:nvPr/>
        </p:nvSpPr>
        <p:spPr>
          <a:xfrm>
            <a:off x="3156581" y="379032"/>
            <a:ext cx="7312785" cy="4001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Environmental Stressors: HEAT STRESS</a:t>
            </a:r>
          </a:p>
        </p:txBody>
      </p:sp>
    </p:spTree>
    <p:extLst>
      <p:ext uri="{BB962C8B-B14F-4D97-AF65-F5344CB8AC3E}">
        <p14:creationId xmlns:p14="http://schemas.microsoft.com/office/powerpoint/2010/main" val="203936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21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9FFFA-4C39-4EE1-B195-1C551AA28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583" y="783554"/>
            <a:ext cx="8812524" cy="5290890"/>
          </a:xfrm>
          <a:prstGeom prst="rect">
            <a:avLst/>
          </a:prstGeom>
        </p:spPr>
      </p:pic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CD21A4-AE46-4889-B2D7-2B1ED9AE08FD}"/>
              </a:ext>
            </a:extLst>
          </p:cNvPr>
          <p:cNvSpPr txBox="1"/>
          <p:nvPr/>
        </p:nvSpPr>
        <p:spPr>
          <a:xfrm>
            <a:off x="7748448" y="2128548"/>
            <a:ext cx="1630235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 u="none" strike="noStrike" baseline="0" dirty="0">
                <a:solidFill>
                  <a:srgbClr val="343434"/>
                </a:solidFill>
                <a:latin typeface="Arial Narrow" panose="020B0606020202030204" pitchFamily="34" charset="0"/>
              </a:rPr>
              <a:t>Royal Atheneum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86F48-97A1-44C8-AE38-5C085BC8FA55}"/>
              </a:ext>
            </a:extLst>
          </p:cNvPr>
          <p:cNvSpPr txBox="1"/>
          <p:nvPr/>
        </p:nvSpPr>
        <p:spPr>
          <a:xfrm>
            <a:off x="3064113" y="6141305"/>
            <a:ext cx="757205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Maven Pro"/>
              </a:rPr>
              <a:t>Generated based on Groen tool data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  <a:hlinkClick r:id="rId8"/>
              </a:rPr>
              <a:t>https://groentool.antwerpen.be/analysis.xhtm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ven Pro"/>
                <a:ea typeface="+mn-ea"/>
                <a:cs typeface="+mn-cs"/>
              </a:rPr>
              <a:t>  Accessed: 14.04.2022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AEF72A-C18C-4734-B830-E69E03B0973E}"/>
              </a:ext>
            </a:extLst>
          </p:cNvPr>
          <p:cNvSpPr/>
          <p:nvPr/>
        </p:nvSpPr>
        <p:spPr bwMode="auto">
          <a:xfrm>
            <a:off x="7286411" y="2467292"/>
            <a:ext cx="276434" cy="276434"/>
          </a:xfrm>
          <a:prstGeom prst="ellips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7EA98C-0AE4-4419-BDE3-4984B2B354D3}"/>
              </a:ext>
            </a:extLst>
          </p:cNvPr>
          <p:cNvCxnSpPr>
            <a:cxnSpLocks/>
          </p:cNvCxnSpPr>
          <p:nvPr/>
        </p:nvCxnSpPr>
        <p:spPr>
          <a:xfrm flipH="1">
            <a:off x="7469585" y="2285138"/>
            <a:ext cx="286785" cy="27643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9">
            <a:extLst>
              <a:ext uri="{FF2B5EF4-FFF2-40B4-BE49-F238E27FC236}">
                <a16:creationId xmlns:a16="http://schemas.microsoft.com/office/drawing/2014/main" id="{F3056AAC-DB12-4B4E-AF58-B8AF4E0D62F2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9" name="Title 9">
            <a:extLst>
              <a:ext uri="{FF2B5EF4-FFF2-40B4-BE49-F238E27FC236}">
                <a16:creationId xmlns:a16="http://schemas.microsoft.com/office/drawing/2014/main" id="{C3F77DF1-5B5B-4C08-822C-19F43B99C784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2CA8A3-999D-4AFE-A937-5A5DDFEC26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1" name="Title 9">
            <a:extLst>
              <a:ext uri="{FF2B5EF4-FFF2-40B4-BE49-F238E27FC236}">
                <a16:creationId xmlns:a16="http://schemas.microsoft.com/office/drawing/2014/main" id="{F3538BC1-2202-42C3-A982-E23B8F802A84}"/>
              </a:ext>
            </a:extLst>
          </p:cNvPr>
          <p:cNvSpPr txBox="1">
            <a:spLocks/>
          </p:cNvSpPr>
          <p:nvPr/>
        </p:nvSpPr>
        <p:spPr>
          <a:xfrm>
            <a:off x="3156581" y="379032"/>
            <a:ext cx="7312785" cy="4001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Environmental Stressors: AIR POLLUTION</a:t>
            </a:r>
          </a:p>
        </p:txBody>
      </p:sp>
    </p:spTree>
    <p:extLst>
      <p:ext uri="{BB962C8B-B14F-4D97-AF65-F5344CB8AC3E}">
        <p14:creationId xmlns:p14="http://schemas.microsoft.com/office/powerpoint/2010/main" val="235648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22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E9FFFA-4C39-4EE1-B195-1C551AA28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182" y="965772"/>
            <a:ext cx="3270505" cy="4808998"/>
          </a:xfrm>
          <a:prstGeom prst="rect">
            <a:avLst/>
          </a:prstGeom>
        </p:spPr>
      </p:pic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F3056AAC-DB12-4B4E-AF58-B8AF4E0D62F2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9" name="Title 9">
            <a:extLst>
              <a:ext uri="{FF2B5EF4-FFF2-40B4-BE49-F238E27FC236}">
                <a16:creationId xmlns:a16="http://schemas.microsoft.com/office/drawing/2014/main" id="{C3F77DF1-5B5B-4C08-822C-19F43B99C784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Documentation Of The Site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02CA8A3-999D-4AFE-A937-5A5DDFEC26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8703" r="45791" b="25386"/>
          <a:stretch/>
        </p:blipFill>
        <p:spPr>
          <a:xfrm>
            <a:off x="587918" y="1111874"/>
            <a:ext cx="2056540" cy="1655395"/>
          </a:xfrm>
          <a:prstGeom prst="rect">
            <a:avLst/>
          </a:prstGeom>
        </p:spPr>
      </p:pic>
      <p:sp>
        <p:nvSpPr>
          <p:cNvPr id="31" name="Title 9">
            <a:extLst>
              <a:ext uri="{FF2B5EF4-FFF2-40B4-BE49-F238E27FC236}">
                <a16:creationId xmlns:a16="http://schemas.microsoft.com/office/drawing/2014/main" id="{F3538BC1-2202-42C3-A982-E23B8F802A84}"/>
              </a:ext>
            </a:extLst>
          </p:cNvPr>
          <p:cNvSpPr txBox="1">
            <a:spLocks/>
          </p:cNvSpPr>
          <p:nvPr/>
        </p:nvSpPr>
        <p:spPr>
          <a:xfrm>
            <a:off x="3156581" y="379032"/>
            <a:ext cx="7312785" cy="4001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Environmental Stressors: IMPACT ON BUILDING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6E3A591-AC04-47A2-A7D7-15F36AB3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7855" y="947462"/>
            <a:ext cx="4808998" cy="4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7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23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D6EE9-AE4A-4C09-A2FC-D88476A3A9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96"/>
          <a:stretch/>
        </p:blipFill>
        <p:spPr>
          <a:xfrm>
            <a:off x="3121501" y="1389510"/>
            <a:ext cx="8899563" cy="4321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A0FD3-AC98-4428-8A6F-D04EB1C692D1}"/>
              </a:ext>
            </a:extLst>
          </p:cNvPr>
          <p:cNvSpPr/>
          <p:nvPr/>
        </p:nvSpPr>
        <p:spPr bwMode="auto">
          <a:xfrm>
            <a:off x="5069840" y="2466626"/>
            <a:ext cx="2057400" cy="40640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4F5A497C-7217-4930-8E82-406528EBC980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09CF71F6-2ABE-4466-8687-8E86631188C5}"/>
              </a:ext>
            </a:extLst>
          </p:cNvPr>
          <p:cNvSpPr txBox="1">
            <a:spLocks/>
          </p:cNvSpPr>
          <p:nvPr/>
        </p:nvSpPr>
        <p:spPr>
          <a:xfrm>
            <a:off x="170935" y="2639610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Choosing the NBS alternative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3A01C6-ACA3-45EF-94F2-17B077E203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8703" r="22033" b="25386"/>
          <a:stretch/>
        </p:blipFill>
        <p:spPr>
          <a:xfrm>
            <a:off x="587918" y="1128613"/>
            <a:ext cx="2056540" cy="16553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613093-C972-474E-B430-662D305E46A1}"/>
              </a:ext>
            </a:extLst>
          </p:cNvPr>
          <p:cNvSpPr/>
          <p:nvPr/>
        </p:nvSpPr>
        <p:spPr bwMode="auto">
          <a:xfrm>
            <a:off x="5069840" y="2116106"/>
            <a:ext cx="2057400" cy="35052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36C0AF-DF50-4164-8E42-8B652A4718D0}"/>
              </a:ext>
            </a:extLst>
          </p:cNvPr>
          <p:cNvSpPr/>
          <p:nvPr/>
        </p:nvSpPr>
        <p:spPr bwMode="auto">
          <a:xfrm>
            <a:off x="5069840" y="4399545"/>
            <a:ext cx="2057400" cy="35052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EF590B-41CF-4610-ADF9-5877FE15B5D9}"/>
              </a:ext>
            </a:extLst>
          </p:cNvPr>
          <p:cNvCxnSpPr>
            <a:cxnSpLocks/>
          </p:cNvCxnSpPr>
          <p:nvPr/>
        </p:nvCxnSpPr>
        <p:spPr>
          <a:xfrm>
            <a:off x="9768417" y="3016250"/>
            <a:ext cx="649816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97666B-ECE1-473B-B65D-B00EFB9C6306}"/>
              </a:ext>
            </a:extLst>
          </p:cNvPr>
          <p:cNvCxnSpPr>
            <a:cxnSpLocks/>
          </p:cNvCxnSpPr>
          <p:nvPr/>
        </p:nvCxnSpPr>
        <p:spPr>
          <a:xfrm>
            <a:off x="9768417" y="3175529"/>
            <a:ext cx="649816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56DBC0-F284-466A-BC98-0A67E182365D}"/>
              </a:ext>
            </a:extLst>
          </p:cNvPr>
          <p:cNvCxnSpPr>
            <a:cxnSpLocks/>
          </p:cNvCxnSpPr>
          <p:nvPr/>
        </p:nvCxnSpPr>
        <p:spPr>
          <a:xfrm>
            <a:off x="9768417" y="3334808"/>
            <a:ext cx="772583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8F411E-1349-4051-A478-0849F0346B1E}"/>
              </a:ext>
            </a:extLst>
          </p:cNvPr>
          <p:cNvCxnSpPr>
            <a:cxnSpLocks/>
          </p:cNvCxnSpPr>
          <p:nvPr/>
        </p:nvCxnSpPr>
        <p:spPr>
          <a:xfrm>
            <a:off x="9768417" y="3494087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02963F-7B76-4014-A424-949451D3EDB8}"/>
              </a:ext>
            </a:extLst>
          </p:cNvPr>
          <p:cNvCxnSpPr>
            <a:cxnSpLocks/>
          </p:cNvCxnSpPr>
          <p:nvPr/>
        </p:nvCxnSpPr>
        <p:spPr>
          <a:xfrm>
            <a:off x="9768417" y="4231217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18B6A-1FF9-4842-BFBB-0A3D806F1CA0}"/>
              </a:ext>
            </a:extLst>
          </p:cNvPr>
          <p:cNvCxnSpPr>
            <a:cxnSpLocks/>
          </p:cNvCxnSpPr>
          <p:nvPr/>
        </p:nvCxnSpPr>
        <p:spPr>
          <a:xfrm>
            <a:off x="9768417" y="4399545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166472-7645-4390-B3DC-F15024F02030}"/>
              </a:ext>
            </a:extLst>
          </p:cNvPr>
          <p:cNvCxnSpPr>
            <a:cxnSpLocks/>
          </p:cNvCxnSpPr>
          <p:nvPr/>
        </p:nvCxnSpPr>
        <p:spPr>
          <a:xfrm>
            <a:off x="9768417" y="4718050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8DF7ED-24E1-4C7A-AABD-FCA0208AF6AC}"/>
              </a:ext>
            </a:extLst>
          </p:cNvPr>
          <p:cNvCxnSpPr>
            <a:cxnSpLocks/>
          </p:cNvCxnSpPr>
          <p:nvPr/>
        </p:nvCxnSpPr>
        <p:spPr>
          <a:xfrm>
            <a:off x="9768417" y="4887383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444FC0-3919-4CDB-BBFA-D2CC34DDD1CB}"/>
              </a:ext>
            </a:extLst>
          </p:cNvPr>
          <p:cNvCxnSpPr>
            <a:cxnSpLocks/>
          </p:cNvCxnSpPr>
          <p:nvPr/>
        </p:nvCxnSpPr>
        <p:spPr>
          <a:xfrm>
            <a:off x="9768417" y="5020733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2072AE9-DB8F-4E06-B0AD-D81129C06468}"/>
              </a:ext>
            </a:extLst>
          </p:cNvPr>
          <p:cNvCxnSpPr>
            <a:cxnSpLocks/>
          </p:cNvCxnSpPr>
          <p:nvPr/>
        </p:nvCxnSpPr>
        <p:spPr>
          <a:xfrm>
            <a:off x="9768417" y="3653366"/>
            <a:ext cx="1098550" cy="0"/>
          </a:xfrm>
          <a:prstGeom prst="line">
            <a:avLst/>
          </a:prstGeom>
          <a:ln w="28575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71D7AB3-B71C-4EFE-B1C2-04AA26529C8A}"/>
              </a:ext>
            </a:extLst>
          </p:cNvPr>
          <p:cNvSpPr/>
          <p:nvPr/>
        </p:nvSpPr>
        <p:spPr bwMode="auto">
          <a:xfrm>
            <a:off x="5069840" y="4031893"/>
            <a:ext cx="2057400" cy="350520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5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">
            <a:extLst>
              <a:ext uri="{FF2B5EF4-FFF2-40B4-BE49-F238E27FC236}">
                <a16:creationId xmlns:a16="http://schemas.microsoft.com/office/drawing/2014/main" id="{29CCE9A3-D7E6-4251-8DBC-11A573180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2307" r="2859" b="-1"/>
          <a:stretch/>
        </p:blipFill>
        <p:spPr bwMode="auto">
          <a:xfrm>
            <a:off x="5383882" y="1035814"/>
            <a:ext cx="1953643" cy="1471474"/>
          </a:xfrm>
          <a:prstGeom prst="round2SameRect">
            <a:avLst>
              <a:gd name="adj1" fmla="val 889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Tijdelijke aanduiding voor afbeelding 16">
            <a:extLst>
              <a:ext uri="{FF2B5EF4-FFF2-40B4-BE49-F238E27FC236}">
                <a16:creationId xmlns:a16="http://schemas.microsoft.com/office/drawing/2014/main" id="{0B1F5E03-5750-4586-946D-D931D285C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4" r="9714"/>
          <a:stretch/>
        </p:blipFill>
        <p:spPr>
          <a:xfrm>
            <a:off x="7642831" y="3617283"/>
            <a:ext cx="1971219" cy="1631003"/>
          </a:xfrm>
          <a:prstGeom prst="round2SameRect">
            <a:avLst>
              <a:gd name="adj1" fmla="val 5921"/>
              <a:gd name="adj2" fmla="val 0"/>
            </a:avLst>
          </a:prstGeom>
          <a:solidFill>
            <a:schemeClr val="accent1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32173D7-C069-42DA-A52C-DCBDD7A7B5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0000"/>
                    </a14:imgEffect>
                  </a14:imgLayer>
                </a14:imgProps>
              </a:ext>
            </a:extLst>
          </a:blip>
          <a:srcRect l="10879" r="12835"/>
          <a:stretch/>
        </p:blipFill>
        <p:spPr>
          <a:xfrm>
            <a:off x="5373624" y="3610677"/>
            <a:ext cx="1963901" cy="1518304"/>
          </a:xfrm>
          <a:prstGeom prst="round2SameRect">
            <a:avLst>
              <a:gd name="adj1" fmla="val 7257"/>
              <a:gd name="adj2" fmla="val 0"/>
            </a:avLst>
          </a:prstGeom>
        </p:spPr>
      </p:pic>
      <p:pic>
        <p:nvPicPr>
          <p:cNvPr id="1030" name="Picture 6" descr="Toekomstplannen voor Koninklijk Atheneum Antwerpen - Cartoon-Productions">
            <a:extLst>
              <a:ext uri="{FF2B5EF4-FFF2-40B4-BE49-F238E27FC236}">
                <a16:creationId xmlns:a16="http://schemas.microsoft.com/office/drawing/2014/main" id="{F79F602C-DA1F-41CB-B6DA-BDD62DDD2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/>
          <a:stretch/>
        </p:blipFill>
        <p:spPr bwMode="auto">
          <a:xfrm>
            <a:off x="3100693" y="1042655"/>
            <a:ext cx="1985202" cy="1471473"/>
          </a:xfrm>
          <a:prstGeom prst="round2SameRect">
            <a:avLst>
              <a:gd name="adj1" fmla="val 945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CA4D71-12B0-4D2F-8C92-1F934F18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r="12821"/>
          <a:stretch/>
        </p:blipFill>
        <p:spPr bwMode="auto">
          <a:xfrm>
            <a:off x="7646098" y="1034085"/>
            <a:ext cx="1969637" cy="1714500"/>
          </a:xfrm>
          <a:prstGeom prst="round2SameRect">
            <a:avLst>
              <a:gd name="adj1" fmla="val 583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jn muziekleraar is mijn grote voorbeeld&quot; | De Morgen">
            <a:extLst>
              <a:ext uri="{FF2B5EF4-FFF2-40B4-BE49-F238E27FC236}">
                <a16:creationId xmlns:a16="http://schemas.microsoft.com/office/drawing/2014/main" id="{79EE1275-FDDD-42F8-B7ED-2C6F7CA9D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r="20246"/>
          <a:stretch/>
        </p:blipFill>
        <p:spPr bwMode="auto">
          <a:xfrm>
            <a:off x="9916888" y="1042657"/>
            <a:ext cx="1969636" cy="1627169"/>
          </a:xfrm>
          <a:prstGeom prst="round2SameRect">
            <a:avLst>
              <a:gd name="adj1" fmla="val 741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Tijdelijke aanduiding voor afbeelding 16">
            <a:extLst>
              <a:ext uri="{FF2B5EF4-FFF2-40B4-BE49-F238E27FC236}">
                <a16:creationId xmlns:a16="http://schemas.microsoft.com/office/drawing/2014/main" id="{857D1966-9E50-409F-8A71-1763017DF29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117391" y="3616300"/>
            <a:ext cx="1951808" cy="1457796"/>
          </a:xfrm>
          <a:prstGeom prst="round2SameRect">
            <a:avLst>
              <a:gd name="adj1" fmla="val 6589"/>
              <a:gd name="adj2" fmla="val 0"/>
            </a:avLst>
          </a:prstGeom>
          <a:solidFill>
            <a:schemeClr val="accent1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24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BDCF562F-FD0E-423F-B72C-92B6A3F23726}"/>
              </a:ext>
            </a:extLst>
          </p:cNvPr>
          <p:cNvSpPr txBox="1">
            <a:spLocks/>
          </p:cNvSpPr>
          <p:nvPr/>
        </p:nvSpPr>
        <p:spPr>
          <a:xfrm>
            <a:off x="170935" y="112714"/>
            <a:ext cx="238400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DESIGN PROCESS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8" name="Title 9">
            <a:extLst>
              <a:ext uri="{FF2B5EF4-FFF2-40B4-BE49-F238E27FC236}">
                <a16:creationId xmlns:a16="http://schemas.microsoft.com/office/drawing/2014/main" id="{78BA6E48-A81F-4890-9689-195C0B0C755E}"/>
              </a:ext>
            </a:extLst>
          </p:cNvPr>
          <p:cNvSpPr txBox="1">
            <a:spLocks/>
          </p:cNvSpPr>
          <p:nvPr/>
        </p:nvSpPr>
        <p:spPr>
          <a:xfrm>
            <a:off x="170935" y="2669826"/>
            <a:ext cx="2384006" cy="61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Evaluation</a:t>
            </a:r>
            <a:endParaRPr lang="nl-BE" sz="20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B0E58-DE28-46B8-9D91-DA81D4EF3C6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8" t="8703" r="-3164" b="25386"/>
          <a:stretch/>
        </p:blipFill>
        <p:spPr>
          <a:xfrm>
            <a:off x="587029" y="1233195"/>
            <a:ext cx="2056540" cy="1655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374D1A-1F40-4721-8D0E-100B6CF66F7F}"/>
              </a:ext>
            </a:extLst>
          </p:cNvPr>
          <p:cNvSpPr/>
          <p:nvPr/>
        </p:nvSpPr>
        <p:spPr>
          <a:xfrm>
            <a:off x="3100208" y="-1"/>
            <a:ext cx="8920857" cy="6879651"/>
          </a:xfrm>
          <a:prstGeom prst="rect">
            <a:avLst/>
          </a:prstGeom>
          <a:noFill/>
        </p:spPr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8BCACC7-9201-476B-A91F-EE2911CED289}"/>
              </a:ext>
            </a:extLst>
          </p:cNvPr>
          <p:cNvSpPr/>
          <p:nvPr/>
        </p:nvSpPr>
        <p:spPr>
          <a:xfrm>
            <a:off x="3107685" y="104265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E9D5325-81D8-4891-8A57-D54504D3418E}"/>
              </a:ext>
            </a:extLst>
          </p:cNvPr>
          <p:cNvSpPr/>
          <p:nvPr/>
        </p:nvSpPr>
        <p:spPr>
          <a:xfrm>
            <a:off x="3107685" y="2514130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CULTURAL HERITAGE </a:t>
            </a:r>
            <a:endParaRPr lang="en-US" sz="1200" kern="1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852ADF-6DDF-4C85-BDDE-532EE3118D0F}"/>
              </a:ext>
            </a:extLst>
          </p:cNvPr>
          <p:cNvSpPr/>
          <p:nvPr/>
        </p:nvSpPr>
        <p:spPr>
          <a:xfrm>
            <a:off x="4483848" y="2536172"/>
            <a:ext cx="618746" cy="618746"/>
          </a:xfrm>
          <a:prstGeom prst="ellipse">
            <a:avLst/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1054D0D6-BEF2-470B-904D-B05F0454679A}"/>
              </a:ext>
            </a:extLst>
          </p:cNvPr>
          <p:cNvSpPr/>
          <p:nvPr/>
        </p:nvSpPr>
        <p:spPr>
          <a:xfrm>
            <a:off x="5376892" y="104265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4F4A22-04ED-4670-9304-20FE84295326}"/>
              </a:ext>
            </a:extLst>
          </p:cNvPr>
          <p:cNvSpPr/>
          <p:nvPr/>
        </p:nvSpPr>
        <p:spPr>
          <a:xfrm>
            <a:off x="5376892" y="2514130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ENVIRONMENTAL</a:t>
            </a:r>
            <a:endParaRPr lang="en-US" sz="1200" kern="1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BC0C06-AD03-400E-9982-1D9104342596}"/>
              </a:ext>
            </a:extLst>
          </p:cNvPr>
          <p:cNvSpPr/>
          <p:nvPr/>
        </p:nvSpPr>
        <p:spPr>
          <a:xfrm>
            <a:off x="6773477" y="2536172"/>
            <a:ext cx="618746" cy="618746"/>
          </a:xfrm>
          <a:prstGeom prst="ellipse">
            <a:avLst/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600E4CE-939F-4B99-BC88-0EF7A2BFBE8D}"/>
              </a:ext>
            </a:extLst>
          </p:cNvPr>
          <p:cNvSpPr/>
          <p:nvPr/>
        </p:nvSpPr>
        <p:spPr>
          <a:xfrm>
            <a:off x="7646099" y="104265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294374A-08DE-415B-8241-416C79734FED}"/>
              </a:ext>
            </a:extLst>
          </p:cNvPr>
          <p:cNvSpPr/>
          <p:nvPr/>
        </p:nvSpPr>
        <p:spPr>
          <a:xfrm>
            <a:off x="7646099" y="2514130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ECONOMIC</a:t>
            </a:r>
            <a:endParaRPr lang="en-US" sz="1200" kern="1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68ED31-0C6B-4E12-856D-20416692FDAC}"/>
              </a:ext>
            </a:extLst>
          </p:cNvPr>
          <p:cNvSpPr/>
          <p:nvPr/>
        </p:nvSpPr>
        <p:spPr>
          <a:xfrm>
            <a:off x="8971207" y="2536172"/>
            <a:ext cx="618746" cy="618746"/>
          </a:xfrm>
          <a:prstGeom prst="ellipse">
            <a:avLst/>
          </a:pr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57ADC7B2-5D9D-4577-A0F6-24B5FBEE15EB}"/>
              </a:ext>
            </a:extLst>
          </p:cNvPr>
          <p:cNvSpPr/>
          <p:nvPr/>
        </p:nvSpPr>
        <p:spPr>
          <a:xfrm>
            <a:off x="9915305" y="104265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C1A9351-9FC3-4723-AD78-14B2753A8E5A}"/>
              </a:ext>
            </a:extLst>
          </p:cNvPr>
          <p:cNvSpPr/>
          <p:nvPr/>
        </p:nvSpPr>
        <p:spPr>
          <a:xfrm>
            <a:off x="9915305" y="2514130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SOCIAL</a:t>
            </a:r>
            <a:endParaRPr lang="en-US" sz="1200" kern="1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3FF1995-04B7-4CD0-B75D-2F9BF9179271}"/>
              </a:ext>
            </a:extLst>
          </p:cNvPr>
          <p:cNvSpPr/>
          <p:nvPr/>
        </p:nvSpPr>
        <p:spPr>
          <a:xfrm>
            <a:off x="11230203" y="2536172"/>
            <a:ext cx="618746" cy="618746"/>
          </a:xfrm>
          <a:prstGeom prst="ellipse">
            <a:avLst/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00FAC278-AF32-415C-B885-36E060227011}"/>
              </a:ext>
            </a:extLst>
          </p:cNvPr>
          <p:cNvSpPr/>
          <p:nvPr/>
        </p:nvSpPr>
        <p:spPr>
          <a:xfrm>
            <a:off x="3107685" y="361067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B748650-4BDB-4245-BF93-87A20FC922D2}"/>
              </a:ext>
            </a:extLst>
          </p:cNvPr>
          <p:cNvSpPr/>
          <p:nvPr/>
        </p:nvSpPr>
        <p:spPr>
          <a:xfrm>
            <a:off x="3107685" y="5082151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TECHNOLOGICAL AND TECHNICAL </a:t>
            </a:r>
            <a:endParaRPr lang="en-US" sz="1200" kern="12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040F09C-B5E5-403A-B2C1-892963F1EF8E}"/>
              </a:ext>
            </a:extLst>
          </p:cNvPr>
          <p:cNvSpPr/>
          <p:nvPr/>
        </p:nvSpPr>
        <p:spPr>
          <a:xfrm>
            <a:off x="4463426" y="5104193"/>
            <a:ext cx="618746" cy="618746"/>
          </a:xfrm>
          <a:prstGeom prst="ellipse">
            <a:avLst/>
          </a:pr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061E6C02-8839-413B-8F7B-F6AA234D2F1F}"/>
              </a:ext>
            </a:extLst>
          </p:cNvPr>
          <p:cNvSpPr/>
          <p:nvPr/>
        </p:nvSpPr>
        <p:spPr>
          <a:xfrm>
            <a:off x="5376892" y="361067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D1BFF9D-BD8A-44E0-9D32-26C3EA9941B7}"/>
              </a:ext>
            </a:extLst>
          </p:cNvPr>
          <p:cNvSpPr/>
          <p:nvPr/>
        </p:nvSpPr>
        <p:spPr>
          <a:xfrm>
            <a:off x="5376892" y="5082151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URBAN MORPHOLOGY AND INFRASTRUCTURAL </a:t>
            </a:r>
            <a:endParaRPr lang="en-US" sz="1200" kern="12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DBAF3F-A48D-4846-BE92-88E958EE16E5}"/>
              </a:ext>
            </a:extLst>
          </p:cNvPr>
          <p:cNvSpPr/>
          <p:nvPr/>
        </p:nvSpPr>
        <p:spPr>
          <a:xfrm>
            <a:off x="6718779" y="5128982"/>
            <a:ext cx="618746" cy="618746"/>
          </a:xfrm>
          <a:prstGeom prst="ellipse">
            <a:avLst/>
          </a:prstGeom>
          <a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0794BCE2-A034-4D87-8F94-A0B115163793}"/>
              </a:ext>
            </a:extLst>
          </p:cNvPr>
          <p:cNvSpPr/>
          <p:nvPr/>
        </p:nvSpPr>
        <p:spPr>
          <a:xfrm>
            <a:off x="7646099" y="361067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2CC6420-A1E7-4C1E-B9BC-E274959D3E54}"/>
              </a:ext>
            </a:extLst>
          </p:cNvPr>
          <p:cNvSpPr/>
          <p:nvPr/>
        </p:nvSpPr>
        <p:spPr>
          <a:xfrm>
            <a:off x="7646099" y="5082151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LEGISLATIVE AND GOVERNMENTAL</a:t>
            </a:r>
            <a:endParaRPr lang="en-US" sz="1200" kern="12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B375F66-0A81-4008-A433-3882C34E0576}"/>
              </a:ext>
            </a:extLst>
          </p:cNvPr>
          <p:cNvSpPr/>
          <p:nvPr/>
        </p:nvSpPr>
        <p:spPr>
          <a:xfrm>
            <a:off x="9042684" y="5104193"/>
            <a:ext cx="618746" cy="618746"/>
          </a:xfrm>
          <a:prstGeom prst="ellipse">
            <a:avLst/>
          </a:prstGeom>
          <a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36A454B9-52AD-4631-9370-0F007B3E64A6}"/>
              </a:ext>
            </a:extLst>
          </p:cNvPr>
          <p:cNvSpPr/>
          <p:nvPr/>
        </p:nvSpPr>
        <p:spPr>
          <a:xfrm>
            <a:off x="9915305" y="3610677"/>
            <a:ext cx="1971219" cy="1471473"/>
          </a:xfrm>
          <a:prstGeom prst="round2SameRect">
            <a:avLst>
              <a:gd name="adj1" fmla="val 8000"/>
              <a:gd name="adj2" fmla="val 0"/>
            </a:avLst>
          </a:pr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CCE20B8-1866-4A22-9979-A6D2BFA9B930}"/>
              </a:ext>
            </a:extLst>
          </p:cNvPr>
          <p:cNvSpPr/>
          <p:nvPr/>
        </p:nvSpPr>
        <p:spPr>
          <a:xfrm>
            <a:off x="9915305" y="5082151"/>
            <a:ext cx="1971219" cy="632733"/>
          </a:xfrm>
          <a:custGeom>
            <a:avLst/>
            <a:gdLst>
              <a:gd name="connsiteX0" fmla="*/ 0 w 1971219"/>
              <a:gd name="connsiteY0" fmla="*/ 0 h 632733"/>
              <a:gd name="connsiteX1" fmla="*/ 1971219 w 1971219"/>
              <a:gd name="connsiteY1" fmla="*/ 0 h 632733"/>
              <a:gd name="connsiteX2" fmla="*/ 1971219 w 1971219"/>
              <a:gd name="connsiteY2" fmla="*/ 632733 h 632733"/>
              <a:gd name="connsiteX3" fmla="*/ 0 w 1971219"/>
              <a:gd name="connsiteY3" fmla="*/ 632733 h 632733"/>
              <a:gd name="connsiteX4" fmla="*/ 0 w 1971219"/>
              <a:gd name="connsiteY4" fmla="*/ 0 h 63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219" h="632733">
                <a:moveTo>
                  <a:pt x="0" y="0"/>
                </a:moveTo>
                <a:lnTo>
                  <a:pt x="1971219" y="0"/>
                </a:lnTo>
                <a:lnTo>
                  <a:pt x="1971219" y="632733"/>
                </a:lnTo>
                <a:lnTo>
                  <a:pt x="0" y="6327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0" rIns="598277" bIns="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Symbol" panose="05050102010706020507" pitchFamily="18" charset="2"/>
              <a:buNone/>
            </a:pPr>
            <a:r>
              <a:rPr lang="en-GB" sz="1200" kern="1200" dirty="0"/>
              <a:t>PROCESS MANAGEMENT</a:t>
            </a:r>
            <a:endParaRPr lang="en-US" sz="1200" kern="12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01F6F9C-AD33-4ABF-B203-E867F213C0E7}"/>
              </a:ext>
            </a:extLst>
          </p:cNvPr>
          <p:cNvSpPr/>
          <p:nvPr/>
        </p:nvSpPr>
        <p:spPr>
          <a:xfrm>
            <a:off x="11281258" y="5104193"/>
            <a:ext cx="618746" cy="618746"/>
          </a:xfrm>
          <a:prstGeom prst="ellipse">
            <a:avLst/>
          </a:prstGeom>
          <a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C05350BC-A851-4475-8BA9-74592B87BE2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70" y="3874045"/>
            <a:ext cx="1629088" cy="9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92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25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0FB3-ED8B-47D2-B7D5-000C2A14A146}"/>
              </a:ext>
            </a:extLst>
          </p:cNvPr>
          <p:cNvSpPr txBox="1"/>
          <p:nvPr/>
        </p:nvSpPr>
        <p:spPr>
          <a:xfrm>
            <a:off x="9468200" y="2419971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4BE746-44E2-467C-9377-1462380EF05D}"/>
              </a:ext>
            </a:extLst>
          </p:cNvPr>
          <p:cNvSpPr txBox="1"/>
          <p:nvPr/>
        </p:nvSpPr>
        <p:spPr>
          <a:xfrm>
            <a:off x="10318038" y="241552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GREEN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ROOF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76E2F24-0869-4C13-B8BF-42B0597F73BB}"/>
              </a:ext>
            </a:extLst>
          </p:cNvPr>
          <p:cNvSpPr txBox="1"/>
          <p:nvPr/>
        </p:nvSpPr>
        <p:spPr>
          <a:xfrm>
            <a:off x="11148758" y="2417850"/>
            <a:ext cx="760321" cy="3517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</a:p>
        </p:txBody>
      </p:sp>
      <p:pic>
        <p:nvPicPr>
          <p:cNvPr id="16" name="Tijdelijke aanduiding voor afbeelding 8">
            <a:extLst>
              <a:ext uri="{FF2B5EF4-FFF2-40B4-BE49-F238E27FC236}">
                <a16:creationId xmlns:a16="http://schemas.microsoft.com/office/drawing/2014/main" id="{19E97B80-CC00-4299-AC46-07FB7C362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7401490-E1D6-4A15-9C95-88F6D2D46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004515-CA3E-4379-88B4-87177E0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1CBDD3A3-2BCE-434A-B8B9-2E1D42CD1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BDCF562F-FD0E-423F-B72C-92B6A3F23726}"/>
              </a:ext>
            </a:extLst>
          </p:cNvPr>
          <p:cNvSpPr txBox="1">
            <a:spLocks/>
          </p:cNvSpPr>
          <p:nvPr/>
        </p:nvSpPr>
        <p:spPr>
          <a:xfrm>
            <a:off x="0" y="532684"/>
            <a:ext cx="2740676" cy="85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REFERENCES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0049E703-80C4-4C11-B782-7E6EB8D1E5D0}"/>
              </a:ext>
            </a:extLst>
          </p:cNvPr>
          <p:cNvSpPr txBox="1">
            <a:spLocks/>
          </p:cNvSpPr>
          <p:nvPr/>
        </p:nvSpPr>
        <p:spPr>
          <a:xfrm>
            <a:off x="3156580" y="532684"/>
            <a:ext cx="8093621" cy="65537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i="1" dirty="0">
                <a:latin typeface="Calibri"/>
                <a:ea typeface="Verdana"/>
                <a:cs typeface="Calibri"/>
              </a:rPr>
              <a:t>BIBLIOGRAPHY: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>
                <a:latin typeface="Calibri"/>
                <a:ea typeface="Verdana"/>
                <a:cs typeface="Calibri"/>
              </a:rPr>
              <a:t>Ashurst,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J.,Ashurst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N., 1988, "Practical Building Conservation English Heritage Technical Handbook, Volume 1: Stone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Masonry",Vol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. 1, Gower Publishing Ltd ., Hampshire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 err="1">
                <a:latin typeface="Calibri"/>
                <a:ea typeface="Verdana"/>
                <a:cs typeface="Calibri"/>
              </a:rPr>
              <a:t>Celesti-Grapow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Land Ricotta, C., 2021 "Plant invasion as an emerging challenge for the conservation of heritage sites: the spread of ornamental trees on ancient monuments in Rome,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ltaly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"Biological Invasions, 23(4),1191-1206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>
                <a:latin typeface="Calibri"/>
                <a:ea typeface="Verdana"/>
                <a:cs typeface="Calibri"/>
              </a:rPr>
              <a:t>Coombes, M. A.,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Viles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H. A. (2021) Integrating nature-based solutions and the conservation of urban built heritage: Challenges, opportunities, and prospects. Urban Forestry and Urban Greening (Vol. 63). Elsevier GmbH.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7"/>
              </a:rPr>
              <a:t>https://doi.org/10.1016/j.ufug.2021.127192</a:t>
            </a:r>
            <a:endParaRPr lang="en-US" sz="1200" b="0" i="1" dirty="0">
              <a:latin typeface="Calibri"/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>
                <a:latin typeface="Calibri"/>
                <a:ea typeface="Verdana"/>
                <a:cs typeface="Calibri"/>
              </a:rPr>
              <a:t>Heron, S. F., Day, J. C.,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Zijlstra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R., Engels, B., Weber, A.,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Marencic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H., &amp; Busch, J. A. (2020). Workshop report: Climate Risk Assessment for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Wadden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Sea World Heritage property Application of the Climate Vulnerability Index-Outstanding Universal Value (OUV) Vulnerability Workshop report: Climate Risk Assessment for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Wadden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Sea World Heritage property-Phase 1 iii.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8"/>
              </a:rPr>
              <a:t>www.waddensea-worldheritage.org/resources/2020-cvi-report</a:t>
            </a:r>
            <a:endParaRPr lang="en-US" sz="1200" b="0" i="1" dirty="0">
              <a:latin typeface="Calibri"/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 err="1">
                <a:latin typeface="Calibri"/>
                <a:ea typeface="Verdana"/>
                <a:cs typeface="Calibri"/>
              </a:rPr>
              <a:t>Labadi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S.,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Giliberto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F., Rosetti, I.,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Shetabi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L., &amp; Yildirim, E. (2021). HERITAGE AND THE SUSTAINABLE DEVELOPMENT GOALS: POLICY GUIDANCE FOR HERITAGE AND DEVELOPMENT ACTORS Prepared by the Sustainable Development Goals Working Group-Priority Action 1 Task Team: Sophia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Labadi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(Task Team Coordinator).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9"/>
              </a:rPr>
              <a:t>www.icomos.org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 err="1">
                <a:latin typeface="Calibri"/>
                <a:ea typeface="Verdana"/>
                <a:cs typeface="Calibri"/>
              </a:rPr>
              <a:t>Sesana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E., Gagnon, A. S.,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Ciantelli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C.,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Cassar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, J., &amp; Hughes, J. J. (2021). Climate change impacts on cultural heritage: A literature review. WIREs Climate Change, 12(4).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10"/>
              </a:rPr>
              <a:t>https://doi.org/10.1002/wcc.710</a:t>
            </a:r>
            <a:endParaRPr lang="en-US" sz="1200" b="0" i="1" dirty="0">
              <a:latin typeface="Calibri"/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>
                <a:latin typeface="Calibri"/>
                <a:ea typeface="Verdana"/>
                <a:cs typeface="Calibri"/>
              </a:rPr>
              <a:t>UNA Lab. (2019). Nature Based Solutions-Technical Handbook Part II NBS Technical Handbook-Part II.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11"/>
              </a:rPr>
              <a:t>https://unalab.eu/en/documents/unalab-technical-handbook-nature-based-solutions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1" dirty="0">
              <a:latin typeface="Calibri"/>
              <a:ea typeface="Verdana"/>
              <a:cs typeface="Calibri"/>
            </a:endParaRPr>
          </a:p>
          <a:p>
            <a:r>
              <a:rPr lang="en-US" sz="1800" i="1" dirty="0">
                <a:latin typeface="Calibri"/>
                <a:ea typeface="Verdana"/>
                <a:cs typeface="Calibri"/>
              </a:rPr>
              <a:t>GIS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b="0" i="1" dirty="0">
                <a:latin typeface="Calibri"/>
                <a:ea typeface="Verdana"/>
                <a:cs typeface="Calibri"/>
              </a:rPr>
              <a:t>Functioneel Groen - Gebiedsanalyse. (2012). Groentool.Antwerpen.be. </a:t>
            </a:r>
            <a:r>
              <a:rPr lang="nl-BE" sz="1200" b="0" i="1" dirty="0" err="1">
                <a:latin typeface="Calibri"/>
                <a:ea typeface="Verdana"/>
                <a:cs typeface="Calibri"/>
              </a:rPr>
              <a:t>Retrieved</a:t>
            </a:r>
            <a:r>
              <a:rPr lang="nl-BE" sz="1200" b="0" i="1" dirty="0">
                <a:latin typeface="Calibri"/>
                <a:ea typeface="Verdana"/>
                <a:cs typeface="Calibri"/>
              </a:rPr>
              <a:t> </a:t>
            </a:r>
            <a:r>
              <a:rPr lang="nl-BE" sz="1200" b="0" i="1" dirty="0" err="1">
                <a:latin typeface="Calibri"/>
                <a:ea typeface="Verdana"/>
                <a:cs typeface="Calibri"/>
              </a:rPr>
              <a:t>January</a:t>
            </a:r>
            <a:r>
              <a:rPr lang="nl-BE" sz="1200" b="0" i="1" dirty="0">
                <a:latin typeface="Calibri"/>
                <a:ea typeface="Verdana"/>
                <a:cs typeface="Calibri"/>
              </a:rPr>
              <a:t> 15, 2022, </a:t>
            </a:r>
            <a:r>
              <a:rPr lang="nl-BE" sz="1200" b="0" i="1" dirty="0" err="1">
                <a:latin typeface="Calibri"/>
                <a:ea typeface="Verdana"/>
                <a:cs typeface="Calibri"/>
              </a:rPr>
              <a:t>from</a:t>
            </a:r>
            <a:r>
              <a:rPr lang="nl-BE" sz="1200" b="0" i="1" dirty="0">
                <a:latin typeface="Calibri"/>
                <a:ea typeface="Verdana"/>
                <a:cs typeface="Calibri"/>
              </a:rPr>
              <a:t> </a:t>
            </a:r>
            <a:r>
              <a:rPr lang="nl-BE" sz="1200" b="0" i="1" dirty="0">
                <a:latin typeface="Calibri"/>
                <a:ea typeface="Verdana"/>
                <a:cs typeface="Calibri"/>
                <a:hlinkClick r:id="rId12"/>
              </a:rPr>
              <a:t>https://groentool.antwerpen.be/analysis.xhtml</a:t>
            </a:r>
            <a:r>
              <a:rPr lang="nl-BE" sz="1200" b="0" i="1" dirty="0">
                <a:latin typeface="Calibri"/>
                <a:ea typeface="Verdana"/>
                <a:cs typeface="Calibri"/>
              </a:rPr>
              <a:t> </a:t>
            </a:r>
            <a:endParaRPr lang="en-US" sz="1200" b="0" i="1" dirty="0">
              <a:latin typeface="Calibri"/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1" dirty="0" err="1">
                <a:latin typeface="Calibri"/>
                <a:ea typeface="Verdana"/>
                <a:cs typeface="Calibri"/>
              </a:rPr>
              <a:t>Geoportaal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|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Onroerend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</a:t>
            </a:r>
            <a:r>
              <a:rPr lang="en-US" sz="1200" b="0" i="1" dirty="0" err="1">
                <a:latin typeface="Calibri"/>
                <a:ea typeface="Verdana"/>
                <a:cs typeface="Calibri"/>
              </a:rPr>
              <a:t>Erfgoed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. (2013). geo.onroerenderfgoed.be. Retrieved January 15, 2022, from </a:t>
            </a:r>
            <a:r>
              <a:rPr lang="en-US" sz="1200" b="0" i="1" dirty="0">
                <a:latin typeface="Calibri"/>
                <a:ea typeface="Verdana"/>
                <a:cs typeface="Calibri"/>
                <a:hlinkClick r:id="rId13"/>
              </a:rPr>
              <a:t>https://geo.onroerenderfgoed.be/#zoom=14&amp;lat=6659453.959363192&amp;lon=491331.78691932757</a:t>
            </a:r>
            <a:r>
              <a:rPr lang="en-US" sz="1200" b="0" i="1" dirty="0">
                <a:latin typeface="Calibri"/>
                <a:ea typeface="Verdana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615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C3ADF0-2928-475F-B704-14A68A7C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10255"/>
          <a:stretch/>
        </p:blipFill>
        <p:spPr>
          <a:xfrm>
            <a:off x="1815101" y="254489"/>
            <a:ext cx="1816768" cy="162014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C4B79-5C4F-8C4F-BE84-0EEFB3C66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5810" y="5262106"/>
            <a:ext cx="3681663" cy="932197"/>
          </a:xfrm>
        </p:spPr>
        <p:txBody>
          <a:bodyPr/>
          <a:lstStyle/>
          <a:p>
            <a:r>
              <a:rPr lang="en-US" sz="2000" b="0" i="1" dirty="0">
                <a:solidFill>
                  <a:schemeClr val="accent2"/>
                </a:solidFill>
              </a:rPr>
              <a:t>It’s completely voluntary. If you like to participate, please leave your contact details on the platform </a:t>
            </a:r>
            <a:r>
              <a:rPr lang="en-US" sz="2000" b="0" dirty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lang="en-US" sz="2000" b="0" dirty="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2CE87-643A-AA49-B5B4-1BB18C156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5336" y="2707273"/>
            <a:ext cx="3862137" cy="2009775"/>
          </a:xfrm>
        </p:spPr>
        <p:txBody>
          <a:bodyPr>
            <a:normAutofit/>
          </a:bodyPr>
          <a:lstStyle/>
          <a:p>
            <a:r>
              <a:rPr lang="en-US" dirty="0"/>
              <a:t>“Would you like to participate in my survey?”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857C48-AE92-43B2-8372-4B9AEC39F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/>
          <a:p>
            <a:fld id="{E038E271-308C-2E46-A3EC-56326F9084CC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B9C6B5-EF1A-4875-9409-2BB0929D65C2}"/>
              </a:ext>
            </a:extLst>
          </p:cNvPr>
          <p:cNvGrpSpPr/>
          <p:nvPr/>
        </p:nvGrpSpPr>
        <p:grpSpPr>
          <a:xfrm>
            <a:off x="1815101" y="2162216"/>
            <a:ext cx="2840024" cy="4032083"/>
            <a:chOff x="1815101" y="1874637"/>
            <a:chExt cx="3475500" cy="4934292"/>
          </a:xfrm>
        </p:grpSpPr>
        <p:pic>
          <p:nvPicPr>
            <p:cNvPr id="6" name="Picture Placeholder 6">
              <a:extLst>
                <a:ext uri="{FF2B5EF4-FFF2-40B4-BE49-F238E27FC236}">
                  <a16:creationId xmlns:a16="http://schemas.microsoft.com/office/drawing/2014/main" id="{6648D4BC-B7D5-440E-A285-CF526A1EA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6" t="-4638" b="-4183"/>
            <a:stretch/>
          </p:blipFill>
          <p:spPr>
            <a:xfrm>
              <a:off x="1815101" y="1874637"/>
              <a:ext cx="3475500" cy="3793514"/>
            </a:xfrm>
            <a:custGeom>
              <a:avLst/>
              <a:gdLst>
                <a:gd name="connsiteX0" fmla="*/ 0 w 5145732"/>
                <a:gd name="connsiteY0" fmla="*/ 0 h 5616575"/>
                <a:gd name="connsiteX1" fmla="*/ 5145732 w 5145732"/>
                <a:gd name="connsiteY1" fmla="*/ 0 h 5616575"/>
                <a:gd name="connsiteX2" fmla="*/ 5145732 w 5145732"/>
                <a:gd name="connsiteY2" fmla="*/ 5616575 h 5616575"/>
                <a:gd name="connsiteX3" fmla="*/ 253304 w 5145732"/>
                <a:gd name="connsiteY3" fmla="*/ 5616575 h 5616575"/>
                <a:gd name="connsiteX4" fmla="*/ 202263 w 5145732"/>
                <a:gd name="connsiteY4" fmla="*/ 5611430 h 5616575"/>
                <a:gd name="connsiteX5" fmla="*/ 0 w 5145732"/>
                <a:gd name="connsiteY5" fmla="*/ 5363262 h 561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5732" h="5616575">
                  <a:moveTo>
                    <a:pt x="0" y="0"/>
                  </a:moveTo>
                  <a:lnTo>
                    <a:pt x="5145732" y="0"/>
                  </a:lnTo>
                  <a:lnTo>
                    <a:pt x="5145732" y="5616575"/>
                  </a:lnTo>
                  <a:lnTo>
                    <a:pt x="253304" y="5616575"/>
                  </a:lnTo>
                  <a:lnTo>
                    <a:pt x="202263" y="5611430"/>
                  </a:lnTo>
                  <a:cubicBezTo>
                    <a:pt x="86832" y="5587809"/>
                    <a:pt x="0" y="5485676"/>
                    <a:pt x="0" y="5363262"/>
                  </a:cubicBezTo>
                  <a:close/>
                </a:path>
              </a:pathLst>
            </a:custGeom>
            <a:noFill/>
          </p:spPr>
        </p:pic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82E42BC3-5D5C-4346-B4DA-E79CA7E08CE3}"/>
                </a:ext>
              </a:extLst>
            </p:cNvPr>
            <p:cNvSpPr txBox="1">
              <a:spLocks/>
            </p:cNvSpPr>
            <p:nvPr/>
          </p:nvSpPr>
          <p:spPr>
            <a:xfrm>
              <a:off x="1815102" y="5668151"/>
              <a:ext cx="3475499" cy="114077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0" i="1" dirty="0">
                  <a:solidFill>
                    <a:srgbClr val="82A1AD"/>
                  </a:solidFill>
                  <a:effectLst/>
                  <a:latin typeface="72"/>
                </a:rPr>
                <a:t>https://uantwerpen.eu.qualtrics.com/jfe/form/SV_eLfTHMqeR3ILROe</a:t>
              </a:r>
              <a:endParaRPr lang="en-US" sz="1800" b="0" i="1" dirty="0">
                <a:solidFill>
                  <a:srgbClr val="82A1AD"/>
                </a:solidFill>
              </a:endParaRPr>
            </a:p>
          </p:txBody>
        </p: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C82BCF-603A-412A-A731-3DB4BFD744B6}"/>
              </a:ext>
            </a:extLst>
          </p:cNvPr>
          <p:cNvSpPr txBox="1">
            <a:spLocks/>
          </p:cNvSpPr>
          <p:nvPr/>
        </p:nvSpPr>
        <p:spPr>
          <a:xfrm>
            <a:off x="4089641" y="439573"/>
            <a:ext cx="6377833" cy="12194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92500"/>
          </a:bodyPr>
          <a:lstStyle>
            <a:lvl1pPr marL="2682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Tx/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Tx/>
              <a:buNone/>
              <a:defRPr sz="24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0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3600" dirty="0">
                <a:solidFill>
                  <a:schemeClr val="accent2"/>
                </a:solidFill>
              </a:rPr>
              <a:t>Are you an expert in heritage  sciences or sustainable architecture?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392666-C002-4A9F-BB2F-FD1678F58CE1}"/>
              </a:ext>
            </a:extLst>
          </p:cNvPr>
          <p:cNvCxnSpPr>
            <a:cxnSpLocks/>
          </p:cNvCxnSpPr>
          <p:nvPr/>
        </p:nvCxnSpPr>
        <p:spPr>
          <a:xfrm>
            <a:off x="1815101" y="1937082"/>
            <a:ext cx="8652373" cy="0"/>
          </a:xfrm>
          <a:prstGeom prst="line">
            <a:avLst/>
          </a:prstGeom>
          <a:ln w="635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672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C3ADF0-2928-475F-B704-14A68A7C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10255"/>
          <a:stretch/>
        </p:blipFill>
        <p:spPr>
          <a:xfrm>
            <a:off x="1815101" y="254489"/>
            <a:ext cx="1816768" cy="162014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2CE87-643A-AA49-B5B4-1BB18C156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5101" y="2447861"/>
            <a:ext cx="3863804" cy="644256"/>
          </a:xfrm>
        </p:spPr>
        <p:txBody>
          <a:bodyPr>
            <a:normAutofit/>
          </a:bodyPr>
          <a:lstStyle/>
          <a:p>
            <a:r>
              <a:rPr lang="en-US" dirty="0"/>
              <a:t>Contact Us: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857C48-AE92-43B2-8372-4B9AEC39F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/>
          <a:p>
            <a:fld id="{E038E271-308C-2E46-A3EC-56326F9084C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C82BCF-603A-412A-A731-3DB4BFD744B6}"/>
              </a:ext>
            </a:extLst>
          </p:cNvPr>
          <p:cNvSpPr txBox="1">
            <a:spLocks/>
          </p:cNvSpPr>
          <p:nvPr/>
        </p:nvSpPr>
        <p:spPr>
          <a:xfrm>
            <a:off x="4089641" y="439573"/>
            <a:ext cx="6377833" cy="12194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lvl1pPr marL="2682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Tx/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Tx/>
              <a:buNone/>
              <a:defRPr sz="24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0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>
                <a:solidFill>
                  <a:schemeClr val="accent2"/>
                </a:solidFill>
              </a:rPr>
              <a:t>Any questions or suggestions?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392666-C002-4A9F-BB2F-FD1678F58CE1}"/>
              </a:ext>
            </a:extLst>
          </p:cNvPr>
          <p:cNvCxnSpPr>
            <a:cxnSpLocks/>
          </p:cNvCxnSpPr>
          <p:nvPr/>
        </p:nvCxnSpPr>
        <p:spPr>
          <a:xfrm>
            <a:off x="1815101" y="1937082"/>
            <a:ext cx="8652373" cy="0"/>
          </a:xfrm>
          <a:prstGeom prst="line">
            <a:avLst/>
          </a:prstGeom>
          <a:ln w="63500"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32E22B-D7BF-4B2C-91BB-4C534A036D46}"/>
              </a:ext>
            </a:extLst>
          </p:cNvPr>
          <p:cNvSpPr txBox="1"/>
          <p:nvPr/>
        </p:nvSpPr>
        <p:spPr>
          <a:xfrm>
            <a:off x="1721017" y="4920918"/>
            <a:ext cx="29489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2000" b="1" i="0" dirty="0">
                <a:solidFill>
                  <a:srgbClr val="1B365F"/>
                </a:solidFill>
                <a:effectLst/>
                <a:latin typeface="itc-officina-sans-pro"/>
              </a:rPr>
              <a:t>Stadscampus</a:t>
            </a:r>
          </a:p>
          <a:p>
            <a:pPr algn="l"/>
            <a:r>
              <a:rPr lang="nl-BE" sz="2000" b="0" i="0" dirty="0" err="1">
                <a:solidFill>
                  <a:srgbClr val="1B365F"/>
                </a:solidFill>
                <a:effectLst/>
                <a:latin typeface="itc-officina-sans-pro"/>
              </a:rPr>
              <a:t>Blindestraat</a:t>
            </a:r>
            <a:r>
              <a:rPr lang="nl-BE" sz="2000" b="0" i="0" dirty="0">
                <a:solidFill>
                  <a:srgbClr val="1B365F"/>
                </a:solidFill>
                <a:effectLst/>
                <a:latin typeface="itc-officina-sans-pro"/>
              </a:rPr>
              <a:t> 9</a:t>
            </a:r>
          </a:p>
          <a:p>
            <a:pPr algn="l"/>
            <a:r>
              <a:rPr lang="nl-BE" sz="2000" b="0" i="0" dirty="0">
                <a:solidFill>
                  <a:srgbClr val="1B365F"/>
                </a:solidFill>
                <a:effectLst/>
                <a:latin typeface="itc-officina-sans-pro"/>
              </a:rPr>
              <a:t>2000 Antwerpen, BEL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16F8D7C-DC3B-4C64-BBFC-9CA34FBA4E78}"/>
              </a:ext>
            </a:extLst>
          </p:cNvPr>
          <p:cNvSpPr txBox="1">
            <a:spLocks/>
          </p:cNvSpPr>
          <p:nvPr/>
        </p:nvSpPr>
        <p:spPr>
          <a:xfrm>
            <a:off x="6316579" y="2447860"/>
            <a:ext cx="4150895" cy="3613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82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Tx/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Tx/>
              <a:buNone/>
              <a:defRPr sz="24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0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800" b="1" i="0" kern="1200">
                <a:solidFill>
                  <a:schemeClr val="tx1"/>
                </a:solidFill>
                <a:latin typeface="ITC Officina Sans Std Book" panose="020B0506040203020204" pitchFamily="34" charset="77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b="1" i="0" dirty="0">
                <a:solidFill>
                  <a:srgbClr val="1B365F"/>
                </a:solidFill>
                <a:effectLst/>
                <a:latin typeface="itc-officina-sans-pro"/>
              </a:rPr>
              <a:t>Eda Kale: </a:t>
            </a:r>
          </a:p>
          <a:p>
            <a:r>
              <a:rPr lang="nl-BE" sz="2400" b="0" u="sng" dirty="0">
                <a:solidFill>
                  <a:srgbClr val="D32737"/>
                </a:solidFill>
                <a:latin typeface="itc-officina-sans-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eda.kale@uantwerpen.be</a:t>
            </a:r>
            <a:endParaRPr lang="nl-BE" sz="2400" b="0" u="sng" dirty="0">
              <a:solidFill>
                <a:srgbClr val="D32737"/>
              </a:solidFill>
              <a:latin typeface="itc-officina-sans-pro"/>
            </a:endParaRPr>
          </a:p>
          <a:p>
            <a:endParaRPr lang="nl-BE" sz="2400" b="0" u="sng" dirty="0">
              <a:solidFill>
                <a:srgbClr val="D32737"/>
              </a:solidFill>
              <a:latin typeface="itc-officina-sans-pro"/>
            </a:endParaRPr>
          </a:p>
          <a:p>
            <a:r>
              <a:rPr lang="nl-BE" sz="2400" dirty="0">
                <a:solidFill>
                  <a:srgbClr val="1B365F"/>
                </a:solidFill>
                <a:latin typeface="itc-officina-sans-pro"/>
              </a:rPr>
              <a:t>Marie De Groeve:</a:t>
            </a:r>
          </a:p>
          <a:p>
            <a:r>
              <a:rPr lang="nl-BE" sz="2400" b="0" u="sng" dirty="0">
                <a:solidFill>
                  <a:srgbClr val="D32737"/>
                </a:solidFill>
                <a:latin typeface="itc-officina-sans-pro"/>
              </a:rPr>
              <a:t>marie.degroeve@uantwerpen.be</a:t>
            </a:r>
          </a:p>
          <a:p>
            <a:endParaRPr lang="nl-BE" sz="2400" b="0" u="sng" dirty="0">
              <a:solidFill>
                <a:srgbClr val="D32737"/>
              </a:solidFill>
              <a:latin typeface="itc-officina-sans-pro"/>
            </a:endParaRPr>
          </a:p>
          <a:p>
            <a:r>
              <a:rPr lang="nl-BE" sz="2400" dirty="0">
                <a:solidFill>
                  <a:srgbClr val="1B365F"/>
                </a:solidFill>
                <a:latin typeface="itc-officina-sans-pro"/>
              </a:rPr>
              <a:t>Tim De Kock:</a:t>
            </a:r>
          </a:p>
          <a:p>
            <a:r>
              <a:rPr lang="nl-BE" sz="2400" b="0" u="sng" dirty="0">
                <a:solidFill>
                  <a:srgbClr val="D32737"/>
                </a:solidFill>
                <a:latin typeface="itc-officina-sans-pro"/>
              </a:rPr>
              <a:t>tim.dekock@uantwerpen.be</a:t>
            </a:r>
          </a:p>
          <a:p>
            <a:endParaRPr lang="nl-BE" sz="2800" b="0" i="0" dirty="0">
              <a:solidFill>
                <a:srgbClr val="1B365F"/>
              </a:solidFill>
              <a:effectLst/>
              <a:latin typeface="itc-officina-sans-pro"/>
            </a:endParaRPr>
          </a:p>
        </p:txBody>
      </p:sp>
    </p:spTree>
    <p:extLst>
      <p:ext uri="{BB962C8B-B14F-4D97-AF65-F5344CB8AC3E}">
        <p14:creationId xmlns:p14="http://schemas.microsoft.com/office/powerpoint/2010/main" val="128511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6B003589-6B40-C44C-96CF-47A05E8511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1065464" y="627478"/>
            <a:ext cx="10061072" cy="5609810"/>
          </a:xfr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815C3B-4E4A-4EBF-90B1-6C6D482849B3}"/>
              </a:ext>
            </a:extLst>
          </p:cNvPr>
          <p:cNvSpPr txBox="1">
            <a:spLocks/>
          </p:cNvSpPr>
          <p:nvPr/>
        </p:nvSpPr>
        <p:spPr>
          <a:xfrm>
            <a:off x="1065465" y="2895465"/>
            <a:ext cx="10061072" cy="752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 YOU VERY MUCH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031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8FED6-EFEC-4F44-A1D0-99391FF3D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374" y="913490"/>
            <a:ext cx="7734046" cy="4820647"/>
          </a:xfrm>
          <a:prstGeom prst="rect">
            <a:avLst/>
          </a:prstGeom>
        </p:spPr>
      </p:pic>
      <p:pic>
        <p:nvPicPr>
          <p:cNvPr id="7" name="Tijdelijke aanduiding voor afbeelding 8">
            <a:extLst>
              <a:ext uri="{FF2B5EF4-FFF2-40B4-BE49-F238E27FC236}">
                <a16:creationId xmlns:a16="http://schemas.microsoft.com/office/drawing/2014/main" id="{65E38FA5-79CD-4F34-BBF3-7A04F2A7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E28C5ADB-BC0A-4398-A07D-80EAE08E96B4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1- IDENTIFYING THE SYNERGIES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545140-0307-4E8D-BC67-091844951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E2B06-32C3-4481-B867-F1157B36A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BAA630E7-E60C-4001-9C22-076F68144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D8CE7E-6FF8-4C35-830E-39377A663E9A}"/>
              </a:ext>
            </a:extLst>
          </p:cNvPr>
          <p:cNvSpPr/>
          <p:nvPr/>
        </p:nvSpPr>
        <p:spPr bwMode="auto">
          <a:xfrm>
            <a:off x="6196012" y="1608116"/>
            <a:ext cx="5372100" cy="47082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Tijdelijke aanduiding voor afbeelding 8">
            <a:extLst>
              <a:ext uri="{FF2B5EF4-FFF2-40B4-BE49-F238E27FC236}">
                <a16:creationId xmlns:a16="http://schemas.microsoft.com/office/drawing/2014/main" id="{D870766C-0A4B-435E-AA48-2836CC610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1D7C6746-9DCD-4A0C-A68C-C7FC4AA5AE4B}"/>
              </a:ext>
            </a:extLst>
          </p:cNvPr>
          <p:cNvSpPr txBox="1">
            <a:spLocks/>
          </p:cNvSpPr>
          <p:nvPr/>
        </p:nvSpPr>
        <p:spPr>
          <a:xfrm>
            <a:off x="8544487" y="6404160"/>
            <a:ext cx="1438830" cy="195939"/>
          </a:xfrm>
        </p:spPr>
        <p:txBody>
          <a:bodyPr>
            <a:normAutofit fontScale="77500" lnSpcReduction="20000"/>
          </a:bodyPr>
          <a:lstStyle>
            <a:lvl1pPr marL="2682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800" b="1" i="0" kern="1200">
                <a:solidFill>
                  <a:schemeClr val="tx1"/>
                </a:solidFill>
                <a:latin typeface="+mn-lt"/>
                <a:ea typeface="Verdana" charset="0"/>
                <a:cs typeface="Calibri Light" panose="020F03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endParaRPr lang="en-US" sz="10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0B68E35-40EC-4455-9664-79B36E1872AC}"/>
              </a:ext>
            </a:extLst>
          </p:cNvPr>
          <p:cNvGrpSpPr/>
          <p:nvPr/>
        </p:nvGrpSpPr>
        <p:grpSpPr>
          <a:xfrm>
            <a:off x="3373196" y="723824"/>
            <a:ext cx="8321386" cy="5265588"/>
            <a:chOff x="2026863" y="1071986"/>
            <a:chExt cx="8321386" cy="5265588"/>
          </a:xfrm>
        </p:grpSpPr>
        <p:pic>
          <p:nvPicPr>
            <p:cNvPr id="30" name="Picture Placeholder 12">
              <a:extLst>
                <a:ext uri="{FF2B5EF4-FFF2-40B4-BE49-F238E27FC236}">
                  <a16:creationId xmlns:a16="http://schemas.microsoft.com/office/drawing/2014/main" id="{819480A2-C017-4CCE-87E7-14FE63BE4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9" t="17193" r="-263" b="31593"/>
            <a:stretch/>
          </p:blipFill>
          <p:spPr>
            <a:xfrm>
              <a:off x="7008770" y="3777162"/>
              <a:ext cx="3071433" cy="2255290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noFill/>
            <a:ln w="57150">
              <a:noFill/>
            </a:ln>
          </p:spPr>
        </p:pic>
        <p:pic>
          <p:nvPicPr>
            <p:cNvPr id="33" name="Picture Placeholder 12">
              <a:extLst>
                <a:ext uri="{FF2B5EF4-FFF2-40B4-BE49-F238E27FC236}">
                  <a16:creationId xmlns:a16="http://schemas.microsoft.com/office/drawing/2014/main" id="{B6818F60-2CA9-416F-96D8-D2C32DC4E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" t="6948" r="3444" b="8247"/>
            <a:stretch/>
          </p:blipFill>
          <p:spPr>
            <a:xfrm>
              <a:off x="6974249" y="1081133"/>
              <a:ext cx="3071433" cy="2162927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noFill/>
            </a:ln>
          </p:spPr>
        </p:pic>
        <p:pic>
          <p:nvPicPr>
            <p:cNvPr id="36" name="Picture Placeholder 12">
              <a:extLst>
                <a:ext uri="{FF2B5EF4-FFF2-40B4-BE49-F238E27FC236}">
                  <a16:creationId xmlns:a16="http://schemas.microsoft.com/office/drawing/2014/main" id="{6BE31DFF-149E-4FD0-923C-0CC23E37E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7" r="11707"/>
            <a:stretch/>
          </p:blipFill>
          <p:spPr>
            <a:xfrm>
              <a:off x="2026863" y="3826452"/>
              <a:ext cx="3090759" cy="2190368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noFill/>
            </a:ln>
          </p:spPr>
        </p:pic>
        <p:pic>
          <p:nvPicPr>
            <p:cNvPr id="39" name="Picture Placeholder 12">
              <a:extLst>
                <a:ext uri="{FF2B5EF4-FFF2-40B4-BE49-F238E27FC236}">
                  <a16:creationId xmlns:a16="http://schemas.microsoft.com/office/drawing/2014/main" id="{D85FE6AC-22A5-4B38-AA62-17EC05D60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8" r="4338"/>
            <a:stretch/>
          </p:blipFill>
          <p:spPr>
            <a:xfrm>
              <a:off x="2026863" y="1071986"/>
              <a:ext cx="3090759" cy="2190368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9F2D9B-F5A9-4D96-91A5-D29D4BD44FC3}"/>
                </a:ext>
              </a:extLst>
            </p:cNvPr>
            <p:cNvSpPr txBox="1"/>
            <p:nvPr/>
          </p:nvSpPr>
          <p:spPr>
            <a:xfrm>
              <a:off x="2026863" y="3244060"/>
              <a:ext cx="4261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Air Pollution – </a:t>
              </a:r>
              <a:r>
                <a:rPr lang="en-US" sz="11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PM 2.5 level in Antwerp (2012)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4160FABF-ECAA-445B-AD83-FBF6EC1804D8}"/>
                </a:ext>
              </a:extLst>
            </p:cNvPr>
            <p:cNvSpPr/>
            <p:nvPr/>
          </p:nvSpPr>
          <p:spPr bwMode="auto">
            <a:xfrm>
              <a:off x="5533317" y="1872823"/>
              <a:ext cx="1025237" cy="588695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0" indent="0" algn="ctr">
                <a:spcAft>
                  <a:spcPts val="450"/>
                </a:spcAft>
                <a:buFont typeface="Arial" charset="0"/>
                <a:buNone/>
              </a:pPr>
              <a:endParaRPr lang="en-US" sz="1800" b="1" dirty="0" err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08F140A-ED96-4F36-A1D1-72E5AD317A05}"/>
                </a:ext>
              </a:extLst>
            </p:cNvPr>
            <p:cNvSpPr txBox="1"/>
            <p:nvPr/>
          </p:nvSpPr>
          <p:spPr>
            <a:xfrm>
              <a:off x="2026863" y="5999020"/>
              <a:ext cx="3582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Floods – </a:t>
              </a:r>
              <a:r>
                <a:rPr lang="en-US" sz="11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Belgium (July 15, 2021)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C331280-EC89-45C4-B7DF-125E24DDEBD1}"/>
                </a:ext>
              </a:extLst>
            </p:cNvPr>
            <p:cNvSpPr txBox="1"/>
            <p:nvPr/>
          </p:nvSpPr>
          <p:spPr>
            <a:xfrm>
              <a:off x="6974249" y="3244060"/>
              <a:ext cx="3171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Crust Formation on stone surface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3F25A3-1CEA-43E5-8305-525BA87DA428}"/>
                </a:ext>
              </a:extLst>
            </p:cNvPr>
            <p:cNvSpPr txBox="1"/>
            <p:nvPr/>
          </p:nvSpPr>
          <p:spPr>
            <a:xfrm>
              <a:off x="7008770" y="5999020"/>
              <a:ext cx="3339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Salt Crystallization on stone surface</a:t>
              </a: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3E7E97C0-F1FB-4D06-B469-EA826D4D7674}"/>
                </a:ext>
              </a:extLst>
            </p:cNvPr>
            <p:cNvSpPr/>
            <p:nvPr/>
          </p:nvSpPr>
          <p:spPr bwMode="auto">
            <a:xfrm>
              <a:off x="5550578" y="4627289"/>
              <a:ext cx="1025237" cy="58869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80000" rIns="180000" bIns="180000" rtlCol="0" anchor="ctr"/>
            <a:lstStyle/>
            <a:p>
              <a:pPr marL="0" indent="0" algn="ctr">
                <a:spcAft>
                  <a:spcPts val="450"/>
                </a:spcAft>
                <a:buFont typeface="Arial" charset="0"/>
                <a:buNone/>
              </a:pPr>
              <a:endParaRPr lang="en-US" sz="1800" b="1" dirty="0" err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884C0AC-D015-42FF-B242-8DBE90CBE3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0" b="35311"/>
          <a:stretch/>
        </p:blipFill>
        <p:spPr>
          <a:xfrm>
            <a:off x="497418" y="197913"/>
            <a:ext cx="1763593" cy="1424699"/>
          </a:xfrm>
          <a:prstGeom prst="rect">
            <a:avLst/>
          </a:prstGeom>
        </p:spPr>
      </p:pic>
      <p:sp>
        <p:nvSpPr>
          <p:cNvPr id="54" name="Title 9">
            <a:extLst>
              <a:ext uri="{FF2B5EF4-FFF2-40B4-BE49-F238E27FC236}">
                <a16:creationId xmlns:a16="http://schemas.microsoft.com/office/drawing/2014/main" id="{B896E85B-2D27-4F7F-9293-555057DB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5" y="1659323"/>
            <a:ext cx="2384006" cy="155998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Environmental </a:t>
            </a:r>
            <a:b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</a:br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Stressors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1EACDC28-60E2-4A29-AA6B-425932002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CE6EF9-9E4A-4D75-A740-B612BF4A1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7" name="Picture 56" descr="Qr code&#10;&#10;Description automatically generated">
            <a:extLst>
              <a:ext uri="{FF2B5EF4-FFF2-40B4-BE49-F238E27FC236}">
                <a16:creationId xmlns:a16="http://schemas.microsoft.com/office/drawing/2014/main" id="{43B2A5FE-3DCA-4E8C-8FCE-37DD7892B7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187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27FFE2-4DCA-4B5A-9A6C-A099866ED4AE}"/>
              </a:ext>
            </a:extLst>
          </p:cNvPr>
          <p:cNvGrpSpPr/>
          <p:nvPr/>
        </p:nvGrpSpPr>
        <p:grpSpPr>
          <a:xfrm>
            <a:off x="3593693" y="697288"/>
            <a:ext cx="7430692" cy="4949423"/>
            <a:chOff x="3022193" y="697288"/>
            <a:chExt cx="7430692" cy="4949423"/>
          </a:xfrm>
        </p:grpSpPr>
        <p:pic>
          <p:nvPicPr>
            <p:cNvPr id="8" name="Tijdelijke aanduiding voor afbeelding 16">
              <a:extLst>
                <a:ext uri="{FF2B5EF4-FFF2-40B4-BE49-F238E27FC236}">
                  <a16:creationId xmlns:a16="http://schemas.microsoft.com/office/drawing/2014/main" id="{9EF9AC16-D847-47A4-AC73-FA57602C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022195" y="3572707"/>
              <a:ext cx="2313726" cy="1648670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45C9E6-7314-4547-BF22-03CCD215937C}"/>
                </a:ext>
              </a:extLst>
            </p:cNvPr>
            <p:cNvSpPr txBox="1"/>
            <p:nvPr/>
          </p:nvSpPr>
          <p:spPr>
            <a:xfrm>
              <a:off x="3022193" y="5308157"/>
              <a:ext cx="2313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GREEN WALLS</a:t>
              </a:r>
              <a:endParaRPr lang="tr-TR" sz="1600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141654-BEFD-403D-906E-23EB5845F250}"/>
                </a:ext>
              </a:extLst>
            </p:cNvPr>
            <p:cNvSpPr txBox="1"/>
            <p:nvPr/>
          </p:nvSpPr>
          <p:spPr>
            <a:xfrm>
              <a:off x="5524500" y="5308157"/>
              <a:ext cx="2226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GREEN ROOFS</a:t>
              </a:r>
              <a:endParaRPr lang="tr-TR" sz="1600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F6803D-8C8A-410A-9A5C-897FF6B1A946}"/>
                </a:ext>
              </a:extLst>
            </p:cNvPr>
            <p:cNvSpPr txBox="1"/>
            <p:nvPr/>
          </p:nvSpPr>
          <p:spPr>
            <a:xfrm>
              <a:off x="5502850" y="2443823"/>
              <a:ext cx="2313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Detention Pond</a:t>
              </a:r>
              <a:endParaRPr lang="tr-TR" sz="1600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endParaRPr>
            </a:p>
          </p:txBody>
        </p:sp>
        <p:pic>
          <p:nvPicPr>
            <p:cNvPr id="14" name="Tijdelijke aanduiding voor afbeelding 16">
              <a:extLst>
                <a:ext uri="{FF2B5EF4-FFF2-40B4-BE49-F238E27FC236}">
                  <a16:creationId xmlns:a16="http://schemas.microsoft.com/office/drawing/2014/main" id="{C416BE2E-93FA-4F8E-A92D-03A3324CD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524500" y="3572707"/>
              <a:ext cx="2252251" cy="1648670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  <p:pic>
          <p:nvPicPr>
            <p:cNvPr id="18" name="Tijdelijke aanduiding voor afbeelding 16">
              <a:extLst>
                <a:ext uri="{FF2B5EF4-FFF2-40B4-BE49-F238E27FC236}">
                  <a16:creationId xmlns:a16="http://schemas.microsoft.com/office/drawing/2014/main" id="{13F1C3BF-9CEB-416D-8B1F-DCE0DF23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502851" y="697288"/>
              <a:ext cx="2313727" cy="1713701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  <p:pic>
          <p:nvPicPr>
            <p:cNvPr id="22" name="Tijdelijke aanduiding voor afbeelding 16">
              <a:extLst>
                <a:ext uri="{FF2B5EF4-FFF2-40B4-BE49-F238E27FC236}">
                  <a16:creationId xmlns:a16="http://schemas.microsoft.com/office/drawing/2014/main" id="{673A5A48-B19B-43DB-80F8-681B673A8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022193" y="697288"/>
              <a:ext cx="2313725" cy="1648670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C65E42-7375-49C4-80A0-11EF8A7B5222}"/>
                </a:ext>
              </a:extLst>
            </p:cNvPr>
            <p:cNvSpPr txBox="1"/>
            <p:nvPr/>
          </p:nvSpPr>
          <p:spPr>
            <a:xfrm>
              <a:off x="3022193" y="2382011"/>
              <a:ext cx="2313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Free-standing Living Wall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DEC411-2C6A-46B2-A322-7EDE334DF182}"/>
                </a:ext>
              </a:extLst>
            </p:cNvPr>
            <p:cNvSpPr txBox="1"/>
            <p:nvPr/>
          </p:nvSpPr>
          <p:spPr>
            <a:xfrm>
              <a:off x="8043931" y="2387619"/>
              <a:ext cx="2226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Mobile Vertical Greening</a:t>
              </a:r>
            </a:p>
          </p:txBody>
        </p:sp>
        <p:pic>
          <p:nvPicPr>
            <p:cNvPr id="25" name="Tijdelijke aanduiding voor afbeelding 16">
              <a:extLst>
                <a:ext uri="{FF2B5EF4-FFF2-40B4-BE49-F238E27FC236}">
                  <a16:creationId xmlns:a16="http://schemas.microsoft.com/office/drawing/2014/main" id="{02D1EF47-D22A-42F9-9C21-F6705183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043931" y="697288"/>
              <a:ext cx="2252251" cy="1651849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46F2D6-AE58-4418-89F5-4DD5B2A40DDF}"/>
                </a:ext>
              </a:extLst>
            </p:cNvPr>
            <p:cNvSpPr txBox="1"/>
            <p:nvPr/>
          </p:nvSpPr>
          <p:spPr>
            <a:xfrm>
              <a:off x="8040318" y="5308157"/>
              <a:ext cx="24125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rPr>
                <a:t>STREET TREES</a:t>
              </a:r>
              <a:endParaRPr lang="en-US" sz="1600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endParaRPr>
            </a:p>
          </p:txBody>
        </p:sp>
        <p:pic>
          <p:nvPicPr>
            <p:cNvPr id="27" name="Tijdelijke aanduiding voor afbeelding 16">
              <a:extLst>
                <a:ext uri="{FF2B5EF4-FFF2-40B4-BE49-F238E27FC236}">
                  <a16:creationId xmlns:a16="http://schemas.microsoft.com/office/drawing/2014/main" id="{BB645FC3-DDBC-42BB-88D1-C7BD1B51F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40321" y="3569528"/>
              <a:ext cx="2252250" cy="1700147"/>
            </a:xfrm>
            <a:custGeom>
              <a:avLst/>
              <a:gdLst>
                <a:gd name="connsiteX0" fmla="*/ 0 w 3447151"/>
                <a:gd name="connsiteY0" fmla="*/ 0 h 2445472"/>
                <a:gd name="connsiteX1" fmla="*/ 3447151 w 3447151"/>
                <a:gd name="connsiteY1" fmla="*/ 0 h 2445472"/>
                <a:gd name="connsiteX2" fmla="*/ 3447151 w 3447151"/>
                <a:gd name="connsiteY2" fmla="*/ 2445472 h 2445472"/>
                <a:gd name="connsiteX3" fmla="*/ 253304 w 3447151"/>
                <a:gd name="connsiteY3" fmla="*/ 2445472 h 2445472"/>
                <a:gd name="connsiteX4" fmla="*/ 202263 w 3447151"/>
                <a:gd name="connsiteY4" fmla="*/ 2440327 h 2445472"/>
                <a:gd name="connsiteX5" fmla="*/ 0 w 3447151"/>
                <a:gd name="connsiteY5" fmla="*/ 2192159 h 24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7151" h="2445472">
                  <a:moveTo>
                    <a:pt x="0" y="0"/>
                  </a:moveTo>
                  <a:lnTo>
                    <a:pt x="3447151" y="0"/>
                  </a:lnTo>
                  <a:lnTo>
                    <a:pt x="3447151" y="2445472"/>
                  </a:lnTo>
                  <a:lnTo>
                    <a:pt x="253304" y="2445472"/>
                  </a:lnTo>
                  <a:lnTo>
                    <a:pt x="202263" y="2440327"/>
                  </a:lnTo>
                  <a:cubicBezTo>
                    <a:pt x="86832" y="2416706"/>
                    <a:pt x="0" y="2314573"/>
                    <a:pt x="0" y="2192159"/>
                  </a:cubicBezTo>
                  <a:close/>
                </a:path>
              </a:pathLst>
            </a:custGeom>
            <a:solidFill>
              <a:schemeClr val="accent1"/>
            </a:solidFill>
          </p:spPr>
        </p:pic>
      </p:grpSp>
      <p:pic>
        <p:nvPicPr>
          <p:cNvPr id="30" name="Tijdelijke aanduiding voor afbeelding 8">
            <a:extLst>
              <a:ext uri="{FF2B5EF4-FFF2-40B4-BE49-F238E27FC236}">
                <a16:creationId xmlns:a16="http://schemas.microsoft.com/office/drawing/2014/main" id="{F7D2C4FD-6B1F-4376-859A-5B6229FC2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F54F7D-3AD9-47E2-B12E-CC7B59242E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1" r="37519" b="35311"/>
          <a:stretch/>
        </p:blipFill>
        <p:spPr>
          <a:xfrm>
            <a:off x="497418" y="197913"/>
            <a:ext cx="1763593" cy="1424699"/>
          </a:xfrm>
          <a:prstGeom prst="rect">
            <a:avLst/>
          </a:prstGeom>
        </p:spPr>
      </p:pic>
      <p:sp>
        <p:nvSpPr>
          <p:cNvPr id="33" name="Title 9">
            <a:extLst>
              <a:ext uri="{FF2B5EF4-FFF2-40B4-BE49-F238E27FC236}">
                <a16:creationId xmlns:a16="http://schemas.microsoft.com/office/drawing/2014/main" id="{C25F789F-69EF-4A33-8831-405524FAD41B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Nature Based Solutions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7C6E364C-8D4F-4DFD-AE09-522B7211F3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D567B8-4DD4-475A-B5A6-57A29E085C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6" name="Picture 35" descr="Qr code&#10;&#10;Description automatically generated">
            <a:extLst>
              <a:ext uri="{FF2B5EF4-FFF2-40B4-BE49-F238E27FC236}">
                <a16:creationId xmlns:a16="http://schemas.microsoft.com/office/drawing/2014/main" id="{E27A8DCB-EBF9-4EDE-8C50-5D2E26EF4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A014484F-C999-4DAD-A4E0-3AFBF843CDAA}"/>
              </a:ext>
            </a:extLst>
          </p:cNvPr>
          <p:cNvSpPr/>
          <p:nvPr/>
        </p:nvSpPr>
        <p:spPr bwMode="auto">
          <a:xfrm rot="10800000">
            <a:off x="3451409" y="3429000"/>
            <a:ext cx="7572973" cy="2345770"/>
          </a:xfrm>
          <a:prstGeom prst="round1Rect">
            <a:avLst/>
          </a:prstGeom>
          <a:noFill/>
          <a:ln w="38100">
            <a:solidFill>
              <a:schemeClr val="tx1"/>
            </a:solidFill>
            <a:prstDash val="dash"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4D1ED8-3D8A-4E6E-99BF-DD765B4DAFC5}"/>
              </a:ext>
            </a:extLst>
          </p:cNvPr>
          <p:cNvSpPr txBox="1"/>
          <p:nvPr/>
        </p:nvSpPr>
        <p:spPr>
          <a:xfrm>
            <a:off x="5907418" y="3059174"/>
            <a:ext cx="270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GREEN INFRASTRUCTURES</a:t>
            </a:r>
            <a:endParaRPr lang="tr-TR" sz="1600" b="1" dirty="0">
              <a:latin typeface="Calibri" panose="020F0502020204030204" pitchFamily="34" charset="0"/>
              <a:ea typeface="Verdana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0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65E42-7375-49C4-80A0-11EF8A7B5222}"/>
              </a:ext>
            </a:extLst>
          </p:cNvPr>
          <p:cNvSpPr txBox="1"/>
          <p:nvPr/>
        </p:nvSpPr>
        <p:spPr>
          <a:xfrm>
            <a:off x="7232082" y="3161780"/>
            <a:ext cx="252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Authenticity</a:t>
            </a:r>
          </a:p>
        </p:txBody>
      </p:sp>
      <p:pic>
        <p:nvPicPr>
          <p:cNvPr id="28" name="Picture Placeholder 12">
            <a:extLst>
              <a:ext uri="{FF2B5EF4-FFF2-40B4-BE49-F238E27FC236}">
                <a16:creationId xmlns:a16="http://schemas.microsoft.com/office/drawing/2014/main" id="{64886B8D-DBEA-4DC5-B821-C0BE56681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4" t="1173" r="4391" b="49796"/>
          <a:stretch/>
        </p:blipFill>
        <p:spPr>
          <a:xfrm>
            <a:off x="7324446" y="1330184"/>
            <a:ext cx="2234987" cy="1835552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noFill/>
          <a:ln w="60325">
            <a:noFill/>
          </a:ln>
        </p:spPr>
      </p:pic>
      <p:pic>
        <p:nvPicPr>
          <p:cNvPr id="29" name="Picture Placeholder 12">
            <a:extLst>
              <a:ext uri="{FF2B5EF4-FFF2-40B4-BE49-F238E27FC236}">
                <a16:creationId xmlns:a16="http://schemas.microsoft.com/office/drawing/2014/main" id="{0BE9F9FE-B05F-4A1C-BF2A-D8482B6ED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429" r="16515" b="2324"/>
          <a:stretch/>
        </p:blipFill>
        <p:spPr>
          <a:xfrm>
            <a:off x="7324446" y="3670623"/>
            <a:ext cx="2234987" cy="1835552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noFill/>
          <a:ln w="63500">
            <a:noFill/>
          </a:ln>
        </p:spPr>
      </p:pic>
      <p:sp>
        <p:nvSpPr>
          <p:cNvPr id="19" name="Plus Sign 18">
            <a:extLst>
              <a:ext uri="{FF2B5EF4-FFF2-40B4-BE49-F238E27FC236}">
                <a16:creationId xmlns:a16="http://schemas.microsoft.com/office/drawing/2014/main" id="{F39E09AA-F469-4AAD-B177-F823DB201DA3}"/>
              </a:ext>
            </a:extLst>
          </p:cNvPr>
          <p:cNvSpPr/>
          <p:nvPr/>
        </p:nvSpPr>
        <p:spPr bwMode="auto">
          <a:xfrm>
            <a:off x="4610882" y="343119"/>
            <a:ext cx="848862" cy="848862"/>
          </a:xfrm>
          <a:prstGeom prst="mathPl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graphicFrame>
        <p:nvGraphicFramePr>
          <p:cNvPr id="32" name="Content Placeholder 3">
            <a:extLst>
              <a:ext uri="{FF2B5EF4-FFF2-40B4-BE49-F238E27FC236}">
                <a16:creationId xmlns:a16="http://schemas.microsoft.com/office/drawing/2014/main" id="{B1824399-AE28-4E4E-A1A3-B2B111C9B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246719"/>
              </p:ext>
            </p:extLst>
          </p:nvPr>
        </p:nvGraphicFramePr>
        <p:xfrm>
          <a:off x="3128004" y="1458862"/>
          <a:ext cx="3722097" cy="394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Minus Sign 33">
            <a:extLst>
              <a:ext uri="{FF2B5EF4-FFF2-40B4-BE49-F238E27FC236}">
                <a16:creationId xmlns:a16="http://schemas.microsoft.com/office/drawing/2014/main" id="{7A57A5E7-74A4-47F7-9B75-222D44EF0941}"/>
              </a:ext>
            </a:extLst>
          </p:cNvPr>
          <p:cNvSpPr/>
          <p:nvPr/>
        </p:nvSpPr>
        <p:spPr bwMode="auto">
          <a:xfrm>
            <a:off x="9273932" y="343119"/>
            <a:ext cx="779492" cy="848862"/>
          </a:xfrm>
          <a:prstGeom prst="mathMin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316E09-28AE-4B8C-B51A-64A588350099}"/>
              </a:ext>
            </a:extLst>
          </p:cNvPr>
          <p:cNvSpPr txBox="1"/>
          <p:nvPr/>
        </p:nvSpPr>
        <p:spPr>
          <a:xfrm>
            <a:off x="7232082" y="5511575"/>
            <a:ext cx="214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Structural integrity</a:t>
            </a:r>
          </a:p>
        </p:txBody>
      </p:sp>
      <p:pic>
        <p:nvPicPr>
          <p:cNvPr id="40" name="Tijdelijke aanduiding voor afbeelding 16">
            <a:extLst>
              <a:ext uri="{FF2B5EF4-FFF2-40B4-BE49-F238E27FC236}">
                <a16:creationId xmlns:a16="http://schemas.microsoft.com/office/drawing/2014/main" id="{576D930C-09A7-4C99-B599-C03894567C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01" r="18576"/>
          <a:stretch/>
        </p:blipFill>
        <p:spPr>
          <a:xfrm>
            <a:off x="9756199" y="1329085"/>
            <a:ext cx="2246945" cy="182291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E2FF8DB-36FC-4275-9FD8-0D25090BDB51}"/>
              </a:ext>
            </a:extLst>
          </p:cNvPr>
          <p:cNvSpPr txBox="1"/>
          <p:nvPr/>
        </p:nvSpPr>
        <p:spPr>
          <a:xfrm>
            <a:off x="9663679" y="3152001"/>
            <a:ext cx="252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Maintenance </a:t>
            </a:r>
          </a:p>
        </p:txBody>
      </p:sp>
      <p:pic>
        <p:nvPicPr>
          <p:cNvPr id="42" name="Tijdelijke aanduiding voor afbeelding 16">
            <a:extLst>
              <a:ext uri="{FF2B5EF4-FFF2-40B4-BE49-F238E27FC236}">
                <a16:creationId xmlns:a16="http://schemas.microsoft.com/office/drawing/2014/main" id="{34B99B2C-B6C6-43F4-8640-57D9751A00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9714"/>
          <a:stretch/>
        </p:blipFill>
        <p:spPr>
          <a:xfrm>
            <a:off x="9756199" y="3672672"/>
            <a:ext cx="2246945" cy="1859141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73E71D9-385C-4F42-9A1B-6F06B7DE0BCA}"/>
              </a:ext>
            </a:extLst>
          </p:cNvPr>
          <p:cNvSpPr txBox="1"/>
          <p:nvPr/>
        </p:nvSpPr>
        <p:spPr>
          <a:xfrm>
            <a:off x="9663678" y="5531813"/>
            <a:ext cx="252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Approval of political will</a:t>
            </a:r>
          </a:p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6" name="Tijdelijke aanduiding voor afbeelding 8">
            <a:extLst>
              <a:ext uri="{FF2B5EF4-FFF2-40B4-BE49-F238E27FC236}">
                <a16:creationId xmlns:a16="http://schemas.microsoft.com/office/drawing/2014/main" id="{A601EAE9-C9E1-4F13-8D04-AD3158F155E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1D63288-45FD-40D3-B882-88143A08B7D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1" r="37519" b="35311"/>
          <a:stretch/>
        </p:blipFill>
        <p:spPr>
          <a:xfrm>
            <a:off x="497418" y="197913"/>
            <a:ext cx="1763593" cy="1424699"/>
          </a:xfrm>
          <a:prstGeom prst="rect">
            <a:avLst/>
          </a:prstGeom>
        </p:spPr>
      </p:pic>
      <p:sp>
        <p:nvSpPr>
          <p:cNvPr id="48" name="Title 9">
            <a:extLst>
              <a:ext uri="{FF2B5EF4-FFF2-40B4-BE49-F238E27FC236}">
                <a16:creationId xmlns:a16="http://schemas.microsoft.com/office/drawing/2014/main" id="{C15F3D5D-9905-4745-A2F1-10EF046BEE25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Nature Based Solutions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85F62D1F-8471-4A6E-9A54-DE14CC9FAE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0EFAFA-79EA-4DBB-AC81-A6A086D098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3" name="Picture 52" descr="Qr code&#10;&#10;Description automatically generated">
            <a:extLst>
              <a:ext uri="{FF2B5EF4-FFF2-40B4-BE49-F238E27FC236}">
                <a16:creationId xmlns:a16="http://schemas.microsoft.com/office/drawing/2014/main" id="{74D73CAF-9378-48B0-973F-2ED24D9066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32625D-1826-4B58-AFB4-0145E0577772}"/>
              </a:ext>
            </a:extLst>
          </p:cNvPr>
          <p:cNvSpPr txBox="1">
            <a:spLocks/>
          </p:cNvSpPr>
          <p:nvPr/>
        </p:nvSpPr>
        <p:spPr>
          <a:xfrm>
            <a:off x="3105409" y="5606909"/>
            <a:ext cx="3766824" cy="178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82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800" b="1" i="0" kern="1200">
                <a:solidFill>
                  <a:schemeClr val="tx1"/>
                </a:solidFill>
                <a:latin typeface="+mn-lt"/>
                <a:ea typeface="Verdana" charset="0"/>
                <a:cs typeface="Calibri Light" panose="020F03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0" u="sng" dirty="0" err="1"/>
              <a:t>Coombes</a:t>
            </a:r>
            <a:r>
              <a:rPr lang="fr-FR" sz="1400" b="0" u="sng" dirty="0"/>
              <a:t>, M. A., &amp; Viles, H. A. , 2021</a:t>
            </a:r>
          </a:p>
        </p:txBody>
      </p:sp>
    </p:spTree>
    <p:extLst>
      <p:ext uri="{BB962C8B-B14F-4D97-AF65-F5344CB8AC3E}">
        <p14:creationId xmlns:p14="http://schemas.microsoft.com/office/powerpoint/2010/main" val="308052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8" name="Picture Placeholder 12">
            <a:extLst>
              <a:ext uri="{FF2B5EF4-FFF2-40B4-BE49-F238E27FC236}">
                <a16:creationId xmlns:a16="http://schemas.microsoft.com/office/drawing/2014/main" id="{188F52F6-D64E-468C-9D38-12D83D06F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-5186" r="2140" b="78692"/>
          <a:stretch/>
        </p:blipFill>
        <p:spPr>
          <a:xfrm>
            <a:off x="4179192" y="182302"/>
            <a:ext cx="4003106" cy="633476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488483-11AD-41EC-96D4-154FCF75C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441969"/>
            <a:ext cx="1457493" cy="2236975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43BB785D-086C-416C-A193-89FC01693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49" y="3652000"/>
            <a:ext cx="3500844" cy="22595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B9E659-66D6-4AB1-A0A4-C219326AF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192" y="3679592"/>
            <a:ext cx="1524283" cy="2130948"/>
          </a:xfrm>
          <a:prstGeom prst="rect">
            <a:avLst/>
          </a:prstGeom>
        </p:spPr>
      </p:pic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D571C7-8123-46BF-86AF-79F748A4C1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6" r="-336" b="35311"/>
          <a:stretch/>
        </p:blipFill>
        <p:spPr>
          <a:xfrm>
            <a:off x="497418" y="197913"/>
            <a:ext cx="1763593" cy="1424699"/>
          </a:xfrm>
          <a:prstGeom prst="rect">
            <a:avLst/>
          </a:prstGeom>
        </p:spPr>
      </p:pic>
      <p:sp>
        <p:nvSpPr>
          <p:cNvPr id="16" name="Title 9">
            <a:extLst>
              <a:ext uri="{FF2B5EF4-FFF2-40B4-BE49-F238E27FC236}">
                <a16:creationId xmlns:a16="http://schemas.microsoft.com/office/drawing/2014/main" id="{966A5B32-1914-4CE0-B866-A8B8D252CE28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Sustainable Conservation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17" name="Picture Placeholder 12">
            <a:extLst>
              <a:ext uri="{FF2B5EF4-FFF2-40B4-BE49-F238E27FC236}">
                <a16:creationId xmlns:a16="http://schemas.microsoft.com/office/drawing/2014/main" id="{89ABC406-CC10-42B3-B6AB-CAF167634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28953" r="5968" b="7926"/>
          <a:stretch/>
        </p:blipFill>
        <p:spPr>
          <a:xfrm>
            <a:off x="4179192" y="946447"/>
            <a:ext cx="4050408" cy="1737007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83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2D80B-D642-4E5E-B8EB-A1183AF30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4" name="Tijdelijke aanduiding voor afbeelding 8">
            <a:extLst>
              <a:ext uri="{FF2B5EF4-FFF2-40B4-BE49-F238E27FC236}">
                <a16:creationId xmlns:a16="http://schemas.microsoft.com/office/drawing/2014/main" id="{36CC4F3A-6177-4733-9F64-ACDC6B72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142" t="136" r="68751" b="1"/>
          <a:stretch/>
        </p:blipFill>
        <p:spPr>
          <a:xfrm>
            <a:off x="2635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45DB03D-4410-4B6C-BC1C-32566E13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C77F4-0A6E-412E-8B14-42B15B0D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Qr code&#10;&#10;Description automatically generated">
            <a:extLst>
              <a:ext uri="{FF2B5EF4-FFF2-40B4-BE49-F238E27FC236}">
                <a16:creationId xmlns:a16="http://schemas.microsoft.com/office/drawing/2014/main" id="{8E9E76A5-8802-4D20-9E76-93C6C41A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24B24-A849-4A30-9478-7C4C0B0357F4}"/>
              </a:ext>
            </a:extLst>
          </p:cNvPr>
          <p:cNvGrpSpPr/>
          <p:nvPr/>
        </p:nvGrpSpPr>
        <p:grpSpPr>
          <a:xfrm>
            <a:off x="3156581" y="1387383"/>
            <a:ext cx="8591395" cy="4925480"/>
            <a:chOff x="3238774" y="849290"/>
            <a:chExt cx="8651920" cy="4960179"/>
          </a:xfrm>
        </p:grpSpPr>
        <p:pic>
          <p:nvPicPr>
            <p:cNvPr id="20" name="Content Placeholder 4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B3C1B028-8E9A-49BA-A3F1-2A55CED3F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37" y="849290"/>
              <a:ext cx="4889957" cy="4960179"/>
            </a:xfrm>
            <a:prstGeom prst="rect">
              <a:avLst/>
            </a:prstGeom>
          </p:spPr>
        </p:pic>
        <p:pic>
          <p:nvPicPr>
            <p:cNvPr id="21" name="Picture 20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17A8123-E892-4461-9EFA-3AE4EC88A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7" r="3687" b="12059"/>
            <a:stretch/>
          </p:blipFill>
          <p:spPr>
            <a:xfrm>
              <a:off x="3238774" y="849290"/>
              <a:ext cx="3598144" cy="4933248"/>
            </a:xfrm>
            <a:prstGeom prst="rect">
              <a:avLst/>
            </a:prstGeom>
          </p:spPr>
        </p:pic>
      </p:grpSp>
      <p:sp>
        <p:nvSpPr>
          <p:cNvPr id="22" name="Title 9">
            <a:extLst>
              <a:ext uri="{FF2B5EF4-FFF2-40B4-BE49-F238E27FC236}">
                <a16:creationId xmlns:a16="http://schemas.microsoft.com/office/drawing/2014/main" id="{D14661FE-0C12-4249-B246-436B8C20031A}"/>
              </a:ext>
            </a:extLst>
          </p:cNvPr>
          <p:cNvSpPr txBox="1">
            <a:spLocks/>
          </p:cNvSpPr>
          <p:nvPr/>
        </p:nvSpPr>
        <p:spPr>
          <a:xfrm>
            <a:off x="3156581" y="304210"/>
            <a:ext cx="7662106" cy="4569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latin typeface="Calibri"/>
                <a:ea typeface="Verdana"/>
                <a:cs typeface="Calibri"/>
              </a:rPr>
              <a:t>GBC Historic Building Check List as an example</a:t>
            </a:r>
            <a:endParaRPr lang="nl-BE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A78EBD-21EC-4D7E-980E-41E4D7340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435" y="224223"/>
            <a:ext cx="768147" cy="1073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BAC601-6E74-4589-9946-4ED1013C7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6" r="-336" b="35311"/>
          <a:stretch/>
        </p:blipFill>
        <p:spPr>
          <a:xfrm>
            <a:off x="497418" y="197913"/>
            <a:ext cx="1763593" cy="1424699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4B3D5F4C-9154-473F-AAEC-E4CC4FAD6B01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Sustainable Conservation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466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69D7D5-11ED-B94F-B3FF-72321C7F8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E271-308C-2E46-A3EC-56326F9084CC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8FED6-EFEC-4F44-A1D0-99391FF3D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374" y="913490"/>
            <a:ext cx="7734046" cy="4820647"/>
          </a:xfrm>
          <a:prstGeom prst="rect">
            <a:avLst/>
          </a:prstGeom>
        </p:spPr>
      </p:pic>
      <p:pic>
        <p:nvPicPr>
          <p:cNvPr id="7" name="Tijdelijke aanduiding voor afbeelding 8">
            <a:extLst>
              <a:ext uri="{FF2B5EF4-FFF2-40B4-BE49-F238E27FC236}">
                <a16:creationId xmlns:a16="http://schemas.microsoft.com/office/drawing/2014/main" id="{65E38FA5-79CD-4F34-BBF3-7A04F2A7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142" t="136" r="68751" b="1"/>
          <a:stretch/>
        </p:blipFill>
        <p:spPr>
          <a:xfrm>
            <a:off x="4204" y="-21652"/>
            <a:ext cx="2741356" cy="6879652"/>
          </a:xfrm>
          <a:prstGeom prst="round1Rect">
            <a:avLst/>
          </a:prstGeom>
          <a:solidFill>
            <a:schemeClr val="accent1"/>
          </a:solidFill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E28C5ADB-BC0A-4398-A07D-80EAE08E96B4}"/>
              </a:ext>
            </a:extLst>
          </p:cNvPr>
          <p:cNvSpPr txBox="1">
            <a:spLocks/>
          </p:cNvSpPr>
          <p:nvPr/>
        </p:nvSpPr>
        <p:spPr>
          <a:xfrm>
            <a:off x="170935" y="1659323"/>
            <a:ext cx="2384006" cy="15599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38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1217054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2- DEVELOPING DECISION MAKING TOOL</a:t>
            </a:r>
            <a:endParaRPr lang="nl-BE" sz="28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545140-0307-4E8D-BC67-091844951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41" y="5774770"/>
            <a:ext cx="773735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E2B06-32C3-4481-B867-F1157B36A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454" y="5774770"/>
            <a:ext cx="813176" cy="1083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BAA630E7-E60C-4001-9C22-076F68144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771"/>
            <a:ext cx="1083229" cy="1083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D8CE7E-6FF8-4C35-830E-39377A663E9A}"/>
              </a:ext>
            </a:extLst>
          </p:cNvPr>
          <p:cNvSpPr/>
          <p:nvPr/>
        </p:nvSpPr>
        <p:spPr bwMode="auto">
          <a:xfrm>
            <a:off x="3374851" y="664060"/>
            <a:ext cx="2833685" cy="54247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F26FE-B619-4A67-BC97-3CA51B330ECE}"/>
              </a:ext>
            </a:extLst>
          </p:cNvPr>
          <p:cNvSpPr/>
          <p:nvPr/>
        </p:nvSpPr>
        <p:spPr bwMode="auto">
          <a:xfrm>
            <a:off x="9115460" y="664059"/>
            <a:ext cx="2833685" cy="54247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US" sz="1800" b="1" dirty="0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12090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_titleslides">
  <a:themeElements>
    <a:clrScheme name="UA - O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82A1AD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Antwerpen-content">
  <a:themeElements>
    <a:clrScheme name="UA - O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82A1AD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p="http://schemas.openxmlformats.org/presentationml/2006/main"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smtClean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9971</TotalTime>
  <Words>1092</Words>
  <Application>Microsoft Office PowerPoint</Application>
  <PresentationFormat>Widescreen</PresentationFormat>
  <Paragraphs>241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72</vt:lpstr>
      <vt:lpstr>Arial</vt:lpstr>
      <vt:lpstr>Arial Narrow</vt:lpstr>
      <vt:lpstr>Calibri</vt:lpstr>
      <vt:lpstr>Calibri Light</vt:lpstr>
      <vt:lpstr>ITC Officina Sans Std Book</vt:lpstr>
      <vt:lpstr>itc-officina-sans-pro</vt:lpstr>
      <vt:lpstr>Maven Pro</vt:lpstr>
      <vt:lpstr>Rockwell</vt:lpstr>
      <vt:lpstr>Symbol</vt:lpstr>
      <vt:lpstr>Verdana</vt:lpstr>
      <vt:lpstr>Wingdings</vt:lpstr>
      <vt:lpstr>UAntwerpen_titleslides</vt:lpstr>
      <vt:lpstr>UAntwerpen-content</vt:lpstr>
      <vt:lpstr>PowerPoint Presentation</vt:lpstr>
      <vt:lpstr>PowerPoint Presentation</vt:lpstr>
      <vt:lpstr>PowerPoint Presentation</vt:lpstr>
      <vt:lpstr>Environmental  Stressors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Eda Kale</dc:creator>
  <cp:lastModifiedBy>Eda Kale</cp:lastModifiedBy>
  <cp:revision>18</cp:revision>
  <cp:lastPrinted>2022-05-25T07:17:44Z</cp:lastPrinted>
  <dcterms:created xsi:type="dcterms:W3CDTF">2022-04-11T12:08:06Z</dcterms:created>
  <dcterms:modified xsi:type="dcterms:W3CDTF">2022-05-25T10:05:05Z</dcterms:modified>
</cp:coreProperties>
</file>