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3" r:id="rId8"/>
    <p:sldId id="262" r:id="rId9"/>
    <p:sldId id="266" r:id="rId10"/>
    <p:sldId id="264" r:id="rId11"/>
    <p:sldId id="265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477AA-E589-49A7-9040-2382B239155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246CC33-817B-4E6F-8304-283EBBFE14B4}">
      <dgm:prSet/>
      <dgm:spPr/>
      <dgm:t>
        <a:bodyPr/>
        <a:lstStyle/>
        <a:p>
          <a:r>
            <a:rPr lang="hr-HR"/>
            <a:t>Beaches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sedimentary forms, dyinamic coastal forms</a:t>
          </a:r>
          <a:endParaRPr lang="en-US"/>
        </a:p>
      </dgm:t>
    </dgm:pt>
    <dgm:pt modelId="{D4662140-F31B-4572-8F94-F8BA87D676B6}" type="parTrans" cxnId="{8C83FF01-6F48-4CBD-8045-99E6112A07D0}">
      <dgm:prSet/>
      <dgm:spPr/>
      <dgm:t>
        <a:bodyPr/>
        <a:lstStyle/>
        <a:p>
          <a:endParaRPr lang="en-US"/>
        </a:p>
      </dgm:t>
    </dgm:pt>
    <dgm:pt modelId="{29073262-A658-4BEB-8DC7-690EBFEFA5EB}" type="sibTrans" cxnId="{8C83FF01-6F48-4CBD-8045-99E6112A07D0}">
      <dgm:prSet/>
      <dgm:spPr/>
      <dgm:t>
        <a:bodyPr/>
        <a:lstStyle/>
        <a:p>
          <a:endParaRPr lang="en-US"/>
        </a:p>
      </dgm:t>
    </dgm:pt>
    <dgm:pt modelId="{C32D3813-D22C-465E-A8E5-42C647AFB419}">
      <dgm:prSet/>
      <dgm:spPr/>
      <dgm:t>
        <a:bodyPr/>
        <a:lstStyle/>
        <a:p>
          <a:r>
            <a:rPr lang="hr-HR"/>
            <a:t>Land-sea interractions</a:t>
          </a:r>
          <a:endParaRPr lang="en-US"/>
        </a:p>
      </dgm:t>
    </dgm:pt>
    <dgm:pt modelId="{2281A68E-9593-4E5C-B327-68CCC4AF9ED3}" type="parTrans" cxnId="{1628FCAD-6296-4253-863C-8C0C7A82FDE4}">
      <dgm:prSet/>
      <dgm:spPr/>
      <dgm:t>
        <a:bodyPr/>
        <a:lstStyle/>
        <a:p>
          <a:endParaRPr lang="en-US"/>
        </a:p>
      </dgm:t>
    </dgm:pt>
    <dgm:pt modelId="{B796DDB1-5D3F-44A3-94FC-6B0854D63EFA}" type="sibTrans" cxnId="{1628FCAD-6296-4253-863C-8C0C7A82FDE4}">
      <dgm:prSet/>
      <dgm:spPr/>
      <dgm:t>
        <a:bodyPr/>
        <a:lstStyle/>
        <a:p>
          <a:endParaRPr lang="en-US"/>
        </a:p>
      </dgm:t>
    </dgm:pt>
    <dgm:pt modelId="{FAC23EAC-AC5F-4D5B-99DA-1C04C2D25C3A}">
      <dgm:prSet/>
      <dgm:spPr/>
      <dgm:t>
        <a:bodyPr/>
        <a:lstStyle/>
        <a:p>
          <a:r>
            <a:rPr lang="hr-HR" dirty="0"/>
            <a:t>Beach monitoring</a:t>
          </a:r>
          <a:endParaRPr lang="en-US" dirty="0"/>
        </a:p>
      </dgm:t>
    </dgm:pt>
    <dgm:pt modelId="{341C7CD3-6CF2-42DF-8741-348B49DD4976}" type="parTrans" cxnId="{23105416-9726-4A2C-BF67-C602CD97651B}">
      <dgm:prSet/>
      <dgm:spPr/>
      <dgm:t>
        <a:bodyPr/>
        <a:lstStyle/>
        <a:p>
          <a:endParaRPr lang="en-US"/>
        </a:p>
      </dgm:t>
    </dgm:pt>
    <dgm:pt modelId="{50A76919-510D-4D19-B838-BF38DF17E451}" type="sibTrans" cxnId="{23105416-9726-4A2C-BF67-C602CD97651B}">
      <dgm:prSet/>
      <dgm:spPr/>
      <dgm:t>
        <a:bodyPr/>
        <a:lstStyle/>
        <a:p>
          <a:endParaRPr lang="en-US"/>
        </a:p>
      </dgm:t>
    </dgm:pt>
    <dgm:pt modelId="{E33C27D1-51CA-427E-8FCF-E995BF8F3F39}">
      <dgm:prSet/>
      <dgm:spPr/>
      <dgm:t>
        <a:bodyPr/>
        <a:lstStyle/>
        <a:p>
          <a:r>
            <a:rPr lang="hr-HR" dirty="0" err="1"/>
            <a:t>Sustainable</a:t>
          </a:r>
          <a:r>
            <a:rPr lang="hr-HR" dirty="0"/>
            <a:t> management</a:t>
          </a:r>
          <a:endParaRPr lang="en-US" dirty="0"/>
        </a:p>
      </dgm:t>
    </dgm:pt>
    <dgm:pt modelId="{BBC2A8C8-7724-4290-9E28-33600F923582}" type="parTrans" cxnId="{E812D086-0C92-4CFF-A3E9-CEEB4B6B032E}">
      <dgm:prSet/>
      <dgm:spPr/>
      <dgm:t>
        <a:bodyPr/>
        <a:lstStyle/>
        <a:p>
          <a:endParaRPr lang="en-US"/>
        </a:p>
      </dgm:t>
    </dgm:pt>
    <dgm:pt modelId="{5BAED274-661D-4E2B-A377-C5F59BC3B7BD}" type="sibTrans" cxnId="{E812D086-0C92-4CFF-A3E9-CEEB4B6B032E}">
      <dgm:prSet/>
      <dgm:spPr/>
      <dgm:t>
        <a:bodyPr/>
        <a:lstStyle/>
        <a:p>
          <a:endParaRPr lang="en-US"/>
        </a:p>
      </dgm:t>
    </dgm:pt>
    <dgm:pt modelId="{42EE5603-896D-45DB-B33D-14D27B18AF9B}">
      <dgm:prSet/>
      <dgm:spPr/>
      <dgm:t>
        <a:bodyPr/>
        <a:lstStyle/>
        <a:p>
          <a:r>
            <a:rPr lang="hr-HR" dirty="0" err="1"/>
            <a:t>Remote</a:t>
          </a:r>
          <a:r>
            <a:rPr lang="hr-HR" dirty="0"/>
            <a:t> </a:t>
          </a:r>
          <a:r>
            <a:rPr lang="hr-HR" dirty="0" err="1"/>
            <a:t>sensing</a:t>
          </a:r>
          <a:endParaRPr lang="en-US" dirty="0"/>
        </a:p>
      </dgm:t>
    </dgm:pt>
    <dgm:pt modelId="{3209462E-6C14-49F9-8B97-D4244E3E2185}" type="parTrans" cxnId="{8C6342EE-FA69-4631-A1E3-F1CBE9F53AC9}">
      <dgm:prSet/>
      <dgm:spPr/>
      <dgm:t>
        <a:bodyPr/>
        <a:lstStyle/>
        <a:p>
          <a:endParaRPr lang="en-US"/>
        </a:p>
      </dgm:t>
    </dgm:pt>
    <dgm:pt modelId="{73428D54-0CAB-4CE3-A323-A484AA9AD66B}" type="sibTrans" cxnId="{8C6342EE-FA69-4631-A1E3-F1CBE9F53AC9}">
      <dgm:prSet/>
      <dgm:spPr/>
      <dgm:t>
        <a:bodyPr/>
        <a:lstStyle/>
        <a:p>
          <a:endParaRPr lang="en-US"/>
        </a:p>
      </dgm:t>
    </dgm:pt>
    <dgm:pt modelId="{591A18C3-5DA3-4142-A094-2DEC69140B37}" type="pres">
      <dgm:prSet presAssocID="{BB5477AA-E589-49A7-9040-2382B2391556}" presName="vert0" presStyleCnt="0">
        <dgm:presLayoutVars>
          <dgm:dir/>
          <dgm:animOne val="branch"/>
          <dgm:animLvl val="lvl"/>
        </dgm:presLayoutVars>
      </dgm:prSet>
      <dgm:spPr/>
    </dgm:pt>
    <dgm:pt modelId="{799F3F67-34B4-4286-86A9-5A5D9F4B0BF2}" type="pres">
      <dgm:prSet presAssocID="{B246CC33-817B-4E6F-8304-283EBBFE14B4}" presName="thickLine" presStyleLbl="alignNode1" presStyleIdx="0" presStyleCnt="5"/>
      <dgm:spPr/>
    </dgm:pt>
    <dgm:pt modelId="{3BE27D8A-AB33-4EC3-A7EC-2312236FAA21}" type="pres">
      <dgm:prSet presAssocID="{B246CC33-817B-4E6F-8304-283EBBFE14B4}" presName="horz1" presStyleCnt="0"/>
      <dgm:spPr/>
    </dgm:pt>
    <dgm:pt modelId="{933F3862-042E-4D43-BBC3-46F3D4E84B51}" type="pres">
      <dgm:prSet presAssocID="{B246CC33-817B-4E6F-8304-283EBBFE14B4}" presName="tx1" presStyleLbl="revTx" presStyleIdx="0" presStyleCnt="5"/>
      <dgm:spPr/>
    </dgm:pt>
    <dgm:pt modelId="{8D82DA21-AB9F-4FB6-BA32-3783D564E44E}" type="pres">
      <dgm:prSet presAssocID="{B246CC33-817B-4E6F-8304-283EBBFE14B4}" presName="vert1" presStyleCnt="0"/>
      <dgm:spPr/>
    </dgm:pt>
    <dgm:pt modelId="{FC87F339-7083-4FE4-B027-8A719998F0EE}" type="pres">
      <dgm:prSet presAssocID="{C32D3813-D22C-465E-A8E5-42C647AFB419}" presName="thickLine" presStyleLbl="alignNode1" presStyleIdx="1" presStyleCnt="5"/>
      <dgm:spPr/>
    </dgm:pt>
    <dgm:pt modelId="{3206458A-97FF-4AA4-A178-8C877ACF36AF}" type="pres">
      <dgm:prSet presAssocID="{C32D3813-D22C-465E-A8E5-42C647AFB419}" presName="horz1" presStyleCnt="0"/>
      <dgm:spPr/>
    </dgm:pt>
    <dgm:pt modelId="{E6BE4EFD-2718-4287-BC5E-5642DC85073A}" type="pres">
      <dgm:prSet presAssocID="{C32D3813-D22C-465E-A8E5-42C647AFB419}" presName="tx1" presStyleLbl="revTx" presStyleIdx="1" presStyleCnt="5"/>
      <dgm:spPr/>
    </dgm:pt>
    <dgm:pt modelId="{672FA8C2-8702-41B5-9F56-6121F9E0B781}" type="pres">
      <dgm:prSet presAssocID="{C32D3813-D22C-465E-A8E5-42C647AFB419}" presName="vert1" presStyleCnt="0"/>
      <dgm:spPr/>
    </dgm:pt>
    <dgm:pt modelId="{CC63F008-413D-440E-B09A-5AC34D921CF6}" type="pres">
      <dgm:prSet presAssocID="{FAC23EAC-AC5F-4D5B-99DA-1C04C2D25C3A}" presName="thickLine" presStyleLbl="alignNode1" presStyleIdx="2" presStyleCnt="5"/>
      <dgm:spPr/>
    </dgm:pt>
    <dgm:pt modelId="{41D8823F-1227-4567-9F99-F59007566789}" type="pres">
      <dgm:prSet presAssocID="{FAC23EAC-AC5F-4D5B-99DA-1C04C2D25C3A}" presName="horz1" presStyleCnt="0"/>
      <dgm:spPr/>
    </dgm:pt>
    <dgm:pt modelId="{CDC9B397-D7E9-4867-B815-EC623A195BE8}" type="pres">
      <dgm:prSet presAssocID="{FAC23EAC-AC5F-4D5B-99DA-1C04C2D25C3A}" presName="tx1" presStyleLbl="revTx" presStyleIdx="2" presStyleCnt="5"/>
      <dgm:spPr/>
    </dgm:pt>
    <dgm:pt modelId="{39F78B01-B01C-4882-A5CD-E9F3CF0148D3}" type="pres">
      <dgm:prSet presAssocID="{FAC23EAC-AC5F-4D5B-99DA-1C04C2D25C3A}" presName="vert1" presStyleCnt="0"/>
      <dgm:spPr/>
    </dgm:pt>
    <dgm:pt modelId="{D5C6D9F8-F40E-4084-B652-ED6214691324}" type="pres">
      <dgm:prSet presAssocID="{E33C27D1-51CA-427E-8FCF-E995BF8F3F39}" presName="thickLine" presStyleLbl="alignNode1" presStyleIdx="3" presStyleCnt="5"/>
      <dgm:spPr/>
    </dgm:pt>
    <dgm:pt modelId="{F4A93065-9A60-4253-9C7A-90E5347B5145}" type="pres">
      <dgm:prSet presAssocID="{E33C27D1-51CA-427E-8FCF-E995BF8F3F39}" presName="horz1" presStyleCnt="0"/>
      <dgm:spPr/>
    </dgm:pt>
    <dgm:pt modelId="{AE46F108-C7AD-446E-9225-46D5BD2A5D9B}" type="pres">
      <dgm:prSet presAssocID="{E33C27D1-51CA-427E-8FCF-E995BF8F3F39}" presName="tx1" presStyleLbl="revTx" presStyleIdx="3" presStyleCnt="5"/>
      <dgm:spPr/>
    </dgm:pt>
    <dgm:pt modelId="{6322D74B-1612-4644-A192-FCC78F8699EA}" type="pres">
      <dgm:prSet presAssocID="{E33C27D1-51CA-427E-8FCF-E995BF8F3F39}" presName="vert1" presStyleCnt="0"/>
      <dgm:spPr/>
    </dgm:pt>
    <dgm:pt modelId="{FEA641F7-D438-4689-8B6B-EEAF8EDB28A1}" type="pres">
      <dgm:prSet presAssocID="{42EE5603-896D-45DB-B33D-14D27B18AF9B}" presName="thickLine" presStyleLbl="alignNode1" presStyleIdx="4" presStyleCnt="5"/>
      <dgm:spPr/>
    </dgm:pt>
    <dgm:pt modelId="{A3DBDD27-FF1B-4B68-855C-C657A5431928}" type="pres">
      <dgm:prSet presAssocID="{42EE5603-896D-45DB-B33D-14D27B18AF9B}" presName="horz1" presStyleCnt="0"/>
      <dgm:spPr/>
    </dgm:pt>
    <dgm:pt modelId="{9FDA47EA-B046-45DD-8DB4-1FD986059126}" type="pres">
      <dgm:prSet presAssocID="{42EE5603-896D-45DB-B33D-14D27B18AF9B}" presName="tx1" presStyleLbl="revTx" presStyleIdx="4" presStyleCnt="5"/>
      <dgm:spPr/>
    </dgm:pt>
    <dgm:pt modelId="{D9002D84-6BBA-4117-AEA6-187C7C4FD094}" type="pres">
      <dgm:prSet presAssocID="{42EE5603-896D-45DB-B33D-14D27B18AF9B}" presName="vert1" presStyleCnt="0"/>
      <dgm:spPr/>
    </dgm:pt>
  </dgm:ptLst>
  <dgm:cxnLst>
    <dgm:cxn modelId="{8C83FF01-6F48-4CBD-8045-99E6112A07D0}" srcId="{BB5477AA-E589-49A7-9040-2382B2391556}" destId="{B246CC33-817B-4E6F-8304-283EBBFE14B4}" srcOrd="0" destOrd="0" parTransId="{D4662140-F31B-4572-8F94-F8BA87D676B6}" sibTransId="{29073262-A658-4BEB-8DC7-690EBFEFA5EB}"/>
    <dgm:cxn modelId="{23105416-9726-4A2C-BF67-C602CD97651B}" srcId="{BB5477AA-E589-49A7-9040-2382B2391556}" destId="{FAC23EAC-AC5F-4D5B-99DA-1C04C2D25C3A}" srcOrd="2" destOrd="0" parTransId="{341C7CD3-6CF2-42DF-8741-348B49DD4976}" sibTransId="{50A76919-510D-4D19-B838-BF38DF17E451}"/>
    <dgm:cxn modelId="{D4418935-CB8A-4993-9F99-66AE8B3336D9}" type="presOf" srcId="{FAC23EAC-AC5F-4D5B-99DA-1C04C2D25C3A}" destId="{CDC9B397-D7E9-4867-B815-EC623A195BE8}" srcOrd="0" destOrd="0" presId="urn:microsoft.com/office/officeart/2008/layout/LinedList"/>
    <dgm:cxn modelId="{E812D086-0C92-4CFF-A3E9-CEEB4B6B032E}" srcId="{BB5477AA-E589-49A7-9040-2382B2391556}" destId="{E33C27D1-51CA-427E-8FCF-E995BF8F3F39}" srcOrd="3" destOrd="0" parTransId="{BBC2A8C8-7724-4290-9E28-33600F923582}" sibTransId="{5BAED274-661D-4E2B-A377-C5F59BC3B7BD}"/>
    <dgm:cxn modelId="{1B691F93-FB64-42EF-A73B-E6916B83D40D}" type="presOf" srcId="{B246CC33-817B-4E6F-8304-283EBBFE14B4}" destId="{933F3862-042E-4D43-BBC3-46F3D4E84B51}" srcOrd="0" destOrd="0" presId="urn:microsoft.com/office/officeart/2008/layout/LinedList"/>
    <dgm:cxn modelId="{CEDC2A9A-4187-4908-8C36-219125FB1904}" type="presOf" srcId="{42EE5603-896D-45DB-B33D-14D27B18AF9B}" destId="{9FDA47EA-B046-45DD-8DB4-1FD986059126}" srcOrd="0" destOrd="0" presId="urn:microsoft.com/office/officeart/2008/layout/LinedList"/>
    <dgm:cxn modelId="{F07ACCA3-A1F9-4BAD-9466-B7DB6F8D2A41}" type="presOf" srcId="{BB5477AA-E589-49A7-9040-2382B2391556}" destId="{591A18C3-5DA3-4142-A094-2DEC69140B37}" srcOrd="0" destOrd="0" presId="urn:microsoft.com/office/officeart/2008/layout/LinedList"/>
    <dgm:cxn modelId="{1628FCAD-6296-4253-863C-8C0C7A82FDE4}" srcId="{BB5477AA-E589-49A7-9040-2382B2391556}" destId="{C32D3813-D22C-465E-A8E5-42C647AFB419}" srcOrd="1" destOrd="0" parTransId="{2281A68E-9593-4E5C-B327-68CCC4AF9ED3}" sibTransId="{B796DDB1-5D3F-44A3-94FC-6B0854D63EFA}"/>
    <dgm:cxn modelId="{681318B4-C8DB-40F5-9A59-24795217A06C}" type="presOf" srcId="{E33C27D1-51CA-427E-8FCF-E995BF8F3F39}" destId="{AE46F108-C7AD-446E-9225-46D5BD2A5D9B}" srcOrd="0" destOrd="0" presId="urn:microsoft.com/office/officeart/2008/layout/LinedList"/>
    <dgm:cxn modelId="{6050B5DC-402C-4032-9199-E55B47676BF5}" type="presOf" srcId="{C32D3813-D22C-465E-A8E5-42C647AFB419}" destId="{E6BE4EFD-2718-4287-BC5E-5642DC85073A}" srcOrd="0" destOrd="0" presId="urn:microsoft.com/office/officeart/2008/layout/LinedList"/>
    <dgm:cxn modelId="{8C6342EE-FA69-4631-A1E3-F1CBE9F53AC9}" srcId="{BB5477AA-E589-49A7-9040-2382B2391556}" destId="{42EE5603-896D-45DB-B33D-14D27B18AF9B}" srcOrd="4" destOrd="0" parTransId="{3209462E-6C14-49F9-8B97-D4244E3E2185}" sibTransId="{73428D54-0CAB-4CE3-A323-A484AA9AD66B}"/>
    <dgm:cxn modelId="{9C871BFF-4678-442E-A060-D5FA35F66F62}" type="presParOf" srcId="{591A18C3-5DA3-4142-A094-2DEC69140B37}" destId="{799F3F67-34B4-4286-86A9-5A5D9F4B0BF2}" srcOrd="0" destOrd="0" presId="urn:microsoft.com/office/officeart/2008/layout/LinedList"/>
    <dgm:cxn modelId="{5256D967-0CC4-4E4A-9176-FD716C4BD416}" type="presParOf" srcId="{591A18C3-5DA3-4142-A094-2DEC69140B37}" destId="{3BE27D8A-AB33-4EC3-A7EC-2312236FAA21}" srcOrd="1" destOrd="0" presId="urn:microsoft.com/office/officeart/2008/layout/LinedList"/>
    <dgm:cxn modelId="{255F0B0B-E467-4497-BA74-A09E1FC09E3B}" type="presParOf" srcId="{3BE27D8A-AB33-4EC3-A7EC-2312236FAA21}" destId="{933F3862-042E-4D43-BBC3-46F3D4E84B51}" srcOrd="0" destOrd="0" presId="urn:microsoft.com/office/officeart/2008/layout/LinedList"/>
    <dgm:cxn modelId="{B153FC02-ABAC-4610-BA9E-87727E11FD84}" type="presParOf" srcId="{3BE27D8A-AB33-4EC3-A7EC-2312236FAA21}" destId="{8D82DA21-AB9F-4FB6-BA32-3783D564E44E}" srcOrd="1" destOrd="0" presId="urn:microsoft.com/office/officeart/2008/layout/LinedList"/>
    <dgm:cxn modelId="{1F5F94E9-A6C8-435B-B45D-7C5711FCCDB0}" type="presParOf" srcId="{591A18C3-5DA3-4142-A094-2DEC69140B37}" destId="{FC87F339-7083-4FE4-B027-8A719998F0EE}" srcOrd="2" destOrd="0" presId="urn:microsoft.com/office/officeart/2008/layout/LinedList"/>
    <dgm:cxn modelId="{DF649CC7-3404-4FB7-9988-4D9A067C9F00}" type="presParOf" srcId="{591A18C3-5DA3-4142-A094-2DEC69140B37}" destId="{3206458A-97FF-4AA4-A178-8C877ACF36AF}" srcOrd="3" destOrd="0" presId="urn:microsoft.com/office/officeart/2008/layout/LinedList"/>
    <dgm:cxn modelId="{3957D0B5-2F00-4CD9-A5DE-7453A8C0EB5D}" type="presParOf" srcId="{3206458A-97FF-4AA4-A178-8C877ACF36AF}" destId="{E6BE4EFD-2718-4287-BC5E-5642DC85073A}" srcOrd="0" destOrd="0" presId="urn:microsoft.com/office/officeart/2008/layout/LinedList"/>
    <dgm:cxn modelId="{5A7D9994-7702-4519-BDE1-A559178E6385}" type="presParOf" srcId="{3206458A-97FF-4AA4-A178-8C877ACF36AF}" destId="{672FA8C2-8702-41B5-9F56-6121F9E0B781}" srcOrd="1" destOrd="0" presId="urn:microsoft.com/office/officeart/2008/layout/LinedList"/>
    <dgm:cxn modelId="{35422C1C-7302-4E28-9309-6FB37E36894D}" type="presParOf" srcId="{591A18C3-5DA3-4142-A094-2DEC69140B37}" destId="{CC63F008-413D-440E-B09A-5AC34D921CF6}" srcOrd="4" destOrd="0" presId="urn:microsoft.com/office/officeart/2008/layout/LinedList"/>
    <dgm:cxn modelId="{35ECF04C-E1F5-47D6-951F-7DC6CAFC2C1F}" type="presParOf" srcId="{591A18C3-5DA3-4142-A094-2DEC69140B37}" destId="{41D8823F-1227-4567-9F99-F59007566789}" srcOrd="5" destOrd="0" presId="urn:microsoft.com/office/officeart/2008/layout/LinedList"/>
    <dgm:cxn modelId="{9CC6C5AB-D789-4AD5-A7C2-9510D2CB33DF}" type="presParOf" srcId="{41D8823F-1227-4567-9F99-F59007566789}" destId="{CDC9B397-D7E9-4867-B815-EC623A195BE8}" srcOrd="0" destOrd="0" presId="urn:microsoft.com/office/officeart/2008/layout/LinedList"/>
    <dgm:cxn modelId="{BA517007-5ABA-4D8E-9ABE-52A50E6BF9F0}" type="presParOf" srcId="{41D8823F-1227-4567-9F99-F59007566789}" destId="{39F78B01-B01C-4882-A5CD-E9F3CF0148D3}" srcOrd="1" destOrd="0" presId="urn:microsoft.com/office/officeart/2008/layout/LinedList"/>
    <dgm:cxn modelId="{018466C4-6045-436E-8ED1-D9880CA3F20B}" type="presParOf" srcId="{591A18C3-5DA3-4142-A094-2DEC69140B37}" destId="{D5C6D9F8-F40E-4084-B652-ED6214691324}" srcOrd="6" destOrd="0" presId="urn:microsoft.com/office/officeart/2008/layout/LinedList"/>
    <dgm:cxn modelId="{142CC997-0BAB-417A-A688-C3B722524D42}" type="presParOf" srcId="{591A18C3-5DA3-4142-A094-2DEC69140B37}" destId="{F4A93065-9A60-4253-9C7A-90E5347B5145}" srcOrd="7" destOrd="0" presId="urn:microsoft.com/office/officeart/2008/layout/LinedList"/>
    <dgm:cxn modelId="{74E43BC6-541E-4975-A823-C634D94FA94A}" type="presParOf" srcId="{F4A93065-9A60-4253-9C7A-90E5347B5145}" destId="{AE46F108-C7AD-446E-9225-46D5BD2A5D9B}" srcOrd="0" destOrd="0" presId="urn:microsoft.com/office/officeart/2008/layout/LinedList"/>
    <dgm:cxn modelId="{D52611FC-F0F8-4EE6-96A6-4F2BA92AB2A6}" type="presParOf" srcId="{F4A93065-9A60-4253-9C7A-90E5347B5145}" destId="{6322D74B-1612-4644-A192-FCC78F8699EA}" srcOrd="1" destOrd="0" presId="urn:microsoft.com/office/officeart/2008/layout/LinedList"/>
    <dgm:cxn modelId="{E9FDDCE4-3DBE-4EEE-A118-85A93C789162}" type="presParOf" srcId="{591A18C3-5DA3-4142-A094-2DEC69140B37}" destId="{FEA641F7-D438-4689-8B6B-EEAF8EDB28A1}" srcOrd="8" destOrd="0" presId="urn:microsoft.com/office/officeart/2008/layout/LinedList"/>
    <dgm:cxn modelId="{03162683-FEDA-4872-8239-5A4632434DDC}" type="presParOf" srcId="{591A18C3-5DA3-4142-A094-2DEC69140B37}" destId="{A3DBDD27-FF1B-4B68-855C-C657A5431928}" srcOrd="9" destOrd="0" presId="urn:microsoft.com/office/officeart/2008/layout/LinedList"/>
    <dgm:cxn modelId="{13DD9C1C-3A12-44A9-8F51-E624FEC2077C}" type="presParOf" srcId="{A3DBDD27-FF1B-4B68-855C-C657A5431928}" destId="{9FDA47EA-B046-45DD-8DB4-1FD986059126}" srcOrd="0" destOrd="0" presId="urn:microsoft.com/office/officeart/2008/layout/LinedList"/>
    <dgm:cxn modelId="{A815635E-55DB-4FF1-8447-5A016299B1BB}" type="presParOf" srcId="{A3DBDD27-FF1B-4B68-855C-C657A5431928}" destId="{D9002D84-6BBA-4117-AEA6-187C7C4FD0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048D87-01B6-4C8A-A811-CC3668E7D23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D653A1-DD05-4449-8ED9-E35C2A2CC6F0}">
      <dgm:prSet custT="1"/>
      <dgm:spPr/>
      <dgm:t>
        <a:bodyPr/>
        <a:lstStyle/>
        <a:p>
          <a:r>
            <a:rPr lang="hr-HR" sz="3600" dirty="0" err="1"/>
            <a:t>Remote</a:t>
          </a:r>
          <a:r>
            <a:rPr lang="hr-HR" sz="3600" dirty="0"/>
            <a:t> </a:t>
          </a:r>
          <a:r>
            <a:rPr lang="hr-HR" sz="3600" dirty="0" err="1"/>
            <a:t>sensing</a:t>
          </a:r>
          <a:endParaRPr lang="en-US" sz="3600" dirty="0"/>
        </a:p>
      </dgm:t>
    </dgm:pt>
    <dgm:pt modelId="{C9D34309-6D58-4A56-9838-B7395D284236}" type="parTrans" cxnId="{33BFE2E3-5367-48FE-A39C-4157185E5A19}">
      <dgm:prSet/>
      <dgm:spPr/>
      <dgm:t>
        <a:bodyPr/>
        <a:lstStyle/>
        <a:p>
          <a:endParaRPr lang="en-US"/>
        </a:p>
      </dgm:t>
    </dgm:pt>
    <dgm:pt modelId="{76232E48-5A86-4DFF-9085-AAB0133135B0}" type="sibTrans" cxnId="{33BFE2E3-5367-48FE-A39C-4157185E5A19}">
      <dgm:prSet/>
      <dgm:spPr/>
      <dgm:t>
        <a:bodyPr/>
        <a:lstStyle/>
        <a:p>
          <a:endParaRPr lang="en-US"/>
        </a:p>
      </dgm:t>
    </dgm:pt>
    <dgm:pt modelId="{4112F74A-9993-4056-8D5D-46C0FCBC4E25}">
      <dgm:prSet custT="1"/>
      <dgm:spPr/>
      <dgm:t>
        <a:bodyPr/>
        <a:lstStyle/>
        <a:p>
          <a:r>
            <a:rPr lang="hr-HR" sz="3600" dirty="0" err="1"/>
            <a:t>Fieldwork</a:t>
          </a:r>
          <a:endParaRPr lang="en-US" sz="3600" dirty="0"/>
        </a:p>
      </dgm:t>
    </dgm:pt>
    <dgm:pt modelId="{EEAE5DC2-76C9-459C-90B7-A57B817B26D8}" type="parTrans" cxnId="{8F7348BB-9419-4A8E-989E-3F3CEC2BA92B}">
      <dgm:prSet/>
      <dgm:spPr/>
      <dgm:t>
        <a:bodyPr/>
        <a:lstStyle/>
        <a:p>
          <a:endParaRPr lang="en-US"/>
        </a:p>
      </dgm:t>
    </dgm:pt>
    <dgm:pt modelId="{2CE4D572-0362-4B56-B64E-D55DF4522664}" type="sibTrans" cxnId="{8F7348BB-9419-4A8E-989E-3F3CEC2BA92B}">
      <dgm:prSet/>
      <dgm:spPr/>
      <dgm:t>
        <a:bodyPr/>
        <a:lstStyle/>
        <a:p>
          <a:endParaRPr lang="en-US"/>
        </a:p>
      </dgm:t>
    </dgm:pt>
    <dgm:pt modelId="{1F7D3BE7-C189-4866-8E1C-B7B3E231B8EE}">
      <dgm:prSet custT="1"/>
      <dgm:spPr/>
      <dgm:t>
        <a:bodyPr/>
        <a:lstStyle/>
        <a:p>
          <a:r>
            <a:rPr lang="hr-HR" sz="3600" dirty="0"/>
            <a:t>GIS </a:t>
          </a:r>
          <a:r>
            <a:rPr lang="hr-HR" sz="3600" dirty="0" err="1"/>
            <a:t>analysis</a:t>
          </a:r>
          <a:endParaRPr lang="en-US" sz="3600" dirty="0"/>
        </a:p>
      </dgm:t>
    </dgm:pt>
    <dgm:pt modelId="{A5285794-17D2-43D2-9068-CAFF42200DA1}" type="parTrans" cxnId="{5A970A73-9BF9-411A-B0A9-627385339E37}">
      <dgm:prSet/>
      <dgm:spPr/>
      <dgm:t>
        <a:bodyPr/>
        <a:lstStyle/>
        <a:p>
          <a:endParaRPr lang="en-US"/>
        </a:p>
      </dgm:t>
    </dgm:pt>
    <dgm:pt modelId="{8A327436-EB40-4E6B-82B0-08A98110D1F1}" type="sibTrans" cxnId="{5A970A73-9BF9-411A-B0A9-627385339E37}">
      <dgm:prSet/>
      <dgm:spPr/>
      <dgm:t>
        <a:bodyPr/>
        <a:lstStyle/>
        <a:p>
          <a:endParaRPr lang="en-US"/>
        </a:p>
      </dgm:t>
    </dgm:pt>
    <dgm:pt modelId="{64B1FB15-20D9-47F6-B555-E06CDCB6CDB7}" type="pres">
      <dgm:prSet presAssocID="{8C048D87-01B6-4C8A-A811-CC3668E7D23D}" presName="linear" presStyleCnt="0">
        <dgm:presLayoutVars>
          <dgm:animLvl val="lvl"/>
          <dgm:resizeHandles val="exact"/>
        </dgm:presLayoutVars>
      </dgm:prSet>
      <dgm:spPr/>
    </dgm:pt>
    <dgm:pt modelId="{1FFADE6D-4513-4160-B9B8-8E32CF9DE40B}" type="pres">
      <dgm:prSet presAssocID="{B3D653A1-DD05-4449-8ED9-E35C2A2CC6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488ED9-9B5B-4840-9583-F27C2F9EBCA0}" type="pres">
      <dgm:prSet presAssocID="{76232E48-5A86-4DFF-9085-AAB0133135B0}" presName="spacer" presStyleCnt="0"/>
      <dgm:spPr/>
    </dgm:pt>
    <dgm:pt modelId="{788F7EAD-649A-49F8-8B6D-CE9B09F82D1C}" type="pres">
      <dgm:prSet presAssocID="{4112F74A-9993-4056-8D5D-46C0FCBC4E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579BEF-D28F-4783-B2E3-9BB76D4D0394}" type="pres">
      <dgm:prSet presAssocID="{2CE4D572-0362-4B56-B64E-D55DF4522664}" presName="spacer" presStyleCnt="0"/>
      <dgm:spPr/>
    </dgm:pt>
    <dgm:pt modelId="{46C6878F-72C7-4BB3-AF07-F63E4AFBC0E5}" type="pres">
      <dgm:prSet presAssocID="{1F7D3BE7-C189-4866-8E1C-B7B3E231B8E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C9304E-D184-438E-A11C-D671BA1D7B14}" type="presOf" srcId="{1F7D3BE7-C189-4866-8E1C-B7B3E231B8EE}" destId="{46C6878F-72C7-4BB3-AF07-F63E4AFBC0E5}" srcOrd="0" destOrd="0" presId="urn:microsoft.com/office/officeart/2005/8/layout/vList2"/>
    <dgm:cxn modelId="{5A970A73-9BF9-411A-B0A9-627385339E37}" srcId="{8C048D87-01B6-4C8A-A811-CC3668E7D23D}" destId="{1F7D3BE7-C189-4866-8E1C-B7B3E231B8EE}" srcOrd="2" destOrd="0" parTransId="{A5285794-17D2-43D2-9068-CAFF42200DA1}" sibTransId="{8A327436-EB40-4E6B-82B0-08A98110D1F1}"/>
    <dgm:cxn modelId="{285BE186-5AD8-4A9C-8BF5-DA82A8833CD9}" type="presOf" srcId="{B3D653A1-DD05-4449-8ED9-E35C2A2CC6F0}" destId="{1FFADE6D-4513-4160-B9B8-8E32CF9DE40B}" srcOrd="0" destOrd="0" presId="urn:microsoft.com/office/officeart/2005/8/layout/vList2"/>
    <dgm:cxn modelId="{8F7348BB-9419-4A8E-989E-3F3CEC2BA92B}" srcId="{8C048D87-01B6-4C8A-A811-CC3668E7D23D}" destId="{4112F74A-9993-4056-8D5D-46C0FCBC4E25}" srcOrd="1" destOrd="0" parTransId="{EEAE5DC2-76C9-459C-90B7-A57B817B26D8}" sibTransId="{2CE4D572-0362-4B56-B64E-D55DF4522664}"/>
    <dgm:cxn modelId="{33BFE2E3-5367-48FE-A39C-4157185E5A19}" srcId="{8C048D87-01B6-4C8A-A811-CC3668E7D23D}" destId="{B3D653A1-DD05-4449-8ED9-E35C2A2CC6F0}" srcOrd="0" destOrd="0" parTransId="{C9D34309-6D58-4A56-9838-B7395D284236}" sibTransId="{76232E48-5A86-4DFF-9085-AAB0133135B0}"/>
    <dgm:cxn modelId="{A9A7F1E9-A8A5-431D-91EF-A27AC2268A81}" type="presOf" srcId="{8C048D87-01B6-4C8A-A811-CC3668E7D23D}" destId="{64B1FB15-20D9-47F6-B555-E06CDCB6CDB7}" srcOrd="0" destOrd="0" presId="urn:microsoft.com/office/officeart/2005/8/layout/vList2"/>
    <dgm:cxn modelId="{D9A504F0-9EF9-4BC6-8CFB-18774A6B6748}" type="presOf" srcId="{4112F74A-9993-4056-8D5D-46C0FCBC4E25}" destId="{788F7EAD-649A-49F8-8B6D-CE9B09F82D1C}" srcOrd="0" destOrd="0" presId="urn:microsoft.com/office/officeart/2005/8/layout/vList2"/>
    <dgm:cxn modelId="{AAC30D18-CC37-4EDD-A39A-053F780A4F08}" type="presParOf" srcId="{64B1FB15-20D9-47F6-B555-E06CDCB6CDB7}" destId="{1FFADE6D-4513-4160-B9B8-8E32CF9DE40B}" srcOrd="0" destOrd="0" presId="urn:microsoft.com/office/officeart/2005/8/layout/vList2"/>
    <dgm:cxn modelId="{60AA0EDC-A8FF-4EBE-9898-1FC133569AEA}" type="presParOf" srcId="{64B1FB15-20D9-47F6-B555-E06CDCB6CDB7}" destId="{FD488ED9-9B5B-4840-9583-F27C2F9EBCA0}" srcOrd="1" destOrd="0" presId="urn:microsoft.com/office/officeart/2005/8/layout/vList2"/>
    <dgm:cxn modelId="{DF9B376D-7B6E-4AE7-B0D1-1EB9016EBA31}" type="presParOf" srcId="{64B1FB15-20D9-47F6-B555-E06CDCB6CDB7}" destId="{788F7EAD-649A-49F8-8B6D-CE9B09F82D1C}" srcOrd="2" destOrd="0" presId="urn:microsoft.com/office/officeart/2005/8/layout/vList2"/>
    <dgm:cxn modelId="{BBFAF172-82B6-4C21-BF81-015521953F34}" type="presParOf" srcId="{64B1FB15-20D9-47F6-B555-E06CDCB6CDB7}" destId="{F6579BEF-D28F-4783-B2E3-9BB76D4D0394}" srcOrd="3" destOrd="0" presId="urn:microsoft.com/office/officeart/2005/8/layout/vList2"/>
    <dgm:cxn modelId="{468D0CE2-F3E1-4491-830E-C0067A025E1E}" type="presParOf" srcId="{64B1FB15-20D9-47F6-B555-E06CDCB6CDB7}" destId="{46C6878F-72C7-4BB3-AF07-F63E4AFBC0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D82583-4F6B-4A20-9675-FCCBB71E860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9BD774-7170-43B3-8EFB-9D36270B1152}">
      <dgm:prSet/>
      <dgm:spPr/>
      <dgm:t>
        <a:bodyPr/>
        <a:lstStyle/>
        <a:p>
          <a:r>
            <a:rPr lang="hr-HR" dirty="0"/>
            <a:t>SGA </a:t>
          </a:r>
          <a:r>
            <a:rPr lang="hr-HR" dirty="0" err="1"/>
            <a:t>and</a:t>
          </a:r>
          <a:r>
            <a:rPr lang="hr-HR" dirty="0"/>
            <a:t> GE </a:t>
          </a:r>
          <a:r>
            <a:rPr lang="hr-HR" dirty="0" err="1"/>
            <a:t>sources</a:t>
          </a:r>
          <a:r>
            <a:rPr lang="hr-HR" dirty="0"/>
            <a:t>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UAV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</a:t>
          </a:r>
          <a:r>
            <a:rPr lang="hr-HR" dirty="0" err="1"/>
            <a:t>strong</a:t>
          </a:r>
          <a:r>
            <a:rPr lang="hr-HR" dirty="0"/>
            <a:t> </a:t>
          </a:r>
          <a:r>
            <a:rPr lang="hr-HR" dirty="0" err="1"/>
            <a:t>correlation</a:t>
          </a:r>
          <a:r>
            <a:rPr lang="hr-HR" dirty="0"/>
            <a:t> (r2=&gt;0.97)</a:t>
          </a:r>
          <a:endParaRPr lang="en-US" dirty="0"/>
        </a:p>
      </dgm:t>
    </dgm:pt>
    <dgm:pt modelId="{CCA23B3A-E3C1-4EF7-8D9F-E2CB5AD7E082}" type="parTrans" cxnId="{1830D477-875C-4EA9-81ED-687B87B488B5}">
      <dgm:prSet/>
      <dgm:spPr/>
      <dgm:t>
        <a:bodyPr/>
        <a:lstStyle/>
        <a:p>
          <a:endParaRPr lang="en-US"/>
        </a:p>
      </dgm:t>
    </dgm:pt>
    <dgm:pt modelId="{138348C8-D50B-44AF-8E8D-E03EE3BA382E}" type="sibTrans" cxnId="{1830D477-875C-4EA9-81ED-687B87B488B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B9E10D8-EA44-45E7-9580-A5D5B23A9022}">
      <dgm:prSet/>
      <dgm:spPr/>
      <dgm:t>
        <a:bodyPr/>
        <a:lstStyle/>
        <a:p>
          <a:r>
            <a:rPr lang="hr-HR" dirty="0"/>
            <a:t>Beach </a:t>
          </a:r>
          <a:r>
            <a:rPr lang="hr-HR" dirty="0" err="1"/>
            <a:t>area</a:t>
          </a:r>
          <a:r>
            <a:rPr lang="hr-HR" dirty="0"/>
            <a:t>: RMSE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7.2% </a:t>
          </a:r>
          <a:r>
            <a:rPr lang="hr-HR" dirty="0" err="1"/>
            <a:t>Percentage</a:t>
          </a:r>
          <a:r>
            <a:rPr lang="hr-HR" dirty="0"/>
            <a:t> </a:t>
          </a:r>
          <a:r>
            <a:rPr lang="hr-HR" dirty="0" err="1"/>
            <a:t>error</a:t>
          </a:r>
          <a:r>
            <a:rPr lang="hr-HR" dirty="0"/>
            <a:t>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-2.3 to 5.6%</a:t>
          </a:r>
          <a:endParaRPr lang="en-US" dirty="0"/>
        </a:p>
      </dgm:t>
    </dgm:pt>
    <dgm:pt modelId="{E9BB7B5A-36C0-49FE-9F83-C77057D5CFA7}" type="parTrans" cxnId="{1BBA64C3-65D1-4B2C-9A0A-2B773C56FB29}">
      <dgm:prSet/>
      <dgm:spPr/>
      <dgm:t>
        <a:bodyPr/>
        <a:lstStyle/>
        <a:p>
          <a:endParaRPr lang="en-US"/>
        </a:p>
      </dgm:t>
    </dgm:pt>
    <dgm:pt modelId="{2BF792C1-47BC-4395-B3BC-69AD0D8A5FC8}" type="sibTrans" cxnId="{1BBA64C3-65D1-4B2C-9A0A-2B773C56FB29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D9D9A1BE-DD31-4CD2-AED1-F97184F17766}">
      <dgm:prSet/>
      <dgm:spPr/>
      <dgm:t>
        <a:bodyPr/>
        <a:lstStyle/>
        <a:p>
          <a:r>
            <a:rPr lang="hr-HR" dirty="0"/>
            <a:t>Beach </a:t>
          </a:r>
          <a:r>
            <a:rPr lang="hr-HR" dirty="0" err="1"/>
            <a:t>length</a:t>
          </a:r>
          <a:r>
            <a:rPr lang="hr-HR" dirty="0"/>
            <a:t>: RMSE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2.5 % </a:t>
          </a:r>
          <a:r>
            <a:rPr lang="hr-HR" dirty="0" err="1"/>
            <a:t>Percentage</a:t>
          </a:r>
          <a:r>
            <a:rPr lang="hr-HR" dirty="0"/>
            <a:t> </a:t>
          </a:r>
          <a:r>
            <a:rPr lang="hr-HR" dirty="0" err="1"/>
            <a:t>error</a:t>
          </a:r>
          <a:r>
            <a:rPr lang="hr-HR" dirty="0"/>
            <a:t>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-1 to 2.7%</a:t>
          </a:r>
          <a:endParaRPr lang="en-US" dirty="0"/>
        </a:p>
      </dgm:t>
    </dgm:pt>
    <dgm:pt modelId="{8FC189D0-F472-4A18-80F9-F2DFFF11EBF1}" type="parTrans" cxnId="{4EB4E5F9-95D5-4C9A-95EE-ADE3FEDEE15E}">
      <dgm:prSet/>
      <dgm:spPr/>
      <dgm:t>
        <a:bodyPr/>
        <a:lstStyle/>
        <a:p>
          <a:endParaRPr lang="en-US"/>
        </a:p>
      </dgm:t>
    </dgm:pt>
    <dgm:pt modelId="{13E93339-8ECD-4173-8695-DA21248A4728}" type="sibTrans" cxnId="{4EB4E5F9-95D5-4C9A-95EE-ADE3FEDEE15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75D4490-A57E-42D5-9F66-658DDB3016ED}" type="pres">
      <dgm:prSet presAssocID="{22D82583-4F6B-4A20-9675-FCCBB71E8605}" presName="Name0" presStyleCnt="0">
        <dgm:presLayoutVars>
          <dgm:animLvl val="lvl"/>
          <dgm:resizeHandles val="exact"/>
        </dgm:presLayoutVars>
      </dgm:prSet>
      <dgm:spPr/>
    </dgm:pt>
    <dgm:pt modelId="{835005F0-2FFD-4BF4-B9E3-1F2F9E1B23B6}" type="pres">
      <dgm:prSet presAssocID="{A89BD774-7170-43B3-8EFB-9D36270B1152}" presName="compositeNode" presStyleCnt="0">
        <dgm:presLayoutVars>
          <dgm:bulletEnabled val="1"/>
        </dgm:presLayoutVars>
      </dgm:prSet>
      <dgm:spPr/>
    </dgm:pt>
    <dgm:pt modelId="{E1DEDF8D-771A-48D9-A0EC-ED1ECA311AEC}" type="pres">
      <dgm:prSet presAssocID="{A89BD774-7170-43B3-8EFB-9D36270B1152}" presName="bgRect" presStyleLbl="bgAccFollowNode1" presStyleIdx="0" presStyleCnt="3"/>
      <dgm:spPr/>
    </dgm:pt>
    <dgm:pt modelId="{2694FB3A-A267-4F69-993A-2C26B0B73B45}" type="pres">
      <dgm:prSet presAssocID="{138348C8-D50B-44AF-8E8D-E03EE3BA382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2AACC88-917E-4895-AC64-71C9B97CB63B}" type="pres">
      <dgm:prSet presAssocID="{A89BD774-7170-43B3-8EFB-9D36270B1152}" presName="bottomLine" presStyleLbl="alignNode1" presStyleIdx="1" presStyleCnt="6">
        <dgm:presLayoutVars/>
      </dgm:prSet>
      <dgm:spPr/>
    </dgm:pt>
    <dgm:pt modelId="{A08D6831-4D8E-4000-A566-D5FAB4FC1014}" type="pres">
      <dgm:prSet presAssocID="{A89BD774-7170-43B3-8EFB-9D36270B1152}" presName="nodeText" presStyleLbl="bgAccFollowNode1" presStyleIdx="0" presStyleCnt="3">
        <dgm:presLayoutVars>
          <dgm:bulletEnabled val="1"/>
        </dgm:presLayoutVars>
      </dgm:prSet>
      <dgm:spPr/>
    </dgm:pt>
    <dgm:pt modelId="{050219EF-FBEF-478E-93BB-9CBD45AF7541}" type="pres">
      <dgm:prSet presAssocID="{138348C8-D50B-44AF-8E8D-E03EE3BA382E}" presName="sibTrans" presStyleCnt="0"/>
      <dgm:spPr/>
    </dgm:pt>
    <dgm:pt modelId="{0316600D-F75C-4175-9315-28169480F885}" type="pres">
      <dgm:prSet presAssocID="{9B9E10D8-EA44-45E7-9580-A5D5B23A9022}" presName="compositeNode" presStyleCnt="0">
        <dgm:presLayoutVars>
          <dgm:bulletEnabled val="1"/>
        </dgm:presLayoutVars>
      </dgm:prSet>
      <dgm:spPr/>
    </dgm:pt>
    <dgm:pt modelId="{C2EE997A-2CB8-4DC2-A1DF-1DFDB807C210}" type="pres">
      <dgm:prSet presAssocID="{9B9E10D8-EA44-45E7-9580-A5D5B23A9022}" presName="bgRect" presStyleLbl="bgAccFollowNode1" presStyleIdx="1" presStyleCnt="3"/>
      <dgm:spPr/>
    </dgm:pt>
    <dgm:pt modelId="{74948171-60B0-4FBD-A6AF-D5727FD3291D}" type="pres">
      <dgm:prSet presAssocID="{2BF792C1-47BC-4395-B3BC-69AD0D8A5FC8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9E2C827C-5268-40B0-8FC9-36ABFB1AC23C}" type="pres">
      <dgm:prSet presAssocID="{9B9E10D8-EA44-45E7-9580-A5D5B23A9022}" presName="bottomLine" presStyleLbl="alignNode1" presStyleIdx="3" presStyleCnt="6">
        <dgm:presLayoutVars/>
      </dgm:prSet>
      <dgm:spPr/>
    </dgm:pt>
    <dgm:pt modelId="{0355F194-B5F4-4B91-A317-C486BE3D7A04}" type="pres">
      <dgm:prSet presAssocID="{9B9E10D8-EA44-45E7-9580-A5D5B23A9022}" presName="nodeText" presStyleLbl="bgAccFollowNode1" presStyleIdx="1" presStyleCnt="3">
        <dgm:presLayoutVars>
          <dgm:bulletEnabled val="1"/>
        </dgm:presLayoutVars>
      </dgm:prSet>
      <dgm:spPr/>
    </dgm:pt>
    <dgm:pt modelId="{90FE3DDA-8082-4D01-B431-87D47A949AF0}" type="pres">
      <dgm:prSet presAssocID="{2BF792C1-47BC-4395-B3BC-69AD0D8A5FC8}" presName="sibTrans" presStyleCnt="0"/>
      <dgm:spPr/>
    </dgm:pt>
    <dgm:pt modelId="{F174CF3F-EE74-4EEC-A5AB-A41E829308CE}" type="pres">
      <dgm:prSet presAssocID="{D9D9A1BE-DD31-4CD2-AED1-F97184F17766}" presName="compositeNode" presStyleCnt="0">
        <dgm:presLayoutVars>
          <dgm:bulletEnabled val="1"/>
        </dgm:presLayoutVars>
      </dgm:prSet>
      <dgm:spPr/>
    </dgm:pt>
    <dgm:pt modelId="{0EB7DE7E-C323-4E70-9E00-1561D9AA243E}" type="pres">
      <dgm:prSet presAssocID="{D9D9A1BE-DD31-4CD2-AED1-F97184F17766}" presName="bgRect" presStyleLbl="bgAccFollowNode1" presStyleIdx="2" presStyleCnt="3"/>
      <dgm:spPr/>
    </dgm:pt>
    <dgm:pt modelId="{34B5E39F-FDC4-4AC0-B34F-F0BE000FED10}" type="pres">
      <dgm:prSet presAssocID="{13E93339-8ECD-4173-8695-DA21248A472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D8FA9043-C4C7-484B-BD01-4130B719E4F8}" type="pres">
      <dgm:prSet presAssocID="{D9D9A1BE-DD31-4CD2-AED1-F97184F17766}" presName="bottomLine" presStyleLbl="alignNode1" presStyleIdx="5" presStyleCnt="6">
        <dgm:presLayoutVars/>
      </dgm:prSet>
      <dgm:spPr/>
    </dgm:pt>
    <dgm:pt modelId="{591B6BAB-0F6B-48C3-8A01-6A9AB3236336}" type="pres">
      <dgm:prSet presAssocID="{D9D9A1BE-DD31-4CD2-AED1-F97184F1776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08C8E0C-B271-4475-A189-C6A97E60A71C}" type="presOf" srcId="{9B9E10D8-EA44-45E7-9580-A5D5B23A9022}" destId="{C2EE997A-2CB8-4DC2-A1DF-1DFDB807C210}" srcOrd="0" destOrd="0" presId="urn:microsoft.com/office/officeart/2016/7/layout/BasicLinearProcessNumbered"/>
    <dgm:cxn modelId="{7B02D120-AE3D-4337-8C19-957C834CC909}" type="presOf" srcId="{138348C8-D50B-44AF-8E8D-E03EE3BA382E}" destId="{2694FB3A-A267-4F69-993A-2C26B0B73B45}" srcOrd="0" destOrd="0" presId="urn:microsoft.com/office/officeart/2016/7/layout/BasicLinearProcessNumbered"/>
    <dgm:cxn modelId="{1C7AB037-9223-4496-9A00-20B3F0BC7F75}" type="presOf" srcId="{13E93339-8ECD-4173-8695-DA21248A4728}" destId="{34B5E39F-FDC4-4AC0-B34F-F0BE000FED10}" srcOrd="0" destOrd="0" presId="urn:microsoft.com/office/officeart/2016/7/layout/BasicLinearProcessNumbered"/>
    <dgm:cxn modelId="{19164F3E-1CF1-4DCD-9FC1-8AABE6589E2A}" type="presOf" srcId="{9B9E10D8-EA44-45E7-9580-A5D5B23A9022}" destId="{0355F194-B5F4-4B91-A317-C486BE3D7A04}" srcOrd="1" destOrd="0" presId="urn:microsoft.com/office/officeart/2016/7/layout/BasicLinearProcessNumbered"/>
    <dgm:cxn modelId="{681B116C-8687-4CBB-AD05-2FE2822D2B41}" type="presOf" srcId="{D9D9A1BE-DD31-4CD2-AED1-F97184F17766}" destId="{0EB7DE7E-C323-4E70-9E00-1561D9AA243E}" srcOrd="0" destOrd="0" presId="urn:microsoft.com/office/officeart/2016/7/layout/BasicLinearProcessNumbered"/>
    <dgm:cxn modelId="{1830D477-875C-4EA9-81ED-687B87B488B5}" srcId="{22D82583-4F6B-4A20-9675-FCCBB71E8605}" destId="{A89BD774-7170-43B3-8EFB-9D36270B1152}" srcOrd="0" destOrd="0" parTransId="{CCA23B3A-E3C1-4EF7-8D9F-E2CB5AD7E082}" sibTransId="{138348C8-D50B-44AF-8E8D-E03EE3BA382E}"/>
    <dgm:cxn modelId="{8D1E6182-33C3-4319-BBAD-60A1C089051B}" type="presOf" srcId="{D9D9A1BE-DD31-4CD2-AED1-F97184F17766}" destId="{591B6BAB-0F6B-48C3-8A01-6A9AB3236336}" srcOrd="1" destOrd="0" presId="urn:microsoft.com/office/officeart/2016/7/layout/BasicLinearProcessNumbered"/>
    <dgm:cxn modelId="{DC544D85-E307-433F-B129-F706C36205B7}" type="presOf" srcId="{A89BD774-7170-43B3-8EFB-9D36270B1152}" destId="{E1DEDF8D-771A-48D9-A0EC-ED1ECA311AEC}" srcOrd="0" destOrd="0" presId="urn:microsoft.com/office/officeart/2016/7/layout/BasicLinearProcessNumbered"/>
    <dgm:cxn modelId="{579054B9-FC2A-4A9D-83E5-8FDCF9EE5A20}" type="presOf" srcId="{A89BD774-7170-43B3-8EFB-9D36270B1152}" destId="{A08D6831-4D8E-4000-A566-D5FAB4FC1014}" srcOrd="1" destOrd="0" presId="urn:microsoft.com/office/officeart/2016/7/layout/BasicLinearProcessNumbered"/>
    <dgm:cxn modelId="{CB9254C0-1C06-44F1-945B-FF9FF947A318}" type="presOf" srcId="{22D82583-4F6B-4A20-9675-FCCBB71E8605}" destId="{D75D4490-A57E-42D5-9F66-658DDB3016ED}" srcOrd="0" destOrd="0" presId="urn:microsoft.com/office/officeart/2016/7/layout/BasicLinearProcessNumbered"/>
    <dgm:cxn modelId="{1BBA64C3-65D1-4B2C-9A0A-2B773C56FB29}" srcId="{22D82583-4F6B-4A20-9675-FCCBB71E8605}" destId="{9B9E10D8-EA44-45E7-9580-A5D5B23A9022}" srcOrd="1" destOrd="0" parTransId="{E9BB7B5A-36C0-49FE-9F83-C77057D5CFA7}" sibTransId="{2BF792C1-47BC-4395-B3BC-69AD0D8A5FC8}"/>
    <dgm:cxn modelId="{5555B1ED-6573-468C-95B2-0C59FADE3A05}" type="presOf" srcId="{2BF792C1-47BC-4395-B3BC-69AD0D8A5FC8}" destId="{74948171-60B0-4FBD-A6AF-D5727FD3291D}" srcOrd="0" destOrd="0" presId="urn:microsoft.com/office/officeart/2016/7/layout/BasicLinearProcessNumbered"/>
    <dgm:cxn modelId="{4EB4E5F9-95D5-4C9A-95EE-ADE3FEDEE15E}" srcId="{22D82583-4F6B-4A20-9675-FCCBB71E8605}" destId="{D9D9A1BE-DD31-4CD2-AED1-F97184F17766}" srcOrd="2" destOrd="0" parTransId="{8FC189D0-F472-4A18-80F9-F2DFFF11EBF1}" sibTransId="{13E93339-8ECD-4173-8695-DA21248A4728}"/>
    <dgm:cxn modelId="{90C6B4B5-FB17-480C-AA7E-CEEFA6E85597}" type="presParOf" srcId="{D75D4490-A57E-42D5-9F66-658DDB3016ED}" destId="{835005F0-2FFD-4BF4-B9E3-1F2F9E1B23B6}" srcOrd="0" destOrd="0" presId="urn:microsoft.com/office/officeart/2016/7/layout/BasicLinearProcessNumbered"/>
    <dgm:cxn modelId="{3E54E04C-C5A4-4F34-AAA8-33A865AA9CD2}" type="presParOf" srcId="{835005F0-2FFD-4BF4-B9E3-1F2F9E1B23B6}" destId="{E1DEDF8D-771A-48D9-A0EC-ED1ECA311AEC}" srcOrd="0" destOrd="0" presId="urn:microsoft.com/office/officeart/2016/7/layout/BasicLinearProcessNumbered"/>
    <dgm:cxn modelId="{A011B4B9-4860-47BD-8623-C7E4EB2FBA8C}" type="presParOf" srcId="{835005F0-2FFD-4BF4-B9E3-1F2F9E1B23B6}" destId="{2694FB3A-A267-4F69-993A-2C26B0B73B45}" srcOrd="1" destOrd="0" presId="urn:microsoft.com/office/officeart/2016/7/layout/BasicLinearProcessNumbered"/>
    <dgm:cxn modelId="{8B402DE9-60F2-492E-8116-32649D8C03C8}" type="presParOf" srcId="{835005F0-2FFD-4BF4-B9E3-1F2F9E1B23B6}" destId="{02AACC88-917E-4895-AC64-71C9B97CB63B}" srcOrd="2" destOrd="0" presId="urn:microsoft.com/office/officeart/2016/7/layout/BasicLinearProcessNumbered"/>
    <dgm:cxn modelId="{D2E36CB6-9F7D-4DBA-BF9D-427D8F87ED68}" type="presParOf" srcId="{835005F0-2FFD-4BF4-B9E3-1F2F9E1B23B6}" destId="{A08D6831-4D8E-4000-A566-D5FAB4FC1014}" srcOrd="3" destOrd="0" presId="urn:microsoft.com/office/officeart/2016/7/layout/BasicLinearProcessNumbered"/>
    <dgm:cxn modelId="{4682976A-E924-4B34-A996-5F811FB8F506}" type="presParOf" srcId="{D75D4490-A57E-42D5-9F66-658DDB3016ED}" destId="{050219EF-FBEF-478E-93BB-9CBD45AF7541}" srcOrd="1" destOrd="0" presId="urn:microsoft.com/office/officeart/2016/7/layout/BasicLinearProcessNumbered"/>
    <dgm:cxn modelId="{E3464F43-24E6-435D-AD0D-8AEDC820DDEE}" type="presParOf" srcId="{D75D4490-A57E-42D5-9F66-658DDB3016ED}" destId="{0316600D-F75C-4175-9315-28169480F885}" srcOrd="2" destOrd="0" presId="urn:microsoft.com/office/officeart/2016/7/layout/BasicLinearProcessNumbered"/>
    <dgm:cxn modelId="{E2A71F8E-E189-478F-91A3-8A6EA873BB25}" type="presParOf" srcId="{0316600D-F75C-4175-9315-28169480F885}" destId="{C2EE997A-2CB8-4DC2-A1DF-1DFDB807C210}" srcOrd="0" destOrd="0" presId="urn:microsoft.com/office/officeart/2016/7/layout/BasicLinearProcessNumbered"/>
    <dgm:cxn modelId="{1B6268B8-C845-4CB2-BF70-7ECB13A0157C}" type="presParOf" srcId="{0316600D-F75C-4175-9315-28169480F885}" destId="{74948171-60B0-4FBD-A6AF-D5727FD3291D}" srcOrd="1" destOrd="0" presId="urn:microsoft.com/office/officeart/2016/7/layout/BasicLinearProcessNumbered"/>
    <dgm:cxn modelId="{519C5A57-1774-45BC-A4B9-66662E5A1482}" type="presParOf" srcId="{0316600D-F75C-4175-9315-28169480F885}" destId="{9E2C827C-5268-40B0-8FC9-36ABFB1AC23C}" srcOrd="2" destOrd="0" presId="urn:microsoft.com/office/officeart/2016/7/layout/BasicLinearProcessNumbered"/>
    <dgm:cxn modelId="{46F39D51-E97C-4014-AC1D-9D426B2EFBCD}" type="presParOf" srcId="{0316600D-F75C-4175-9315-28169480F885}" destId="{0355F194-B5F4-4B91-A317-C486BE3D7A04}" srcOrd="3" destOrd="0" presId="urn:microsoft.com/office/officeart/2016/7/layout/BasicLinearProcessNumbered"/>
    <dgm:cxn modelId="{FA0EEDBB-3A8A-44CA-B48F-A0A94ED1C6ED}" type="presParOf" srcId="{D75D4490-A57E-42D5-9F66-658DDB3016ED}" destId="{90FE3DDA-8082-4D01-B431-87D47A949AF0}" srcOrd="3" destOrd="0" presId="urn:microsoft.com/office/officeart/2016/7/layout/BasicLinearProcessNumbered"/>
    <dgm:cxn modelId="{762E16FF-9A40-4CD7-B555-E65D17C2C76D}" type="presParOf" srcId="{D75D4490-A57E-42D5-9F66-658DDB3016ED}" destId="{F174CF3F-EE74-4EEC-A5AB-A41E829308CE}" srcOrd="4" destOrd="0" presId="urn:microsoft.com/office/officeart/2016/7/layout/BasicLinearProcessNumbered"/>
    <dgm:cxn modelId="{B97F2C4F-2927-453F-B094-088DDD21F2F8}" type="presParOf" srcId="{F174CF3F-EE74-4EEC-A5AB-A41E829308CE}" destId="{0EB7DE7E-C323-4E70-9E00-1561D9AA243E}" srcOrd="0" destOrd="0" presId="urn:microsoft.com/office/officeart/2016/7/layout/BasicLinearProcessNumbered"/>
    <dgm:cxn modelId="{9FE73F54-D6A3-4EC9-8707-587D8E3F09BF}" type="presParOf" srcId="{F174CF3F-EE74-4EEC-A5AB-A41E829308CE}" destId="{34B5E39F-FDC4-4AC0-B34F-F0BE000FED10}" srcOrd="1" destOrd="0" presId="urn:microsoft.com/office/officeart/2016/7/layout/BasicLinearProcessNumbered"/>
    <dgm:cxn modelId="{826E2E17-1576-4FA8-A135-81F1D7687EAC}" type="presParOf" srcId="{F174CF3F-EE74-4EEC-A5AB-A41E829308CE}" destId="{D8FA9043-C4C7-484B-BD01-4130B719E4F8}" srcOrd="2" destOrd="0" presId="urn:microsoft.com/office/officeart/2016/7/layout/BasicLinearProcessNumbered"/>
    <dgm:cxn modelId="{9634A134-F889-4FEE-8BB3-4FA3EBFFF9D6}" type="presParOf" srcId="{F174CF3F-EE74-4EEC-A5AB-A41E829308CE}" destId="{591B6BAB-0F6B-48C3-8A01-6A9AB3236336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EBE0D9-2333-44C2-8408-A33A9F82F9A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197FAC7-4FB8-4DAC-967A-3AC7F65A1B8C}">
      <dgm:prSet/>
      <dgm:spPr/>
      <dgm:t>
        <a:bodyPr/>
        <a:lstStyle/>
        <a:p>
          <a:r>
            <a:rPr lang="hr-HR"/>
            <a:t>Linear feature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more accurate than polygon based</a:t>
          </a:r>
          <a:endParaRPr lang="en-US"/>
        </a:p>
      </dgm:t>
    </dgm:pt>
    <dgm:pt modelId="{B4D38F0E-1AC1-4EF7-A69E-90703FC41B8F}" type="parTrans" cxnId="{7F979556-114C-4610-AF7C-FC270FA7CEDA}">
      <dgm:prSet/>
      <dgm:spPr/>
      <dgm:t>
        <a:bodyPr/>
        <a:lstStyle/>
        <a:p>
          <a:endParaRPr lang="en-US"/>
        </a:p>
      </dgm:t>
    </dgm:pt>
    <dgm:pt modelId="{B9486DA9-3490-4799-B794-6DE990122FB7}" type="sibTrans" cxnId="{7F979556-114C-4610-AF7C-FC270FA7CEDA}">
      <dgm:prSet/>
      <dgm:spPr/>
      <dgm:t>
        <a:bodyPr/>
        <a:lstStyle/>
        <a:p>
          <a:endParaRPr lang="en-US"/>
        </a:p>
      </dgm:t>
    </dgm:pt>
    <dgm:pt modelId="{B23BDAC5-84F8-4A38-80E1-952E3C5D61CE}">
      <dgm:prSet/>
      <dgm:spPr/>
      <dgm:t>
        <a:bodyPr/>
        <a:lstStyle/>
        <a:p>
          <a:r>
            <a:rPr lang="hr-HR" dirty="0" err="1"/>
            <a:t>Recent</a:t>
          </a:r>
          <a:r>
            <a:rPr lang="hr-HR" dirty="0"/>
            <a:t> </a:t>
          </a:r>
          <a:r>
            <a:rPr lang="hr-HR" dirty="0" err="1"/>
            <a:t>imagery</a:t>
          </a:r>
          <a:r>
            <a:rPr lang="hr-HR" dirty="0"/>
            <a:t> </a:t>
          </a:r>
          <a:r>
            <a:rPr lang="hr-HR" dirty="0">
              <a:sym typeface="Wingdings" panose="05000000000000000000" pitchFamily="2" charset="2"/>
            </a:rPr>
            <a:t></a:t>
          </a:r>
          <a:r>
            <a:rPr lang="hr-HR" dirty="0"/>
            <a:t> more </a:t>
          </a:r>
          <a:r>
            <a:rPr lang="hr-HR" dirty="0" err="1"/>
            <a:t>accurate</a:t>
          </a:r>
          <a:r>
            <a:rPr lang="hr-HR" dirty="0"/>
            <a:t> data</a:t>
          </a:r>
          <a:endParaRPr lang="en-US" dirty="0"/>
        </a:p>
      </dgm:t>
    </dgm:pt>
    <dgm:pt modelId="{C2A56163-5862-4424-B03C-1BAB9483CE36}" type="parTrans" cxnId="{9B4113A1-DA6E-4D84-AF34-959D4397C207}">
      <dgm:prSet/>
      <dgm:spPr/>
      <dgm:t>
        <a:bodyPr/>
        <a:lstStyle/>
        <a:p>
          <a:endParaRPr lang="en-US"/>
        </a:p>
      </dgm:t>
    </dgm:pt>
    <dgm:pt modelId="{8D2102A9-A8DE-4258-84A6-587C90A42D89}" type="sibTrans" cxnId="{9B4113A1-DA6E-4D84-AF34-959D4397C207}">
      <dgm:prSet/>
      <dgm:spPr/>
      <dgm:t>
        <a:bodyPr/>
        <a:lstStyle/>
        <a:p>
          <a:endParaRPr lang="en-US"/>
        </a:p>
      </dgm:t>
    </dgm:pt>
    <dgm:pt modelId="{87FB64F2-34BB-48C9-9349-47F24C16084F}">
      <dgm:prSet/>
      <dgm:spPr/>
      <dgm:t>
        <a:bodyPr/>
        <a:lstStyle/>
        <a:p>
          <a:r>
            <a:rPr lang="hr-HR"/>
            <a:t>Different remote sensing sources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relatively accurate for beach geomorphological invstigations  taking into account errors</a:t>
          </a:r>
          <a:endParaRPr lang="en-US"/>
        </a:p>
      </dgm:t>
    </dgm:pt>
    <dgm:pt modelId="{43B6B9D5-FAC0-4045-8D66-F9EA5F240E15}" type="parTrans" cxnId="{C302E4A8-01DE-4616-B797-2F9FC707E03B}">
      <dgm:prSet/>
      <dgm:spPr/>
      <dgm:t>
        <a:bodyPr/>
        <a:lstStyle/>
        <a:p>
          <a:endParaRPr lang="en-US"/>
        </a:p>
      </dgm:t>
    </dgm:pt>
    <dgm:pt modelId="{2C82CC70-5BC3-4615-86DA-676B89B2FA8F}" type="sibTrans" cxnId="{C302E4A8-01DE-4616-B797-2F9FC707E03B}">
      <dgm:prSet/>
      <dgm:spPr/>
      <dgm:t>
        <a:bodyPr/>
        <a:lstStyle/>
        <a:p>
          <a:endParaRPr lang="en-US"/>
        </a:p>
      </dgm:t>
    </dgm:pt>
    <dgm:pt modelId="{DD4800A7-E024-4325-A1F7-E941A272B179}">
      <dgm:prSet/>
      <dgm:spPr/>
      <dgm:t>
        <a:bodyPr/>
        <a:lstStyle/>
        <a:p>
          <a:r>
            <a:rPr lang="hr-HR"/>
            <a:t>Good base for futher monitoring and analyses</a:t>
          </a:r>
          <a:endParaRPr lang="en-US"/>
        </a:p>
      </dgm:t>
    </dgm:pt>
    <dgm:pt modelId="{D6D38632-807A-4F68-BFA5-B45A458CA73B}" type="parTrans" cxnId="{3D87CCD8-E434-40DD-A9D1-4F97B3537A53}">
      <dgm:prSet/>
      <dgm:spPr/>
      <dgm:t>
        <a:bodyPr/>
        <a:lstStyle/>
        <a:p>
          <a:endParaRPr lang="en-US"/>
        </a:p>
      </dgm:t>
    </dgm:pt>
    <dgm:pt modelId="{4F641053-CB52-40A0-90CE-51A296BC09D1}" type="sibTrans" cxnId="{3D87CCD8-E434-40DD-A9D1-4F97B3537A53}">
      <dgm:prSet/>
      <dgm:spPr/>
      <dgm:t>
        <a:bodyPr/>
        <a:lstStyle/>
        <a:p>
          <a:endParaRPr lang="en-US"/>
        </a:p>
      </dgm:t>
    </dgm:pt>
    <dgm:pt modelId="{134D1F43-388E-428E-B95E-B1FAC415D7F5}">
      <dgm:prSet/>
      <dgm:spPr/>
      <dgm:t>
        <a:bodyPr/>
        <a:lstStyle/>
        <a:p>
          <a:r>
            <a:rPr lang="hr-HR"/>
            <a:t>Coastal mangement</a:t>
          </a:r>
          <a:endParaRPr lang="en-US"/>
        </a:p>
      </dgm:t>
    </dgm:pt>
    <dgm:pt modelId="{80E9BCDB-0A31-484A-9628-AF328DE49F66}" type="parTrans" cxnId="{6FA11402-3D66-4713-84E2-5E8A4B2E438A}">
      <dgm:prSet/>
      <dgm:spPr/>
      <dgm:t>
        <a:bodyPr/>
        <a:lstStyle/>
        <a:p>
          <a:endParaRPr lang="en-US"/>
        </a:p>
      </dgm:t>
    </dgm:pt>
    <dgm:pt modelId="{40FD9BAE-0E1E-4005-B974-8535EDDA7BCB}" type="sibTrans" cxnId="{6FA11402-3D66-4713-84E2-5E8A4B2E438A}">
      <dgm:prSet/>
      <dgm:spPr/>
      <dgm:t>
        <a:bodyPr/>
        <a:lstStyle/>
        <a:p>
          <a:endParaRPr lang="en-US"/>
        </a:p>
      </dgm:t>
    </dgm:pt>
    <dgm:pt modelId="{D009E8C0-A62A-4839-805E-ED3F3BB84BDD}" type="pres">
      <dgm:prSet presAssocID="{2CEBE0D9-2333-44C2-8408-A33A9F82F9A5}" presName="vert0" presStyleCnt="0">
        <dgm:presLayoutVars>
          <dgm:dir/>
          <dgm:animOne val="branch"/>
          <dgm:animLvl val="lvl"/>
        </dgm:presLayoutVars>
      </dgm:prSet>
      <dgm:spPr/>
    </dgm:pt>
    <dgm:pt modelId="{F3A1D154-BA2B-434D-B78D-F3E143CC32B7}" type="pres">
      <dgm:prSet presAssocID="{7197FAC7-4FB8-4DAC-967A-3AC7F65A1B8C}" presName="thickLine" presStyleLbl="alignNode1" presStyleIdx="0" presStyleCnt="5"/>
      <dgm:spPr/>
    </dgm:pt>
    <dgm:pt modelId="{5171BD79-3941-4DDE-8035-9EAC3E6EF390}" type="pres">
      <dgm:prSet presAssocID="{7197FAC7-4FB8-4DAC-967A-3AC7F65A1B8C}" presName="horz1" presStyleCnt="0"/>
      <dgm:spPr/>
    </dgm:pt>
    <dgm:pt modelId="{1B5695A1-A017-487C-A2A8-FB8610A5193F}" type="pres">
      <dgm:prSet presAssocID="{7197FAC7-4FB8-4DAC-967A-3AC7F65A1B8C}" presName="tx1" presStyleLbl="revTx" presStyleIdx="0" presStyleCnt="5"/>
      <dgm:spPr/>
    </dgm:pt>
    <dgm:pt modelId="{5D504902-1CA7-478D-B5B6-FF0DFCBFF120}" type="pres">
      <dgm:prSet presAssocID="{7197FAC7-4FB8-4DAC-967A-3AC7F65A1B8C}" presName="vert1" presStyleCnt="0"/>
      <dgm:spPr/>
    </dgm:pt>
    <dgm:pt modelId="{6157D8E5-6B6B-434F-9E15-97D7920FCC10}" type="pres">
      <dgm:prSet presAssocID="{B23BDAC5-84F8-4A38-80E1-952E3C5D61CE}" presName="thickLine" presStyleLbl="alignNode1" presStyleIdx="1" presStyleCnt="5"/>
      <dgm:spPr/>
    </dgm:pt>
    <dgm:pt modelId="{E9685572-46B3-46BE-AB0B-A0ED4CBACB31}" type="pres">
      <dgm:prSet presAssocID="{B23BDAC5-84F8-4A38-80E1-952E3C5D61CE}" presName="horz1" presStyleCnt="0"/>
      <dgm:spPr/>
    </dgm:pt>
    <dgm:pt modelId="{ACE8D173-3FA6-4840-9F15-BBDD6A4E3D3D}" type="pres">
      <dgm:prSet presAssocID="{B23BDAC5-84F8-4A38-80E1-952E3C5D61CE}" presName="tx1" presStyleLbl="revTx" presStyleIdx="1" presStyleCnt="5"/>
      <dgm:spPr/>
    </dgm:pt>
    <dgm:pt modelId="{89799755-AD36-45B5-9997-A9347BEB8B7D}" type="pres">
      <dgm:prSet presAssocID="{B23BDAC5-84F8-4A38-80E1-952E3C5D61CE}" presName="vert1" presStyleCnt="0"/>
      <dgm:spPr/>
    </dgm:pt>
    <dgm:pt modelId="{6C150039-CFED-45F0-8933-AAFE475E064C}" type="pres">
      <dgm:prSet presAssocID="{87FB64F2-34BB-48C9-9349-47F24C16084F}" presName="thickLine" presStyleLbl="alignNode1" presStyleIdx="2" presStyleCnt="5"/>
      <dgm:spPr/>
    </dgm:pt>
    <dgm:pt modelId="{376D383E-B89E-4E13-9509-27F13512E62D}" type="pres">
      <dgm:prSet presAssocID="{87FB64F2-34BB-48C9-9349-47F24C16084F}" presName="horz1" presStyleCnt="0"/>
      <dgm:spPr/>
    </dgm:pt>
    <dgm:pt modelId="{223F66C5-83C2-47AE-9427-CD1FB6DD9925}" type="pres">
      <dgm:prSet presAssocID="{87FB64F2-34BB-48C9-9349-47F24C16084F}" presName="tx1" presStyleLbl="revTx" presStyleIdx="2" presStyleCnt="5"/>
      <dgm:spPr/>
    </dgm:pt>
    <dgm:pt modelId="{9D8FFB61-15A3-4BAC-858F-E97DB5665F49}" type="pres">
      <dgm:prSet presAssocID="{87FB64F2-34BB-48C9-9349-47F24C16084F}" presName="vert1" presStyleCnt="0"/>
      <dgm:spPr/>
    </dgm:pt>
    <dgm:pt modelId="{4130CE28-BB80-43FF-845D-47B6E43227AE}" type="pres">
      <dgm:prSet presAssocID="{DD4800A7-E024-4325-A1F7-E941A272B179}" presName="thickLine" presStyleLbl="alignNode1" presStyleIdx="3" presStyleCnt="5"/>
      <dgm:spPr/>
    </dgm:pt>
    <dgm:pt modelId="{F3A7F06D-5A27-46F6-8435-B4C8EFB66693}" type="pres">
      <dgm:prSet presAssocID="{DD4800A7-E024-4325-A1F7-E941A272B179}" presName="horz1" presStyleCnt="0"/>
      <dgm:spPr/>
    </dgm:pt>
    <dgm:pt modelId="{9DCAFA58-28B4-4DE6-BCD4-2C9E8279C8D7}" type="pres">
      <dgm:prSet presAssocID="{DD4800A7-E024-4325-A1F7-E941A272B179}" presName="tx1" presStyleLbl="revTx" presStyleIdx="3" presStyleCnt="5"/>
      <dgm:spPr/>
    </dgm:pt>
    <dgm:pt modelId="{C8345A2E-AAE4-4D63-B657-1051D8C67A7D}" type="pres">
      <dgm:prSet presAssocID="{DD4800A7-E024-4325-A1F7-E941A272B179}" presName="vert1" presStyleCnt="0"/>
      <dgm:spPr/>
    </dgm:pt>
    <dgm:pt modelId="{49AD45E9-4ACF-4FEE-85E4-CD9D6DEAC2DA}" type="pres">
      <dgm:prSet presAssocID="{134D1F43-388E-428E-B95E-B1FAC415D7F5}" presName="thickLine" presStyleLbl="alignNode1" presStyleIdx="4" presStyleCnt="5"/>
      <dgm:spPr/>
    </dgm:pt>
    <dgm:pt modelId="{C15797C5-2920-43D7-BCDA-29B0285A4C0F}" type="pres">
      <dgm:prSet presAssocID="{134D1F43-388E-428E-B95E-B1FAC415D7F5}" presName="horz1" presStyleCnt="0"/>
      <dgm:spPr/>
    </dgm:pt>
    <dgm:pt modelId="{E2DBE90B-17A9-4463-9101-D50AF89BB72B}" type="pres">
      <dgm:prSet presAssocID="{134D1F43-388E-428E-B95E-B1FAC415D7F5}" presName="tx1" presStyleLbl="revTx" presStyleIdx="4" presStyleCnt="5"/>
      <dgm:spPr/>
    </dgm:pt>
    <dgm:pt modelId="{73C84D51-5F5C-4223-B907-62A7EC460F75}" type="pres">
      <dgm:prSet presAssocID="{134D1F43-388E-428E-B95E-B1FAC415D7F5}" presName="vert1" presStyleCnt="0"/>
      <dgm:spPr/>
    </dgm:pt>
  </dgm:ptLst>
  <dgm:cxnLst>
    <dgm:cxn modelId="{6FA11402-3D66-4713-84E2-5E8A4B2E438A}" srcId="{2CEBE0D9-2333-44C2-8408-A33A9F82F9A5}" destId="{134D1F43-388E-428E-B95E-B1FAC415D7F5}" srcOrd="4" destOrd="0" parTransId="{80E9BCDB-0A31-484A-9628-AF328DE49F66}" sibTransId="{40FD9BAE-0E1E-4005-B974-8535EDDA7BCB}"/>
    <dgm:cxn modelId="{FF1CD26A-EB44-4B04-A424-A7FAF1559367}" type="presOf" srcId="{134D1F43-388E-428E-B95E-B1FAC415D7F5}" destId="{E2DBE90B-17A9-4463-9101-D50AF89BB72B}" srcOrd="0" destOrd="0" presId="urn:microsoft.com/office/officeart/2008/layout/LinedList"/>
    <dgm:cxn modelId="{58B60171-89E3-4D09-846B-2C405E2F74B6}" type="presOf" srcId="{2CEBE0D9-2333-44C2-8408-A33A9F82F9A5}" destId="{D009E8C0-A62A-4839-805E-ED3F3BB84BDD}" srcOrd="0" destOrd="0" presId="urn:microsoft.com/office/officeart/2008/layout/LinedList"/>
    <dgm:cxn modelId="{7F979556-114C-4610-AF7C-FC270FA7CEDA}" srcId="{2CEBE0D9-2333-44C2-8408-A33A9F82F9A5}" destId="{7197FAC7-4FB8-4DAC-967A-3AC7F65A1B8C}" srcOrd="0" destOrd="0" parTransId="{B4D38F0E-1AC1-4EF7-A69E-90703FC41B8F}" sibTransId="{B9486DA9-3490-4799-B794-6DE990122FB7}"/>
    <dgm:cxn modelId="{914C6488-38A7-4D1D-B162-5107F0D2B09B}" type="presOf" srcId="{7197FAC7-4FB8-4DAC-967A-3AC7F65A1B8C}" destId="{1B5695A1-A017-487C-A2A8-FB8610A5193F}" srcOrd="0" destOrd="0" presId="urn:microsoft.com/office/officeart/2008/layout/LinedList"/>
    <dgm:cxn modelId="{11C7BFA0-DCAC-40DE-9858-F9273CD38927}" type="presOf" srcId="{87FB64F2-34BB-48C9-9349-47F24C16084F}" destId="{223F66C5-83C2-47AE-9427-CD1FB6DD9925}" srcOrd="0" destOrd="0" presId="urn:microsoft.com/office/officeart/2008/layout/LinedList"/>
    <dgm:cxn modelId="{9B4113A1-DA6E-4D84-AF34-959D4397C207}" srcId="{2CEBE0D9-2333-44C2-8408-A33A9F82F9A5}" destId="{B23BDAC5-84F8-4A38-80E1-952E3C5D61CE}" srcOrd="1" destOrd="0" parTransId="{C2A56163-5862-4424-B03C-1BAB9483CE36}" sibTransId="{8D2102A9-A8DE-4258-84A6-587C90A42D89}"/>
    <dgm:cxn modelId="{C302E4A8-01DE-4616-B797-2F9FC707E03B}" srcId="{2CEBE0D9-2333-44C2-8408-A33A9F82F9A5}" destId="{87FB64F2-34BB-48C9-9349-47F24C16084F}" srcOrd="2" destOrd="0" parTransId="{43B6B9D5-FAC0-4045-8D66-F9EA5F240E15}" sibTransId="{2C82CC70-5BC3-4615-86DA-676B89B2FA8F}"/>
    <dgm:cxn modelId="{3D87CCD8-E434-40DD-A9D1-4F97B3537A53}" srcId="{2CEBE0D9-2333-44C2-8408-A33A9F82F9A5}" destId="{DD4800A7-E024-4325-A1F7-E941A272B179}" srcOrd="3" destOrd="0" parTransId="{D6D38632-807A-4F68-BFA5-B45A458CA73B}" sibTransId="{4F641053-CB52-40A0-90CE-51A296BC09D1}"/>
    <dgm:cxn modelId="{4BF6BDE2-F7A7-48A1-885E-072E88FC36A9}" type="presOf" srcId="{B23BDAC5-84F8-4A38-80E1-952E3C5D61CE}" destId="{ACE8D173-3FA6-4840-9F15-BBDD6A4E3D3D}" srcOrd="0" destOrd="0" presId="urn:microsoft.com/office/officeart/2008/layout/LinedList"/>
    <dgm:cxn modelId="{CAF9DBF8-A099-44C4-A5CD-592D77BF9E85}" type="presOf" srcId="{DD4800A7-E024-4325-A1F7-E941A272B179}" destId="{9DCAFA58-28B4-4DE6-BCD4-2C9E8279C8D7}" srcOrd="0" destOrd="0" presId="urn:microsoft.com/office/officeart/2008/layout/LinedList"/>
    <dgm:cxn modelId="{39E9694C-97A8-4F6D-A4B1-E8833D643F43}" type="presParOf" srcId="{D009E8C0-A62A-4839-805E-ED3F3BB84BDD}" destId="{F3A1D154-BA2B-434D-B78D-F3E143CC32B7}" srcOrd="0" destOrd="0" presId="urn:microsoft.com/office/officeart/2008/layout/LinedList"/>
    <dgm:cxn modelId="{06C3ECFE-0E53-43CD-8BF6-027D133E9735}" type="presParOf" srcId="{D009E8C0-A62A-4839-805E-ED3F3BB84BDD}" destId="{5171BD79-3941-4DDE-8035-9EAC3E6EF390}" srcOrd="1" destOrd="0" presId="urn:microsoft.com/office/officeart/2008/layout/LinedList"/>
    <dgm:cxn modelId="{2D4CF53E-7FA4-4AA2-A374-91D9EA449614}" type="presParOf" srcId="{5171BD79-3941-4DDE-8035-9EAC3E6EF390}" destId="{1B5695A1-A017-487C-A2A8-FB8610A5193F}" srcOrd="0" destOrd="0" presId="urn:microsoft.com/office/officeart/2008/layout/LinedList"/>
    <dgm:cxn modelId="{61416C8F-2B24-406A-9785-835A4BF783E8}" type="presParOf" srcId="{5171BD79-3941-4DDE-8035-9EAC3E6EF390}" destId="{5D504902-1CA7-478D-B5B6-FF0DFCBFF120}" srcOrd="1" destOrd="0" presId="urn:microsoft.com/office/officeart/2008/layout/LinedList"/>
    <dgm:cxn modelId="{47C84DE7-1E4A-4DB6-8901-1FB3846FCE0E}" type="presParOf" srcId="{D009E8C0-A62A-4839-805E-ED3F3BB84BDD}" destId="{6157D8E5-6B6B-434F-9E15-97D7920FCC10}" srcOrd="2" destOrd="0" presId="urn:microsoft.com/office/officeart/2008/layout/LinedList"/>
    <dgm:cxn modelId="{E67586F3-2BC9-44D6-A97A-3BA4B4CE5FFD}" type="presParOf" srcId="{D009E8C0-A62A-4839-805E-ED3F3BB84BDD}" destId="{E9685572-46B3-46BE-AB0B-A0ED4CBACB31}" srcOrd="3" destOrd="0" presId="urn:microsoft.com/office/officeart/2008/layout/LinedList"/>
    <dgm:cxn modelId="{B4581B98-1F15-483C-824A-1F5ECA0B229D}" type="presParOf" srcId="{E9685572-46B3-46BE-AB0B-A0ED4CBACB31}" destId="{ACE8D173-3FA6-4840-9F15-BBDD6A4E3D3D}" srcOrd="0" destOrd="0" presId="urn:microsoft.com/office/officeart/2008/layout/LinedList"/>
    <dgm:cxn modelId="{CBC5ED73-C2CB-48C4-A354-75BC5F880AD5}" type="presParOf" srcId="{E9685572-46B3-46BE-AB0B-A0ED4CBACB31}" destId="{89799755-AD36-45B5-9997-A9347BEB8B7D}" srcOrd="1" destOrd="0" presId="urn:microsoft.com/office/officeart/2008/layout/LinedList"/>
    <dgm:cxn modelId="{876380DB-E24A-4CEC-BF79-BA69E40AB274}" type="presParOf" srcId="{D009E8C0-A62A-4839-805E-ED3F3BB84BDD}" destId="{6C150039-CFED-45F0-8933-AAFE475E064C}" srcOrd="4" destOrd="0" presId="urn:microsoft.com/office/officeart/2008/layout/LinedList"/>
    <dgm:cxn modelId="{BE4E8115-23A2-4DA7-B86B-11AD9A7317DC}" type="presParOf" srcId="{D009E8C0-A62A-4839-805E-ED3F3BB84BDD}" destId="{376D383E-B89E-4E13-9509-27F13512E62D}" srcOrd="5" destOrd="0" presId="urn:microsoft.com/office/officeart/2008/layout/LinedList"/>
    <dgm:cxn modelId="{A541CECE-90F8-4A5A-8A07-597CFA6BEE17}" type="presParOf" srcId="{376D383E-B89E-4E13-9509-27F13512E62D}" destId="{223F66C5-83C2-47AE-9427-CD1FB6DD9925}" srcOrd="0" destOrd="0" presId="urn:microsoft.com/office/officeart/2008/layout/LinedList"/>
    <dgm:cxn modelId="{A3C97E62-8C7F-4AB0-81B7-CE55051770D8}" type="presParOf" srcId="{376D383E-B89E-4E13-9509-27F13512E62D}" destId="{9D8FFB61-15A3-4BAC-858F-E97DB5665F49}" srcOrd="1" destOrd="0" presId="urn:microsoft.com/office/officeart/2008/layout/LinedList"/>
    <dgm:cxn modelId="{6060FA1E-DC62-423A-BE25-F3D196C60853}" type="presParOf" srcId="{D009E8C0-A62A-4839-805E-ED3F3BB84BDD}" destId="{4130CE28-BB80-43FF-845D-47B6E43227AE}" srcOrd="6" destOrd="0" presId="urn:microsoft.com/office/officeart/2008/layout/LinedList"/>
    <dgm:cxn modelId="{34E6A43A-8240-4DC6-A866-E1FDBAC0D4FE}" type="presParOf" srcId="{D009E8C0-A62A-4839-805E-ED3F3BB84BDD}" destId="{F3A7F06D-5A27-46F6-8435-B4C8EFB66693}" srcOrd="7" destOrd="0" presId="urn:microsoft.com/office/officeart/2008/layout/LinedList"/>
    <dgm:cxn modelId="{DFEA6315-908A-4C74-BB82-30C302D1C603}" type="presParOf" srcId="{F3A7F06D-5A27-46F6-8435-B4C8EFB66693}" destId="{9DCAFA58-28B4-4DE6-BCD4-2C9E8279C8D7}" srcOrd="0" destOrd="0" presId="urn:microsoft.com/office/officeart/2008/layout/LinedList"/>
    <dgm:cxn modelId="{02EEFEEA-429E-4479-8C86-6950D5C02B41}" type="presParOf" srcId="{F3A7F06D-5A27-46F6-8435-B4C8EFB66693}" destId="{C8345A2E-AAE4-4D63-B657-1051D8C67A7D}" srcOrd="1" destOrd="0" presId="urn:microsoft.com/office/officeart/2008/layout/LinedList"/>
    <dgm:cxn modelId="{04123B9A-F822-463E-B99A-A06A5D9B6E19}" type="presParOf" srcId="{D009E8C0-A62A-4839-805E-ED3F3BB84BDD}" destId="{49AD45E9-4ACF-4FEE-85E4-CD9D6DEAC2DA}" srcOrd="8" destOrd="0" presId="urn:microsoft.com/office/officeart/2008/layout/LinedList"/>
    <dgm:cxn modelId="{F19477B3-F157-4042-95C4-9667F9580147}" type="presParOf" srcId="{D009E8C0-A62A-4839-805E-ED3F3BB84BDD}" destId="{C15797C5-2920-43D7-BCDA-29B0285A4C0F}" srcOrd="9" destOrd="0" presId="urn:microsoft.com/office/officeart/2008/layout/LinedList"/>
    <dgm:cxn modelId="{59633186-D701-4153-9F05-C22C466E6501}" type="presParOf" srcId="{C15797C5-2920-43D7-BCDA-29B0285A4C0F}" destId="{E2DBE90B-17A9-4463-9101-D50AF89BB72B}" srcOrd="0" destOrd="0" presId="urn:microsoft.com/office/officeart/2008/layout/LinedList"/>
    <dgm:cxn modelId="{04280851-3D9B-405E-9798-A445DC0E7235}" type="presParOf" srcId="{C15797C5-2920-43D7-BCDA-29B0285A4C0F}" destId="{73C84D51-5F5C-4223-B907-62A7EC460F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F3F67-34B4-4286-86A9-5A5D9F4B0BF2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F3862-042E-4D43-BBC3-46F3D4E84B51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Beaches </a:t>
          </a:r>
          <a:r>
            <a:rPr lang="hr-HR" sz="2800" kern="1200">
              <a:sym typeface="Wingdings" panose="05000000000000000000" pitchFamily="2" charset="2"/>
            </a:rPr>
            <a:t></a:t>
          </a:r>
          <a:r>
            <a:rPr lang="hr-HR" sz="2800" kern="1200"/>
            <a:t> sedimentary forms, dyinamic coastal forms</a:t>
          </a:r>
          <a:endParaRPr lang="en-US" sz="2800" kern="1200"/>
        </a:p>
      </dsp:txBody>
      <dsp:txXfrm>
        <a:off x="0" y="621"/>
        <a:ext cx="7728267" cy="1017216"/>
      </dsp:txXfrm>
    </dsp:sp>
    <dsp:sp modelId="{FC87F339-7083-4FE4-B027-8A719998F0EE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2">
            <a:hueOff val="488613"/>
            <a:satOff val="-7883"/>
            <a:lumOff val="-1373"/>
            <a:alphaOff val="0"/>
          </a:schemeClr>
        </a:solidFill>
        <a:ln w="10795" cap="flat" cmpd="sng" algn="ctr">
          <a:solidFill>
            <a:schemeClr val="accent2">
              <a:hueOff val="488613"/>
              <a:satOff val="-7883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4EFD-2718-4287-BC5E-5642DC85073A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/>
            <a:t>Land-sea interractions</a:t>
          </a:r>
          <a:endParaRPr lang="en-US" sz="2800" kern="1200"/>
        </a:p>
      </dsp:txBody>
      <dsp:txXfrm>
        <a:off x="0" y="1017837"/>
        <a:ext cx="7728267" cy="1017216"/>
      </dsp:txXfrm>
    </dsp:sp>
    <dsp:sp modelId="{CC63F008-413D-440E-B09A-5AC34D921CF6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9B397-D7E9-4867-B815-EC623A195BE8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Beach monitoring</a:t>
          </a:r>
          <a:endParaRPr lang="en-US" sz="2800" kern="1200" dirty="0"/>
        </a:p>
      </dsp:txBody>
      <dsp:txXfrm>
        <a:off x="0" y="2035053"/>
        <a:ext cx="7728267" cy="1017216"/>
      </dsp:txXfrm>
    </dsp:sp>
    <dsp:sp modelId="{D5C6D9F8-F40E-4084-B652-ED6214691324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2">
            <a:hueOff val="1465840"/>
            <a:satOff val="-23650"/>
            <a:lumOff val="-4118"/>
            <a:alphaOff val="0"/>
          </a:schemeClr>
        </a:solidFill>
        <a:ln w="10795" cap="flat" cmpd="sng" algn="ctr">
          <a:solidFill>
            <a:schemeClr val="accent2">
              <a:hueOff val="1465840"/>
              <a:satOff val="-23650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6F108-C7AD-446E-9225-46D5BD2A5D9B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Sustainable</a:t>
          </a:r>
          <a:r>
            <a:rPr lang="hr-HR" sz="2800" kern="1200" dirty="0"/>
            <a:t> management</a:t>
          </a:r>
          <a:endParaRPr lang="en-US" sz="2800" kern="1200" dirty="0"/>
        </a:p>
      </dsp:txBody>
      <dsp:txXfrm>
        <a:off x="0" y="3052270"/>
        <a:ext cx="7728267" cy="1017216"/>
      </dsp:txXfrm>
    </dsp:sp>
    <dsp:sp modelId="{FEA641F7-D438-4689-8B6B-EEAF8EDB28A1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A47EA-B046-45DD-8DB4-1FD986059126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Remote</a:t>
          </a:r>
          <a:r>
            <a:rPr lang="hr-HR" sz="2800" kern="1200" dirty="0"/>
            <a:t> </a:t>
          </a:r>
          <a:r>
            <a:rPr lang="hr-HR" sz="2800" kern="1200" dirty="0" err="1"/>
            <a:t>sensing</a:t>
          </a:r>
          <a:endParaRPr lang="en-US" sz="2800" kern="1200" dirty="0"/>
        </a:p>
      </dsp:txBody>
      <dsp:txXfrm>
        <a:off x="0" y="4069486"/>
        <a:ext cx="7728267" cy="1017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ADE6D-4513-4160-B9B8-8E32CF9DE40B}">
      <dsp:nvSpPr>
        <dsp:cNvPr id="0" name=""/>
        <dsp:cNvSpPr/>
      </dsp:nvSpPr>
      <dsp:spPr>
        <a:xfrm>
          <a:off x="0" y="531261"/>
          <a:ext cx="7728267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 err="1"/>
            <a:t>Remote</a:t>
          </a:r>
          <a:r>
            <a:rPr lang="hr-HR" sz="3600" kern="1200" dirty="0"/>
            <a:t> </a:t>
          </a:r>
          <a:r>
            <a:rPr lang="hr-HR" sz="3600" kern="1200" dirty="0" err="1"/>
            <a:t>sensing</a:t>
          </a:r>
          <a:endParaRPr lang="en-US" sz="3600" kern="1200" dirty="0"/>
        </a:p>
      </dsp:txBody>
      <dsp:txXfrm>
        <a:off x="59399" y="590660"/>
        <a:ext cx="7609469" cy="1098002"/>
      </dsp:txXfrm>
    </dsp:sp>
    <dsp:sp modelId="{788F7EAD-649A-49F8-8B6D-CE9B09F82D1C}">
      <dsp:nvSpPr>
        <dsp:cNvPr id="0" name=""/>
        <dsp:cNvSpPr/>
      </dsp:nvSpPr>
      <dsp:spPr>
        <a:xfrm>
          <a:off x="0" y="1935262"/>
          <a:ext cx="7728267" cy="121680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 err="1"/>
            <a:t>Fieldwork</a:t>
          </a:r>
          <a:endParaRPr lang="en-US" sz="3600" kern="1200" dirty="0"/>
        </a:p>
      </dsp:txBody>
      <dsp:txXfrm>
        <a:off x="59399" y="1994661"/>
        <a:ext cx="7609469" cy="1098002"/>
      </dsp:txXfrm>
    </dsp:sp>
    <dsp:sp modelId="{46C6878F-72C7-4BB3-AF07-F63E4AFBC0E5}">
      <dsp:nvSpPr>
        <dsp:cNvPr id="0" name=""/>
        <dsp:cNvSpPr/>
      </dsp:nvSpPr>
      <dsp:spPr>
        <a:xfrm>
          <a:off x="0" y="3339262"/>
          <a:ext cx="7728267" cy="121680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GIS </a:t>
          </a:r>
          <a:r>
            <a:rPr lang="hr-HR" sz="3600" kern="1200" dirty="0" err="1"/>
            <a:t>analysis</a:t>
          </a:r>
          <a:endParaRPr lang="en-US" sz="3600" kern="1200" dirty="0"/>
        </a:p>
      </dsp:txBody>
      <dsp:txXfrm>
        <a:off x="59399" y="3398661"/>
        <a:ext cx="7609469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EDF8D-771A-48D9-A0EC-ED1ECA311AEC}">
      <dsp:nvSpPr>
        <dsp:cNvPr id="0" name=""/>
        <dsp:cNvSpPr/>
      </dsp:nvSpPr>
      <dsp:spPr>
        <a:xfrm>
          <a:off x="0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SGA </a:t>
          </a:r>
          <a:r>
            <a:rPr lang="hr-HR" sz="2200" kern="1200" dirty="0" err="1"/>
            <a:t>and</a:t>
          </a:r>
          <a:r>
            <a:rPr lang="hr-HR" sz="2200" kern="1200" dirty="0"/>
            <a:t> GE </a:t>
          </a:r>
          <a:r>
            <a:rPr lang="hr-HR" sz="2200" kern="1200" dirty="0" err="1"/>
            <a:t>sources</a:t>
          </a:r>
          <a:r>
            <a:rPr lang="hr-HR" sz="2200" kern="1200" dirty="0"/>
            <a:t>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UAV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</a:t>
          </a:r>
          <a:r>
            <a:rPr lang="hr-HR" sz="2200" kern="1200" dirty="0" err="1"/>
            <a:t>strong</a:t>
          </a:r>
          <a:r>
            <a:rPr lang="hr-HR" sz="2200" kern="1200" dirty="0"/>
            <a:t> </a:t>
          </a:r>
          <a:r>
            <a:rPr lang="hr-HR" sz="2200" kern="1200" dirty="0" err="1"/>
            <a:t>correlation</a:t>
          </a:r>
          <a:r>
            <a:rPr lang="hr-HR" sz="2200" kern="1200" dirty="0"/>
            <a:t> (r2=&gt;0.97)</a:t>
          </a:r>
          <a:endParaRPr lang="en-US" sz="2200" kern="1200" dirty="0"/>
        </a:p>
      </dsp:txBody>
      <dsp:txXfrm>
        <a:off x="0" y="1216891"/>
        <a:ext cx="3209924" cy="1921407"/>
      </dsp:txXfrm>
    </dsp:sp>
    <dsp:sp modelId="{2694FB3A-A267-4F69-993A-2C26B0B73B45}">
      <dsp:nvSpPr>
        <dsp:cNvPr id="0" name=""/>
        <dsp:cNvSpPr/>
      </dsp:nvSpPr>
      <dsp:spPr>
        <a:xfrm>
          <a:off x="1124610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1265302" y="460926"/>
        <a:ext cx="679319" cy="679319"/>
      </dsp:txXfrm>
    </dsp:sp>
    <dsp:sp modelId="{02AACC88-917E-4895-AC64-71C9B97CB63B}">
      <dsp:nvSpPr>
        <dsp:cNvPr id="0" name=""/>
        <dsp:cNvSpPr/>
      </dsp:nvSpPr>
      <dsp:spPr>
        <a:xfrm>
          <a:off x="0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E997A-2CB8-4DC2-A1DF-1DFDB807C210}">
      <dsp:nvSpPr>
        <dsp:cNvPr id="0" name=""/>
        <dsp:cNvSpPr/>
      </dsp:nvSpPr>
      <dsp:spPr>
        <a:xfrm>
          <a:off x="3530917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Beach </a:t>
          </a:r>
          <a:r>
            <a:rPr lang="hr-HR" sz="2200" kern="1200" dirty="0" err="1"/>
            <a:t>area</a:t>
          </a:r>
          <a:r>
            <a:rPr lang="hr-HR" sz="2200" kern="1200" dirty="0"/>
            <a:t>: RMSE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7.2% </a:t>
          </a:r>
          <a:r>
            <a:rPr lang="hr-HR" sz="2200" kern="1200" dirty="0" err="1"/>
            <a:t>Percentage</a:t>
          </a:r>
          <a:r>
            <a:rPr lang="hr-HR" sz="2200" kern="1200" dirty="0"/>
            <a:t> </a:t>
          </a:r>
          <a:r>
            <a:rPr lang="hr-HR" sz="2200" kern="1200" dirty="0" err="1"/>
            <a:t>error</a:t>
          </a:r>
          <a:r>
            <a:rPr lang="hr-HR" sz="2200" kern="1200" dirty="0"/>
            <a:t>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-2.3 to 5.6%</a:t>
          </a:r>
          <a:endParaRPr lang="en-US" sz="2200" kern="1200" dirty="0"/>
        </a:p>
      </dsp:txBody>
      <dsp:txXfrm>
        <a:off x="3530917" y="1216891"/>
        <a:ext cx="3209924" cy="1921407"/>
      </dsp:txXfrm>
    </dsp:sp>
    <dsp:sp modelId="{74948171-60B0-4FBD-A6AF-D5727FD3291D}">
      <dsp:nvSpPr>
        <dsp:cNvPr id="0" name=""/>
        <dsp:cNvSpPr/>
      </dsp:nvSpPr>
      <dsp:spPr>
        <a:xfrm>
          <a:off x="4655528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4796220" y="460926"/>
        <a:ext cx="679319" cy="679319"/>
      </dsp:txXfrm>
    </dsp:sp>
    <dsp:sp modelId="{9E2C827C-5268-40B0-8FC9-36ABFB1AC23C}">
      <dsp:nvSpPr>
        <dsp:cNvPr id="0" name=""/>
        <dsp:cNvSpPr/>
      </dsp:nvSpPr>
      <dsp:spPr>
        <a:xfrm>
          <a:off x="3530917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7DE7E-C323-4E70-9E00-1561D9AA243E}">
      <dsp:nvSpPr>
        <dsp:cNvPr id="0" name=""/>
        <dsp:cNvSpPr/>
      </dsp:nvSpPr>
      <dsp:spPr>
        <a:xfrm>
          <a:off x="7061835" y="0"/>
          <a:ext cx="3209924" cy="32023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258" tIns="330200" rIns="25025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/>
            <a:t>Beach </a:t>
          </a:r>
          <a:r>
            <a:rPr lang="hr-HR" sz="2200" kern="1200" dirty="0" err="1"/>
            <a:t>length</a:t>
          </a:r>
          <a:r>
            <a:rPr lang="hr-HR" sz="2200" kern="1200" dirty="0"/>
            <a:t>: RMSE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2.5 % </a:t>
          </a:r>
          <a:r>
            <a:rPr lang="hr-HR" sz="2200" kern="1200" dirty="0" err="1"/>
            <a:t>Percentage</a:t>
          </a:r>
          <a:r>
            <a:rPr lang="hr-HR" sz="2200" kern="1200" dirty="0"/>
            <a:t> </a:t>
          </a:r>
          <a:r>
            <a:rPr lang="hr-HR" sz="2200" kern="1200" dirty="0" err="1"/>
            <a:t>error</a:t>
          </a:r>
          <a:r>
            <a:rPr lang="hr-HR" sz="2200" kern="1200" dirty="0"/>
            <a:t>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-1 to 2.7%</a:t>
          </a:r>
          <a:endParaRPr lang="en-US" sz="2200" kern="1200" dirty="0"/>
        </a:p>
      </dsp:txBody>
      <dsp:txXfrm>
        <a:off x="7061835" y="1216891"/>
        <a:ext cx="3209924" cy="1921407"/>
      </dsp:txXfrm>
    </dsp:sp>
    <dsp:sp modelId="{34B5E39F-FDC4-4AC0-B34F-F0BE000FED10}">
      <dsp:nvSpPr>
        <dsp:cNvPr id="0" name=""/>
        <dsp:cNvSpPr/>
      </dsp:nvSpPr>
      <dsp:spPr>
        <a:xfrm>
          <a:off x="8186445" y="320234"/>
          <a:ext cx="960703" cy="960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00" tIns="12700" rIns="74900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8327137" y="460926"/>
        <a:ext cx="679319" cy="679319"/>
      </dsp:txXfrm>
    </dsp:sp>
    <dsp:sp modelId="{D8FA9043-C4C7-484B-BD01-4130B719E4F8}">
      <dsp:nvSpPr>
        <dsp:cNvPr id="0" name=""/>
        <dsp:cNvSpPr/>
      </dsp:nvSpPr>
      <dsp:spPr>
        <a:xfrm>
          <a:off x="7061835" y="3202274"/>
          <a:ext cx="320992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1D154-BA2B-434D-B78D-F3E143CC32B7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695A1-A017-487C-A2A8-FB8610A5193F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Linear feature </a:t>
          </a:r>
          <a:r>
            <a:rPr lang="hr-HR" sz="2200" kern="1200">
              <a:sym typeface="Wingdings" panose="05000000000000000000" pitchFamily="2" charset="2"/>
            </a:rPr>
            <a:t></a:t>
          </a:r>
          <a:r>
            <a:rPr lang="hr-HR" sz="2200" kern="1200"/>
            <a:t> more accurate than polygon based</a:t>
          </a:r>
          <a:endParaRPr lang="en-US" sz="2200" kern="1200"/>
        </a:p>
      </dsp:txBody>
      <dsp:txXfrm>
        <a:off x="0" y="621"/>
        <a:ext cx="7728267" cy="1017216"/>
      </dsp:txXfrm>
    </dsp:sp>
    <dsp:sp modelId="{6157D8E5-6B6B-434F-9E15-97D7920FCC10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8D173-3FA6-4840-9F15-BBDD6A4E3D3D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 err="1"/>
            <a:t>Recent</a:t>
          </a:r>
          <a:r>
            <a:rPr lang="hr-HR" sz="2200" kern="1200" dirty="0"/>
            <a:t> </a:t>
          </a:r>
          <a:r>
            <a:rPr lang="hr-HR" sz="2200" kern="1200" dirty="0" err="1"/>
            <a:t>imagery</a:t>
          </a:r>
          <a:r>
            <a:rPr lang="hr-HR" sz="2200" kern="1200" dirty="0"/>
            <a:t> </a:t>
          </a:r>
          <a:r>
            <a:rPr lang="hr-HR" sz="2200" kern="1200" dirty="0">
              <a:sym typeface="Wingdings" panose="05000000000000000000" pitchFamily="2" charset="2"/>
            </a:rPr>
            <a:t></a:t>
          </a:r>
          <a:r>
            <a:rPr lang="hr-HR" sz="2200" kern="1200" dirty="0"/>
            <a:t> more </a:t>
          </a:r>
          <a:r>
            <a:rPr lang="hr-HR" sz="2200" kern="1200" dirty="0" err="1"/>
            <a:t>accurate</a:t>
          </a:r>
          <a:r>
            <a:rPr lang="hr-HR" sz="2200" kern="1200" dirty="0"/>
            <a:t> data</a:t>
          </a:r>
          <a:endParaRPr lang="en-US" sz="2200" kern="1200" dirty="0"/>
        </a:p>
      </dsp:txBody>
      <dsp:txXfrm>
        <a:off x="0" y="1017837"/>
        <a:ext cx="7728267" cy="1017216"/>
      </dsp:txXfrm>
    </dsp:sp>
    <dsp:sp modelId="{6C150039-CFED-45F0-8933-AAFE475E064C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F66C5-83C2-47AE-9427-CD1FB6DD9925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Different remote sensing sources </a:t>
          </a:r>
          <a:r>
            <a:rPr lang="hr-HR" sz="2200" kern="1200">
              <a:sym typeface="Wingdings" panose="05000000000000000000" pitchFamily="2" charset="2"/>
            </a:rPr>
            <a:t></a:t>
          </a:r>
          <a:r>
            <a:rPr lang="hr-HR" sz="2200" kern="1200"/>
            <a:t> relatively accurate for beach geomorphological invstigations  taking into account errors</a:t>
          </a:r>
          <a:endParaRPr lang="en-US" sz="2200" kern="1200"/>
        </a:p>
      </dsp:txBody>
      <dsp:txXfrm>
        <a:off x="0" y="2035053"/>
        <a:ext cx="7728267" cy="1017216"/>
      </dsp:txXfrm>
    </dsp:sp>
    <dsp:sp modelId="{4130CE28-BB80-43FF-845D-47B6E43227AE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AFA58-28B4-4DE6-BCD4-2C9E8279C8D7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Good base for futher monitoring and analyses</a:t>
          </a:r>
          <a:endParaRPr lang="en-US" sz="2200" kern="1200"/>
        </a:p>
      </dsp:txBody>
      <dsp:txXfrm>
        <a:off x="0" y="3052270"/>
        <a:ext cx="7728267" cy="1017216"/>
      </dsp:txXfrm>
    </dsp:sp>
    <dsp:sp modelId="{49AD45E9-4ACF-4FEE-85E4-CD9D6DEAC2DA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BE90B-17A9-4463-9101-D50AF89BB72B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/>
            <a:t>Coastal mangement</a:t>
          </a:r>
          <a:endParaRPr lang="en-US" sz="2200" kern="1200"/>
        </a:p>
      </dsp:txBody>
      <dsp:txXfrm>
        <a:off x="0" y="4069486"/>
        <a:ext cx="7728267" cy="1017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9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5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1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1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F4CF86-A70D-4DE1-9E83-6FF3AAD80C4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1E2A770-9A3C-4BAE-AD4E-2C5C260B9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jmse9121407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D0A1FD-52A1-4849-901B-9C8113C1E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cap="all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Accuracy of remote sensing techniques in beach geomorphological surveys: a case study of Hvar island, Croatia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A9A088B-7797-4D68-855A-E60066734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267200"/>
            <a:ext cx="7315200" cy="1317446"/>
          </a:xfrm>
        </p:spPr>
        <p:txBody>
          <a:bodyPr>
            <a:normAutofit fontScale="92500" lnSpcReduction="20000"/>
          </a:bodyPr>
          <a:lstStyle/>
          <a:p>
            <a:r>
              <a:rPr lang="hr-HR" sz="1800" dirty="0"/>
              <a:t>Marin Mićunović , Sanja Faivre &amp; Mateo Gašparović</a:t>
            </a:r>
          </a:p>
          <a:p>
            <a:r>
              <a:rPr lang="hr-HR" sz="1800" dirty="0"/>
              <a:t>University </a:t>
            </a:r>
            <a:r>
              <a:rPr lang="hr-HR" sz="1800" dirty="0" err="1"/>
              <a:t>of</a:t>
            </a:r>
            <a:r>
              <a:rPr lang="hr-HR" sz="1800" dirty="0"/>
              <a:t> Zagreb, </a:t>
            </a:r>
            <a:r>
              <a:rPr lang="hr-HR" sz="1800" dirty="0" err="1"/>
              <a:t>Faculty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Science, Department </a:t>
            </a:r>
            <a:r>
              <a:rPr lang="hr-HR" sz="1800" dirty="0" err="1"/>
              <a:t>of</a:t>
            </a:r>
            <a:r>
              <a:rPr lang="hr-HR" sz="1800" dirty="0"/>
              <a:t> </a:t>
            </a:r>
            <a:r>
              <a:rPr lang="hr-HR" sz="1800" dirty="0" err="1"/>
              <a:t>Geography</a:t>
            </a:r>
            <a:endParaRPr lang="hr-HR" sz="1800" dirty="0"/>
          </a:p>
          <a:p>
            <a:r>
              <a:rPr lang="hr-HR" sz="1800" dirty="0"/>
              <a:t>University </a:t>
            </a:r>
            <a:r>
              <a:rPr lang="hr-HR" sz="1800" dirty="0" err="1"/>
              <a:t>of</a:t>
            </a:r>
            <a:r>
              <a:rPr lang="hr-HR" sz="1800" dirty="0"/>
              <a:t> Zagreb, </a:t>
            </a:r>
            <a:r>
              <a:rPr lang="hr-HR" sz="1800" dirty="0" err="1"/>
              <a:t>Faculty</a:t>
            </a:r>
            <a:r>
              <a:rPr lang="hr-HR" sz="1800" dirty="0"/>
              <a:t> </a:t>
            </a:r>
            <a:r>
              <a:rPr lang="hr-HR" sz="1800" dirty="0" err="1"/>
              <a:t>of</a:t>
            </a:r>
            <a:r>
              <a:rPr lang="hr-HR" sz="1800" dirty="0"/>
              <a:t> </a:t>
            </a:r>
            <a:r>
              <a:rPr lang="hr-HR" sz="1800" dirty="0" err="1"/>
              <a:t>Geodesy</a:t>
            </a:r>
            <a:endParaRPr lang="hr-HR" sz="1800" dirty="0"/>
          </a:p>
          <a:p>
            <a:r>
              <a:rPr lang="hr-HR" sz="1800" dirty="0"/>
              <a:t>EGU22, 24.5.2022.</a:t>
            </a:r>
            <a:endParaRPr lang="en-US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3DC3A8A-46AC-4EAC-BA03-2F3A1F1D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80" y="828675"/>
            <a:ext cx="1119795" cy="1119795"/>
          </a:xfrm>
          <a:prstGeom prst="rect">
            <a:avLst/>
          </a:prstGeom>
        </p:spPr>
      </p:pic>
      <p:pic>
        <p:nvPicPr>
          <p:cNvPr id="7" name="Slika 6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AC950778-9EA0-4BEE-BBE4-D438CFB3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80" y="2005895"/>
            <a:ext cx="1202472" cy="1202472"/>
          </a:xfrm>
          <a:prstGeom prst="ellipse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BC8F54A-8BC3-4EAF-A1CA-371B01B4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31" y="4553712"/>
            <a:ext cx="2862078" cy="97934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C3235C8-A6B4-4B46-BF37-F6F08C9EEC15}"/>
              </a:ext>
            </a:extLst>
          </p:cNvPr>
          <p:cNvSpPr txBox="1"/>
          <p:nvPr/>
        </p:nvSpPr>
        <p:spPr>
          <a:xfrm>
            <a:off x="10095346" y="5533055"/>
            <a:ext cx="156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SEA </a:t>
            </a:r>
            <a:r>
              <a:rPr lang="hr-HR" sz="2000" b="1" dirty="0" err="1"/>
              <a:t>LeveL</a:t>
            </a:r>
            <a:endParaRPr lang="en-US" sz="2000" b="1" dirty="0"/>
          </a:p>
        </p:txBody>
      </p:sp>
      <p:pic>
        <p:nvPicPr>
          <p:cNvPr id="1026" name="Picture 2" descr="Faculty of Geodesy | Geodetski fakultet | LinkedIn">
            <a:extLst>
              <a:ext uri="{FF2B5EF4-FFF2-40B4-BE49-F238E27FC236}">
                <a16:creationId xmlns:a16="http://schemas.microsoft.com/office/drawing/2014/main" id="{E8CC84C7-B5E3-4E01-A01C-34314209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37" y="3265792"/>
            <a:ext cx="1134758" cy="113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695E51-4CF1-3ECD-988C-E69C8029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61" y="4174835"/>
            <a:ext cx="1459542" cy="19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15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E835F5-EBA2-4339-8529-2CEC15B62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743063"/>
          </a:xfrm>
        </p:spPr>
        <p:txBody>
          <a:bodyPr/>
          <a:lstStyle/>
          <a:p>
            <a:r>
              <a:rPr lang="hr-HR" dirty="0"/>
              <a:t>RESULTS</a:t>
            </a: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7A845C0-06B2-4A0C-82F9-669AFC2C0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172472"/>
            <a:ext cx="6158077" cy="416325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4F50A79-F9E9-420E-ADA2-128914BC4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97" y="1866900"/>
            <a:ext cx="6488995" cy="4057876"/>
          </a:xfrm>
          <a:prstGeom prst="rect">
            <a:avLst/>
          </a:prstGeom>
        </p:spPr>
      </p:pic>
      <p:sp>
        <p:nvSpPr>
          <p:cNvPr id="16" name="Naslov 1">
            <a:extLst>
              <a:ext uri="{FF2B5EF4-FFF2-40B4-BE49-F238E27FC236}">
                <a16:creationId xmlns:a16="http://schemas.microsoft.com/office/drawing/2014/main" id="{91DBC6DC-0B7D-43E9-959C-F8923409A547}"/>
              </a:ext>
            </a:extLst>
          </p:cNvPr>
          <p:cNvSpPr txBox="1">
            <a:spLocks/>
          </p:cNvSpPr>
          <p:nvPr/>
        </p:nvSpPr>
        <p:spPr>
          <a:xfrm>
            <a:off x="203798" y="1676287"/>
            <a:ext cx="2947482" cy="4057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400" dirty="0"/>
              <a:t>Beach </a:t>
            </a:r>
            <a:r>
              <a:rPr lang="hr-HR" sz="2400" dirty="0" err="1"/>
              <a:t>area</a:t>
            </a:r>
            <a:endParaRPr lang="hr-HR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400" dirty="0"/>
              <a:t>Beach </a:t>
            </a:r>
            <a:r>
              <a:rPr lang="hr-HR" sz="2400" dirty="0" err="1"/>
              <a:t>length</a:t>
            </a:r>
            <a:endParaRPr lang="en-US" sz="2400" dirty="0"/>
          </a:p>
        </p:txBody>
      </p:sp>
      <p:pic>
        <p:nvPicPr>
          <p:cNvPr id="17" name="Rezervirano mjesto sadržaja 4">
            <a:extLst>
              <a:ext uri="{FF2B5EF4-FFF2-40B4-BE49-F238E27FC236}">
                <a16:creationId xmlns:a16="http://schemas.microsoft.com/office/drawing/2014/main" id="{ED4EDEEB-6F5C-4562-B973-D4A9864EE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93" y="2421371"/>
            <a:ext cx="6330352" cy="41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2846E8A8-87AA-4A27-BC37-8C266D7B4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08" y="408902"/>
            <a:ext cx="6505575" cy="265747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3C14BC7-6C4E-4681-9F04-4B39A7B4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554134"/>
          </a:xfrm>
        </p:spPr>
        <p:txBody>
          <a:bodyPr>
            <a:normAutofit fontScale="90000"/>
          </a:bodyPr>
          <a:lstStyle/>
          <a:p>
            <a:r>
              <a:rPr lang="hr-HR" dirty="0"/>
              <a:t>ANALYSIS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91BEA1-9AD0-4EFE-BD7C-B0CCDE754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0B3295-1711-4E0B-A295-528844F6E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68" y="1017427"/>
            <a:ext cx="6423681" cy="4358796"/>
          </a:xfrm>
          <a:prstGeom prst="rect">
            <a:avLst/>
          </a:prstGeom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AF25D099-F08E-46B2-9ED4-A59918BFEB69}"/>
              </a:ext>
            </a:extLst>
          </p:cNvPr>
          <p:cNvSpPr txBox="1">
            <a:spLocks/>
          </p:cNvSpPr>
          <p:nvPr/>
        </p:nvSpPr>
        <p:spPr>
          <a:xfrm>
            <a:off x="171960" y="1536568"/>
            <a:ext cx="2947482" cy="444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400" dirty="0" err="1"/>
              <a:t>Error</a:t>
            </a:r>
            <a:r>
              <a:rPr lang="hr-HR" sz="2400" dirty="0"/>
              <a:t> </a:t>
            </a:r>
            <a:r>
              <a:rPr lang="hr-HR" sz="2400" dirty="0" err="1"/>
              <a:t>calculation</a:t>
            </a:r>
            <a:endParaRPr lang="hr-HR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400" dirty="0"/>
              <a:t>RMSE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2400" dirty="0"/>
              <a:t>%ERROR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AB1AE1-3869-45D4-AE8B-062E82ABA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58" y="2679814"/>
            <a:ext cx="7284642" cy="41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C2420A7-337D-4F6B-9653-92E33FC0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hr-HR" sz="4400">
                <a:solidFill>
                  <a:schemeClr val="bg1"/>
                </a:solidFill>
              </a:rPr>
              <a:t>RESULTS</a:t>
            </a:r>
            <a:endParaRPr lang="en-US" sz="4400">
              <a:solidFill>
                <a:schemeClr val="bg1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671FA678-35F5-6868-C6F4-311FE56481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22727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809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5720BF-2B30-48BF-9A51-2F55C862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hr-HR" dirty="0"/>
              <a:t>CONCLUSION	</a:t>
            </a:r>
            <a:endParaRPr lang="en-US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F1638393-A27C-19D6-CD30-C364F2AB5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65379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05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otvorenom, priroda&#10;&#10;Opis je automatski generiran">
            <a:extLst>
              <a:ext uri="{FF2B5EF4-FFF2-40B4-BE49-F238E27FC236}">
                <a16:creationId xmlns:a16="http://schemas.microsoft.com/office/drawing/2014/main" id="{BC131348-7360-4706-A4AA-5A3AF487B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B387CB73-9971-48A7-BE3B-8D153103BFE4}"/>
              </a:ext>
            </a:extLst>
          </p:cNvPr>
          <p:cNvSpPr txBox="1"/>
          <p:nvPr/>
        </p:nvSpPr>
        <p:spPr>
          <a:xfrm>
            <a:off x="2955806" y="3429000"/>
            <a:ext cx="5889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7200" b="1" dirty="0">
                <a:solidFill>
                  <a:schemeClr val="bg1"/>
                </a:solidFill>
              </a:rPr>
              <a:t>THANK YOU!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75652449-45FA-1FB6-07E2-FB49AE08EBCA}"/>
              </a:ext>
            </a:extLst>
          </p:cNvPr>
          <p:cNvSpPr txBox="1"/>
          <p:nvPr/>
        </p:nvSpPr>
        <p:spPr>
          <a:xfrm>
            <a:off x="2567709" y="5218943"/>
            <a:ext cx="1003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Mićunović, M.; Faivre, S.; Gašparović, M. Assessment of Remote Sensing Techniques Applicability for Beach Morphology Mapping: A Case Study of Hvar Island, Central Adriatic, Croatia. </a:t>
            </a:r>
            <a:r>
              <a:rPr lang="en-US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J. Mar. Sci. Eng.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2021, </a:t>
            </a:r>
            <a:r>
              <a:rPr lang="en-US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1407. 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/>
              </a:rPr>
              <a:t>https://doi.org/10.3390/jmse9121407</a:t>
            </a:r>
            <a:r>
              <a:rPr lang="hr-HR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1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3C7D5A-7E09-4B98-BEB2-CD2A4261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69" y="1128408"/>
            <a:ext cx="3395156" cy="4601183"/>
          </a:xfrm>
        </p:spPr>
        <p:txBody>
          <a:bodyPr>
            <a:normAutofit/>
          </a:bodyPr>
          <a:lstStyle/>
          <a:p>
            <a:r>
              <a:rPr lang="hr-HR" dirty="0"/>
              <a:t>INTRODUCTION</a:t>
            </a:r>
            <a:endParaRPr lang="en-US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3DB7A798-2BC6-4C3E-82BE-DCECAE96D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33139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586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3C9D99C-BFA4-4286-BE57-1C7C9BE5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-4572"/>
            <a:ext cx="11818676" cy="6858000"/>
          </a:xfrm>
          <a:prstGeom prst="rect">
            <a:avLst/>
          </a:prstGeom>
        </p:spPr>
      </p:pic>
      <p:sp>
        <p:nvSpPr>
          <p:cNvPr id="19" name="Naslov 1">
            <a:extLst>
              <a:ext uri="{FF2B5EF4-FFF2-40B4-BE49-F238E27FC236}">
                <a16:creationId xmlns:a16="http://schemas.microsoft.com/office/drawing/2014/main" id="{382AE79A-EB5A-4998-A003-0B0B96B1CC21}"/>
              </a:ext>
            </a:extLst>
          </p:cNvPr>
          <p:cNvSpPr txBox="1">
            <a:spLocks/>
          </p:cNvSpPr>
          <p:nvPr/>
        </p:nvSpPr>
        <p:spPr>
          <a:xfrm>
            <a:off x="986919" y="352628"/>
            <a:ext cx="2913604" cy="152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spc="-60" dirty="0">
                <a:solidFill>
                  <a:schemeClr val="tx1"/>
                </a:solidFill>
              </a:rPr>
              <a:t>STUDY AREA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D3D14F7D-86BC-42CA-8EE6-09A86C94FEC8}"/>
              </a:ext>
            </a:extLst>
          </p:cNvPr>
          <p:cNvSpPr txBox="1">
            <a:spLocks/>
          </p:cNvSpPr>
          <p:nvPr/>
        </p:nvSpPr>
        <p:spPr>
          <a:xfrm>
            <a:off x="1278450" y="1522905"/>
            <a:ext cx="5992610" cy="152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Island of Hvar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tx1"/>
                </a:solidFill>
              </a:rPr>
              <a:t>~250 </a:t>
            </a:r>
            <a:r>
              <a:rPr lang="en-US" sz="1800" dirty="0">
                <a:solidFill>
                  <a:schemeClr val="tx1"/>
                </a:solidFill>
              </a:rPr>
              <a:t>beaches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3</a:t>
            </a:r>
            <a:r>
              <a:rPr lang="hr-HR" sz="1800" dirty="0">
                <a:solidFill>
                  <a:schemeClr val="tx1"/>
                </a:solidFill>
              </a:rPr>
              <a:t>.</a:t>
            </a:r>
            <a:r>
              <a:rPr lang="en-US" sz="1800" dirty="0">
                <a:solidFill>
                  <a:schemeClr val="tx1"/>
                </a:solidFill>
              </a:rPr>
              <a:t>8% total coastal </a:t>
            </a:r>
            <a:r>
              <a:rPr lang="hr-HR" sz="1800" dirty="0" err="1">
                <a:solidFill>
                  <a:schemeClr val="tx1"/>
                </a:solidFill>
              </a:rPr>
              <a:t>length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Beach erosion</a:t>
            </a:r>
          </a:p>
        </p:txBody>
      </p:sp>
    </p:spTree>
    <p:extLst>
      <p:ext uri="{BB962C8B-B14F-4D97-AF65-F5344CB8AC3E}">
        <p14:creationId xmlns:p14="http://schemas.microsoft.com/office/powerpoint/2010/main" val="294517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89B9A4-77EF-46AB-86D0-90A489D2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hr-HR" dirty="0"/>
              <a:t>METHODS</a:t>
            </a:r>
            <a:endParaRPr lang="en-US" dirty="0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685E4074-8A01-4892-979C-F7D99FF335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460712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548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722A99-D512-45CE-88F3-E5662034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46708"/>
          </a:xfrm>
        </p:spPr>
        <p:txBody>
          <a:bodyPr>
            <a:normAutofit fontScale="90000"/>
          </a:bodyPr>
          <a:lstStyle/>
          <a:p>
            <a:r>
              <a:rPr lang="hr-HR" dirty="0"/>
              <a:t>REMOTE SENSING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70C7BD-6804-41DE-BB9D-F14230E0A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459992"/>
          </a:xfrm>
        </p:spPr>
        <p:txBody>
          <a:bodyPr/>
          <a:lstStyle/>
          <a:p>
            <a:r>
              <a:rPr lang="hr-HR" dirty="0"/>
              <a:t>State </a:t>
            </a:r>
            <a:r>
              <a:rPr lang="hr-HR" dirty="0" err="1"/>
              <a:t>Geodetic</a:t>
            </a:r>
            <a:r>
              <a:rPr lang="hr-HR" dirty="0"/>
              <a:t> </a:t>
            </a:r>
            <a:r>
              <a:rPr lang="hr-HR" dirty="0" err="1"/>
              <a:t>Administration</a:t>
            </a:r>
            <a:r>
              <a:rPr lang="hr-HR" dirty="0"/>
              <a:t> – </a:t>
            </a:r>
            <a:r>
              <a:rPr lang="hr-HR" dirty="0" err="1"/>
              <a:t>Geoportal</a:t>
            </a:r>
            <a:r>
              <a:rPr lang="hr-HR" dirty="0"/>
              <a:t> (WMS –GIS software)</a:t>
            </a:r>
          </a:p>
          <a:p>
            <a:r>
              <a:rPr lang="hr-HR" dirty="0"/>
              <a:t>Google </a:t>
            </a:r>
            <a:r>
              <a:rPr lang="hr-HR" dirty="0" err="1"/>
              <a:t>Earth</a:t>
            </a:r>
            <a:r>
              <a:rPr lang="hr-HR" dirty="0"/>
              <a:t> Pro (</a:t>
            </a:r>
            <a:r>
              <a:rPr lang="hr-HR" dirty="0" err="1"/>
              <a:t>Maxar</a:t>
            </a:r>
            <a:r>
              <a:rPr lang="hr-HR" dirty="0"/>
              <a:t> Technologies)</a:t>
            </a:r>
          </a:p>
          <a:p>
            <a:endParaRPr lang="en-US" dirty="0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8C10472F-5D73-4BF5-A3B5-0319901322E4}"/>
              </a:ext>
            </a:extLst>
          </p:cNvPr>
          <p:cNvSpPr txBox="1">
            <a:spLocks/>
          </p:cNvSpPr>
          <p:nvPr/>
        </p:nvSpPr>
        <p:spPr>
          <a:xfrm>
            <a:off x="252919" y="2070564"/>
            <a:ext cx="2947482" cy="391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dirty="0" err="1"/>
              <a:t>Geoportal</a:t>
            </a:r>
            <a:r>
              <a:rPr lang="hr-HR" dirty="0"/>
              <a:t> DOF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dirty="0" err="1"/>
              <a:t>Satellite</a:t>
            </a:r>
            <a:r>
              <a:rPr lang="hr-HR" dirty="0"/>
              <a:t> </a:t>
            </a:r>
            <a:r>
              <a:rPr lang="hr-HR" dirty="0" err="1"/>
              <a:t>imagery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91C3B23-FBEE-4B2C-80C4-AE60B1C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1704975"/>
            <a:ext cx="7624742" cy="428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tlo, na otvorenom, planina, priroda&#10;&#10;Opis je automatski generiran">
            <a:extLst>
              <a:ext uri="{FF2B5EF4-FFF2-40B4-BE49-F238E27FC236}">
                <a16:creationId xmlns:a16="http://schemas.microsoft.com/office/drawing/2014/main" id="{0D3F5F98-5CB4-4FEC-B68D-17FEEC376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22" y="789462"/>
            <a:ext cx="3961782" cy="527907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A1C419F-9215-4BCD-9703-C9F9E891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96" y="2169823"/>
            <a:ext cx="3232727" cy="3842327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2800" dirty="0"/>
              <a:t>GCP – </a:t>
            </a:r>
            <a:r>
              <a:rPr lang="hr-HR" sz="2800" dirty="0" err="1"/>
              <a:t>Trimble</a:t>
            </a:r>
            <a:r>
              <a:rPr lang="hr-HR" sz="2800" dirty="0"/>
              <a:t> GNSS</a:t>
            </a:r>
            <a:br>
              <a:rPr lang="hr-HR" sz="2800" dirty="0"/>
            </a:br>
            <a:br>
              <a:rPr lang="hr-HR" sz="2800" dirty="0"/>
            </a:br>
            <a:r>
              <a:rPr lang="hr-HR" sz="2800" dirty="0"/>
              <a:t>UAV-DJI </a:t>
            </a:r>
            <a:r>
              <a:rPr lang="hr-HR" sz="2800" dirty="0" err="1"/>
              <a:t>Phantom</a:t>
            </a:r>
            <a:r>
              <a:rPr lang="hr-HR" sz="2800" dirty="0"/>
              <a:t> 4</a:t>
            </a:r>
            <a:br>
              <a:rPr lang="hr-HR" sz="2800" dirty="0"/>
            </a:br>
            <a:br>
              <a:rPr lang="hr-HR" sz="2800" dirty="0"/>
            </a:br>
            <a:r>
              <a:rPr lang="hr-HR" sz="2800" dirty="0" err="1"/>
              <a:t>Mapping</a:t>
            </a:r>
            <a:endParaRPr lang="en-US" sz="2800" dirty="0"/>
          </a:p>
        </p:txBody>
      </p:sp>
      <p:pic>
        <p:nvPicPr>
          <p:cNvPr id="4" name="Rezervirano mjesto sadržaja 3" descr="Slika na kojoj se prikazuje stijena, na otvorenom, tlo, priroda&#10;&#10;Opis je automatski generiran">
            <a:extLst>
              <a:ext uri="{FF2B5EF4-FFF2-40B4-BE49-F238E27FC236}">
                <a16:creationId xmlns:a16="http://schemas.microsoft.com/office/drawing/2014/main" id="{192B10EF-F95B-41B3-8179-6ED94A38C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25" y="771181"/>
            <a:ext cx="3978015" cy="5297356"/>
          </a:xfrm>
          <a:prstGeom prst="rect">
            <a:avLst/>
          </a:prstGeo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2C3C90AD-3D4A-4C86-92C6-560BB1F7C02E}"/>
              </a:ext>
            </a:extLst>
          </p:cNvPr>
          <p:cNvSpPr txBox="1">
            <a:spLocks/>
          </p:cNvSpPr>
          <p:nvPr/>
        </p:nvSpPr>
        <p:spPr>
          <a:xfrm>
            <a:off x="252918" y="1083413"/>
            <a:ext cx="2947482" cy="1046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FIELDWORK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zeleno, različito&#10;&#10;Opis je automatski generiran">
            <a:extLst>
              <a:ext uri="{FF2B5EF4-FFF2-40B4-BE49-F238E27FC236}">
                <a16:creationId xmlns:a16="http://schemas.microsoft.com/office/drawing/2014/main" id="{4AAC66AF-06D0-4EDC-A9C1-164AA3035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81"/>
            <a:ext cx="4962525" cy="6722519"/>
          </a:xfrm>
        </p:spPr>
      </p:pic>
      <p:sp>
        <p:nvSpPr>
          <p:cNvPr id="8" name="Naslov 7">
            <a:extLst>
              <a:ext uri="{FF2B5EF4-FFF2-40B4-BE49-F238E27FC236}">
                <a16:creationId xmlns:a16="http://schemas.microsoft.com/office/drawing/2014/main" id="{2847D679-B484-4B4A-A7B6-7AD46184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741206AF-2C32-4D8F-AEE0-D5C71EF9B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40" y="3263434"/>
            <a:ext cx="6866562" cy="3058257"/>
          </a:xfrm>
          <a:prstGeom prst="rect">
            <a:avLst/>
          </a:prstGeom>
        </p:spPr>
      </p:pic>
      <p:pic>
        <p:nvPicPr>
          <p:cNvPr id="10" name="Slika 9" descr="Slika na kojoj se prikazuje trava&#10;&#10;Opis je automatski generiran">
            <a:extLst>
              <a:ext uri="{FF2B5EF4-FFF2-40B4-BE49-F238E27FC236}">
                <a16:creationId xmlns:a16="http://schemas.microsoft.com/office/drawing/2014/main" id="{F474B48C-4B79-4E91-9FD6-12A761CFA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40" y="1534911"/>
            <a:ext cx="6860141" cy="1711409"/>
          </a:xfrm>
          <a:prstGeom prst="rect">
            <a:avLst/>
          </a:prstGeom>
        </p:spPr>
      </p:pic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A2AEF18B-925F-4D2B-92E1-47F8575B053B}"/>
              </a:ext>
            </a:extLst>
          </p:cNvPr>
          <p:cNvCxnSpPr/>
          <p:nvPr/>
        </p:nvCxnSpPr>
        <p:spPr>
          <a:xfrm flipV="1">
            <a:off x="3905250" y="2476500"/>
            <a:ext cx="3295650" cy="266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F534FFBF-3497-4F55-9F08-D31C7E8BD247}"/>
              </a:ext>
            </a:extLst>
          </p:cNvPr>
          <p:cNvCxnSpPr>
            <a:cxnSpLocks/>
          </p:cNvCxnSpPr>
          <p:nvPr/>
        </p:nvCxnSpPr>
        <p:spPr>
          <a:xfrm>
            <a:off x="2800350" y="4321259"/>
            <a:ext cx="3997614" cy="509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1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B36A34-69D6-44A1-AB99-49290AF6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0463"/>
            <a:ext cx="3328481" cy="1228838"/>
          </a:xfrm>
        </p:spPr>
        <p:txBody>
          <a:bodyPr>
            <a:normAutofit/>
          </a:bodyPr>
          <a:lstStyle/>
          <a:p>
            <a:r>
              <a:rPr lang="hr-HR" sz="2800" dirty="0"/>
              <a:t>GIS ANALYSIS AND PHOTOGRAMMETRY</a:t>
            </a:r>
            <a:endParaRPr lang="en-US" sz="2800" dirty="0"/>
          </a:p>
        </p:txBody>
      </p:sp>
      <p:pic>
        <p:nvPicPr>
          <p:cNvPr id="8" name="Slika 7" descr="Slika na kojoj se prikazuje trava, na otvorenom, tlo, rupa&#10;&#10;Opis je automatski generiran">
            <a:extLst>
              <a:ext uri="{FF2B5EF4-FFF2-40B4-BE49-F238E27FC236}">
                <a16:creationId xmlns:a16="http://schemas.microsoft.com/office/drawing/2014/main" id="{13768E59-F185-4AD9-A63B-3110E21D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5" y="57558"/>
            <a:ext cx="5212130" cy="4838700"/>
          </a:xfrm>
          <a:prstGeom prst="rect">
            <a:avLst/>
          </a:prstGeom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7DCF1638-46AF-4922-97E9-089C625FCB4F}"/>
              </a:ext>
            </a:extLst>
          </p:cNvPr>
          <p:cNvSpPr txBox="1">
            <a:spLocks/>
          </p:cNvSpPr>
          <p:nvPr/>
        </p:nvSpPr>
        <p:spPr>
          <a:xfrm>
            <a:off x="16582" y="1838212"/>
            <a:ext cx="3328481" cy="4010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ArcGIS</a:t>
            </a:r>
            <a:r>
              <a:rPr lang="hr-HR" sz="2800" dirty="0"/>
              <a:t> Pro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Drone2Map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Agisoft</a:t>
            </a: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Beach </a:t>
            </a:r>
            <a:r>
              <a:rPr lang="hr-HR" sz="2800" dirty="0" err="1"/>
              <a:t>area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length</a:t>
            </a:r>
            <a:r>
              <a:rPr lang="hr-HR" sz="2800" dirty="0"/>
              <a:t> </a:t>
            </a:r>
            <a:r>
              <a:rPr lang="hr-HR" sz="2800" dirty="0" err="1"/>
              <a:t>digitalisation</a:t>
            </a: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Rezervirano mjesto sadržaja 4" descr="Slika na kojoj se prikazuje tekst, zeleno&#10;&#10;Opis je automatski generiran">
            <a:extLst>
              <a:ext uri="{FF2B5EF4-FFF2-40B4-BE49-F238E27FC236}">
                <a16:creationId xmlns:a16="http://schemas.microsoft.com/office/drawing/2014/main" id="{3C947B63-A75B-4DE5-BF87-317A3C489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66" y="1214150"/>
            <a:ext cx="5343452" cy="5643850"/>
          </a:xfrm>
        </p:spPr>
      </p:pic>
    </p:spTree>
    <p:extLst>
      <p:ext uri="{BB962C8B-B14F-4D97-AF65-F5344CB8AC3E}">
        <p14:creationId xmlns:p14="http://schemas.microsoft.com/office/powerpoint/2010/main" val="305761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45459-9B45-476D-8D08-655006A0A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5CFB7B-DC1A-4C98-8500-A7FF3BC8F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E3992A-C106-48DF-802F-343600F7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2453"/>
      </p:ext>
    </p:extLst>
  </p:cSld>
  <p:clrMapOvr>
    <a:masterClrMapping/>
  </p:clrMapOvr>
</p:sld>
</file>

<file path=ppt/theme/theme1.xml><?xml version="1.0" encoding="utf-8"?>
<a:theme xmlns:a="http://schemas.openxmlformats.org/drawingml/2006/main" name="Okvir">
  <a:themeElements>
    <a:clrScheme name="Okvir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Okvir</Template>
  <TotalTime>3062</TotalTime>
  <Words>303</Words>
  <Application>Microsoft Office PowerPoint</Application>
  <PresentationFormat>Široki zaslon</PresentationFormat>
  <Paragraphs>54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Wingdings</vt:lpstr>
      <vt:lpstr>Wingdings 2</vt:lpstr>
      <vt:lpstr>Okvir</vt:lpstr>
      <vt:lpstr>Accuracy of remote sensing techniques in beach geomorphological surveys: a case study of Hvar island, Croatia </vt:lpstr>
      <vt:lpstr>INTRODUCTION</vt:lpstr>
      <vt:lpstr>PowerPoint prezentacija</vt:lpstr>
      <vt:lpstr>METHODS</vt:lpstr>
      <vt:lpstr>REMOTE SENSING</vt:lpstr>
      <vt:lpstr>GCP – Trimble GNSS  UAV-DJI Phantom 4  Mapping</vt:lpstr>
      <vt:lpstr>PowerPoint prezentacija</vt:lpstr>
      <vt:lpstr>GIS ANALYSIS AND PHOTOGRAMMETRY</vt:lpstr>
      <vt:lpstr>PowerPoint prezentacija</vt:lpstr>
      <vt:lpstr>RESULTS</vt:lpstr>
      <vt:lpstr>ANALYSIS</vt:lpstr>
      <vt:lpstr>RESULTS</vt:lpstr>
      <vt:lpstr>CONCLUSION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ACCURACY OF REMOTE SENSING TECHNIQUES IN GEOMORPHOLOGICAL INVESTIGATIONS OF BEACHES – EXAMPLE OF THE ISLAND OF HVAR </dc:title>
  <dc:creator>Marin Mićunović</dc:creator>
  <cp:lastModifiedBy>Marin Mićunović</cp:lastModifiedBy>
  <cp:revision>4</cp:revision>
  <dcterms:created xsi:type="dcterms:W3CDTF">2022-04-21T07:45:18Z</dcterms:created>
  <dcterms:modified xsi:type="dcterms:W3CDTF">2022-05-24T09:40:17Z</dcterms:modified>
</cp:coreProperties>
</file>