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60" r:id="rId4"/>
  </p:sldMasterIdLst>
  <p:notesMasterIdLst>
    <p:notesMasterId r:id="rId13"/>
  </p:notesMasterIdLst>
  <p:handoutMasterIdLst>
    <p:handoutMasterId r:id="rId14"/>
  </p:handoutMasterIdLst>
  <p:sldIdLst>
    <p:sldId id="284" r:id="rId5"/>
    <p:sldId id="270" r:id="rId6"/>
    <p:sldId id="278" r:id="rId7"/>
    <p:sldId id="279" r:id="rId8"/>
    <p:sldId id="280" r:id="rId9"/>
    <p:sldId id="281" r:id="rId10"/>
    <p:sldId id="271" r:id="rId11"/>
    <p:sldId id="274" r:id="rId12"/>
  </p:sldIdLst>
  <p:sldSz cx="9144000" cy="5143500" type="screen16x9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6BAAF"/>
    <a:srgbClr val="FFFFFF"/>
    <a:srgbClr val="5DD5FF"/>
    <a:srgbClr val="EDEFE9"/>
    <a:srgbClr val="805286"/>
    <a:srgbClr val="B45E2F"/>
    <a:srgbClr val="E6E4D8"/>
    <a:srgbClr val="E6EFCE"/>
    <a:srgbClr val="000000"/>
    <a:srgbClr val="149B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555DA0-7DB3-4B9A-B444-8BAFE08C2F3E}" v="4926" dt="2022-05-23T19:51:10.2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70"/>
    <p:restoredTop sz="94694"/>
  </p:normalViewPr>
  <p:slideViewPr>
    <p:cSldViewPr>
      <p:cViewPr varScale="1">
        <p:scale>
          <a:sx n="108" d="100"/>
          <a:sy n="108" d="100"/>
        </p:scale>
        <p:origin x="970" y="82"/>
      </p:cViewPr>
      <p:guideLst>
        <p:guide orient="horz" pos="162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298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gio Andrés Redondo Tilano" userId="9854b758-c5ec-49c4-a15b-6718d7334c1c" providerId="ADAL" clId="{1C2ADE51-8EB5-4E1C-B892-334AD03A1E1E}"/>
    <pc:docChg chg="custSel addSld delSld modSld modMainMaster">
      <pc:chgData name="Sergio Andrés Redondo Tilano" userId="9854b758-c5ec-49c4-a15b-6718d7334c1c" providerId="ADAL" clId="{1C2ADE51-8EB5-4E1C-B892-334AD03A1E1E}" dt="2022-05-06T19:02:34.943" v="205" actId="171"/>
      <pc:docMkLst>
        <pc:docMk/>
      </pc:docMkLst>
      <pc:sldChg chg="addSp delSp modSp">
        <pc:chgData name="Sergio Andrés Redondo Tilano" userId="9854b758-c5ec-49c4-a15b-6718d7334c1c" providerId="ADAL" clId="{1C2ADE51-8EB5-4E1C-B892-334AD03A1E1E}" dt="2022-05-06T19:02:34.943" v="205" actId="171"/>
        <pc:sldMkLst>
          <pc:docMk/>
          <pc:sldMk cId="3447519117" sldId="274"/>
        </pc:sldMkLst>
        <pc:spChg chg="add del mod">
          <ac:chgData name="Sergio Andrés Redondo Tilano" userId="9854b758-c5ec-49c4-a15b-6718d7334c1c" providerId="ADAL" clId="{1C2ADE51-8EB5-4E1C-B892-334AD03A1E1E}" dt="2022-05-06T19:02:22.538" v="198" actId="931"/>
          <ac:spMkLst>
            <pc:docMk/>
            <pc:sldMk cId="3447519117" sldId="274"/>
            <ac:spMk id="3" creationId="{134553A2-1CFA-429E-8287-59A09DF4C104}"/>
          </ac:spMkLst>
        </pc:spChg>
        <pc:spChg chg="del">
          <ac:chgData name="Sergio Andrés Redondo Tilano" userId="9854b758-c5ec-49c4-a15b-6718d7334c1c" providerId="ADAL" clId="{1C2ADE51-8EB5-4E1C-B892-334AD03A1E1E}" dt="2022-05-06T19:01:47.183" v="196" actId="478"/>
          <ac:spMkLst>
            <pc:docMk/>
            <pc:sldMk cId="3447519117" sldId="274"/>
            <ac:spMk id="9" creationId="{4DE9155D-EEC1-AD4B-8A93-95E77D8AEC0A}"/>
          </ac:spMkLst>
        </pc:spChg>
        <pc:spChg chg="mod">
          <ac:chgData name="Sergio Andrés Redondo Tilano" userId="9854b758-c5ec-49c4-a15b-6718d7334c1c" providerId="ADAL" clId="{1C2ADE51-8EB5-4E1C-B892-334AD03A1E1E}" dt="2022-05-06T19:01:43.919" v="195" actId="20577"/>
          <ac:spMkLst>
            <pc:docMk/>
            <pc:sldMk cId="3447519117" sldId="274"/>
            <ac:spMk id="10" creationId="{2025FF52-8155-EA4D-B419-F0A36B409871}"/>
          </ac:spMkLst>
        </pc:spChg>
        <pc:picChg chg="del">
          <ac:chgData name="Sergio Andrés Redondo Tilano" userId="9854b758-c5ec-49c4-a15b-6718d7334c1c" providerId="ADAL" clId="{1C2ADE51-8EB5-4E1C-B892-334AD03A1E1E}" dt="2022-05-06T19:01:49.295" v="197" actId="478"/>
          <ac:picMkLst>
            <pc:docMk/>
            <pc:sldMk cId="3447519117" sldId="274"/>
            <ac:picMk id="4" creationId="{0509548D-77A5-7D4E-AF9E-FECDB3A007A8}"/>
          </ac:picMkLst>
        </pc:picChg>
        <pc:picChg chg="add mod ord">
          <ac:chgData name="Sergio Andrés Redondo Tilano" userId="9854b758-c5ec-49c4-a15b-6718d7334c1c" providerId="ADAL" clId="{1C2ADE51-8EB5-4E1C-B892-334AD03A1E1E}" dt="2022-05-06T19:02:34.943" v="205" actId="171"/>
          <ac:picMkLst>
            <pc:docMk/>
            <pc:sldMk cId="3447519117" sldId="274"/>
            <ac:picMk id="6" creationId="{DA622029-E7E3-48FB-AAD6-345D99AD2F9C}"/>
          </ac:picMkLst>
        </pc:picChg>
      </pc:sldChg>
      <pc:sldMasterChg chg="modSp modSldLayout">
        <pc:chgData name="Sergio Andrés Redondo Tilano" userId="9854b758-c5ec-49c4-a15b-6718d7334c1c" providerId="ADAL" clId="{1C2ADE51-8EB5-4E1C-B892-334AD03A1E1E}" dt="2022-05-06T18:54:34.479" v="115" actId="20577"/>
        <pc:sldMasterMkLst>
          <pc:docMk/>
          <pc:sldMasterMk cId="234934727" sldId="2147483860"/>
        </pc:sldMasterMkLst>
        <pc:spChg chg="mod">
          <ac:chgData name="Sergio Andrés Redondo Tilano" userId="9854b758-c5ec-49c4-a15b-6718d7334c1c" providerId="ADAL" clId="{1C2ADE51-8EB5-4E1C-B892-334AD03A1E1E}" dt="2022-05-06T18:53:07.069" v="61" actId="313"/>
          <ac:spMkLst>
            <pc:docMk/>
            <pc:sldMasterMk cId="234934727" sldId="2147483860"/>
            <ac:spMk id="8" creationId="{136C1189-1A59-A349-8FCB-908BB977186C}"/>
          </ac:spMkLst>
        </pc:spChg>
        <pc:sldLayoutChg chg="modSp">
          <pc:chgData name="Sergio Andrés Redondo Tilano" userId="9854b758-c5ec-49c4-a15b-6718d7334c1c" providerId="ADAL" clId="{1C2ADE51-8EB5-4E1C-B892-334AD03A1E1E}" dt="2022-05-06T18:54:34.479" v="115" actId="20577"/>
          <pc:sldLayoutMkLst>
            <pc:docMk/>
            <pc:sldMasterMk cId="234934727" sldId="2147483860"/>
            <pc:sldLayoutMk cId="834125226" sldId="2147483862"/>
          </pc:sldLayoutMkLst>
          <pc:spChg chg="mod">
            <ac:chgData name="Sergio Andrés Redondo Tilano" userId="9854b758-c5ec-49c4-a15b-6718d7334c1c" providerId="ADAL" clId="{1C2ADE51-8EB5-4E1C-B892-334AD03A1E1E}" dt="2022-05-06T18:54:34.479" v="115" actId="20577"/>
            <ac:spMkLst>
              <pc:docMk/>
              <pc:sldMasterMk cId="234934727" sldId="2147483860"/>
              <pc:sldLayoutMk cId="834125226" sldId="2147483862"/>
              <ac:spMk id="9" creationId="{B05405C9-E569-F445-BB88-1BB9AF3A1B78}"/>
            </ac:spMkLst>
          </pc:spChg>
        </pc:sldLayoutChg>
      </pc:sldMasterChg>
    </pc:docChg>
  </pc:docChgLst>
  <pc:docChgLst>
    <pc:chgData name="Sergio Andrés Redondo Tilano" userId="9854b758-c5ec-49c4-a15b-6718d7334c1c" providerId="ADAL" clId="{11555DA0-7DB3-4B9A-B444-8BAFE08C2F3E}"/>
    <pc:docChg chg="undo custSel addSld delSld modSld modMainMaster">
      <pc:chgData name="Sergio Andrés Redondo Tilano" userId="9854b758-c5ec-49c4-a15b-6718d7334c1c" providerId="ADAL" clId="{11555DA0-7DB3-4B9A-B444-8BAFE08C2F3E}" dt="2022-05-23T19:51:10.237" v="4671" actId="478"/>
      <pc:docMkLst>
        <pc:docMk/>
      </pc:docMkLst>
      <pc:sldChg chg="addSp delSp modSp">
        <pc:chgData name="Sergio Andrés Redondo Tilano" userId="9854b758-c5ec-49c4-a15b-6718d7334c1c" providerId="ADAL" clId="{11555DA0-7DB3-4B9A-B444-8BAFE08C2F3E}" dt="2022-05-16T15:36:15.043" v="3740" actId="20577"/>
        <pc:sldMkLst>
          <pc:docMk/>
          <pc:sldMk cId="2683330471" sldId="270"/>
        </pc:sldMkLst>
        <pc:spChg chg="mod">
          <ac:chgData name="Sergio Andrés Redondo Tilano" userId="9854b758-c5ec-49c4-a15b-6718d7334c1c" providerId="ADAL" clId="{11555DA0-7DB3-4B9A-B444-8BAFE08C2F3E}" dt="2022-05-10T14:55:54.461" v="18" actId="20577"/>
          <ac:spMkLst>
            <pc:docMk/>
            <pc:sldMk cId="2683330471" sldId="270"/>
            <ac:spMk id="2" creationId="{7632FE86-992B-6946-A8AA-EDDA67DB3303}"/>
          </ac:spMkLst>
        </pc:spChg>
        <pc:spChg chg="add del mod">
          <ac:chgData name="Sergio Andrés Redondo Tilano" userId="9854b758-c5ec-49c4-a15b-6718d7334c1c" providerId="ADAL" clId="{11555DA0-7DB3-4B9A-B444-8BAFE08C2F3E}" dt="2022-05-16T15:30:38.159" v="3529"/>
          <ac:spMkLst>
            <pc:docMk/>
            <pc:sldMk cId="2683330471" sldId="270"/>
            <ac:spMk id="3" creationId="{53D66F49-3A24-4998-B6B3-C55E51BCCF00}"/>
          </ac:spMkLst>
        </pc:spChg>
        <pc:spChg chg="del mod">
          <ac:chgData name="Sergio Andrés Redondo Tilano" userId="9854b758-c5ec-49c4-a15b-6718d7334c1c" providerId="ADAL" clId="{11555DA0-7DB3-4B9A-B444-8BAFE08C2F3E}" dt="2022-05-10T14:56:38.971" v="21"/>
          <ac:spMkLst>
            <pc:docMk/>
            <pc:sldMk cId="2683330471" sldId="270"/>
            <ac:spMk id="3" creationId="{D9F58966-C77C-C84E-8B54-9262F41E8C33}"/>
          </ac:spMkLst>
        </pc:spChg>
        <pc:spChg chg="add mod">
          <ac:chgData name="Sergio Andrés Redondo Tilano" userId="9854b758-c5ec-49c4-a15b-6718d7334c1c" providerId="ADAL" clId="{11555DA0-7DB3-4B9A-B444-8BAFE08C2F3E}" dt="2022-05-16T15:36:15.043" v="3740" actId="20577"/>
          <ac:spMkLst>
            <pc:docMk/>
            <pc:sldMk cId="2683330471" sldId="270"/>
            <ac:spMk id="4" creationId="{C8B98CE6-A850-4018-B15C-7152FD15B9A6}"/>
          </ac:spMkLst>
        </pc:spChg>
        <pc:spChg chg="add mod">
          <ac:chgData name="Sergio Andrés Redondo Tilano" userId="9854b758-c5ec-49c4-a15b-6718d7334c1c" providerId="ADAL" clId="{11555DA0-7DB3-4B9A-B444-8BAFE08C2F3E}" dt="2022-05-13T15:20:55.921" v="3314" actId="20577"/>
          <ac:spMkLst>
            <pc:docMk/>
            <pc:sldMk cId="2683330471" sldId="270"/>
            <ac:spMk id="7" creationId="{34D3C4B5-301B-4694-83FA-756BAD14B457}"/>
          </ac:spMkLst>
        </pc:spChg>
        <pc:spChg chg="add del mod">
          <ac:chgData name="Sergio Andrés Redondo Tilano" userId="9854b758-c5ec-49c4-a15b-6718d7334c1c" providerId="ADAL" clId="{11555DA0-7DB3-4B9A-B444-8BAFE08C2F3E}" dt="2022-05-16T15:30:38.159" v="3529"/>
          <ac:spMkLst>
            <pc:docMk/>
            <pc:sldMk cId="2683330471" sldId="270"/>
            <ac:spMk id="8" creationId="{F8CAA702-E444-406C-BA19-CEC31CB6BB8F}"/>
          </ac:spMkLst>
        </pc:spChg>
        <pc:spChg chg="add del mod">
          <ac:chgData name="Sergio Andrés Redondo Tilano" userId="9854b758-c5ec-49c4-a15b-6718d7334c1c" providerId="ADAL" clId="{11555DA0-7DB3-4B9A-B444-8BAFE08C2F3E}" dt="2022-05-16T15:35:36.984" v="3721" actId="478"/>
          <ac:spMkLst>
            <pc:docMk/>
            <pc:sldMk cId="2683330471" sldId="270"/>
            <ac:spMk id="9" creationId="{49D85E64-7AE6-4AE0-9417-17B1F343A880}"/>
          </ac:spMkLst>
        </pc:spChg>
        <pc:spChg chg="add del mod">
          <ac:chgData name="Sergio Andrés Redondo Tilano" userId="9854b758-c5ec-49c4-a15b-6718d7334c1c" providerId="ADAL" clId="{11555DA0-7DB3-4B9A-B444-8BAFE08C2F3E}" dt="2022-05-16T15:34:27.368" v="3633" actId="478"/>
          <ac:spMkLst>
            <pc:docMk/>
            <pc:sldMk cId="2683330471" sldId="270"/>
            <ac:spMk id="11" creationId="{82C48202-8E49-4C15-B319-055204894B89}"/>
          </ac:spMkLst>
        </pc:spChg>
        <pc:spChg chg="add del mod">
          <ac:chgData name="Sergio Andrés Redondo Tilano" userId="9854b758-c5ec-49c4-a15b-6718d7334c1c" providerId="ADAL" clId="{11555DA0-7DB3-4B9A-B444-8BAFE08C2F3E}" dt="2022-05-16T15:15:06.141" v="3511" actId="478"/>
          <ac:spMkLst>
            <pc:docMk/>
            <pc:sldMk cId="2683330471" sldId="270"/>
            <ac:spMk id="12" creationId="{4D333895-8606-4233-AF5E-16719020722B}"/>
          </ac:spMkLst>
        </pc:spChg>
        <pc:spChg chg="add del">
          <ac:chgData name="Sergio Andrés Redondo Tilano" userId="9854b758-c5ec-49c4-a15b-6718d7334c1c" providerId="ADAL" clId="{11555DA0-7DB3-4B9A-B444-8BAFE08C2F3E}" dt="2022-05-13T15:28:23.041" v="3330"/>
          <ac:spMkLst>
            <pc:docMk/>
            <pc:sldMk cId="2683330471" sldId="270"/>
            <ac:spMk id="13" creationId="{BAD53D3C-5A41-4D9B-910B-9650D7D41641}"/>
          </ac:spMkLst>
        </pc:spChg>
        <pc:spChg chg="add mod">
          <ac:chgData name="Sergio Andrés Redondo Tilano" userId="9854b758-c5ec-49c4-a15b-6718d7334c1c" providerId="ADAL" clId="{11555DA0-7DB3-4B9A-B444-8BAFE08C2F3E}" dt="2022-05-16T15:30:58.251" v="3532" actId="1076"/>
          <ac:spMkLst>
            <pc:docMk/>
            <pc:sldMk cId="2683330471" sldId="270"/>
            <ac:spMk id="15" creationId="{F3E03D90-A780-4081-ADC5-D6D06896664E}"/>
          </ac:spMkLst>
        </pc:spChg>
        <pc:spChg chg="add mod">
          <ac:chgData name="Sergio Andrés Redondo Tilano" userId="9854b758-c5ec-49c4-a15b-6718d7334c1c" providerId="ADAL" clId="{11555DA0-7DB3-4B9A-B444-8BAFE08C2F3E}" dt="2022-05-16T15:30:58.251" v="3532" actId="1076"/>
          <ac:spMkLst>
            <pc:docMk/>
            <pc:sldMk cId="2683330471" sldId="270"/>
            <ac:spMk id="17" creationId="{29CD3233-7B2C-4F0B-97B5-DE9C36145895}"/>
          </ac:spMkLst>
        </pc:spChg>
        <pc:spChg chg="add mod">
          <ac:chgData name="Sergio Andrés Redondo Tilano" userId="9854b758-c5ec-49c4-a15b-6718d7334c1c" providerId="ADAL" clId="{11555DA0-7DB3-4B9A-B444-8BAFE08C2F3E}" dt="2022-05-16T15:31:19.721" v="3556" actId="20577"/>
          <ac:spMkLst>
            <pc:docMk/>
            <pc:sldMk cId="2683330471" sldId="270"/>
            <ac:spMk id="18" creationId="{F80A2052-E8EF-4BA9-970B-D14D649EA671}"/>
          </ac:spMkLst>
        </pc:spChg>
        <pc:picChg chg="add mod modCrop">
          <ac:chgData name="Sergio Andrés Redondo Tilano" userId="9854b758-c5ec-49c4-a15b-6718d7334c1c" providerId="ADAL" clId="{11555DA0-7DB3-4B9A-B444-8BAFE08C2F3E}" dt="2022-05-10T15:19:07.691" v="138" actId="732"/>
          <ac:picMkLst>
            <pc:docMk/>
            <pc:sldMk cId="2683330471" sldId="270"/>
            <ac:picMk id="5" creationId="{843CE9C3-0B42-4665-B965-E9E7B387743C}"/>
          </ac:picMkLst>
        </pc:picChg>
        <pc:picChg chg="add del mod modCrop">
          <ac:chgData name="Sergio Andrés Redondo Tilano" userId="9854b758-c5ec-49c4-a15b-6718d7334c1c" providerId="ADAL" clId="{11555DA0-7DB3-4B9A-B444-8BAFE08C2F3E}" dt="2022-05-16T15:30:38.159" v="3529"/>
          <ac:picMkLst>
            <pc:docMk/>
            <pc:sldMk cId="2683330471" sldId="270"/>
            <ac:picMk id="6" creationId="{C7432297-7B3E-4C94-883B-88FB2F59D0AD}"/>
          </ac:picMkLst>
        </pc:picChg>
        <pc:picChg chg="add mod modCrop">
          <ac:chgData name="Sergio Andrés Redondo Tilano" userId="9854b758-c5ec-49c4-a15b-6718d7334c1c" providerId="ADAL" clId="{11555DA0-7DB3-4B9A-B444-8BAFE08C2F3E}" dt="2022-05-16T15:30:47.822" v="3530" actId="1076"/>
          <ac:picMkLst>
            <pc:docMk/>
            <pc:sldMk cId="2683330471" sldId="270"/>
            <ac:picMk id="13" creationId="{BD4B45AE-604C-4D49-B638-2BBBDCF99F83}"/>
          </ac:picMkLst>
        </pc:picChg>
        <pc:picChg chg="add mod">
          <ac:chgData name="Sergio Andrés Redondo Tilano" userId="9854b758-c5ec-49c4-a15b-6718d7334c1c" providerId="ADAL" clId="{11555DA0-7DB3-4B9A-B444-8BAFE08C2F3E}" dt="2022-05-16T15:30:58.251" v="3532" actId="1076"/>
          <ac:picMkLst>
            <pc:docMk/>
            <pc:sldMk cId="2683330471" sldId="270"/>
            <ac:picMk id="14" creationId="{80C385C2-3819-4466-9236-D185EC696785}"/>
          </ac:picMkLst>
        </pc:picChg>
        <pc:picChg chg="add del mod modCrop">
          <ac:chgData name="Sergio Andrés Redondo Tilano" userId="9854b758-c5ec-49c4-a15b-6718d7334c1c" providerId="ADAL" clId="{11555DA0-7DB3-4B9A-B444-8BAFE08C2F3E}" dt="2022-05-16T15:32:39.950" v="3562"/>
          <ac:picMkLst>
            <pc:docMk/>
            <pc:sldMk cId="2683330471" sldId="270"/>
            <ac:picMk id="1026" creationId="{E794A8DA-C85F-4669-9A79-6C459E03E009}"/>
          </ac:picMkLst>
        </pc:picChg>
        <pc:cxnChg chg="add del mod">
          <ac:chgData name="Sergio Andrés Redondo Tilano" userId="9854b758-c5ec-49c4-a15b-6718d7334c1c" providerId="ADAL" clId="{11555DA0-7DB3-4B9A-B444-8BAFE08C2F3E}" dt="2022-05-16T15:30:38.159" v="3529"/>
          <ac:cxnSpMkLst>
            <pc:docMk/>
            <pc:sldMk cId="2683330471" sldId="270"/>
            <ac:cxnSpMk id="10" creationId="{1FF140A0-C844-4DDD-AADE-9BD6E6541444}"/>
          </ac:cxnSpMkLst>
        </pc:cxnChg>
        <pc:cxnChg chg="add mod">
          <ac:chgData name="Sergio Andrés Redondo Tilano" userId="9854b758-c5ec-49c4-a15b-6718d7334c1c" providerId="ADAL" clId="{11555DA0-7DB3-4B9A-B444-8BAFE08C2F3E}" dt="2022-05-16T15:30:58.251" v="3532" actId="1076"/>
          <ac:cxnSpMkLst>
            <pc:docMk/>
            <pc:sldMk cId="2683330471" sldId="270"/>
            <ac:cxnSpMk id="16" creationId="{6A64EF66-834B-4E4D-93DF-C0D1A0257F36}"/>
          </ac:cxnSpMkLst>
        </pc:cxnChg>
      </pc:sldChg>
      <pc:sldChg chg="addSp delSp modSp">
        <pc:chgData name="Sergio Andrés Redondo Tilano" userId="9854b758-c5ec-49c4-a15b-6718d7334c1c" providerId="ADAL" clId="{11555DA0-7DB3-4B9A-B444-8BAFE08C2F3E}" dt="2022-05-23T19:51:10.237" v="4671" actId="478"/>
        <pc:sldMkLst>
          <pc:docMk/>
          <pc:sldMk cId="926215642" sldId="271"/>
        </pc:sldMkLst>
        <pc:spChg chg="mod">
          <ac:chgData name="Sergio Andrés Redondo Tilano" userId="9854b758-c5ec-49c4-a15b-6718d7334c1c" providerId="ADAL" clId="{11555DA0-7DB3-4B9A-B444-8BAFE08C2F3E}" dt="2022-05-19T14:20:03.967" v="4363" actId="20577"/>
          <ac:spMkLst>
            <pc:docMk/>
            <pc:sldMk cId="926215642" sldId="271"/>
            <ac:spMk id="2" creationId="{E461F33B-37D3-C94F-BDCE-E96656DBF7C7}"/>
          </ac:spMkLst>
        </pc:spChg>
        <pc:spChg chg="mod">
          <ac:chgData name="Sergio Andrés Redondo Tilano" userId="9854b758-c5ec-49c4-a15b-6718d7334c1c" providerId="ADAL" clId="{11555DA0-7DB3-4B9A-B444-8BAFE08C2F3E}" dt="2022-05-20T13:11:23.263" v="4598" actId="6549"/>
          <ac:spMkLst>
            <pc:docMk/>
            <pc:sldMk cId="926215642" sldId="271"/>
            <ac:spMk id="3" creationId="{34C7AC73-3E89-A841-95FC-6E1D0BFA41CE}"/>
          </ac:spMkLst>
        </pc:spChg>
        <pc:picChg chg="add del">
          <ac:chgData name="Sergio Andrés Redondo Tilano" userId="9854b758-c5ec-49c4-a15b-6718d7334c1c" providerId="ADAL" clId="{11555DA0-7DB3-4B9A-B444-8BAFE08C2F3E}" dt="2022-05-16T16:06:56.460" v="4147" actId="478"/>
          <ac:picMkLst>
            <pc:docMk/>
            <pc:sldMk cId="926215642" sldId="271"/>
            <ac:picMk id="4" creationId="{2653423F-93E4-4895-8DE0-DE797F9E0260}"/>
          </ac:picMkLst>
        </pc:picChg>
        <pc:picChg chg="add del">
          <ac:chgData name="Sergio Andrés Redondo Tilano" userId="9854b758-c5ec-49c4-a15b-6718d7334c1c" providerId="ADAL" clId="{11555DA0-7DB3-4B9A-B444-8BAFE08C2F3E}" dt="2022-05-23T19:51:10.237" v="4671" actId="478"/>
          <ac:picMkLst>
            <pc:docMk/>
            <pc:sldMk cId="926215642" sldId="271"/>
            <ac:picMk id="5" creationId="{21FC1C41-D5CA-4AF2-AB6C-FF193FE100C3}"/>
          </ac:picMkLst>
        </pc:picChg>
      </pc:sldChg>
      <pc:sldChg chg="addSp delSp modSp">
        <pc:chgData name="Sergio Andrés Redondo Tilano" userId="9854b758-c5ec-49c4-a15b-6718d7334c1c" providerId="ADAL" clId="{11555DA0-7DB3-4B9A-B444-8BAFE08C2F3E}" dt="2022-05-20T13:12:20.994" v="4617" actId="207"/>
        <pc:sldMkLst>
          <pc:docMk/>
          <pc:sldMk cId="3447519117" sldId="274"/>
        </pc:sldMkLst>
        <pc:spChg chg="add mod">
          <ac:chgData name="Sergio Andrés Redondo Tilano" userId="9854b758-c5ec-49c4-a15b-6718d7334c1c" providerId="ADAL" clId="{11555DA0-7DB3-4B9A-B444-8BAFE08C2F3E}" dt="2022-05-13T13:22:58.503" v="3021" actId="1076"/>
          <ac:spMkLst>
            <pc:docMk/>
            <pc:sldMk cId="3447519117" sldId="274"/>
            <ac:spMk id="2" creationId="{4A4CD6B3-CA73-4A37-B74E-F11685EE7B23}"/>
          </ac:spMkLst>
        </pc:spChg>
        <pc:spChg chg="add mod">
          <ac:chgData name="Sergio Andrés Redondo Tilano" userId="9854b758-c5ec-49c4-a15b-6718d7334c1c" providerId="ADAL" clId="{11555DA0-7DB3-4B9A-B444-8BAFE08C2F3E}" dt="2022-05-20T13:12:20.994" v="4617" actId="207"/>
          <ac:spMkLst>
            <pc:docMk/>
            <pc:sldMk cId="3447519117" sldId="274"/>
            <ac:spMk id="8" creationId="{DAFA457D-480C-45BA-A2D6-B116A8A4717B}"/>
          </ac:spMkLst>
        </pc:spChg>
        <pc:picChg chg="mod">
          <ac:chgData name="Sergio Andrés Redondo Tilano" userId="9854b758-c5ec-49c4-a15b-6718d7334c1c" providerId="ADAL" clId="{11555DA0-7DB3-4B9A-B444-8BAFE08C2F3E}" dt="2022-05-13T13:22:52.969" v="3020" actId="1076"/>
          <ac:picMkLst>
            <pc:docMk/>
            <pc:sldMk cId="3447519117" sldId="274"/>
            <ac:picMk id="6" creationId="{DA622029-E7E3-48FB-AAD6-345D99AD2F9C}"/>
          </ac:picMkLst>
        </pc:picChg>
        <pc:picChg chg="add del mod">
          <ac:chgData name="Sergio Andrés Redondo Tilano" userId="9854b758-c5ec-49c4-a15b-6718d7334c1c" providerId="ADAL" clId="{11555DA0-7DB3-4B9A-B444-8BAFE08C2F3E}" dt="2022-05-13T13:23:12.941" v="3022" actId="478"/>
          <ac:picMkLst>
            <pc:docMk/>
            <pc:sldMk cId="3447519117" sldId="274"/>
            <ac:picMk id="7" creationId="{DE0104BB-385F-4142-BC39-1A39ECB1620F}"/>
          </ac:picMkLst>
        </pc:picChg>
        <pc:picChg chg="add del">
          <ac:chgData name="Sergio Andrés Redondo Tilano" userId="9854b758-c5ec-49c4-a15b-6718d7334c1c" providerId="ADAL" clId="{11555DA0-7DB3-4B9A-B444-8BAFE08C2F3E}" dt="2022-05-13T13:21:28.410" v="2986" actId="478"/>
          <ac:picMkLst>
            <pc:docMk/>
            <pc:sldMk cId="3447519117" sldId="274"/>
            <ac:picMk id="2050" creationId="{5CF36FD7-FB96-4335-8CF6-5F26D7E55592}"/>
          </ac:picMkLst>
        </pc:picChg>
      </pc:sldChg>
      <pc:sldChg chg="addSp delSp modSp add mod">
        <pc:chgData name="Sergio Andrés Redondo Tilano" userId="9854b758-c5ec-49c4-a15b-6718d7334c1c" providerId="ADAL" clId="{11555DA0-7DB3-4B9A-B444-8BAFE08C2F3E}" dt="2022-05-23T19:50:51.497" v="4667" actId="478"/>
        <pc:sldMkLst>
          <pc:docMk/>
          <pc:sldMk cId="2038585346" sldId="278"/>
        </pc:sldMkLst>
        <pc:spChg chg="mod">
          <ac:chgData name="Sergio Andrés Redondo Tilano" userId="9854b758-c5ec-49c4-a15b-6718d7334c1c" providerId="ADAL" clId="{11555DA0-7DB3-4B9A-B444-8BAFE08C2F3E}" dt="2022-05-19T13:42:17.678" v="4156" actId="20577"/>
          <ac:spMkLst>
            <pc:docMk/>
            <pc:sldMk cId="2038585346" sldId="278"/>
            <ac:spMk id="4" creationId="{C8B98CE6-A850-4018-B15C-7152FD15B9A6}"/>
          </ac:spMkLst>
        </pc:spChg>
        <pc:spChg chg="add del mod">
          <ac:chgData name="Sergio Andrés Redondo Tilano" userId="9854b758-c5ec-49c4-a15b-6718d7334c1c" providerId="ADAL" clId="{11555DA0-7DB3-4B9A-B444-8BAFE08C2F3E}" dt="2022-05-10T16:14:04.260" v="1341"/>
          <ac:spMkLst>
            <pc:docMk/>
            <pc:sldMk cId="2038585346" sldId="278"/>
            <ac:spMk id="5" creationId="{9894D9F9-9F52-47FB-86A0-847D9070FED3}"/>
          </ac:spMkLst>
        </pc:spChg>
        <pc:spChg chg="add del mod">
          <ac:chgData name="Sergio Andrés Redondo Tilano" userId="9854b758-c5ec-49c4-a15b-6718d7334c1c" providerId="ADAL" clId="{11555DA0-7DB3-4B9A-B444-8BAFE08C2F3E}" dt="2022-05-10T16:17:56.231" v="1353"/>
          <ac:spMkLst>
            <pc:docMk/>
            <pc:sldMk cId="2038585346" sldId="278"/>
            <ac:spMk id="6" creationId="{6FB7CD1F-B23E-451D-A927-128E738E523F}"/>
          </ac:spMkLst>
        </pc:spChg>
        <pc:spChg chg="add del">
          <ac:chgData name="Sergio Andrés Redondo Tilano" userId="9854b758-c5ec-49c4-a15b-6718d7334c1c" providerId="ADAL" clId="{11555DA0-7DB3-4B9A-B444-8BAFE08C2F3E}" dt="2022-05-10T16:13:56.042" v="1340"/>
          <ac:spMkLst>
            <pc:docMk/>
            <pc:sldMk cId="2038585346" sldId="278"/>
            <ac:spMk id="17" creationId="{74F0BDFA-7E25-443A-9CB1-2C0681A1147D}"/>
          </ac:spMkLst>
        </pc:spChg>
        <pc:grpChg chg="del">
          <ac:chgData name="Sergio Andrés Redondo Tilano" userId="9854b758-c5ec-49c4-a15b-6718d7334c1c" providerId="ADAL" clId="{11555DA0-7DB3-4B9A-B444-8BAFE08C2F3E}" dt="2022-05-10T16:12:14.128" v="1202" actId="478"/>
          <ac:grpSpMkLst>
            <pc:docMk/>
            <pc:sldMk cId="2038585346" sldId="278"/>
            <ac:grpSpMk id="15" creationId="{AED9439E-59E0-4CCD-B31F-909050A71584}"/>
          </ac:grpSpMkLst>
        </pc:grpChg>
        <pc:graphicFrameChg chg="add del">
          <ac:chgData name="Sergio Andrés Redondo Tilano" userId="9854b758-c5ec-49c4-a15b-6718d7334c1c" providerId="ADAL" clId="{11555DA0-7DB3-4B9A-B444-8BAFE08C2F3E}" dt="2022-05-10T16:13:56.042" v="1340"/>
          <ac:graphicFrameMkLst>
            <pc:docMk/>
            <pc:sldMk cId="2038585346" sldId="278"/>
            <ac:graphicFrameMk id="13" creationId="{0D4DC076-5A4F-46F7-87DD-409874F23681}"/>
          </ac:graphicFrameMkLst>
        </pc:graphicFrameChg>
        <pc:graphicFrameChg chg="add del">
          <ac:chgData name="Sergio Andrés Redondo Tilano" userId="9854b758-c5ec-49c4-a15b-6718d7334c1c" providerId="ADAL" clId="{11555DA0-7DB3-4B9A-B444-8BAFE08C2F3E}" dt="2022-05-10T16:13:56.042" v="1340"/>
          <ac:graphicFrameMkLst>
            <pc:docMk/>
            <pc:sldMk cId="2038585346" sldId="278"/>
            <ac:graphicFrameMk id="16" creationId="{B78968F1-E91D-4B37-AB84-9AEC17AA89C8}"/>
          </ac:graphicFrameMkLst>
        </pc:graphicFrameChg>
        <pc:graphicFrameChg chg="add del mod">
          <ac:chgData name="Sergio Andrés Redondo Tilano" userId="9854b758-c5ec-49c4-a15b-6718d7334c1c" providerId="ADAL" clId="{11555DA0-7DB3-4B9A-B444-8BAFE08C2F3E}" dt="2022-05-10T16:17:54.004" v="1351" actId="478"/>
          <ac:graphicFrameMkLst>
            <pc:docMk/>
            <pc:sldMk cId="2038585346" sldId="278"/>
            <ac:graphicFrameMk id="19" creationId="{65C0011C-2E65-4C5C-8859-7CA5B1C590B8}"/>
          </ac:graphicFrameMkLst>
        </pc:graphicFrameChg>
        <pc:graphicFrameChg chg="add mod">
          <ac:chgData name="Sergio Andrés Redondo Tilano" userId="9854b758-c5ec-49c4-a15b-6718d7334c1c" providerId="ADAL" clId="{11555DA0-7DB3-4B9A-B444-8BAFE08C2F3E}" dt="2022-05-16T15:41:58.722" v="3913" actId="14100"/>
          <ac:graphicFrameMkLst>
            <pc:docMk/>
            <pc:sldMk cId="2038585346" sldId="278"/>
            <ac:graphicFrameMk id="20" creationId="{989EF687-CA5D-498B-9CF4-C819C88F72CC}"/>
          </ac:graphicFrameMkLst>
        </pc:graphicFrameChg>
        <pc:graphicFrameChg chg="add mod">
          <ac:chgData name="Sergio Andrés Redondo Tilano" userId="9854b758-c5ec-49c4-a15b-6718d7334c1c" providerId="ADAL" clId="{11555DA0-7DB3-4B9A-B444-8BAFE08C2F3E}" dt="2022-05-16T15:42:55.072" v="3927"/>
          <ac:graphicFrameMkLst>
            <pc:docMk/>
            <pc:sldMk cId="2038585346" sldId="278"/>
            <ac:graphicFrameMk id="21" creationId="{AD13103C-8938-4335-B70F-A22F5E646694}"/>
          </ac:graphicFrameMkLst>
        </pc:graphicFrameChg>
        <pc:picChg chg="add del mod">
          <ac:chgData name="Sergio Andrés Redondo Tilano" userId="9854b758-c5ec-49c4-a15b-6718d7334c1c" providerId="ADAL" clId="{11555DA0-7DB3-4B9A-B444-8BAFE08C2F3E}" dt="2022-05-16T16:01:34.753" v="4130" actId="478"/>
          <ac:picMkLst>
            <pc:docMk/>
            <pc:sldMk cId="2038585346" sldId="278"/>
            <ac:picMk id="6" creationId="{9E28AB1B-7ADC-493A-A038-74B60DC095A5}"/>
          </ac:picMkLst>
        </pc:picChg>
        <pc:picChg chg="add del">
          <ac:chgData name="Sergio Andrés Redondo Tilano" userId="9854b758-c5ec-49c4-a15b-6718d7334c1c" providerId="ADAL" clId="{11555DA0-7DB3-4B9A-B444-8BAFE08C2F3E}" dt="2022-05-23T19:50:51.497" v="4667" actId="478"/>
          <ac:picMkLst>
            <pc:docMk/>
            <pc:sldMk cId="2038585346" sldId="278"/>
            <ac:picMk id="7" creationId="{AA63464B-B483-45F3-A062-FFAE782C41EF}"/>
          </ac:picMkLst>
        </pc:picChg>
        <pc:picChg chg="del">
          <ac:chgData name="Sergio Andrés Redondo Tilano" userId="9854b758-c5ec-49c4-a15b-6718d7334c1c" providerId="ADAL" clId="{11555DA0-7DB3-4B9A-B444-8BAFE08C2F3E}" dt="2022-05-10T16:12:15.877" v="1203" actId="478"/>
          <ac:picMkLst>
            <pc:docMk/>
            <pc:sldMk cId="2038585346" sldId="278"/>
            <ac:picMk id="18" creationId="{DAA78F54-03B1-4503-BA69-D2336AD94CFA}"/>
          </ac:picMkLst>
        </pc:picChg>
      </pc:sldChg>
      <pc:sldChg chg="addSp delSp modSp add mod">
        <pc:chgData name="Sergio Andrés Redondo Tilano" userId="9854b758-c5ec-49c4-a15b-6718d7334c1c" providerId="ADAL" clId="{11555DA0-7DB3-4B9A-B444-8BAFE08C2F3E}" dt="2022-05-23T19:50:54.916" v="4668" actId="478"/>
        <pc:sldMkLst>
          <pc:docMk/>
          <pc:sldMk cId="4261419282" sldId="279"/>
        </pc:sldMkLst>
        <pc:spChg chg="mod">
          <ac:chgData name="Sergio Andrés Redondo Tilano" userId="9854b758-c5ec-49c4-a15b-6718d7334c1c" providerId="ADAL" clId="{11555DA0-7DB3-4B9A-B444-8BAFE08C2F3E}" dt="2022-05-10T16:32:03.591" v="1430" actId="20577"/>
          <ac:spMkLst>
            <pc:docMk/>
            <pc:sldMk cId="4261419282" sldId="279"/>
            <ac:spMk id="2" creationId="{7632FE86-992B-6946-A8AA-EDDA67DB3303}"/>
          </ac:spMkLst>
        </pc:spChg>
        <pc:spChg chg="mod">
          <ac:chgData name="Sergio Andrés Redondo Tilano" userId="9854b758-c5ec-49c4-a15b-6718d7334c1c" providerId="ADAL" clId="{11555DA0-7DB3-4B9A-B444-8BAFE08C2F3E}" dt="2022-05-19T13:43:46.742" v="4240" actId="20577"/>
          <ac:spMkLst>
            <pc:docMk/>
            <pc:sldMk cId="4261419282" sldId="279"/>
            <ac:spMk id="4" creationId="{C8B98CE6-A850-4018-B15C-7152FD15B9A6}"/>
          </ac:spMkLst>
        </pc:spChg>
        <pc:spChg chg="add del mod">
          <ac:chgData name="Sergio Andrés Redondo Tilano" userId="9854b758-c5ec-49c4-a15b-6718d7334c1c" providerId="ADAL" clId="{11555DA0-7DB3-4B9A-B444-8BAFE08C2F3E}" dt="2022-05-16T16:00:35.080" v="4124" actId="478"/>
          <ac:spMkLst>
            <pc:docMk/>
            <pc:sldMk cId="4261419282" sldId="279"/>
            <ac:spMk id="5" creationId="{3A29C9FA-6394-4519-A25C-33C456DF9035}"/>
          </ac:spMkLst>
        </pc:spChg>
        <pc:spChg chg="add del mod">
          <ac:chgData name="Sergio Andrés Redondo Tilano" userId="9854b758-c5ec-49c4-a15b-6718d7334c1c" providerId="ADAL" clId="{11555DA0-7DB3-4B9A-B444-8BAFE08C2F3E}" dt="2022-05-10T18:27:07.535" v="2353" actId="478"/>
          <ac:spMkLst>
            <pc:docMk/>
            <pc:sldMk cId="4261419282" sldId="279"/>
            <ac:spMk id="5" creationId="{B123F283-E37D-4B99-BA70-50AF25BB8498}"/>
          </ac:spMkLst>
        </pc:spChg>
        <pc:spChg chg="del">
          <ac:chgData name="Sergio Andrés Redondo Tilano" userId="9854b758-c5ec-49c4-a15b-6718d7334c1c" providerId="ADAL" clId="{11555DA0-7DB3-4B9A-B444-8BAFE08C2F3E}" dt="2022-05-10T18:11:15.370" v="2289"/>
          <ac:spMkLst>
            <pc:docMk/>
            <pc:sldMk cId="4261419282" sldId="279"/>
            <ac:spMk id="9" creationId="{9C6A11B6-83FF-4C0E-BBB9-E33A762ABA19}"/>
          </ac:spMkLst>
        </pc:spChg>
        <pc:spChg chg="add del mod">
          <ac:chgData name="Sergio Andrés Redondo Tilano" userId="9854b758-c5ec-49c4-a15b-6718d7334c1c" providerId="ADAL" clId="{11555DA0-7DB3-4B9A-B444-8BAFE08C2F3E}" dt="2022-05-16T16:06:05.136" v="4142"/>
          <ac:spMkLst>
            <pc:docMk/>
            <pc:sldMk cId="4261419282" sldId="279"/>
            <ac:spMk id="10" creationId="{D0CD416A-B71B-46B4-A2AC-E7599B661AD5}"/>
          </ac:spMkLst>
        </pc:spChg>
        <pc:graphicFrameChg chg="add mod">
          <ac:chgData name="Sergio Andrés Redondo Tilano" userId="9854b758-c5ec-49c4-a15b-6718d7334c1c" providerId="ADAL" clId="{11555DA0-7DB3-4B9A-B444-8BAFE08C2F3E}" dt="2022-05-19T13:42:48.182" v="4158"/>
          <ac:graphicFrameMkLst>
            <pc:docMk/>
            <pc:sldMk cId="4261419282" sldId="279"/>
            <ac:graphicFrameMk id="6" creationId="{FA7A092B-1013-4BA9-A482-32D652D982A6}"/>
          </ac:graphicFrameMkLst>
        </pc:graphicFrameChg>
        <pc:picChg chg="add del mod">
          <ac:chgData name="Sergio Andrés Redondo Tilano" userId="9854b758-c5ec-49c4-a15b-6718d7334c1c" providerId="ADAL" clId="{11555DA0-7DB3-4B9A-B444-8BAFE08C2F3E}" dt="2022-05-16T16:06:02.429" v="4141" actId="478"/>
          <ac:picMkLst>
            <pc:docMk/>
            <pc:sldMk cId="4261419282" sldId="279"/>
            <ac:picMk id="3" creationId="{0302BB62-54D5-48CC-A959-3058FD0B966F}"/>
          </ac:picMkLst>
        </pc:picChg>
        <pc:picChg chg="add del mod">
          <ac:chgData name="Sergio Andrés Redondo Tilano" userId="9854b758-c5ec-49c4-a15b-6718d7334c1c" providerId="ADAL" clId="{11555DA0-7DB3-4B9A-B444-8BAFE08C2F3E}" dt="2022-05-23T19:50:54.916" v="4668" actId="478"/>
          <ac:picMkLst>
            <pc:docMk/>
            <pc:sldMk cId="4261419282" sldId="279"/>
            <ac:picMk id="7" creationId="{AD38F35C-0D38-4333-85A8-CEE830E84634}"/>
          </ac:picMkLst>
        </pc:picChg>
        <pc:picChg chg="add del mod modCrop">
          <ac:chgData name="Sergio Andrés Redondo Tilano" userId="9854b758-c5ec-49c4-a15b-6718d7334c1c" providerId="ADAL" clId="{11555DA0-7DB3-4B9A-B444-8BAFE08C2F3E}" dt="2022-05-16T16:03:24.844" v="4140" actId="478"/>
          <ac:picMkLst>
            <pc:docMk/>
            <pc:sldMk cId="4261419282" sldId="279"/>
            <ac:picMk id="8" creationId="{8B432009-B5C8-4524-B33C-86E4B6903F1D}"/>
          </ac:picMkLst>
        </pc:picChg>
        <pc:picChg chg="add mod ord">
          <ac:chgData name="Sergio Andrés Redondo Tilano" userId="9854b758-c5ec-49c4-a15b-6718d7334c1c" providerId="ADAL" clId="{11555DA0-7DB3-4B9A-B444-8BAFE08C2F3E}" dt="2022-05-16T16:06:17.878" v="4145" actId="167"/>
          <ac:picMkLst>
            <pc:docMk/>
            <pc:sldMk cId="4261419282" sldId="279"/>
            <ac:picMk id="11" creationId="{5CFC21C6-F5B5-428F-AF8F-3E9C3E452B18}"/>
          </ac:picMkLst>
        </pc:picChg>
      </pc:sldChg>
      <pc:sldChg chg="addSp delSp modSp add mod">
        <pc:chgData name="Sergio Andrés Redondo Tilano" userId="9854b758-c5ec-49c4-a15b-6718d7334c1c" providerId="ADAL" clId="{11555DA0-7DB3-4B9A-B444-8BAFE08C2F3E}" dt="2022-05-23T19:50:57.883" v="4669" actId="478"/>
        <pc:sldMkLst>
          <pc:docMk/>
          <pc:sldMk cId="3664704066" sldId="280"/>
        </pc:sldMkLst>
        <pc:spChg chg="mod">
          <ac:chgData name="Sergio Andrés Redondo Tilano" userId="9854b758-c5ec-49c4-a15b-6718d7334c1c" providerId="ADAL" clId="{11555DA0-7DB3-4B9A-B444-8BAFE08C2F3E}" dt="2022-05-10T16:33:11.489" v="1461" actId="20577"/>
          <ac:spMkLst>
            <pc:docMk/>
            <pc:sldMk cId="3664704066" sldId="280"/>
            <ac:spMk id="2" creationId="{7632FE86-992B-6946-A8AA-EDDA67DB3303}"/>
          </ac:spMkLst>
        </pc:spChg>
        <pc:spChg chg="add del mod">
          <ac:chgData name="Sergio Andrés Redondo Tilano" userId="9854b758-c5ec-49c4-a15b-6718d7334c1c" providerId="ADAL" clId="{11555DA0-7DB3-4B9A-B444-8BAFE08C2F3E}" dt="2022-05-16T17:47:15.593" v="4153" actId="478"/>
          <ac:spMkLst>
            <pc:docMk/>
            <pc:sldMk cId="3664704066" sldId="280"/>
            <ac:spMk id="3" creationId="{E79E70BE-BD59-401C-BB3C-5AC007930F7D}"/>
          </ac:spMkLst>
        </pc:spChg>
        <pc:spChg chg="del">
          <ac:chgData name="Sergio Andrés Redondo Tilano" userId="9854b758-c5ec-49c4-a15b-6718d7334c1c" providerId="ADAL" clId="{11555DA0-7DB3-4B9A-B444-8BAFE08C2F3E}" dt="2022-05-12T19:01:03.622" v="2379"/>
          <ac:spMkLst>
            <pc:docMk/>
            <pc:sldMk cId="3664704066" sldId="280"/>
            <ac:spMk id="4" creationId="{C8B98CE6-A850-4018-B15C-7152FD15B9A6}"/>
          </ac:spMkLst>
        </pc:spChg>
        <pc:spChg chg="add del mod">
          <ac:chgData name="Sergio Andrés Redondo Tilano" userId="9854b758-c5ec-49c4-a15b-6718d7334c1c" providerId="ADAL" clId="{11555DA0-7DB3-4B9A-B444-8BAFE08C2F3E}" dt="2022-05-16T17:46:59.445" v="4149" actId="931"/>
          <ac:spMkLst>
            <pc:docMk/>
            <pc:sldMk cId="3664704066" sldId="280"/>
            <ac:spMk id="9" creationId="{9272905B-3D73-49FB-8638-30A92B768A97}"/>
          </ac:spMkLst>
        </pc:spChg>
        <pc:spChg chg="del">
          <ac:chgData name="Sergio Andrés Redondo Tilano" userId="9854b758-c5ec-49c4-a15b-6718d7334c1c" providerId="ADAL" clId="{11555DA0-7DB3-4B9A-B444-8BAFE08C2F3E}" dt="2022-05-12T15:04:31.704" v="2375" actId="931"/>
          <ac:spMkLst>
            <pc:docMk/>
            <pc:sldMk cId="3664704066" sldId="280"/>
            <ac:spMk id="9" creationId="{9C6A11B6-83FF-4C0E-BBB9-E33A762ABA19}"/>
          </ac:spMkLst>
        </pc:spChg>
        <pc:graphicFrameChg chg="add mod">
          <ac:chgData name="Sergio Andrés Redondo Tilano" userId="9854b758-c5ec-49c4-a15b-6718d7334c1c" providerId="ADAL" clId="{11555DA0-7DB3-4B9A-B444-8BAFE08C2F3E}" dt="2022-05-13T13:49:14.477" v="3180" actId="20577"/>
          <ac:graphicFrameMkLst>
            <pc:docMk/>
            <pc:sldMk cId="3664704066" sldId="280"/>
            <ac:graphicFrameMk id="7" creationId="{D8BBC2FF-09D0-4386-B44B-7FE7D5185BEF}"/>
          </ac:graphicFrameMkLst>
        </pc:graphicFrameChg>
        <pc:picChg chg="add del mod">
          <ac:chgData name="Sergio Andrés Redondo Tilano" userId="9854b758-c5ec-49c4-a15b-6718d7334c1c" providerId="ADAL" clId="{11555DA0-7DB3-4B9A-B444-8BAFE08C2F3E}" dt="2022-05-16T17:46:49.141" v="4148" actId="478"/>
          <ac:picMkLst>
            <pc:docMk/>
            <pc:sldMk cId="3664704066" sldId="280"/>
            <ac:picMk id="5" creationId="{8895D571-17DF-49D6-A3BC-3ECC2476BE78}"/>
          </ac:picMkLst>
        </pc:picChg>
        <pc:picChg chg="add del">
          <ac:chgData name="Sergio Andrés Redondo Tilano" userId="9854b758-c5ec-49c4-a15b-6718d7334c1c" providerId="ADAL" clId="{11555DA0-7DB3-4B9A-B444-8BAFE08C2F3E}" dt="2022-05-16T16:01:58.506" v="4133" actId="478"/>
          <ac:picMkLst>
            <pc:docMk/>
            <pc:sldMk cId="3664704066" sldId="280"/>
            <ac:picMk id="6" creationId="{BA9F82A3-EA78-4473-A3BB-FB80FA85EC80}"/>
          </ac:picMkLst>
        </pc:picChg>
        <pc:picChg chg="add del">
          <ac:chgData name="Sergio Andrés Redondo Tilano" userId="9854b758-c5ec-49c4-a15b-6718d7334c1c" providerId="ADAL" clId="{11555DA0-7DB3-4B9A-B444-8BAFE08C2F3E}" dt="2022-05-23T19:50:57.883" v="4669" actId="478"/>
          <ac:picMkLst>
            <pc:docMk/>
            <pc:sldMk cId="3664704066" sldId="280"/>
            <ac:picMk id="8" creationId="{7B7763BA-5804-41F4-8402-3CF6BED735F7}"/>
          </ac:picMkLst>
        </pc:picChg>
        <pc:picChg chg="add mod">
          <ac:chgData name="Sergio Andrés Redondo Tilano" userId="9854b758-c5ec-49c4-a15b-6718d7334c1c" providerId="ADAL" clId="{11555DA0-7DB3-4B9A-B444-8BAFE08C2F3E}" dt="2022-05-16T17:47:20.300" v="4154" actId="14100"/>
          <ac:picMkLst>
            <pc:docMk/>
            <pc:sldMk cId="3664704066" sldId="280"/>
            <ac:picMk id="11" creationId="{C9C09D45-E144-4978-95C3-5198F536B3FC}"/>
          </ac:picMkLst>
        </pc:picChg>
      </pc:sldChg>
      <pc:sldChg chg="addSp delSp modSp add">
        <pc:chgData name="Sergio Andrés Redondo Tilano" userId="9854b758-c5ec-49c4-a15b-6718d7334c1c" providerId="ADAL" clId="{11555DA0-7DB3-4B9A-B444-8BAFE08C2F3E}" dt="2022-05-23T19:51:04.030" v="4670" actId="478"/>
        <pc:sldMkLst>
          <pc:docMk/>
          <pc:sldMk cId="2320902348" sldId="281"/>
        </pc:sldMkLst>
        <pc:spChg chg="mod">
          <ac:chgData name="Sergio Andrés Redondo Tilano" userId="9854b758-c5ec-49c4-a15b-6718d7334c1c" providerId="ADAL" clId="{11555DA0-7DB3-4B9A-B444-8BAFE08C2F3E}" dt="2022-05-10T16:43:23.113" v="1473" actId="20577"/>
          <ac:spMkLst>
            <pc:docMk/>
            <pc:sldMk cId="2320902348" sldId="281"/>
            <ac:spMk id="2" creationId="{7632FE86-992B-6946-A8AA-EDDA67DB3303}"/>
          </ac:spMkLst>
        </pc:spChg>
        <pc:spChg chg="add del mod">
          <ac:chgData name="Sergio Andrés Redondo Tilano" userId="9854b758-c5ec-49c4-a15b-6718d7334c1c" providerId="ADAL" clId="{11555DA0-7DB3-4B9A-B444-8BAFE08C2F3E}" dt="2022-05-20T21:52:44.857" v="4619" actId="931"/>
          <ac:spMkLst>
            <pc:docMk/>
            <pc:sldMk cId="2320902348" sldId="281"/>
            <ac:spMk id="4" creationId="{1A420DC9-66E7-4694-B8B1-762F5CCF2D1F}"/>
          </ac:spMkLst>
        </pc:spChg>
        <pc:spChg chg="add del mod">
          <ac:chgData name="Sergio Andrés Redondo Tilano" userId="9854b758-c5ec-49c4-a15b-6718d7334c1c" providerId="ADAL" clId="{11555DA0-7DB3-4B9A-B444-8BAFE08C2F3E}" dt="2022-05-19T13:55:22.775" v="4242" actId="931"/>
          <ac:spMkLst>
            <pc:docMk/>
            <pc:sldMk cId="2320902348" sldId="281"/>
            <ac:spMk id="4" creationId="{A73C8E24-1291-4570-8C84-5B63A4623728}"/>
          </ac:spMkLst>
        </pc:spChg>
        <pc:spChg chg="del">
          <ac:chgData name="Sergio Andrés Redondo Tilano" userId="9854b758-c5ec-49c4-a15b-6718d7334c1c" providerId="ADAL" clId="{11555DA0-7DB3-4B9A-B444-8BAFE08C2F3E}" dt="2022-05-12T19:22:48.618" v="2398"/>
          <ac:spMkLst>
            <pc:docMk/>
            <pc:sldMk cId="2320902348" sldId="281"/>
            <ac:spMk id="4" creationId="{C8B98CE6-A850-4018-B15C-7152FD15B9A6}"/>
          </ac:spMkLst>
        </pc:spChg>
        <pc:spChg chg="add mod">
          <ac:chgData name="Sergio Andrés Redondo Tilano" userId="9854b758-c5ec-49c4-a15b-6718d7334c1c" providerId="ADAL" clId="{11555DA0-7DB3-4B9A-B444-8BAFE08C2F3E}" dt="2022-05-20T21:54:21.179" v="4632" actId="14100"/>
          <ac:spMkLst>
            <pc:docMk/>
            <pc:sldMk cId="2320902348" sldId="281"/>
            <ac:spMk id="7" creationId="{1308AB44-74D5-42AF-8FA0-05C36CF580FD}"/>
          </ac:spMkLst>
        </pc:spChg>
        <pc:spChg chg="add del mod">
          <ac:chgData name="Sergio Andrés Redondo Tilano" userId="9854b758-c5ec-49c4-a15b-6718d7334c1c" providerId="ADAL" clId="{11555DA0-7DB3-4B9A-B444-8BAFE08C2F3E}" dt="2022-05-20T21:53:35.688" v="4624"/>
          <ac:spMkLst>
            <pc:docMk/>
            <pc:sldMk cId="2320902348" sldId="281"/>
            <ac:spMk id="9" creationId="{9C482398-5A6B-4613-B8D2-291FD237F264}"/>
          </ac:spMkLst>
        </pc:spChg>
        <pc:spChg chg="del">
          <ac:chgData name="Sergio Andrés Redondo Tilano" userId="9854b758-c5ec-49c4-a15b-6718d7334c1c" providerId="ADAL" clId="{11555DA0-7DB3-4B9A-B444-8BAFE08C2F3E}" dt="2022-05-12T19:22:00.575" v="2395" actId="931"/>
          <ac:spMkLst>
            <pc:docMk/>
            <pc:sldMk cId="2320902348" sldId="281"/>
            <ac:spMk id="9" creationId="{9C6A11B6-83FF-4C0E-BBB9-E33A762ABA19}"/>
          </ac:spMkLst>
        </pc:spChg>
        <pc:spChg chg="add mod">
          <ac:chgData name="Sergio Andrés Redondo Tilano" userId="9854b758-c5ec-49c4-a15b-6718d7334c1c" providerId="ADAL" clId="{11555DA0-7DB3-4B9A-B444-8BAFE08C2F3E}" dt="2022-05-19T14:01:31.300" v="4274" actId="14100"/>
          <ac:spMkLst>
            <pc:docMk/>
            <pc:sldMk cId="2320902348" sldId="281"/>
            <ac:spMk id="13" creationId="{D109FA76-78C1-4488-8B61-36138F1EEADE}"/>
          </ac:spMkLst>
        </pc:spChg>
        <pc:spChg chg="add del mod">
          <ac:chgData name="Sergio Andrés Redondo Tilano" userId="9854b758-c5ec-49c4-a15b-6718d7334c1c" providerId="ADAL" clId="{11555DA0-7DB3-4B9A-B444-8BAFE08C2F3E}" dt="2022-05-19T14:01:38.471" v="4276" actId="14100"/>
          <ac:spMkLst>
            <pc:docMk/>
            <pc:sldMk cId="2320902348" sldId="281"/>
            <ac:spMk id="14" creationId="{8154C1CB-FB33-409E-869E-C1CB3DE93521}"/>
          </ac:spMkLst>
        </pc:spChg>
        <pc:spChg chg="add del mod">
          <ac:chgData name="Sergio Andrés Redondo Tilano" userId="9854b758-c5ec-49c4-a15b-6718d7334c1c" providerId="ADAL" clId="{11555DA0-7DB3-4B9A-B444-8BAFE08C2F3E}" dt="2022-05-19T14:00:15.494" v="4257"/>
          <ac:spMkLst>
            <pc:docMk/>
            <pc:sldMk cId="2320902348" sldId="281"/>
            <ac:spMk id="17" creationId="{D866C837-2BD9-4556-BAF3-64DCF9E3CE9A}"/>
          </ac:spMkLst>
        </pc:spChg>
        <pc:spChg chg="add del mod">
          <ac:chgData name="Sergio Andrés Redondo Tilano" userId="9854b758-c5ec-49c4-a15b-6718d7334c1c" providerId="ADAL" clId="{11555DA0-7DB3-4B9A-B444-8BAFE08C2F3E}" dt="2022-05-19T14:06:53.436" v="4291" actId="931"/>
          <ac:spMkLst>
            <pc:docMk/>
            <pc:sldMk cId="2320902348" sldId="281"/>
            <ac:spMk id="22" creationId="{27E2E55C-EDED-49B7-9482-3C4414134E67}"/>
          </ac:spMkLst>
        </pc:spChg>
        <pc:graphicFrameChg chg="add mod modGraphic">
          <ac:chgData name="Sergio Andrés Redondo Tilano" userId="9854b758-c5ec-49c4-a15b-6718d7334c1c" providerId="ADAL" clId="{11555DA0-7DB3-4B9A-B444-8BAFE08C2F3E}" dt="2022-05-20T21:55:10.601" v="4658" actId="20577"/>
          <ac:graphicFrameMkLst>
            <pc:docMk/>
            <pc:sldMk cId="2320902348" sldId="281"/>
            <ac:graphicFrameMk id="20" creationId="{AC0EE49F-5C40-42FC-8F11-C72FAACEBB22}"/>
          </ac:graphicFrameMkLst>
        </pc:graphicFrameChg>
        <pc:picChg chg="add del mod">
          <ac:chgData name="Sergio Andrés Redondo Tilano" userId="9854b758-c5ec-49c4-a15b-6718d7334c1c" providerId="ADAL" clId="{11555DA0-7DB3-4B9A-B444-8BAFE08C2F3E}" dt="2022-05-19T13:54:30.433" v="4241" actId="478"/>
          <ac:picMkLst>
            <pc:docMk/>
            <pc:sldMk cId="2320902348" sldId="281"/>
            <ac:picMk id="5" creationId="{4D47DDA1-ADD4-4987-908A-77BC0E26BE85}"/>
          </ac:picMkLst>
        </pc:picChg>
        <pc:picChg chg="add del mod modCrop">
          <ac:chgData name="Sergio Andrés Redondo Tilano" userId="9854b758-c5ec-49c4-a15b-6718d7334c1c" providerId="ADAL" clId="{11555DA0-7DB3-4B9A-B444-8BAFE08C2F3E}" dt="2022-05-19T13:59:52.084" v="4256" actId="478"/>
          <ac:picMkLst>
            <pc:docMk/>
            <pc:sldMk cId="2320902348" sldId="281"/>
            <ac:picMk id="6" creationId="{4EE982AD-5C62-4413-B55C-D00BFD59EDDC}"/>
          </ac:picMkLst>
        </pc:picChg>
        <pc:picChg chg="add mod ord">
          <ac:chgData name="Sergio Andrés Redondo Tilano" userId="9854b758-c5ec-49c4-a15b-6718d7334c1c" providerId="ADAL" clId="{11555DA0-7DB3-4B9A-B444-8BAFE08C2F3E}" dt="2022-05-20T21:52:58.310" v="4622" actId="14100"/>
          <ac:picMkLst>
            <pc:docMk/>
            <pc:sldMk cId="2320902348" sldId="281"/>
            <ac:picMk id="6" creationId="{64F83718-0034-44C3-BD64-D704209EF45C}"/>
          </ac:picMkLst>
        </pc:picChg>
        <pc:picChg chg="add del mod ord">
          <ac:chgData name="Sergio Andrés Redondo Tilano" userId="9854b758-c5ec-49c4-a15b-6718d7334c1c" providerId="ADAL" clId="{11555DA0-7DB3-4B9A-B444-8BAFE08C2F3E}" dt="2022-05-19T14:03:55.955" v="4290" actId="478"/>
          <ac:picMkLst>
            <pc:docMk/>
            <pc:sldMk cId="2320902348" sldId="281"/>
            <ac:picMk id="9" creationId="{D37B17D0-4DC1-4CF5-98DF-1D542C2BA14C}"/>
          </ac:picMkLst>
        </pc:picChg>
        <pc:picChg chg="add del">
          <ac:chgData name="Sergio Andrés Redondo Tilano" userId="9854b758-c5ec-49c4-a15b-6718d7334c1c" providerId="ADAL" clId="{11555DA0-7DB3-4B9A-B444-8BAFE08C2F3E}" dt="2022-05-16T16:02:12.374" v="4135" actId="478"/>
          <ac:picMkLst>
            <pc:docMk/>
            <pc:sldMk cId="2320902348" sldId="281"/>
            <ac:picMk id="11" creationId="{2192ACF7-CC6A-4398-AEF2-A85C911A3FDF}"/>
          </ac:picMkLst>
        </pc:picChg>
        <pc:picChg chg="add mod ord modCrop">
          <ac:chgData name="Sergio Andrés Redondo Tilano" userId="9854b758-c5ec-49c4-a15b-6718d7334c1c" providerId="ADAL" clId="{11555DA0-7DB3-4B9A-B444-8BAFE08C2F3E}" dt="2022-05-20T21:54:04.947" v="4630" actId="1076"/>
          <ac:picMkLst>
            <pc:docMk/>
            <pc:sldMk cId="2320902348" sldId="281"/>
            <ac:picMk id="11" creationId="{2BE3323D-A3A2-4122-A9C0-24FF2D5037EE}"/>
          </ac:picMkLst>
        </pc:picChg>
        <pc:picChg chg="add del mod">
          <ac:chgData name="Sergio Andrés Redondo Tilano" userId="9854b758-c5ec-49c4-a15b-6718d7334c1c" providerId="ADAL" clId="{11555DA0-7DB3-4B9A-B444-8BAFE08C2F3E}" dt="2022-05-19T13:55:36.412" v="4253" actId="478"/>
          <ac:picMkLst>
            <pc:docMk/>
            <pc:sldMk cId="2320902348" sldId="281"/>
            <ac:picMk id="15" creationId="{C2ECF8D7-F994-44AC-A5A8-2B3305E1390F}"/>
          </ac:picMkLst>
        </pc:picChg>
        <pc:picChg chg="add del">
          <ac:chgData name="Sergio Andrés Redondo Tilano" userId="9854b758-c5ec-49c4-a15b-6718d7334c1c" providerId="ADAL" clId="{11555DA0-7DB3-4B9A-B444-8BAFE08C2F3E}" dt="2022-05-23T19:51:04.030" v="4670" actId="478"/>
          <ac:picMkLst>
            <pc:docMk/>
            <pc:sldMk cId="2320902348" sldId="281"/>
            <ac:picMk id="16" creationId="{1CA59CF2-CF51-4EB1-BFC0-934321329BFA}"/>
          </ac:picMkLst>
        </pc:picChg>
        <pc:picChg chg="add del mod ord modCrop">
          <ac:chgData name="Sergio Andrés Redondo Tilano" userId="9854b758-c5ec-49c4-a15b-6718d7334c1c" providerId="ADAL" clId="{11555DA0-7DB3-4B9A-B444-8BAFE08C2F3E}" dt="2022-05-20T21:53:02.253" v="4623" actId="478"/>
          <ac:picMkLst>
            <pc:docMk/>
            <pc:sldMk cId="2320902348" sldId="281"/>
            <ac:picMk id="18" creationId="{137D9F4B-2AA8-4C8C-8EF2-FD901DBBA008}"/>
          </ac:picMkLst>
        </pc:picChg>
        <pc:picChg chg="add del">
          <ac:chgData name="Sergio Andrés Redondo Tilano" userId="9854b758-c5ec-49c4-a15b-6718d7334c1c" providerId="ADAL" clId="{11555DA0-7DB3-4B9A-B444-8BAFE08C2F3E}" dt="2022-05-19T14:01:47.591" v="4278"/>
          <ac:picMkLst>
            <pc:docMk/>
            <pc:sldMk cId="2320902348" sldId="281"/>
            <ac:picMk id="19" creationId="{7A9A1FB9-D6D0-4288-B33F-EA3539F51822}"/>
          </ac:picMkLst>
        </pc:picChg>
        <pc:picChg chg="add del mod ord">
          <ac:chgData name="Sergio Andrés Redondo Tilano" userId="9854b758-c5ec-49c4-a15b-6718d7334c1c" providerId="ADAL" clId="{11555DA0-7DB3-4B9A-B444-8BAFE08C2F3E}" dt="2022-05-20T21:52:22.676" v="4618" actId="478"/>
          <ac:picMkLst>
            <pc:docMk/>
            <pc:sldMk cId="2320902348" sldId="281"/>
            <ac:picMk id="24" creationId="{CD33D1B7-066E-476D-8483-6427EA45945A}"/>
          </ac:picMkLst>
        </pc:picChg>
        <pc:cxnChg chg="add mod">
          <ac:chgData name="Sergio Andrés Redondo Tilano" userId="9854b758-c5ec-49c4-a15b-6718d7334c1c" providerId="ADAL" clId="{11555DA0-7DB3-4B9A-B444-8BAFE08C2F3E}" dt="2022-05-20T21:54:26.890" v="4634" actId="14100"/>
          <ac:cxnSpMkLst>
            <pc:docMk/>
            <pc:sldMk cId="2320902348" sldId="281"/>
            <ac:cxnSpMk id="10" creationId="{EA3B23E0-478E-4073-9260-5EF615057534}"/>
          </ac:cxnSpMkLst>
        </pc:cxnChg>
        <pc:cxnChg chg="add mod">
          <ac:chgData name="Sergio Andrés Redondo Tilano" userId="9854b758-c5ec-49c4-a15b-6718d7334c1c" providerId="ADAL" clId="{11555DA0-7DB3-4B9A-B444-8BAFE08C2F3E}" dt="2022-05-20T21:54:23.751" v="4633" actId="14100"/>
          <ac:cxnSpMkLst>
            <pc:docMk/>
            <pc:sldMk cId="2320902348" sldId="281"/>
            <ac:cxnSpMk id="12" creationId="{17FF1433-C5C3-4FDA-BB26-4D82B7FEB33A}"/>
          </ac:cxnSpMkLst>
        </pc:cxnChg>
      </pc:sldChg>
      <pc:sldChg chg="addSp delSp modSp add">
        <pc:chgData name="Sergio Andrés Redondo Tilano" userId="9854b758-c5ec-49c4-a15b-6718d7334c1c" providerId="ADAL" clId="{11555DA0-7DB3-4B9A-B444-8BAFE08C2F3E}" dt="2022-05-23T19:50:26.468" v="4666" actId="1076"/>
        <pc:sldMkLst>
          <pc:docMk/>
          <pc:sldMk cId="1991741291" sldId="284"/>
        </pc:sldMkLst>
        <pc:spChg chg="add del mod ord">
          <ac:chgData name="Sergio Andrés Redondo Tilano" userId="9854b758-c5ec-49c4-a15b-6718d7334c1c" providerId="ADAL" clId="{11555DA0-7DB3-4B9A-B444-8BAFE08C2F3E}" dt="2022-05-23T19:49:55.373" v="4663" actId="478"/>
          <ac:spMkLst>
            <pc:docMk/>
            <pc:sldMk cId="1991741291" sldId="284"/>
            <ac:spMk id="4" creationId="{9C2B7D49-D961-4BCE-A672-4C8B454A0718}"/>
          </ac:spMkLst>
        </pc:spChg>
        <pc:spChg chg="del">
          <ac:chgData name="Sergio Andrés Redondo Tilano" userId="9854b758-c5ec-49c4-a15b-6718d7334c1c" providerId="ADAL" clId="{11555DA0-7DB3-4B9A-B444-8BAFE08C2F3E}" dt="2022-05-13T15:05:45.915" v="3246" actId="478"/>
          <ac:spMkLst>
            <pc:docMk/>
            <pc:sldMk cId="1991741291" sldId="284"/>
            <ac:spMk id="4" creationId="{EA34BC47-FE66-4325-B53E-8F63CD623634}"/>
          </ac:spMkLst>
        </pc:spChg>
        <pc:spChg chg="del">
          <ac:chgData name="Sergio Andrés Redondo Tilano" userId="9854b758-c5ec-49c4-a15b-6718d7334c1c" providerId="ADAL" clId="{11555DA0-7DB3-4B9A-B444-8BAFE08C2F3E}" dt="2022-05-13T15:05:43.209" v="3245" actId="478"/>
          <ac:spMkLst>
            <pc:docMk/>
            <pc:sldMk cId="1991741291" sldId="284"/>
            <ac:spMk id="5" creationId="{520C0624-3A71-4B2E-9B05-3ED431A7EAEB}"/>
          </ac:spMkLst>
        </pc:spChg>
        <pc:spChg chg="del">
          <ac:chgData name="Sergio Andrés Redondo Tilano" userId="9854b758-c5ec-49c4-a15b-6718d7334c1c" providerId="ADAL" clId="{11555DA0-7DB3-4B9A-B444-8BAFE08C2F3E}" dt="2022-05-13T15:05:35.317" v="3244"/>
          <ac:spMkLst>
            <pc:docMk/>
            <pc:sldMk cId="1991741291" sldId="284"/>
            <ac:spMk id="6" creationId="{23312CAD-0181-4AF9-BD67-F8A8BE8AAE94}"/>
          </ac:spMkLst>
        </pc:spChg>
        <pc:spChg chg="add mod">
          <ac:chgData name="Sergio Andrés Redondo Tilano" userId="9854b758-c5ec-49c4-a15b-6718d7334c1c" providerId="ADAL" clId="{11555DA0-7DB3-4B9A-B444-8BAFE08C2F3E}" dt="2022-05-16T15:11:35.606" v="3486"/>
          <ac:spMkLst>
            <pc:docMk/>
            <pc:sldMk cId="1991741291" sldId="284"/>
            <ac:spMk id="6" creationId="{65B35F6F-9695-4BCB-8C17-D0E719FC27B3}"/>
          </ac:spMkLst>
        </pc:spChg>
        <pc:spChg chg="add del mod">
          <ac:chgData name="Sergio Andrés Redondo Tilano" userId="9854b758-c5ec-49c4-a15b-6718d7334c1c" providerId="ADAL" clId="{11555DA0-7DB3-4B9A-B444-8BAFE08C2F3E}" dt="2022-05-16T15:10:34.821" v="3482" actId="478"/>
          <ac:spMkLst>
            <pc:docMk/>
            <pc:sldMk cId="1991741291" sldId="284"/>
            <ac:spMk id="8" creationId="{082FE402-B039-4718-B9E8-6694DBE7BB36}"/>
          </ac:spMkLst>
        </pc:spChg>
        <pc:spChg chg="add mod">
          <ac:chgData name="Sergio Andrés Redondo Tilano" userId="9854b758-c5ec-49c4-a15b-6718d7334c1c" providerId="ADAL" clId="{11555DA0-7DB3-4B9A-B444-8BAFE08C2F3E}" dt="2022-05-16T15:13:58.183" v="3506" actId="20577"/>
          <ac:spMkLst>
            <pc:docMk/>
            <pc:sldMk cId="1991741291" sldId="284"/>
            <ac:spMk id="9" creationId="{70217490-99EB-4832-9A04-F1654EB873C9}"/>
          </ac:spMkLst>
        </pc:spChg>
        <pc:spChg chg="add mod">
          <ac:chgData name="Sergio Andrés Redondo Tilano" userId="9854b758-c5ec-49c4-a15b-6718d7334c1c" providerId="ADAL" clId="{11555DA0-7DB3-4B9A-B444-8BAFE08C2F3E}" dt="2022-05-16T15:46:25.845" v="3943" actId="207"/>
          <ac:spMkLst>
            <pc:docMk/>
            <pc:sldMk cId="1991741291" sldId="284"/>
            <ac:spMk id="12" creationId="{D0CA7947-C3D0-4F07-AF68-C8F0B54D6BBE}"/>
          </ac:spMkLst>
        </pc:spChg>
        <pc:picChg chg="add mod modCrop">
          <ac:chgData name="Sergio Andrés Redondo Tilano" userId="9854b758-c5ec-49c4-a15b-6718d7334c1c" providerId="ADAL" clId="{11555DA0-7DB3-4B9A-B444-8BAFE08C2F3E}" dt="2022-05-16T15:13:17.930" v="3497"/>
          <ac:picMkLst>
            <pc:docMk/>
            <pc:sldMk cId="1991741291" sldId="284"/>
            <ac:picMk id="7" creationId="{2C66CEEB-7D1A-461F-866A-CA9D266FE16F}"/>
          </ac:picMkLst>
        </pc:picChg>
        <pc:picChg chg="add mod">
          <ac:chgData name="Sergio Andrés Redondo Tilano" userId="9854b758-c5ec-49c4-a15b-6718d7334c1c" providerId="ADAL" clId="{11555DA0-7DB3-4B9A-B444-8BAFE08C2F3E}" dt="2022-05-16T15:13:45.523" v="3503" actId="1076"/>
          <ac:picMkLst>
            <pc:docMk/>
            <pc:sldMk cId="1991741291" sldId="284"/>
            <ac:picMk id="10" creationId="{B4E8FE1C-144F-4118-913F-DEF0F6242C76}"/>
          </ac:picMkLst>
        </pc:picChg>
        <pc:picChg chg="add mod">
          <ac:chgData name="Sergio Andrés Redondo Tilano" userId="9854b758-c5ec-49c4-a15b-6718d7334c1c" providerId="ADAL" clId="{11555DA0-7DB3-4B9A-B444-8BAFE08C2F3E}" dt="2022-05-16T15:13:28.649" v="3500" actId="1076"/>
          <ac:picMkLst>
            <pc:docMk/>
            <pc:sldMk cId="1991741291" sldId="284"/>
            <ac:picMk id="11" creationId="{E80EC30A-56CA-4025-A22F-A840E3066BAD}"/>
          </ac:picMkLst>
        </pc:picChg>
        <pc:picChg chg="add mod">
          <ac:chgData name="Sergio Andrés Redondo Tilano" userId="9854b758-c5ec-49c4-a15b-6718d7334c1c" providerId="ADAL" clId="{11555DA0-7DB3-4B9A-B444-8BAFE08C2F3E}" dt="2022-05-23T19:50:26.468" v="4666" actId="1076"/>
          <ac:picMkLst>
            <pc:docMk/>
            <pc:sldMk cId="1991741291" sldId="284"/>
            <ac:picMk id="1028" creationId="{D7F2703D-ECD6-4E5A-80D3-B2E175E1401B}"/>
          </ac:picMkLst>
        </pc:picChg>
      </pc:sldChg>
      <pc:sldMasterChg chg="modSp modSldLayout">
        <pc:chgData name="Sergio Andrés Redondo Tilano" userId="9854b758-c5ec-49c4-a15b-6718d7334c1c" providerId="ADAL" clId="{11555DA0-7DB3-4B9A-B444-8BAFE08C2F3E}" dt="2022-05-16T15:10:11.446" v="3481" actId="14100"/>
        <pc:sldMasterMkLst>
          <pc:docMk/>
          <pc:sldMasterMk cId="234934727" sldId="2147483860"/>
        </pc:sldMasterMkLst>
        <pc:spChg chg="mod">
          <ac:chgData name="Sergio Andrés Redondo Tilano" userId="9854b758-c5ec-49c4-a15b-6718d7334c1c" providerId="ADAL" clId="{11555DA0-7DB3-4B9A-B444-8BAFE08C2F3E}" dt="2022-05-16T15:10:11.446" v="3481" actId="14100"/>
          <ac:spMkLst>
            <pc:docMk/>
            <pc:sldMasterMk cId="234934727" sldId="2147483860"/>
            <ac:spMk id="8" creationId="{136C1189-1A59-A349-8FCB-908BB977186C}"/>
          </ac:spMkLst>
        </pc:spChg>
        <pc:sldLayoutChg chg="modSp">
          <pc:chgData name="Sergio Andrés Redondo Tilano" userId="9854b758-c5ec-49c4-a15b-6718d7334c1c" providerId="ADAL" clId="{11555DA0-7DB3-4B9A-B444-8BAFE08C2F3E}" dt="2022-05-16T15:09:06.687" v="3465" actId="313"/>
          <pc:sldLayoutMkLst>
            <pc:docMk/>
            <pc:sldMasterMk cId="234934727" sldId="2147483860"/>
            <pc:sldLayoutMk cId="2801722241" sldId="2147483867"/>
          </pc:sldLayoutMkLst>
          <pc:spChg chg="mod">
            <ac:chgData name="Sergio Andrés Redondo Tilano" userId="9854b758-c5ec-49c4-a15b-6718d7334c1c" providerId="ADAL" clId="{11555DA0-7DB3-4B9A-B444-8BAFE08C2F3E}" dt="2022-05-16T15:09:06.687" v="3465" actId="313"/>
            <ac:spMkLst>
              <pc:docMk/>
              <pc:sldMasterMk cId="234934727" sldId="2147483860"/>
              <pc:sldLayoutMk cId="2801722241" sldId="2147483867"/>
              <ac:spMk id="13" creationId="{99C23E61-744B-0644-8B11-3FE08B60FED1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sherbrooke-my.sharepoint.com/personal/reds2401_usherbrooke_ca/Documents/Research_project/Processed_data/Q-Hydrotel_vs_MELCC_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sherbrooke-my.sharepoint.com/personal/reds2401_usherbrooke_ca/Documents/Research_project/Processed_data/Q-Hydrotel_vs_MELC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sherbrooke-my.sharepoint.com/personal/reds2401_usherbrooke_ca/Documents/Research_project/Processed_data/TroisLacs_Nov-2020_hydrograph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usherbrooke-my.sharepoint.com/personal/reds2401_usherbrooke_ca/Documents/Research_project/Processed_data/Nouveau%20Feuille%20de%20calcul%20Microsoft%20Exce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b="1"/>
              <a:t>Downstream Station 030101</a:t>
            </a:r>
          </a:p>
          <a:p>
            <a:pPr>
              <a:defRPr b="1"/>
            </a:pPr>
            <a:r>
              <a:rPr lang="fr-CA" b="1"/>
              <a:t>NS = 0.72</a:t>
            </a:r>
          </a:p>
        </c:rich>
      </c:tx>
      <c:layout>
        <c:manualLayout>
          <c:xMode val="edge"/>
          <c:yMode val="edge"/>
          <c:x val="0.28311618757336143"/>
          <c:y val="3.775829809575527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Station</c:v>
          </c:tx>
          <c:spPr>
            <a:ln w="15875" cap="rnd">
              <a:solidFill>
                <a:srgbClr val="002060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MELCCC!$B$11325:$B$11689</c:f>
              <c:numCache>
                <c:formatCode>General</c:formatCode>
                <c:ptCount val="365"/>
                <c:pt idx="0">
                  <c:v>5.14</c:v>
                </c:pt>
                <c:pt idx="1">
                  <c:v>4.6900000000000004</c:v>
                </c:pt>
                <c:pt idx="2">
                  <c:v>4.32</c:v>
                </c:pt>
                <c:pt idx="3">
                  <c:v>4</c:v>
                </c:pt>
                <c:pt idx="4">
                  <c:v>3.73</c:v>
                </c:pt>
                <c:pt idx="5">
                  <c:v>3.51</c:v>
                </c:pt>
                <c:pt idx="6">
                  <c:v>3.31</c:v>
                </c:pt>
                <c:pt idx="7">
                  <c:v>3.14</c:v>
                </c:pt>
                <c:pt idx="8">
                  <c:v>2.99</c:v>
                </c:pt>
                <c:pt idx="9">
                  <c:v>2.86</c:v>
                </c:pt>
                <c:pt idx="10">
                  <c:v>2.74</c:v>
                </c:pt>
                <c:pt idx="11">
                  <c:v>2.63</c:v>
                </c:pt>
                <c:pt idx="12">
                  <c:v>2.5299999999999998</c:v>
                </c:pt>
                <c:pt idx="13">
                  <c:v>2.4300000000000002</c:v>
                </c:pt>
                <c:pt idx="14">
                  <c:v>2.34</c:v>
                </c:pt>
                <c:pt idx="15">
                  <c:v>2.2400000000000002</c:v>
                </c:pt>
                <c:pt idx="16">
                  <c:v>2.31</c:v>
                </c:pt>
                <c:pt idx="17">
                  <c:v>2.21</c:v>
                </c:pt>
                <c:pt idx="18">
                  <c:v>2.12</c:v>
                </c:pt>
                <c:pt idx="19">
                  <c:v>2.0499999999999998</c:v>
                </c:pt>
                <c:pt idx="20">
                  <c:v>1.99</c:v>
                </c:pt>
                <c:pt idx="21">
                  <c:v>1.94</c:v>
                </c:pt>
                <c:pt idx="22">
                  <c:v>1.89</c:v>
                </c:pt>
                <c:pt idx="23">
                  <c:v>1.85</c:v>
                </c:pt>
                <c:pt idx="24">
                  <c:v>1.82</c:v>
                </c:pt>
                <c:pt idx="25">
                  <c:v>1.79</c:v>
                </c:pt>
                <c:pt idx="26">
                  <c:v>1.76</c:v>
                </c:pt>
                <c:pt idx="27">
                  <c:v>1.73</c:v>
                </c:pt>
                <c:pt idx="28">
                  <c:v>1.71</c:v>
                </c:pt>
                <c:pt idx="29">
                  <c:v>1.69</c:v>
                </c:pt>
                <c:pt idx="30">
                  <c:v>1.67</c:v>
                </c:pt>
                <c:pt idx="31">
                  <c:v>1.66</c:v>
                </c:pt>
                <c:pt idx="32">
                  <c:v>1.64</c:v>
                </c:pt>
                <c:pt idx="33">
                  <c:v>1.62</c:v>
                </c:pt>
                <c:pt idx="34">
                  <c:v>1.6</c:v>
                </c:pt>
                <c:pt idx="35">
                  <c:v>1.7</c:v>
                </c:pt>
                <c:pt idx="36">
                  <c:v>1.83</c:v>
                </c:pt>
                <c:pt idx="37">
                  <c:v>1.81</c:v>
                </c:pt>
                <c:pt idx="38">
                  <c:v>1.79</c:v>
                </c:pt>
                <c:pt idx="39">
                  <c:v>1.77</c:v>
                </c:pt>
                <c:pt idx="40">
                  <c:v>1.75</c:v>
                </c:pt>
                <c:pt idx="41">
                  <c:v>1.74</c:v>
                </c:pt>
                <c:pt idx="42">
                  <c:v>1.72</c:v>
                </c:pt>
                <c:pt idx="43">
                  <c:v>1.7</c:v>
                </c:pt>
                <c:pt idx="44">
                  <c:v>1.69</c:v>
                </c:pt>
                <c:pt idx="45">
                  <c:v>1.68</c:v>
                </c:pt>
                <c:pt idx="46">
                  <c:v>1.67</c:v>
                </c:pt>
                <c:pt idx="47">
                  <c:v>1.66</c:v>
                </c:pt>
                <c:pt idx="48">
                  <c:v>1.66</c:v>
                </c:pt>
                <c:pt idx="49">
                  <c:v>1.66</c:v>
                </c:pt>
                <c:pt idx="50">
                  <c:v>1.67</c:v>
                </c:pt>
                <c:pt idx="51">
                  <c:v>1.67</c:v>
                </c:pt>
                <c:pt idx="52">
                  <c:v>1.69</c:v>
                </c:pt>
                <c:pt idx="53">
                  <c:v>1.72</c:v>
                </c:pt>
                <c:pt idx="54">
                  <c:v>1.74</c:v>
                </c:pt>
                <c:pt idx="55">
                  <c:v>1.75</c:v>
                </c:pt>
                <c:pt idx="56">
                  <c:v>1.75</c:v>
                </c:pt>
                <c:pt idx="57">
                  <c:v>1.75</c:v>
                </c:pt>
                <c:pt idx="58">
                  <c:v>1.73</c:v>
                </c:pt>
                <c:pt idx="59">
                  <c:v>2.0699999999999998</c:v>
                </c:pt>
                <c:pt idx="60">
                  <c:v>2.5299999999999998</c:v>
                </c:pt>
                <c:pt idx="61">
                  <c:v>3.05</c:v>
                </c:pt>
                <c:pt idx="62">
                  <c:v>3.52</c:v>
                </c:pt>
                <c:pt idx="63">
                  <c:v>3.23</c:v>
                </c:pt>
                <c:pt idx="64">
                  <c:v>2.95</c:v>
                </c:pt>
                <c:pt idx="65">
                  <c:v>2.69</c:v>
                </c:pt>
                <c:pt idx="66">
                  <c:v>2.5</c:v>
                </c:pt>
                <c:pt idx="67">
                  <c:v>2.39</c:v>
                </c:pt>
                <c:pt idx="68">
                  <c:v>2.37</c:v>
                </c:pt>
                <c:pt idx="69">
                  <c:v>2.5</c:v>
                </c:pt>
                <c:pt idx="70">
                  <c:v>6.57</c:v>
                </c:pt>
                <c:pt idx="71">
                  <c:v>26.11</c:v>
                </c:pt>
                <c:pt idx="72">
                  <c:v>26.3</c:v>
                </c:pt>
                <c:pt idx="73">
                  <c:v>20.3</c:v>
                </c:pt>
                <c:pt idx="74">
                  <c:v>15.12</c:v>
                </c:pt>
                <c:pt idx="75">
                  <c:v>11.8</c:v>
                </c:pt>
                <c:pt idx="76">
                  <c:v>10.41</c:v>
                </c:pt>
                <c:pt idx="77">
                  <c:v>9.65</c:v>
                </c:pt>
                <c:pt idx="78">
                  <c:v>8.91</c:v>
                </c:pt>
                <c:pt idx="79">
                  <c:v>8.34</c:v>
                </c:pt>
                <c:pt idx="80">
                  <c:v>13.29</c:v>
                </c:pt>
                <c:pt idx="81">
                  <c:v>26.32</c:v>
                </c:pt>
                <c:pt idx="82">
                  <c:v>41.35</c:v>
                </c:pt>
                <c:pt idx="83">
                  <c:v>65.45</c:v>
                </c:pt>
                <c:pt idx="84">
                  <c:v>102.3</c:v>
                </c:pt>
                <c:pt idx="85">
                  <c:v>118.3</c:v>
                </c:pt>
                <c:pt idx="86">
                  <c:v>73.63</c:v>
                </c:pt>
                <c:pt idx="87">
                  <c:v>61.32</c:v>
                </c:pt>
                <c:pt idx="88">
                  <c:v>44.19</c:v>
                </c:pt>
                <c:pt idx="89">
                  <c:v>31.97</c:v>
                </c:pt>
                <c:pt idx="90">
                  <c:v>32.049999999999997</c:v>
                </c:pt>
                <c:pt idx="91">
                  <c:v>28.69</c:v>
                </c:pt>
                <c:pt idx="92">
                  <c:v>19.78</c:v>
                </c:pt>
                <c:pt idx="93">
                  <c:v>17.399999999999999</c:v>
                </c:pt>
                <c:pt idx="94">
                  <c:v>16.25</c:v>
                </c:pt>
                <c:pt idx="95">
                  <c:v>14.1</c:v>
                </c:pt>
                <c:pt idx="96">
                  <c:v>12.87</c:v>
                </c:pt>
                <c:pt idx="97">
                  <c:v>12.15</c:v>
                </c:pt>
                <c:pt idx="98">
                  <c:v>10.67</c:v>
                </c:pt>
                <c:pt idx="99">
                  <c:v>9.1660000000000004</c:v>
                </c:pt>
                <c:pt idx="100">
                  <c:v>8.0269999999999992</c:v>
                </c:pt>
                <c:pt idx="101">
                  <c:v>6.7510000000000003</c:v>
                </c:pt>
                <c:pt idx="102">
                  <c:v>5.5780000000000003</c:v>
                </c:pt>
                <c:pt idx="103">
                  <c:v>4.806</c:v>
                </c:pt>
                <c:pt idx="104">
                  <c:v>4.2069999999999999</c:v>
                </c:pt>
                <c:pt idx="105">
                  <c:v>3.7429999999999999</c:v>
                </c:pt>
                <c:pt idx="106">
                  <c:v>3.3010000000000002</c:v>
                </c:pt>
                <c:pt idx="107">
                  <c:v>3.073</c:v>
                </c:pt>
                <c:pt idx="108">
                  <c:v>3.0819999999999999</c:v>
                </c:pt>
                <c:pt idx="109">
                  <c:v>3.1379999999999999</c:v>
                </c:pt>
                <c:pt idx="110">
                  <c:v>3.5819999999999999</c:v>
                </c:pt>
                <c:pt idx="111">
                  <c:v>4.1369999999999996</c:v>
                </c:pt>
                <c:pt idx="112">
                  <c:v>4.7960000000000003</c:v>
                </c:pt>
                <c:pt idx="113">
                  <c:v>9.3670000000000009</c:v>
                </c:pt>
                <c:pt idx="114">
                  <c:v>9.9770000000000003</c:v>
                </c:pt>
                <c:pt idx="115">
                  <c:v>8.4890000000000008</c:v>
                </c:pt>
                <c:pt idx="116">
                  <c:v>8.2010000000000005</c:v>
                </c:pt>
                <c:pt idx="117">
                  <c:v>6.5339999999999998</c:v>
                </c:pt>
                <c:pt idx="118">
                  <c:v>5.0759999999999996</c:v>
                </c:pt>
                <c:pt idx="119">
                  <c:v>11.88</c:v>
                </c:pt>
                <c:pt idx="120">
                  <c:v>41.13</c:v>
                </c:pt>
                <c:pt idx="121">
                  <c:v>30</c:v>
                </c:pt>
                <c:pt idx="122">
                  <c:v>16.260000000000002</c:v>
                </c:pt>
                <c:pt idx="123">
                  <c:v>10.210000000000001</c:v>
                </c:pt>
                <c:pt idx="124">
                  <c:v>9.2889999999999997</c:v>
                </c:pt>
                <c:pt idx="125">
                  <c:v>28.02</c:v>
                </c:pt>
                <c:pt idx="126">
                  <c:v>27.72</c:v>
                </c:pt>
                <c:pt idx="127">
                  <c:v>16.36</c:v>
                </c:pt>
                <c:pt idx="128">
                  <c:v>10.56</c:v>
                </c:pt>
                <c:pt idx="129">
                  <c:v>8.1460000000000008</c:v>
                </c:pt>
                <c:pt idx="130">
                  <c:v>6.9260000000000002</c:v>
                </c:pt>
                <c:pt idx="131">
                  <c:v>7.1619999999999999</c:v>
                </c:pt>
                <c:pt idx="132">
                  <c:v>6.782</c:v>
                </c:pt>
                <c:pt idx="133">
                  <c:v>5.6589999999999998</c:v>
                </c:pt>
                <c:pt idx="134">
                  <c:v>4.6440000000000001</c:v>
                </c:pt>
                <c:pt idx="135">
                  <c:v>3.9319999999999999</c:v>
                </c:pt>
                <c:pt idx="136">
                  <c:v>3.3420000000000001</c:v>
                </c:pt>
                <c:pt idx="137">
                  <c:v>2.9129999999999998</c:v>
                </c:pt>
                <c:pt idx="138">
                  <c:v>2.6349999999999998</c:v>
                </c:pt>
                <c:pt idx="139">
                  <c:v>2.3370000000000002</c:v>
                </c:pt>
                <c:pt idx="140">
                  <c:v>2.069</c:v>
                </c:pt>
                <c:pt idx="141">
                  <c:v>1.855</c:v>
                </c:pt>
                <c:pt idx="142">
                  <c:v>1.6859999999999999</c:v>
                </c:pt>
                <c:pt idx="143">
                  <c:v>1.56</c:v>
                </c:pt>
                <c:pt idx="144">
                  <c:v>1.44</c:v>
                </c:pt>
                <c:pt idx="145">
                  <c:v>1.2010000000000001</c:v>
                </c:pt>
                <c:pt idx="146">
                  <c:v>0.90549999999999997</c:v>
                </c:pt>
                <c:pt idx="147">
                  <c:v>0.99429999999999996</c:v>
                </c:pt>
                <c:pt idx="148">
                  <c:v>1.0549999999999999</c:v>
                </c:pt>
                <c:pt idx="149">
                  <c:v>1.014</c:v>
                </c:pt>
                <c:pt idx="150">
                  <c:v>1.044</c:v>
                </c:pt>
                <c:pt idx="151">
                  <c:v>1.052</c:v>
                </c:pt>
                <c:pt idx="152">
                  <c:v>1.113</c:v>
                </c:pt>
                <c:pt idx="153">
                  <c:v>1.177</c:v>
                </c:pt>
                <c:pt idx="154">
                  <c:v>1.2</c:v>
                </c:pt>
                <c:pt idx="155">
                  <c:v>1.323</c:v>
                </c:pt>
                <c:pt idx="156">
                  <c:v>1.3320000000000001</c:v>
                </c:pt>
                <c:pt idx="157">
                  <c:v>1.177</c:v>
                </c:pt>
                <c:pt idx="158">
                  <c:v>1.04</c:v>
                </c:pt>
                <c:pt idx="159">
                  <c:v>0.92069999999999996</c:v>
                </c:pt>
                <c:pt idx="160">
                  <c:v>0.78539999999999999</c:v>
                </c:pt>
                <c:pt idx="161">
                  <c:v>0.69769999999999999</c:v>
                </c:pt>
                <c:pt idx="162">
                  <c:v>0.62</c:v>
                </c:pt>
                <c:pt idx="163">
                  <c:v>0.55659999999999998</c:v>
                </c:pt>
                <c:pt idx="164">
                  <c:v>0.59430000000000005</c:v>
                </c:pt>
                <c:pt idx="165">
                  <c:v>0.66259999999999997</c:v>
                </c:pt>
                <c:pt idx="166">
                  <c:v>0.68479999999999996</c:v>
                </c:pt>
                <c:pt idx="167">
                  <c:v>0.70350000000000001</c:v>
                </c:pt>
                <c:pt idx="168">
                  <c:v>0.69679999999999997</c:v>
                </c:pt>
                <c:pt idx="169">
                  <c:v>0.89319999999999999</c:v>
                </c:pt>
                <c:pt idx="170">
                  <c:v>0.89080000000000004</c:v>
                </c:pt>
                <c:pt idx="171">
                  <c:v>1.107</c:v>
                </c:pt>
                <c:pt idx="172">
                  <c:v>1.1919999999999999</c:v>
                </c:pt>
                <c:pt idx="173">
                  <c:v>1.262</c:v>
                </c:pt>
                <c:pt idx="174">
                  <c:v>1.169</c:v>
                </c:pt>
                <c:pt idx="175">
                  <c:v>1.0129999999999999</c:v>
                </c:pt>
                <c:pt idx="176">
                  <c:v>1.095</c:v>
                </c:pt>
                <c:pt idx="177">
                  <c:v>1.2010000000000001</c:v>
                </c:pt>
                <c:pt idx="178">
                  <c:v>1.657</c:v>
                </c:pt>
                <c:pt idx="179">
                  <c:v>1.968</c:v>
                </c:pt>
                <c:pt idx="180">
                  <c:v>4.9790000000000001</c:v>
                </c:pt>
                <c:pt idx="181">
                  <c:v>10.41</c:v>
                </c:pt>
                <c:pt idx="182">
                  <c:v>6.6989999999999998</c:v>
                </c:pt>
                <c:pt idx="183">
                  <c:v>3.5569999999999999</c:v>
                </c:pt>
                <c:pt idx="184">
                  <c:v>2.3149999999999999</c:v>
                </c:pt>
                <c:pt idx="185">
                  <c:v>1.7749999999999999</c:v>
                </c:pt>
                <c:pt idx="186">
                  <c:v>1.4</c:v>
                </c:pt>
                <c:pt idx="187">
                  <c:v>1.175</c:v>
                </c:pt>
                <c:pt idx="188">
                  <c:v>1.0820000000000001</c:v>
                </c:pt>
                <c:pt idx="189">
                  <c:v>1.1639999999999999</c:v>
                </c:pt>
                <c:pt idx="190">
                  <c:v>1.081</c:v>
                </c:pt>
                <c:pt idx="191">
                  <c:v>1.034</c:v>
                </c:pt>
                <c:pt idx="192">
                  <c:v>0.9395</c:v>
                </c:pt>
                <c:pt idx="193">
                  <c:v>0.82569999999999999</c:v>
                </c:pt>
                <c:pt idx="194">
                  <c:v>0.76680000000000004</c:v>
                </c:pt>
                <c:pt idx="195">
                  <c:v>0.71499999999999997</c:v>
                </c:pt>
                <c:pt idx="196">
                  <c:v>0.7137</c:v>
                </c:pt>
                <c:pt idx="197">
                  <c:v>0.65639999999999998</c:v>
                </c:pt>
                <c:pt idx="198">
                  <c:v>0.61270000000000002</c:v>
                </c:pt>
                <c:pt idx="199">
                  <c:v>0.57579999999999998</c:v>
                </c:pt>
                <c:pt idx="200">
                  <c:v>0.76990000000000003</c:v>
                </c:pt>
                <c:pt idx="201">
                  <c:v>0.55610000000000004</c:v>
                </c:pt>
                <c:pt idx="202">
                  <c:v>0.54479999999999995</c:v>
                </c:pt>
                <c:pt idx="203">
                  <c:v>0.54069999999999996</c:v>
                </c:pt>
                <c:pt idx="204">
                  <c:v>0.53559999999999997</c:v>
                </c:pt>
                <c:pt idx="205">
                  <c:v>0.64880000000000004</c:v>
                </c:pt>
                <c:pt idx="206">
                  <c:v>0.62450000000000006</c:v>
                </c:pt>
                <c:pt idx="207">
                  <c:v>0.59409999999999996</c:v>
                </c:pt>
                <c:pt idx="208">
                  <c:v>0.56879999999999997</c:v>
                </c:pt>
                <c:pt idx="209">
                  <c:v>0.54010000000000002</c:v>
                </c:pt>
                <c:pt idx="210">
                  <c:v>0.51429999999999998</c:v>
                </c:pt>
                <c:pt idx="211">
                  <c:v>0.45700000000000002</c:v>
                </c:pt>
                <c:pt idx="212">
                  <c:v>0.44030000000000002</c:v>
                </c:pt>
                <c:pt idx="213">
                  <c:v>0.51390000000000002</c:v>
                </c:pt>
                <c:pt idx="214">
                  <c:v>0.45669999999999999</c:v>
                </c:pt>
                <c:pt idx="215">
                  <c:v>0.45140000000000002</c:v>
                </c:pt>
                <c:pt idx="216">
                  <c:v>0.4365</c:v>
                </c:pt>
                <c:pt idx="217">
                  <c:v>0.4007</c:v>
                </c:pt>
                <c:pt idx="218">
                  <c:v>0.40899999999999997</c:v>
                </c:pt>
                <c:pt idx="219">
                  <c:v>0.42709999999999998</c:v>
                </c:pt>
                <c:pt idx="220">
                  <c:v>0.56520000000000004</c:v>
                </c:pt>
                <c:pt idx="221">
                  <c:v>0.4662</c:v>
                </c:pt>
                <c:pt idx="222">
                  <c:v>0.61880000000000002</c:v>
                </c:pt>
                <c:pt idx="223">
                  <c:v>0.59340000000000004</c:v>
                </c:pt>
                <c:pt idx="224">
                  <c:v>0.61890000000000001</c:v>
                </c:pt>
                <c:pt idx="225">
                  <c:v>0.63880000000000003</c:v>
                </c:pt>
                <c:pt idx="226">
                  <c:v>0.57850000000000001</c:v>
                </c:pt>
                <c:pt idx="227">
                  <c:v>0.60609999999999997</c:v>
                </c:pt>
                <c:pt idx="228">
                  <c:v>0.59630000000000005</c:v>
                </c:pt>
                <c:pt idx="229">
                  <c:v>0.59830000000000005</c:v>
                </c:pt>
                <c:pt idx="230">
                  <c:v>0.55659999999999998</c:v>
                </c:pt>
                <c:pt idx="231">
                  <c:v>0.52690000000000003</c:v>
                </c:pt>
                <c:pt idx="232">
                  <c:v>0.50390000000000001</c:v>
                </c:pt>
                <c:pt idx="233">
                  <c:v>0.4516</c:v>
                </c:pt>
                <c:pt idx="234">
                  <c:v>0.44340000000000002</c:v>
                </c:pt>
                <c:pt idx="235">
                  <c:v>0.4118</c:v>
                </c:pt>
                <c:pt idx="236">
                  <c:v>0.39019999999999999</c:v>
                </c:pt>
                <c:pt idx="237">
                  <c:v>0.38040000000000002</c:v>
                </c:pt>
                <c:pt idx="238">
                  <c:v>0.36530000000000001</c:v>
                </c:pt>
                <c:pt idx="239">
                  <c:v>0.32750000000000001</c:v>
                </c:pt>
                <c:pt idx="240">
                  <c:v>0.34889999999999999</c:v>
                </c:pt>
                <c:pt idx="241">
                  <c:v>0.50049999999999994</c:v>
                </c:pt>
                <c:pt idx="242">
                  <c:v>0.36840000000000001</c:v>
                </c:pt>
                <c:pt idx="243">
                  <c:v>0.36799999999999999</c:v>
                </c:pt>
                <c:pt idx="244">
                  <c:v>0.36359999999999998</c:v>
                </c:pt>
                <c:pt idx="245">
                  <c:v>0.38450000000000001</c:v>
                </c:pt>
                <c:pt idx="246">
                  <c:v>0.37330000000000002</c:v>
                </c:pt>
                <c:pt idx="247">
                  <c:v>0.38229999999999997</c:v>
                </c:pt>
                <c:pt idx="248">
                  <c:v>0.49490000000000001</c:v>
                </c:pt>
                <c:pt idx="249">
                  <c:v>0.44180000000000003</c:v>
                </c:pt>
                <c:pt idx="250">
                  <c:v>0.89019999999999999</c:v>
                </c:pt>
                <c:pt idx="251">
                  <c:v>1.655</c:v>
                </c:pt>
                <c:pt idx="252">
                  <c:v>3.052</c:v>
                </c:pt>
                <c:pt idx="253">
                  <c:v>2.5870000000000002</c:v>
                </c:pt>
                <c:pt idx="254">
                  <c:v>1.919</c:v>
                </c:pt>
                <c:pt idx="255">
                  <c:v>1.4770000000000001</c:v>
                </c:pt>
                <c:pt idx="256">
                  <c:v>1.179</c:v>
                </c:pt>
                <c:pt idx="257">
                  <c:v>1.3089999999999999</c:v>
                </c:pt>
                <c:pt idx="258">
                  <c:v>1.0640000000000001</c:v>
                </c:pt>
                <c:pt idx="259">
                  <c:v>0.93659999999999999</c:v>
                </c:pt>
                <c:pt idx="260">
                  <c:v>0.84589999999999999</c:v>
                </c:pt>
                <c:pt idx="261">
                  <c:v>0.7419</c:v>
                </c:pt>
                <c:pt idx="262">
                  <c:v>0.69530000000000003</c:v>
                </c:pt>
                <c:pt idx="263">
                  <c:v>0.64449999999999996</c:v>
                </c:pt>
                <c:pt idx="264">
                  <c:v>0.59750000000000003</c:v>
                </c:pt>
                <c:pt idx="265">
                  <c:v>0.57850000000000001</c:v>
                </c:pt>
                <c:pt idx="266">
                  <c:v>0.88970000000000005</c:v>
                </c:pt>
                <c:pt idx="267">
                  <c:v>0.71379999999999999</c:v>
                </c:pt>
                <c:pt idx="268">
                  <c:v>0.67390000000000005</c:v>
                </c:pt>
                <c:pt idx="269">
                  <c:v>0.65300000000000002</c:v>
                </c:pt>
                <c:pt idx="270">
                  <c:v>0.63370000000000004</c:v>
                </c:pt>
                <c:pt idx="271">
                  <c:v>0.62109999999999999</c:v>
                </c:pt>
                <c:pt idx="272">
                  <c:v>0.62360000000000004</c:v>
                </c:pt>
                <c:pt idx="273">
                  <c:v>0.59889999999999999</c:v>
                </c:pt>
                <c:pt idx="274">
                  <c:v>0.59440000000000004</c:v>
                </c:pt>
                <c:pt idx="275">
                  <c:v>0.58830000000000005</c:v>
                </c:pt>
                <c:pt idx="276">
                  <c:v>0.58050000000000002</c:v>
                </c:pt>
                <c:pt idx="277">
                  <c:v>0.56930000000000003</c:v>
                </c:pt>
                <c:pt idx="278">
                  <c:v>0.55989999999999995</c:v>
                </c:pt>
                <c:pt idx="279">
                  <c:v>0.52010000000000001</c:v>
                </c:pt>
                <c:pt idx="280">
                  <c:v>0.49580000000000002</c:v>
                </c:pt>
                <c:pt idx="281">
                  <c:v>0.4546</c:v>
                </c:pt>
                <c:pt idx="282">
                  <c:v>0.43930000000000002</c:v>
                </c:pt>
                <c:pt idx="283">
                  <c:v>0.42459999999999998</c:v>
                </c:pt>
                <c:pt idx="284">
                  <c:v>0.41930000000000001</c:v>
                </c:pt>
                <c:pt idx="285">
                  <c:v>0.48399999999999999</c:v>
                </c:pt>
                <c:pt idx="286">
                  <c:v>0.98180000000000001</c:v>
                </c:pt>
                <c:pt idx="287">
                  <c:v>0.91859999999999997</c:v>
                </c:pt>
                <c:pt idx="288">
                  <c:v>0.95679999999999998</c:v>
                </c:pt>
                <c:pt idx="289">
                  <c:v>0.99409999999999998</c:v>
                </c:pt>
                <c:pt idx="290">
                  <c:v>0.94330000000000003</c:v>
                </c:pt>
                <c:pt idx="291">
                  <c:v>1.0229999999999999</c:v>
                </c:pt>
                <c:pt idx="292">
                  <c:v>1.07</c:v>
                </c:pt>
                <c:pt idx="293">
                  <c:v>1.161</c:v>
                </c:pt>
                <c:pt idx="294">
                  <c:v>1.696</c:v>
                </c:pt>
                <c:pt idx="295">
                  <c:v>4.4870000000000001</c:v>
                </c:pt>
                <c:pt idx="296">
                  <c:v>5.1269999999999998</c:v>
                </c:pt>
                <c:pt idx="297">
                  <c:v>3.867</c:v>
                </c:pt>
                <c:pt idx="298">
                  <c:v>2.9740000000000002</c:v>
                </c:pt>
                <c:pt idx="299">
                  <c:v>2.2810000000000001</c:v>
                </c:pt>
                <c:pt idx="300">
                  <c:v>1.8640000000000001</c:v>
                </c:pt>
                <c:pt idx="301">
                  <c:v>1.6279999999999999</c:v>
                </c:pt>
                <c:pt idx="302">
                  <c:v>1.478</c:v>
                </c:pt>
                <c:pt idx="303">
                  <c:v>4.5549999999999997</c:v>
                </c:pt>
                <c:pt idx="304">
                  <c:v>21.31</c:v>
                </c:pt>
                <c:pt idx="305">
                  <c:v>17.75</c:v>
                </c:pt>
                <c:pt idx="306">
                  <c:v>10.119999999999999</c:v>
                </c:pt>
                <c:pt idx="307">
                  <c:v>6.7720000000000002</c:v>
                </c:pt>
                <c:pt idx="308">
                  <c:v>4.899</c:v>
                </c:pt>
                <c:pt idx="309">
                  <c:v>3.806</c:v>
                </c:pt>
                <c:pt idx="310">
                  <c:v>3.1850000000000001</c:v>
                </c:pt>
                <c:pt idx="311">
                  <c:v>2.7690000000000001</c:v>
                </c:pt>
                <c:pt idx="312">
                  <c:v>2.4710000000000001</c:v>
                </c:pt>
                <c:pt idx="313">
                  <c:v>2.2109999999999999</c:v>
                </c:pt>
                <c:pt idx="314">
                  <c:v>2.016</c:v>
                </c:pt>
                <c:pt idx="315">
                  <c:v>1.9890000000000001</c:v>
                </c:pt>
                <c:pt idx="316">
                  <c:v>1.976</c:v>
                </c:pt>
                <c:pt idx="317">
                  <c:v>4.3230000000000004</c:v>
                </c:pt>
                <c:pt idx="318">
                  <c:v>8.3729999999999993</c:v>
                </c:pt>
                <c:pt idx="319">
                  <c:v>8.4740000000000002</c:v>
                </c:pt>
                <c:pt idx="320">
                  <c:v>7.5149999999999997</c:v>
                </c:pt>
                <c:pt idx="321">
                  <c:v>8.484</c:v>
                </c:pt>
                <c:pt idx="322">
                  <c:v>25.43</c:v>
                </c:pt>
                <c:pt idx="323">
                  <c:v>22.6</c:v>
                </c:pt>
                <c:pt idx="324">
                  <c:v>13.24</c:v>
                </c:pt>
                <c:pt idx="325">
                  <c:v>9.4309999999999992</c:v>
                </c:pt>
                <c:pt idx="326">
                  <c:v>8.3209999999999997</c:v>
                </c:pt>
                <c:pt idx="327">
                  <c:v>6.7489999999999997</c:v>
                </c:pt>
                <c:pt idx="328">
                  <c:v>4.9950000000000001</c:v>
                </c:pt>
                <c:pt idx="329">
                  <c:v>4.8019999999999996</c:v>
                </c:pt>
                <c:pt idx="330">
                  <c:v>4.67</c:v>
                </c:pt>
                <c:pt idx="331">
                  <c:v>4.1749999999999998</c:v>
                </c:pt>
                <c:pt idx="332">
                  <c:v>3.653</c:v>
                </c:pt>
                <c:pt idx="333">
                  <c:v>3.26</c:v>
                </c:pt>
                <c:pt idx="334">
                  <c:v>2.9129999999999998</c:v>
                </c:pt>
                <c:pt idx="335">
                  <c:v>2.823</c:v>
                </c:pt>
                <c:pt idx="336">
                  <c:v>3.476</c:v>
                </c:pt>
                <c:pt idx="337">
                  <c:v>6.2640000000000002</c:v>
                </c:pt>
                <c:pt idx="338">
                  <c:v>4.048</c:v>
                </c:pt>
                <c:pt idx="339">
                  <c:v>5.1959999999999997</c:v>
                </c:pt>
                <c:pt idx="340">
                  <c:v>24.43</c:v>
                </c:pt>
                <c:pt idx="341">
                  <c:v>26.39</c:v>
                </c:pt>
                <c:pt idx="342">
                  <c:v>16.5</c:v>
                </c:pt>
                <c:pt idx="343">
                  <c:v>15.96</c:v>
                </c:pt>
                <c:pt idx="344">
                  <c:v>9.0399999999999991</c:v>
                </c:pt>
                <c:pt idx="345">
                  <c:v>26.2</c:v>
                </c:pt>
                <c:pt idx="346">
                  <c:v>31.07</c:v>
                </c:pt>
                <c:pt idx="347">
                  <c:v>22.4</c:v>
                </c:pt>
                <c:pt idx="348">
                  <c:v>13.89</c:v>
                </c:pt>
                <c:pt idx="349">
                  <c:v>11.7</c:v>
                </c:pt>
                <c:pt idx="350">
                  <c:v>24.92</c:v>
                </c:pt>
                <c:pt idx="351">
                  <c:v>29.05</c:v>
                </c:pt>
                <c:pt idx="352">
                  <c:v>14.6</c:v>
                </c:pt>
                <c:pt idx="353">
                  <c:v>10.89</c:v>
                </c:pt>
                <c:pt idx="354">
                  <c:v>6.8019999999999996</c:v>
                </c:pt>
                <c:pt idx="355">
                  <c:v>5.319</c:v>
                </c:pt>
                <c:pt idx="356">
                  <c:v>3.9129999999999998</c:v>
                </c:pt>
                <c:pt idx="357">
                  <c:v>3.3010000000000002</c:v>
                </c:pt>
                <c:pt idx="358">
                  <c:v>2.847</c:v>
                </c:pt>
                <c:pt idx="359">
                  <c:v>1.7549999999999999</c:v>
                </c:pt>
                <c:pt idx="360">
                  <c:v>1.86</c:v>
                </c:pt>
                <c:pt idx="361">
                  <c:v>2.5710000000000002</c:v>
                </c:pt>
                <c:pt idx="362">
                  <c:v>3.6440000000000001</c:v>
                </c:pt>
                <c:pt idx="363">
                  <c:v>3.6739999999999999</c:v>
                </c:pt>
                <c:pt idx="364">
                  <c:v>1.77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74-4A02-B0B1-80A1B6A5147E}"/>
            </c:ext>
          </c:extLst>
        </c:ser>
        <c:ser>
          <c:idx val="0"/>
          <c:order val="1"/>
          <c:tx>
            <c:v>Hydrotel 24h</c:v>
          </c:tx>
          <c:spPr>
            <a:ln w="158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Hydrotel_24h!$A$11325:$A$11689</c:f>
              <c:numCache>
                <c:formatCode>m/d/yyyy</c:formatCode>
                <c:ptCount val="365"/>
                <c:pt idx="0">
                  <c:v>44197</c:v>
                </c:pt>
                <c:pt idx="1">
                  <c:v>44198</c:v>
                </c:pt>
                <c:pt idx="2">
                  <c:v>44199</c:v>
                </c:pt>
                <c:pt idx="3">
                  <c:v>44200</c:v>
                </c:pt>
                <c:pt idx="4">
                  <c:v>44201</c:v>
                </c:pt>
                <c:pt idx="5">
                  <c:v>44202</c:v>
                </c:pt>
                <c:pt idx="6">
                  <c:v>44203</c:v>
                </c:pt>
                <c:pt idx="7">
                  <c:v>44204</c:v>
                </c:pt>
                <c:pt idx="8">
                  <c:v>44205</c:v>
                </c:pt>
                <c:pt idx="9">
                  <c:v>44206</c:v>
                </c:pt>
                <c:pt idx="10">
                  <c:v>44207</c:v>
                </c:pt>
                <c:pt idx="11">
                  <c:v>44208</c:v>
                </c:pt>
                <c:pt idx="12">
                  <c:v>44209</c:v>
                </c:pt>
                <c:pt idx="13">
                  <c:v>44210</c:v>
                </c:pt>
                <c:pt idx="14">
                  <c:v>44211</c:v>
                </c:pt>
                <c:pt idx="15">
                  <c:v>44212</c:v>
                </c:pt>
                <c:pt idx="16">
                  <c:v>44213</c:v>
                </c:pt>
                <c:pt idx="17">
                  <c:v>44214</c:v>
                </c:pt>
                <c:pt idx="18">
                  <c:v>44215</c:v>
                </c:pt>
                <c:pt idx="19">
                  <c:v>44216</c:v>
                </c:pt>
                <c:pt idx="20">
                  <c:v>44217</c:v>
                </c:pt>
                <c:pt idx="21">
                  <c:v>44218</c:v>
                </c:pt>
                <c:pt idx="22">
                  <c:v>44219</c:v>
                </c:pt>
                <c:pt idx="23">
                  <c:v>44220</c:v>
                </c:pt>
                <c:pt idx="24">
                  <c:v>44221</c:v>
                </c:pt>
                <c:pt idx="25">
                  <c:v>44222</c:v>
                </c:pt>
                <c:pt idx="26">
                  <c:v>44223</c:v>
                </c:pt>
                <c:pt idx="27">
                  <c:v>44224</c:v>
                </c:pt>
                <c:pt idx="28">
                  <c:v>44225</c:v>
                </c:pt>
                <c:pt idx="29">
                  <c:v>44226</c:v>
                </c:pt>
                <c:pt idx="30">
                  <c:v>44227</c:v>
                </c:pt>
                <c:pt idx="31">
                  <c:v>44228</c:v>
                </c:pt>
                <c:pt idx="32">
                  <c:v>44229</c:v>
                </c:pt>
                <c:pt idx="33">
                  <c:v>44230</c:v>
                </c:pt>
                <c:pt idx="34">
                  <c:v>44231</c:v>
                </c:pt>
                <c:pt idx="35">
                  <c:v>44232</c:v>
                </c:pt>
                <c:pt idx="36">
                  <c:v>44233</c:v>
                </c:pt>
                <c:pt idx="37">
                  <c:v>44234</c:v>
                </c:pt>
                <c:pt idx="38">
                  <c:v>44235</c:v>
                </c:pt>
                <c:pt idx="39">
                  <c:v>44236</c:v>
                </c:pt>
                <c:pt idx="40">
                  <c:v>44237</c:v>
                </c:pt>
                <c:pt idx="41">
                  <c:v>44238</c:v>
                </c:pt>
                <c:pt idx="42">
                  <c:v>44239</c:v>
                </c:pt>
                <c:pt idx="43">
                  <c:v>44240</c:v>
                </c:pt>
                <c:pt idx="44">
                  <c:v>44241</c:v>
                </c:pt>
                <c:pt idx="45">
                  <c:v>44242</c:v>
                </c:pt>
                <c:pt idx="46">
                  <c:v>44243</c:v>
                </c:pt>
                <c:pt idx="47">
                  <c:v>44244</c:v>
                </c:pt>
                <c:pt idx="48">
                  <c:v>44245</c:v>
                </c:pt>
                <c:pt idx="49">
                  <c:v>44246</c:v>
                </c:pt>
                <c:pt idx="50">
                  <c:v>44247</c:v>
                </c:pt>
                <c:pt idx="51">
                  <c:v>44248</c:v>
                </c:pt>
                <c:pt idx="52">
                  <c:v>44249</c:v>
                </c:pt>
                <c:pt idx="53">
                  <c:v>44250</c:v>
                </c:pt>
                <c:pt idx="54">
                  <c:v>44251</c:v>
                </c:pt>
                <c:pt idx="55">
                  <c:v>44252</c:v>
                </c:pt>
                <c:pt idx="56">
                  <c:v>44253</c:v>
                </c:pt>
                <c:pt idx="57">
                  <c:v>44254</c:v>
                </c:pt>
                <c:pt idx="58">
                  <c:v>44255</c:v>
                </c:pt>
                <c:pt idx="59">
                  <c:v>44256</c:v>
                </c:pt>
                <c:pt idx="60">
                  <c:v>44257</c:v>
                </c:pt>
                <c:pt idx="61">
                  <c:v>44258</c:v>
                </c:pt>
                <c:pt idx="62">
                  <c:v>44259</c:v>
                </c:pt>
                <c:pt idx="63">
                  <c:v>44260</c:v>
                </c:pt>
                <c:pt idx="64">
                  <c:v>44261</c:v>
                </c:pt>
                <c:pt idx="65">
                  <c:v>44262</c:v>
                </c:pt>
                <c:pt idx="66">
                  <c:v>44263</c:v>
                </c:pt>
                <c:pt idx="67">
                  <c:v>44264</c:v>
                </c:pt>
                <c:pt idx="68">
                  <c:v>44265</c:v>
                </c:pt>
                <c:pt idx="69">
                  <c:v>44266</c:v>
                </c:pt>
                <c:pt idx="70">
                  <c:v>44267</c:v>
                </c:pt>
                <c:pt idx="71">
                  <c:v>44268</c:v>
                </c:pt>
                <c:pt idx="72">
                  <c:v>44269</c:v>
                </c:pt>
                <c:pt idx="73">
                  <c:v>44270</c:v>
                </c:pt>
                <c:pt idx="74">
                  <c:v>44271</c:v>
                </c:pt>
                <c:pt idx="75">
                  <c:v>44272</c:v>
                </c:pt>
                <c:pt idx="76">
                  <c:v>44273</c:v>
                </c:pt>
                <c:pt idx="77">
                  <c:v>44274</c:v>
                </c:pt>
                <c:pt idx="78">
                  <c:v>44275</c:v>
                </c:pt>
                <c:pt idx="79">
                  <c:v>44276</c:v>
                </c:pt>
                <c:pt idx="80">
                  <c:v>44277</c:v>
                </c:pt>
                <c:pt idx="81">
                  <c:v>44278</c:v>
                </c:pt>
                <c:pt idx="82">
                  <c:v>44279</c:v>
                </c:pt>
                <c:pt idx="83">
                  <c:v>44280</c:v>
                </c:pt>
                <c:pt idx="84">
                  <c:v>44281</c:v>
                </c:pt>
                <c:pt idx="85">
                  <c:v>44282</c:v>
                </c:pt>
                <c:pt idx="86">
                  <c:v>44283</c:v>
                </c:pt>
                <c:pt idx="87">
                  <c:v>44284</c:v>
                </c:pt>
                <c:pt idx="88">
                  <c:v>44285</c:v>
                </c:pt>
                <c:pt idx="89">
                  <c:v>44286</c:v>
                </c:pt>
                <c:pt idx="90">
                  <c:v>44287</c:v>
                </c:pt>
                <c:pt idx="91">
                  <c:v>44288</c:v>
                </c:pt>
                <c:pt idx="92">
                  <c:v>44289</c:v>
                </c:pt>
                <c:pt idx="93">
                  <c:v>44290</c:v>
                </c:pt>
                <c:pt idx="94">
                  <c:v>44291</c:v>
                </c:pt>
                <c:pt idx="95">
                  <c:v>44292</c:v>
                </c:pt>
                <c:pt idx="96">
                  <c:v>44293</c:v>
                </c:pt>
                <c:pt idx="97">
                  <c:v>44294</c:v>
                </c:pt>
                <c:pt idx="98">
                  <c:v>44295</c:v>
                </c:pt>
                <c:pt idx="99">
                  <c:v>44296</c:v>
                </c:pt>
                <c:pt idx="100">
                  <c:v>44297</c:v>
                </c:pt>
                <c:pt idx="101">
                  <c:v>44298</c:v>
                </c:pt>
                <c:pt idx="102">
                  <c:v>44299</c:v>
                </c:pt>
                <c:pt idx="103">
                  <c:v>44300</c:v>
                </c:pt>
                <c:pt idx="104">
                  <c:v>44301</c:v>
                </c:pt>
                <c:pt idx="105">
                  <c:v>44302</c:v>
                </c:pt>
                <c:pt idx="106">
                  <c:v>44303</c:v>
                </c:pt>
                <c:pt idx="107">
                  <c:v>44304</c:v>
                </c:pt>
                <c:pt idx="108">
                  <c:v>44305</c:v>
                </c:pt>
                <c:pt idx="109">
                  <c:v>44306</c:v>
                </c:pt>
                <c:pt idx="110">
                  <c:v>44307</c:v>
                </c:pt>
                <c:pt idx="111">
                  <c:v>44308</c:v>
                </c:pt>
                <c:pt idx="112">
                  <c:v>44309</c:v>
                </c:pt>
                <c:pt idx="113">
                  <c:v>44310</c:v>
                </c:pt>
                <c:pt idx="114">
                  <c:v>44311</c:v>
                </c:pt>
                <c:pt idx="115">
                  <c:v>44312</c:v>
                </c:pt>
                <c:pt idx="116">
                  <c:v>44313</c:v>
                </c:pt>
                <c:pt idx="117">
                  <c:v>44314</c:v>
                </c:pt>
                <c:pt idx="118">
                  <c:v>44315</c:v>
                </c:pt>
                <c:pt idx="119">
                  <c:v>44316</c:v>
                </c:pt>
                <c:pt idx="120">
                  <c:v>44317</c:v>
                </c:pt>
                <c:pt idx="121">
                  <c:v>44318</c:v>
                </c:pt>
                <c:pt idx="122">
                  <c:v>44319</c:v>
                </c:pt>
                <c:pt idx="123">
                  <c:v>44320</c:v>
                </c:pt>
                <c:pt idx="124">
                  <c:v>44321</c:v>
                </c:pt>
                <c:pt idx="125">
                  <c:v>44322</c:v>
                </c:pt>
                <c:pt idx="126">
                  <c:v>44323</c:v>
                </c:pt>
                <c:pt idx="127">
                  <c:v>44324</c:v>
                </c:pt>
                <c:pt idx="128">
                  <c:v>44325</c:v>
                </c:pt>
                <c:pt idx="129">
                  <c:v>44326</c:v>
                </c:pt>
                <c:pt idx="130">
                  <c:v>44327</c:v>
                </c:pt>
                <c:pt idx="131">
                  <c:v>44328</c:v>
                </c:pt>
                <c:pt idx="132">
                  <c:v>44329</c:v>
                </c:pt>
                <c:pt idx="133">
                  <c:v>44330</c:v>
                </c:pt>
                <c:pt idx="134">
                  <c:v>44331</c:v>
                </c:pt>
                <c:pt idx="135">
                  <c:v>44332</c:v>
                </c:pt>
                <c:pt idx="136">
                  <c:v>44333</c:v>
                </c:pt>
                <c:pt idx="137">
                  <c:v>44334</c:v>
                </c:pt>
                <c:pt idx="138">
                  <c:v>44335</c:v>
                </c:pt>
                <c:pt idx="139">
                  <c:v>44336</c:v>
                </c:pt>
                <c:pt idx="140">
                  <c:v>44337</c:v>
                </c:pt>
                <c:pt idx="141">
                  <c:v>44338</c:v>
                </c:pt>
                <c:pt idx="142">
                  <c:v>44339</c:v>
                </c:pt>
                <c:pt idx="143">
                  <c:v>44340</c:v>
                </c:pt>
                <c:pt idx="144">
                  <c:v>44341</c:v>
                </c:pt>
                <c:pt idx="145">
                  <c:v>44342</c:v>
                </c:pt>
                <c:pt idx="146">
                  <c:v>44343</c:v>
                </c:pt>
                <c:pt idx="147">
                  <c:v>44344</c:v>
                </c:pt>
                <c:pt idx="148">
                  <c:v>44345</c:v>
                </c:pt>
                <c:pt idx="149">
                  <c:v>44346</c:v>
                </c:pt>
                <c:pt idx="150">
                  <c:v>44347</c:v>
                </c:pt>
                <c:pt idx="151">
                  <c:v>44348</c:v>
                </c:pt>
                <c:pt idx="152">
                  <c:v>44349</c:v>
                </c:pt>
                <c:pt idx="153">
                  <c:v>44350</c:v>
                </c:pt>
                <c:pt idx="154">
                  <c:v>44351</c:v>
                </c:pt>
                <c:pt idx="155">
                  <c:v>44352</c:v>
                </c:pt>
                <c:pt idx="156">
                  <c:v>44353</c:v>
                </c:pt>
                <c:pt idx="157">
                  <c:v>44354</c:v>
                </c:pt>
                <c:pt idx="158">
                  <c:v>44355</c:v>
                </c:pt>
                <c:pt idx="159">
                  <c:v>44356</c:v>
                </c:pt>
                <c:pt idx="160">
                  <c:v>44357</c:v>
                </c:pt>
                <c:pt idx="161">
                  <c:v>44358</c:v>
                </c:pt>
                <c:pt idx="162">
                  <c:v>44359</c:v>
                </c:pt>
                <c:pt idx="163">
                  <c:v>44360</c:v>
                </c:pt>
                <c:pt idx="164">
                  <c:v>44361</c:v>
                </c:pt>
                <c:pt idx="165">
                  <c:v>44362</c:v>
                </c:pt>
                <c:pt idx="166">
                  <c:v>44363</c:v>
                </c:pt>
                <c:pt idx="167">
                  <c:v>44364</c:v>
                </c:pt>
                <c:pt idx="168">
                  <c:v>44365</c:v>
                </c:pt>
                <c:pt idx="169">
                  <c:v>44366</c:v>
                </c:pt>
                <c:pt idx="170">
                  <c:v>44367</c:v>
                </c:pt>
                <c:pt idx="171">
                  <c:v>44368</c:v>
                </c:pt>
                <c:pt idx="172">
                  <c:v>44369</c:v>
                </c:pt>
                <c:pt idx="173">
                  <c:v>44370</c:v>
                </c:pt>
                <c:pt idx="174">
                  <c:v>44371</c:v>
                </c:pt>
                <c:pt idx="175">
                  <c:v>44372</c:v>
                </c:pt>
                <c:pt idx="176">
                  <c:v>44373</c:v>
                </c:pt>
                <c:pt idx="177">
                  <c:v>44374</c:v>
                </c:pt>
                <c:pt idx="178">
                  <c:v>44375</c:v>
                </c:pt>
                <c:pt idx="179">
                  <c:v>44376</c:v>
                </c:pt>
                <c:pt idx="180">
                  <c:v>44377</c:v>
                </c:pt>
                <c:pt idx="181">
                  <c:v>44378</c:v>
                </c:pt>
                <c:pt idx="182">
                  <c:v>44379</c:v>
                </c:pt>
                <c:pt idx="183">
                  <c:v>44380</c:v>
                </c:pt>
                <c:pt idx="184">
                  <c:v>44381</c:v>
                </c:pt>
                <c:pt idx="185">
                  <c:v>44382</c:v>
                </c:pt>
                <c:pt idx="186">
                  <c:v>44383</c:v>
                </c:pt>
                <c:pt idx="187">
                  <c:v>44384</c:v>
                </c:pt>
                <c:pt idx="188">
                  <c:v>44385</c:v>
                </c:pt>
                <c:pt idx="189">
                  <c:v>44386</c:v>
                </c:pt>
                <c:pt idx="190">
                  <c:v>44387</c:v>
                </c:pt>
                <c:pt idx="191">
                  <c:v>44388</c:v>
                </c:pt>
                <c:pt idx="192">
                  <c:v>44389</c:v>
                </c:pt>
                <c:pt idx="193">
                  <c:v>44390</c:v>
                </c:pt>
                <c:pt idx="194">
                  <c:v>44391</c:v>
                </c:pt>
                <c:pt idx="195">
                  <c:v>44392</c:v>
                </c:pt>
                <c:pt idx="196">
                  <c:v>44393</c:v>
                </c:pt>
                <c:pt idx="197">
                  <c:v>44394</c:v>
                </c:pt>
                <c:pt idx="198">
                  <c:v>44395</c:v>
                </c:pt>
                <c:pt idx="199">
                  <c:v>44396</c:v>
                </c:pt>
                <c:pt idx="200">
                  <c:v>44397</c:v>
                </c:pt>
                <c:pt idx="201">
                  <c:v>44398</c:v>
                </c:pt>
                <c:pt idx="202">
                  <c:v>44399</c:v>
                </c:pt>
                <c:pt idx="203">
                  <c:v>44400</c:v>
                </c:pt>
                <c:pt idx="204">
                  <c:v>44401</c:v>
                </c:pt>
                <c:pt idx="205">
                  <c:v>44402</c:v>
                </c:pt>
                <c:pt idx="206">
                  <c:v>44403</c:v>
                </c:pt>
                <c:pt idx="207">
                  <c:v>44404</c:v>
                </c:pt>
                <c:pt idx="208">
                  <c:v>44405</c:v>
                </c:pt>
                <c:pt idx="209">
                  <c:v>44406</c:v>
                </c:pt>
                <c:pt idx="210">
                  <c:v>44407</c:v>
                </c:pt>
                <c:pt idx="211">
                  <c:v>44408</c:v>
                </c:pt>
                <c:pt idx="212">
                  <c:v>44409</c:v>
                </c:pt>
                <c:pt idx="213">
                  <c:v>44410</c:v>
                </c:pt>
                <c:pt idx="214">
                  <c:v>44411</c:v>
                </c:pt>
                <c:pt idx="215">
                  <c:v>44412</c:v>
                </c:pt>
                <c:pt idx="216">
                  <c:v>44413</c:v>
                </c:pt>
                <c:pt idx="217">
                  <c:v>44414</c:v>
                </c:pt>
                <c:pt idx="218">
                  <c:v>44415</c:v>
                </c:pt>
                <c:pt idx="219">
                  <c:v>44416</c:v>
                </c:pt>
                <c:pt idx="220">
                  <c:v>44417</c:v>
                </c:pt>
                <c:pt idx="221">
                  <c:v>44418</c:v>
                </c:pt>
                <c:pt idx="222">
                  <c:v>44419</c:v>
                </c:pt>
                <c:pt idx="223">
                  <c:v>44420</c:v>
                </c:pt>
                <c:pt idx="224">
                  <c:v>44421</c:v>
                </c:pt>
                <c:pt idx="225">
                  <c:v>44422</c:v>
                </c:pt>
                <c:pt idx="226">
                  <c:v>44423</c:v>
                </c:pt>
                <c:pt idx="227">
                  <c:v>44424</c:v>
                </c:pt>
                <c:pt idx="228">
                  <c:v>44425</c:v>
                </c:pt>
                <c:pt idx="229">
                  <c:v>44426</c:v>
                </c:pt>
                <c:pt idx="230">
                  <c:v>44427</c:v>
                </c:pt>
                <c:pt idx="231">
                  <c:v>44428</c:v>
                </c:pt>
                <c:pt idx="232">
                  <c:v>44429</c:v>
                </c:pt>
                <c:pt idx="233">
                  <c:v>44430</c:v>
                </c:pt>
                <c:pt idx="234">
                  <c:v>44431</c:v>
                </c:pt>
                <c:pt idx="235">
                  <c:v>44432</c:v>
                </c:pt>
                <c:pt idx="236">
                  <c:v>44433</c:v>
                </c:pt>
                <c:pt idx="237">
                  <c:v>44434</c:v>
                </c:pt>
                <c:pt idx="238">
                  <c:v>44435</c:v>
                </c:pt>
                <c:pt idx="239">
                  <c:v>44436</c:v>
                </c:pt>
                <c:pt idx="240">
                  <c:v>44437</c:v>
                </c:pt>
                <c:pt idx="241">
                  <c:v>44438</c:v>
                </c:pt>
                <c:pt idx="242">
                  <c:v>44439</c:v>
                </c:pt>
                <c:pt idx="243">
                  <c:v>44440</c:v>
                </c:pt>
                <c:pt idx="244">
                  <c:v>44441</c:v>
                </c:pt>
                <c:pt idx="245">
                  <c:v>44442</c:v>
                </c:pt>
                <c:pt idx="246">
                  <c:v>44443</c:v>
                </c:pt>
                <c:pt idx="247">
                  <c:v>44444</c:v>
                </c:pt>
                <c:pt idx="248">
                  <c:v>44445</c:v>
                </c:pt>
                <c:pt idx="249">
                  <c:v>44446</c:v>
                </c:pt>
                <c:pt idx="250">
                  <c:v>44447</c:v>
                </c:pt>
                <c:pt idx="251">
                  <c:v>44448</c:v>
                </c:pt>
                <c:pt idx="252">
                  <c:v>44449</c:v>
                </c:pt>
                <c:pt idx="253">
                  <c:v>44450</c:v>
                </c:pt>
                <c:pt idx="254">
                  <c:v>44451</c:v>
                </c:pt>
                <c:pt idx="255">
                  <c:v>44452</c:v>
                </c:pt>
                <c:pt idx="256">
                  <c:v>44453</c:v>
                </c:pt>
                <c:pt idx="257">
                  <c:v>44454</c:v>
                </c:pt>
                <c:pt idx="258">
                  <c:v>44455</c:v>
                </c:pt>
                <c:pt idx="259">
                  <c:v>44456</c:v>
                </c:pt>
                <c:pt idx="260">
                  <c:v>44457</c:v>
                </c:pt>
                <c:pt idx="261">
                  <c:v>44458</c:v>
                </c:pt>
                <c:pt idx="262">
                  <c:v>44459</c:v>
                </c:pt>
                <c:pt idx="263">
                  <c:v>44460</c:v>
                </c:pt>
                <c:pt idx="264">
                  <c:v>44461</c:v>
                </c:pt>
                <c:pt idx="265">
                  <c:v>44462</c:v>
                </c:pt>
                <c:pt idx="266">
                  <c:v>44463</c:v>
                </c:pt>
                <c:pt idx="267">
                  <c:v>44464</c:v>
                </c:pt>
                <c:pt idx="268">
                  <c:v>44465</c:v>
                </c:pt>
                <c:pt idx="269">
                  <c:v>44466</c:v>
                </c:pt>
                <c:pt idx="270">
                  <c:v>44467</c:v>
                </c:pt>
                <c:pt idx="271">
                  <c:v>44468</c:v>
                </c:pt>
                <c:pt idx="272">
                  <c:v>44469</c:v>
                </c:pt>
                <c:pt idx="273">
                  <c:v>44470</c:v>
                </c:pt>
                <c:pt idx="274">
                  <c:v>44471</c:v>
                </c:pt>
                <c:pt idx="275">
                  <c:v>44472</c:v>
                </c:pt>
                <c:pt idx="276">
                  <c:v>44473</c:v>
                </c:pt>
                <c:pt idx="277">
                  <c:v>44474</c:v>
                </c:pt>
                <c:pt idx="278">
                  <c:v>44475</c:v>
                </c:pt>
                <c:pt idx="279">
                  <c:v>44476</c:v>
                </c:pt>
                <c:pt idx="280">
                  <c:v>44477</c:v>
                </c:pt>
                <c:pt idx="281">
                  <c:v>44478</c:v>
                </c:pt>
                <c:pt idx="282">
                  <c:v>44479</c:v>
                </c:pt>
                <c:pt idx="283">
                  <c:v>44480</c:v>
                </c:pt>
                <c:pt idx="284">
                  <c:v>44481</c:v>
                </c:pt>
                <c:pt idx="285">
                  <c:v>44482</c:v>
                </c:pt>
                <c:pt idx="286">
                  <c:v>44483</c:v>
                </c:pt>
                <c:pt idx="287">
                  <c:v>44484</c:v>
                </c:pt>
                <c:pt idx="288">
                  <c:v>44485</c:v>
                </c:pt>
                <c:pt idx="289">
                  <c:v>44486</c:v>
                </c:pt>
                <c:pt idx="290">
                  <c:v>44487</c:v>
                </c:pt>
                <c:pt idx="291">
                  <c:v>44488</c:v>
                </c:pt>
                <c:pt idx="292">
                  <c:v>44489</c:v>
                </c:pt>
                <c:pt idx="293">
                  <c:v>44490</c:v>
                </c:pt>
                <c:pt idx="294">
                  <c:v>44491</c:v>
                </c:pt>
                <c:pt idx="295">
                  <c:v>44492</c:v>
                </c:pt>
                <c:pt idx="296">
                  <c:v>44493</c:v>
                </c:pt>
                <c:pt idx="297">
                  <c:v>44494</c:v>
                </c:pt>
                <c:pt idx="298">
                  <c:v>44495</c:v>
                </c:pt>
                <c:pt idx="299">
                  <c:v>44496</c:v>
                </c:pt>
                <c:pt idx="300">
                  <c:v>44497</c:v>
                </c:pt>
                <c:pt idx="301">
                  <c:v>44498</c:v>
                </c:pt>
                <c:pt idx="302">
                  <c:v>44499</c:v>
                </c:pt>
                <c:pt idx="303">
                  <c:v>44500</c:v>
                </c:pt>
                <c:pt idx="304">
                  <c:v>44501</c:v>
                </c:pt>
                <c:pt idx="305">
                  <c:v>44502</c:v>
                </c:pt>
                <c:pt idx="306">
                  <c:v>44503</c:v>
                </c:pt>
                <c:pt idx="307">
                  <c:v>44504</c:v>
                </c:pt>
                <c:pt idx="308">
                  <c:v>44505</c:v>
                </c:pt>
                <c:pt idx="309">
                  <c:v>44506</c:v>
                </c:pt>
                <c:pt idx="310">
                  <c:v>44507</c:v>
                </c:pt>
                <c:pt idx="311">
                  <c:v>44508</c:v>
                </c:pt>
                <c:pt idx="312">
                  <c:v>44509</c:v>
                </c:pt>
                <c:pt idx="313">
                  <c:v>44510</c:v>
                </c:pt>
                <c:pt idx="314">
                  <c:v>44511</c:v>
                </c:pt>
                <c:pt idx="315">
                  <c:v>44512</c:v>
                </c:pt>
                <c:pt idx="316">
                  <c:v>44513</c:v>
                </c:pt>
                <c:pt idx="317">
                  <c:v>44514</c:v>
                </c:pt>
                <c:pt idx="318">
                  <c:v>44515</c:v>
                </c:pt>
                <c:pt idx="319">
                  <c:v>44516</c:v>
                </c:pt>
                <c:pt idx="320">
                  <c:v>44517</c:v>
                </c:pt>
                <c:pt idx="321">
                  <c:v>44518</c:v>
                </c:pt>
                <c:pt idx="322">
                  <c:v>44519</c:v>
                </c:pt>
                <c:pt idx="323">
                  <c:v>44520</c:v>
                </c:pt>
                <c:pt idx="324">
                  <c:v>44521</c:v>
                </c:pt>
                <c:pt idx="325">
                  <c:v>44522</c:v>
                </c:pt>
                <c:pt idx="326">
                  <c:v>44523</c:v>
                </c:pt>
                <c:pt idx="327">
                  <c:v>44524</c:v>
                </c:pt>
                <c:pt idx="328">
                  <c:v>44525</c:v>
                </c:pt>
                <c:pt idx="329">
                  <c:v>44526</c:v>
                </c:pt>
                <c:pt idx="330">
                  <c:v>44527</c:v>
                </c:pt>
                <c:pt idx="331">
                  <c:v>44528</c:v>
                </c:pt>
                <c:pt idx="332">
                  <c:v>44529</c:v>
                </c:pt>
                <c:pt idx="333">
                  <c:v>44530</c:v>
                </c:pt>
                <c:pt idx="334">
                  <c:v>44531</c:v>
                </c:pt>
                <c:pt idx="335">
                  <c:v>44532</c:v>
                </c:pt>
                <c:pt idx="336">
                  <c:v>44533</c:v>
                </c:pt>
                <c:pt idx="337">
                  <c:v>44534</c:v>
                </c:pt>
                <c:pt idx="338">
                  <c:v>44535</c:v>
                </c:pt>
                <c:pt idx="339">
                  <c:v>44536</c:v>
                </c:pt>
                <c:pt idx="340">
                  <c:v>44537</c:v>
                </c:pt>
                <c:pt idx="341">
                  <c:v>44538</c:v>
                </c:pt>
                <c:pt idx="342">
                  <c:v>44539</c:v>
                </c:pt>
                <c:pt idx="343">
                  <c:v>44540</c:v>
                </c:pt>
                <c:pt idx="344">
                  <c:v>44541</c:v>
                </c:pt>
                <c:pt idx="345">
                  <c:v>44542</c:v>
                </c:pt>
                <c:pt idx="346">
                  <c:v>44543</c:v>
                </c:pt>
                <c:pt idx="347">
                  <c:v>44544</c:v>
                </c:pt>
                <c:pt idx="348">
                  <c:v>44545</c:v>
                </c:pt>
                <c:pt idx="349">
                  <c:v>44546</c:v>
                </c:pt>
                <c:pt idx="350">
                  <c:v>44547</c:v>
                </c:pt>
                <c:pt idx="351">
                  <c:v>44548</c:v>
                </c:pt>
                <c:pt idx="352">
                  <c:v>44549</c:v>
                </c:pt>
                <c:pt idx="353">
                  <c:v>44550</c:v>
                </c:pt>
                <c:pt idx="354">
                  <c:v>44551</c:v>
                </c:pt>
                <c:pt idx="355">
                  <c:v>44552</c:v>
                </c:pt>
                <c:pt idx="356">
                  <c:v>44553</c:v>
                </c:pt>
                <c:pt idx="357">
                  <c:v>44554</c:v>
                </c:pt>
                <c:pt idx="358">
                  <c:v>44555</c:v>
                </c:pt>
                <c:pt idx="359">
                  <c:v>44556</c:v>
                </c:pt>
                <c:pt idx="360">
                  <c:v>44557</c:v>
                </c:pt>
                <c:pt idx="361">
                  <c:v>44558</c:v>
                </c:pt>
                <c:pt idx="362">
                  <c:v>44559</c:v>
                </c:pt>
                <c:pt idx="363">
                  <c:v>44560</c:v>
                </c:pt>
                <c:pt idx="364">
                  <c:v>44561</c:v>
                </c:pt>
              </c:numCache>
            </c:numRef>
          </c:cat>
          <c:val>
            <c:numRef>
              <c:f>Hydrotel_24h!$B$11325:$B$11689</c:f>
              <c:numCache>
                <c:formatCode>0.00</c:formatCode>
                <c:ptCount val="365"/>
                <c:pt idx="0">
                  <c:v>9.3369302499999893</c:v>
                </c:pt>
                <c:pt idx="1">
                  <c:v>8.2897456250000001</c:v>
                </c:pt>
                <c:pt idx="2">
                  <c:v>7.4447987500000004</c:v>
                </c:pt>
                <c:pt idx="3">
                  <c:v>6.8290377500000004</c:v>
                </c:pt>
                <c:pt idx="4">
                  <c:v>6.3770238749999999</c:v>
                </c:pt>
                <c:pt idx="5">
                  <c:v>6.00934812499999</c:v>
                </c:pt>
                <c:pt idx="6">
                  <c:v>5.6998897499999996</c:v>
                </c:pt>
                <c:pt idx="7">
                  <c:v>5.4137316249999996</c:v>
                </c:pt>
                <c:pt idx="8">
                  <c:v>5.1596964999999901</c:v>
                </c:pt>
                <c:pt idx="9">
                  <c:v>4.8942456249999999</c:v>
                </c:pt>
                <c:pt idx="10">
                  <c:v>4.6155766249999903</c:v>
                </c:pt>
                <c:pt idx="11">
                  <c:v>4.3627291249999898</c:v>
                </c:pt>
                <c:pt idx="12">
                  <c:v>4.1591814999999999</c:v>
                </c:pt>
                <c:pt idx="13">
                  <c:v>4.0197892499999996</c:v>
                </c:pt>
                <c:pt idx="14">
                  <c:v>3.9585546249999899</c:v>
                </c:pt>
                <c:pt idx="15">
                  <c:v>4.4449976250000001</c:v>
                </c:pt>
                <c:pt idx="16">
                  <c:v>5.7619503749999996</c:v>
                </c:pt>
                <c:pt idx="17">
                  <c:v>7.4409863749999996</c:v>
                </c:pt>
                <c:pt idx="18">
                  <c:v>8.0175427500000005</c:v>
                </c:pt>
                <c:pt idx="19">
                  <c:v>7.7066152499999996</c:v>
                </c:pt>
                <c:pt idx="20">
                  <c:v>7.1708742499999998</c:v>
                </c:pt>
                <c:pt idx="21">
                  <c:v>6.6375777499999904</c:v>
                </c:pt>
                <c:pt idx="22">
                  <c:v>6.1415662499999897</c:v>
                </c:pt>
                <c:pt idx="23">
                  <c:v>5.7334508749999999</c:v>
                </c:pt>
                <c:pt idx="24">
                  <c:v>5.4247109999999896</c:v>
                </c:pt>
                <c:pt idx="25">
                  <c:v>5.1862831250000001</c:v>
                </c:pt>
                <c:pt idx="26">
                  <c:v>4.9204973750000001</c:v>
                </c:pt>
                <c:pt idx="27">
                  <c:v>4.6314176250000001</c:v>
                </c:pt>
                <c:pt idx="28">
                  <c:v>4.3739305000000002</c:v>
                </c:pt>
                <c:pt idx="29">
                  <c:v>4.1622153749999997</c:v>
                </c:pt>
                <c:pt idx="30">
                  <c:v>4.0109707499999896</c:v>
                </c:pt>
                <c:pt idx="31">
                  <c:v>3.90306</c:v>
                </c:pt>
                <c:pt idx="32">
                  <c:v>3.77012374999999</c:v>
                </c:pt>
                <c:pt idx="33">
                  <c:v>3.6024851249999998</c:v>
                </c:pt>
                <c:pt idx="34">
                  <c:v>3.4651898749999899</c:v>
                </c:pt>
                <c:pt idx="35">
                  <c:v>3.3423405000000002</c:v>
                </c:pt>
                <c:pt idx="36">
                  <c:v>3.1732654999999999</c:v>
                </c:pt>
                <c:pt idx="37">
                  <c:v>2.9863879999999998</c:v>
                </c:pt>
                <c:pt idx="38">
                  <c:v>2.8170632499999999</c:v>
                </c:pt>
                <c:pt idx="39">
                  <c:v>2.666931875</c:v>
                </c:pt>
                <c:pt idx="40">
                  <c:v>2.54845275</c:v>
                </c:pt>
                <c:pt idx="41">
                  <c:v>2.455128625</c:v>
                </c:pt>
                <c:pt idx="42">
                  <c:v>2.3852926249999999</c:v>
                </c:pt>
                <c:pt idx="43">
                  <c:v>2.3349033749999899</c:v>
                </c:pt>
                <c:pt idx="44">
                  <c:v>2.2985092499999999</c:v>
                </c:pt>
                <c:pt idx="45">
                  <c:v>2.2720437499999999</c:v>
                </c:pt>
                <c:pt idx="46">
                  <c:v>2.2524036249999999</c:v>
                </c:pt>
                <c:pt idx="47">
                  <c:v>2.2329917500000001</c:v>
                </c:pt>
                <c:pt idx="48">
                  <c:v>2.2102096250000001</c:v>
                </c:pt>
                <c:pt idx="49">
                  <c:v>2.1844646249999999</c:v>
                </c:pt>
                <c:pt idx="50">
                  <c:v>2.150053625</c:v>
                </c:pt>
                <c:pt idx="51">
                  <c:v>2.1117642499999998</c:v>
                </c:pt>
                <c:pt idx="52">
                  <c:v>2.0743181249999898</c:v>
                </c:pt>
                <c:pt idx="53">
                  <c:v>2.035208125</c:v>
                </c:pt>
                <c:pt idx="54">
                  <c:v>2.1728689999999999</c:v>
                </c:pt>
                <c:pt idx="55">
                  <c:v>3.7320258750000002</c:v>
                </c:pt>
                <c:pt idx="56">
                  <c:v>4.5697719999999897</c:v>
                </c:pt>
                <c:pt idx="57">
                  <c:v>5.6493579999999897</c:v>
                </c:pt>
                <c:pt idx="58">
                  <c:v>6.5984633749999997</c:v>
                </c:pt>
                <c:pt idx="59">
                  <c:v>8.51983025</c:v>
                </c:pt>
                <c:pt idx="60">
                  <c:v>10.639822875</c:v>
                </c:pt>
                <c:pt idx="61">
                  <c:v>11.377244375</c:v>
                </c:pt>
                <c:pt idx="62">
                  <c:v>10.438007624999999</c:v>
                </c:pt>
                <c:pt idx="63">
                  <c:v>9.1526991249999998</c:v>
                </c:pt>
                <c:pt idx="64">
                  <c:v>8.0797865000000009</c:v>
                </c:pt>
                <c:pt idx="65">
                  <c:v>7.2704853749999998</c:v>
                </c:pt>
                <c:pt idx="66">
                  <c:v>6.5803871249999997</c:v>
                </c:pt>
                <c:pt idx="67">
                  <c:v>5.9291177499999996</c:v>
                </c:pt>
                <c:pt idx="68">
                  <c:v>5.5208421249999997</c:v>
                </c:pt>
                <c:pt idx="69">
                  <c:v>9.6480829999999997</c:v>
                </c:pt>
                <c:pt idx="70">
                  <c:v>44.863073249999999</c:v>
                </c:pt>
                <c:pt idx="71">
                  <c:v>51.644044999999998</c:v>
                </c:pt>
                <c:pt idx="72">
                  <c:v>37.839695749999997</c:v>
                </c:pt>
                <c:pt idx="73">
                  <c:v>25.6932596249999</c:v>
                </c:pt>
                <c:pt idx="74">
                  <c:v>17.908913875</c:v>
                </c:pt>
                <c:pt idx="75">
                  <c:v>13.169712000000001</c:v>
                </c:pt>
                <c:pt idx="76">
                  <c:v>10.6135447499999</c:v>
                </c:pt>
                <c:pt idx="77">
                  <c:v>8.9894483749999896</c:v>
                </c:pt>
                <c:pt idx="78">
                  <c:v>8.1960738749999997</c:v>
                </c:pt>
                <c:pt idx="79">
                  <c:v>8.8121004999999997</c:v>
                </c:pt>
                <c:pt idx="80">
                  <c:v>13.472818125</c:v>
                </c:pt>
                <c:pt idx="81">
                  <c:v>29.075629749999901</c:v>
                </c:pt>
                <c:pt idx="82">
                  <c:v>38.253421375000002</c:v>
                </c:pt>
                <c:pt idx="83">
                  <c:v>35.172956124999999</c:v>
                </c:pt>
                <c:pt idx="84">
                  <c:v>39.433039125000001</c:v>
                </c:pt>
                <c:pt idx="85">
                  <c:v>82.395722375000005</c:v>
                </c:pt>
                <c:pt idx="86">
                  <c:v>62.722255124999997</c:v>
                </c:pt>
                <c:pt idx="87">
                  <c:v>74.248576249999999</c:v>
                </c:pt>
                <c:pt idx="88">
                  <c:v>54.948453874999998</c:v>
                </c:pt>
                <c:pt idx="89">
                  <c:v>33.343827499999897</c:v>
                </c:pt>
                <c:pt idx="90">
                  <c:v>21.095294750000001</c:v>
                </c:pt>
                <c:pt idx="91">
                  <c:v>14.486046</c:v>
                </c:pt>
                <c:pt idx="92">
                  <c:v>10.776555500000001</c:v>
                </c:pt>
                <c:pt idx="93">
                  <c:v>8.3678257499999997</c:v>
                </c:pt>
                <c:pt idx="94">
                  <c:v>6.5810903749999996</c:v>
                </c:pt>
                <c:pt idx="95">
                  <c:v>5.224478875</c:v>
                </c:pt>
                <c:pt idx="96">
                  <c:v>4.1755019999999998</c:v>
                </c:pt>
                <c:pt idx="97">
                  <c:v>3.3534913749999999</c:v>
                </c:pt>
                <c:pt idx="98">
                  <c:v>2.6800146250000001</c:v>
                </c:pt>
                <c:pt idx="99">
                  <c:v>2.1283984999999999</c:v>
                </c:pt>
                <c:pt idx="100">
                  <c:v>1.78009649999999</c:v>
                </c:pt>
                <c:pt idx="101">
                  <c:v>1.38824825</c:v>
                </c:pt>
                <c:pt idx="102">
                  <c:v>1.1288845000000001</c:v>
                </c:pt>
                <c:pt idx="103">
                  <c:v>0.94098312500000003</c:v>
                </c:pt>
                <c:pt idx="104">
                  <c:v>0.79749700000000001</c:v>
                </c:pt>
                <c:pt idx="105">
                  <c:v>0.70127550000000005</c:v>
                </c:pt>
                <c:pt idx="106">
                  <c:v>0.64415212499999996</c:v>
                </c:pt>
                <c:pt idx="107">
                  <c:v>0.54527650000000005</c:v>
                </c:pt>
                <c:pt idx="108">
                  <c:v>0.73417900000000003</c:v>
                </c:pt>
                <c:pt idx="109">
                  <c:v>1.0648336249999999</c:v>
                </c:pt>
                <c:pt idx="110">
                  <c:v>0.60351899999999903</c:v>
                </c:pt>
                <c:pt idx="111">
                  <c:v>0.50091987500000001</c:v>
                </c:pt>
                <c:pt idx="112">
                  <c:v>0.47131924999999902</c:v>
                </c:pt>
                <c:pt idx="113">
                  <c:v>0.43647562499999898</c:v>
                </c:pt>
                <c:pt idx="114">
                  <c:v>0.48378100000000002</c:v>
                </c:pt>
                <c:pt idx="115">
                  <c:v>1.081407875</c:v>
                </c:pt>
                <c:pt idx="116">
                  <c:v>0.56281924999999999</c:v>
                </c:pt>
                <c:pt idx="117">
                  <c:v>0.46665137499999998</c:v>
                </c:pt>
                <c:pt idx="118">
                  <c:v>0.42533425000000002</c:v>
                </c:pt>
                <c:pt idx="119">
                  <c:v>3.7258827499999998</c:v>
                </c:pt>
                <c:pt idx="120">
                  <c:v>7.0360178749999998</c:v>
                </c:pt>
                <c:pt idx="121">
                  <c:v>11.97042525</c:v>
                </c:pt>
                <c:pt idx="122">
                  <c:v>12.70465375</c:v>
                </c:pt>
                <c:pt idx="123">
                  <c:v>10.724492</c:v>
                </c:pt>
                <c:pt idx="124">
                  <c:v>9.8034543749999994</c:v>
                </c:pt>
                <c:pt idx="125">
                  <c:v>17.336629875</c:v>
                </c:pt>
                <c:pt idx="126">
                  <c:v>23.406213125000001</c:v>
                </c:pt>
                <c:pt idx="127">
                  <c:v>19.694403250000001</c:v>
                </c:pt>
                <c:pt idx="128">
                  <c:v>14.49881575</c:v>
                </c:pt>
                <c:pt idx="129">
                  <c:v>10.5520128749999</c:v>
                </c:pt>
                <c:pt idx="130">
                  <c:v>8.0632053749999901</c:v>
                </c:pt>
                <c:pt idx="131">
                  <c:v>6.4487383749999996</c:v>
                </c:pt>
                <c:pt idx="132">
                  <c:v>5.63958837499999</c:v>
                </c:pt>
                <c:pt idx="133">
                  <c:v>4.9049773749999996</c:v>
                </c:pt>
                <c:pt idx="134">
                  <c:v>3.9767047499999899</c:v>
                </c:pt>
                <c:pt idx="135">
                  <c:v>3.1269385000000001</c:v>
                </c:pt>
                <c:pt idx="136">
                  <c:v>2.438131125</c:v>
                </c:pt>
                <c:pt idx="137">
                  <c:v>1.9175903749999901</c:v>
                </c:pt>
                <c:pt idx="138">
                  <c:v>1.5112774999999901</c:v>
                </c:pt>
                <c:pt idx="139">
                  <c:v>1.2253145000000001</c:v>
                </c:pt>
                <c:pt idx="140">
                  <c:v>1.0286206250000001</c:v>
                </c:pt>
                <c:pt idx="141">
                  <c:v>0.84265650000000003</c:v>
                </c:pt>
                <c:pt idx="142">
                  <c:v>0.96525675</c:v>
                </c:pt>
                <c:pt idx="143">
                  <c:v>0.73239362500000005</c:v>
                </c:pt>
                <c:pt idx="144">
                  <c:v>0.57891674999999998</c:v>
                </c:pt>
                <c:pt idx="145">
                  <c:v>0.58814575000000002</c:v>
                </c:pt>
                <c:pt idx="146">
                  <c:v>0.757223125</c:v>
                </c:pt>
                <c:pt idx="147">
                  <c:v>0.47567524999999999</c:v>
                </c:pt>
                <c:pt idx="148">
                  <c:v>0.41986612499999998</c:v>
                </c:pt>
                <c:pt idx="149">
                  <c:v>0.40189587499999901</c:v>
                </c:pt>
                <c:pt idx="150">
                  <c:v>0.78510025000000006</c:v>
                </c:pt>
                <c:pt idx="151">
                  <c:v>0.57461187499999999</c:v>
                </c:pt>
                <c:pt idx="152">
                  <c:v>0.44743749999999999</c:v>
                </c:pt>
                <c:pt idx="153">
                  <c:v>0.65243362500000002</c:v>
                </c:pt>
                <c:pt idx="154">
                  <c:v>0.76874849999999995</c:v>
                </c:pt>
                <c:pt idx="155">
                  <c:v>0.41601224999999997</c:v>
                </c:pt>
                <c:pt idx="156">
                  <c:v>0.38371449999999901</c:v>
                </c:pt>
                <c:pt idx="157">
                  <c:v>0.34466712500000002</c:v>
                </c:pt>
                <c:pt idx="158">
                  <c:v>0.33553274999999999</c:v>
                </c:pt>
                <c:pt idx="159">
                  <c:v>0.31778762500000002</c:v>
                </c:pt>
                <c:pt idx="160">
                  <c:v>0.29810512500000003</c:v>
                </c:pt>
                <c:pt idx="161">
                  <c:v>0.28739437499999998</c:v>
                </c:pt>
                <c:pt idx="162">
                  <c:v>0.27870349999999999</c:v>
                </c:pt>
                <c:pt idx="163">
                  <c:v>0.27127162499999902</c:v>
                </c:pt>
                <c:pt idx="164">
                  <c:v>0.78590300000000002</c:v>
                </c:pt>
                <c:pt idx="165">
                  <c:v>0.74400199999999905</c:v>
                </c:pt>
                <c:pt idx="166">
                  <c:v>0.43749687500000001</c:v>
                </c:pt>
                <c:pt idx="167">
                  <c:v>0.38103437499999998</c:v>
                </c:pt>
                <c:pt idx="168">
                  <c:v>0.32081387500000003</c:v>
                </c:pt>
                <c:pt idx="169">
                  <c:v>1.51615937499999</c:v>
                </c:pt>
                <c:pt idx="170">
                  <c:v>0.63774912499999903</c:v>
                </c:pt>
                <c:pt idx="171">
                  <c:v>1.0783337499999901</c:v>
                </c:pt>
                <c:pt idx="172">
                  <c:v>1.1333823750000001</c:v>
                </c:pt>
                <c:pt idx="173">
                  <c:v>0.59934637499999999</c:v>
                </c:pt>
                <c:pt idx="174">
                  <c:v>0.48231237500000002</c:v>
                </c:pt>
                <c:pt idx="175">
                  <c:v>0.42294150000000003</c:v>
                </c:pt>
                <c:pt idx="176">
                  <c:v>1.510463125</c:v>
                </c:pt>
                <c:pt idx="177">
                  <c:v>2.1371906249999899</c:v>
                </c:pt>
                <c:pt idx="178">
                  <c:v>1.304215125</c:v>
                </c:pt>
                <c:pt idx="179">
                  <c:v>1.643953625</c:v>
                </c:pt>
                <c:pt idx="180">
                  <c:v>3.4181891249999898</c:v>
                </c:pt>
                <c:pt idx="181">
                  <c:v>1.708423625</c:v>
                </c:pt>
                <c:pt idx="182">
                  <c:v>0.86834062499999998</c:v>
                </c:pt>
                <c:pt idx="183">
                  <c:v>0.71016287499999997</c:v>
                </c:pt>
                <c:pt idx="184">
                  <c:v>0.70756699999999995</c:v>
                </c:pt>
                <c:pt idx="185">
                  <c:v>0.56327512499999999</c:v>
                </c:pt>
                <c:pt idx="186">
                  <c:v>0.479432625</c:v>
                </c:pt>
                <c:pt idx="187">
                  <c:v>0.43271824999999903</c:v>
                </c:pt>
                <c:pt idx="188">
                  <c:v>0.63411600000000001</c:v>
                </c:pt>
                <c:pt idx="189">
                  <c:v>1.9465878750000001</c:v>
                </c:pt>
                <c:pt idx="190">
                  <c:v>0.84183487499999998</c:v>
                </c:pt>
                <c:pt idx="191">
                  <c:v>0.56506350000000005</c:v>
                </c:pt>
                <c:pt idx="192">
                  <c:v>0.470945374999999</c:v>
                </c:pt>
                <c:pt idx="193">
                  <c:v>0.4146685</c:v>
                </c:pt>
                <c:pt idx="194">
                  <c:v>0.55139899999999997</c:v>
                </c:pt>
                <c:pt idx="195">
                  <c:v>0.56742762499999999</c:v>
                </c:pt>
                <c:pt idx="196">
                  <c:v>0.65244137499999999</c:v>
                </c:pt>
                <c:pt idx="197">
                  <c:v>0.45964024999999997</c:v>
                </c:pt>
                <c:pt idx="198">
                  <c:v>0.42244849999999901</c:v>
                </c:pt>
                <c:pt idx="199">
                  <c:v>0.39775549999999998</c:v>
                </c:pt>
                <c:pt idx="200">
                  <c:v>0.46437574999999998</c:v>
                </c:pt>
                <c:pt idx="201">
                  <c:v>1.2269821249999999</c:v>
                </c:pt>
                <c:pt idx="202">
                  <c:v>0.70821599999999996</c:v>
                </c:pt>
                <c:pt idx="203">
                  <c:v>0.49811887500000002</c:v>
                </c:pt>
                <c:pt idx="204">
                  <c:v>0.452245749999999</c:v>
                </c:pt>
                <c:pt idx="205">
                  <c:v>1.2010123749999999</c:v>
                </c:pt>
                <c:pt idx="206">
                  <c:v>1.0732943749999999</c:v>
                </c:pt>
                <c:pt idx="207">
                  <c:v>1.10610875</c:v>
                </c:pt>
                <c:pt idx="208">
                  <c:v>0.62560125</c:v>
                </c:pt>
                <c:pt idx="209">
                  <c:v>0.516945875</c:v>
                </c:pt>
                <c:pt idx="210">
                  <c:v>0.62024024999999905</c:v>
                </c:pt>
                <c:pt idx="211">
                  <c:v>0.45829062500000001</c:v>
                </c:pt>
                <c:pt idx="212">
                  <c:v>0.40063775000000001</c:v>
                </c:pt>
                <c:pt idx="213">
                  <c:v>1.49773862499999</c:v>
                </c:pt>
                <c:pt idx="214">
                  <c:v>0.82566099999999998</c:v>
                </c:pt>
                <c:pt idx="215">
                  <c:v>0.52768587499999997</c:v>
                </c:pt>
                <c:pt idx="216">
                  <c:v>0.44412037500000001</c:v>
                </c:pt>
                <c:pt idx="217">
                  <c:v>0.39358299999999902</c:v>
                </c:pt>
                <c:pt idx="218">
                  <c:v>0.50346437499999996</c:v>
                </c:pt>
                <c:pt idx="219">
                  <c:v>0.79770549999999996</c:v>
                </c:pt>
                <c:pt idx="220">
                  <c:v>0.58060800000000001</c:v>
                </c:pt>
                <c:pt idx="221">
                  <c:v>0.44347375</c:v>
                </c:pt>
                <c:pt idx="222">
                  <c:v>1.504645625</c:v>
                </c:pt>
                <c:pt idx="223">
                  <c:v>1.2969077499999999</c:v>
                </c:pt>
                <c:pt idx="224">
                  <c:v>0.69040912499999996</c:v>
                </c:pt>
                <c:pt idx="225">
                  <c:v>0.96893999999999902</c:v>
                </c:pt>
                <c:pt idx="226">
                  <c:v>0.75116637499999905</c:v>
                </c:pt>
                <c:pt idx="227">
                  <c:v>0.51869662500000002</c:v>
                </c:pt>
                <c:pt idx="228">
                  <c:v>0.44366</c:v>
                </c:pt>
                <c:pt idx="229">
                  <c:v>0.66488762499999998</c:v>
                </c:pt>
                <c:pt idx="230">
                  <c:v>0.54746962499999996</c:v>
                </c:pt>
                <c:pt idx="231">
                  <c:v>0.53391887500000001</c:v>
                </c:pt>
                <c:pt idx="232">
                  <c:v>0.39683412499999898</c:v>
                </c:pt>
                <c:pt idx="233">
                  <c:v>0.38313425000000001</c:v>
                </c:pt>
                <c:pt idx="234">
                  <c:v>0.33347949999999998</c:v>
                </c:pt>
                <c:pt idx="235">
                  <c:v>0.31982725000000001</c:v>
                </c:pt>
                <c:pt idx="236">
                  <c:v>0.29869525000000002</c:v>
                </c:pt>
                <c:pt idx="237">
                  <c:v>0.285537125</c:v>
                </c:pt>
                <c:pt idx="238">
                  <c:v>0.27592287500000001</c:v>
                </c:pt>
                <c:pt idx="239">
                  <c:v>0.29374987499999999</c:v>
                </c:pt>
                <c:pt idx="240">
                  <c:v>0.66677025000000001</c:v>
                </c:pt>
                <c:pt idx="241">
                  <c:v>1.3131692500000001</c:v>
                </c:pt>
                <c:pt idx="242">
                  <c:v>0.71914562499999901</c:v>
                </c:pt>
                <c:pt idx="243">
                  <c:v>0.43440637500000001</c:v>
                </c:pt>
                <c:pt idx="244">
                  <c:v>0.39429212499999999</c:v>
                </c:pt>
                <c:pt idx="245">
                  <c:v>0.40946149999999998</c:v>
                </c:pt>
                <c:pt idx="246">
                  <c:v>0.445175875</c:v>
                </c:pt>
                <c:pt idx="247">
                  <c:v>0.58577875000000001</c:v>
                </c:pt>
                <c:pt idx="248">
                  <c:v>3.3691650000000002</c:v>
                </c:pt>
                <c:pt idx="249">
                  <c:v>2.3687214999999999</c:v>
                </c:pt>
                <c:pt idx="250">
                  <c:v>1.6196876250000001</c:v>
                </c:pt>
                <c:pt idx="251">
                  <c:v>3.9745148750000001</c:v>
                </c:pt>
                <c:pt idx="252">
                  <c:v>1.267388</c:v>
                </c:pt>
                <c:pt idx="253">
                  <c:v>0.84569300000000003</c:v>
                </c:pt>
                <c:pt idx="254">
                  <c:v>0.76997874999999905</c:v>
                </c:pt>
                <c:pt idx="255">
                  <c:v>0.65076524999999996</c:v>
                </c:pt>
                <c:pt idx="256">
                  <c:v>0.56437612500000001</c:v>
                </c:pt>
                <c:pt idx="257">
                  <c:v>2.038135375</c:v>
                </c:pt>
                <c:pt idx="258">
                  <c:v>1.278405625</c:v>
                </c:pt>
                <c:pt idx="259">
                  <c:v>0.803770875</c:v>
                </c:pt>
                <c:pt idx="260">
                  <c:v>0.79258062499999904</c:v>
                </c:pt>
                <c:pt idx="261">
                  <c:v>0.69397212500000005</c:v>
                </c:pt>
                <c:pt idx="262">
                  <c:v>0.57395362499999902</c:v>
                </c:pt>
                <c:pt idx="263">
                  <c:v>0.50772162499999995</c:v>
                </c:pt>
                <c:pt idx="264">
                  <c:v>0.45839162499999903</c:v>
                </c:pt>
                <c:pt idx="265">
                  <c:v>0.41953262499999999</c:v>
                </c:pt>
                <c:pt idx="266">
                  <c:v>2.5103888749999999</c:v>
                </c:pt>
                <c:pt idx="267">
                  <c:v>2.3312459999999899</c:v>
                </c:pt>
                <c:pt idx="268">
                  <c:v>1.066762</c:v>
                </c:pt>
                <c:pt idx="269">
                  <c:v>0.90111649999999999</c:v>
                </c:pt>
                <c:pt idx="270">
                  <c:v>0.86752925000000003</c:v>
                </c:pt>
                <c:pt idx="271">
                  <c:v>0.86391724999999997</c:v>
                </c:pt>
                <c:pt idx="272">
                  <c:v>0.99590512499999995</c:v>
                </c:pt>
                <c:pt idx="273">
                  <c:v>0.80719849999999904</c:v>
                </c:pt>
                <c:pt idx="274">
                  <c:v>0.85512524999999995</c:v>
                </c:pt>
                <c:pt idx="275">
                  <c:v>0.77955437499999902</c:v>
                </c:pt>
                <c:pt idx="276">
                  <c:v>0.66087425</c:v>
                </c:pt>
                <c:pt idx="277">
                  <c:v>0.60220949999999995</c:v>
                </c:pt>
                <c:pt idx="278">
                  <c:v>0.553334875</c:v>
                </c:pt>
                <c:pt idx="279">
                  <c:v>0.51292249999999995</c:v>
                </c:pt>
                <c:pt idx="280">
                  <c:v>0.461726625</c:v>
                </c:pt>
                <c:pt idx="281">
                  <c:v>0.42106224999999903</c:v>
                </c:pt>
                <c:pt idx="282">
                  <c:v>0.39080512499999998</c:v>
                </c:pt>
                <c:pt idx="283">
                  <c:v>0.36737324999999998</c:v>
                </c:pt>
                <c:pt idx="284">
                  <c:v>0.34626912500000001</c:v>
                </c:pt>
                <c:pt idx="285">
                  <c:v>0.32757174999999999</c:v>
                </c:pt>
                <c:pt idx="286">
                  <c:v>0.31843262499999903</c:v>
                </c:pt>
                <c:pt idx="287">
                  <c:v>0.35605249999999999</c:v>
                </c:pt>
                <c:pt idx="288">
                  <c:v>0.92670849999999905</c:v>
                </c:pt>
                <c:pt idx="289">
                  <c:v>2.165432375</c:v>
                </c:pt>
                <c:pt idx="290">
                  <c:v>0.91072437500000003</c:v>
                </c:pt>
                <c:pt idx="291">
                  <c:v>0.87488600000000005</c:v>
                </c:pt>
                <c:pt idx="292">
                  <c:v>0.74578299999999897</c:v>
                </c:pt>
                <c:pt idx="293">
                  <c:v>0.91076112499999995</c:v>
                </c:pt>
                <c:pt idx="294">
                  <c:v>2.2663717499999998</c:v>
                </c:pt>
                <c:pt idx="295">
                  <c:v>1.680345</c:v>
                </c:pt>
                <c:pt idx="296">
                  <c:v>1.4265978749999999</c:v>
                </c:pt>
                <c:pt idx="297">
                  <c:v>1.395621</c:v>
                </c:pt>
                <c:pt idx="298">
                  <c:v>1.3510921249999901</c:v>
                </c:pt>
                <c:pt idx="299">
                  <c:v>1.2515661250000001</c:v>
                </c:pt>
                <c:pt idx="300">
                  <c:v>1.148372875</c:v>
                </c:pt>
                <c:pt idx="301">
                  <c:v>1.0475943750000001</c:v>
                </c:pt>
                <c:pt idx="302">
                  <c:v>1.0331585000000001</c:v>
                </c:pt>
                <c:pt idx="303">
                  <c:v>5.1743430000000004</c:v>
                </c:pt>
                <c:pt idx="304">
                  <c:v>8.4820510000000002</c:v>
                </c:pt>
                <c:pt idx="305">
                  <c:v>10.435958625</c:v>
                </c:pt>
                <c:pt idx="306">
                  <c:v>9.7807312499999899</c:v>
                </c:pt>
                <c:pt idx="307">
                  <c:v>8.2154031249999999</c:v>
                </c:pt>
                <c:pt idx="308">
                  <c:v>6.7509107499999903</c:v>
                </c:pt>
                <c:pt idx="309">
                  <c:v>5.5743512499999897</c:v>
                </c:pt>
                <c:pt idx="310">
                  <c:v>4.6386481249999996</c:v>
                </c:pt>
                <c:pt idx="311">
                  <c:v>3.8554762499999899</c:v>
                </c:pt>
                <c:pt idx="312">
                  <c:v>3.2061977499999998</c:v>
                </c:pt>
                <c:pt idx="313">
                  <c:v>2.6639774999999899</c:v>
                </c:pt>
                <c:pt idx="314">
                  <c:v>2.229428</c:v>
                </c:pt>
                <c:pt idx="315">
                  <c:v>2.6033735</c:v>
                </c:pt>
                <c:pt idx="316">
                  <c:v>3.1626357500000002</c:v>
                </c:pt>
                <c:pt idx="317">
                  <c:v>5.6621119999999996</c:v>
                </c:pt>
                <c:pt idx="318">
                  <c:v>9.400239375</c:v>
                </c:pt>
                <c:pt idx="319">
                  <c:v>12.706338375</c:v>
                </c:pt>
                <c:pt idx="320">
                  <c:v>13.381323500000001</c:v>
                </c:pt>
                <c:pt idx="321">
                  <c:v>16.145012250000001</c:v>
                </c:pt>
                <c:pt idx="322">
                  <c:v>29.704485499999901</c:v>
                </c:pt>
                <c:pt idx="323">
                  <c:v>30.944268874999999</c:v>
                </c:pt>
                <c:pt idx="324">
                  <c:v>23.725453374999901</c:v>
                </c:pt>
                <c:pt idx="325">
                  <c:v>18.017952000000001</c:v>
                </c:pt>
                <c:pt idx="326">
                  <c:v>14.273027750000001</c:v>
                </c:pt>
                <c:pt idx="327">
                  <c:v>11.627998125</c:v>
                </c:pt>
                <c:pt idx="328">
                  <c:v>9.6370651249999995</c:v>
                </c:pt>
                <c:pt idx="329">
                  <c:v>8.7258863749999893</c:v>
                </c:pt>
                <c:pt idx="330">
                  <c:v>8.7661067499999898</c:v>
                </c:pt>
                <c:pt idx="331">
                  <c:v>9.2717323749999991</c:v>
                </c:pt>
                <c:pt idx="332">
                  <c:v>8.9436038749999902</c:v>
                </c:pt>
                <c:pt idx="333">
                  <c:v>8.1971711250000006</c:v>
                </c:pt>
                <c:pt idx="334">
                  <c:v>7.4349698750000002</c:v>
                </c:pt>
                <c:pt idx="335">
                  <c:v>7.0647197500000001</c:v>
                </c:pt>
                <c:pt idx="336">
                  <c:v>7.3380363749999997</c:v>
                </c:pt>
                <c:pt idx="337">
                  <c:v>7.7963562499999997</c:v>
                </c:pt>
                <c:pt idx="338">
                  <c:v>7.6784992499999998</c:v>
                </c:pt>
                <c:pt idx="339">
                  <c:v>10.144761249999901</c:v>
                </c:pt>
                <c:pt idx="340">
                  <c:v>38.10880075</c:v>
                </c:pt>
                <c:pt idx="341">
                  <c:v>38.517481749999902</c:v>
                </c:pt>
                <c:pt idx="342">
                  <c:v>27.193584000000001</c:v>
                </c:pt>
                <c:pt idx="343">
                  <c:v>19.046280875000001</c:v>
                </c:pt>
                <c:pt idx="344">
                  <c:v>16.294855125000002</c:v>
                </c:pt>
                <c:pt idx="345">
                  <c:v>35.826407875000001</c:v>
                </c:pt>
                <c:pt idx="346">
                  <c:v>38.178572500000001</c:v>
                </c:pt>
                <c:pt idx="347">
                  <c:v>28.911722374999901</c:v>
                </c:pt>
                <c:pt idx="348">
                  <c:v>21.087643875000001</c:v>
                </c:pt>
                <c:pt idx="349">
                  <c:v>16.730031874999899</c:v>
                </c:pt>
                <c:pt idx="350">
                  <c:v>16.886875125</c:v>
                </c:pt>
                <c:pt idx="351">
                  <c:v>17.588216374999998</c:v>
                </c:pt>
                <c:pt idx="352">
                  <c:v>14.94142725</c:v>
                </c:pt>
                <c:pt idx="353">
                  <c:v>12.121513</c:v>
                </c:pt>
                <c:pt idx="354">
                  <c:v>9.8922185000000002</c:v>
                </c:pt>
                <c:pt idx="355">
                  <c:v>8.2582156250000001</c:v>
                </c:pt>
                <c:pt idx="356">
                  <c:v>7.0540545000000003</c:v>
                </c:pt>
                <c:pt idx="357">
                  <c:v>6.1865783749999999</c:v>
                </c:pt>
                <c:pt idx="358">
                  <c:v>5.5211273749999901</c:v>
                </c:pt>
                <c:pt idx="359">
                  <c:v>4.963562875</c:v>
                </c:pt>
                <c:pt idx="360">
                  <c:v>4.5327117499999998</c:v>
                </c:pt>
                <c:pt idx="361">
                  <c:v>4.2349062499999999</c:v>
                </c:pt>
                <c:pt idx="362">
                  <c:v>4.0208496250000003</c:v>
                </c:pt>
                <c:pt idx="363">
                  <c:v>3.85479587499999</c:v>
                </c:pt>
                <c:pt idx="364">
                  <c:v>3.75822612499999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74-4A02-B0B1-80A1B6A51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4327088"/>
        <c:axId val="42048864"/>
      </c:lineChart>
      <c:catAx>
        <c:axId val="354327088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2048864"/>
        <c:crosses val="autoZero"/>
        <c:auto val="1"/>
        <c:lblAlgn val="ctr"/>
        <c:lblOffset val="100"/>
        <c:tickLblSkip val="30"/>
        <c:noMultiLvlLbl val="1"/>
      </c:catAx>
      <c:valAx>
        <c:axId val="42048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/>
                  <a:t>Flow (m3/s)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54327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b="1" dirty="0" err="1"/>
              <a:t>Upstream</a:t>
            </a:r>
            <a:r>
              <a:rPr lang="fr-CA" b="1" dirty="0"/>
              <a:t> </a:t>
            </a:r>
            <a:r>
              <a:rPr lang="fr-CA" b="1" dirty="0" err="1"/>
              <a:t>Gauging</a:t>
            </a:r>
            <a:r>
              <a:rPr lang="fr-CA" b="1" dirty="0"/>
              <a:t> site</a:t>
            </a:r>
          </a:p>
        </c:rich>
      </c:tx>
      <c:layout>
        <c:manualLayout>
          <c:xMode val="edge"/>
          <c:yMode val="edge"/>
          <c:x val="0.28330724656691653"/>
          <c:y val="4.073217419472437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0395264011116258"/>
          <c:y val="3.6504206585890098E-2"/>
          <c:w val="0.86908657557511193"/>
          <c:h val="0.77007088574304416"/>
        </c:manualLayout>
      </c:layout>
      <c:scatterChart>
        <c:scatterStyle val="lineMarker"/>
        <c:varyColors val="0"/>
        <c:ser>
          <c:idx val="1"/>
          <c:order val="0"/>
          <c:tx>
            <c:v>Field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Field!$A$2:$A$10</c:f>
              <c:numCache>
                <c:formatCode>aaaa/mm/\j\j;@</c:formatCode>
                <c:ptCount val="9"/>
                <c:pt idx="0">
                  <c:v>44007.5</c:v>
                </c:pt>
                <c:pt idx="1">
                  <c:v>44035.5</c:v>
                </c:pt>
                <c:pt idx="2">
                  <c:v>44046.458333333336</c:v>
                </c:pt>
                <c:pt idx="3">
                  <c:v>44048.458333333336</c:v>
                </c:pt>
                <c:pt idx="4">
                  <c:v>44048.541666666664</c:v>
                </c:pt>
                <c:pt idx="5">
                  <c:v>44074.458333333336</c:v>
                </c:pt>
                <c:pt idx="6">
                  <c:v>44122.333333333336</c:v>
                </c:pt>
                <c:pt idx="7">
                  <c:v>44281.791666666664</c:v>
                </c:pt>
                <c:pt idx="8">
                  <c:v>44282.708333333336</c:v>
                </c:pt>
              </c:numCache>
            </c:numRef>
          </c:xVal>
          <c:yVal>
            <c:numRef>
              <c:f>Field!$B$2:$B$10</c:f>
              <c:numCache>
                <c:formatCode>0.00</c:formatCode>
                <c:ptCount val="9"/>
                <c:pt idx="0">
                  <c:v>0.63200000000000001</c:v>
                </c:pt>
                <c:pt idx="1">
                  <c:v>0.72699999999999998</c:v>
                </c:pt>
                <c:pt idx="2">
                  <c:v>0.77800000000000002</c:v>
                </c:pt>
                <c:pt idx="3">
                  <c:v>37.786000000000001</c:v>
                </c:pt>
                <c:pt idx="4">
                  <c:v>34.993000000000002</c:v>
                </c:pt>
                <c:pt idx="5">
                  <c:v>7.45</c:v>
                </c:pt>
                <c:pt idx="6">
                  <c:v>48.524999999999999</c:v>
                </c:pt>
                <c:pt idx="7">
                  <c:v>114.459</c:v>
                </c:pt>
                <c:pt idx="8">
                  <c:v>68.777000000000001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A09-492D-804D-23CAAD4FAE2C}"/>
            </c:ext>
          </c:extLst>
        </c:ser>
        <c:ser>
          <c:idx val="0"/>
          <c:order val="1"/>
          <c:tx>
            <c:v>Hydrotel 3h</c:v>
          </c:tx>
          <c:spPr>
            <a:ln w="31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Hydrotel_3h!$A$89027:$A$91306</c:f>
              <c:numCache>
                <c:formatCode>m/d/yyyy\ h:mm</c:formatCode>
                <c:ptCount val="2280"/>
                <c:pt idx="0">
                  <c:v>44002</c:v>
                </c:pt>
                <c:pt idx="1">
                  <c:v>44002.125</c:v>
                </c:pt>
                <c:pt idx="2">
                  <c:v>44002.25</c:v>
                </c:pt>
                <c:pt idx="3">
                  <c:v>44002.375</c:v>
                </c:pt>
                <c:pt idx="4">
                  <c:v>44002.5</c:v>
                </c:pt>
                <c:pt idx="5">
                  <c:v>44002.625</c:v>
                </c:pt>
                <c:pt idx="6">
                  <c:v>44002.75</c:v>
                </c:pt>
                <c:pt idx="7">
                  <c:v>44002.875</c:v>
                </c:pt>
                <c:pt idx="8">
                  <c:v>44003</c:v>
                </c:pt>
                <c:pt idx="9">
                  <c:v>44003.125</c:v>
                </c:pt>
                <c:pt idx="10">
                  <c:v>44003.25</c:v>
                </c:pt>
                <c:pt idx="11">
                  <c:v>44003.375</c:v>
                </c:pt>
                <c:pt idx="12">
                  <c:v>44003.5</c:v>
                </c:pt>
                <c:pt idx="13">
                  <c:v>44003.625</c:v>
                </c:pt>
                <c:pt idx="14">
                  <c:v>44003.75</c:v>
                </c:pt>
                <c:pt idx="15">
                  <c:v>44003.875</c:v>
                </c:pt>
                <c:pt idx="16">
                  <c:v>44004</c:v>
                </c:pt>
                <c:pt idx="17">
                  <c:v>44004.125</c:v>
                </c:pt>
                <c:pt idx="18">
                  <c:v>44004.25</c:v>
                </c:pt>
                <c:pt idx="19">
                  <c:v>44004.375</c:v>
                </c:pt>
                <c:pt idx="20">
                  <c:v>44004.5</c:v>
                </c:pt>
                <c:pt idx="21">
                  <c:v>44004.625</c:v>
                </c:pt>
                <c:pt idx="22">
                  <c:v>44004.75</c:v>
                </c:pt>
                <c:pt idx="23">
                  <c:v>44004.875</c:v>
                </c:pt>
                <c:pt idx="24">
                  <c:v>44005</c:v>
                </c:pt>
                <c:pt idx="25">
                  <c:v>44005.125</c:v>
                </c:pt>
                <c:pt idx="26">
                  <c:v>44005.25</c:v>
                </c:pt>
                <c:pt idx="27">
                  <c:v>44005.375</c:v>
                </c:pt>
                <c:pt idx="28">
                  <c:v>44005.5</c:v>
                </c:pt>
                <c:pt idx="29">
                  <c:v>44005.625</c:v>
                </c:pt>
                <c:pt idx="30">
                  <c:v>44005.75</c:v>
                </c:pt>
                <c:pt idx="31">
                  <c:v>44005.875</c:v>
                </c:pt>
                <c:pt idx="32">
                  <c:v>44006</c:v>
                </c:pt>
                <c:pt idx="33">
                  <c:v>44006.125</c:v>
                </c:pt>
                <c:pt idx="34">
                  <c:v>44006.25</c:v>
                </c:pt>
                <c:pt idx="35">
                  <c:v>44006.375</c:v>
                </c:pt>
                <c:pt idx="36">
                  <c:v>44006.5</c:v>
                </c:pt>
                <c:pt idx="37">
                  <c:v>44006.625</c:v>
                </c:pt>
                <c:pt idx="38">
                  <c:v>44006.75</c:v>
                </c:pt>
                <c:pt idx="39">
                  <c:v>44006.875</c:v>
                </c:pt>
                <c:pt idx="40">
                  <c:v>44007</c:v>
                </c:pt>
                <c:pt idx="41">
                  <c:v>44007.125</c:v>
                </c:pt>
                <c:pt idx="42">
                  <c:v>44007.25</c:v>
                </c:pt>
                <c:pt idx="43">
                  <c:v>44007.375</c:v>
                </c:pt>
                <c:pt idx="44">
                  <c:v>44007.5</c:v>
                </c:pt>
                <c:pt idx="45">
                  <c:v>44007.625</c:v>
                </c:pt>
                <c:pt idx="46">
                  <c:v>44007.75</c:v>
                </c:pt>
                <c:pt idx="47">
                  <c:v>44007.875</c:v>
                </c:pt>
                <c:pt idx="48">
                  <c:v>44008</c:v>
                </c:pt>
                <c:pt idx="49">
                  <c:v>44008.125</c:v>
                </c:pt>
                <c:pt idx="50">
                  <c:v>44008.25</c:v>
                </c:pt>
                <c:pt idx="51">
                  <c:v>44008.375</c:v>
                </c:pt>
                <c:pt idx="52">
                  <c:v>44008.5</c:v>
                </c:pt>
                <c:pt idx="53">
                  <c:v>44008.625</c:v>
                </c:pt>
                <c:pt idx="54">
                  <c:v>44008.75</c:v>
                </c:pt>
                <c:pt idx="55">
                  <c:v>44008.875</c:v>
                </c:pt>
                <c:pt idx="56">
                  <c:v>44009</c:v>
                </c:pt>
                <c:pt idx="57">
                  <c:v>44009.125</c:v>
                </c:pt>
                <c:pt idx="58">
                  <c:v>44009.25</c:v>
                </c:pt>
                <c:pt idx="59">
                  <c:v>44009.375</c:v>
                </c:pt>
                <c:pt idx="60">
                  <c:v>44009.5</c:v>
                </c:pt>
                <c:pt idx="61">
                  <c:v>44009.625</c:v>
                </c:pt>
                <c:pt idx="62">
                  <c:v>44009.75</c:v>
                </c:pt>
                <c:pt idx="63">
                  <c:v>44009.875</c:v>
                </c:pt>
                <c:pt idx="64">
                  <c:v>44010</c:v>
                </c:pt>
                <c:pt idx="65">
                  <c:v>44010.125</c:v>
                </c:pt>
                <c:pt idx="66">
                  <c:v>44010.25</c:v>
                </c:pt>
                <c:pt idx="67">
                  <c:v>44010.375</c:v>
                </c:pt>
                <c:pt idx="68">
                  <c:v>44010.5</c:v>
                </c:pt>
                <c:pt idx="69">
                  <c:v>44010.625</c:v>
                </c:pt>
                <c:pt idx="70">
                  <c:v>44010.75</c:v>
                </c:pt>
                <c:pt idx="71">
                  <c:v>44010.875</c:v>
                </c:pt>
                <c:pt idx="72">
                  <c:v>44011</c:v>
                </c:pt>
                <c:pt idx="73">
                  <c:v>44011.125</c:v>
                </c:pt>
                <c:pt idx="74">
                  <c:v>44011.25</c:v>
                </c:pt>
                <c:pt idx="75">
                  <c:v>44011.375</c:v>
                </c:pt>
                <c:pt idx="76">
                  <c:v>44011.5</c:v>
                </c:pt>
                <c:pt idx="77">
                  <c:v>44011.625</c:v>
                </c:pt>
                <c:pt idx="78">
                  <c:v>44011.75</c:v>
                </c:pt>
                <c:pt idx="79">
                  <c:v>44011.875</c:v>
                </c:pt>
                <c:pt idx="80">
                  <c:v>44012</c:v>
                </c:pt>
                <c:pt idx="81">
                  <c:v>44012.125</c:v>
                </c:pt>
                <c:pt idx="82">
                  <c:v>44012.25</c:v>
                </c:pt>
                <c:pt idx="83">
                  <c:v>44012.375</c:v>
                </c:pt>
                <c:pt idx="84">
                  <c:v>44012.5</c:v>
                </c:pt>
                <c:pt idx="85">
                  <c:v>44012.625</c:v>
                </c:pt>
                <c:pt idx="86">
                  <c:v>44012.75</c:v>
                </c:pt>
                <c:pt idx="87">
                  <c:v>44012.875</c:v>
                </c:pt>
                <c:pt idx="88">
                  <c:v>44013</c:v>
                </c:pt>
                <c:pt idx="89">
                  <c:v>44013.125</c:v>
                </c:pt>
                <c:pt idx="90">
                  <c:v>44013.25</c:v>
                </c:pt>
                <c:pt idx="91">
                  <c:v>44013.375</c:v>
                </c:pt>
                <c:pt idx="92">
                  <c:v>44013.5</c:v>
                </c:pt>
                <c:pt idx="93">
                  <c:v>44013.625</c:v>
                </c:pt>
                <c:pt idx="94">
                  <c:v>44013.75</c:v>
                </c:pt>
                <c:pt idx="95">
                  <c:v>44013.875</c:v>
                </c:pt>
                <c:pt idx="96">
                  <c:v>44014</c:v>
                </c:pt>
                <c:pt idx="97">
                  <c:v>44014.125</c:v>
                </c:pt>
                <c:pt idx="98">
                  <c:v>44014.25</c:v>
                </c:pt>
                <c:pt idx="99">
                  <c:v>44014.375</c:v>
                </c:pt>
                <c:pt idx="100">
                  <c:v>44014.5</c:v>
                </c:pt>
                <c:pt idx="101">
                  <c:v>44014.625</c:v>
                </c:pt>
                <c:pt idx="102">
                  <c:v>44014.75</c:v>
                </c:pt>
                <c:pt idx="103">
                  <c:v>44014.875</c:v>
                </c:pt>
                <c:pt idx="104">
                  <c:v>44015</c:v>
                </c:pt>
                <c:pt idx="105">
                  <c:v>44015.125</c:v>
                </c:pt>
                <c:pt idx="106">
                  <c:v>44015.25</c:v>
                </c:pt>
                <c:pt idx="107">
                  <c:v>44015.375</c:v>
                </c:pt>
                <c:pt idx="108">
                  <c:v>44015.5</c:v>
                </c:pt>
                <c:pt idx="109">
                  <c:v>44015.625</c:v>
                </c:pt>
                <c:pt idx="110">
                  <c:v>44015.75</c:v>
                </c:pt>
                <c:pt idx="111">
                  <c:v>44015.875</c:v>
                </c:pt>
                <c:pt idx="112">
                  <c:v>44016</c:v>
                </c:pt>
                <c:pt idx="113">
                  <c:v>44016.125</c:v>
                </c:pt>
                <c:pt idx="114">
                  <c:v>44016.25</c:v>
                </c:pt>
                <c:pt idx="115">
                  <c:v>44016.375</c:v>
                </c:pt>
                <c:pt idx="116">
                  <c:v>44016.5</c:v>
                </c:pt>
                <c:pt idx="117">
                  <c:v>44016.625</c:v>
                </c:pt>
                <c:pt idx="118">
                  <c:v>44016.75</c:v>
                </c:pt>
                <c:pt idx="119">
                  <c:v>44016.875</c:v>
                </c:pt>
                <c:pt idx="120">
                  <c:v>44017</c:v>
                </c:pt>
                <c:pt idx="121">
                  <c:v>44017.125</c:v>
                </c:pt>
                <c:pt idx="122">
                  <c:v>44017.25</c:v>
                </c:pt>
                <c:pt idx="123">
                  <c:v>44017.375</c:v>
                </c:pt>
                <c:pt idx="124">
                  <c:v>44017.5</c:v>
                </c:pt>
                <c:pt idx="125">
                  <c:v>44017.625</c:v>
                </c:pt>
                <c:pt idx="126">
                  <c:v>44017.75</c:v>
                </c:pt>
                <c:pt idx="127">
                  <c:v>44017.875</c:v>
                </c:pt>
                <c:pt idx="128">
                  <c:v>44018</c:v>
                </c:pt>
                <c:pt idx="129">
                  <c:v>44018.125</c:v>
                </c:pt>
                <c:pt idx="130">
                  <c:v>44018.25</c:v>
                </c:pt>
                <c:pt idx="131">
                  <c:v>44018.375</c:v>
                </c:pt>
                <c:pt idx="132">
                  <c:v>44018.5</c:v>
                </c:pt>
                <c:pt idx="133">
                  <c:v>44018.625</c:v>
                </c:pt>
                <c:pt idx="134">
                  <c:v>44018.75</c:v>
                </c:pt>
                <c:pt idx="135">
                  <c:v>44018.875</c:v>
                </c:pt>
                <c:pt idx="136">
                  <c:v>44019</c:v>
                </c:pt>
                <c:pt idx="137">
                  <c:v>44019.125</c:v>
                </c:pt>
                <c:pt idx="138">
                  <c:v>44019.25</c:v>
                </c:pt>
                <c:pt idx="139">
                  <c:v>44019.375</c:v>
                </c:pt>
                <c:pt idx="140">
                  <c:v>44019.5</c:v>
                </c:pt>
                <c:pt idx="141">
                  <c:v>44019.625</c:v>
                </c:pt>
                <c:pt idx="142">
                  <c:v>44019.75</c:v>
                </c:pt>
                <c:pt idx="143">
                  <c:v>44019.875</c:v>
                </c:pt>
                <c:pt idx="144">
                  <c:v>44020</c:v>
                </c:pt>
                <c:pt idx="145">
                  <c:v>44020.125</c:v>
                </c:pt>
                <c:pt idx="146">
                  <c:v>44020.25</c:v>
                </c:pt>
                <c:pt idx="147">
                  <c:v>44020.375</c:v>
                </c:pt>
                <c:pt idx="148">
                  <c:v>44020.5</c:v>
                </c:pt>
                <c:pt idx="149">
                  <c:v>44020.625</c:v>
                </c:pt>
                <c:pt idx="150">
                  <c:v>44020.75</c:v>
                </c:pt>
                <c:pt idx="151">
                  <c:v>44020.875</c:v>
                </c:pt>
                <c:pt idx="152">
                  <c:v>44021</c:v>
                </c:pt>
                <c:pt idx="153">
                  <c:v>44021.125</c:v>
                </c:pt>
                <c:pt idx="154">
                  <c:v>44021.25</c:v>
                </c:pt>
                <c:pt idx="155">
                  <c:v>44021.375</c:v>
                </c:pt>
                <c:pt idx="156">
                  <c:v>44021.5</c:v>
                </c:pt>
                <c:pt idx="157">
                  <c:v>44021.625</c:v>
                </c:pt>
                <c:pt idx="158">
                  <c:v>44021.75</c:v>
                </c:pt>
                <c:pt idx="159">
                  <c:v>44021.875</c:v>
                </c:pt>
                <c:pt idx="160">
                  <c:v>44022</c:v>
                </c:pt>
                <c:pt idx="161">
                  <c:v>44022.125</c:v>
                </c:pt>
                <c:pt idx="162">
                  <c:v>44022.25</c:v>
                </c:pt>
                <c:pt idx="163">
                  <c:v>44022.375</c:v>
                </c:pt>
                <c:pt idx="164">
                  <c:v>44022.5</c:v>
                </c:pt>
                <c:pt idx="165">
                  <c:v>44022.625</c:v>
                </c:pt>
                <c:pt idx="166">
                  <c:v>44022.75</c:v>
                </c:pt>
                <c:pt idx="167">
                  <c:v>44022.875</c:v>
                </c:pt>
                <c:pt idx="168">
                  <c:v>44023</c:v>
                </c:pt>
                <c:pt idx="169">
                  <c:v>44023.125</c:v>
                </c:pt>
                <c:pt idx="170">
                  <c:v>44023.25</c:v>
                </c:pt>
                <c:pt idx="171">
                  <c:v>44023.375</c:v>
                </c:pt>
                <c:pt idx="172">
                  <c:v>44023.5</c:v>
                </c:pt>
                <c:pt idx="173">
                  <c:v>44023.625</c:v>
                </c:pt>
                <c:pt idx="174">
                  <c:v>44023.75</c:v>
                </c:pt>
                <c:pt idx="175">
                  <c:v>44023.875</c:v>
                </c:pt>
                <c:pt idx="176">
                  <c:v>44024</c:v>
                </c:pt>
                <c:pt idx="177">
                  <c:v>44024.125</c:v>
                </c:pt>
                <c:pt idx="178">
                  <c:v>44024.25</c:v>
                </c:pt>
                <c:pt idx="179">
                  <c:v>44024.375</c:v>
                </c:pt>
                <c:pt idx="180">
                  <c:v>44024.5</c:v>
                </c:pt>
                <c:pt idx="181">
                  <c:v>44024.625</c:v>
                </c:pt>
                <c:pt idx="182">
                  <c:v>44024.75</c:v>
                </c:pt>
                <c:pt idx="183">
                  <c:v>44024.875</c:v>
                </c:pt>
                <c:pt idx="184">
                  <c:v>44025</c:v>
                </c:pt>
                <c:pt idx="185">
                  <c:v>44025.125</c:v>
                </c:pt>
                <c:pt idx="186">
                  <c:v>44025.25</c:v>
                </c:pt>
                <c:pt idx="187">
                  <c:v>44025.375</c:v>
                </c:pt>
                <c:pt idx="188">
                  <c:v>44025.5</c:v>
                </c:pt>
                <c:pt idx="189">
                  <c:v>44025.625</c:v>
                </c:pt>
                <c:pt idx="190">
                  <c:v>44025.75</c:v>
                </c:pt>
                <c:pt idx="191">
                  <c:v>44025.875</c:v>
                </c:pt>
                <c:pt idx="192">
                  <c:v>44026</c:v>
                </c:pt>
                <c:pt idx="193">
                  <c:v>44026.125</c:v>
                </c:pt>
                <c:pt idx="194">
                  <c:v>44026.25</c:v>
                </c:pt>
                <c:pt idx="195">
                  <c:v>44026.375</c:v>
                </c:pt>
                <c:pt idx="196">
                  <c:v>44026.5</c:v>
                </c:pt>
                <c:pt idx="197">
                  <c:v>44026.625</c:v>
                </c:pt>
                <c:pt idx="198">
                  <c:v>44026.75</c:v>
                </c:pt>
                <c:pt idx="199">
                  <c:v>44026.875</c:v>
                </c:pt>
                <c:pt idx="200">
                  <c:v>44027</c:v>
                </c:pt>
                <c:pt idx="201">
                  <c:v>44027.125</c:v>
                </c:pt>
                <c:pt idx="202">
                  <c:v>44027.25</c:v>
                </c:pt>
                <c:pt idx="203">
                  <c:v>44027.375</c:v>
                </c:pt>
                <c:pt idx="204">
                  <c:v>44027.5</c:v>
                </c:pt>
                <c:pt idx="205">
                  <c:v>44027.625</c:v>
                </c:pt>
                <c:pt idx="206">
                  <c:v>44027.75</c:v>
                </c:pt>
                <c:pt idx="207">
                  <c:v>44027.875</c:v>
                </c:pt>
                <c:pt idx="208">
                  <c:v>44028</c:v>
                </c:pt>
                <c:pt idx="209">
                  <c:v>44028.125</c:v>
                </c:pt>
                <c:pt idx="210">
                  <c:v>44028.25</c:v>
                </c:pt>
                <c:pt idx="211">
                  <c:v>44028.375</c:v>
                </c:pt>
                <c:pt idx="212">
                  <c:v>44028.5</c:v>
                </c:pt>
                <c:pt idx="213">
                  <c:v>44028.625</c:v>
                </c:pt>
                <c:pt idx="214">
                  <c:v>44028.75</c:v>
                </c:pt>
                <c:pt idx="215">
                  <c:v>44028.875</c:v>
                </c:pt>
                <c:pt idx="216">
                  <c:v>44029</c:v>
                </c:pt>
                <c:pt idx="217">
                  <c:v>44029.125</c:v>
                </c:pt>
                <c:pt idx="218">
                  <c:v>44029.25</c:v>
                </c:pt>
                <c:pt idx="219">
                  <c:v>44029.375</c:v>
                </c:pt>
                <c:pt idx="220">
                  <c:v>44029.5</c:v>
                </c:pt>
                <c:pt idx="221">
                  <c:v>44029.625</c:v>
                </c:pt>
                <c:pt idx="222">
                  <c:v>44029.75</c:v>
                </c:pt>
                <c:pt idx="223">
                  <c:v>44029.875</c:v>
                </c:pt>
                <c:pt idx="224">
                  <c:v>44030</c:v>
                </c:pt>
                <c:pt idx="225">
                  <c:v>44030.125</c:v>
                </c:pt>
                <c:pt idx="226">
                  <c:v>44030.25</c:v>
                </c:pt>
                <c:pt idx="227">
                  <c:v>44030.375</c:v>
                </c:pt>
                <c:pt idx="228">
                  <c:v>44030.5</c:v>
                </c:pt>
                <c:pt idx="229">
                  <c:v>44030.625</c:v>
                </c:pt>
                <c:pt idx="230">
                  <c:v>44030.75</c:v>
                </c:pt>
                <c:pt idx="231">
                  <c:v>44030.875</c:v>
                </c:pt>
                <c:pt idx="232">
                  <c:v>44031</c:v>
                </c:pt>
                <c:pt idx="233">
                  <c:v>44031.125</c:v>
                </c:pt>
                <c:pt idx="234">
                  <c:v>44031.25</c:v>
                </c:pt>
                <c:pt idx="235">
                  <c:v>44031.375</c:v>
                </c:pt>
                <c:pt idx="236">
                  <c:v>44031.5</c:v>
                </c:pt>
                <c:pt idx="237">
                  <c:v>44031.625</c:v>
                </c:pt>
                <c:pt idx="238">
                  <c:v>44031.75</c:v>
                </c:pt>
                <c:pt idx="239">
                  <c:v>44031.875</c:v>
                </c:pt>
                <c:pt idx="240">
                  <c:v>44032</c:v>
                </c:pt>
                <c:pt idx="241">
                  <c:v>44032.125</c:v>
                </c:pt>
                <c:pt idx="242">
                  <c:v>44032.25</c:v>
                </c:pt>
                <c:pt idx="243">
                  <c:v>44032.375</c:v>
                </c:pt>
                <c:pt idx="244">
                  <c:v>44032.5</c:v>
                </c:pt>
                <c:pt idx="245">
                  <c:v>44032.625</c:v>
                </c:pt>
                <c:pt idx="246">
                  <c:v>44032.75</c:v>
                </c:pt>
                <c:pt idx="247">
                  <c:v>44032.875</c:v>
                </c:pt>
                <c:pt idx="248">
                  <c:v>44033</c:v>
                </c:pt>
                <c:pt idx="249">
                  <c:v>44033.125</c:v>
                </c:pt>
                <c:pt idx="250">
                  <c:v>44033.25</c:v>
                </c:pt>
                <c:pt idx="251">
                  <c:v>44033.375</c:v>
                </c:pt>
                <c:pt idx="252">
                  <c:v>44033.5</c:v>
                </c:pt>
                <c:pt idx="253">
                  <c:v>44033.625</c:v>
                </c:pt>
                <c:pt idx="254">
                  <c:v>44033.75</c:v>
                </c:pt>
                <c:pt idx="255">
                  <c:v>44033.875</c:v>
                </c:pt>
                <c:pt idx="256">
                  <c:v>44034</c:v>
                </c:pt>
                <c:pt idx="257">
                  <c:v>44034.125</c:v>
                </c:pt>
                <c:pt idx="258">
                  <c:v>44034.25</c:v>
                </c:pt>
                <c:pt idx="259">
                  <c:v>44034.375</c:v>
                </c:pt>
                <c:pt idx="260">
                  <c:v>44034.5</c:v>
                </c:pt>
                <c:pt idx="261">
                  <c:v>44034.625</c:v>
                </c:pt>
                <c:pt idx="262">
                  <c:v>44034.75</c:v>
                </c:pt>
                <c:pt idx="263">
                  <c:v>44034.875</c:v>
                </c:pt>
                <c:pt idx="264">
                  <c:v>44035</c:v>
                </c:pt>
                <c:pt idx="265">
                  <c:v>44035.125</c:v>
                </c:pt>
                <c:pt idx="266">
                  <c:v>44035.25</c:v>
                </c:pt>
                <c:pt idx="267">
                  <c:v>44035.375</c:v>
                </c:pt>
                <c:pt idx="268">
                  <c:v>44035.5</c:v>
                </c:pt>
                <c:pt idx="269">
                  <c:v>44035.625</c:v>
                </c:pt>
                <c:pt idx="270">
                  <c:v>44035.75</c:v>
                </c:pt>
                <c:pt idx="271">
                  <c:v>44035.875</c:v>
                </c:pt>
                <c:pt idx="272">
                  <c:v>44036</c:v>
                </c:pt>
                <c:pt idx="273">
                  <c:v>44036.125</c:v>
                </c:pt>
                <c:pt idx="274">
                  <c:v>44036.25</c:v>
                </c:pt>
                <c:pt idx="275">
                  <c:v>44036.375</c:v>
                </c:pt>
                <c:pt idx="276">
                  <c:v>44036.5</c:v>
                </c:pt>
                <c:pt idx="277">
                  <c:v>44036.625</c:v>
                </c:pt>
                <c:pt idx="278">
                  <c:v>44036.75</c:v>
                </c:pt>
                <c:pt idx="279">
                  <c:v>44036.875</c:v>
                </c:pt>
                <c:pt idx="280">
                  <c:v>44037</c:v>
                </c:pt>
                <c:pt idx="281">
                  <c:v>44037.125</c:v>
                </c:pt>
                <c:pt idx="282">
                  <c:v>44037.25</c:v>
                </c:pt>
                <c:pt idx="283">
                  <c:v>44037.375</c:v>
                </c:pt>
                <c:pt idx="284">
                  <c:v>44037.5</c:v>
                </c:pt>
                <c:pt idx="285">
                  <c:v>44037.625</c:v>
                </c:pt>
                <c:pt idx="286">
                  <c:v>44037.75</c:v>
                </c:pt>
                <c:pt idx="287">
                  <c:v>44037.875</c:v>
                </c:pt>
                <c:pt idx="288">
                  <c:v>44038</c:v>
                </c:pt>
                <c:pt idx="289">
                  <c:v>44038.125</c:v>
                </c:pt>
                <c:pt idx="290">
                  <c:v>44038.25</c:v>
                </c:pt>
                <c:pt idx="291">
                  <c:v>44038.375</c:v>
                </c:pt>
                <c:pt idx="292">
                  <c:v>44038.5</c:v>
                </c:pt>
                <c:pt idx="293">
                  <c:v>44038.625</c:v>
                </c:pt>
                <c:pt idx="294">
                  <c:v>44038.75</c:v>
                </c:pt>
                <c:pt idx="295">
                  <c:v>44038.875</c:v>
                </c:pt>
                <c:pt idx="296">
                  <c:v>44039</c:v>
                </c:pt>
                <c:pt idx="297">
                  <c:v>44039.125</c:v>
                </c:pt>
                <c:pt idx="298">
                  <c:v>44039.25</c:v>
                </c:pt>
                <c:pt idx="299">
                  <c:v>44039.375</c:v>
                </c:pt>
                <c:pt idx="300">
                  <c:v>44039.5</c:v>
                </c:pt>
                <c:pt idx="301">
                  <c:v>44039.625</c:v>
                </c:pt>
                <c:pt idx="302">
                  <c:v>44039.75</c:v>
                </c:pt>
                <c:pt idx="303">
                  <c:v>44039.875</c:v>
                </c:pt>
                <c:pt idx="304">
                  <c:v>44040</c:v>
                </c:pt>
                <c:pt idx="305">
                  <c:v>44040.125</c:v>
                </c:pt>
                <c:pt idx="306">
                  <c:v>44040.25</c:v>
                </c:pt>
                <c:pt idx="307">
                  <c:v>44040.375</c:v>
                </c:pt>
                <c:pt idx="308">
                  <c:v>44040.5</c:v>
                </c:pt>
                <c:pt idx="309">
                  <c:v>44040.625</c:v>
                </c:pt>
                <c:pt idx="310">
                  <c:v>44040.75</c:v>
                </c:pt>
                <c:pt idx="311">
                  <c:v>44040.875</c:v>
                </c:pt>
                <c:pt idx="312">
                  <c:v>44041</c:v>
                </c:pt>
                <c:pt idx="313">
                  <c:v>44041.125</c:v>
                </c:pt>
                <c:pt idx="314">
                  <c:v>44041.25</c:v>
                </c:pt>
                <c:pt idx="315">
                  <c:v>44041.375</c:v>
                </c:pt>
                <c:pt idx="316">
                  <c:v>44041.5</c:v>
                </c:pt>
                <c:pt idx="317">
                  <c:v>44041.625</c:v>
                </c:pt>
                <c:pt idx="318">
                  <c:v>44041.75</c:v>
                </c:pt>
                <c:pt idx="319">
                  <c:v>44041.875</c:v>
                </c:pt>
                <c:pt idx="320">
                  <c:v>44042</c:v>
                </c:pt>
                <c:pt idx="321">
                  <c:v>44042.125</c:v>
                </c:pt>
                <c:pt idx="322">
                  <c:v>44042.25</c:v>
                </c:pt>
                <c:pt idx="323">
                  <c:v>44042.375</c:v>
                </c:pt>
                <c:pt idx="324">
                  <c:v>44042.5</c:v>
                </c:pt>
                <c:pt idx="325">
                  <c:v>44042.625</c:v>
                </c:pt>
                <c:pt idx="326">
                  <c:v>44042.75</c:v>
                </c:pt>
                <c:pt idx="327">
                  <c:v>44042.875</c:v>
                </c:pt>
                <c:pt idx="328">
                  <c:v>44043</c:v>
                </c:pt>
                <c:pt idx="329">
                  <c:v>44043.125</c:v>
                </c:pt>
                <c:pt idx="330">
                  <c:v>44043.25</c:v>
                </c:pt>
                <c:pt idx="331">
                  <c:v>44043.375</c:v>
                </c:pt>
                <c:pt idx="332">
                  <c:v>44043.5</c:v>
                </c:pt>
                <c:pt idx="333">
                  <c:v>44043.625</c:v>
                </c:pt>
                <c:pt idx="334">
                  <c:v>44043.75</c:v>
                </c:pt>
                <c:pt idx="335">
                  <c:v>44043.875</c:v>
                </c:pt>
                <c:pt idx="336">
                  <c:v>44044</c:v>
                </c:pt>
                <c:pt idx="337">
                  <c:v>44044.125</c:v>
                </c:pt>
                <c:pt idx="338">
                  <c:v>44044.25</c:v>
                </c:pt>
                <c:pt idx="339">
                  <c:v>44044.375</c:v>
                </c:pt>
                <c:pt idx="340">
                  <c:v>44044.5</c:v>
                </c:pt>
                <c:pt idx="341">
                  <c:v>44044.625</c:v>
                </c:pt>
                <c:pt idx="342">
                  <c:v>44044.75</c:v>
                </c:pt>
                <c:pt idx="343">
                  <c:v>44044.875</c:v>
                </c:pt>
                <c:pt idx="344">
                  <c:v>44045</c:v>
                </c:pt>
                <c:pt idx="345">
                  <c:v>44045.125</c:v>
                </c:pt>
                <c:pt idx="346">
                  <c:v>44045.25</c:v>
                </c:pt>
                <c:pt idx="347">
                  <c:v>44045.375</c:v>
                </c:pt>
                <c:pt idx="348">
                  <c:v>44045.5</c:v>
                </c:pt>
                <c:pt idx="349">
                  <c:v>44045.625</c:v>
                </c:pt>
                <c:pt idx="350">
                  <c:v>44045.75</c:v>
                </c:pt>
                <c:pt idx="351">
                  <c:v>44045.875</c:v>
                </c:pt>
                <c:pt idx="352">
                  <c:v>44046</c:v>
                </c:pt>
                <c:pt idx="353">
                  <c:v>44046.125</c:v>
                </c:pt>
                <c:pt idx="354">
                  <c:v>44046.25</c:v>
                </c:pt>
                <c:pt idx="355">
                  <c:v>44046.375</c:v>
                </c:pt>
                <c:pt idx="356">
                  <c:v>44046.5</c:v>
                </c:pt>
                <c:pt idx="357">
                  <c:v>44046.625</c:v>
                </c:pt>
                <c:pt idx="358">
                  <c:v>44046.75</c:v>
                </c:pt>
                <c:pt idx="359">
                  <c:v>44046.875</c:v>
                </c:pt>
                <c:pt idx="360">
                  <c:v>44047</c:v>
                </c:pt>
                <c:pt idx="361">
                  <c:v>44047.125</c:v>
                </c:pt>
                <c:pt idx="362">
                  <c:v>44047.25</c:v>
                </c:pt>
                <c:pt idx="363">
                  <c:v>44047.375</c:v>
                </c:pt>
                <c:pt idx="364">
                  <c:v>44047.5</c:v>
                </c:pt>
                <c:pt idx="365">
                  <c:v>44047.625</c:v>
                </c:pt>
                <c:pt idx="366">
                  <c:v>44047.75</c:v>
                </c:pt>
                <c:pt idx="367">
                  <c:v>44047.875</c:v>
                </c:pt>
                <c:pt idx="368">
                  <c:v>44048</c:v>
                </c:pt>
                <c:pt idx="369">
                  <c:v>44048.125</c:v>
                </c:pt>
                <c:pt idx="370">
                  <c:v>44048.25</c:v>
                </c:pt>
                <c:pt idx="371">
                  <c:v>44048.375</c:v>
                </c:pt>
                <c:pt idx="372">
                  <c:v>44048.5</c:v>
                </c:pt>
                <c:pt idx="373">
                  <c:v>44048.625</c:v>
                </c:pt>
                <c:pt idx="374">
                  <c:v>44048.75</c:v>
                </c:pt>
                <c:pt idx="375">
                  <c:v>44048.875</c:v>
                </c:pt>
                <c:pt idx="376">
                  <c:v>44049</c:v>
                </c:pt>
                <c:pt idx="377">
                  <c:v>44049.125</c:v>
                </c:pt>
                <c:pt idx="378">
                  <c:v>44049.25</c:v>
                </c:pt>
                <c:pt idx="379">
                  <c:v>44049.375</c:v>
                </c:pt>
                <c:pt idx="380">
                  <c:v>44049.5</c:v>
                </c:pt>
                <c:pt idx="381">
                  <c:v>44049.625</c:v>
                </c:pt>
                <c:pt idx="382">
                  <c:v>44049.75</c:v>
                </c:pt>
                <c:pt idx="383">
                  <c:v>44049.875</c:v>
                </c:pt>
                <c:pt idx="384">
                  <c:v>44050</c:v>
                </c:pt>
                <c:pt idx="385">
                  <c:v>44050.125</c:v>
                </c:pt>
                <c:pt idx="386">
                  <c:v>44050.25</c:v>
                </c:pt>
                <c:pt idx="387">
                  <c:v>44050.375</c:v>
                </c:pt>
                <c:pt idx="388">
                  <c:v>44050.5</c:v>
                </c:pt>
                <c:pt idx="389">
                  <c:v>44050.625</c:v>
                </c:pt>
                <c:pt idx="390">
                  <c:v>44050.75</c:v>
                </c:pt>
                <c:pt idx="391">
                  <c:v>44050.875</c:v>
                </c:pt>
                <c:pt idx="392">
                  <c:v>44051</c:v>
                </c:pt>
                <c:pt idx="393">
                  <c:v>44051.125</c:v>
                </c:pt>
                <c:pt idx="394">
                  <c:v>44051.25</c:v>
                </c:pt>
                <c:pt idx="395">
                  <c:v>44051.375</c:v>
                </c:pt>
                <c:pt idx="396">
                  <c:v>44051.5</c:v>
                </c:pt>
                <c:pt idx="397">
                  <c:v>44051.625</c:v>
                </c:pt>
                <c:pt idx="398">
                  <c:v>44051.75</c:v>
                </c:pt>
                <c:pt idx="399">
                  <c:v>44051.875</c:v>
                </c:pt>
                <c:pt idx="400">
                  <c:v>44052</c:v>
                </c:pt>
                <c:pt idx="401">
                  <c:v>44052.125</c:v>
                </c:pt>
                <c:pt idx="402">
                  <c:v>44052.25</c:v>
                </c:pt>
                <c:pt idx="403">
                  <c:v>44052.375</c:v>
                </c:pt>
                <c:pt idx="404">
                  <c:v>44052.5</c:v>
                </c:pt>
                <c:pt idx="405">
                  <c:v>44052.625</c:v>
                </c:pt>
                <c:pt idx="406">
                  <c:v>44052.75</c:v>
                </c:pt>
                <c:pt idx="407">
                  <c:v>44052.875</c:v>
                </c:pt>
                <c:pt idx="408">
                  <c:v>44053</c:v>
                </c:pt>
                <c:pt idx="409">
                  <c:v>44053.125</c:v>
                </c:pt>
                <c:pt idx="410">
                  <c:v>44053.25</c:v>
                </c:pt>
                <c:pt idx="411">
                  <c:v>44053.375</c:v>
                </c:pt>
                <c:pt idx="412">
                  <c:v>44053.5</c:v>
                </c:pt>
                <c:pt idx="413">
                  <c:v>44053.625</c:v>
                </c:pt>
                <c:pt idx="414">
                  <c:v>44053.75</c:v>
                </c:pt>
                <c:pt idx="415">
                  <c:v>44053.875</c:v>
                </c:pt>
                <c:pt idx="416">
                  <c:v>44054</c:v>
                </c:pt>
                <c:pt idx="417">
                  <c:v>44054.125</c:v>
                </c:pt>
                <c:pt idx="418">
                  <c:v>44054.25</c:v>
                </c:pt>
                <c:pt idx="419">
                  <c:v>44054.375</c:v>
                </c:pt>
                <c:pt idx="420">
                  <c:v>44054.5</c:v>
                </c:pt>
                <c:pt idx="421">
                  <c:v>44054.625</c:v>
                </c:pt>
                <c:pt idx="422">
                  <c:v>44054.75</c:v>
                </c:pt>
                <c:pt idx="423">
                  <c:v>44054.875</c:v>
                </c:pt>
                <c:pt idx="424">
                  <c:v>44055</c:v>
                </c:pt>
                <c:pt idx="425">
                  <c:v>44055.125</c:v>
                </c:pt>
                <c:pt idx="426">
                  <c:v>44055.25</c:v>
                </c:pt>
                <c:pt idx="427">
                  <c:v>44055.375</c:v>
                </c:pt>
                <c:pt idx="428">
                  <c:v>44055.5</c:v>
                </c:pt>
                <c:pt idx="429">
                  <c:v>44055.625</c:v>
                </c:pt>
                <c:pt idx="430">
                  <c:v>44055.75</c:v>
                </c:pt>
                <c:pt idx="431">
                  <c:v>44055.875</c:v>
                </c:pt>
                <c:pt idx="432">
                  <c:v>44056</c:v>
                </c:pt>
                <c:pt idx="433">
                  <c:v>44056.125</c:v>
                </c:pt>
                <c:pt idx="434">
                  <c:v>44056.25</c:v>
                </c:pt>
                <c:pt idx="435">
                  <c:v>44056.375</c:v>
                </c:pt>
                <c:pt idx="436">
                  <c:v>44056.5</c:v>
                </c:pt>
                <c:pt idx="437">
                  <c:v>44056.625</c:v>
                </c:pt>
                <c:pt idx="438">
                  <c:v>44056.75</c:v>
                </c:pt>
                <c:pt idx="439">
                  <c:v>44056.875</c:v>
                </c:pt>
                <c:pt idx="440">
                  <c:v>44057</c:v>
                </c:pt>
                <c:pt idx="441">
                  <c:v>44057.125</c:v>
                </c:pt>
                <c:pt idx="442">
                  <c:v>44057.25</c:v>
                </c:pt>
                <c:pt idx="443">
                  <c:v>44057.375</c:v>
                </c:pt>
                <c:pt idx="444">
                  <c:v>44057.5</c:v>
                </c:pt>
                <c:pt idx="445">
                  <c:v>44057.625</c:v>
                </c:pt>
                <c:pt idx="446">
                  <c:v>44057.75</c:v>
                </c:pt>
                <c:pt idx="447">
                  <c:v>44057.875</c:v>
                </c:pt>
                <c:pt idx="448">
                  <c:v>44058</c:v>
                </c:pt>
                <c:pt idx="449">
                  <c:v>44058.125</c:v>
                </c:pt>
                <c:pt idx="450">
                  <c:v>44058.25</c:v>
                </c:pt>
                <c:pt idx="451">
                  <c:v>44058.375</c:v>
                </c:pt>
                <c:pt idx="452">
                  <c:v>44058.5</c:v>
                </c:pt>
                <c:pt idx="453">
                  <c:v>44058.625</c:v>
                </c:pt>
                <c:pt idx="454">
                  <c:v>44058.75</c:v>
                </c:pt>
                <c:pt idx="455">
                  <c:v>44058.875</c:v>
                </c:pt>
                <c:pt idx="456">
                  <c:v>44059</c:v>
                </c:pt>
                <c:pt idx="457">
                  <c:v>44059.125</c:v>
                </c:pt>
                <c:pt idx="458">
                  <c:v>44059.25</c:v>
                </c:pt>
                <c:pt idx="459">
                  <c:v>44059.375</c:v>
                </c:pt>
                <c:pt idx="460">
                  <c:v>44059.5</c:v>
                </c:pt>
                <c:pt idx="461">
                  <c:v>44059.625</c:v>
                </c:pt>
                <c:pt idx="462">
                  <c:v>44059.75</c:v>
                </c:pt>
                <c:pt idx="463">
                  <c:v>44059.875</c:v>
                </c:pt>
                <c:pt idx="464">
                  <c:v>44060</c:v>
                </c:pt>
                <c:pt idx="465">
                  <c:v>44060.125</c:v>
                </c:pt>
                <c:pt idx="466">
                  <c:v>44060.25</c:v>
                </c:pt>
                <c:pt idx="467">
                  <c:v>44060.375</c:v>
                </c:pt>
                <c:pt idx="468">
                  <c:v>44060.5</c:v>
                </c:pt>
                <c:pt idx="469">
                  <c:v>44060.625</c:v>
                </c:pt>
                <c:pt idx="470">
                  <c:v>44060.75</c:v>
                </c:pt>
                <c:pt idx="471">
                  <c:v>44060.875</c:v>
                </c:pt>
                <c:pt idx="472">
                  <c:v>44061</c:v>
                </c:pt>
                <c:pt idx="473">
                  <c:v>44061.125</c:v>
                </c:pt>
                <c:pt idx="474">
                  <c:v>44061.25</c:v>
                </c:pt>
                <c:pt idx="475">
                  <c:v>44061.375</c:v>
                </c:pt>
                <c:pt idx="476">
                  <c:v>44061.5</c:v>
                </c:pt>
                <c:pt idx="477">
                  <c:v>44061.625</c:v>
                </c:pt>
                <c:pt idx="478">
                  <c:v>44061.75</c:v>
                </c:pt>
                <c:pt idx="479">
                  <c:v>44061.875</c:v>
                </c:pt>
                <c:pt idx="480">
                  <c:v>44062</c:v>
                </c:pt>
                <c:pt idx="481">
                  <c:v>44062.125</c:v>
                </c:pt>
                <c:pt idx="482">
                  <c:v>44062.25</c:v>
                </c:pt>
                <c:pt idx="483">
                  <c:v>44062.375</c:v>
                </c:pt>
                <c:pt idx="484">
                  <c:v>44062.5</c:v>
                </c:pt>
                <c:pt idx="485">
                  <c:v>44062.625</c:v>
                </c:pt>
                <c:pt idx="486">
                  <c:v>44062.75</c:v>
                </c:pt>
                <c:pt idx="487">
                  <c:v>44062.875</c:v>
                </c:pt>
                <c:pt idx="488">
                  <c:v>44063</c:v>
                </c:pt>
                <c:pt idx="489">
                  <c:v>44063.125</c:v>
                </c:pt>
                <c:pt idx="490">
                  <c:v>44063.25</c:v>
                </c:pt>
                <c:pt idx="491">
                  <c:v>44063.375</c:v>
                </c:pt>
                <c:pt idx="492">
                  <c:v>44063.5</c:v>
                </c:pt>
                <c:pt idx="493">
                  <c:v>44063.625</c:v>
                </c:pt>
                <c:pt idx="494">
                  <c:v>44063.75</c:v>
                </c:pt>
                <c:pt idx="495">
                  <c:v>44063.875</c:v>
                </c:pt>
                <c:pt idx="496">
                  <c:v>44064</c:v>
                </c:pt>
                <c:pt idx="497">
                  <c:v>44064.125</c:v>
                </c:pt>
                <c:pt idx="498">
                  <c:v>44064.25</c:v>
                </c:pt>
                <c:pt idx="499">
                  <c:v>44064.375</c:v>
                </c:pt>
                <c:pt idx="500">
                  <c:v>44064.5</c:v>
                </c:pt>
                <c:pt idx="501">
                  <c:v>44064.625</c:v>
                </c:pt>
                <c:pt idx="502">
                  <c:v>44064.75</c:v>
                </c:pt>
                <c:pt idx="503">
                  <c:v>44064.875</c:v>
                </c:pt>
                <c:pt idx="504">
                  <c:v>44065</c:v>
                </c:pt>
                <c:pt idx="505">
                  <c:v>44065.125</c:v>
                </c:pt>
                <c:pt idx="506">
                  <c:v>44065.25</c:v>
                </c:pt>
                <c:pt idx="507">
                  <c:v>44065.375</c:v>
                </c:pt>
                <c:pt idx="508">
                  <c:v>44065.5</c:v>
                </c:pt>
                <c:pt idx="509">
                  <c:v>44065.625</c:v>
                </c:pt>
                <c:pt idx="510">
                  <c:v>44065.75</c:v>
                </c:pt>
                <c:pt idx="511">
                  <c:v>44065.875</c:v>
                </c:pt>
                <c:pt idx="512">
                  <c:v>44066</c:v>
                </c:pt>
                <c:pt idx="513">
                  <c:v>44066.125</c:v>
                </c:pt>
                <c:pt idx="514">
                  <c:v>44066.25</c:v>
                </c:pt>
                <c:pt idx="515">
                  <c:v>44066.375</c:v>
                </c:pt>
                <c:pt idx="516">
                  <c:v>44066.5</c:v>
                </c:pt>
                <c:pt idx="517">
                  <c:v>44066.625</c:v>
                </c:pt>
                <c:pt idx="518">
                  <c:v>44066.75</c:v>
                </c:pt>
                <c:pt idx="519">
                  <c:v>44066.875</c:v>
                </c:pt>
                <c:pt idx="520">
                  <c:v>44067</c:v>
                </c:pt>
                <c:pt idx="521">
                  <c:v>44067.125</c:v>
                </c:pt>
                <c:pt idx="522">
                  <c:v>44067.25</c:v>
                </c:pt>
                <c:pt idx="523">
                  <c:v>44067.375</c:v>
                </c:pt>
                <c:pt idx="524">
                  <c:v>44067.5</c:v>
                </c:pt>
                <c:pt idx="525">
                  <c:v>44067.625</c:v>
                </c:pt>
                <c:pt idx="526">
                  <c:v>44067.75</c:v>
                </c:pt>
                <c:pt idx="527">
                  <c:v>44067.875</c:v>
                </c:pt>
                <c:pt idx="528">
                  <c:v>44068</c:v>
                </c:pt>
                <c:pt idx="529">
                  <c:v>44068.125</c:v>
                </c:pt>
                <c:pt idx="530">
                  <c:v>44068.25</c:v>
                </c:pt>
                <c:pt idx="531">
                  <c:v>44068.375</c:v>
                </c:pt>
                <c:pt idx="532">
                  <c:v>44068.5</c:v>
                </c:pt>
                <c:pt idx="533">
                  <c:v>44068.625</c:v>
                </c:pt>
                <c:pt idx="534">
                  <c:v>44068.75</c:v>
                </c:pt>
                <c:pt idx="535">
                  <c:v>44068.875</c:v>
                </c:pt>
                <c:pt idx="536">
                  <c:v>44069</c:v>
                </c:pt>
                <c:pt idx="537">
                  <c:v>44069.125</c:v>
                </c:pt>
                <c:pt idx="538">
                  <c:v>44069.25</c:v>
                </c:pt>
                <c:pt idx="539">
                  <c:v>44069.375</c:v>
                </c:pt>
                <c:pt idx="540">
                  <c:v>44069.5</c:v>
                </c:pt>
                <c:pt idx="541">
                  <c:v>44069.625</c:v>
                </c:pt>
                <c:pt idx="542">
                  <c:v>44069.75</c:v>
                </c:pt>
                <c:pt idx="543">
                  <c:v>44069.875</c:v>
                </c:pt>
                <c:pt idx="544">
                  <c:v>44070</c:v>
                </c:pt>
                <c:pt idx="545">
                  <c:v>44070.125</c:v>
                </c:pt>
                <c:pt idx="546">
                  <c:v>44070.25</c:v>
                </c:pt>
                <c:pt idx="547">
                  <c:v>44070.375</c:v>
                </c:pt>
                <c:pt idx="548">
                  <c:v>44070.5</c:v>
                </c:pt>
                <c:pt idx="549">
                  <c:v>44070.625</c:v>
                </c:pt>
                <c:pt idx="550">
                  <c:v>44070.75</c:v>
                </c:pt>
                <c:pt idx="551">
                  <c:v>44070.875</c:v>
                </c:pt>
                <c:pt idx="552">
                  <c:v>44071</c:v>
                </c:pt>
                <c:pt idx="553">
                  <c:v>44071.125</c:v>
                </c:pt>
                <c:pt idx="554">
                  <c:v>44071.25</c:v>
                </c:pt>
                <c:pt idx="555">
                  <c:v>44071.375</c:v>
                </c:pt>
                <c:pt idx="556">
                  <c:v>44071.5</c:v>
                </c:pt>
                <c:pt idx="557">
                  <c:v>44071.625</c:v>
                </c:pt>
                <c:pt idx="558">
                  <c:v>44071.75</c:v>
                </c:pt>
                <c:pt idx="559">
                  <c:v>44071.875</c:v>
                </c:pt>
                <c:pt idx="560">
                  <c:v>44072</c:v>
                </c:pt>
                <c:pt idx="561">
                  <c:v>44072.125</c:v>
                </c:pt>
                <c:pt idx="562">
                  <c:v>44072.25</c:v>
                </c:pt>
                <c:pt idx="563">
                  <c:v>44072.375</c:v>
                </c:pt>
                <c:pt idx="564">
                  <c:v>44072.5</c:v>
                </c:pt>
                <c:pt idx="565">
                  <c:v>44072.625</c:v>
                </c:pt>
                <c:pt idx="566">
                  <c:v>44072.75</c:v>
                </c:pt>
                <c:pt idx="567">
                  <c:v>44072.875</c:v>
                </c:pt>
                <c:pt idx="568">
                  <c:v>44073</c:v>
                </c:pt>
                <c:pt idx="569">
                  <c:v>44073.125</c:v>
                </c:pt>
                <c:pt idx="570">
                  <c:v>44073.25</c:v>
                </c:pt>
                <c:pt idx="571">
                  <c:v>44073.375</c:v>
                </c:pt>
                <c:pt idx="572">
                  <c:v>44073.5</c:v>
                </c:pt>
                <c:pt idx="573">
                  <c:v>44073.625</c:v>
                </c:pt>
                <c:pt idx="574">
                  <c:v>44073.75</c:v>
                </c:pt>
                <c:pt idx="575">
                  <c:v>44073.875</c:v>
                </c:pt>
                <c:pt idx="576">
                  <c:v>44074</c:v>
                </c:pt>
                <c:pt idx="577">
                  <c:v>44074.125</c:v>
                </c:pt>
                <c:pt idx="578">
                  <c:v>44074.25</c:v>
                </c:pt>
                <c:pt idx="579">
                  <c:v>44074.375</c:v>
                </c:pt>
                <c:pt idx="580">
                  <c:v>44074.5</c:v>
                </c:pt>
                <c:pt idx="581">
                  <c:v>44074.625</c:v>
                </c:pt>
                <c:pt idx="582">
                  <c:v>44074.75</c:v>
                </c:pt>
                <c:pt idx="583">
                  <c:v>44074.875</c:v>
                </c:pt>
                <c:pt idx="584">
                  <c:v>44075</c:v>
                </c:pt>
                <c:pt idx="585">
                  <c:v>44075.125</c:v>
                </c:pt>
                <c:pt idx="586">
                  <c:v>44075.25</c:v>
                </c:pt>
                <c:pt idx="587">
                  <c:v>44075.375</c:v>
                </c:pt>
                <c:pt idx="588">
                  <c:v>44075.5</c:v>
                </c:pt>
                <c:pt idx="589">
                  <c:v>44075.625</c:v>
                </c:pt>
                <c:pt idx="590">
                  <c:v>44075.75</c:v>
                </c:pt>
                <c:pt idx="591">
                  <c:v>44075.875</c:v>
                </c:pt>
                <c:pt idx="592">
                  <c:v>44076</c:v>
                </c:pt>
                <c:pt idx="593">
                  <c:v>44076.125</c:v>
                </c:pt>
                <c:pt idx="594">
                  <c:v>44076.25</c:v>
                </c:pt>
                <c:pt idx="595">
                  <c:v>44076.375</c:v>
                </c:pt>
                <c:pt idx="596">
                  <c:v>44076.5</c:v>
                </c:pt>
                <c:pt idx="597">
                  <c:v>44076.625</c:v>
                </c:pt>
                <c:pt idx="598">
                  <c:v>44076.75</c:v>
                </c:pt>
                <c:pt idx="599">
                  <c:v>44076.875</c:v>
                </c:pt>
                <c:pt idx="600">
                  <c:v>44077</c:v>
                </c:pt>
                <c:pt idx="601">
                  <c:v>44077.125</c:v>
                </c:pt>
                <c:pt idx="602">
                  <c:v>44077.25</c:v>
                </c:pt>
                <c:pt idx="603">
                  <c:v>44077.375</c:v>
                </c:pt>
                <c:pt idx="604">
                  <c:v>44077.5</c:v>
                </c:pt>
                <c:pt idx="605">
                  <c:v>44077.625</c:v>
                </c:pt>
                <c:pt idx="606">
                  <c:v>44077.75</c:v>
                </c:pt>
                <c:pt idx="607">
                  <c:v>44077.875</c:v>
                </c:pt>
                <c:pt idx="608">
                  <c:v>44078</c:v>
                </c:pt>
                <c:pt idx="609">
                  <c:v>44078.125</c:v>
                </c:pt>
                <c:pt idx="610">
                  <c:v>44078.25</c:v>
                </c:pt>
                <c:pt idx="611">
                  <c:v>44078.375</c:v>
                </c:pt>
                <c:pt idx="612">
                  <c:v>44078.5</c:v>
                </c:pt>
                <c:pt idx="613">
                  <c:v>44078.625</c:v>
                </c:pt>
                <c:pt idx="614">
                  <c:v>44078.75</c:v>
                </c:pt>
                <c:pt idx="615">
                  <c:v>44078.875</c:v>
                </c:pt>
                <c:pt idx="616">
                  <c:v>44079</c:v>
                </c:pt>
                <c:pt idx="617">
                  <c:v>44079.125</c:v>
                </c:pt>
                <c:pt idx="618">
                  <c:v>44079.25</c:v>
                </c:pt>
                <c:pt idx="619">
                  <c:v>44079.375</c:v>
                </c:pt>
                <c:pt idx="620">
                  <c:v>44079.5</c:v>
                </c:pt>
                <c:pt idx="621">
                  <c:v>44079.625</c:v>
                </c:pt>
                <c:pt idx="622">
                  <c:v>44079.75</c:v>
                </c:pt>
                <c:pt idx="623">
                  <c:v>44079.875</c:v>
                </c:pt>
                <c:pt idx="624">
                  <c:v>44080</c:v>
                </c:pt>
                <c:pt idx="625">
                  <c:v>44080.125</c:v>
                </c:pt>
                <c:pt idx="626">
                  <c:v>44080.25</c:v>
                </c:pt>
                <c:pt idx="627">
                  <c:v>44080.375</c:v>
                </c:pt>
                <c:pt idx="628">
                  <c:v>44080.5</c:v>
                </c:pt>
                <c:pt idx="629">
                  <c:v>44080.625</c:v>
                </c:pt>
                <c:pt idx="630">
                  <c:v>44080.75</c:v>
                </c:pt>
                <c:pt idx="631">
                  <c:v>44080.875</c:v>
                </c:pt>
                <c:pt idx="632">
                  <c:v>44081</c:v>
                </c:pt>
                <c:pt idx="633">
                  <c:v>44081.125</c:v>
                </c:pt>
                <c:pt idx="634">
                  <c:v>44081.25</c:v>
                </c:pt>
                <c:pt idx="635">
                  <c:v>44081.375</c:v>
                </c:pt>
                <c:pt idx="636">
                  <c:v>44081.5</c:v>
                </c:pt>
                <c:pt idx="637">
                  <c:v>44081.625</c:v>
                </c:pt>
                <c:pt idx="638">
                  <c:v>44081.75</c:v>
                </c:pt>
                <c:pt idx="639">
                  <c:v>44081.875</c:v>
                </c:pt>
                <c:pt idx="640">
                  <c:v>44082</c:v>
                </c:pt>
                <c:pt idx="641">
                  <c:v>44082.125</c:v>
                </c:pt>
                <c:pt idx="642">
                  <c:v>44082.25</c:v>
                </c:pt>
                <c:pt idx="643">
                  <c:v>44082.375</c:v>
                </c:pt>
                <c:pt idx="644">
                  <c:v>44082.5</c:v>
                </c:pt>
                <c:pt idx="645">
                  <c:v>44082.625</c:v>
                </c:pt>
                <c:pt idx="646">
                  <c:v>44082.75</c:v>
                </c:pt>
                <c:pt idx="647">
                  <c:v>44082.875</c:v>
                </c:pt>
                <c:pt idx="648">
                  <c:v>44083</c:v>
                </c:pt>
                <c:pt idx="649">
                  <c:v>44083.125</c:v>
                </c:pt>
                <c:pt idx="650">
                  <c:v>44083.25</c:v>
                </c:pt>
                <c:pt idx="651">
                  <c:v>44083.375</c:v>
                </c:pt>
                <c:pt idx="652">
                  <c:v>44083.5</c:v>
                </c:pt>
                <c:pt idx="653">
                  <c:v>44083.625</c:v>
                </c:pt>
                <c:pt idx="654">
                  <c:v>44083.75</c:v>
                </c:pt>
                <c:pt idx="655">
                  <c:v>44083.875</c:v>
                </c:pt>
                <c:pt idx="656">
                  <c:v>44084</c:v>
                </c:pt>
                <c:pt idx="657">
                  <c:v>44084.125</c:v>
                </c:pt>
                <c:pt idx="658">
                  <c:v>44084.25</c:v>
                </c:pt>
                <c:pt idx="659">
                  <c:v>44084.375</c:v>
                </c:pt>
                <c:pt idx="660">
                  <c:v>44084.5</c:v>
                </c:pt>
                <c:pt idx="661">
                  <c:v>44084.625</c:v>
                </c:pt>
                <c:pt idx="662">
                  <c:v>44084.75</c:v>
                </c:pt>
                <c:pt idx="663">
                  <c:v>44084.875</c:v>
                </c:pt>
                <c:pt idx="664">
                  <c:v>44085</c:v>
                </c:pt>
                <c:pt idx="665">
                  <c:v>44085.125</c:v>
                </c:pt>
                <c:pt idx="666">
                  <c:v>44085.25</c:v>
                </c:pt>
                <c:pt idx="667">
                  <c:v>44085.375</c:v>
                </c:pt>
                <c:pt idx="668">
                  <c:v>44085.5</c:v>
                </c:pt>
                <c:pt idx="669">
                  <c:v>44085.625</c:v>
                </c:pt>
                <c:pt idx="670">
                  <c:v>44085.75</c:v>
                </c:pt>
                <c:pt idx="671">
                  <c:v>44085.875</c:v>
                </c:pt>
                <c:pt idx="672">
                  <c:v>44086</c:v>
                </c:pt>
                <c:pt idx="673">
                  <c:v>44086.125</c:v>
                </c:pt>
                <c:pt idx="674">
                  <c:v>44086.25</c:v>
                </c:pt>
                <c:pt idx="675">
                  <c:v>44086.375</c:v>
                </c:pt>
                <c:pt idx="676">
                  <c:v>44086.5</c:v>
                </c:pt>
                <c:pt idx="677">
                  <c:v>44086.625</c:v>
                </c:pt>
                <c:pt idx="678">
                  <c:v>44086.75</c:v>
                </c:pt>
                <c:pt idx="679">
                  <c:v>44086.875</c:v>
                </c:pt>
                <c:pt idx="680">
                  <c:v>44087</c:v>
                </c:pt>
                <c:pt idx="681">
                  <c:v>44087.125</c:v>
                </c:pt>
                <c:pt idx="682">
                  <c:v>44087.25</c:v>
                </c:pt>
                <c:pt idx="683">
                  <c:v>44087.375</c:v>
                </c:pt>
                <c:pt idx="684">
                  <c:v>44087.5</c:v>
                </c:pt>
                <c:pt idx="685">
                  <c:v>44087.625</c:v>
                </c:pt>
                <c:pt idx="686">
                  <c:v>44087.75</c:v>
                </c:pt>
                <c:pt idx="687">
                  <c:v>44087.875</c:v>
                </c:pt>
                <c:pt idx="688">
                  <c:v>44088</c:v>
                </c:pt>
                <c:pt idx="689">
                  <c:v>44088.125</c:v>
                </c:pt>
                <c:pt idx="690">
                  <c:v>44088.25</c:v>
                </c:pt>
                <c:pt idx="691">
                  <c:v>44088.375</c:v>
                </c:pt>
                <c:pt idx="692">
                  <c:v>44088.5</c:v>
                </c:pt>
                <c:pt idx="693">
                  <c:v>44088.625</c:v>
                </c:pt>
                <c:pt idx="694">
                  <c:v>44088.75</c:v>
                </c:pt>
                <c:pt idx="695">
                  <c:v>44088.875</c:v>
                </c:pt>
                <c:pt idx="696">
                  <c:v>44089</c:v>
                </c:pt>
                <c:pt idx="697">
                  <c:v>44089.125</c:v>
                </c:pt>
                <c:pt idx="698">
                  <c:v>44089.25</c:v>
                </c:pt>
                <c:pt idx="699">
                  <c:v>44089.375</c:v>
                </c:pt>
                <c:pt idx="700">
                  <c:v>44089.5</c:v>
                </c:pt>
                <c:pt idx="701">
                  <c:v>44089.625</c:v>
                </c:pt>
                <c:pt idx="702">
                  <c:v>44089.75</c:v>
                </c:pt>
                <c:pt idx="703">
                  <c:v>44089.875</c:v>
                </c:pt>
                <c:pt idx="704">
                  <c:v>44090</c:v>
                </c:pt>
                <c:pt idx="705">
                  <c:v>44090.125</c:v>
                </c:pt>
                <c:pt idx="706">
                  <c:v>44090.25</c:v>
                </c:pt>
                <c:pt idx="707">
                  <c:v>44090.375</c:v>
                </c:pt>
                <c:pt idx="708">
                  <c:v>44090.5</c:v>
                </c:pt>
                <c:pt idx="709">
                  <c:v>44090.625</c:v>
                </c:pt>
                <c:pt idx="710">
                  <c:v>44090.75</c:v>
                </c:pt>
                <c:pt idx="711">
                  <c:v>44090.875</c:v>
                </c:pt>
                <c:pt idx="712">
                  <c:v>44091</c:v>
                </c:pt>
                <c:pt idx="713">
                  <c:v>44091.125</c:v>
                </c:pt>
                <c:pt idx="714">
                  <c:v>44091.25</c:v>
                </c:pt>
                <c:pt idx="715">
                  <c:v>44091.375</c:v>
                </c:pt>
                <c:pt idx="716">
                  <c:v>44091.5</c:v>
                </c:pt>
                <c:pt idx="717">
                  <c:v>44091.625</c:v>
                </c:pt>
                <c:pt idx="718">
                  <c:v>44091.75</c:v>
                </c:pt>
                <c:pt idx="719">
                  <c:v>44091.875</c:v>
                </c:pt>
                <c:pt idx="720">
                  <c:v>44092</c:v>
                </c:pt>
                <c:pt idx="721">
                  <c:v>44092.125</c:v>
                </c:pt>
                <c:pt idx="722">
                  <c:v>44092.25</c:v>
                </c:pt>
                <c:pt idx="723">
                  <c:v>44092.375</c:v>
                </c:pt>
                <c:pt idx="724">
                  <c:v>44092.5</c:v>
                </c:pt>
                <c:pt idx="725">
                  <c:v>44092.625</c:v>
                </c:pt>
                <c:pt idx="726">
                  <c:v>44092.75</c:v>
                </c:pt>
                <c:pt idx="727">
                  <c:v>44092.875</c:v>
                </c:pt>
                <c:pt idx="728">
                  <c:v>44093</c:v>
                </c:pt>
                <c:pt idx="729">
                  <c:v>44093.125</c:v>
                </c:pt>
                <c:pt idx="730">
                  <c:v>44093.25</c:v>
                </c:pt>
                <c:pt idx="731">
                  <c:v>44093.375</c:v>
                </c:pt>
                <c:pt idx="732">
                  <c:v>44093.5</c:v>
                </c:pt>
                <c:pt idx="733">
                  <c:v>44093.625</c:v>
                </c:pt>
                <c:pt idx="734">
                  <c:v>44093.75</c:v>
                </c:pt>
                <c:pt idx="735">
                  <c:v>44093.875</c:v>
                </c:pt>
                <c:pt idx="736">
                  <c:v>44094</c:v>
                </c:pt>
                <c:pt idx="737">
                  <c:v>44094.125</c:v>
                </c:pt>
                <c:pt idx="738">
                  <c:v>44094.25</c:v>
                </c:pt>
                <c:pt idx="739">
                  <c:v>44094.375</c:v>
                </c:pt>
                <c:pt idx="740">
                  <c:v>44094.5</c:v>
                </c:pt>
                <c:pt idx="741">
                  <c:v>44094.625</c:v>
                </c:pt>
                <c:pt idx="742">
                  <c:v>44094.75</c:v>
                </c:pt>
                <c:pt idx="743">
                  <c:v>44094.875</c:v>
                </c:pt>
                <c:pt idx="744">
                  <c:v>44095</c:v>
                </c:pt>
                <c:pt idx="745">
                  <c:v>44095.125</c:v>
                </c:pt>
                <c:pt idx="746">
                  <c:v>44095.25</c:v>
                </c:pt>
                <c:pt idx="747">
                  <c:v>44095.375</c:v>
                </c:pt>
                <c:pt idx="748">
                  <c:v>44095.5</c:v>
                </c:pt>
                <c:pt idx="749">
                  <c:v>44095.625</c:v>
                </c:pt>
                <c:pt idx="750">
                  <c:v>44095.75</c:v>
                </c:pt>
                <c:pt idx="751">
                  <c:v>44095.875</c:v>
                </c:pt>
                <c:pt idx="752">
                  <c:v>44096</c:v>
                </c:pt>
                <c:pt idx="753">
                  <c:v>44096.125</c:v>
                </c:pt>
                <c:pt idx="754">
                  <c:v>44096.25</c:v>
                </c:pt>
                <c:pt idx="755">
                  <c:v>44096.375</c:v>
                </c:pt>
                <c:pt idx="756">
                  <c:v>44096.5</c:v>
                </c:pt>
                <c:pt idx="757">
                  <c:v>44096.625</c:v>
                </c:pt>
                <c:pt idx="758">
                  <c:v>44096.75</c:v>
                </c:pt>
                <c:pt idx="759">
                  <c:v>44096.875</c:v>
                </c:pt>
                <c:pt idx="760">
                  <c:v>44097</c:v>
                </c:pt>
                <c:pt idx="761">
                  <c:v>44097.125</c:v>
                </c:pt>
                <c:pt idx="762">
                  <c:v>44097.25</c:v>
                </c:pt>
                <c:pt idx="763">
                  <c:v>44097.375</c:v>
                </c:pt>
                <c:pt idx="764">
                  <c:v>44097.5</c:v>
                </c:pt>
                <c:pt idx="765">
                  <c:v>44097.625</c:v>
                </c:pt>
                <c:pt idx="766">
                  <c:v>44097.75</c:v>
                </c:pt>
                <c:pt idx="767">
                  <c:v>44097.875</c:v>
                </c:pt>
                <c:pt idx="768">
                  <c:v>44098</c:v>
                </c:pt>
                <c:pt idx="769">
                  <c:v>44098.125</c:v>
                </c:pt>
                <c:pt idx="770">
                  <c:v>44098.25</c:v>
                </c:pt>
                <c:pt idx="771">
                  <c:v>44098.375</c:v>
                </c:pt>
                <c:pt idx="772">
                  <c:v>44098.5</c:v>
                </c:pt>
                <c:pt idx="773">
                  <c:v>44098.625</c:v>
                </c:pt>
                <c:pt idx="774">
                  <c:v>44098.75</c:v>
                </c:pt>
                <c:pt idx="775">
                  <c:v>44098.875</c:v>
                </c:pt>
                <c:pt idx="776">
                  <c:v>44099</c:v>
                </c:pt>
                <c:pt idx="777">
                  <c:v>44099.125</c:v>
                </c:pt>
                <c:pt idx="778">
                  <c:v>44099.25</c:v>
                </c:pt>
                <c:pt idx="779">
                  <c:v>44099.375</c:v>
                </c:pt>
                <c:pt idx="780">
                  <c:v>44099.5</c:v>
                </c:pt>
                <c:pt idx="781">
                  <c:v>44099.625</c:v>
                </c:pt>
                <c:pt idx="782">
                  <c:v>44099.75</c:v>
                </c:pt>
                <c:pt idx="783">
                  <c:v>44099.875</c:v>
                </c:pt>
                <c:pt idx="784">
                  <c:v>44100</c:v>
                </c:pt>
                <c:pt idx="785">
                  <c:v>44100.125</c:v>
                </c:pt>
                <c:pt idx="786">
                  <c:v>44100.25</c:v>
                </c:pt>
                <c:pt idx="787">
                  <c:v>44100.375</c:v>
                </c:pt>
                <c:pt idx="788">
                  <c:v>44100.5</c:v>
                </c:pt>
                <c:pt idx="789">
                  <c:v>44100.625</c:v>
                </c:pt>
                <c:pt idx="790">
                  <c:v>44100.75</c:v>
                </c:pt>
                <c:pt idx="791">
                  <c:v>44100.875</c:v>
                </c:pt>
                <c:pt idx="792">
                  <c:v>44101</c:v>
                </c:pt>
                <c:pt idx="793">
                  <c:v>44101.125</c:v>
                </c:pt>
                <c:pt idx="794">
                  <c:v>44101.25</c:v>
                </c:pt>
                <c:pt idx="795">
                  <c:v>44101.375</c:v>
                </c:pt>
                <c:pt idx="796">
                  <c:v>44101.5</c:v>
                </c:pt>
                <c:pt idx="797">
                  <c:v>44101.625</c:v>
                </c:pt>
                <c:pt idx="798">
                  <c:v>44101.75</c:v>
                </c:pt>
                <c:pt idx="799">
                  <c:v>44101.875</c:v>
                </c:pt>
                <c:pt idx="800">
                  <c:v>44102</c:v>
                </c:pt>
                <c:pt idx="801">
                  <c:v>44102.125</c:v>
                </c:pt>
                <c:pt idx="802">
                  <c:v>44102.25</c:v>
                </c:pt>
                <c:pt idx="803">
                  <c:v>44102.375</c:v>
                </c:pt>
                <c:pt idx="804">
                  <c:v>44102.5</c:v>
                </c:pt>
                <c:pt idx="805">
                  <c:v>44102.625</c:v>
                </c:pt>
                <c:pt idx="806">
                  <c:v>44102.75</c:v>
                </c:pt>
                <c:pt idx="807">
                  <c:v>44102.875</c:v>
                </c:pt>
                <c:pt idx="808">
                  <c:v>44103</c:v>
                </c:pt>
                <c:pt idx="809">
                  <c:v>44103.125</c:v>
                </c:pt>
                <c:pt idx="810">
                  <c:v>44103.25</c:v>
                </c:pt>
                <c:pt idx="811">
                  <c:v>44103.375</c:v>
                </c:pt>
                <c:pt idx="812">
                  <c:v>44103.5</c:v>
                </c:pt>
                <c:pt idx="813">
                  <c:v>44103.625</c:v>
                </c:pt>
                <c:pt idx="814">
                  <c:v>44103.75</c:v>
                </c:pt>
                <c:pt idx="815">
                  <c:v>44103.875</c:v>
                </c:pt>
                <c:pt idx="816">
                  <c:v>44104</c:v>
                </c:pt>
                <c:pt idx="817">
                  <c:v>44104.125</c:v>
                </c:pt>
                <c:pt idx="818">
                  <c:v>44104.25</c:v>
                </c:pt>
                <c:pt idx="819">
                  <c:v>44104.375</c:v>
                </c:pt>
                <c:pt idx="820">
                  <c:v>44104.5</c:v>
                </c:pt>
                <c:pt idx="821">
                  <c:v>44104.625</c:v>
                </c:pt>
                <c:pt idx="822">
                  <c:v>44104.75</c:v>
                </c:pt>
                <c:pt idx="823">
                  <c:v>44104.875</c:v>
                </c:pt>
                <c:pt idx="824">
                  <c:v>44105</c:v>
                </c:pt>
                <c:pt idx="825">
                  <c:v>44105.125</c:v>
                </c:pt>
                <c:pt idx="826">
                  <c:v>44105.25</c:v>
                </c:pt>
                <c:pt idx="827">
                  <c:v>44105.375</c:v>
                </c:pt>
                <c:pt idx="828">
                  <c:v>44105.5</c:v>
                </c:pt>
                <c:pt idx="829">
                  <c:v>44105.625</c:v>
                </c:pt>
                <c:pt idx="830">
                  <c:v>44105.75</c:v>
                </c:pt>
                <c:pt idx="831">
                  <c:v>44105.875</c:v>
                </c:pt>
                <c:pt idx="832">
                  <c:v>44106</c:v>
                </c:pt>
                <c:pt idx="833">
                  <c:v>44106.125</c:v>
                </c:pt>
                <c:pt idx="834">
                  <c:v>44106.25</c:v>
                </c:pt>
                <c:pt idx="835">
                  <c:v>44106.375</c:v>
                </c:pt>
                <c:pt idx="836">
                  <c:v>44106.5</c:v>
                </c:pt>
                <c:pt idx="837">
                  <c:v>44106.625</c:v>
                </c:pt>
                <c:pt idx="838">
                  <c:v>44106.75</c:v>
                </c:pt>
                <c:pt idx="839">
                  <c:v>44106.875</c:v>
                </c:pt>
                <c:pt idx="840">
                  <c:v>44107</c:v>
                </c:pt>
                <c:pt idx="841">
                  <c:v>44107.125</c:v>
                </c:pt>
                <c:pt idx="842">
                  <c:v>44107.25</c:v>
                </c:pt>
                <c:pt idx="843">
                  <c:v>44107.375</c:v>
                </c:pt>
                <c:pt idx="844">
                  <c:v>44107.5</c:v>
                </c:pt>
                <c:pt idx="845">
                  <c:v>44107.625</c:v>
                </c:pt>
                <c:pt idx="846">
                  <c:v>44107.75</c:v>
                </c:pt>
                <c:pt idx="847">
                  <c:v>44107.875</c:v>
                </c:pt>
                <c:pt idx="848">
                  <c:v>44108</c:v>
                </c:pt>
                <c:pt idx="849">
                  <c:v>44108.125</c:v>
                </c:pt>
                <c:pt idx="850">
                  <c:v>44108.25</c:v>
                </c:pt>
                <c:pt idx="851">
                  <c:v>44108.375</c:v>
                </c:pt>
                <c:pt idx="852">
                  <c:v>44108.5</c:v>
                </c:pt>
                <c:pt idx="853">
                  <c:v>44108.625</c:v>
                </c:pt>
                <c:pt idx="854">
                  <c:v>44108.75</c:v>
                </c:pt>
                <c:pt idx="855">
                  <c:v>44108.875</c:v>
                </c:pt>
                <c:pt idx="856">
                  <c:v>44109</c:v>
                </c:pt>
                <c:pt idx="857">
                  <c:v>44109.125</c:v>
                </c:pt>
                <c:pt idx="858">
                  <c:v>44109.25</c:v>
                </c:pt>
                <c:pt idx="859">
                  <c:v>44109.375</c:v>
                </c:pt>
                <c:pt idx="860">
                  <c:v>44109.5</c:v>
                </c:pt>
                <c:pt idx="861">
                  <c:v>44109.625</c:v>
                </c:pt>
                <c:pt idx="862">
                  <c:v>44109.75</c:v>
                </c:pt>
                <c:pt idx="863">
                  <c:v>44109.875</c:v>
                </c:pt>
                <c:pt idx="864">
                  <c:v>44110</c:v>
                </c:pt>
                <c:pt idx="865">
                  <c:v>44110.125</c:v>
                </c:pt>
                <c:pt idx="866">
                  <c:v>44110.25</c:v>
                </c:pt>
                <c:pt idx="867">
                  <c:v>44110.375</c:v>
                </c:pt>
                <c:pt idx="868">
                  <c:v>44110.5</c:v>
                </c:pt>
                <c:pt idx="869">
                  <c:v>44110.625</c:v>
                </c:pt>
                <c:pt idx="870">
                  <c:v>44110.75</c:v>
                </c:pt>
                <c:pt idx="871">
                  <c:v>44110.875</c:v>
                </c:pt>
                <c:pt idx="872">
                  <c:v>44111</c:v>
                </c:pt>
                <c:pt idx="873">
                  <c:v>44111.125</c:v>
                </c:pt>
                <c:pt idx="874">
                  <c:v>44111.25</c:v>
                </c:pt>
                <c:pt idx="875">
                  <c:v>44111.375</c:v>
                </c:pt>
                <c:pt idx="876">
                  <c:v>44111.5</c:v>
                </c:pt>
                <c:pt idx="877">
                  <c:v>44111.625</c:v>
                </c:pt>
                <c:pt idx="878">
                  <c:v>44111.75</c:v>
                </c:pt>
                <c:pt idx="879">
                  <c:v>44111.875</c:v>
                </c:pt>
                <c:pt idx="880">
                  <c:v>44112</c:v>
                </c:pt>
                <c:pt idx="881">
                  <c:v>44112.125</c:v>
                </c:pt>
                <c:pt idx="882">
                  <c:v>44112.25</c:v>
                </c:pt>
                <c:pt idx="883">
                  <c:v>44112.375</c:v>
                </c:pt>
                <c:pt idx="884">
                  <c:v>44112.5</c:v>
                </c:pt>
                <c:pt idx="885">
                  <c:v>44112.625</c:v>
                </c:pt>
                <c:pt idx="886">
                  <c:v>44112.75</c:v>
                </c:pt>
                <c:pt idx="887">
                  <c:v>44112.875</c:v>
                </c:pt>
                <c:pt idx="888">
                  <c:v>44113</c:v>
                </c:pt>
                <c:pt idx="889">
                  <c:v>44113.125</c:v>
                </c:pt>
                <c:pt idx="890">
                  <c:v>44113.25</c:v>
                </c:pt>
                <c:pt idx="891">
                  <c:v>44113.375</c:v>
                </c:pt>
                <c:pt idx="892">
                  <c:v>44113.5</c:v>
                </c:pt>
                <c:pt idx="893">
                  <c:v>44113.625</c:v>
                </c:pt>
                <c:pt idx="894">
                  <c:v>44113.75</c:v>
                </c:pt>
                <c:pt idx="895">
                  <c:v>44113.875</c:v>
                </c:pt>
                <c:pt idx="896">
                  <c:v>44114</c:v>
                </c:pt>
                <c:pt idx="897">
                  <c:v>44114.125</c:v>
                </c:pt>
                <c:pt idx="898">
                  <c:v>44114.25</c:v>
                </c:pt>
                <c:pt idx="899">
                  <c:v>44114.375</c:v>
                </c:pt>
                <c:pt idx="900">
                  <c:v>44114.5</c:v>
                </c:pt>
                <c:pt idx="901">
                  <c:v>44114.625</c:v>
                </c:pt>
                <c:pt idx="902">
                  <c:v>44114.75</c:v>
                </c:pt>
                <c:pt idx="903">
                  <c:v>44114.875</c:v>
                </c:pt>
                <c:pt idx="904">
                  <c:v>44115</c:v>
                </c:pt>
                <c:pt idx="905">
                  <c:v>44115.125</c:v>
                </c:pt>
                <c:pt idx="906">
                  <c:v>44115.25</c:v>
                </c:pt>
                <c:pt idx="907">
                  <c:v>44115.375</c:v>
                </c:pt>
                <c:pt idx="908">
                  <c:v>44115.5</c:v>
                </c:pt>
                <c:pt idx="909">
                  <c:v>44115.625</c:v>
                </c:pt>
                <c:pt idx="910">
                  <c:v>44115.75</c:v>
                </c:pt>
                <c:pt idx="911">
                  <c:v>44115.875</c:v>
                </c:pt>
                <c:pt idx="912">
                  <c:v>44116</c:v>
                </c:pt>
                <c:pt idx="913">
                  <c:v>44116.125</c:v>
                </c:pt>
                <c:pt idx="914">
                  <c:v>44116.25</c:v>
                </c:pt>
                <c:pt idx="915">
                  <c:v>44116.375</c:v>
                </c:pt>
                <c:pt idx="916">
                  <c:v>44116.5</c:v>
                </c:pt>
                <c:pt idx="917">
                  <c:v>44116.625</c:v>
                </c:pt>
                <c:pt idx="918">
                  <c:v>44116.75</c:v>
                </c:pt>
                <c:pt idx="919">
                  <c:v>44116.875</c:v>
                </c:pt>
                <c:pt idx="920">
                  <c:v>44117</c:v>
                </c:pt>
                <c:pt idx="921">
                  <c:v>44117.125</c:v>
                </c:pt>
                <c:pt idx="922">
                  <c:v>44117.25</c:v>
                </c:pt>
                <c:pt idx="923">
                  <c:v>44117.375</c:v>
                </c:pt>
                <c:pt idx="924">
                  <c:v>44117.5</c:v>
                </c:pt>
                <c:pt idx="925">
                  <c:v>44117.625</c:v>
                </c:pt>
                <c:pt idx="926">
                  <c:v>44117.75</c:v>
                </c:pt>
                <c:pt idx="927">
                  <c:v>44117.875</c:v>
                </c:pt>
                <c:pt idx="928">
                  <c:v>44118</c:v>
                </c:pt>
                <c:pt idx="929">
                  <c:v>44118.125</c:v>
                </c:pt>
                <c:pt idx="930">
                  <c:v>44118.25</c:v>
                </c:pt>
                <c:pt idx="931">
                  <c:v>44118.375</c:v>
                </c:pt>
                <c:pt idx="932">
                  <c:v>44118.5</c:v>
                </c:pt>
                <c:pt idx="933">
                  <c:v>44118.625</c:v>
                </c:pt>
                <c:pt idx="934">
                  <c:v>44118.75</c:v>
                </c:pt>
                <c:pt idx="935">
                  <c:v>44118.875</c:v>
                </c:pt>
                <c:pt idx="936">
                  <c:v>44119</c:v>
                </c:pt>
                <c:pt idx="937">
                  <c:v>44119.125</c:v>
                </c:pt>
                <c:pt idx="938">
                  <c:v>44119.25</c:v>
                </c:pt>
                <c:pt idx="939">
                  <c:v>44119.375</c:v>
                </c:pt>
                <c:pt idx="940">
                  <c:v>44119.5</c:v>
                </c:pt>
                <c:pt idx="941">
                  <c:v>44119.625</c:v>
                </c:pt>
                <c:pt idx="942">
                  <c:v>44119.75</c:v>
                </c:pt>
                <c:pt idx="943">
                  <c:v>44119.875</c:v>
                </c:pt>
                <c:pt idx="944">
                  <c:v>44120</c:v>
                </c:pt>
                <c:pt idx="945">
                  <c:v>44120.125</c:v>
                </c:pt>
                <c:pt idx="946">
                  <c:v>44120.25</c:v>
                </c:pt>
                <c:pt idx="947">
                  <c:v>44120.375</c:v>
                </c:pt>
                <c:pt idx="948">
                  <c:v>44120.5</c:v>
                </c:pt>
                <c:pt idx="949">
                  <c:v>44120.625</c:v>
                </c:pt>
                <c:pt idx="950">
                  <c:v>44120.75</c:v>
                </c:pt>
                <c:pt idx="951">
                  <c:v>44120.875</c:v>
                </c:pt>
                <c:pt idx="952">
                  <c:v>44121</c:v>
                </c:pt>
                <c:pt idx="953">
                  <c:v>44121.125</c:v>
                </c:pt>
                <c:pt idx="954">
                  <c:v>44121.25</c:v>
                </c:pt>
                <c:pt idx="955">
                  <c:v>44121.375</c:v>
                </c:pt>
                <c:pt idx="956">
                  <c:v>44121.5</c:v>
                </c:pt>
                <c:pt idx="957">
                  <c:v>44121.625</c:v>
                </c:pt>
                <c:pt idx="958">
                  <c:v>44121.75</c:v>
                </c:pt>
                <c:pt idx="959">
                  <c:v>44121.875</c:v>
                </c:pt>
                <c:pt idx="960">
                  <c:v>44122</c:v>
                </c:pt>
                <c:pt idx="961">
                  <c:v>44122.125</c:v>
                </c:pt>
                <c:pt idx="962">
                  <c:v>44122.25</c:v>
                </c:pt>
                <c:pt idx="963">
                  <c:v>44122.375</c:v>
                </c:pt>
                <c:pt idx="964">
                  <c:v>44122.5</c:v>
                </c:pt>
                <c:pt idx="965">
                  <c:v>44122.625</c:v>
                </c:pt>
                <c:pt idx="966">
                  <c:v>44122.75</c:v>
                </c:pt>
                <c:pt idx="967">
                  <c:v>44122.875</c:v>
                </c:pt>
                <c:pt idx="968">
                  <c:v>44123</c:v>
                </c:pt>
                <c:pt idx="969">
                  <c:v>44123.125</c:v>
                </c:pt>
                <c:pt idx="970">
                  <c:v>44123.25</c:v>
                </c:pt>
                <c:pt idx="971">
                  <c:v>44123.375</c:v>
                </c:pt>
                <c:pt idx="972">
                  <c:v>44123.5</c:v>
                </c:pt>
                <c:pt idx="973">
                  <c:v>44123.625</c:v>
                </c:pt>
                <c:pt idx="974">
                  <c:v>44123.75</c:v>
                </c:pt>
                <c:pt idx="975">
                  <c:v>44123.875</c:v>
                </c:pt>
                <c:pt idx="976">
                  <c:v>44124</c:v>
                </c:pt>
                <c:pt idx="977">
                  <c:v>44124.125</c:v>
                </c:pt>
                <c:pt idx="978">
                  <c:v>44124.25</c:v>
                </c:pt>
                <c:pt idx="979">
                  <c:v>44124.375</c:v>
                </c:pt>
                <c:pt idx="980">
                  <c:v>44124.5</c:v>
                </c:pt>
                <c:pt idx="981">
                  <c:v>44124.625</c:v>
                </c:pt>
                <c:pt idx="982">
                  <c:v>44124.75</c:v>
                </c:pt>
                <c:pt idx="983">
                  <c:v>44124.875</c:v>
                </c:pt>
                <c:pt idx="984">
                  <c:v>44125</c:v>
                </c:pt>
                <c:pt idx="985">
                  <c:v>44125.125</c:v>
                </c:pt>
                <c:pt idx="986">
                  <c:v>44125.25</c:v>
                </c:pt>
                <c:pt idx="987">
                  <c:v>44125.375</c:v>
                </c:pt>
                <c:pt idx="988">
                  <c:v>44125.5</c:v>
                </c:pt>
                <c:pt idx="989">
                  <c:v>44125.625</c:v>
                </c:pt>
                <c:pt idx="990">
                  <c:v>44125.75</c:v>
                </c:pt>
                <c:pt idx="991">
                  <c:v>44125.875</c:v>
                </c:pt>
                <c:pt idx="992">
                  <c:v>44126</c:v>
                </c:pt>
                <c:pt idx="993">
                  <c:v>44126.125</c:v>
                </c:pt>
                <c:pt idx="994">
                  <c:v>44126.25</c:v>
                </c:pt>
                <c:pt idx="995">
                  <c:v>44126.375</c:v>
                </c:pt>
                <c:pt idx="996">
                  <c:v>44126.5</c:v>
                </c:pt>
                <c:pt idx="997">
                  <c:v>44126.625</c:v>
                </c:pt>
                <c:pt idx="998">
                  <c:v>44126.75</c:v>
                </c:pt>
                <c:pt idx="999">
                  <c:v>44126.875</c:v>
                </c:pt>
                <c:pt idx="1000">
                  <c:v>44127</c:v>
                </c:pt>
                <c:pt idx="1001">
                  <c:v>44127.125</c:v>
                </c:pt>
                <c:pt idx="1002">
                  <c:v>44127.25</c:v>
                </c:pt>
                <c:pt idx="1003">
                  <c:v>44127.375</c:v>
                </c:pt>
                <c:pt idx="1004">
                  <c:v>44127.5</c:v>
                </c:pt>
                <c:pt idx="1005">
                  <c:v>44127.625</c:v>
                </c:pt>
                <c:pt idx="1006">
                  <c:v>44127.75</c:v>
                </c:pt>
                <c:pt idx="1007">
                  <c:v>44127.875</c:v>
                </c:pt>
                <c:pt idx="1008">
                  <c:v>44128</c:v>
                </c:pt>
                <c:pt idx="1009">
                  <c:v>44128.125</c:v>
                </c:pt>
                <c:pt idx="1010">
                  <c:v>44128.25</c:v>
                </c:pt>
                <c:pt idx="1011">
                  <c:v>44128.375</c:v>
                </c:pt>
                <c:pt idx="1012">
                  <c:v>44128.5</c:v>
                </c:pt>
                <c:pt idx="1013">
                  <c:v>44128.625</c:v>
                </c:pt>
                <c:pt idx="1014">
                  <c:v>44128.75</c:v>
                </c:pt>
                <c:pt idx="1015">
                  <c:v>44128.875</c:v>
                </c:pt>
                <c:pt idx="1016">
                  <c:v>44129</c:v>
                </c:pt>
                <c:pt idx="1017">
                  <c:v>44129.125</c:v>
                </c:pt>
                <c:pt idx="1018">
                  <c:v>44129.25</c:v>
                </c:pt>
                <c:pt idx="1019">
                  <c:v>44129.375</c:v>
                </c:pt>
                <c:pt idx="1020">
                  <c:v>44129.5</c:v>
                </c:pt>
                <c:pt idx="1021">
                  <c:v>44129.625</c:v>
                </c:pt>
                <c:pt idx="1022">
                  <c:v>44129.75</c:v>
                </c:pt>
                <c:pt idx="1023">
                  <c:v>44129.875</c:v>
                </c:pt>
                <c:pt idx="1024">
                  <c:v>44130</c:v>
                </c:pt>
                <c:pt idx="1025">
                  <c:v>44130.125</c:v>
                </c:pt>
                <c:pt idx="1026">
                  <c:v>44130.25</c:v>
                </c:pt>
                <c:pt idx="1027">
                  <c:v>44130.375</c:v>
                </c:pt>
                <c:pt idx="1028">
                  <c:v>44130.5</c:v>
                </c:pt>
                <c:pt idx="1029">
                  <c:v>44130.625</c:v>
                </c:pt>
                <c:pt idx="1030">
                  <c:v>44130.75</c:v>
                </c:pt>
                <c:pt idx="1031">
                  <c:v>44130.875</c:v>
                </c:pt>
                <c:pt idx="1032">
                  <c:v>44131</c:v>
                </c:pt>
                <c:pt idx="1033">
                  <c:v>44131.125</c:v>
                </c:pt>
                <c:pt idx="1034">
                  <c:v>44131.25</c:v>
                </c:pt>
                <c:pt idx="1035">
                  <c:v>44131.375</c:v>
                </c:pt>
                <c:pt idx="1036">
                  <c:v>44131.5</c:v>
                </c:pt>
                <c:pt idx="1037">
                  <c:v>44131.625</c:v>
                </c:pt>
                <c:pt idx="1038">
                  <c:v>44131.75</c:v>
                </c:pt>
                <c:pt idx="1039">
                  <c:v>44131.875</c:v>
                </c:pt>
                <c:pt idx="1040">
                  <c:v>44132</c:v>
                </c:pt>
                <c:pt idx="1041">
                  <c:v>44132.125</c:v>
                </c:pt>
                <c:pt idx="1042">
                  <c:v>44132.25</c:v>
                </c:pt>
                <c:pt idx="1043">
                  <c:v>44132.375</c:v>
                </c:pt>
                <c:pt idx="1044">
                  <c:v>44132.5</c:v>
                </c:pt>
                <c:pt idx="1045">
                  <c:v>44132.625</c:v>
                </c:pt>
                <c:pt idx="1046">
                  <c:v>44132.75</c:v>
                </c:pt>
                <c:pt idx="1047">
                  <c:v>44132.875</c:v>
                </c:pt>
                <c:pt idx="1048">
                  <c:v>44133</c:v>
                </c:pt>
                <c:pt idx="1049">
                  <c:v>44133.125</c:v>
                </c:pt>
                <c:pt idx="1050">
                  <c:v>44133.25</c:v>
                </c:pt>
                <c:pt idx="1051">
                  <c:v>44133.375</c:v>
                </c:pt>
                <c:pt idx="1052">
                  <c:v>44133.5</c:v>
                </c:pt>
                <c:pt idx="1053">
                  <c:v>44133.625</c:v>
                </c:pt>
                <c:pt idx="1054">
                  <c:v>44133.75</c:v>
                </c:pt>
                <c:pt idx="1055">
                  <c:v>44133.875</c:v>
                </c:pt>
                <c:pt idx="1056">
                  <c:v>44134</c:v>
                </c:pt>
                <c:pt idx="1057">
                  <c:v>44134.125</c:v>
                </c:pt>
                <c:pt idx="1058">
                  <c:v>44134.25</c:v>
                </c:pt>
                <c:pt idx="1059">
                  <c:v>44134.375</c:v>
                </c:pt>
                <c:pt idx="1060">
                  <c:v>44134.5</c:v>
                </c:pt>
                <c:pt idx="1061">
                  <c:v>44134.625</c:v>
                </c:pt>
                <c:pt idx="1062">
                  <c:v>44134.75</c:v>
                </c:pt>
                <c:pt idx="1063">
                  <c:v>44134.875</c:v>
                </c:pt>
                <c:pt idx="1064">
                  <c:v>44135</c:v>
                </c:pt>
                <c:pt idx="1065">
                  <c:v>44135.125</c:v>
                </c:pt>
                <c:pt idx="1066">
                  <c:v>44135.25</c:v>
                </c:pt>
                <c:pt idx="1067">
                  <c:v>44135.375</c:v>
                </c:pt>
                <c:pt idx="1068">
                  <c:v>44135.5</c:v>
                </c:pt>
                <c:pt idx="1069">
                  <c:v>44135.625</c:v>
                </c:pt>
                <c:pt idx="1070">
                  <c:v>44135.75</c:v>
                </c:pt>
                <c:pt idx="1071">
                  <c:v>44135.875</c:v>
                </c:pt>
                <c:pt idx="1072">
                  <c:v>44136</c:v>
                </c:pt>
                <c:pt idx="1073">
                  <c:v>44136.125</c:v>
                </c:pt>
                <c:pt idx="1074">
                  <c:v>44136.25</c:v>
                </c:pt>
                <c:pt idx="1075">
                  <c:v>44136.375</c:v>
                </c:pt>
                <c:pt idx="1076">
                  <c:v>44136.5</c:v>
                </c:pt>
                <c:pt idx="1077">
                  <c:v>44136.625</c:v>
                </c:pt>
                <c:pt idx="1078">
                  <c:v>44136.75</c:v>
                </c:pt>
                <c:pt idx="1079">
                  <c:v>44136.875</c:v>
                </c:pt>
                <c:pt idx="1080">
                  <c:v>44137</c:v>
                </c:pt>
                <c:pt idx="1081">
                  <c:v>44137.125</c:v>
                </c:pt>
                <c:pt idx="1082">
                  <c:v>44137.25</c:v>
                </c:pt>
                <c:pt idx="1083">
                  <c:v>44137.375</c:v>
                </c:pt>
                <c:pt idx="1084">
                  <c:v>44137.5</c:v>
                </c:pt>
                <c:pt idx="1085">
                  <c:v>44137.625</c:v>
                </c:pt>
                <c:pt idx="1086">
                  <c:v>44137.75</c:v>
                </c:pt>
                <c:pt idx="1087">
                  <c:v>44137.875</c:v>
                </c:pt>
                <c:pt idx="1088">
                  <c:v>44138</c:v>
                </c:pt>
                <c:pt idx="1089">
                  <c:v>44138.125</c:v>
                </c:pt>
                <c:pt idx="1090">
                  <c:v>44138.25</c:v>
                </c:pt>
                <c:pt idx="1091">
                  <c:v>44138.375</c:v>
                </c:pt>
                <c:pt idx="1092">
                  <c:v>44138.5</c:v>
                </c:pt>
                <c:pt idx="1093">
                  <c:v>44138.625</c:v>
                </c:pt>
                <c:pt idx="1094">
                  <c:v>44138.75</c:v>
                </c:pt>
                <c:pt idx="1095">
                  <c:v>44138.875</c:v>
                </c:pt>
                <c:pt idx="1096">
                  <c:v>44139</c:v>
                </c:pt>
                <c:pt idx="1097">
                  <c:v>44139.125</c:v>
                </c:pt>
                <c:pt idx="1098">
                  <c:v>44139.25</c:v>
                </c:pt>
                <c:pt idx="1099">
                  <c:v>44139.375</c:v>
                </c:pt>
                <c:pt idx="1100">
                  <c:v>44139.5</c:v>
                </c:pt>
                <c:pt idx="1101">
                  <c:v>44139.625</c:v>
                </c:pt>
                <c:pt idx="1102">
                  <c:v>44139.75</c:v>
                </c:pt>
                <c:pt idx="1103">
                  <c:v>44139.875</c:v>
                </c:pt>
                <c:pt idx="1104">
                  <c:v>44140</c:v>
                </c:pt>
                <c:pt idx="1105">
                  <c:v>44140.125</c:v>
                </c:pt>
                <c:pt idx="1106">
                  <c:v>44140.25</c:v>
                </c:pt>
                <c:pt idx="1107">
                  <c:v>44140.375</c:v>
                </c:pt>
                <c:pt idx="1108">
                  <c:v>44140.5</c:v>
                </c:pt>
                <c:pt idx="1109">
                  <c:v>44140.625</c:v>
                </c:pt>
                <c:pt idx="1110">
                  <c:v>44140.75</c:v>
                </c:pt>
                <c:pt idx="1111">
                  <c:v>44140.875</c:v>
                </c:pt>
                <c:pt idx="1112">
                  <c:v>44141</c:v>
                </c:pt>
                <c:pt idx="1113">
                  <c:v>44141.125</c:v>
                </c:pt>
                <c:pt idx="1114">
                  <c:v>44141.25</c:v>
                </c:pt>
                <c:pt idx="1115">
                  <c:v>44141.375</c:v>
                </c:pt>
                <c:pt idx="1116">
                  <c:v>44141.5</c:v>
                </c:pt>
                <c:pt idx="1117">
                  <c:v>44141.625</c:v>
                </c:pt>
                <c:pt idx="1118">
                  <c:v>44141.75</c:v>
                </c:pt>
                <c:pt idx="1119">
                  <c:v>44141.875</c:v>
                </c:pt>
                <c:pt idx="1120">
                  <c:v>44142</c:v>
                </c:pt>
                <c:pt idx="1121">
                  <c:v>44142.125</c:v>
                </c:pt>
                <c:pt idx="1122">
                  <c:v>44142.25</c:v>
                </c:pt>
                <c:pt idx="1123">
                  <c:v>44142.375</c:v>
                </c:pt>
                <c:pt idx="1124">
                  <c:v>44142.5</c:v>
                </c:pt>
                <c:pt idx="1125">
                  <c:v>44142.625</c:v>
                </c:pt>
                <c:pt idx="1126">
                  <c:v>44142.75</c:v>
                </c:pt>
                <c:pt idx="1127">
                  <c:v>44142.875</c:v>
                </c:pt>
                <c:pt idx="1128">
                  <c:v>44143</c:v>
                </c:pt>
                <c:pt idx="1129">
                  <c:v>44143.125</c:v>
                </c:pt>
                <c:pt idx="1130">
                  <c:v>44143.25</c:v>
                </c:pt>
                <c:pt idx="1131">
                  <c:v>44143.375</c:v>
                </c:pt>
                <c:pt idx="1132">
                  <c:v>44143.5</c:v>
                </c:pt>
                <c:pt idx="1133">
                  <c:v>44143.625</c:v>
                </c:pt>
                <c:pt idx="1134">
                  <c:v>44143.75</c:v>
                </c:pt>
                <c:pt idx="1135">
                  <c:v>44143.875</c:v>
                </c:pt>
                <c:pt idx="1136">
                  <c:v>44144</c:v>
                </c:pt>
                <c:pt idx="1137">
                  <c:v>44144.125</c:v>
                </c:pt>
                <c:pt idx="1138">
                  <c:v>44144.25</c:v>
                </c:pt>
                <c:pt idx="1139">
                  <c:v>44144.375</c:v>
                </c:pt>
                <c:pt idx="1140">
                  <c:v>44144.5</c:v>
                </c:pt>
                <c:pt idx="1141">
                  <c:v>44144.625</c:v>
                </c:pt>
                <c:pt idx="1142">
                  <c:v>44144.75</c:v>
                </c:pt>
                <c:pt idx="1143">
                  <c:v>44144.875</c:v>
                </c:pt>
                <c:pt idx="1144">
                  <c:v>44145</c:v>
                </c:pt>
                <c:pt idx="1145">
                  <c:v>44145.125</c:v>
                </c:pt>
                <c:pt idx="1146">
                  <c:v>44145.25</c:v>
                </c:pt>
                <c:pt idx="1147">
                  <c:v>44145.375</c:v>
                </c:pt>
                <c:pt idx="1148">
                  <c:v>44145.5</c:v>
                </c:pt>
                <c:pt idx="1149">
                  <c:v>44145.625</c:v>
                </c:pt>
                <c:pt idx="1150">
                  <c:v>44145.75</c:v>
                </c:pt>
                <c:pt idx="1151">
                  <c:v>44145.875</c:v>
                </c:pt>
                <c:pt idx="1152">
                  <c:v>44146</c:v>
                </c:pt>
                <c:pt idx="1153">
                  <c:v>44146.125</c:v>
                </c:pt>
                <c:pt idx="1154">
                  <c:v>44146.25</c:v>
                </c:pt>
                <c:pt idx="1155">
                  <c:v>44146.375</c:v>
                </c:pt>
                <c:pt idx="1156">
                  <c:v>44146.5</c:v>
                </c:pt>
                <c:pt idx="1157">
                  <c:v>44146.625</c:v>
                </c:pt>
                <c:pt idx="1158">
                  <c:v>44146.75</c:v>
                </c:pt>
                <c:pt idx="1159">
                  <c:v>44146.875</c:v>
                </c:pt>
                <c:pt idx="1160">
                  <c:v>44147</c:v>
                </c:pt>
                <c:pt idx="1161">
                  <c:v>44147.125</c:v>
                </c:pt>
                <c:pt idx="1162">
                  <c:v>44147.25</c:v>
                </c:pt>
                <c:pt idx="1163">
                  <c:v>44147.375</c:v>
                </c:pt>
                <c:pt idx="1164">
                  <c:v>44147.5</c:v>
                </c:pt>
                <c:pt idx="1165">
                  <c:v>44147.625</c:v>
                </c:pt>
                <c:pt idx="1166">
                  <c:v>44147.75</c:v>
                </c:pt>
                <c:pt idx="1167">
                  <c:v>44147.875</c:v>
                </c:pt>
                <c:pt idx="1168">
                  <c:v>44148</c:v>
                </c:pt>
                <c:pt idx="1169">
                  <c:v>44148.125</c:v>
                </c:pt>
                <c:pt idx="1170">
                  <c:v>44148.25</c:v>
                </c:pt>
                <c:pt idx="1171">
                  <c:v>44148.375</c:v>
                </c:pt>
                <c:pt idx="1172">
                  <c:v>44148.5</c:v>
                </c:pt>
                <c:pt idx="1173">
                  <c:v>44148.625</c:v>
                </c:pt>
                <c:pt idx="1174">
                  <c:v>44148.75</c:v>
                </c:pt>
                <c:pt idx="1175">
                  <c:v>44148.875</c:v>
                </c:pt>
                <c:pt idx="1176">
                  <c:v>44149</c:v>
                </c:pt>
                <c:pt idx="1177">
                  <c:v>44149.125</c:v>
                </c:pt>
                <c:pt idx="1178">
                  <c:v>44149.25</c:v>
                </c:pt>
                <c:pt idx="1179">
                  <c:v>44149.375</c:v>
                </c:pt>
                <c:pt idx="1180">
                  <c:v>44149.5</c:v>
                </c:pt>
                <c:pt idx="1181">
                  <c:v>44149.625</c:v>
                </c:pt>
                <c:pt idx="1182">
                  <c:v>44149.75</c:v>
                </c:pt>
                <c:pt idx="1183">
                  <c:v>44149.875</c:v>
                </c:pt>
                <c:pt idx="1184">
                  <c:v>44150</c:v>
                </c:pt>
                <c:pt idx="1185">
                  <c:v>44150.125</c:v>
                </c:pt>
                <c:pt idx="1186">
                  <c:v>44150.25</c:v>
                </c:pt>
                <c:pt idx="1187">
                  <c:v>44150.375</c:v>
                </c:pt>
                <c:pt idx="1188">
                  <c:v>44150.5</c:v>
                </c:pt>
                <c:pt idx="1189">
                  <c:v>44150.625</c:v>
                </c:pt>
                <c:pt idx="1190">
                  <c:v>44150.75</c:v>
                </c:pt>
                <c:pt idx="1191">
                  <c:v>44150.875</c:v>
                </c:pt>
                <c:pt idx="1192">
                  <c:v>44151</c:v>
                </c:pt>
                <c:pt idx="1193">
                  <c:v>44151.125</c:v>
                </c:pt>
                <c:pt idx="1194">
                  <c:v>44151.25</c:v>
                </c:pt>
                <c:pt idx="1195">
                  <c:v>44151.375</c:v>
                </c:pt>
                <c:pt idx="1196">
                  <c:v>44151.5</c:v>
                </c:pt>
                <c:pt idx="1197">
                  <c:v>44151.625</c:v>
                </c:pt>
                <c:pt idx="1198">
                  <c:v>44151.75</c:v>
                </c:pt>
                <c:pt idx="1199">
                  <c:v>44151.875</c:v>
                </c:pt>
                <c:pt idx="1200">
                  <c:v>44152</c:v>
                </c:pt>
                <c:pt idx="1201">
                  <c:v>44152.125</c:v>
                </c:pt>
                <c:pt idx="1202">
                  <c:v>44152.25</c:v>
                </c:pt>
                <c:pt idx="1203">
                  <c:v>44152.375</c:v>
                </c:pt>
                <c:pt idx="1204">
                  <c:v>44152.5</c:v>
                </c:pt>
                <c:pt idx="1205">
                  <c:v>44152.625</c:v>
                </c:pt>
                <c:pt idx="1206">
                  <c:v>44152.75</c:v>
                </c:pt>
                <c:pt idx="1207">
                  <c:v>44152.875</c:v>
                </c:pt>
                <c:pt idx="1208">
                  <c:v>44153</c:v>
                </c:pt>
                <c:pt idx="1209">
                  <c:v>44153.125</c:v>
                </c:pt>
                <c:pt idx="1210">
                  <c:v>44153.25</c:v>
                </c:pt>
                <c:pt idx="1211">
                  <c:v>44153.375</c:v>
                </c:pt>
                <c:pt idx="1212">
                  <c:v>44153.5</c:v>
                </c:pt>
                <c:pt idx="1213">
                  <c:v>44153.625</c:v>
                </c:pt>
                <c:pt idx="1214">
                  <c:v>44153.75</c:v>
                </c:pt>
                <c:pt idx="1215">
                  <c:v>44153.875</c:v>
                </c:pt>
                <c:pt idx="1216">
                  <c:v>44154</c:v>
                </c:pt>
                <c:pt idx="1217">
                  <c:v>44154.125</c:v>
                </c:pt>
                <c:pt idx="1218">
                  <c:v>44154.25</c:v>
                </c:pt>
                <c:pt idx="1219">
                  <c:v>44154.375</c:v>
                </c:pt>
                <c:pt idx="1220">
                  <c:v>44154.5</c:v>
                </c:pt>
                <c:pt idx="1221">
                  <c:v>44154.625</c:v>
                </c:pt>
                <c:pt idx="1222">
                  <c:v>44154.75</c:v>
                </c:pt>
                <c:pt idx="1223">
                  <c:v>44154.875</c:v>
                </c:pt>
                <c:pt idx="1224">
                  <c:v>44155</c:v>
                </c:pt>
                <c:pt idx="1225">
                  <c:v>44155.125</c:v>
                </c:pt>
                <c:pt idx="1226">
                  <c:v>44155.25</c:v>
                </c:pt>
                <c:pt idx="1227">
                  <c:v>44155.375</c:v>
                </c:pt>
                <c:pt idx="1228">
                  <c:v>44155.5</c:v>
                </c:pt>
                <c:pt idx="1229">
                  <c:v>44155.625</c:v>
                </c:pt>
                <c:pt idx="1230">
                  <c:v>44155.75</c:v>
                </c:pt>
                <c:pt idx="1231">
                  <c:v>44155.875</c:v>
                </c:pt>
                <c:pt idx="1232">
                  <c:v>44156</c:v>
                </c:pt>
                <c:pt idx="1233">
                  <c:v>44156.125</c:v>
                </c:pt>
                <c:pt idx="1234">
                  <c:v>44156.25</c:v>
                </c:pt>
                <c:pt idx="1235">
                  <c:v>44156.375</c:v>
                </c:pt>
                <c:pt idx="1236">
                  <c:v>44156.5</c:v>
                </c:pt>
                <c:pt idx="1237">
                  <c:v>44156.625</c:v>
                </c:pt>
                <c:pt idx="1238">
                  <c:v>44156.75</c:v>
                </c:pt>
                <c:pt idx="1239">
                  <c:v>44156.875</c:v>
                </c:pt>
                <c:pt idx="1240">
                  <c:v>44157</c:v>
                </c:pt>
                <c:pt idx="1241">
                  <c:v>44157.125</c:v>
                </c:pt>
                <c:pt idx="1242">
                  <c:v>44157.25</c:v>
                </c:pt>
                <c:pt idx="1243">
                  <c:v>44157.375</c:v>
                </c:pt>
                <c:pt idx="1244">
                  <c:v>44157.5</c:v>
                </c:pt>
                <c:pt idx="1245">
                  <c:v>44157.625</c:v>
                </c:pt>
                <c:pt idx="1246">
                  <c:v>44157.75</c:v>
                </c:pt>
                <c:pt idx="1247">
                  <c:v>44157.875</c:v>
                </c:pt>
                <c:pt idx="1248">
                  <c:v>44158</c:v>
                </c:pt>
                <c:pt idx="1249">
                  <c:v>44158.125</c:v>
                </c:pt>
                <c:pt idx="1250">
                  <c:v>44158.25</c:v>
                </c:pt>
                <c:pt idx="1251">
                  <c:v>44158.375</c:v>
                </c:pt>
                <c:pt idx="1252">
                  <c:v>44158.5</c:v>
                </c:pt>
                <c:pt idx="1253">
                  <c:v>44158.625</c:v>
                </c:pt>
                <c:pt idx="1254">
                  <c:v>44158.75</c:v>
                </c:pt>
                <c:pt idx="1255">
                  <c:v>44158.875</c:v>
                </c:pt>
                <c:pt idx="1256">
                  <c:v>44159</c:v>
                </c:pt>
                <c:pt idx="1257">
                  <c:v>44159.125</c:v>
                </c:pt>
                <c:pt idx="1258">
                  <c:v>44159.25</c:v>
                </c:pt>
                <c:pt idx="1259">
                  <c:v>44159.375</c:v>
                </c:pt>
                <c:pt idx="1260">
                  <c:v>44159.5</c:v>
                </c:pt>
                <c:pt idx="1261">
                  <c:v>44159.625</c:v>
                </c:pt>
                <c:pt idx="1262">
                  <c:v>44159.75</c:v>
                </c:pt>
                <c:pt idx="1263">
                  <c:v>44159.875</c:v>
                </c:pt>
                <c:pt idx="1264">
                  <c:v>44160</c:v>
                </c:pt>
                <c:pt idx="1265">
                  <c:v>44160.125</c:v>
                </c:pt>
                <c:pt idx="1266">
                  <c:v>44160.25</c:v>
                </c:pt>
                <c:pt idx="1267">
                  <c:v>44160.375</c:v>
                </c:pt>
                <c:pt idx="1268">
                  <c:v>44160.5</c:v>
                </c:pt>
                <c:pt idx="1269">
                  <c:v>44160.625</c:v>
                </c:pt>
                <c:pt idx="1270">
                  <c:v>44160.75</c:v>
                </c:pt>
                <c:pt idx="1271">
                  <c:v>44160.875</c:v>
                </c:pt>
                <c:pt idx="1272">
                  <c:v>44161</c:v>
                </c:pt>
                <c:pt idx="1273">
                  <c:v>44161.125</c:v>
                </c:pt>
                <c:pt idx="1274">
                  <c:v>44161.25</c:v>
                </c:pt>
                <c:pt idx="1275">
                  <c:v>44161.375</c:v>
                </c:pt>
                <c:pt idx="1276">
                  <c:v>44161.5</c:v>
                </c:pt>
                <c:pt idx="1277">
                  <c:v>44161.625</c:v>
                </c:pt>
                <c:pt idx="1278">
                  <c:v>44161.75</c:v>
                </c:pt>
                <c:pt idx="1279">
                  <c:v>44161.875</c:v>
                </c:pt>
                <c:pt idx="1280">
                  <c:v>44162</c:v>
                </c:pt>
                <c:pt idx="1281">
                  <c:v>44162.125</c:v>
                </c:pt>
                <c:pt idx="1282">
                  <c:v>44162.25</c:v>
                </c:pt>
                <c:pt idx="1283">
                  <c:v>44162.375</c:v>
                </c:pt>
                <c:pt idx="1284">
                  <c:v>44162.5</c:v>
                </c:pt>
                <c:pt idx="1285">
                  <c:v>44162.625</c:v>
                </c:pt>
                <c:pt idx="1286">
                  <c:v>44162.75</c:v>
                </c:pt>
                <c:pt idx="1287">
                  <c:v>44162.875</c:v>
                </c:pt>
                <c:pt idx="1288">
                  <c:v>44163</c:v>
                </c:pt>
                <c:pt idx="1289">
                  <c:v>44163.125</c:v>
                </c:pt>
                <c:pt idx="1290">
                  <c:v>44163.25</c:v>
                </c:pt>
                <c:pt idx="1291">
                  <c:v>44163.375</c:v>
                </c:pt>
                <c:pt idx="1292">
                  <c:v>44163.5</c:v>
                </c:pt>
                <c:pt idx="1293">
                  <c:v>44163.625</c:v>
                </c:pt>
                <c:pt idx="1294">
                  <c:v>44163.75</c:v>
                </c:pt>
                <c:pt idx="1295">
                  <c:v>44163.875</c:v>
                </c:pt>
                <c:pt idx="1296">
                  <c:v>44164</c:v>
                </c:pt>
                <c:pt idx="1297">
                  <c:v>44164.125</c:v>
                </c:pt>
                <c:pt idx="1298">
                  <c:v>44164.25</c:v>
                </c:pt>
                <c:pt idx="1299">
                  <c:v>44164.375</c:v>
                </c:pt>
                <c:pt idx="1300">
                  <c:v>44164.5</c:v>
                </c:pt>
                <c:pt idx="1301">
                  <c:v>44164.625</c:v>
                </c:pt>
                <c:pt idx="1302">
                  <c:v>44164.75</c:v>
                </c:pt>
                <c:pt idx="1303">
                  <c:v>44164.875</c:v>
                </c:pt>
                <c:pt idx="1304">
                  <c:v>44165</c:v>
                </c:pt>
                <c:pt idx="1305">
                  <c:v>44165.125</c:v>
                </c:pt>
                <c:pt idx="1306">
                  <c:v>44165.25</c:v>
                </c:pt>
                <c:pt idx="1307">
                  <c:v>44165.375</c:v>
                </c:pt>
                <c:pt idx="1308">
                  <c:v>44165.5</c:v>
                </c:pt>
                <c:pt idx="1309">
                  <c:v>44165.625</c:v>
                </c:pt>
                <c:pt idx="1310">
                  <c:v>44165.75</c:v>
                </c:pt>
                <c:pt idx="1311">
                  <c:v>44165.875</c:v>
                </c:pt>
                <c:pt idx="1312">
                  <c:v>44166</c:v>
                </c:pt>
                <c:pt idx="1313">
                  <c:v>44166.125</c:v>
                </c:pt>
                <c:pt idx="1314">
                  <c:v>44166.25</c:v>
                </c:pt>
                <c:pt idx="1315">
                  <c:v>44166.375</c:v>
                </c:pt>
                <c:pt idx="1316">
                  <c:v>44166.5</c:v>
                </c:pt>
                <c:pt idx="1317">
                  <c:v>44166.625</c:v>
                </c:pt>
                <c:pt idx="1318">
                  <c:v>44166.75</c:v>
                </c:pt>
                <c:pt idx="1319">
                  <c:v>44166.875</c:v>
                </c:pt>
                <c:pt idx="1320">
                  <c:v>44167</c:v>
                </c:pt>
                <c:pt idx="1321">
                  <c:v>44167.125</c:v>
                </c:pt>
                <c:pt idx="1322">
                  <c:v>44167.25</c:v>
                </c:pt>
                <c:pt idx="1323">
                  <c:v>44167.375</c:v>
                </c:pt>
                <c:pt idx="1324">
                  <c:v>44167.5</c:v>
                </c:pt>
                <c:pt idx="1325">
                  <c:v>44167.625</c:v>
                </c:pt>
                <c:pt idx="1326">
                  <c:v>44167.75</c:v>
                </c:pt>
                <c:pt idx="1327">
                  <c:v>44167.875</c:v>
                </c:pt>
                <c:pt idx="1328">
                  <c:v>44168</c:v>
                </c:pt>
                <c:pt idx="1329">
                  <c:v>44168.125</c:v>
                </c:pt>
                <c:pt idx="1330">
                  <c:v>44168.25</c:v>
                </c:pt>
                <c:pt idx="1331">
                  <c:v>44168.375</c:v>
                </c:pt>
                <c:pt idx="1332">
                  <c:v>44168.5</c:v>
                </c:pt>
                <c:pt idx="1333">
                  <c:v>44168.625</c:v>
                </c:pt>
                <c:pt idx="1334">
                  <c:v>44168.75</c:v>
                </c:pt>
                <c:pt idx="1335">
                  <c:v>44168.875</c:v>
                </c:pt>
                <c:pt idx="1336">
                  <c:v>44169</c:v>
                </c:pt>
                <c:pt idx="1337">
                  <c:v>44169.125</c:v>
                </c:pt>
                <c:pt idx="1338">
                  <c:v>44169.25</c:v>
                </c:pt>
                <c:pt idx="1339">
                  <c:v>44169.375</c:v>
                </c:pt>
                <c:pt idx="1340">
                  <c:v>44169.5</c:v>
                </c:pt>
                <c:pt idx="1341">
                  <c:v>44169.625</c:v>
                </c:pt>
                <c:pt idx="1342">
                  <c:v>44169.75</c:v>
                </c:pt>
                <c:pt idx="1343">
                  <c:v>44169.875</c:v>
                </c:pt>
                <c:pt idx="1344">
                  <c:v>44170</c:v>
                </c:pt>
                <c:pt idx="1345">
                  <c:v>44170.125</c:v>
                </c:pt>
                <c:pt idx="1346">
                  <c:v>44170.25</c:v>
                </c:pt>
                <c:pt idx="1347">
                  <c:v>44170.375</c:v>
                </c:pt>
                <c:pt idx="1348">
                  <c:v>44170.5</c:v>
                </c:pt>
                <c:pt idx="1349">
                  <c:v>44170.625</c:v>
                </c:pt>
                <c:pt idx="1350">
                  <c:v>44170.75</c:v>
                </c:pt>
                <c:pt idx="1351">
                  <c:v>44170.875</c:v>
                </c:pt>
                <c:pt idx="1352">
                  <c:v>44171</c:v>
                </c:pt>
                <c:pt idx="1353">
                  <c:v>44171.125</c:v>
                </c:pt>
                <c:pt idx="1354">
                  <c:v>44171.25</c:v>
                </c:pt>
                <c:pt idx="1355">
                  <c:v>44171.375</c:v>
                </c:pt>
                <c:pt idx="1356">
                  <c:v>44171.5</c:v>
                </c:pt>
                <c:pt idx="1357">
                  <c:v>44171.625</c:v>
                </c:pt>
                <c:pt idx="1358">
                  <c:v>44171.75</c:v>
                </c:pt>
                <c:pt idx="1359">
                  <c:v>44171.875</c:v>
                </c:pt>
                <c:pt idx="1360">
                  <c:v>44172</c:v>
                </c:pt>
                <c:pt idx="1361">
                  <c:v>44172.125</c:v>
                </c:pt>
                <c:pt idx="1362">
                  <c:v>44172.25</c:v>
                </c:pt>
                <c:pt idx="1363">
                  <c:v>44172.375</c:v>
                </c:pt>
                <c:pt idx="1364">
                  <c:v>44172.5</c:v>
                </c:pt>
                <c:pt idx="1365">
                  <c:v>44172.625</c:v>
                </c:pt>
                <c:pt idx="1366">
                  <c:v>44172.75</c:v>
                </c:pt>
                <c:pt idx="1367">
                  <c:v>44172.875</c:v>
                </c:pt>
                <c:pt idx="1368">
                  <c:v>44173</c:v>
                </c:pt>
                <c:pt idx="1369">
                  <c:v>44173.125</c:v>
                </c:pt>
                <c:pt idx="1370">
                  <c:v>44173.25</c:v>
                </c:pt>
                <c:pt idx="1371">
                  <c:v>44173.375</c:v>
                </c:pt>
                <c:pt idx="1372">
                  <c:v>44173.5</c:v>
                </c:pt>
                <c:pt idx="1373">
                  <c:v>44173.625</c:v>
                </c:pt>
                <c:pt idx="1374">
                  <c:v>44173.75</c:v>
                </c:pt>
                <c:pt idx="1375">
                  <c:v>44173.875</c:v>
                </c:pt>
                <c:pt idx="1376">
                  <c:v>44174</c:v>
                </c:pt>
                <c:pt idx="1377">
                  <c:v>44174.125</c:v>
                </c:pt>
                <c:pt idx="1378">
                  <c:v>44174.25</c:v>
                </c:pt>
                <c:pt idx="1379">
                  <c:v>44174.375</c:v>
                </c:pt>
                <c:pt idx="1380">
                  <c:v>44174.5</c:v>
                </c:pt>
                <c:pt idx="1381">
                  <c:v>44174.625</c:v>
                </c:pt>
                <c:pt idx="1382">
                  <c:v>44174.75</c:v>
                </c:pt>
                <c:pt idx="1383">
                  <c:v>44174.875</c:v>
                </c:pt>
                <c:pt idx="1384">
                  <c:v>44175</c:v>
                </c:pt>
                <c:pt idx="1385">
                  <c:v>44175.125</c:v>
                </c:pt>
                <c:pt idx="1386">
                  <c:v>44175.25</c:v>
                </c:pt>
                <c:pt idx="1387">
                  <c:v>44175.375</c:v>
                </c:pt>
                <c:pt idx="1388">
                  <c:v>44175.5</c:v>
                </c:pt>
                <c:pt idx="1389">
                  <c:v>44175.625</c:v>
                </c:pt>
                <c:pt idx="1390">
                  <c:v>44175.75</c:v>
                </c:pt>
                <c:pt idx="1391">
                  <c:v>44175.875</c:v>
                </c:pt>
                <c:pt idx="1392">
                  <c:v>44176</c:v>
                </c:pt>
                <c:pt idx="1393">
                  <c:v>44176.125</c:v>
                </c:pt>
                <c:pt idx="1394">
                  <c:v>44176.25</c:v>
                </c:pt>
                <c:pt idx="1395">
                  <c:v>44176.375</c:v>
                </c:pt>
                <c:pt idx="1396">
                  <c:v>44176.5</c:v>
                </c:pt>
                <c:pt idx="1397">
                  <c:v>44176.625</c:v>
                </c:pt>
                <c:pt idx="1398">
                  <c:v>44176.75</c:v>
                </c:pt>
                <c:pt idx="1399">
                  <c:v>44176.875</c:v>
                </c:pt>
                <c:pt idx="1400">
                  <c:v>44177</c:v>
                </c:pt>
                <c:pt idx="1401">
                  <c:v>44177.125</c:v>
                </c:pt>
                <c:pt idx="1402">
                  <c:v>44177.25</c:v>
                </c:pt>
                <c:pt idx="1403">
                  <c:v>44177.375</c:v>
                </c:pt>
                <c:pt idx="1404">
                  <c:v>44177.5</c:v>
                </c:pt>
                <c:pt idx="1405">
                  <c:v>44177.625</c:v>
                </c:pt>
                <c:pt idx="1406">
                  <c:v>44177.75</c:v>
                </c:pt>
                <c:pt idx="1407">
                  <c:v>44177.875</c:v>
                </c:pt>
                <c:pt idx="1408">
                  <c:v>44178</c:v>
                </c:pt>
                <c:pt idx="1409">
                  <c:v>44178.125</c:v>
                </c:pt>
                <c:pt idx="1410">
                  <c:v>44178.25</c:v>
                </c:pt>
                <c:pt idx="1411">
                  <c:v>44178.375</c:v>
                </c:pt>
                <c:pt idx="1412">
                  <c:v>44178.5</c:v>
                </c:pt>
                <c:pt idx="1413">
                  <c:v>44178.625</c:v>
                </c:pt>
                <c:pt idx="1414">
                  <c:v>44178.75</c:v>
                </c:pt>
                <c:pt idx="1415">
                  <c:v>44178.875</c:v>
                </c:pt>
                <c:pt idx="1416">
                  <c:v>44179</c:v>
                </c:pt>
                <c:pt idx="1417">
                  <c:v>44179.125</c:v>
                </c:pt>
                <c:pt idx="1418">
                  <c:v>44179.25</c:v>
                </c:pt>
                <c:pt idx="1419">
                  <c:v>44179.375</c:v>
                </c:pt>
                <c:pt idx="1420">
                  <c:v>44179.5</c:v>
                </c:pt>
                <c:pt idx="1421">
                  <c:v>44179.625</c:v>
                </c:pt>
                <c:pt idx="1422">
                  <c:v>44179.75</c:v>
                </c:pt>
                <c:pt idx="1423">
                  <c:v>44179.875</c:v>
                </c:pt>
                <c:pt idx="1424">
                  <c:v>44180</c:v>
                </c:pt>
                <c:pt idx="1425">
                  <c:v>44180.125</c:v>
                </c:pt>
                <c:pt idx="1426">
                  <c:v>44180.25</c:v>
                </c:pt>
                <c:pt idx="1427">
                  <c:v>44180.375</c:v>
                </c:pt>
                <c:pt idx="1428">
                  <c:v>44180.5</c:v>
                </c:pt>
                <c:pt idx="1429">
                  <c:v>44180.625</c:v>
                </c:pt>
                <c:pt idx="1430">
                  <c:v>44180.75</c:v>
                </c:pt>
                <c:pt idx="1431">
                  <c:v>44180.875</c:v>
                </c:pt>
                <c:pt idx="1432">
                  <c:v>44181</c:v>
                </c:pt>
                <c:pt idx="1433">
                  <c:v>44181.125</c:v>
                </c:pt>
                <c:pt idx="1434">
                  <c:v>44181.25</c:v>
                </c:pt>
                <c:pt idx="1435">
                  <c:v>44181.375</c:v>
                </c:pt>
                <c:pt idx="1436">
                  <c:v>44181.5</c:v>
                </c:pt>
                <c:pt idx="1437">
                  <c:v>44181.625</c:v>
                </c:pt>
                <c:pt idx="1438">
                  <c:v>44181.75</c:v>
                </c:pt>
                <c:pt idx="1439">
                  <c:v>44181.875</c:v>
                </c:pt>
                <c:pt idx="1440">
                  <c:v>44182</c:v>
                </c:pt>
                <c:pt idx="1441">
                  <c:v>44182.125</c:v>
                </c:pt>
                <c:pt idx="1442">
                  <c:v>44182.25</c:v>
                </c:pt>
                <c:pt idx="1443">
                  <c:v>44182.375</c:v>
                </c:pt>
                <c:pt idx="1444">
                  <c:v>44182.5</c:v>
                </c:pt>
                <c:pt idx="1445">
                  <c:v>44182.625</c:v>
                </c:pt>
                <c:pt idx="1446">
                  <c:v>44182.75</c:v>
                </c:pt>
                <c:pt idx="1447">
                  <c:v>44182.875</c:v>
                </c:pt>
                <c:pt idx="1448">
                  <c:v>44183</c:v>
                </c:pt>
                <c:pt idx="1449">
                  <c:v>44183.125</c:v>
                </c:pt>
                <c:pt idx="1450">
                  <c:v>44183.25</c:v>
                </c:pt>
                <c:pt idx="1451">
                  <c:v>44183.375</c:v>
                </c:pt>
                <c:pt idx="1452">
                  <c:v>44183.5</c:v>
                </c:pt>
                <c:pt idx="1453">
                  <c:v>44183.625</c:v>
                </c:pt>
                <c:pt idx="1454">
                  <c:v>44183.75</c:v>
                </c:pt>
                <c:pt idx="1455">
                  <c:v>44183.875</c:v>
                </c:pt>
                <c:pt idx="1456">
                  <c:v>44184</c:v>
                </c:pt>
                <c:pt idx="1457">
                  <c:v>44184.125</c:v>
                </c:pt>
                <c:pt idx="1458">
                  <c:v>44184.25</c:v>
                </c:pt>
                <c:pt idx="1459">
                  <c:v>44184.375</c:v>
                </c:pt>
                <c:pt idx="1460">
                  <c:v>44184.5</c:v>
                </c:pt>
                <c:pt idx="1461">
                  <c:v>44184.625</c:v>
                </c:pt>
                <c:pt idx="1462">
                  <c:v>44184.75</c:v>
                </c:pt>
                <c:pt idx="1463">
                  <c:v>44184.875</c:v>
                </c:pt>
                <c:pt idx="1464">
                  <c:v>44185</c:v>
                </c:pt>
                <c:pt idx="1465">
                  <c:v>44185.125</c:v>
                </c:pt>
                <c:pt idx="1466">
                  <c:v>44185.25</c:v>
                </c:pt>
                <c:pt idx="1467">
                  <c:v>44185.375</c:v>
                </c:pt>
                <c:pt idx="1468">
                  <c:v>44185.5</c:v>
                </c:pt>
                <c:pt idx="1469">
                  <c:v>44185.625</c:v>
                </c:pt>
                <c:pt idx="1470">
                  <c:v>44185.75</c:v>
                </c:pt>
                <c:pt idx="1471">
                  <c:v>44185.875</c:v>
                </c:pt>
                <c:pt idx="1472">
                  <c:v>44186</c:v>
                </c:pt>
                <c:pt idx="1473">
                  <c:v>44186.125</c:v>
                </c:pt>
                <c:pt idx="1474">
                  <c:v>44186.25</c:v>
                </c:pt>
                <c:pt idx="1475">
                  <c:v>44186.375</c:v>
                </c:pt>
                <c:pt idx="1476">
                  <c:v>44186.5</c:v>
                </c:pt>
                <c:pt idx="1477">
                  <c:v>44186.625</c:v>
                </c:pt>
                <c:pt idx="1478">
                  <c:v>44186.75</c:v>
                </c:pt>
                <c:pt idx="1479">
                  <c:v>44186.875</c:v>
                </c:pt>
                <c:pt idx="1480">
                  <c:v>44187</c:v>
                </c:pt>
                <c:pt idx="1481">
                  <c:v>44187.125</c:v>
                </c:pt>
                <c:pt idx="1482">
                  <c:v>44187.25</c:v>
                </c:pt>
                <c:pt idx="1483">
                  <c:v>44187.375</c:v>
                </c:pt>
                <c:pt idx="1484">
                  <c:v>44187.5</c:v>
                </c:pt>
                <c:pt idx="1485">
                  <c:v>44187.625</c:v>
                </c:pt>
                <c:pt idx="1486">
                  <c:v>44187.75</c:v>
                </c:pt>
                <c:pt idx="1487">
                  <c:v>44187.875</c:v>
                </c:pt>
                <c:pt idx="1488">
                  <c:v>44188</c:v>
                </c:pt>
                <c:pt idx="1489">
                  <c:v>44188.125</c:v>
                </c:pt>
                <c:pt idx="1490">
                  <c:v>44188.25</c:v>
                </c:pt>
                <c:pt idx="1491">
                  <c:v>44188.375</c:v>
                </c:pt>
                <c:pt idx="1492">
                  <c:v>44188.5</c:v>
                </c:pt>
                <c:pt idx="1493">
                  <c:v>44188.625</c:v>
                </c:pt>
                <c:pt idx="1494">
                  <c:v>44188.75</c:v>
                </c:pt>
                <c:pt idx="1495">
                  <c:v>44188.875</c:v>
                </c:pt>
                <c:pt idx="1496">
                  <c:v>44189</c:v>
                </c:pt>
                <c:pt idx="1497">
                  <c:v>44189.125</c:v>
                </c:pt>
                <c:pt idx="1498">
                  <c:v>44189.25</c:v>
                </c:pt>
                <c:pt idx="1499">
                  <c:v>44189.375</c:v>
                </c:pt>
                <c:pt idx="1500">
                  <c:v>44189.5</c:v>
                </c:pt>
                <c:pt idx="1501">
                  <c:v>44189.625</c:v>
                </c:pt>
                <c:pt idx="1502">
                  <c:v>44189.75</c:v>
                </c:pt>
                <c:pt idx="1503">
                  <c:v>44189.875</c:v>
                </c:pt>
                <c:pt idx="1504">
                  <c:v>44190</c:v>
                </c:pt>
                <c:pt idx="1505">
                  <c:v>44190.125</c:v>
                </c:pt>
                <c:pt idx="1506">
                  <c:v>44190.25</c:v>
                </c:pt>
                <c:pt idx="1507">
                  <c:v>44190.375</c:v>
                </c:pt>
                <c:pt idx="1508">
                  <c:v>44190.5</c:v>
                </c:pt>
                <c:pt idx="1509">
                  <c:v>44190.625</c:v>
                </c:pt>
                <c:pt idx="1510">
                  <c:v>44190.75</c:v>
                </c:pt>
                <c:pt idx="1511">
                  <c:v>44190.875</c:v>
                </c:pt>
                <c:pt idx="1512">
                  <c:v>44191</c:v>
                </c:pt>
                <c:pt idx="1513">
                  <c:v>44191.125</c:v>
                </c:pt>
                <c:pt idx="1514">
                  <c:v>44191.25</c:v>
                </c:pt>
                <c:pt idx="1515">
                  <c:v>44191.375</c:v>
                </c:pt>
                <c:pt idx="1516">
                  <c:v>44191.5</c:v>
                </c:pt>
                <c:pt idx="1517">
                  <c:v>44191.625</c:v>
                </c:pt>
                <c:pt idx="1518">
                  <c:v>44191.75</c:v>
                </c:pt>
                <c:pt idx="1519">
                  <c:v>44191.875</c:v>
                </c:pt>
                <c:pt idx="1520">
                  <c:v>44192</c:v>
                </c:pt>
                <c:pt idx="1521">
                  <c:v>44192.125</c:v>
                </c:pt>
                <c:pt idx="1522">
                  <c:v>44192.25</c:v>
                </c:pt>
                <c:pt idx="1523">
                  <c:v>44192.375</c:v>
                </c:pt>
                <c:pt idx="1524">
                  <c:v>44192.5</c:v>
                </c:pt>
                <c:pt idx="1525">
                  <c:v>44192.625</c:v>
                </c:pt>
                <c:pt idx="1526">
                  <c:v>44192.75</c:v>
                </c:pt>
                <c:pt idx="1527">
                  <c:v>44192.875</c:v>
                </c:pt>
                <c:pt idx="1528">
                  <c:v>44193</c:v>
                </c:pt>
                <c:pt idx="1529">
                  <c:v>44193.125</c:v>
                </c:pt>
                <c:pt idx="1530">
                  <c:v>44193.25</c:v>
                </c:pt>
                <c:pt idx="1531">
                  <c:v>44193.375</c:v>
                </c:pt>
                <c:pt idx="1532">
                  <c:v>44193.5</c:v>
                </c:pt>
                <c:pt idx="1533">
                  <c:v>44193.625</c:v>
                </c:pt>
                <c:pt idx="1534">
                  <c:v>44193.75</c:v>
                </c:pt>
                <c:pt idx="1535">
                  <c:v>44193.875</c:v>
                </c:pt>
                <c:pt idx="1536">
                  <c:v>44194</c:v>
                </c:pt>
                <c:pt idx="1537">
                  <c:v>44194.125</c:v>
                </c:pt>
                <c:pt idx="1538">
                  <c:v>44194.25</c:v>
                </c:pt>
                <c:pt idx="1539">
                  <c:v>44194.375</c:v>
                </c:pt>
                <c:pt idx="1540">
                  <c:v>44194.5</c:v>
                </c:pt>
                <c:pt idx="1541">
                  <c:v>44194.625</c:v>
                </c:pt>
                <c:pt idx="1542">
                  <c:v>44194.75</c:v>
                </c:pt>
                <c:pt idx="1543">
                  <c:v>44194.875</c:v>
                </c:pt>
                <c:pt idx="1544">
                  <c:v>44195</c:v>
                </c:pt>
                <c:pt idx="1545">
                  <c:v>44195.125</c:v>
                </c:pt>
                <c:pt idx="1546">
                  <c:v>44195.25</c:v>
                </c:pt>
                <c:pt idx="1547">
                  <c:v>44195.375</c:v>
                </c:pt>
                <c:pt idx="1548">
                  <c:v>44195.5</c:v>
                </c:pt>
                <c:pt idx="1549">
                  <c:v>44195.625</c:v>
                </c:pt>
                <c:pt idx="1550">
                  <c:v>44195.75</c:v>
                </c:pt>
                <c:pt idx="1551">
                  <c:v>44195.875</c:v>
                </c:pt>
                <c:pt idx="1552">
                  <c:v>44196</c:v>
                </c:pt>
                <c:pt idx="1553">
                  <c:v>44196.125</c:v>
                </c:pt>
                <c:pt idx="1554">
                  <c:v>44196.25</c:v>
                </c:pt>
                <c:pt idx="1555">
                  <c:v>44196.375</c:v>
                </c:pt>
                <c:pt idx="1556">
                  <c:v>44196.5</c:v>
                </c:pt>
                <c:pt idx="1557">
                  <c:v>44196.625</c:v>
                </c:pt>
                <c:pt idx="1558">
                  <c:v>44196.75</c:v>
                </c:pt>
                <c:pt idx="1559">
                  <c:v>44196.875</c:v>
                </c:pt>
                <c:pt idx="1560">
                  <c:v>44197</c:v>
                </c:pt>
                <c:pt idx="1561">
                  <c:v>44197.125</c:v>
                </c:pt>
                <c:pt idx="1562">
                  <c:v>44197.25</c:v>
                </c:pt>
                <c:pt idx="1563">
                  <c:v>44197.375</c:v>
                </c:pt>
                <c:pt idx="1564">
                  <c:v>44197.5</c:v>
                </c:pt>
                <c:pt idx="1565">
                  <c:v>44197.625</c:v>
                </c:pt>
                <c:pt idx="1566">
                  <c:v>44197.75</c:v>
                </c:pt>
                <c:pt idx="1567">
                  <c:v>44197.875</c:v>
                </c:pt>
                <c:pt idx="1568">
                  <c:v>44198</c:v>
                </c:pt>
                <c:pt idx="1569">
                  <c:v>44198.125</c:v>
                </c:pt>
                <c:pt idx="1570">
                  <c:v>44198.25</c:v>
                </c:pt>
                <c:pt idx="1571">
                  <c:v>44198.375</c:v>
                </c:pt>
                <c:pt idx="1572">
                  <c:v>44198.5</c:v>
                </c:pt>
                <c:pt idx="1573">
                  <c:v>44198.625</c:v>
                </c:pt>
                <c:pt idx="1574">
                  <c:v>44198.75</c:v>
                </c:pt>
                <c:pt idx="1575">
                  <c:v>44198.875</c:v>
                </c:pt>
                <c:pt idx="1576">
                  <c:v>44199</c:v>
                </c:pt>
                <c:pt idx="1577">
                  <c:v>44199.125</c:v>
                </c:pt>
                <c:pt idx="1578">
                  <c:v>44199.25</c:v>
                </c:pt>
                <c:pt idx="1579">
                  <c:v>44199.375</c:v>
                </c:pt>
                <c:pt idx="1580">
                  <c:v>44199.5</c:v>
                </c:pt>
                <c:pt idx="1581">
                  <c:v>44199.625</c:v>
                </c:pt>
                <c:pt idx="1582">
                  <c:v>44199.75</c:v>
                </c:pt>
                <c:pt idx="1583">
                  <c:v>44199.875</c:v>
                </c:pt>
                <c:pt idx="1584">
                  <c:v>44200</c:v>
                </c:pt>
                <c:pt idx="1585">
                  <c:v>44200.125</c:v>
                </c:pt>
                <c:pt idx="1586">
                  <c:v>44200.25</c:v>
                </c:pt>
                <c:pt idx="1587">
                  <c:v>44200.375</c:v>
                </c:pt>
                <c:pt idx="1588">
                  <c:v>44200.5</c:v>
                </c:pt>
                <c:pt idx="1589">
                  <c:v>44200.625</c:v>
                </c:pt>
                <c:pt idx="1590">
                  <c:v>44200.75</c:v>
                </c:pt>
                <c:pt idx="1591">
                  <c:v>44200.875</c:v>
                </c:pt>
                <c:pt idx="1592">
                  <c:v>44201</c:v>
                </c:pt>
                <c:pt idx="1593">
                  <c:v>44201.125</c:v>
                </c:pt>
                <c:pt idx="1594">
                  <c:v>44201.25</c:v>
                </c:pt>
                <c:pt idx="1595">
                  <c:v>44201.375</c:v>
                </c:pt>
                <c:pt idx="1596">
                  <c:v>44201.5</c:v>
                </c:pt>
                <c:pt idx="1597">
                  <c:v>44201.625</c:v>
                </c:pt>
                <c:pt idx="1598">
                  <c:v>44201.75</c:v>
                </c:pt>
                <c:pt idx="1599">
                  <c:v>44201.875</c:v>
                </c:pt>
                <c:pt idx="1600">
                  <c:v>44202</c:v>
                </c:pt>
                <c:pt idx="1601">
                  <c:v>44202.125</c:v>
                </c:pt>
                <c:pt idx="1602">
                  <c:v>44202.25</c:v>
                </c:pt>
                <c:pt idx="1603">
                  <c:v>44202.375</c:v>
                </c:pt>
                <c:pt idx="1604">
                  <c:v>44202.5</c:v>
                </c:pt>
                <c:pt idx="1605">
                  <c:v>44202.625</c:v>
                </c:pt>
                <c:pt idx="1606">
                  <c:v>44202.75</c:v>
                </c:pt>
                <c:pt idx="1607">
                  <c:v>44202.875</c:v>
                </c:pt>
                <c:pt idx="1608">
                  <c:v>44203</c:v>
                </c:pt>
                <c:pt idx="1609">
                  <c:v>44203.125</c:v>
                </c:pt>
                <c:pt idx="1610">
                  <c:v>44203.25</c:v>
                </c:pt>
                <c:pt idx="1611">
                  <c:v>44203.375</c:v>
                </c:pt>
                <c:pt idx="1612">
                  <c:v>44203.5</c:v>
                </c:pt>
                <c:pt idx="1613">
                  <c:v>44203.625</c:v>
                </c:pt>
                <c:pt idx="1614">
                  <c:v>44203.75</c:v>
                </c:pt>
                <c:pt idx="1615">
                  <c:v>44203.875</c:v>
                </c:pt>
                <c:pt idx="1616">
                  <c:v>44204</c:v>
                </c:pt>
                <c:pt idx="1617">
                  <c:v>44204.125</c:v>
                </c:pt>
                <c:pt idx="1618">
                  <c:v>44204.25</c:v>
                </c:pt>
                <c:pt idx="1619">
                  <c:v>44204.375</c:v>
                </c:pt>
                <c:pt idx="1620">
                  <c:v>44204.5</c:v>
                </c:pt>
                <c:pt idx="1621">
                  <c:v>44204.625</c:v>
                </c:pt>
                <c:pt idx="1622">
                  <c:v>44204.75</c:v>
                </c:pt>
                <c:pt idx="1623">
                  <c:v>44204.875</c:v>
                </c:pt>
                <c:pt idx="1624">
                  <c:v>44205</c:v>
                </c:pt>
                <c:pt idx="1625">
                  <c:v>44205.125</c:v>
                </c:pt>
                <c:pt idx="1626">
                  <c:v>44205.25</c:v>
                </c:pt>
                <c:pt idx="1627">
                  <c:v>44205.375</c:v>
                </c:pt>
                <c:pt idx="1628">
                  <c:v>44205.5</c:v>
                </c:pt>
                <c:pt idx="1629">
                  <c:v>44205.625</c:v>
                </c:pt>
                <c:pt idx="1630">
                  <c:v>44205.75</c:v>
                </c:pt>
                <c:pt idx="1631">
                  <c:v>44205.875</c:v>
                </c:pt>
                <c:pt idx="1632">
                  <c:v>44206</c:v>
                </c:pt>
                <c:pt idx="1633">
                  <c:v>44206.125</c:v>
                </c:pt>
                <c:pt idx="1634">
                  <c:v>44206.25</c:v>
                </c:pt>
                <c:pt idx="1635">
                  <c:v>44206.375</c:v>
                </c:pt>
                <c:pt idx="1636">
                  <c:v>44206.5</c:v>
                </c:pt>
                <c:pt idx="1637">
                  <c:v>44206.625</c:v>
                </c:pt>
                <c:pt idx="1638">
                  <c:v>44206.75</c:v>
                </c:pt>
                <c:pt idx="1639">
                  <c:v>44206.875</c:v>
                </c:pt>
                <c:pt idx="1640">
                  <c:v>44207</c:v>
                </c:pt>
                <c:pt idx="1641">
                  <c:v>44207.125</c:v>
                </c:pt>
                <c:pt idx="1642">
                  <c:v>44207.25</c:v>
                </c:pt>
                <c:pt idx="1643">
                  <c:v>44207.375</c:v>
                </c:pt>
                <c:pt idx="1644">
                  <c:v>44207.5</c:v>
                </c:pt>
                <c:pt idx="1645">
                  <c:v>44207.625</c:v>
                </c:pt>
                <c:pt idx="1646">
                  <c:v>44207.75</c:v>
                </c:pt>
                <c:pt idx="1647">
                  <c:v>44207.875</c:v>
                </c:pt>
                <c:pt idx="1648">
                  <c:v>44208</c:v>
                </c:pt>
                <c:pt idx="1649">
                  <c:v>44208.125</c:v>
                </c:pt>
                <c:pt idx="1650">
                  <c:v>44208.25</c:v>
                </c:pt>
                <c:pt idx="1651">
                  <c:v>44208.375</c:v>
                </c:pt>
                <c:pt idx="1652">
                  <c:v>44208.5</c:v>
                </c:pt>
                <c:pt idx="1653">
                  <c:v>44208.625</c:v>
                </c:pt>
                <c:pt idx="1654">
                  <c:v>44208.75</c:v>
                </c:pt>
                <c:pt idx="1655">
                  <c:v>44208.875</c:v>
                </c:pt>
                <c:pt idx="1656">
                  <c:v>44209</c:v>
                </c:pt>
                <c:pt idx="1657">
                  <c:v>44209.125</c:v>
                </c:pt>
                <c:pt idx="1658">
                  <c:v>44209.25</c:v>
                </c:pt>
                <c:pt idx="1659">
                  <c:v>44209.375</c:v>
                </c:pt>
                <c:pt idx="1660">
                  <c:v>44209.5</c:v>
                </c:pt>
                <c:pt idx="1661">
                  <c:v>44209.625</c:v>
                </c:pt>
                <c:pt idx="1662">
                  <c:v>44209.75</c:v>
                </c:pt>
                <c:pt idx="1663">
                  <c:v>44209.875</c:v>
                </c:pt>
                <c:pt idx="1664">
                  <c:v>44210</c:v>
                </c:pt>
                <c:pt idx="1665">
                  <c:v>44210.125</c:v>
                </c:pt>
                <c:pt idx="1666">
                  <c:v>44210.25</c:v>
                </c:pt>
                <c:pt idx="1667">
                  <c:v>44210.375</c:v>
                </c:pt>
                <c:pt idx="1668">
                  <c:v>44210.5</c:v>
                </c:pt>
                <c:pt idx="1669">
                  <c:v>44210.625</c:v>
                </c:pt>
                <c:pt idx="1670">
                  <c:v>44210.75</c:v>
                </c:pt>
                <c:pt idx="1671">
                  <c:v>44210.875</c:v>
                </c:pt>
                <c:pt idx="1672">
                  <c:v>44211</c:v>
                </c:pt>
                <c:pt idx="1673">
                  <c:v>44211.125</c:v>
                </c:pt>
                <c:pt idx="1674">
                  <c:v>44211.25</c:v>
                </c:pt>
                <c:pt idx="1675">
                  <c:v>44211.375</c:v>
                </c:pt>
                <c:pt idx="1676">
                  <c:v>44211.5</c:v>
                </c:pt>
                <c:pt idx="1677">
                  <c:v>44211.625</c:v>
                </c:pt>
                <c:pt idx="1678">
                  <c:v>44211.75</c:v>
                </c:pt>
                <c:pt idx="1679">
                  <c:v>44211.875</c:v>
                </c:pt>
                <c:pt idx="1680">
                  <c:v>44212</c:v>
                </c:pt>
                <c:pt idx="1681">
                  <c:v>44212.125</c:v>
                </c:pt>
                <c:pt idx="1682">
                  <c:v>44212.25</c:v>
                </c:pt>
                <c:pt idx="1683">
                  <c:v>44212.375</c:v>
                </c:pt>
                <c:pt idx="1684">
                  <c:v>44212.5</c:v>
                </c:pt>
                <c:pt idx="1685">
                  <c:v>44212.625</c:v>
                </c:pt>
                <c:pt idx="1686">
                  <c:v>44212.75</c:v>
                </c:pt>
                <c:pt idx="1687">
                  <c:v>44212.875</c:v>
                </c:pt>
                <c:pt idx="1688">
                  <c:v>44213</c:v>
                </c:pt>
                <c:pt idx="1689">
                  <c:v>44213.125</c:v>
                </c:pt>
                <c:pt idx="1690">
                  <c:v>44213.25</c:v>
                </c:pt>
                <c:pt idx="1691">
                  <c:v>44213.375</c:v>
                </c:pt>
                <c:pt idx="1692">
                  <c:v>44213.5</c:v>
                </c:pt>
                <c:pt idx="1693">
                  <c:v>44213.625</c:v>
                </c:pt>
                <c:pt idx="1694">
                  <c:v>44213.75</c:v>
                </c:pt>
                <c:pt idx="1695">
                  <c:v>44213.875</c:v>
                </c:pt>
                <c:pt idx="1696">
                  <c:v>44214</c:v>
                </c:pt>
                <c:pt idx="1697">
                  <c:v>44214.125</c:v>
                </c:pt>
                <c:pt idx="1698">
                  <c:v>44214.25</c:v>
                </c:pt>
                <c:pt idx="1699">
                  <c:v>44214.375</c:v>
                </c:pt>
                <c:pt idx="1700">
                  <c:v>44214.5</c:v>
                </c:pt>
                <c:pt idx="1701">
                  <c:v>44214.625</c:v>
                </c:pt>
                <c:pt idx="1702">
                  <c:v>44214.75</c:v>
                </c:pt>
                <c:pt idx="1703">
                  <c:v>44214.875</c:v>
                </c:pt>
                <c:pt idx="1704">
                  <c:v>44215</c:v>
                </c:pt>
                <c:pt idx="1705">
                  <c:v>44215.125</c:v>
                </c:pt>
                <c:pt idx="1706">
                  <c:v>44215.25</c:v>
                </c:pt>
                <c:pt idx="1707">
                  <c:v>44215.375</c:v>
                </c:pt>
                <c:pt idx="1708">
                  <c:v>44215.5</c:v>
                </c:pt>
                <c:pt idx="1709">
                  <c:v>44215.625</c:v>
                </c:pt>
                <c:pt idx="1710">
                  <c:v>44215.75</c:v>
                </c:pt>
                <c:pt idx="1711">
                  <c:v>44215.875</c:v>
                </c:pt>
                <c:pt idx="1712">
                  <c:v>44216</c:v>
                </c:pt>
                <c:pt idx="1713">
                  <c:v>44216.125</c:v>
                </c:pt>
                <c:pt idx="1714">
                  <c:v>44216.25</c:v>
                </c:pt>
                <c:pt idx="1715">
                  <c:v>44216.375</c:v>
                </c:pt>
                <c:pt idx="1716">
                  <c:v>44216.5</c:v>
                </c:pt>
                <c:pt idx="1717">
                  <c:v>44216.625</c:v>
                </c:pt>
                <c:pt idx="1718">
                  <c:v>44216.75</c:v>
                </c:pt>
                <c:pt idx="1719">
                  <c:v>44216.875</c:v>
                </c:pt>
                <c:pt idx="1720">
                  <c:v>44217</c:v>
                </c:pt>
                <c:pt idx="1721">
                  <c:v>44217.125</c:v>
                </c:pt>
                <c:pt idx="1722">
                  <c:v>44217.25</c:v>
                </c:pt>
                <c:pt idx="1723">
                  <c:v>44217.375</c:v>
                </c:pt>
                <c:pt idx="1724">
                  <c:v>44217.5</c:v>
                </c:pt>
                <c:pt idx="1725">
                  <c:v>44217.625</c:v>
                </c:pt>
                <c:pt idx="1726">
                  <c:v>44217.75</c:v>
                </c:pt>
                <c:pt idx="1727">
                  <c:v>44217.875</c:v>
                </c:pt>
                <c:pt idx="1728">
                  <c:v>44218</c:v>
                </c:pt>
                <c:pt idx="1729">
                  <c:v>44218.125</c:v>
                </c:pt>
                <c:pt idx="1730">
                  <c:v>44218.25</c:v>
                </c:pt>
                <c:pt idx="1731">
                  <c:v>44218.375</c:v>
                </c:pt>
                <c:pt idx="1732">
                  <c:v>44218.5</c:v>
                </c:pt>
                <c:pt idx="1733">
                  <c:v>44218.625</c:v>
                </c:pt>
                <c:pt idx="1734">
                  <c:v>44218.75</c:v>
                </c:pt>
                <c:pt idx="1735">
                  <c:v>44218.875</c:v>
                </c:pt>
                <c:pt idx="1736">
                  <c:v>44219</c:v>
                </c:pt>
                <c:pt idx="1737">
                  <c:v>44219.125</c:v>
                </c:pt>
                <c:pt idx="1738">
                  <c:v>44219.25</c:v>
                </c:pt>
                <c:pt idx="1739">
                  <c:v>44219.375</c:v>
                </c:pt>
                <c:pt idx="1740">
                  <c:v>44219.5</c:v>
                </c:pt>
                <c:pt idx="1741">
                  <c:v>44219.625</c:v>
                </c:pt>
                <c:pt idx="1742">
                  <c:v>44219.75</c:v>
                </c:pt>
                <c:pt idx="1743">
                  <c:v>44219.875</c:v>
                </c:pt>
                <c:pt idx="1744">
                  <c:v>44220</c:v>
                </c:pt>
                <c:pt idx="1745">
                  <c:v>44220.125</c:v>
                </c:pt>
                <c:pt idx="1746">
                  <c:v>44220.25</c:v>
                </c:pt>
                <c:pt idx="1747">
                  <c:v>44220.375</c:v>
                </c:pt>
                <c:pt idx="1748">
                  <c:v>44220.5</c:v>
                </c:pt>
                <c:pt idx="1749">
                  <c:v>44220.625</c:v>
                </c:pt>
                <c:pt idx="1750">
                  <c:v>44220.75</c:v>
                </c:pt>
                <c:pt idx="1751">
                  <c:v>44220.875</c:v>
                </c:pt>
                <c:pt idx="1752">
                  <c:v>44221</c:v>
                </c:pt>
                <c:pt idx="1753">
                  <c:v>44221.125</c:v>
                </c:pt>
                <c:pt idx="1754">
                  <c:v>44221.25</c:v>
                </c:pt>
                <c:pt idx="1755">
                  <c:v>44221.375</c:v>
                </c:pt>
                <c:pt idx="1756">
                  <c:v>44221.5</c:v>
                </c:pt>
                <c:pt idx="1757">
                  <c:v>44221.625</c:v>
                </c:pt>
                <c:pt idx="1758">
                  <c:v>44221.75</c:v>
                </c:pt>
                <c:pt idx="1759">
                  <c:v>44221.875</c:v>
                </c:pt>
                <c:pt idx="1760">
                  <c:v>44222</c:v>
                </c:pt>
                <c:pt idx="1761">
                  <c:v>44222.125</c:v>
                </c:pt>
                <c:pt idx="1762">
                  <c:v>44222.25</c:v>
                </c:pt>
                <c:pt idx="1763">
                  <c:v>44222.375</c:v>
                </c:pt>
                <c:pt idx="1764">
                  <c:v>44222.5</c:v>
                </c:pt>
                <c:pt idx="1765">
                  <c:v>44222.625</c:v>
                </c:pt>
                <c:pt idx="1766">
                  <c:v>44222.75</c:v>
                </c:pt>
                <c:pt idx="1767">
                  <c:v>44222.875</c:v>
                </c:pt>
                <c:pt idx="1768">
                  <c:v>44223</c:v>
                </c:pt>
                <c:pt idx="1769">
                  <c:v>44223.125</c:v>
                </c:pt>
                <c:pt idx="1770">
                  <c:v>44223.25</c:v>
                </c:pt>
                <c:pt idx="1771">
                  <c:v>44223.375</c:v>
                </c:pt>
                <c:pt idx="1772">
                  <c:v>44223.5</c:v>
                </c:pt>
                <c:pt idx="1773">
                  <c:v>44223.625</c:v>
                </c:pt>
                <c:pt idx="1774">
                  <c:v>44223.75</c:v>
                </c:pt>
                <c:pt idx="1775">
                  <c:v>44223.875</c:v>
                </c:pt>
                <c:pt idx="1776">
                  <c:v>44224</c:v>
                </c:pt>
                <c:pt idx="1777">
                  <c:v>44224.125</c:v>
                </c:pt>
                <c:pt idx="1778">
                  <c:v>44224.25</c:v>
                </c:pt>
                <c:pt idx="1779">
                  <c:v>44224.375</c:v>
                </c:pt>
                <c:pt idx="1780">
                  <c:v>44224.5</c:v>
                </c:pt>
                <c:pt idx="1781">
                  <c:v>44224.625</c:v>
                </c:pt>
                <c:pt idx="1782">
                  <c:v>44224.75</c:v>
                </c:pt>
                <c:pt idx="1783">
                  <c:v>44224.875</c:v>
                </c:pt>
                <c:pt idx="1784">
                  <c:v>44225</c:v>
                </c:pt>
                <c:pt idx="1785">
                  <c:v>44225.125</c:v>
                </c:pt>
                <c:pt idx="1786">
                  <c:v>44225.25</c:v>
                </c:pt>
                <c:pt idx="1787">
                  <c:v>44225.375</c:v>
                </c:pt>
                <c:pt idx="1788">
                  <c:v>44225.5</c:v>
                </c:pt>
                <c:pt idx="1789">
                  <c:v>44225.625</c:v>
                </c:pt>
                <c:pt idx="1790">
                  <c:v>44225.75</c:v>
                </c:pt>
                <c:pt idx="1791">
                  <c:v>44225.875</c:v>
                </c:pt>
                <c:pt idx="1792">
                  <c:v>44226</c:v>
                </c:pt>
                <c:pt idx="1793">
                  <c:v>44226.125</c:v>
                </c:pt>
                <c:pt idx="1794">
                  <c:v>44226.25</c:v>
                </c:pt>
                <c:pt idx="1795">
                  <c:v>44226.375</c:v>
                </c:pt>
                <c:pt idx="1796">
                  <c:v>44226.5</c:v>
                </c:pt>
                <c:pt idx="1797">
                  <c:v>44226.625</c:v>
                </c:pt>
                <c:pt idx="1798">
                  <c:v>44226.75</c:v>
                </c:pt>
                <c:pt idx="1799">
                  <c:v>44226.875</c:v>
                </c:pt>
                <c:pt idx="1800">
                  <c:v>44227</c:v>
                </c:pt>
                <c:pt idx="1801">
                  <c:v>44227.125</c:v>
                </c:pt>
                <c:pt idx="1802">
                  <c:v>44227.25</c:v>
                </c:pt>
                <c:pt idx="1803">
                  <c:v>44227.375</c:v>
                </c:pt>
                <c:pt idx="1804">
                  <c:v>44227.5</c:v>
                </c:pt>
                <c:pt idx="1805">
                  <c:v>44227.625</c:v>
                </c:pt>
                <c:pt idx="1806">
                  <c:v>44227.75</c:v>
                </c:pt>
                <c:pt idx="1807">
                  <c:v>44227.875</c:v>
                </c:pt>
                <c:pt idx="1808">
                  <c:v>44228</c:v>
                </c:pt>
                <c:pt idx="1809">
                  <c:v>44228.125</c:v>
                </c:pt>
                <c:pt idx="1810">
                  <c:v>44228.25</c:v>
                </c:pt>
                <c:pt idx="1811">
                  <c:v>44228.375</c:v>
                </c:pt>
                <c:pt idx="1812">
                  <c:v>44228.5</c:v>
                </c:pt>
                <c:pt idx="1813">
                  <c:v>44228.625</c:v>
                </c:pt>
                <c:pt idx="1814">
                  <c:v>44228.75</c:v>
                </c:pt>
                <c:pt idx="1815">
                  <c:v>44228.875</c:v>
                </c:pt>
                <c:pt idx="1816">
                  <c:v>44229</c:v>
                </c:pt>
                <c:pt idx="1817">
                  <c:v>44229.125</c:v>
                </c:pt>
                <c:pt idx="1818">
                  <c:v>44229.25</c:v>
                </c:pt>
                <c:pt idx="1819">
                  <c:v>44229.375</c:v>
                </c:pt>
                <c:pt idx="1820">
                  <c:v>44229.5</c:v>
                </c:pt>
                <c:pt idx="1821">
                  <c:v>44229.625</c:v>
                </c:pt>
                <c:pt idx="1822">
                  <c:v>44229.75</c:v>
                </c:pt>
                <c:pt idx="1823">
                  <c:v>44229.875</c:v>
                </c:pt>
                <c:pt idx="1824">
                  <c:v>44230</c:v>
                </c:pt>
                <c:pt idx="1825">
                  <c:v>44230.125</c:v>
                </c:pt>
                <c:pt idx="1826">
                  <c:v>44230.25</c:v>
                </c:pt>
                <c:pt idx="1827">
                  <c:v>44230.375</c:v>
                </c:pt>
                <c:pt idx="1828">
                  <c:v>44230.5</c:v>
                </c:pt>
                <c:pt idx="1829">
                  <c:v>44230.625</c:v>
                </c:pt>
                <c:pt idx="1830">
                  <c:v>44230.75</c:v>
                </c:pt>
                <c:pt idx="1831">
                  <c:v>44230.875</c:v>
                </c:pt>
                <c:pt idx="1832">
                  <c:v>44231</c:v>
                </c:pt>
                <c:pt idx="1833">
                  <c:v>44231.125</c:v>
                </c:pt>
                <c:pt idx="1834">
                  <c:v>44231.25</c:v>
                </c:pt>
                <c:pt idx="1835">
                  <c:v>44231.375</c:v>
                </c:pt>
                <c:pt idx="1836">
                  <c:v>44231.5</c:v>
                </c:pt>
                <c:pt idx="1837">
                  <c:v>44231.625</c:v>
                </c:pt>
                <c:pt idx="1838">
                  <c:v>44231.75</c:v>
                </c:pt>
                <c:pt idx="1839">
                  <c:v>44231.875</c:v>
                </c:pt>
                <c:pt idx="1840">
                  <c:v>44232</c:v>
                </c:pt>
                <c:pt idx="1841">
                  <c:v>44232.125</c:v>
                </c:pt>
                <c:pt idx="1842">
                  <c:v>44232.25</c:v>
                </c:pt>
                <c:pt idx="1843">
                  <c:v>44232.375</c:v>
                </c:pt>
                <c:pt idx="1844">
                  <c:v>44232.5</c:v>
                </c:pt>
                <c:pt idx="1845">
                  <c:v>44232.625</c:v>
                </c:pt>
                <c:pt idx="1846">
                  <c:v>44232.75</c:v>
                </c:pt>
                <c:pt idx="1847">
                  <c:v>44232.875</c:v>
                </c:pt>
                <c:pt idx="1848">
                  <c:v>44233</c:v>
                </c:pt>
                <c:pt idx="1849">
                  <c:v>44233.125</c:v>
                </c:pt>
                <c:pt idx="1850">
                  <c:v>44233.25</c:v>
                </c:pt>
                <c:pt idx="1851">
                  <c:v>44233.375</c:v>
                </c:pt>
                <c:pt idx="1852">
                  <c:v>44233.5</c:v>
                </c:pt>
                <c:pt idx="1853">
                  <c:v>44233.625</c:v>
                </c:pt>
                <c:pt idx="1854">
                  <c:v>44233.75</c:v>
                </c:pt>
                <c:pt idx="1855">
                  <c:v>44233.875</c:v>
                </c:pt>
                <c:pt idx="1856">
                  <c:v>44234</c:v>
                </c:pt>
                <c:pt idx="1857">
                  <c:v>44234.125</c:v>
                </c:pt>
                <c:pt idx="1858">
                  <c:v>44234.25</c:v>
                </c:pt>
                <c:pt idx="1859">
                  <c:v>44234.375</c:v>
                </c:pt>
                <c:pt idx="1860">
                  <c:v>44234.5</c:v>
                </c:pt>
                <c:pt idx="1861">
                  <c:v>44234.625</c:v>
                </c:pt>
                <c:pt idx="1862">
                  <c:v>44234.75</c:v>
                </c:pt>
                <c:pt idx="1863">
                  <c:v>44234.875</c:v>
                </c:pt>
                <c:pt idx="1864">
                  <c:v>44235</c:v>
                </c:pt>
                <c:pt idx="1865">
                  <c:v>44235.125</c:v>
                </c:pt>
                <c:pt idx="1866">
                  <c:v>44235.25</c:v>
                </c:pt>
                <c:pt idx="1867">
                  <c:v>44235.375</c:v>
                </c:pt>
                <c:pt idx="1868">
                  <c:v>44235.5</c:v>
                </c:pt>
                <c:pt idx="1869">
                  <c:v>44235.625</c:v>
                </c:pt>
                <c:pt idx="1870">
                  <c:v>44235.75</c:v>
                </c:pt>
                <c:pt idx="1871">
                  <c:v>44235.875</c:v>
                </c:pt>
                <c:pt idx="1872">
                  <c:v>44236</c:v>
                </c:pt>
                <c:pt idx="1873">
                  <c:v>44236.125</c:v>
                </c:pt>
                <c:pt idx="1874">
                  <c:v>44236.25</c:v>
                </c:pt>
                <c:pt idx="1875">
                  <c:v>44236.375</c:v>
                </c:pt>
                <c:pt idx="1876">
                  <c:v>44236.5</c:v>
                </c:pt>
                <c:pt idx="1877">
                  <c:v>44236.625</c:v>
                </c:pt>
                <c:pt idx="1878">
                  <c:v>44236.75</c:v>
                </c:pt>
                <c:pt idx="1879">
                  <c:v>44236.875</c:v>
                </c:pt>
                <c:pt idx="1880">
                  <c:v>44237</c:v>
                </c:pt>
                <c:pt idx="1881">
                  <c:v>44237.125</c:v>
                </c:pt>
                <c:pt idx="1882">
                  <c:v>44237.25</c:v>
                </c:pt>
                <c:pt idx="1883">
                  <c:v>44237.375</c:v>
                </c:pt>
                <c:pt idx="1884">
                  <c:v>44237.5</c:v>
                </c:pt>
                <c:pt idx="1885">
                  <c:v>44237.625</c:v>
                </c:pt>
                <c:pt idx="1886">
                  <c:v>44237.75</c:v>
                </c:pt>
                <c:pt idx="1887">
                  <c:v>44237.875</c:v>
                </c:pt>
                <c:pt idx="1888">
                  <c:v>44238</c:v>
                </c:pt>
                <c:pt idx="1889">
                  <c:v>44238.125</c:v>
                </c:pt>
                <c:pt idx="1890">
                  <c:v>44238.25</c:v>
                </c:pt>
                <c:pt idx="1891">
                  <c:v>44238.375</c:v>
                </c:pt>
                <c:pt idx="1892">
                  <c:v>44238.5</c:v>
                </c:pt>
                <c:pt idx="1893">
                  <c:v>44238.625</c:v>
                </c:pt>
                <c:pt idx="1894">
                  <c:v>44238.75</c:v>
                </c:pt>
                <c:pt idx="1895">
                  <c:v>44238.875</c:v>
                </c:pt>
                <c:pt idx="1896">
                  <c:v>44239</c:v>
                </c:pt>
                <c:pt idx="1897">
                  <c:v>44239.125</c:v>
                </c:pt>
                <c:pt idx="1898">
                  <c:v>44239.25</c:v>
                </c:pt>
                <c:pt idx="1899">
                  <c:v>44239.375</c:v>
                </c:pt>
                <c:pt idx="1900">
                  <c:v>44239.5</c:v>
                </c:pt>
                <c:pt idx="1901">
                  <c:v>44239.625</c:v>
                </c:pt>
                <c:pt idx="1902">
                  <c:v>44239.75</c:v>
                </c:pt>
                <c:pt idx="1903">
                  <c:v>44239.875</c:v>
                </c:pt>
                <c:pt idx="1904">
                  <c:v>44240</c:v>
                </c:pt>
                <c:pt idx="1905">
                  <c:v>44240.125</c:v>
                </c:pt>
                <c:pt idx="1906">
                  <c:v>44240.25</c:v>
                </c:pt>
                <c:pt idx="1907">
                  <c:v>44240.375</c:v>
                </c:pt>
                <c:pt idx="1908">
                  <c:v>44240.5</c:v>
                </c:pt>
                <c:pt idx="1909">
                  <c:v>44240.625</c:v>
                </c:pt>
                <c:pt idx="1910">
                  <c:v>44240.75</c:v>
                </c:pt>
                <c:pt idx="1911">
                  <c:v>44240.875</c:v>
                </c:pt>
                <c:pt idx="1912">
                  <c:v>44241</c:v>
                </c:pt>
                <c:pt idx="1913">
                  <c:v>44241.125</c:v>
                </c:pt>
                <c:pt idx="1914">
                  <c:v>44241.25</c:v>
                </c:pt>
                <c:pt idx="1915">
                  <c:v>44241.375</c:v>
                </c:pt>
                <c:pt idx="1916">
                  <c:v>44241.5</c:v>
                </c:pt>
                <c:pt idx="1917">
                  <c:v>44241.625</c:v>
                </c:pt>
                <c:pt idx="1918">
                  <c:v>44241.75</c:v>
                </c:pt>
                <c:pt idx="1919">
                  <c:v>44241.875</c:v>
                </c:pt>
                <c:pt idx="1920">
                  <c:v>44242</c:v>
                </c:pt>
                <c:pt idx="1921">
                  <c:v>44242.125</c:v>
                </c:pt>
                <c:pt idx="1922">
                  <c:v>44242.25</c:v>
                </c:pt>
                <c:pt idx="1923">
                  <c:v>44242.375</c:v>
                </c:pt>
                <c:pt idx="1924">
                  <c:v>44242.5</c:v>
                </c:pt>
                <c:pt idx="1925">
                  <c:v>44242.625</c:v>
                </c:pt>
                <c:pt idx="1926">
                  <c:v>44242.75</c:v>
                </c:pt>
                <c:pt idx="1927">
                  <c:v>44242.875</c:v>
                </c:pt>
                <c:pt idx="1928">
                  <c:v>44243</c:v>
                </c:pt>
                <c:pt idx="1929">
                  <c:v>44243.125</c:v>
                </c:pt>
                <c:pt idx="1930">
                  <c:v>44243.25</c:v>
                </c:pt>
                <c:pt idx="1931">
                  <c:v>44243.375</c:v>
                </c:pt>
                <c:pt idx="1932">
                  <c:v>44243.5</c:v>
                </c:pt>
                <c:pt idx="1933">
                  <c:v>44243.625</c:v>
                </c:pt>
                <c:pt idx="1934">
                  <c:v>44243.75</c:v>
                </c:pt>
                <c:pt idx="1935">
                  <c:v>44243.875</c:v>
                </c:pt>
                <c:pt idx="1936">
                  <c:v>44244</c:v>
                </c:pt>
                <c:pt idx="1937">
                  <c:v>44244.125</c:v>
                </c:pt>
                <c:pt idx="1938">
                  <c:v>44244.25</c:v>
                </c:pt>
                <c:pt idx="1939">
                  <c:v>44244.375</c:v>
                </c:pt>
                <c:pt idx="1940">
                  <c:v>44244.5</c:v>
                </c:pt>
                <c:pt idx="1941">
                  <c:v>44244.625</c:v>
                </c:pt>
                <c:pt idx="1942">
                  <c:v>44244.75</c:v>
                </c:pt>
                <c:pt idx="1943">
                  <c:v>44244.875</c:v>
                </c:pt>
                <c:pt idx="1944">
                  <c:v>44245</c:v>
                </c:pt>
                <c:pt idx="1945">
                  <c:v>44245.125</c:v>
                </c:pt>
                <c:pt idx="1946">
                  <c:v>44245.25</c:v>
                </c:pt>
                <c:pt idx="1947">
                  <c:v>44245.375</c:v>
                </c:pt>
                <c:pt idx="1948">
                  <c:v>44245.5</c:v>
                </c:pt>
                <c:pt idx="1949">
                  <c:v>44245.625</c:v>
                </c:pt>
                <c:pt idx="1950">
                  <c:v>44245.75</c:v>
                </c:pt>
                <c:pt idx="1951">
                  <c:v>44245.875</c:v>
                </c:pt>
                <c:pt idx="1952">
                  <c:v>44246</c:v>
                </c:pt>
                <c:pt idx="1953">
                  <c:v>44246.125</c:v>
                </c:pt>
                <c:pt idx="1954">
                  <c:v>44246.25</c:v>
                </c:pt>
                <c:pt idx="1955">
                  <c:v>44246.375</c:v>
                </c:pt>
                <c:pt idx="1956">
                  <c:v>44246.5</c:v>
                </c:pt>
                <c:pt idx="1957">
                  <c:v>44246.625</c:v>
                </c:pt>
                <c:pt idx="1958">
                  <c:v>44246.75</c:v>
                </c:pt>
                <c:pt idx="1959">
                  <c:v>44246.875</c:v>
                </c:pt>
                <c:pt idx="1960">
                  <c:v>44247</c:v>
                </c:pt>
                <c:pt idx="1961">
                  <c:v>44247.125</c:v>
                </c:pt>
                <c:pt idx="1962">
                  <c:v>44247.25</c:v>
                </c:pt>
                <c:pt idx="1963">
                  <c:v>44247.375</c:v>
                </c:pt>
                <c:pt idx="1964">
                  <c:v>44247.5</c:v>
                </c:pt>
                <c:pt idx="1965">
                  <c:v>44247.625</c:v>
                </c:pt>
                <c:pt idx="1966">
                  <c:v>44247.75</c:v>
                </c:pt>
                <c:pt idx="1967">
                  <c:v>44247.875</c:v>
                </c:pt>
                <c:pt idx="1968">
                  <c:v>44248</c:v>
                </c:pt>
                <c:pt idx="1969">
                  <c:v>44248.125</c:v>
                </c:pt>
                <c:pt idx="1970">
                  <c:v>44248.25</c:v>
                </c:pt>
                <c:pt idx="1971">
                  <c:v>44248.375</c:v>
                </c:pt>
                <c:pt idx="1972">
                  <c:v>44248.5</c:v>
                </c:pt>
                <c:pt idx="1973">
                  <c:v>44248.625</c:v>
                </c:pt>
                <c:pt idx="1974">
                  <c:v>44248.75</c:v>
                </c:pt>
                <c:pt idx="1975">
                  <c:v>44248.875</c:v>
                </c:pt>
                <c:pt idx="1976">
                  <c:v>44249</c:v>
                </c:pt>
                <c:pt idx="1977">
                  <c:v>44249.125</c:v>
                </c:pt>
                <c:pt idx="1978">
                  <c:v>44249.25</c:v>
                </c:pt>
                <c:pt idx="1979">
                  <c:v>44249.375</c:v>
                </c:pt>
                <c:pt idx="1980">
                  <c:v>44249.5</c:v>
                </c:pt>
                <c:pt idx="1981">
                  <c:v>44249.625</c:v>
                </c:pt>
                <c:pt idx="1982">
                  <c:v>44249.75</c:v>
                </c:pt>
                <c:pt idx="1983">
                  <c:v>44249.875</c:v>
                </c:pt>
                <c:pt idx="1984">
                  <c:v>44250</c:v>
                </c:pt>
                <c:pt idx="1985">
                  <c:v>44250.125</c:v>
                </c:pt>
                <c:pt idx="1986">
                  <c:v>44250.25</c:v>
                </c:pt>
                <c:pt idx="1987">
                  <c:v>44250.375</c:v>
                </c:pt>
                <c:pt idx="1988">
                  <c:v>44250.5</c:v>
                </c:pt>
                <c:pt idx="1989">
                  <c:v>44250.625</c:v>
                </c:pt>
                <c:pt idx="1990">
                  <c:v>44250.75</c:v>
                </c:pt>
                <c:pt idx="1991">
                  <c:v>44250.875</c:v>
                </c:pt>
                <c:pt idx="1992">
                  <c:v>44251</c:v>
                </c:pt>
                <c:pt idx="1993">
                  <c:v>44251.125</c:v>
                </c:pt>
                <c:pt idx="1994">
                  <c:v>44251.25</c:v>
                </c:pt>
                <c:pt idx="1995">
                  <c:v>44251.375</c:v>
                </c:pt>
                <c:pt idx="1996">
                  <c:v>44251.5</c:v>
                </c:pt>
                <c:pt idx="1997">
                  <c:v>44251.625</c:v>
                </c:pt>
                <c:pt idx="1998">
                  <c:v>44251.75</c:v>
                </c:pt>
                <c:pt idx="1999">
                  <c:v>44251.875</c:v>
                </c:pt>
                <c:pt idx="2000">
                  <c:v>44252</c:v>
                </c:pt>
                <c:pt idx="2001">
                  <c:v>44252.125</c:v>
                </c:pt>
                <c:pt idx="2002">
                  <c:v>44252.25</c:v>
                </c:pt>
                <c:pt idx="2003">
                  <c:v>44252.375</c:v>
                </c:pt>
                <c:pt idx="2004">
                  <c:v>44252.5</c:v>
                </c:pt>
                <c:pt idx="2005">
                  <c:v>44252.625</c:v>
                </c:pt>
                <c:pt idx="2006">
                  <c:v>44252.75</c:v>
                </c:pt>
                <c:pt idx="2007">
                  <c:v>44252.875</c:v>
                </c:pt>
                <c:pt idx="2008">
                  <c:v>44253</c:v>
                </c:pt>
                <c:pt idx="2009">
                  <c:v>44253.125</c:v>
                </c:pt>
                <c:pt idx="2010">
                  <c:v>44253.25</c:v>
                </c:pt>
                <c:pt idx="2011">
                  <c:v>44253.375</c:v>
                </c:pt>
                <c:pt idx="2012">
                  <c:v>44253.5</c:v>
                </c:pt>
                <c:pt idx="2013">
                  <c:v>44253.625</c:v>
                </c:pt>
                <c:pt idx="2014">
                  <c:v>44253.75</c:v>
                </c:pt>
                <c:pt idx="2015">
                  <c:v>44253.875</c:v>
                </c:pt>
                <c:pt idx="2016">
                  <c:v>44254</c:v>
                </c:pt>
                <c:pt idx="2017">
                  <c:v>44254.125</c:v>
                </c:pt>
                <c:pt idx="2018">
                  <c:v>44254.25</c:v>
                </c:pt>
                <c:pt idx="2019">
                  <c:v>44254.375</c:v>
                </c:pt>
                <c:pt idx="2020">
                  <c:v>44254.5</c:v>
                </c:pt>
                <c:pt idx="2021">
                  <c:v>44254.625</c:v>
                </c:pt>
                <c:pt idx="2022">
                  <c:v>44254.75</c:v>
                </c:pt>
                <c:pt idx="2023">
                  <c:v>44254.875</c:v>
                </c:pt>
                <c:pt idx="2024">
                  <c:v>44255</c:v>
                </c:pt>
                <c:pt idx="2025">
                  <c:v>44255.125</c:v>
                </c:pt>
                <c:pt idx="2026">
                  <c:v>44255.25</c:v>
                </c:pt>
                <c:pt idx="2027">
                  <c:v>44255.375</c:v>
                </c:pt>
                <c:pt idx="2028">
                  <c:v>44255.5</c:v>
                </c:pt>
                <c:pt idx="2029">
                  <c:v>44255.625</c:v>
                </c:pt>
                <c:pt idx="2030">
                  <c:v>44255.75</c:v>
                </c:pt>
                <c:pt idx="2031">
                  <c:v>44255.875</c:v>
                </c:pt>
                <c:pt idx="2032">
                  <c:v>44256</c:v>
                </c:pt>
                <c:pt idx="2033">
                  <c:v>44256.125</c:v>
                </c:pt>
                <c:pt idx="2034">
                  <c:v>44256.25</c:v>
                </c:pt>
                <c:pt idx="2035">
                  <c:v>44256.375</c:v>
                </c:pt>
                <c:pt idx="2036">
                  <c:v>44256.5</c:v>
                </c:pt>
                <c:pt idx="2037">
                  <c:v>44256.625</c:v>
                </c:pt>
                <c:pt idx="2038">
                  <c:v>44256.75</c:v>
                </c:pt>
                <c:pt idx="2039">
                  <c:v>44256.875</c:v>
                </c:pt>
                <c:pt idx="2040">
                  <c:v>44257</c:v>
                </c:pt>
                <c:pt idx="2041">
                  <c:v>44257.125</c:v>
                </c:pt>
                <c:pt idx="2042">
                  <c:v>44257.25</c:v>
                </c:pt>
                <c:pt idx="2043">
                  <c:v>44257.375</c:v>
                </c:pt>
                <c:pt idx="2044">
                  <c:v>44257.5</c:v>
                </c:pt>
                <c:pt idx="2045">
                  <c:v>44257.625</c:v>
                </c:pt>
                <c:pt idx="2046">
                  <c:v>44257.75</c:v>
                </c:pt>
                <c:pt idx="2047">
                  <c:v>44257.875</c:v>
                </c:pt>
                <c:pt idx="2048">
                  <c:v>44258</c:v>
                </c:pt>
                <c:pt idx="2049">
                  <c:v>44258.125</c:v>
                </c:pt>
                <c:pt idx="2050">
                  <c:v>44258.25</c:v>
                </c:pt>
                <c:pt idx="2051">
                  <c:v>44258.375</c:v>
                </c:pt>
                <c:pt idx="2052">
                  <c:v>44258.5</c:v>
                </c:pt>
                <c:pt idx="2053">
                  <c:v>44258.625</c:v>
                </c:pt>
                <c:pt idx="2054">
                  <c:v>44258.75</c:v>
                </c:pt>
                <c:pt idx="2055">
                  <c:v>44258.875</c:v>
                </c:pt>
                <c:pt idx="2056">
                  <c:v>44259</c:v>
                </c:pt>
                <c:pt idx="2057">
                  <c:v>44259.125</c:v>
                </c:pt>
                <c:pt idx="2058">
                  <c:v>44259.25</c:v>
                </c:pt>
                <c:pt idx="2059">
                  <c:v>44259.375</c:v>
                </c:pt>
                <c:pt idx="2060">
                  <c:v>44259.5</c:v>
                </c:pt>
                <c:pt idx="2061">
                  <c:v>44259.625</c:v>
                </c:pt>
                <c:pt idx="2062">
                  <c:v>44259.75</c:v>
                </c:pt>
                <c:pt idx="2063">
                  <c:v>44259.875</c:v>
                </c:pt>
                <c:pt idx="2064">
                  <c:v>44260</c:v>
                </c:pt>
                <c:pt idx="2065">
                  <c:v>44260.125</c:v>
                </c:pt>
                <c:pt idx="2066">
                  <c:v>44260.25</c:v>
                </c:pt>
                <c:pt idx="2067">
                  <c:v>44260.375</c:v>
                </c:pt>
                <c:pt idx="2068">
                  <c:v>44260.5</c:v>
                </c:pt>
                <c:pt idx="2069">
                  <c:v>44260.625</c:v>
                </c:pt>
                <c:pt idx="2070">
                  <c:v>44260.75</c:v>
                </c:pt>
                <c:pt idx="2071">
                  <c:v>44260.875</c:v>
                </c:pt>
                <c:pt idx="2072">
                  <c:v>44261</c:v>
                </c:pt>
                <c:pt idx="2073">
                  <c:v>44261.125</c:v>
                </c:pt>
                <c:pt idx="2074">
                  <c:v>44261.25</c:v>
                </c:pt>
                <c:pt idx="2075">
                  <c:v>44261.375</c:v>
                </c:pt>
                <c:pt idx="2076">
                  <c:v>44261.5</c:v>
                </c:pt>
                <c:pt idx="2077">
                  <c:v>44261.625</c:v>
                </c:pt>
                <c:pt idx="2078">
                  <c:v>44261.75</c:v>
                </c:pt>
                <c:pt idx="2079">
                  <c:v>44261.875</c:v>
                </c:pt>
                <c:pt idx="2080">
                  <c:v>44262</c:v>
                </c:pt>
                <c:pt idx="2081">
                  <c:v>44262.125</c:v>
                </c:pt>
                <c:pt idx="2082">
                  <c:v>44262.25</c:v>
                </c:pt>
                <c:pt idx="2083">
                  <c:v>44262.375</c:v>
                </c:pt>
                <c:pt idx="2084">
                  <c:v>44262.5</c:v>
                </c:pt>
                <c:pt idx="2085">
                  <c:v>44262.625</c:v>
                </c:pt>
                <c:pt idx="2086">
                  <c:v>44262.75</c:v>
                </c:pt>
                <c:pt idx="2087">
                  <c:v>44262.875</c:v>
                </c:pt>
                <c:pt idx="2088">
                  <c:v>44263</c:v>
                </c:pt>
                <c:pt idx="2089">
                  <c:v>44263.125</c:v>
                </c:pt>
                <c:pt idx="2090">
                  <c:v>44263.25</c:v>
                </c:pt>
                <c:pt idx="2091">
                  <c:v>44263.375</c:v>
                </c:pt>
                <c:pt idx="2092">
                  <c:v>44263.5</c:v>
                </c:pt>
                <c:pt idx="2093">
                  <c:v>44263.625</c:v>
                </c:pt>
                <c:pt idx="2094">
                  <c:v>44263.75</c:v>
                </c:pt>
                <c:pt idx="2095">
                  <c:v>44263.875</c:v>
                </c:pt>
                <c:pt idx="2096">
                  <c:v>44264</c:v>
                </c:pt>
                <c:pt idx="2097">
                  <c:v>44264.125</c:v>
                </c:pt>
                <c:pt idx="2098">
                  <c:v>44264.25</c:v>
                </c:pt>
                <c:pt idx="2099">
                  <c:v>44264.375</c:v>
                </c:pt>
                <c:pt idx="2100">
                  <c:v>44264.5</c:v>
                </c:pt>
                <c:pt idx="2101">
                  <c:v>44264.625</c:v>
                </c:pt>
                <c:pt idx="2102">
                  <c:v>44264.75</c:v>
                </c:pt>
                <c:pt idx="2103">
                  <c:v>44264.875</c:v>
                </c:pt>
                <c:pt idx="2104">
                  <c:v>44265</c:v>
                </c:pt>
                <c:pt idx="2105">
                  <c:v>44265.125</c:v>
                </c:pt>
                <c:pt idx="2106">
                  <c:v>44265.25</c:v>
                </c:pt>
                <c:pt idx="2107">
                  <c:v>44265.375</c:v>
                </c:pt>
                <c:pt idx="2108">
                  <c:v>44265.5</c:v>
                </c:pt>
                <c:pt idx="2109">
                  <c:v>44265.625</c:v>
                </c:pt>
                <c:pt idx="2110">
                  <c:v>44265.75</c:v>
                </c:pt>
                <c:pt idx="2111">
                  <c:v>44265.875</c:v>
                </c:pt>
                <c:pt idx="2112">
                  <c:v>44266</c:v>
                </c:pt>
                <c:pt idx="2113">
                  <c:v>44266.125</c:v>
                </c:pt>
                <c:pt idx="2114">
                  <c:v>44266.25</c:v>
                </c:pt>
                <c:pt idx="2115">
                  <c:v>44266.375</c:v>
                </c:pt>
                <c:pt idx="2116">
                  <c:v>44266.5</c:v>
                </c:pt>
                <c:pt idx="2117">
                  <c:v>44266.625</c:v>
                </c:pt>
                <c:pt idx="2118">
                  <c:v>44266.75</c:v>
                </c:pt>
                <c:pt idx="2119">
                  <c:v>44266.875</c:v>
                </c:pt>
                <c:pt idx="2120">
                  <c:v>44267</c:v>
                </c:pt>
                <c:pt idx="2121">
                  <c:v>44267.125</c:v>
                </c:pt>
                <c:pt idx="2122">
                  <c:v>44267.25</c:v>
                </c:pt>
                <c:pt idx="2123">
                  <c:v>44267.375</c:v>
                </c:pt>
                <c:pt idx="2124">
                  <c:v>44267.5</c:v>
                </c:pt>
                <c:pt idx="2125">
                  <c:v>44267.625</c:v>
                </c:pt>
                <c:pt idx="2126">
                  <c:v>44267.75</c:v>
                </c:pt>
                <c:pt idx="2127">
                  <c:v>44267.875</c:v>
                </c:pt>
                <c:pt idx="2128">
                  <c:v>44268</c:v>
                </c:pt>
                <c:pt idx="2129">
                  <c:v>44268.125</c:v>
                </c:pt>
                <c:pt idx="2130">
                  <c:v>44268.25</c:v>
                </c:pt>
                <c:pt idx="2131">
                  <c:v>44268.375</c:v>
                </c:pt>
                <c:pt idx="2132">
                  <c:v>44268.5</c:v>
                </c:pt>
                <c:pt idx="2133">
                  <c:v>44268.625</c:v>
                </c:pt>
                <c:pt idx="2134">
                  <c:v>44268.75</c:v>
                </c:pt>
                <c:pt idx="2135">
                  <c:v>44268.875</c:v>
                </c:pt>
                <c:pt idx="2136">
                  <c:v>44269</c:v>
                </c:pt>
                <c:pt idx="2137">
                  <c:v>44269.125</c:v>
                </c:pt>
                <c:pt idx="2138">
                  <c:v>44269.25</c:v>
                </c:pt>
                <c:pt idx="2139">
                  <c:v>44269.375</c:v>
                </c:pt>
                <c:pt idx="2140">
                  <c:v>44269.5</c:v>
                </c:pt>
                <c:pt idx="2141">
                  <c:v>44269.625</c:v>
                </c:pt>
                <c:pt idx="2142">
                  <c:v>44269.75</c:v>
                </c:pt>
                <c:pt idx="2143">
                  <c:v>44269.875</c:v>
                </c:pt>
                <c:pt idx="2144">
                  <c:v>44270</c:v>
                </c:pt>
                <c:pt idx="2145">
                  <c:v>44270.125</c:v>
                </c:pt>
                <c:pt idx="2146">
                  <c:v>44270.25</c:v>
                </c:pt>
                <c:pt idx="2147">
                  <c:v>44270.375</c:v>
                </c:pt>
                <c:pt idx="2148">
                  <c:v>44270.5</c:v>
                </c:pt>
                <c:pt idx="2149">
                  <c:v>44270.625</c:v>
                </c:pt>
                <c:pt idx="2150">
                  <c:v>44270.75</c:v>
                </c:pt>
                <c:pt idx="2151">
                  <c:v>44270.875</c:v>
                </c:pt>
                <c:pt idx="2152">
                  <c:v>44271</c:v>
                </c:pt>
                <c:pt idx="2153">
                  <c:v>44271.125</c:v>
                </c:pt>
                <c:pt idx="2154">
                  <c:v>44271.25</c:v>
                </c:pt>
                <c:pt idx="2155">
                  <c:v>44271.375</c:v>
                </c:pt>
                <c:pt idx="2156">
                  <c:v>44271.5</c:v>
                </c:pt>
                <c:pt idx="2157">
                  <c:v>44271.625</c:v>
                </c:pt>
                <c:pt idx="2158">
                  <c:v>44271.75</c:v>
                </c:pt>
                <c:pt idx="2159">
                  <c:v>44271.875</c:v>
                </c:pt>
                <c:pt idx="2160">
                  <c:v>44272</c:v>
                </c:pt>
                <c:pt idx="2161">
                  <c:v>44272.125</c:v>
                </c:pt>
                <c:pt idx="2162">
                  <c:v>44272.25</c:v>
                </c:pt>
                <c:pt idx="2163">
                  <c:v>44272.375</c:v>
                </c:pt>
                <c:pt idx="2164">
                  <c:v>44272.5</c:v>
                </c:pt>
                <c:pt idx="2165">
                  <c:v>44272.625</c:v>
                </c:pt>
                <c:pt idx="2166">
                  <c:v>44272.75</c:v>
                </c:pt>
                <c:pt idx="2167">
                  <c:v>44272.875</c:v>
                </c:pt>
                <c:pt idx="2168">
                  <c:v>44273</c:v>
                </c:pt>
                <c:pt idx="2169">
                  <c:v>44273.125</c:v>
                </c:pt>
                <c:pt idx="2170">
                  <c:v>44273.25</c:v>
                </c:pt>
                <c:pt idx="2171">
                  <c:v>44273.375</c:v>
                </c:pt>
                <c:pt idx="2172">
                  <c:v>44273.5</c:v>
                </c:pt>
                <c:pt idx="2173">
                  <c:v>44273.625</c:v>
                </c:pt>
                <c:pt idx="2174">
                  <c:v>44273.75</c:v>
                </c:pt>
                <c:pt idx="2175">
                  <c:v>44273.875</c:v>
                </c:pt>
                <c:pt idx="2176">
                  <c:v>44274</c:v>
                </c:pt>
                <c:pt idx="2177">
                  <c:v>44274.125</c:v>
                </c:pt>
                <c:pt idx="2178">
                  <c:v>44274.25</c:v>
                </c:pt>
                <c:pt idx="2179">
                  <c:v>44274.375</c:v>
                </c:pt>
                <c:pt idx="2180">
                  <c:v>44274.5</c:v>
                </c:pt>
                <c:pt idx="2181">
                  <c:v>44274.625</c:v>
                </c:pt>
                <c:pt idx="2182">
                  <c:v>44274.75</c:v>
                </c:pt>
                <c:pt idx="2183">
                  <c:v>44274.875</c:v>
                </c:pt>
                <c:pt idx="2184">
                  <c:v>44275</c:v>
                </c:pt>
                <c:pt idx="2185">
                  <c:v>44275.125</c:v>
                </c:pt>
                <c:pt idx="2186">
                  <c:v>44275.25</c:v>
                </c:pt>
                <c:pt idx="2187">
                  <c:v>44275.375</c:v>
                </c:pt>
                <c:pt idx="2188">
                  <c:v>44275.5</c:v>
                </c:pt>
                <c:pt idx="2189">
                  <c:v>44275.625</c:v>
                </c:pt>
                <c:pt idx="2190">
                  <c:v>44275.75</c:v>
                </c:pt>
                <c:pt idx="2191">
                  <c:v>44275.875</c:v>
                </c:pt>
                <c:pt idx="2192">
                  <c:v>44276</c:v>
                </c:pt>
                <c:pt idx="2193">
                  <c:v>44276.125</c:v>
                </c:pt>
                <c:pt idx="2194">
                  <c:v>44276.25</c:v>
                </c:pt>
                <c:pt idx="2195">
                  <c:v>44276.375</c:v>
                </c:pt>
                <c:pt idx="2196">
                  <c:v>44276.5</c:v>
                </c:pt>
                <c:pt idx="2197">
                  <c:v>44276.625</c:v>
                </c:pt>
                <c:pt idx="2198">
                  <c:v>44276.75</c:v>
                </c:pt>
                <c:pt idx="2199">
                  <c:v>44276.875</c:v>
                </c:pt>
                <c:pt idx="2200">
                  <c:v>44277</c:v>
                </c:pt>
                <c:pt idx="2201">
                  <c:v>44277.125</c:v>
                </c:pt>
                <c:pt idx="2202">
                  <c:v>44277.25</c:v>
                </c:pt>
                <c:pt idx="2203">
                  <c:v>44277.375</c:v>
                </c:pt>
                <c:pt idx="2204">
                  <c:v>44277.5</c:v>
                </c:pt>
                <c:pt idx="2205">
                  <c:v>44277.625</c:v>
                </c:pt>
                <c:pt idx="2206">
                  <c:v>44277.75</c:v>
                </c:pt>
                <c:pt idx="2207">
                  <c:v>44277.875</c:v>
                </c:pt>
                <c:pt idx="2208">
                  <c:v>44278</c:v>
                </c:pt>
                <c:pt idx="2209">
                  <c:v>44278.125</c:v>
                </c:pt>
                <c:pt idx="2210">
                  <c:v>44278.25</c:v>
                </c:pt>
                <c:pt idx="2211">
                  <c:v>44278.375</c:v>
                </c:pt>
                <c:pt idx="2212">
                  <c:v>44278.5</c:v>
                </c:pt>
                <c:pt idx="2213">
                  <c:v>44278.625</c:v>
                </c:pt>
                <c:pt idx="2214">
                  <c:v>44278.75</c:v>
                </c:pt>
                <c:pt idx="2215">
                  <c:v>44278.875</c:v>
                </c:pt>
                <c:pt idx="2216">
                  <c:v>44279</c:v>
                </c:pt>
                <c:pt idx="2217">
                  <c:v>44279.125</c:v>
                </c:pt>
                <c:pt idx="2218">
                  <c:v>44279.25</c:v>
                </c:pt>
                <c:pt idx="2219">
                  <c:v>44279.375</c:v>
                </c:pt>
                <c:pt idx="2220">
                  <c:v>44279.5</c:v>
                </c:pt>
                <c:pt idx="2221">
                  <c:v>44279.625</c:v>
                </c:pt>
                <c:pt idx="2222">
                  <c:v>44279.75</c:v>
                </c:pt>
                <c:pt idx="2223">
                  <c:v>44279.875</c:v>
                </c:pt>
                <c:pt idx="2224">
                  <c:v>44280</c:v>
                </c:pt>
                <c:pt idx="2225">
                  <c:v>44280.125</c:v>
                </c:pt>
                <c:pt idx="2226">
                  <c:v>44280.25</c:v>
                </c:pt>
                <c:pt idx="2227">
                  <c:v>44280.375</c:v>
                </c:pt>
                <c:pt idx="2228">
                  <c:v>44280.5</c:v>
                </c:pt>
                <c:pt idx="2229">
                  <c:v>44280.625</c:v>
                </c:pt>
                <c:pt idx="2230">
                  <c:v>44280.75</c:v>
                </c:pt>
                <c:pt idx="2231">
                  <c:v>44280.875</c:v>
                </c:pt>
                <c:pt idx="2232">
                  <c:v>44281</c:v>
                </c:pt>
                <c:pt idx="2233">
                  <c:v>44281.125</c:v>
                </c:pt>
                <c:pt idx="2234">
                  <c:v>44281.25</c:v>
                </c:pt>
                <c:pt idx="2235">
                  <c:v>44281.375</c:v>
                </c:pt>
                <c:pt idx="2236">
                  <c:v>44281.5</c:v>
                </c:pt>
                <c:pt idx="2237">
                  <c:v>44281.625</c:v>
                </c:pt>
                <c:pt idx="2238">
                  <c:v>44281.75</c:v>
                </c:pt>
                <c:pt idx="2239">
                  <c:v>44281.875</c:v>
                </c:pt>
                <c:pt idx="2240">
                  <c:v>44282</c:v>
                </c:pt>
                <c:pt idx="2241">
                  <c:v>44282.125</c:v>
                </c:pt>
                <c:pt idx="2242">
                  <c:v>44282.25</c:v>
                </c:pt>
                <c:pt idx="2243">
                  <c:v>44282.375</c:v>
                </c:pt>
                <c:pt idx="2244">
                  <c:v>44282.5</c:v>
                </c:pt>
                <c:pt idx="2245">
                  <c:v>44282.625</c:v>
                </c:pt>
                <c:pt idx="2246">
                  <c:v>44282.75</c:v>
                </c:pt>
                <c:pt idx="2247">
                  <c:v>44282.875</c:v>
                </c:pt>
                <c:pt idx="2248">
                  <c:v>44283</c:v>
                </c:pt>
                <c:pt idx="2249">
                  <c:v>44283.125</c:v>
                </c:pt>
                <c:pt idx="2250">
                  <c:v>44283.25</c:v>
                </c:pt>
                <c:pt idx="2251">
                  <c:v>44283.375</c:v>
                </c:pt>
                <c:pt idx="2252">
                  <c:v>44283.5</c:v>
                </c:pt>
                <c:pt idx="2253">
                  <c:v>44283.625</c:v>
                </c:pt>
                <c:pt idx="2254">
                  <c:v>44283.75</c:v>
                </c:pt>
                <c:pt idx="2255">
                  <c:v>44283.875</c:v>
                </c:pt>
                <c:pt idx="2256">
                  <c:v>44284</c:v>
                </c:pt>
                <c:pt idx="2257">
                  <c:v>44284.125</c:v>
                </c:pt>
                <c:pt idx="2258">
                  <c:v>44284.25</c:v>
                </c:pt>
                <c:pt idx="2259">
                  <c:v>44284.375</c:v>
                </c:pt>
                <c:pt idx="2260">
                  <c:v>44284.5</c:v>
                </c:pt>
                <c:pt idx="2261">
                  <c:v>44284.625</c:v>
                </c:pt>
                <c:pt idx="2262">
                  <c:v>44284.75</c:v>
                </c:pt>
                <c:pt idx="2263">
                  <c:v>44284.875</c:v>
                </c:pt>
                <c:pt idx="2264">
                  <c:v>44285</c:v>
                </c:pt>
                <c:pt idx="2265">
                  <c:v>44285.125</c:v>
                </c:pt>
                <c:pt idx="2266">
                  <c:v>44285.25</c:v>
                </c:pt>
                <c:pt idx="2267">
                  <c:v>44285.375</c:v>
                </c:pt>
                <c:pt idx="2268">
                  <c:v>44285.5</c:v>
                </c:pt>
                <c:pt idx="2269">
                  <c:v>44285.625</c:v>
                </c:pt>
                <c:pt idx="2270">
                  <c:v>44285.75</c:v>
                </c:pt>
                <c:pt idx="2271">
                  <c:v>44285.875</c:v>
                </c:pt>
                <c:pt idx="2272">
                  <c:v>44286</c:v>
                </c:pt>
                <c:pt idx="2273">
                  <c:v>44286.125</c:v>
                </c:pt>
                <c:pt idx="2274">
                  <c:v>44286.25</c:v>
                </c:pt>
                <c:pt idx="2275">
                  <c:v>44286.375</c:v>
                </c:pt>
                <c:pt idx="2276">
                  <c:v>44286.5</c:v>
                </c:pt>
                <c:pt idx="2277">
                  <c:v>44286.625</c:v>
                </c:pt>
                <c:pt idx="2278">
                  <c:v>44286.75</c:v>
                </c:pt>
                <c:pt idx="2279">
                  <c:v>44286.875</c:v>
                </c:pt>
              </c:numCache>
            </c:numRef>
          </c:xVal>
          <c:yVal>
            <c:numRef>
              <c:f>Hydrotel_3h!$G$89027:$G$91306</c:f>
              <c:numCache>
                <c:formatCode>General</c:formatCode>
                <c:ptCount val="2280"/>
                <c:pt idx="0">
                  <c:v>0.19442200000000001</c:v>
                </c:pt>
                <c:pt idx="1">
                  <c:v>0.194387</c:v>
                </c:pt>
                <c:pt idx="2">
                  <c:v>0.194351</c:v>
                </c:pt>
                <c:pt idx="3">
                  <c:v>0.19431599999999999</c:v>
                </c:pt>
                <c:pt idx="4">
                  <c:v>0.19428000000000001</c:v>
                </c:pt>
                <c:pt idx="5">
                  <c:v>0.194245</c:v>
                </c:pt>
                <c:pt idx="6">
                  <c:v>0.19420899999999999</c:v>
                </c:pt>
                <c:pt idx="7">
                  <c:v>0.19417300000000001</c:v>
                </c:pt>
                <c:pt idx="8">
                  <c:v>0.194137</c:v>
                </c:pt>
                <c:pt idx="9">
                  <c:v>0.19409999999999999</c:v>
                </c:pt>
                <c:pt idx="10">
                  <c:v>0.19406200000000001</c:v>
                </c:pt>
                <c:pt idx="11">
                  <c:v>0.194025</c:v>
                </c:pt>
                <c:pt idx="12">
                  <c:v>0.19398899999999999</c:v>
                </c:pt>
                <c:pt idx="13">
                  <c:v>0.19395200000000001</c:v>
                </c:pt>
                <c:pt idx="14">
                  <c:v>0.193914</c:v>
                </c:pt>
                <c:pt idx="15">
                  <c:v>0.19387599999999999</c:v>
                </c:pt>
                <c:pt idx="16">
                  <c:v>0.19383700000000001</c:v>
                </c:pt>
                <c:pt idx="17">
                  <c:v>0.193798</c:v>
                </c:pt>
                <c:pt idx="18">
                  <c:v>0.19375800000000001</c:v>
                </c:pt>
                <c:pt idx="19">
                  <c:v>0.193719</c:v>
                </c:pt>
                <c:pt idx="20">
                  <c:v>0.19367999999999999</c:v>
                </c:pt>
                <c:pt idx="21">
                  <c:v>0.19364100000000001</c:v>
                </c:pt>
                <c:pt idx="22">
                  <c:v>0.193602</c:v>
                </c:pt>
                <c:pt idx="23">
                  <c:v>0.19356300000000001</c:v>
                </c:pt>
                <c:pt idx="24">
                  <c:v>0.193524</c:v>
                </c:pt>
                <c:pt idx="25">
                  <c:v>0.19348399999999999</c:v>
                </c:pt>
                <c:pt idx="26">
                  <c:v>0.19344500000000001</c:v>
                </c:pt>
                <c:pt idx="27">
                  <c:v>0.19340599999999999</c:v>
                </c:pt>
                <c:pt idx="28">
                  <c:v>0.19370699999999999</c:v>
                </c:pt>
                <c:pt idx="29">
                  <c:v>0.19504199999999999</c:v>
                </c:pt>
                <c:pt idx="30">
                  <c:v>0.198458</c:v>
                </c:pt>
                <c:pt idx="31">
                  <c:v>0.20496600000000001</c:v>
                </c:pt>
                <c:pt idx="32">
                  <c:v>0.21163599999999999</c:v>
                </c:pt>
                <c:pt idx="33">
                  <c:v>0.21626000000000001</c:v>
                </c:pt>
                <c:pt idx="34">
                  <c:v>0.223772</c:v>
                </c:pt>
                <c:pt idx="35">
                  <c:v>0.24836</c:v>
                </c:pt>
                <c:pt idx="36">
                  <c:v>0.29643900000000001</c:v>
                </c:pt>
                <c:pt idx="37">
                  <c:v>0.34492400000000001</c:v>
                </c:pt>
                <c:pt idx="38">
                  <c:v>0.36974699999999999</c:v>
                </c:pt>
                <c:pt idx="39">
                  <c:v>0.37188500000000002</c:v>
                </c:pt>
                <c:pt idx="40">
                  <c:v>0.36157299999999998</c:v>
                </c:pt>
                <c:pt idx="41">
                  <c:v>0.34729900000000002</c:v>
                </c:pt>
                <c:pt idx="42">
                  <c:v>0.33334599999999998</c:v>
                </c:pt>
                <c:pt idx="43">
                  <c:v>0.320664</c:v>
                </c:pt>
                <c:pt idx="44">
                  <c:v>0.30901400000000001</c:v>
                </c:pt>
                <c:pt idx="45">
                  <c:v>0.29821500000000001</c:v>
                </c:pt>
                <c:pt idx="46">
                  <c:v>0.28813800000000001</c:v>
                </c:pt>
                <c:pt idx="47">
                  <c:v>0.278555</c:v>
                </c:pt>
                <c:pt idx="48">
                  <c:v>0.26934799999999998</c:v>
                </c:pt>
                <c:pt idx="49">
                  <c:v>0.26058799999999999</c:v>
                </c:pt>
                <c:pt idx="50">
                  <c:v>0.25242399999999998</c:v>
                </c:pt>
                <c:pt idx="51">
                  <c:v>0.24495600000000001</c:v>
                </c:pt>
                <c:pt idx="52">
                  <c:v>0.23821400000000001</c:v>
                </c:pt>
                <c:pt idx="53">
                  <c:v>0.232155</c:v>
                </c:pt>
                <c:pt idx="54">
                  <c:v>0.22673199999999999</c:v>
                </c:pt>
                <c:pt idx="55">
                  <c:v>0.22192500000000001</c:v>
                </c:pt>
                <c:pt idx="56">
                  <c:v>0.21770400000000001</c:v>
                </c:pt>
                <c:pt idx="57">
                  <c:v>0.21399699999999999</c:v>
                </c:pt>
                <c:pt idx="58">
                  <c:v>0.21074200000000001</c:v>
                </c:pt>
                <c:pt idx="59">
                  <c:v>0.20793700000000001</c:v>
                </c:pt>
                <c:pt idx="60">
                  <c:v>0.20554900000000001</c:v>
                </c:pt>
                <c:pt idx="61">
                  <c:v>0.20352799999999999</c:v>
                </c:pt>
                <c:pt idx="62">
                  <c:v>0.201822</c:v>
                </c:pt>
                <c:pt idx="63">
                  <c:v>0.20044100000000001</c:v>
                </c:pt>
                <c:pt idx="64">
                  <c:v>0.19944100000000001</c:v>
                </c:pt>
                <c:pt idx="65">
                  <c:v>0.19883300000000001</c:v>
                </c:pt>
                <c:pt idx="66">
                  <c:v>0.19863900000000001</c:v>
                </c:pt>
                <c:pt idx="67">
                  <c:v>0.20403099999999999</c:v>
                </c:pt>
                <c:pt idx="68">
                  <c:v>0.223109</c:v>
                </c:pt>
                <c:pt idx="69">
                  <c:v>0.24961900000000001</c:v>
                </c:pt>
                <c:pt idx="70">
                  <c:v>0.27065699999999998</c:v>
                </c:pt>
                <c:pt idx="71">
                  <c:v>0.28085300000000002</c:v>
                </c:pt>
                <c:pt idx="72">
                  <c:v>0.28178599999999998</c:v>
                </c:pt>
                <c:pt idx="73">
                  <c:v>0.27762100000000001</c:v>
                </c:pt>
                <c:pt idx="74">
                  <c:v>0.27399600000000002</c:v>
                </c:pt>
                <c:pt idx="75">
                  <c:v>0.27534599999999998</c:v>
                </c:pt>
                <c:pt idx="76">
                  <c:v>0.27840399999999998</c:v>
                </c:pt>
                <c:pt idx="77">
                  <c:v>0.27951900000000002</c:v>
                </c:pt>
                <c:pt idx="78">
                  <c:v>0.27869699999999997</c:v>
                </c:pt>
                <c:pt idx="79">
                  <c:v>0.27590999999999999</c:v>
                </c:pt>
                <c:pt idx="80">
                  <c:v>0.271395</c:v>
                </c:pt>
                <c:pt idx="81">
                  <c:v>0.265934</c:v>
                </c:pt>
                <c:pt idx="82">
                  <c:v>0.26030500000000001</c:v>
                </c:pt>
                <c:pt idx="83">
                  <c:v>0.255019</c:v>
                </c:pt>
                <c:pt idx="84">
                  <c:v>0.25000800000000001</c:v>
                </c:pt>
                <c:pt idx="85">
                  <c:v>0.24509700000000001</c:v>
                </c:pt>
                <c:pt idx="86">
                  <c:v>0.24021600000000001</c:v>
                </c:pt>
                <c:pt idx="87">
                  <c:v>0.235372</c:v>
                </c:pt>
                <c:pt idx="88">
                  <c:v>0.230681</c:v>
                </c:pt>
                <c:pt idx="89">
                  <c:v>0.22626399999999999</c:v>
                </c:pt>
                <c:pt idx="90">
                  <c:v>0.222165</c:v>
                </c:pt>
                <c:pt idx="91">
                  <c:v>0.21843799999999999</c:v>
                </c:pt>
                <c:pt idx="92">
                  <c:v>0.21510499999999999</c:v>
                </c:pt>
                <c:pt idx="93">
                  <c:v>0.21218400000000001</c:v>
                </c:pt>
                <c:pt idx="94">
                  <c:v>0.209733</c:v>
                </c:pt>
                <c:pt idx="95">
                  <c:v>0.20768500000000001</c:v>
                </c:pt>
                <c:pt idx="96">
                  <c:v>0.205877</c:v>
                </c:pt>
                <c:pt idx="97">
                  <c:v>0.20425099999999999</c:v>
                </c:pt>
                <c:pt idx="98">
                  <c:v>0.202821</c:v>
                </c:pt>
                <c:pt idx="99">
                  <c:v>0.201568</c:v>
                </c:pt>
                <c:pt idx="100">
                  <c:v>0.20046900000000001</c:v>
                </c:pt>
                <c:pt idx="101">
                  <c:v>0.19950799999999999</c:v>
                </c:pt>
                <c:pt idx="102">
                  <c:v>0.19866900000000001</c:v>
                </c:pt>
                <c:pt idx="103">
                  <c:v>0.197938</c:v>
                </c:pt>
                <c:pt idx="104">
                  <c:v>0.197301</c:v>
                </c:pt>
                <c:pt idx="105">
                  <c:v>0.19674700000000001</c:v>
                </c:pt>
                <c:pt idx="106">
                  <c:v>0.196266</c:v>
                </c:pt>
                <c:pt idx="107">
                  <c:v>0.195849</c:v>
                </c:pt>
                <c:pt idx="108">
                  <c:v>0.195488</c:v>
                </c:pt>
                <c:pt idx="109">
                  <c:v>0.19517399999999999</c:v>
                </c:pt>
                <c:pt idx="110">
                  <c:v>0.19490199999999999</c:v>
                </c:pt>
                <c:pt idx="111">
                  <c:v>0.19466600000000001</c:v>
                </c:pt>
                <c:pt idx="112">
                  <c:v>0.19446099999999999</c:v>
                </c:pt>
                <c:pt idx="113">
                  <c:v>0.19428400000000001</c:v>
                </c:pt>
                <c:pt idx="114">
                  <c:v>0.194129</c:v>
                </c:pt>
                <c:pt idx="115">
                  <c:v>0.193995</c:v>
                </c:pt>
                <c:pt idx="116">
                  <c:v>0.19387799999999999</c:v>
                </c:pt>
                <c:pt idx="117">
                  <c:v>0.193775</c:v>
                </c:pt>
                <c:pt idx="118">
                  <c:v>0.193684</c:v>
                </c:pt>
                <c:pt idx="119">
                  <c:v>0.193604</c:v>
                </c:pt>
                <c:pt idx="120">
                  <c:v>0.19353300000000001</c:v>
                </c:pt>
                <c:pt idx="121">
                  <c:v>0.19347</c:v>
                </c:pt>
                <c:pt idx="122">
                  <c:v>0.193413</c:v>
                </c:pt>
                <c:pt idx="123">
                  <c:v>0.19336200000000001</c:v>
                </c:pt>
                <c:pt idx="124">
                  <c:v>0.19331499999999999</c:v>
                </c:pt>
                <c:pt idx="125">
                  <c:v>0.193273</c:v>
                </c:pt>
                <c:pt idx="126">
                  <c:v>0.19323499999999999</c:v>
                </c:pt>
                <c:pt idx="127">
                  <c:v>0.19320000000000001</c:v>
                </c:pt>
                <c:pt idx="128">
                  <c:v>0.19316800000000001</c:v>
                </c:pt>
                <c:pt idx="129">
                  <c:v>0.193138</c:v>
                </c:pt>
                <c:pt idx="130">
                  <c:v>0.193111</c:v>
                </c:pt>
                <c:pt idx="131">
                  <c:v>0.19308600000000001</c:v>
                </c:pt>
                <c:pt idx="132">
                  <c:v>0.19306200000000001</c:v>
                </c:pt>
                <c:pt idx="133">
                  <c:v>0.19303999999999999</c:v>
                </c:pt>
                <c:pt idx="134">
                  <c:v>0.193018</c:v>
                </c:pt>
                <c:pt idx="135">
                  <c:v>0.192996</c:v>
                </c:pt>
                <c:pt idx="136">
                  <c:v>0.19297400000000001</c:v>
                </c:pt>
                <c:pt idx="137">
                  <c:v>0.19295200000000001</c:v>
                </c:pt>
                <c:pt idx="138">
                  <c:v>0.19292999999999999</c:v>
                </c:pt>
                <c:pt idx="139">
                  <c:v>0.192908</c:v>
                </c:pt>
                <c:pt idx="140">
                  <c:v>0.192885</c:v>
                </c:pt>
                <c:pt idx="141">
                  <c:v>0.19286200000000001</c:v>
                </c:pt>
                <c:pt idx="142">
                  <c:v>0.19283800000000001</c:v>
                </c:pt>
                <c:pt idx="143">
                  <c:v>0.19281200000000001</c:v>
                </c:pt>
                <c:pt idx="144">
                  <c:v>0.19625699999999999</c:v>
                </c:pt>
                <c:pt idx="145">
                  <c:v>0.21068600000000001</c:v>
                </c:pt>
                <c:pt idx="146">
                  <c:v>0.23918400000000001</c:v>
                </c:pt>
                <c:pt idx="147">
                  <c:v>0.27680900000000003</c:v>
                </c:pt>
                <c:pt idx="148">
                  <c:v>0.32083400000000001</c:v>
                </c:pt>
                <c:pt idx="149">
                  <c:v>0.377745</c:v>
                </c:pt>
                <c:pt idx="150">
                  <c:v>0.42860500000000001</c:v>
                </c:pt>
                <c:pt idx="151">
                  <c:v>0.45040599999999997</c:v>
                </c:pt>
                <c:pt idx="152">
                  <c:v>0.44630199999999998</c:v>
                </c:pt>
                <c:pt idx="153">
                  <c:v>0.42840299999999998</c:v>
                </c:pt>
                <c:pt idx="154">
                  <c:v>0.40629399999999999</c:v>
                </c:pt>
                <c:pt idx="155">
                  <c:v>0.38481399999999999</c:v>
                </c:pt>
                <c:pt idx="156">
                  <c:v>0.36503400000000003</c:v>
                </c:pt>
                <c:pt idx="157">
                  <c:v>0.34667199999999998</c:v>
                </c:pt>
                <c:pt idx="158">
                  <c:v>0.32947300000000002</c:v>
                </c:pt>
                <c:pt idx="159">
                  <c:v>0.31358999999999998</c:v>
                </c:pt>
                <c:pt idx="160">
                  <c:v>0.29905999999999999</c:v>
                </c:pt>
                <c:pt idx="161">
                  <c:v>0.28578599999999998</c:v>
                </c:pt>
                <c:pt idx="162">
                  <c:v>0.27373900000000001</c:v>
                </c:pt>
                <c:pt idx="163">
                  <c:v>0.26293100000000003</c:v>
                </c:pt>
                <c:pt idx="164">
                  <c:v>0.25332500000000002</c:v>
                </c:pt>
                <c:pt idx="165">
                  <c:v>0.24494099999999999</c:v>
                </c:pt>
                <c:pt idx="166">
                  <c:v>0.23792199999999999</c:v>
                </c:pt>
                <c:pt idx="167">
                  <c:v>0.23211399999999999</c:v>
                </c:pt>
                <c:pt idx="168">
                  <c:v>0.227102</c:v>
                </c:pt>
                <c:pt idx="169">
                  <c:v>0.222908</c:v>
                </c:pt>
                <c:pt idx="170">
                  <c:v>0.21978300000000001</c:v>
                </c:pt>
                <c:pt idx="171">
                  <c:v>0.21781300000000001</c:v>
                </c:pt>
                <c:pt idx="172">
                  <c:v>0.22178500000000001</c:v>
                </c:pt>
                <c:pt idx="173">
                  <c:v>0.2374</c:v>
                </c:pt>
                <c:pt idx="174">
                  <c:v>0.25815399999999999</c:v>
                </c:pt>
                <c:pt idx="175">
                  <c:v>0.280968</c:v>
                </c:pt>
                <c:pt idx="176">
                  <c:v>0.31208999999999998</c:v>
                </c:pt>
                <c:pt idx="177">
                  <c:v>0.34143400000000002</c:v>
                </c:pt>
                <c:pt idx="178">
                  <c:v>0.35898799999999997</c:v>
                </c:pt>
                <c:pt idx="179">
                  <c:v>0.36500199999999999</c:v>
                </c:pt>
                <c:pt idx="180">
                  <c:v>0.36361700000000002</c:v>
                </c:pt>
                <c:pt idx="181">
                  <c:v>0.36116700000000002</c:v>
                </c:pt>
                <c:pt idx="182">
                  <c:v>0.356765</c:v>
                </c:pt>
                <c:pt idx="183">
                  <c:v>0.34825800000000001</c:v>
                </c:pt>
                <c:pt idx="184">
                  <c:v>0.336646</c:v>
                </c:pt>
                <c:pt idx="185">
                  <c:v>0.323459</c:v>
                </c:pt>
                <c:pt idx="186">
                  <c:v>0.31026900000000002</c:v>
                </c:pt>
                <c:pt idx="187">
                  <c:v>0.297906</c:v>
                </c:pt>
                <c:pt idx="188">
                  <c:v>0.28648800000000002</c:v>
                </c:pt>
                <c:pt idx="189">
                  <c:v>0.275972</c:v>
                </c:pt>
                <c:pt idx="190">
                  <c:v>0.26633699999999999</c:v>
                </c:pt>
                <c:pt idx="191">
                  <c:v>0.25845299999999999</c:v>
                </c:pt>
                <c:pt idx="192">
                  <c:v>0.25319799999999998</c:v>
                </c:pt>
                <c:pt idx="193">
                  <c:v>0.24893199999999999</c:v>
                </c:pt>
                <c:pt idx="194">
                  <c:v>0.244366</c:v>
                </c:pt>
                <c:pt idx="195">
                  <c:v>0.23968100000000001</c:v>
                </c:pt>
                <c:pt idx="196">
                  <c:v>0.235404</c:v>
                </c:pt>
                <c:pt idx="197">
                  <c:v>0.231434</c:v>
                </c:pt>
                <c:pt idx="198">
                  <c:v>0.22759499999999999</c:v>
                </c:pt>
                <c:pt idx="199">
                  <c:v>0.22391</c:v>
                </c:pt>
                <c:pt idx="200">
                  <c:v>0.22036500000000001</c:v>
                </c:pt>
                <c:pt idx="201">
                  <c:v>0.217029</c:v>
                </c:pt>
                <c:pt idx="202">
                  <c:v>0.21399499999999999</c:v>
                </c:pt>
                <c:pt idx="203">
                  <c:v>0.21128</c:v>
                </c:pt>
                <c:pt idx="204">
                  <c:v>0.20887900000000001</c:v>
                </c:pt>
                <c:pt idx="205">
                  <c:v>0.20676900000000001</c:v>
                </c:pt>
                <c:pt idx="206">
                  <c:v>0.204927</c:v>
                </c:pt>
                <c:pt idx="207">
                  <c:v>0.20332600000000001</c:v>
                </c:pt>
                <c:pt idx="208">
                  <c:v>0.20193700000000001</c:v>
                </c:pt>
                <c:pt idx="209">
                  <c:v>0.20073299999999999</c:v>
                </c:pt>
                <c:pt idx="210">
                  <c:v>0.19969000000000001</c:v>
                </c:pt>
                <c:pt idx="211">
                  <c:v>0.19878699999999999</c:v>
                </c:pt>
                <c:pt idx="212">
                  <c:v>0.19800999999999999</c:v>
                </c:pt>
                <c:pt idx="213">
                  <c:v>0.19734199999999999</c:v>
                </c:pt>
                <c:pt idx="214">
                  <c:v>0.196765</c:v>
                </c:pt>
                <c:pt idx="215">
                  <c:v>0.196271</c:v>
                </c:pt>
                <c:pt idx="216">
                  <c:v>0.195851</c:v>
                </c:pt>
                <c:pt idx="217">
                  <c:v>0.19553899999999999</c:v>
                </c:pt>
                <c:pt idx="218">
                  <c:v>0.204539</c:v>
                </c:pt>
                <c:pt idx="219">
                  <c:v>0.23951800000000001</c:v>
                </c:pt>
                <c:pt idx="220">
                  <c:v>0.29278100000000001</c:v>
                </c:pt>
                <c:pt idx="221">
                  <c:v>0.33303899999999997</c:v>
                </c:pt>
                <c:pt idx="222">
                  <c:v>0.34701399999999999</c:v>
                </c:pt>
                <c:pt idx="223">
                  <c:v>0.342638</c:v>
                </c:pt>
                <c:pt idx="224">
                  <c:v>0.33049299999999998</c:v>
                </c:pt>
                <c:pt idx="225">
                  <c:v>0.31724200000000002</c:v>
                </c:pt>
                <c:pt idx="226">
                  <c:v>0.305205</c:v>
                </c:pt>
                <c:pt idx="227">
                  <c:v>0.29442099999999999</c:v>
                </c:pt>
                <c:pt idx="228">
                  <c:v>0.28452300000000003</c:v>
                </c:pt>
                <c:pt idx="229">
                  <c:v>0.27549600000000002</c:v>
                </c:pt>
                <c:pt idx="230">
                  <c:v>0.26724999999999999</c:v>
                </c:pt>
                <c:pt idx="231">
                  <c:v>0.25954700000000003</c:v>
                </c:pt>
                <c:pt idx="232">
                  <c:v>0.25228299999999998</c:v>
                </c:pt>
                <c:pt idx="233">
                  <c:v>0.245506</c:v>
                </c:pt>
                <c:pt idx="234">
                  <c:v>0.23935699999999999</c:v>
                </c:pt>
                <c:pt idx="235">
                  <c:v>0.23397699999999999</c:v>
                </c:pt>
                <c:pt idx="236">
                  <c:v>0.22917999999999999</c:v>
                </c:pt>
                <c:pt idx="237">
                  <c:v>0.22492000000000001</c:v>
                </c:pt>
                <c:pt idx="238">
                  <c:v>0.22340699999999999</c:v>
                </c:pt>
                <c:pt idx="239">
                  <c:v>0.227719</c:v>
                </c:pt>
                <c:pt idx="240">
                  <c:v>0.235765</c:v>
                </c:pt>
                <c:pt idx="241">
                  <c:v>0.24649299999999999</c:v>
                </c:pt>
                <c:pt idx="242">
                  <c:v>0.26240000000000002</c:v>
                </c:pt>
                <c:pt idx="243">
                  <c:v>0.27735100000000001</c:v>
                </c:pt>
                <c:pt idx="244">
                  <c:v>0.285362</c:v>
                </c:pt>
                <c:pt idx="245">
                  <c:v>0.28692400000000001</c:v>
                </c:pt>
                <c:pt idx="246">
                  <c:v>0.28423900000000002</c:v>
                </c:pt>
                <c:pt idx="247">
                  <c:v>0.27947699999999998</c:v>
                </c:pt>
                <c:pt idx="248">
                  <c:v>0.27395999999999998</c:v>
                </c:pt>
                <c:pt idx="249">
                  <c:v>0.26819399999999999</c:v>
                </c:pt>
                <c:pt idx="250">
                  <c:v>0.26230900000000001</c:v>
                </c:pt>
                <c:pt idx="251">
                  <c:v>0.256357</c:v>
                </c:pt>
                <c:pt idx="252">
                  <c:v>0.25049500000000002</c:v>
                </c:pt>
                <c:pt idx="253">
                  <c:v>0.24481900000000001</c:v>
                </c:pt>
                <c:pt idx="254">
                  <c:v>0.239369</c:v>
                </c:pt>
                <c:pt idx="255">
                  <c:v>0.234205</c:v>
                </c:pt>
                <c:pt idx="256">
                  <c:v>0.22939999999999999</c:v>
                </c:pt>
                <c:pt idx="257">
                  <c:v>0.22500100000000001</c:v>
                </c:pt>
                <c:pt idx="258">
                  <c:v>0.221028</c:v>
                </c:pt>
                <c:pt idx="259">
                  <c:v>0.217477</c:v>
                </c:pt>
                <c:pt idx="260">
                  <c:v>0.214308</c:v>
                </c:pt>
                <c:pt idx="261">
                  <c:v>0.211474</c:v>
                </c:pt>
                <c:pt idx="262">
                  <c:v>0.20895900000000001</c:v>
                </c:pt>
                <c:pt idx="263">
                  <c:v>0.20674400000000001</c:v>
                </c:pt>
                <c:pt idx="264">
                  <c:v>0.204819</c:v>
                </c:pt>
                <c:pt idx="265">
                  <c:v>0.20340800000000001</c:v>
                </c:pt>
                <c:pt idx="266">
                  <c:v>0.20269599999999999</c:v>
                </c:pt>
                <c:pt idx="267">
                  <c:v>0.202261</c:v>
                </c:pt>
                <c:pt idx="268">
                  <c:v>0.20175299999999999</c:v>
                </c:pt>
                <c:pt idx="269">
                  <c:v>0.20111299999999999</c:v>
                </c:pt>
                <c:pt idx="270">
                  <c:v>0.20033200000000001</c:v>
                </c:pt>
                <c:pt idx="271">
                  <c:v>0.19948099999999999</c:v>
                </c:pt>
                <c:pt idx="272">
                  <c:v>0.198654</c:v>
                </c:pt>
                <c:pt idx="273">
                  <c:v>0.197904</c:v>
                </c:pt>
                <c:pt idx="274">
                  <c:v>0.19725200000000001</c:v>
                </c:pt>
                <c:pt idx="275">
                  <c:v>0.19669800000000001</c:v>
                </c:pt>
                <c:pt idx="276">
                  <c:v>0.19623699999999999</c:v>
                </c:pt>
                <c:pt idx="277">
                  <c:v>0.195856</c:v>
                </c:pt>
                <c:pt idx="278">
                  <c:v>0.19553599999999999</c:v>
                </c:pt>
                <c:pt idx="279">
                  <c:v>0.195267</c:v>
                </c:pt>
                <c:pt idx="280">
                  <c:v>0.19503999999999999</c:v>
                </c:pt>
                <c:pt idx="281">
                  <c:v>0.19485</c:v>
                </c:pt>
                <c:pt idx="282">
                  <c:v>0.194692</c:v>
                </c:pt>
                <c:pt idx="283">
                  <c:v>0.19456000000000001</c:v>
                </c:pt>
                <c:pt idx="284">
                  <c:v>0.19444800000000001</c:v>
                </c:pt>
                <c:pt idx="285">
                  <c:v>0.194352</c:v>
                </c:pt>
                <c:pt idx="286">
                  <c:v>0.194268</c:v>
                </c:pt>
                <c:pt idx="287">
                  <c:v>0.19419400000000001</c:v>
                </c:pt>
                <c:pt idx="288">
                  <c:v>0.19412699999999999</c:v>
                </c:pt>
                <c:pt idx="289">
                  <c:v>0.198514</c:v>
                </c:pt>
                <c:pt idx="290">
                  <c:v>0.22164500000000001</c:v>
                </c:pt>
                <c:pt idx="291">
                  <c:v>0.27034799999999998</c:v>
                </c:pt>
                <c:pt idx="292">
                  <c:v>0.32096599999999997</c:v>
                </c:pt>
                <c:pt idx="293">
                  <c:v>0.35095399999999999</c:v>
                </c:pt>
                <c:pt idx="294">
                  <c:v>0.36290299999999998</c:v>
                </c:pt>
                <c:pt idx="295">
                  <c:v>0.363431</c:v>
                </c:pt>
                <c:pt idx="296">
                  <c:v>0.35753000000000001</c:v>
                </c:pt>
                <c:pt idx="297">
                  <c:v>0.34941100000000003</c:v>
                </c:pt>
                <c:pt idx="298">
                  <c:v>0.34046100000000001</c:v>
                </c:pt>
                <c:pt idx="299">
                  <c:v>0.33140700000000001</c:v>
                </c:pt>
                <c:pt idx="300">
                  <c:v>0.32755299999999998</c:v>
                </c:pt>
                <c:pt idx="301">
                  <c:v>0.33511000000000002</c:v>
                </c:pt>
                <c:pt idx="302">
                  <c:v>0.35222300000000001</c:v>
                </c:pt>
                <c:pt idx="303">
                  <c:v>0.37364000000000003</c:v>
                </c:pt>
                <c:pt idx="304">
                  <c:v>0.39089299999999999</c:v>
                </c:pt>
                <c:pt idx="305">
                  <c:v>0.40065899999999999</c:v>
                </c:pt>
                <c:pt idx="306">
                  <c:v>0.40732400000000002</c:v>
                </c:pt>
                <c:pt idx="307">
                  <c:v>0.41111700000000001</c:v>
                </c:pt>
                <c:pt idx="308">
                  <c:v>0.40987499999999999</c:v>
                </c:pt>
                <c:pt idx="309">
                  <c:v>0.40310800000000002</c:v>
                </c:pt>
                <c:pt idx="310">
                  <c:v>0.39155699999999999</c:v>
                </c:pt>
                <c:pt idx="311">
                  <c:v>0.37711699999999998</c:v>
                </c:pt>
                <c:pt idx="312">
                  <c:v>0.361759</c:v>
                </c:pt>
                <c:pt idx="313">
                  <c:v>0.34692600000000001</c:v>
                </c:pt>
                <c:pt idx="314">
                  <c:v>0.33341199999999999</c:v>
                </c:pt>
                <c:pt idx="315">
                  <c:v>0.32131399999999999</c:v>
                </c:pt>
                <c:pt idx="316">
                  <c:v>0.31356200000000001</c:v>
                </c:pt>
                <c:pt idx="317">
                  <c:v>0.31536199999999998</c:v>
                </c:pt>
                <c:pt idx="318">
                  <c:v>0.32397100000000001</c:v>
                </c:pt>
                <c:pt idx="319">
                  <c:v>0.33257300000000001</c:v>
                </c:pt>
                <c:pt idx="320">
                  <c:v>0.33944200000000002</c:v>
                </c:pt>
                <c:pt idx="321">
                  <c:v>0.34699799999999997</c:v>
                </c:pt>
                <c:pt idx="322">
                  <c:v>0.35401199999999999</c:v>
                </c:pt>
                <c:pt idx="323">
                  <c:v>0.358128</c:v>
                </c:pt>
                <c:pt idx="324">
                  <c:v>0.36023899999999998</c:v>
                </c:pt>
                <c:pt idx="325">
                  <c:v>0.363817</c:v>
                </c:pt>
                <c:pt idx="326">
                  <c:v>0.36910799999999999</c:v>
                </c:pt>
                <c:pt idx="327">
                  <c:v>0.37254399999999999</c:v>
                </c:pt>
                <c:pt idx="328">
                  <c:v>0.37246000000000001</c:v>
                </c:pt>
                <c:pt idx="329">
                  <c:v>0.36959900000000001</c:v>
                </c:pt>
                <c:pt idx="330">
                  <c:v>0.365062</c:v>
                </c:pt>
                <c:pt idx="331">
                  <c:v>0.35961700000000002</c:v>
                </c:pt>
                <c:pt idx="332">
                  <c:v>0.35325499999999999</c:v>
                </c:pt>
                <c:pt idx="333">
                  <c:v>0.34553</c:v>
                </c:pt>
                <c:pt idx="334">
                  <c:v>0.33626600000000001</c:v>
                </c:pt>
                <c:pt idx="335">
                  <c:v>0.325878</c:v>
                </c:pt>
                <c:pt idx="336">
                  <c:v>0.31520999999999999</c:v>
                </c:pt>
                <c:pt idx="337">
                  <c:v>0.30504799999999999</c:v>
                </c:pt>
                <c:pt idx="338">
                  <c:v>0.29583199999999998</c:v>
                </c:pt>
                <c:pt idx="339">
                  <c:v>0.28758499999999998</c:v>
                </c:pt>
                <c:pt idx="340">
                  <c:v>0.28002899999999997</c:v>
                </c:pt>
                <c:pt idx="341">
                  <c:v>0.272762</c:v>
                </c:pt>
                <c:pt idx="342">
                  <c:v>0.26550099999999999</c:v>
                </c:pt>
                <c:pt idx="343">
                  <c:v>0.25824399999999997</c:v>
                </c:pt>
                <c:pt idx="344">
                  <c:v>0.251245</c:v>
                </c:pt>
                <c:pt idx="345">
                  <c:v>0.244815</c:v>
                </c:pt>
                <c:pt idx="346">
                  <c:v>0.239148</c:v>
                </c:pt>
                <c:pt idx="347">
                  <c:v>0.23427400000000001</c:v>
                </c:pt>
                <c:pt idx="348">
                  <c:v>0.230793</c:v>
                </c:pt>
                <c:pt idx="349">
                  <c:v>0.23028599999999999</c:v>
                </c:pt>
                <c:pt idx="350">
                  <c:v>0.23244300000000001</c:v>
                </c:pt>
                <c:pt idx="351">
                  <c:v>0.2382</c:v>
                </c:pt>
                <c:pt idx="352">
                  <c:v>0.272372</c:v>
                </c:pt>
                <c:pt idx="353">
                  <c:v>0.42960900000000002</c:v>
                </c:pt>
                <c:pt idx="354">
                  <c:v>0.74344900000000003</c:v>
                </c:pt>
                <c:pt idx="355">
                  <c:v>0.99355899999999997</c:v>
                </c:pt>
                <c:pt idx="356">
                  <c:v>1.075415</c:v>
                </c:pt>
                <c:pt idx="357">
                  <c:v>1.065531</c:v>
                </c:pt>
                <c:pt idx="358">
                  <c:v>1.0314639999999999</c:v>
                </c:pt>
                <c:pt idx="359">
                  <c:v>0.99916700000000003</c:v>
                </c:pt>
                <c:pt idx="360">
                  <c:v>0.97120099999999998</c:v>
                </c:pt>
                <c:pt idx="361">
                  <c:v>0.94328599999999996</c:v>
                </c:pt>
                <c:pt idx="362">
                  <c:v>0.91216200000000003</c:v>
                </c:pt>
                <c:pt idx="363">
                  <c:v>0.888567</c:v>
                </c:pt>
                <c:pt idx="364">
                  <c:v>0.89024700000000001</c:v>
                </c:pt>
                <c:pt idx="365">
                  <c:v>0.93267</c:v>
                </c:pt>
                <c:pt idx="366">
                  <c:v>1.178466</c:v>
                </c:pt>
                <c:pt idx="367">
                  <c:v>5.3645569999999996</c:v>
                </c:pt>
                <c:pt idx="368">
                  <c:v>16.011568</c:v>
                </c:pt>
                <c:pt idx="369">
                  <c:v>20.654070000000001</c:v>
                </c:pt>
                <c:pt idx="370">
                  <c:v>19.154577</c:v>
                </c:pt>
                <c:pt idx="371">
                  <c:v>16.901357999999998</c:v>
                </c:pt>
                <c:pt idx="372">
                  <c:v>15.263227000000001</c:v>
                </c:pt>
                <c:pt idx="373">
                  <c:v>13.982616999999999</c:v>
                </c:pt>
                <c:pt idx="374">
                  <c:v>12.805739000000001</c:v>
                </c:pt>
                <c:pt idx="375">
                  <c:v>11.692600000000001</c:v>
                </c:pt>
                <c:pt idx="376">
                  <c:v>10.632384999999999</c:v>
                </c:pt>
                <c:pt idx="377">
                  <c:v>9.6981979999999997</c:v>
                </c:pt>
                <c:pt idx="378">
                  <c:v>8.8821910000000006</c:v>
                </c:pt>
                <c:pt idx="379">
                  <c:v>8.1310350000000007</c:v>
                </c:pt>
                <c:pt idx="380">
                  <c:v>7.432893</c:v>
                </c:pt>
                <c:pt idx="381">
                  <c:v>6.788818</c:v>
                </c:pt>
                <c:pt idx="382">
                  <c:v>6.1657770000000003</c:v>
                </c:pt>
                <c:pt idx="383">
                  <c:v>5.5804390000000001</c:v>
                </c:pt>
                <c:pt idx="384">
                  <c:v>5.0523819999999997</c:v>
                </c:pt>
                <c:pt idx="385">
                  <c:v>4.5879209999999997</c:v>
                </c:pt>
                <c:pt idx="386">
                  <c:v>4.2041219999999999</c:v>
                </c:pt>
                <c:pt idx="387">
                  <c:v>3.8832140000000002</c:v>
                </c:pt>
                <c:pt idx="388">
                  <c:v>3.5813130000000002</c:v>
                </c:pt>
                <c:pt idx="389">
                  <c:v>3.2712150000000002</c:v>
                </c:pt>
                <c:pt idx="390">
                  <c:v>2.9536190000000002</c:v>
                </c:pt>
                <c:pt idx="391">
                  <c:v>2.6534819999999999</c:v>
                </c:pt>
                <c:pt idx="392">
                  <c:v>2.3821119999999998</c:v>
                </c:pt>
                <c:pt idx="393">
                  <c:v>2.1474570000000002</c:v>
                </c:pt>
                <c:pt idx="394">
                  <c:v>1.9488209999999999</c:v>
                </c:pt>
                <c:pt idx="395">
                  <c:v>1.7805120000000001</c:v>
                </c:pt>
                <c:pt idx="396">
                  <c:v>1.6327989999999999</c:v>
                </c:pt>
                <c:pt idx="397">
                  <c:v>1.495107</c:v>
                </c:pt>
                <c:pt idx="398">
                  <c:v>1.361982</c:v>
                </c:pt>
                <c:pt idx="399">
                  <c:v>1.2343090000000001</c:v>
                </c:pt>
                <c:pt idx="400">
                  <c:v>1.116001</c:v>
                </c:pt>
                <c:pt idx="401">
                  <c:v>1.0103569999999999</c:v>
                </c:pt>
                <c:pt idx="402">
                  <c:v>0.918628</c:v>
                </c:pt>
                <c:pt idx="403">
                  <c:v>0.83993499999999999</c:v>
                </c:pt>
                <c:pt idx="404">
                  <c:v>0.77182700000000004</c:v>
                </c:pt>
                <c:pt idx="405">
                  <c:v>0.71146299999999996</c:v>
                </c:pt>
                <c:pt idx="406">
                  <c:v>0.65698900000000005</c:v>
                </c:pt>
                <c:pt idx="407">
                  <c:v>0.60772199999999998</c:v>
                </c:pt>
                <c:pt idx="408">
                  <c:v>0.56320099999999995</c:v>
                </c:pt>
                <c:pt idx="409">
                  <c:v>0.52327400000000002</c:v>
                </c:pt>
                <c:pt idx="410">
                  <c:v>0.487931</c:v>
                </c:pt>
                <c:pt idx="411">
                  <c:v>0.45716600000000002</c:v>
                </c:pt>
                <c:pt idx="412">
                  <c:v>0.43079899999999999</c:v>
                </c:pt>
                <c:pt idx="413">
                  <c:v>0.40766400000000003</c:v>
                </c:pt>
                <c:pt idx="414">
                  <c:v>0.38671499999999998</c:v>
                </c:pt>
                <c:pt idx="415">
                  <c:v>0.36754500000000001</c:v>
                </c:pt>
                <c:pt idx="416">
                  <c:v>0.35003499999999999</c:v>
                </c:pt>
                <c:pt idx="417">
                  <c:v>0.334289</c:v>
                </c:pt>
                <c:pt idx="418">
                  <c:v>0.32040999999999997</c:v>
                </c:pt>
                <c:pt idx="419">
                  <c:v>0.30813200000000002</c:v>
                </c:pt>
                <c:pt idx="420">
                  <c:v>0.29702499999999998</c:v>
                </c:pt>
                <c:pt idx="421">
                  <c:v>0.28695399999999999</c:v>
                </c:pt>
                <c:pt idx="422">
                  <c:v>0.27806500000000001</c:v>
                </c:pt>
                <c:pt idx="423">
                  <c:v>0.27184199999999997</c:v>
                </c:pt>
                <c:pt idx="424">
                  <c:v>0.27009499999999997</c:v>
                </c:pt>
                <c:pt idx="425">
                  <c:v>0.26963199999999998</c:v>
                </c:pt>
                <c:pt idx="426">
                  <c:v>0.26788499999999998</c:v>
                </c:pt>
                <c:pt idx="427">
                  <c:v>0.26482</c:v>
                </c:pt>
                <c:pt idx="428">
                  <c:v>0.26062099999999999</c:v>
                </c:pt>
                <c:pt idx="429">
                  <c:v>0.25579299999999999</c:v>
                </c:pt>
                <c:pt idx="430">
                  <c:v>0.25086999999999998</c:v>
                </c:pt>
                <c:pt idx="431">
                  <c:v>0.246083</c:v>
                </c:pt>
                <c:pt idx="432">
                  <c:v>0.24149399999999999</c:v>
                </c:pt>
                <c:pt idx="433">
                  <c:v>0.237146</c:v>
                </c:pt>
                <c:pt idx="434">
                  <c:v>0.23308899999999999</c:v>
                </c:pt>
                <c:pt idx="435">
                  <c:v>0.22931099999999999</c:v>
                </c:pt>
                <c:pt idx="436">
                  <c:v>0.225772</c:v>
                </c:pt>
                <c:pt idx="437">
                  <c:v>0.22245100000000001</c:v>
                </c:pt>
                <c:pt idx="438">
                  <c:v>0.21935499999999999</c:v>
                </c:pt>
                <c:pt idx="439">
                  <c:v>0.21649299999999999</c:v>
                </c:pt>
                <c:pt idx="440">
                  <c:v>0.21387100000000001</c:v>
                </c:pt>
                <c:pt idx="441">
                  <c:v>0.21149399999999999</c:v>
                </c:pt>
                <c:pt idx="442">
                  <c:v>0.20935400000000001</c:v>
                </c:pt>
                <c:pt idx="443">
                  <c:v>0.20744499999999999</c:v>
                </c:pt>
                <c:pt idx="444">
                  <c:v>0.20575499999999999</c:v>
                </c:pt>
                <c:pt idx="445">
                  <c:v>0.204267</c:v>
                </c:pt>
                <c:pt idx="446">
                  <c:v>0.202956</c:v>
                </c:pt>
                <c:pt idx="447">
                  <c:v>0.20181399999999999</c:v>
                </c:pt>
                <c:pt idx="448">
                  <c:v>0.20082900000000001</c:v>
                </c:pt>
                <c:pt idx="449">
                  <c:v>0.19998299999999999</c:v>
                </c:pt>
                <c:pt idx="450">
                  <c:v>0.19925999999999999</c:v>
                </c:pt>
                <c:pt idx="451">
                  <c:v>0.19864499999999999</c:v>
                </c:pt>
                <c:pt idx="452">
                  <c:v>0.19812199999999999</c:v>
                </c:pt>
                <c:pt idx="453">
                  <c:v>0.19767999999999999</c:v>
                </c:pt>
                <c:pt idx="454">
                  <c:v>0.19730600000000001</c:v>
                </c:pt>
                <c:pt idx="455">
                  <c:v>0.19699</c:v>
                </c:pt>
                <c:pt idx="456">
                  <c:v>0.19672400000000001</c:v>
                </c:pt>
                <c:pt idx="457">
                  <c:v>0.19649900000000001</c:v>
                </c:pt>
                <c:pt idx="458">
                  <c:v>0.19630900000000001</c:v>
                </c:pt>
                <c:pt idx="459">
                  <c:v>0.19614899999999999</c:v>
                </c:pt>
                <c:pt idx="460">
                  <c:v>0.19601399999999999</c:v>
                </c:pt>
                <c:pt idx="461">
                  <c:v>0.19589799999999999</c:v>
                </c:pt>
                <c:pt idx="462">
                  <c:v>0.1958</c:v>
                </c:pt>
                <c:pt idx="463">
                  <c:v>0.195715</c:v>
                </c:pt>
                <c:pt idx="464">
                  <c:v>0.19564000000000001</c:v>
                </c:pt>
                <c:pt idx="465">
                  <c:v>0.195575</c:v>
                </c:pt>
                <c:pt idx="466">
                  <c:v>0.195517</c:v>
                </c:pt>
                <c:pt idx="467">
                  <c:v>0.195466</c:v>
                </c:pt>
                <c:pt idx="468">
                  <c:v>0.19578000000000001</c:v>
                </c:pt>
                <c:pt idx="469">
                  <c:v>0.197024</c:v>
                </c:pt>
                <c:pt idx="470">
                  <c:v>0.19859299999999999</c:v>
                </c:pt>
                <c:pt idx="471">
                  <c:v>0.19986300000000001</c:v>
                </c:pt>
                <c:pt idx="472">
                  <c:v>0.200681</c:v>
                </c:pt>
                <c:pt idx="473">
                  <c:v>0.201631</c:v>
                </c:pt>
                <c:pt idx="474">
                  <c:v>0.20357900000000001</c:v>
                </c:pt>
                <c:pt idx="475">
                  <c:v>0.205618</c:v>
                </c:pt>
                <c:pt idx="476">
                  <c:v>0.208484</c:v>
                </c:pt>
                <c:pt idx="477">
                  <c:v>0.21402599999999999</c:v>
                </c:pt>
                <c:pt idx="478">
                  <c:v>0.21989300000000001</c:v>
                </c:pt>
                <c:pt idx="479">
                  <c:v>0.22442999999999999</c:v>
                </c:pt>
                <c:pt idx="480">
                  <c:v>0.227383</c:v>
                </c:pt>
                <c:pt idx="481">
                  <c:v>0.22859599999999999</c:v>
                </c:pt>
                <c:pt idx="482">
                  <c:v>0.22844900000000001</c:v>
                </c:pt>
                <c:pt idx="483">
                  <c:v>0.22745799999999999</c:v>
                </c:pt>
                <c:pt idx="484">
                  <c:v>0.225997</c:v>
                </c:pt>
                <c:pt idx="485">
                  <c:v>0.22425800000000001</c:v>
                </c:pt>
                <c:pt idx="486">
                  <c:v>0.22234100000000001</c:v>
                </c:pt>
                <c:pt idx="487">
                  <c:v>0.220336</c:v>
                </c:pt>
                <c:pt idx="488">
                  <c:v>0.21829000000000001</c:v>
                </c:pt>
                <c:pt idx="489">
                  <c:v>0.216226</c:v>
                </c:pt>
                <c:pt idx="490">
                  <c:v>0.214174</c:v>
                </c:pt>
                <c:pt idx="491">
                  <c:v>0.212169</c:v>
                </c:pt>
                <c:pt idx="492">
                  <c:v>0.210282</c:v>
                </c:pt>
                <c:pt idx="493">
                  <c:v>0.208592</c:v>
                </c:pt>
                <c:pt idx="494">
                  <c:v>0.20708199999999999</c:v>
                </c:pt>
                <c:pt idx="495">
                  <c:v>0.20635999999999999</c:v>
                </c:pt>
                <c:pt idx="496">
                  <c:v>0.209976</c:v>
                </c:pt>
                <c:pt idx="497">
                  <c:v>0.22239600000000001</c:v>
                </c:pt>
                <c:pt idx="498">
                  <c:v>0.24215100000000001</c:v>
                </c:pt>
                <c:pt idx="499">
                  <c:v>0.26335199999999997</c:v>
                </c:pt>
                <c:pt idx="500">
                  <c:v>0.27937600000000001</c:v>
                </c:pt>
                <c:pt idx="501">
                  <c:v>0.28690500000000002</c:v>
                </c:pt>
                <c:pt idx="502">
                  <c:v>0.287383</c:v>
                </c:pt>
                <c:pt idx="503">
                  <c:v>0.28375800000000001</c:v>
                </c:pt>
                <c:pt idx="504">
                  <c:v>0.27827200000000002</c:v>
                </c:pt>
                <c:pt idx="505">
                  <c:v>0.27216299999999999</c:v>
                </c:pt>
                <c:pt idx="506">
                  <c:v>0.26596599999999998</c:v>
                </c:pt>
                <c:pt idx="507">
                  <c:v>0.25990799999999997</c:v>
                </c:pt>
                <c:pt idx="508">
                  <c:v>0.25406600000000001</c:v>
                </c:pt>
                <c:pt idx="509">
                  <c:v>0.248445</c:v>
                </c:pt>
                <c:pt idx="510">
                  <c:v>0.24304300000000001</c:v>
                </c:pt>
                <c:pt idx="511">
                  <c:v>0.23788300000000001</c:v>
                </c:pt>
                <c:pt idx="512">
                  <c:v>0.23300799999999999</c:v>
                </c:pt>
                <c:pt idx="513">
                  <c:v>0.228467</c:v>
                </c:pt>
                <c:pt idx="514">
                  <c:v>0.22429299999999999</c:v>
                </c:pt>
                <c:pt idx="515">
                  <c:v>0.22049199999999999</c:v>
                </c:pt>
                <c:pt idx="516">
                  <c:v>0.217057</c:v>
                </c:pt>
                <c:pt idx="517">
                  <c:v>0.21398200000000001</c:v>
                </c:pt>
                <c:pt idx="518">
                  <c:v>0.21124799999999999</c:v>
                </c:pt>
                <c:pt idx="519">
                  <c:v>0.20882600000000001</c:v>
                </c:pt>
                <c:pt idx="520">
                  <c:v>0.207344</c:v>
                </c:pt>
                <c:pt idx="521">
                  <c:v>0.20759900000000001</c:v>
                </c:pt>
                <c:pt idx="522">
                  <c:v>0.209115</c:v>
                </c:pt>
                <c:pt idx="523">
                  <c:v>0.212836</c:v>
                </c:pt>
                <c:pt idx="524">
                  <c:v>0.21981000000000001</c:v>
                </c:pt>
                <c:pt idx="525">
                  <c:v>0.22783200000000001</c:v>
                </c:pt>
                <c:pt idx="526">
                  <c:v>0.23455699999999999</c:v>
                </c:pt>
                <c:pt idx="527">
                  <c:v>0.239625</c:v>
                </c:pt>
                <c:pt idx="528">
                  <c:v>0.24216199999999999</c:v>
                </c:pt>
                <c:pt idx="529">
                  <c:v>0.24424199999999999</c:v>
                </c:pt>
                <c:pt idx="530">
                  <c:v>0.25147399999999998</c:v>
                </c:pt>
                <c:pt idx="531">
                  <c:v>0.26371499999999998</c:v>
                </c:pt>
                <c:pt idx="532">
                  <c:v>0.274455</c:v>
                </c:pt>
                <c:pt idx="533">
                  <c:v>0.27940999999999999</c:v>
                </c:pt>
                <c:pt idx="534">
                  <c:v>0.279059</c:v>
                </c:pt>
                <c:pt idx="535">
                  <c:v>0.27540399999999998</c:v>
                </c:pt>
                <c:pt idx="536">
                  <c:v>0.27021699999999998</c:v>
                </c:pt>
                <c:pt idx="537">
                  <c:v>0.26457999999999998</c:v>
                </c:pt>
                <c:pt idx="538">
                  <c:v>0.25889499999999999</c:v>
                </c:pt>
                <c:pt idx="539">
                  <c:v>0.25331999999999999</c:v>
                </c:pt>
                <c:pt idx="540">
                  <c:v>0.24810699999999999</c:v>
                </c:pt>
                <c:pt idx="541">
                  <c:v>0.243337</c:v>
                </c:pt>
                <c:pt idx="542">
                  <c:v>0.23882900000000001</c:v>
                </c:pt>
                <c:pt idx="543">
                  <c:v>0.234457</c:v>
                </c:pt>
                <c:pt idx="544">
                  <c:v>0.23022999999999999</c:v>
                </c:pt>
                <c:pt idx="545">
                  <c:v>0.22619400000000001</c:v>
                </c:pt>
                <c:pt idx="546">
                  <c:v>0.222412</c:v>
                </c:pt>
                <c:pt idx="547">
                  <c:v>0.21893799999999999</c:v>
                </c:pt>
                <c:pt idx="548">
                  <c:v>0.21578800000000001</c:v>
                </c:pt>
                <c:pt idx="549">
                  <c:v>0.21295500000000001</c:v>
                </c:pt>
                <c:pt idx="550">
                  <c:v>0.21043600000000001</c:v>
                </c:pt>
                <c:pt idx="551">
                  <c:v>0.20821799999999999</c:v>
                </c:pt>
                <c:pt idx="552">
                  <c:v>0.20626800000000001</c:v>
                </c:pt>
                <c:pt idx="553">
                  <c:v>0.20456299999999999</c:v>
                </c:pt>
                <c:pt idx="554">
                  <c:v>0.203093</c:v>
                </c:pt>
                <c:pt idx="555">
                  <c:v>0.20183799999999999</c:v>
                </c:pt>
                <c:pt idx="556">
                  <c:v>0.20077200000000001</c:v>
                </c:pt>
                <c:pt idx="557">
                  <c:v>0.19986899999999999</c:v>
                </c:pt>
                <c:pt idx="558">
                  <c:v>0.19914299999999999</c:v>
                </c:pt>
                <c:pt idx="559">
                  <c:v>0.19862099999999999</c:v>
                </c:pt>
                <c:pt idx="560">
                  <c:v>0.19819999999999999</c:v>
                </c:pt>
                <c:pt idx="561">
                  <c:v>0.197822</c:v>
                </c:pt>
                <c:pt idx="562">
                  <c:v>0.19874</c:v>
                </c:pt>
                <c:pt idx="563">
                  <c:v>0.210173</c:v>
                </c:pt>
                <c:pt idx="564">
                  <c:v>0.246089</c:v>
                </c:pt>
                <c:pt idx="565">
                  <c:v>0.30068699999999998</c:v>
                </c:pt>
                <c:pt idx="566">
                  <c:v>0.35768299999999997</c:v>
                </c:pt>
                <c:pt idx="567">
                  <c:v>0.49438199999999999</c:v>
                </c:pt>
                <c:pt idx="568">
                  <c:v>1.103154</c:v>
                </c:pt>
                <c:pt idx="569">
                  <c:v>2.63754</c:v>
                </c:pt>
                <c:pt idx="570">
                  <c:v>4.7727320000000004</c:v>
                </c:pt>
                <c:pt idx="571">
                  <c:v>6.6392819999999997</c:v>
                </c:pt>
                <c:pt idx="572">
                  <c:v>7.6436650000000004</c:v>
                </c:pt>
                <c:pt idx="573">
                  <c:v>7.9057449999999996</c:v>
                </c:pt>
                <c:pt idx="574">
                  <c:v>7.7691860000000004</c:v>
                </c:pt>
                <c:pt idx="575">
                  <c:v>7.4516619999999998</c:v>
                </c:pt>
                <c:pt idx="576">
                  <c:v>7.0616079999999997</c:v>
                </c:pt>
                <c:pt idx="577">
                  <c:v>6.6539460000000004</c:v>
                </c:pt>
                <c:pt idx="578">
                  <c:v>6.2611990000000004</c:v>
                </c:pt>
                <c:pt idx="579">
                  <c:v>5.877192</c:v>
                </c:pt>
                <c:pt idx="580">
                  <c:v>5.4853529999999999</c:v>
                </c:pt>
                <c:pt idx="581">
                  <c:v>5.0739559999999999</c:v>
                </c:pt>
                <c:pt idx="582">
                  <c:v>4.6549569999999996</c:v>
                </c:pt>
                <c:pt idx="583">
                  <c:v>4.254321</c:v>
                </c:pt>
                <c:pt idx="584">
                  <c:v>3.8951859999999998</c:v>
                </c:pt>
                <c:pt idx="585">
                  <c:v>3.5850140000000001</c:v>
                </c:pt>
                <c:pt idx="586">
                  <c:v>3.3190179999999998</c:v>
                </c:pt>
                <c:pt idx="587">
                  <c:v>3.090293</c:v>
                </c:pt>
                <c:pt idx="588">
                  <c:v>2.879337</c:v>
                </c:pt>
                <c:pt idx="589">
                  <c:v>2.672701</c:v>
                </c:pt>
                <c:pt idx="590">
                  <c:v>2.4678070000000001</c:v>
                </c:pt>
                <c:pt idx="591">
                  <c:v>2.271458</c:v>
                </c:pt>
                <c:pt idx="592">
                  <c:v>2.09335</c:v>
                </c:pt>
                <c:pt idx="593">
                  <c:v>1.9390769999999999</c:v>
                </c:pt>
                <c:pt idx="594">
                  <c:v>1.815488</c:v>
                </c:pt>
                <c:pt idx="595">
                  <c:v>1.7363360000000001</c:v>
                </c:pt>
                <c:pt idx="596">
                  <c:v>1.6996910000000001</c:v>
                </c:pt>
                <c:pt idx="597">
                  <c:v>1.6844950000000001</c:v>
                </c:pt>
                <c:pt idx="598">
                  <c:v>1.6709210000000001</c:v>
                </c:pt>
                <c:pt idx="599">
                  <c:v>1.673376</c:v>
                </c:pt>
                <c:pt idx="600">
                  <c:v>1.746653</c:v>
                </c:pt>
                <c:pt idx="601">
                  <c:v>1.9200820000000001</c:v>
                </c:pt>
                <c:pt idx="602">
                  <c:v>2.1631269999999998</c:v>
                </c:pt>
                <c:pt idx="603">
                  <c:v>2.4188179999999999</c:v>
                </c:pt>
                <c:pt idx="604">
                  <c:v>2.6306029999999998</c:v>
                </c:pt>
                <c:pt idx="605">
                  <c:v>2.7593450000000002</c:v>
                </c:pt>
                <c:pt idx="606">
                  <c:v>2.7942640000000001</c:v>
                </c:pt>
                <c:pt idx="607">
                  <c:v>2.7540830000000001</c:v>
                </c:pt>
                <c:pt idx="608">
                  <c:v>2.6716319999999998</c:v>
                </c:pt>
                <c:pt idx="609">
                  <c:v>2.575386</c:v>
                </c:pt>
                <c:pt idx="610">
                  <c:v>2.4817339999999999</c:v>
                </c:pt>
                <c:pt idx="611">
                  <c:v>2.393675</c:v>
                </c:pt>
                <c:pt idx="612">
                  <c:v>2.3051249999999999</c:v>
                </c:pt>
                <c:pt idx="613">
                  <c:v>2.2089750000000001</c:v>
                </c:pt>
                <c:pt idx="614">
                  <c:v>2.1040130000000001</c:v>
                </c:pt>
                <c:pt idx="615">
                  <c:v>1.9962709999999999</c:v>
                </c:pt>
                <c:pt idx="616">
                  <c:v>1.893286</c:v>
                </c:pt>
                <c:pt idx="617">
                  <c:v>1.799919</c:v>
                </c:pt>
                <c:pt idx="618">
                  <c:v>1.718421</c:v>
                </c:pt>
                <c:pt idx="619">
                  <c:v>1.647926</c:v>
                </c:pt>
                <c:pt idx="620">
                  <c:v>1.5835790000000001</c:v>
                </c:pt>
                <c:pt idx="621">
                  <c:v>1.5190950000000001</c:v>
                </c:pt>
                <c:pt idx="622">
                  <c:v>1.450971</c:v>
                </c:pt>
                <c:pt idx="623">
                  <c:v>1.3811389999999999</c:v>
                </c:pt>
                <c:pt idx="624">
                  <c:v>1.3146249999999999</c:v>
                </c:pt>
                <c:pt idx="625">
                  <c:v>1.254694</c:v>
                </c:pt>
                <c:pt idx="626">
                  <c:v>1.2022679999999999</c:v>
                </c:pt>
                <c:pt idx="627">
                  <c:v>1.1561630000000001</c:v>
                </c:pt>
                <c:pt idx="628">
                  <c:v>1.1130279999999999</c:v>
                </c:pt>
                <c:pt idx="629">
                  <c:v>1.069008</c:v>
                </c:pt>
                <c:pt idx="630">
                  <c:v>1.0220279999999999</c:v>
                </c:pt>
                <c:pt idx="631">
                  <c:v>0.97287000000000001</c:v>
                </c:pt>
                <c:pt idx="632">
                  <c:v>0.924064</c:v>
                </c:pt>
                <c:pt idx="633">
                  <c:v>0.87807400000000002</c:v>
                </c:pt>
                <c:pt idx="634">
                  <c:v>0.83629699999999996</c:v>
                </c:pt>
                <c:pt idx="635">
                  <c:v>0.79840900000000004</c:v>
                </c:pt>
                <c:pt idx="636">
                  <c:v>0.76239199999999996</c:v>
                </c:pt>
                <c:pt idx="637">
                  <c:v>0.72585299999999997</c:v>
                </c:pt>
                <c:pt idx="638">
                  <c:v>0.68767800000000001</c:v>
                </c:pt>
                <c:pt idx="639">
                  <c:v>0.64855200000000002</c:v>
                </c:pt>
                <c:pt idx="640">
                  <c:v>0.61076600000000003</c:v>
                </c:pt>
                <c:pt idx="641">
                  <c:v>0.57661200000000001</c:v>
                </c:pt>
                <c:pt idx="642">
                  <c:v>0.54633600000000004</c:v>
                </c:pt>
                <c:pt idx="643">
                  <c:v>0.519397</c:v>
                </c:pt>
                <c:pt idx="644">
                  <c:v>0.49523499999999998</c:v>
                </c:pt>
                <c:pt idx="645">
                  <c:v>0.47310099999999999</c:v>
                </c:pt>
                <c:pt idx="646">
                  <c:v>0.45256800000000003</c:v>
                </c:pt>
                <c:pt idx="647">
                  <c:v>0.43798500000000001</c:v>
                </c:pt>
                <c:pt idx="648">
                  <c:v>0.435533</c:v>
                </c:pt>
                <c:pt idx="649">
                  <c:v>0.44259399999999999</c:v>
                </c:pt>
                <c:pt idx="650">
                  <c:v>0.45504299999999998</c:v>
                </c:pt>
                <c:pt idx="651">
                  <c:v>0.47088200000000002</c:v>
                </c:pt>
                <c:pt idx="652">
                  <c:v>0.48775099999999999</c:v>
                </c:pt>
                <c:pt idx="653">
                  <c:v>0.50394300000000003</c:v>
                </c:pt>
                <c:pt idx="654">
                  <c:v>0.51827699999999999</c:v>
                </c:pt>
                <c:pt idx="655">
                  <c:v>0.52985300000000002</c:v>
                </c:pt>
                <c:pt idx="656">
                  <c:v>0.53836300000000004</c:v>
                </c:pt>
                <c:pt idx="657">
                  <c:v>0.544045</c:v>
                </c:pt>
                <c:pt idx="658">
                  <c:v>0.547481</c:v>
                </c:pt>
                <c:pt idx="659">
                  <c:v>0.54920500000000005</c:v>
                </c:pt>
                <c:pt idx="660">
                  <c:v>0.549597</c:v>
                </c:pt>
                <c:pt idx="661">
                  <c:v>0.54869599999999996</c:v>
                </c:pt>
                <c:pt idx="662">
                  <c:v>0.546404</c:v>
                </c:pt>
                <c:pt idx="663">
                  <c:v>0.54299200000000003</c:v>
                </c:pt>
                <c:pt idx="664">
                  <c:v>0.53885300000000003</c:v>
                </c:pt>
                <c:pt idx="665">
                  <c:v>0.53447100000000003</c:v>
                </c:pt>
                <c:pt idx="666">
                  <c:v>0.530061</c:v>
                </c:pt>
                <c:pt idx="667">
                  <c:v>0.52551899999999996</c:v>
                </c:pt>
                <c:pt idx="668">
                  <c:v>0.520513</c:v>
                </c:pt>
                <c:pt idx="669">
                  <c:v>0.51429000000000002</c:v>
                </c:pt>
                <c:pt idx="670">
                  <c:v>0.50632100000000002</c:v>
                </c:pt>
                <c:pt idx="671">
                  <c:v>0.49677300000000002</c:v>
                </c:pt>
                <c:pt idx="672">
                  <c:v>0.48623100000000002</c:v>
                </c:pt>
                <c:pt idx="673">
                  <c:v>0.47540700000000002</c:v>
                </c:pt>
                <c:pt idx="674">
                  <c:v>0.46483999999999998</c:v>
                </c:pt>
                <c:pt idx="675">
                  <c:v>0.45461699999999999</c:v>
                </c:pt>
                <c:pt idx="676">
                  <c:v>0.44427899999999998</c:v>
                </c:pt>
                <c:pt idx="677">
                  <c:v>0.43312200000000001</c:v>
                </c:pt>
                <c:pt idx="678">
                  <c:v>0.42074299999999998</c:v>
                </c:pt>
                <c:pt idx="679">
                  <c:v>0.40732699999999999</c:v>
                </c:pt>
                <c:pt idx="680">
                  <c:v>0.39346300000000001</c:v>
                </c:pt>
                <c:pt idx="681">
                  <c:v>0.37980000000000003</c:v>
                </c:pt>
                <c:pt idx="682">
                  <c:v>0.36684499999999998</c:v>
                </c:pt>
                <c:pt idx="683">
                  <c:v>0.35488999999999998</c:v>
                </c:pt>
                <c:pt idx="684">
                  <c:v>0.34398899999999999</c:v>
                </c:pt>
                <c:pt idx="685">
                  <c:v>0.343636</c:v>
                </c:pt>
                <c:pt idx="686">
                  <c:v>0.37311299999999997</c:v>
                </c:pt>
                <c:pt idx="687">
                  <c:v>0.43808599999999998</c:v>
                </c:pt>
                <c:pt idx="688">
                  <c:v>0.53221600000000002</c:v>
                </c:pt>
                <c:pt idx="689">
                  <c:v>0.65196100000000001</c:v>
                </c:pt>
                <c:pt idx="690">
                  <c:v>0.79249899999999995</c:v>
                </c:pt>
                <c:pt idx="691">
                  <c:v>0.94250999999999996</c:v>
                </c:pt>
                <c:pt idx="692">
                  <c:v>1.083531</c:v>
                </c:pt>
                <c:pt idx="693">
                  <c:v>1.195543</c:v>
                </c:pt>
                <c:pt idx="694">
                  <c:v>1.2675350000000001</c:v>
                </c:pt>
                <c:pt idx="695">
                  <c:v>1.301213</c:v>
                </c:pt>
                <c:pt idx="696">
                  <c:v>1.307113</c:v>
                </c:pt>
                <c:pt idx="697">
                  <c:v>1.2963979999999999</c:v>
                </c:pt>
                <c:pt idx="698">
                  <c:v>1.277121</c:v>
                </c:pt>
                <c:pt idx="699">
                  <c:v>1.253878</c:v>
                </c:pt>
                <c:pt idx="700">
                  <c:v>1.227714</c:v>
                </c:pt>
                <c:pt idx="701">
                  <c:v>1.1976420000000001</c:v>
                </c:pt>
                <c:pt idx="702">
                  <c:v>1.163246</c:v>
                </c:pt>
                <c:pt idx="703">
                  <c:v>1.1259140000000001</c:v>
                </c:pt>
                <c:pt idx="704">
                  <c:v>1.0881799999999999</c:v>
                </c:pt>
                <c:pt idx="705">
                  <c:v>1.0526</c:v>
                </c:pt>
                <c:pt idx="706">
                  <c:v>1.020432</c:v>
                </c:pt>
                <c:pt idx="707">
                  <c:v>0.99071500000000001</c:v>
                </c:pt>
                <c:pt idx="708">
                  <c:v>0.96042799999999995</c:v>
                </c:pt>
                <c:pt idx="709">
                  <c:v>0.92637800000000003</c:v>
                </c:pt>
                <c:pt idx="710">
                  <c:v>0.88734000000000002</c:v>
                </c:pt>
                <c:pt idx="711">
                  <c:v>0.84484899999999996</c:v>
                </c:pt>
                <c:pt idx="712">
                  <c:v>0.80199299999999996</c:v>
                </c:pt>
                <c:pt idx="713">
                  <c:v>0.76272700000000004</c:v>
                </c:pt>
                <c:pt idx="714">
                  <c:v>0.73029599999999995</c:v>
                </c:pt>
                <c:pt idx="715">
                  <c:v>0.70432099999999997</c:v>
                </c:pt>
                <c:pt idx="716">
                  <c:v>0.682145</c:v>
                </c:pt>
                <c:pt idx="717">
                  <c:v>0.66091800000000001</c:v>
                </c:pt>
                <c:pt idx="718">
                  <c:v>0.638845</c:v>
                </c:pt>
                <c:pt idx="719">
                  <c:v>0.61589099999999997</c:v>
                </c:pt>
                <c:pt idx="720">
                  <c:v>0.593024</c:v>
                </c:pt>
                <c:pt idx="721">
                  <c:v>0.57122600000000001</c:v>
                </c:pt>
                <c:pt idx="722">
                  <c:v>0.55120100000000005</c:v>
                </c:pt>
                <c:pt idx="723">
                  <c:v>0.53322700000000001</c:v>
                </c:pt>
                <c:pt idx="724">
                  <c:v>0.51683699999999999</c:v>
                </c:pt>
                <c:pt idx="725">
                  <c:v>0.50125600000000003</c:v>
                </c:pt>
                <c:pt idx="726">
                  <c:v>0.48593700000000001</c:v>
                </c:pt>
                <c:pt idx="727">
                  <c:v>0.470808</c:v>
                </c:pt>
                <c:pt idx="728">
                  <c:v>0.45619199999999999</c:v>
                </c:pt>
                <c:pt idx="729">
                  <c:v>0.44248799999999999</c:v>
                </c:pt>
                <c:pt idx="730">
                  <c:v>0.42997400000000002</c:v>
                </c:pt>
                <c:pt idx="731">
                  <c:v>0.41872199999999998</c:v>
                </c:pt>
                <c:pt idx="732">
                  <c:v>0.408499</c:v>
                </c:pt>
                <c:pt idx="733">
                  <c:v>0.39885799999999999</c:v>
                </c:pt>
                <c:pt idx="734">
                  <c:v>0.38943699999999998</c:v>
                </c:pt>
                <c:pt idx="735">
                  <c:v>0.38015500000000002</c:v>
                </c:pt>
                <c:pt idx="736">
                  <c:v>0.37116100000000002</c:v>
                </c:pt>
                <c:pt idx="737">
                  <c:v>0.36266599999999999</c:v>
                </c:pt>
                <c:pt idx="738">
                  <c:v>0.35483100000000001</c:v>
                </c:pt>
                <c:pt idx="739">
                  <c:v>0.34767599999999999</c:v>
                </c:pt>
                <c:pt idx="740">
                  <c:v>0.34101599999999999</c:v>
                </c:pt>
                <c:pt idx="741">
                  <c:v>0.33454299999999998</c:v>
                </c:pt>
                <c:pt idx="742">
                  <c:v>0.32802799999999999</c:v>
                </c:pt>
                <c:pt idx="743">
                  <c:v>0.32145099999999999</c:v>
                </c:pt>
                <c:pt idx="744">
                  <c:v>0.31495600000000001</c:v>
                </c:pt>
                <c:pt idx="745">
                  <c:v>0.308726</c:v>
                </c:pt>
                <c:pt idx="746">
                  <c:v>0.30289199999999999</c:v>
                </c:pt>
                <c:pt idx="747">
                  <c:v>0.29746699999999998</c:v>
                </c:pt>
                <c:pt idx="748">
                  <c:v>0.29231099999999999</c:v>
                </c:pt>
                <c:pt idx="749">
                  <c:v>0.28720699999999999</c:v>
                </c:pt>
                <c:pt idx="750">
                  <c:v>0.28201399999999999</c:v>
                </c:pt>
                <c:pt idx="751">
                  <c:v>0.27674300000000002</c:v>
                </c:pt>
                <c:pt idx="752">
                  <c:v>0.27151500000000001</c:v>
                </c:pt>
                <c:pt idx="753">
                  <c:v>0.26647399999999999</c:v>
                </c:pt>
                <c:pt idx="754">
                  <c:v>0.26173000000000002</c:v>
                </c:pt>
                <c:pt idx="755">
                  <c:v>0.25731500000000002</c:v>
                </c:pt>
                <c:pt idx="756">
                  <c:v>0.25316699999999998</c:v>
                </c:pt>
                <c:pt idx="757">
                  <c:v>0.24917900000000001</c:v>
                </c:pt>
                <c:pt idx="758">
                  <c:v>0.245279</c:v>
                </c:pt>
                <c:pt idx="759">
                  <c:v>0.24146699999999999</c:v>
                </c:pt>
                <c:pt idx="760">
                  <c:v>0.23779600000000001</c:v>
                </c:pt>
                <c:pt idx="761">
                  <c:v>0.23432800000000001</c:v>
                </c:pt>
                <c:pt idx="762">
                  <c:v>0.23111000000000001</c:v>
                </c:pt>
                <c:pt idx="763">
                  <c:v>0.22815099999999999</c:v>
                </c:pt>
                <c:pt idx="764">
                  <c:v>0.22541800000000001</c:v>
                </c:pt>
                <c:pt idx="765">
                  <c:v>0.22286</c:v>
                </c:pt>
                <c:pt idx="766">
                  <c:v>0.220438</c:v>
                </c:pt>
                <c:pt idx="767">
                  <c:v>0.218143</c:v>
                </c:pt>
                <c:pt idx="768">
                  <c:v>0.21598800000000001</c:v>
                </c:pt>
                <c:pt idx="769">
                  <c:v>0.21399099999999999</c:v>
                </c:pt>
                <c:pt idx="770">
                  <c:v>0.21216299999999999</c:v>
                </c:pt>
                <c:pt idx="771">
                  <c:v>0.21054700000000001</c:v>
                </c:pt>
                <c:pt idx="772">
                  <c:v>0.2092</c:v>
                </c:pt>
                <c:pt idx="773">
                  <c:v>0.20803199999999999</c:v>
                </c:pt>
                <c:pt idx="774">
                  <c:v>0.206952</c:v>
                </c:pt>
                <c:pt idx="775">
                  <c:v>0.205928</c:v>
                </c:pt>
                <c:pt idx="776">
                  <c:v>0.20494299999999999</c:v>
                </c:pt>
                <c:pt idx="777">
                  <c:v>0.20400499999999999</c:v>
                </c:pt>
                <c:pt idx="778">
                  <c:v>0.20317199999999999</c:v>
                </c:pt>
                <c:pt idx="779">
                  <c:v>0.20252400000000001</c:v>
                </c:pt>
                <c:pt idx="780">
                  <c:v>0.20199400000000001</c:v>
                </c:pt>
                <c:pt idx="781">
                  <c:v>0.20150100000000001</c:v>
                </c:pt>
                <c:pt idx="782">
                  <c:v>0.201018</c:v>
                </c:pt>
                <c:pt idx="783">
                  <c:v>0.20052800000000001</c:v>
                </c:pt>
                <c:pt idx="784">
                  <c:v>0.20003599999999999</c:v>
                </c:pt>
                <c:pt idx="785">
                  <c:v>0.19955999999999999</c:v>
                </c:pt>
                <c:pt idx="786">
                  <c:v>0.19911300000000001</c:v>
                </c:pt>
                <c:pt idx="787">
                  <c:v>0.19870299999999999</c:v>
                </c:pt>
                <c:pt idx="788">
                  <c:v>0.19832900000000001</c:v>
                </c:pt>
                <c:pt idx="789">
                  <c:v>0.197991</c:v>
                </c:pt>
                <c:pt idx="790">
                  <c:v>0.197684</c:v>
                </c:pt>
                <c:pt idx="791">
                  <c:v>0.197407</c:v>
                </c:pt>
                <c:pt idx="792">
                  <c:v>0.197156</c:v>
                </c:pt>
                <c:pt idx="793">
                  <c:v>0.19692999999999999</c:v>
                </c:pt>
                <c:pt idx="794">
                  <c:v>0.19672799999999999</c:v>
                </c:pt>
                <c:pt idx="795">
                  <c:v>0.196548</c:v>
                </c:pt>
                <c:pt idx="796">
                  <c:v>0.19638700000000001</c:v>
                </c:pt>
                <c:pt idx="797">
                  <c:v>0.196245</c:v>
                </c:pt>
                <c:pt idx="798">
                  <c:v>0.19611899999999999</c:v>
                </c:pt>
                <c:pt idx="799">
                  <c:v>0.19600600000000001</c:v>
                </c:pt>
                <c:pt idx="800">
                  <c:v>0.195907</c:v>
                </c:pt>
                <c:pt idx="801">
                  <c:v>0.19581799999999999</c:v>
                </c:pt>
                <c:pt idx="802">
                  <c:v>0.195858</c:v>
                </c:pt>
                <c:pt idx="803">
                  <c:v>0.19650000000000001</c:v>
                </c:pt>
                <c:pt idx="804">
                  <c:v>0.198078</c:v>
                </c:pt>
                <c:pt idx="805">
                  <c:v>0.20006099999999999</c:v>
                </c:pt>
                <c:pt idx="806">
                  <c:v>0.20180999999999999</c:v>
                </c:pt>
                <c:pt idx="807">
                  <c:v>0.202955</c:v>
                </c:pt>
                <c:pt idx="808">
                  <c:v>0.20339099999999999</c:v>
                </c:pt>
                <c:pt idx="809">
                  <c:v>0.20328199999999999</c:v>
                </c:pt>
                <c:pt idx="810">
                  <c:v>0.20285800000000001</c:v>
                </c:pt>
                <c:pt idx="811">
                  <c:v>0.20228699999999999</c:v>
                </c:pt>
                <c:pt idx="812">
                  <c:v>0.20166999999999999</c:v>
                </c:pt>
                <c:pt idx="813">
                  <c:v>0.20117699999999999</c:v>
                </c:pt>
                <c:pt idx="814">
                  <c:v>0.20257900000000001</c:v>
                </c:pt>
                <c:pt idx="815">
                  <c:v>0.207676</c:v>
                </c:pt>
                <c:pt idx="816">
                  <c:v>0.21812300000000001</c:v>
                </c:pt>
                <c:pt idx="817">
                  <c:v>0.24517800000000001</c:v>
                </c:pt>
                <c:pt idx="818">
                  <c:v>0.334677</c:v>
                </c:pt>
                <c:pt idx="819">
                  <c:v>0.661972</c:v>
                </c:pt>
                <c:pt idx="820">
                  <c:v>1.4953149999999999</c:v>
                </c:pt>
                <c:pt idx="821">
                  <c:v>2.8117070000000002</c:v>
                </c:pt>
                <c:pt idx="822">
                  <c:v>4.2777019999999997</c:v>
                </c:pt>
                <c:pt idx="823">
                  <c:v>5.5456190000000003</c:v>
                </c:pt>
                <c:pt idx="824">
                  <c:v>6.4249179999999999</c:v>
                </c:pt>
                <c:pt idx="825">
                  <c:v>6.8926980000000002</c:v>
                </c:pt>
                <c:pt idx="826">
                  <c:v>7.0412480000000004</c:v>
                </c:pt>
                <c:pt idx="827">
                  <c:v>6.9742509999999998</c:v>
                </c:pt>
                <c:pt idx="828">
                  <c:v>6.7597849999999999</c:v>
                </c:pt>
                <c:pt idx="829">
                  <c:v>6.4488950000000003</c:v>
                </c:pt>
                <c:pt idx="830">
                  <c:v>6.091774</c:v>
                </c:pt>
                <c:pt idx="831">
                  <c:v>5.7366260000000002</c:v>
                </c:pt>
                <c:pt idx="832">
                  <c:v>5.4128790000000002</c:v>
                </c:pt>
                <c:pt idx="833">
                  <c:v>5.1289199999999999</c:v>
                </c:pt>
                <c:pt idx="834">
                  <c:v>4.8830109999999998</c:v>
                </c:pt>
                <c:pt idx="835">
                  <c:v>4.6702620000000001</c:v>
                </c:pt>
                <c:pt idx="836">
                  <c:v>4.5204829999999996</c:v>
                </c:pt>
                <c:pt idx="837">
                  <c:v>4.5484210000000003</c:v>
                </c:pt>
                <c:pt idx="838">
                  <c:v>4.8874779999999998</c:v>
                </c:pt>
                <c:pt idx="839">
                  <c:v>5.5334620000000001</c:v>
                </c:pt>
                <c:pt idx="840">
                  <c:v>6.3236949999999998</c:v>
                </c:pt>
                <c:pt idx="841">
                  <c:v>7.0516529999999999</c:v>
                </c:pt>
                <c:pt idx="842">
                  <c:v>7.5725420000000003</c:v>
                </c:pt>
                <c:pt idx="843">
                  <c:v>7.8378620000000003</c:v>
                </c:pt>
                <c:pt idx="844">
                  <c:v>7.8687509999999996</c:v>
                </c:pt>
                <c:pt idx="845">
                  <c:v>7.7161869999999997</c:v>
                </c:pt>
                <c:pt idx="846">
                  <c:v>7.4416019999999996</c:v>
                </c:pt>
                <c:pt idx="847">
                  <c:v>7.1071780000000002</c:v>
                </c:pt>
                <c:pt idx="848">
                  <c:v>6.7616100000000001</c:v>
                </c:pt>
                <c:pt idx="849">
                  <c:v>6.4326800000000004</c:v>
                </c:pt>
                <c:pt idx="850">
                  <c:v>6.1304259999999999</c:v>
                </c:pt>
                <c:pt idx="851">
                  <c:v>5.8492680000000004</c:v>
                </c:pt>
                <c:pt idx="852">
                  <c:v>5.572381</c:v>
                </c:pt>
                <c:pt idx="853">
                  <c:v>5.2824999999999998</c:v>
                </c:pt>
                <c:pt idx="854">
                  <c:v>4.9757490000000004</c:v>
                </c:pt>
                <c:pt idx="855">
                  <c:v>4.6659790000000001</c:v>
                </c:pt>
                <c:pt idx="856">
                  <c:v>4.3764099999999999</c:v>
                </c:pt>
                <c:pt idx="857">
                  <c:v>4.1243720000000001</c:v>
                </c:pt>
                <c:pt idx="858">
                  <c:v>3.913138</c:v>
                </c:pt>
                <c:pt idx="859">
                  <c:v>3.7332019999999999</c:v>
                </c:pt>
                <c:pt idx="860">
                  <c:v>3.5671689999999998</c:v>
                </c:pt>
                <c:pt idx="861">
                  <c:v>3.3976299999999999</c:v>
                </c:pt>
                <c:pt idx="862">
                  <c:v>3.216628</c:v>
                </c:pt>
                <c:pt idx="863">
                  <c:v>3.0295070000000002</c:v>
                </c:pt>
                <c:pt idx="864">
                  <c:v>2.8494030000000001</c:v>
                </c:pt>
                <c:pt idx="865">
                  <c:v>2.6880579999999998</c:v>
                </c:pt>
                <c:pt idx="866">
                  <c:v>2.550621</c:v>
                </c:pt>
                <c:pt idx="867">
                  <c:v>2.4344459999999999</c:v>
                </c:pt>
                <c:pt idx="868">
                  <c:v>2.3307859999999998</c:v>
                </c:pt>
                <c:pt idx="869">
                  <c:v>2.229365</c:v>
                </c:pt>
                <c:pt idx="870">
                  <c:v>2.124012</c:v>
                </c:pt>
                <c:pt idx="871">
                  <c:v>2.0162450000000001</c:v>
                </c:pt>
                <c:pt idx="872">
                  <c:v>1.9149240000000001</c:v>
                </c:pt>
                <c:pt idx="873">
                  <c:v>1.831718</c:v>
                </c:pt>
                <c:pt idx="874">
                  <c:v>1.77406</c:v>
                </c:pt>
                <c:pt idx="875">
                  <c:v>1.74224</c:v>
                </c:pt>
                <c:pt idx="876">
                  <c:v>1.757263</c:v>
                </c:pt>
                <c:pt idx="877">
                  <c:v>1.895643</c:v>
                </c:pt>
                <c:pt idx="878">
                  <c:v>2.260097</c:v>
                </c:pt>
                <c:pt idx="879">
                  <c:v>2.9035150000000001</c:v>
                </c:pt>
                <c:pt idx="880">
                  <c:v>3.7749109999999999</c:v>
                </c:pt>
                <c:pt idx="881">
                  <c:v>4.7197769999999997</c:v>
                </c:pt>
                <c:pt idx="882">
                  <c:v>5.5652980000000003</c:v>
                </c:pt>
                <c:pt idx="883">
                  <c:v>6.204828</c:v>
                </c:pt>
                <c:pt idx="884">
                  <c:v>6.6102660000000002</c:v>
                </c:pt>
                <c:pt idx="885">
                  <c:v>6.79854</c:v>
                </c:pt>
                <c:pt idx="886">
                  <c:v>6.8098770000000002</c:v>
                </c:pt>
                <c:pt idx="887">
                  <c:v>6.6985919999999997</c:v>
                </c:pt>
                <c:pt idx="888">
                  <c:v>6.5186590000000004</c:v>
                </c:pt>
                <c:pt idx="889">
                  <c:v>6.3101820000000002</c:v>
                </c:pt>
                <c:pt idx="890">
                  <c:v>6.0950699999999998</c:v>
                </c:pt>
                <c:pt idx="891">
                  <c:v>5.8769960000000001</c:v>
                </c:pt>
                <c:pt idx="892">
                  <c:v>5.6457269999999999</c:v>
                </c:pt>
                <c:pt idx="893">
                  <c:v>5.3885500000000004</c:v>
                </c:pt>
                <c:pt idx="894">
                  <c:v>5.1041679999999996</c:v>
                </c:pt>
                <c:pt idx="895">
                  <c:v>4.8088699999999998</c:v>
                </c:pt>
                <c:pt idx="896">
                  <c:v>4.5281209999999996</c:v>
                </c:pt>
                <c:pt idx="897">
                  <c:v>4.280742</c:v>
                </c:pt>
                <c:pt idx="898">
                  <c:v>4.0703709999999997</c:v>
                </c:pt>
                <c:pt idx="899">
                  <c:v>3.88585</c:v>
                </c:pt>
                <c:pt idx="900">
                  <c:v>3.70553</c:v>
                </c:pt>
                <c:pt idx="901">
                  <c:v>3.507924</c:v>
                </c:pt>
                <c:pt idx="902">
                  <c:v>3.3423820000000002</c:v>
                </c:pt>
                <c:pt idx="903">
                  <c:v>3.372706</c:v>
                </c:pt>
                <c:pt idx="904">
                  <c:v>3.7451650000000001</c:v>
                </c:pt>
                <c:pt idx="905">
                  <c:v>4.4309139999999996</c:v>
                </c:pt>
                <c:pt idx="906">
                  <c:v>5.2342089999999999</c:v>
                </c:pt>
                <c:pt idx="907">
                  <c:v>5.9467749999999997</c:v>
                </c:pt>
                <c:pt idx="908">
                  <c:v>6.4567069999999998</c:v>
                </c:pt>
                <c:pt idx="909">
                  <c:v>6.7278029999999998</c:v>
                </c:pt>
                <c:pt idx="910">
                  <c:v>6.7816470000000004</c:v>
                </c:pt>
                <c:pt idx="911">
                  <c:v>6.6817270000000004</c:v>
                </c:pt>
                <c:pt idx="912">
                  <c:v>6.4990880000000004</c:v>
                </c:pt>
                <c:pt idx="913">
                  <c:v>6.286092</c:v>
                </c:pt>
                <c:pt idx="914">
                  <c:v>6.0664350000000002</c:v>
                </c:pt>
                <c:pt idx="915">
                  <c:v>5.8415869999999996</c:v>
                </c:pt>
                <c:pt idx="916">
                  <c:v>5.5988410000000002</c:v>
                </c:pt>
                <c:pt idx="917">
                  <c:v>5.3236809999999997</c:v>
                </c:pt>
                <c:pt idx="918">
                  <c:v>5.0157610000000004</c:v>
                </c:pt>
                <c:pt idx="919">
                  <c:v>4.6946199999999996</c:v>
                </c:pt>
                <c:pt idx="920">
                  <c:v>4.3877300000000004</c:v>
                </c:pt>
                <c:pt idx="921">
                  <c:v>4.1163230000000004</c:v>
                </c:pt>
                <c:pt idx="922">
                  <c:v>3.889786</c:v>
                </c:pt>
                <c:pt idx="923">
                  <c:v>3.7138969999999998</c:v>
                </c:pt>
                <c:pt idx="924">
                  <c:v>3.9519500000000001</c:v>
                </c:pt>
                <c:pt idx="925">
                  <c:v>8.1954930000000008</c:v>
                </c:pt>
                <c:pt idx="926">
                  <c:v>23.103369000000001</c:v>
                </c:pt>
                <c:pt idx="927">
                  <c:v>37.124659999999999</c:v>
                </c:pt>
                <c:pt idx="928">
                  <c:v>41.954951999999999</c:v>
                </c:pt>
                <c:pt idx="929">
                  <c:v>42.261116000000001</c:v>
                </c:pt>
                <c:pt idx="930">
                  <c:v>40.278702000000003</c:v>
                </c:pt>
                <c:pt idx="931">
                  <c:v>37.168700999999999</c:v>
                </c:pt>
                <c:pt idx="932">
                  <c:v>33.884990999999999</c:v>
                </c:pt>
                <c:pt idx="933">
                  <c:v>30.666632</c:v>
                </c:pt>
                <c:pt idx="934">
                  <c:v>27.580511000000001</c:v>
                </c:pt>
                <c:pt idx="935">
                  <c:v>24.764994000000002</c:v>
                </c:pt>
                <c:pt idx="936">
                  <c:v>22.241095000000001</c:v>
                </c:pt>
                <c:pt idx="937">
                  <c:v>20.039743000000001</c:v>
                </c:pt>
                <c:pt idx="938">
                  <c:v>18.173317000000001</c:v>
                </c:pt>
                <c:pt idx="939">
                  <c:v>16.574853999999998</c:v>
                </c:pt>
                <c:pt idx="940">
                  <c:v>15.093329000000001</c:v>
                </c:pt>
                <c:pt idx="941">
                  <c:v>13.632854999999999</c:v>
                </c:pt>
                <c:pt idx="942">
                  <c:v>12.154902</c:v>
                </c:pt>
                <c:pt idx="943">
                  <c:v>10.761212</c:v>
                </c:pt>
                <c:pt idx="944">
                  <c:v>9.6067499999999999</c:v>
                </c:pt>
                <c:pt idx="945">
                  <c:v>8.8455019999999998</c:v>
                </c:pt>
                <c:pt idx="946">
                  <c:v>8.6806959999999993</c:v>
                </c:pt>
                <c:pt idx="947">
                  <c:v>9.3465469999999993</c:v>
                </c:pt>
                <c:pt idx="948">
                  <c:v>11.035672</c:v>
                </c:pt>
                <c:pt idx="949">
                  <c:v>14.872648999999999</c:v>
                </c:pt>
                <c:pt idx="950">
                  <c:v>30.092514000000001</c:v>
                </c:pt>
                <c:pt idx="951">
                  <c:v>60.390610000000002</c:v>
                </c:pt>
                <c:pt idx="952">
                  <c:v>82.697745999999995</c:v>
                </c:pt>
                <c:pt idx="953">
                  <c:v>104.423317</c:v>
                </c:pt>
                <c:pt idx="954">
                  <c:v>139.074478</c:v>
                </c:pt>
                <c:pt idx="955">
                  <c:v>159.606064</c:v>
                </c:pt>
                <c:pt idx="956">
                  <c:v>151.46867399999999</c:v>
                </c:pt>
                <c:pt idx="957">
                  <c:v>129.03353899999999</c:v>
                </c:pt>
                <c:pt idx="958">
                  <c:v>106.20333100000001</c:v>
                </c:pt>
                <c:pt idx="959">
                  <c:v>87.264945999999995</c:v>
                </c:pt>
                <c:pt idx="960">
                  <c:v>72.836876000000004</c:v>
                </c:pt>
                <c:pt idx="961">
                  <c:v>61.774062999999998</c:v>
                </c:pt>
                <c:pt idx="962">
                  <c:v>53.005920000000003</c:v>
                </c:pt>
                <c:pt idx="963">
                  <c:v>45.919479000000003</c:v>
                </c:pt>
                <c:pt idx="964">
                  <c:v>39.906689</c:v>
                </c:pt>
                <c:pt idx="965">
                  <c:v>34.597011999999999</c:v>
                </c:pt>
                <c:pt idx="966">
                  <c:v>29.991941000000001</c:v>
                </c:pt>
                <c:pt idx="967">
                  <c:v>26.098424999999999</c:v>
                </c:pt>
                <c:pt idx="968">
                  <c:v>22.941706</c:v>
                </c:pt>
                <c:pt idx="969">
                  <c:v>20.395959999999999</c:v>
                </c:pt>
                <c:pt idx="970">
                  <c:v>18.259394</c:v>
                </c:pt>
                <c:pt idx="971">
                  <c:v>16.441607000000001</c:v>
                </c:pt>
                <c:pt idx="972">
                  <c:v>14.965493</c:v>
                </c:pt>
                <c:pt idx="973">
                  <c:v>13.876984999999999</c:v>
                </c:pt>
                <c:pt idx="974">
                  <c:v>13.454140000000001</c:v>
                </c:pt>
                <c:pt idx="975">
                  <c:v>14.145381</c:v>
                </c:pt>
                <c:pt idx="976">
                  <c:v>16.107900999999998</c:v>
                </c:pt>
                <c:pt idx="977">
                  <c:v>18.756912</c:v>
                </c:pt>
                <c:pt idx="978">
                  <c:v>21.433721999999999</c:v>
                </c:pt>
                <c:pt idx="979">
                  <c:v>25.485289000000002</c:v>
                </c:pt>
                <c:pt idx="980">
                  <c:v>32.153838999999998</c:v>
                </c:pt>
                <c:pt idx="981">
                  <c:v>38.251198000000002</c:v>
                </c:pt>
                <c:pt idx="982">
                  <c:v>41.083762999999998</c:v>
                </c:pt>
                <c:pt idx="983">
                  <c:v>40.80265</c:v>
                </c:pt>
                <c:pt idx="984">
                  <c:v>38.500033999999999</c:v>
                </c:pt>
                <c:pt idx="985">
                  <c:v>35.376888000000001</c:v>
                </c:pt>
                <c:pt idx="986">
                  <c:v>32.282124000000003</c:v>
                </c:pt>
                <c:pt idx="987">
                  <c:v>29.970300999999999</c:v>
                </c:pt>
                <c:pt idx="988">
                  <c:v>29.544487</c:v>
                </c:pt>
                <c:pt idx="989">
                  <c:v>30.822271000000001</c:v>
                </c:pt>
                <c:pt idx="990">
                  <c:v>32.834311999999997</c:v>
                </c:pt>
                <c:pt idx="991">
                  <c:v>35.295527999999997</c:v>
                </c:pt>
                <c:pt idx="992">
                  <c:v>37.436092000000002</c:v>
                </c:pt>
                <c:pt idx="993">
                  <c:v>38.256332</c:v>
                </c:pt>
                <c:pt idx="994">
                  <c:v>37.520485000000001</c:v>
                </c:pt>
                <c:pt idx="995">
                  <c:v>35.606288999999997</c:v>
                </c:pt>
                <c:pt idx="996">
                  <c:v>33.027653000000001</c:v>
                </c:pt>
                <c:pt idx="997">
                  <c:v>30.250890999999999</c:v>
                </c:pt>
                <c:pt idx="998">
                  <c:v>27.542175</c:v>
                </c:pt>
                <c:pt idx="999">
                  <c:v>25.019445000000001</c:v>
                </c:pt>
                <c:pt idx="1000">
                  <c:v>22.758656999999999</c:v>
                </c:pt>
                <c:pt idx="1001">
                  <c:v>20.783556000000001</c:v>
                </c:pt>
                <c:pt idx="1002">
                  <c:v>19.061997999999999</c:v>
                </c:pt>
                <c:pt idx="1003">
                  <c:v>17.549662000000001</c:v>
                </c:pt>
                <c:pt idx="1004">
                  <c:v>16.156331999999999</c:v>
                </c:pt>
                <c:pt idx="1005">
                  <c:v>14.804076999999999</c:v>
                </c:pt>
                <c:pt idx="1006">
                  <c:v>13.47865</c:v>
                </c:pt>
                <c:pt idx="1007">
                  <c:v>12.219806999999999</c:v>
                </c:pt>
                <c:pt idx="1008">
                  <c:v>11.085290000000001</c:v>
                </c:pt>
                <c:pt idx="1009">
                  <c:v>10.112572999999999</c:v>
                </c:pt>
                <c:pt idx="1010">
                  <c:v>9.3392289999999996</c:v>
                </c:pt>
                <c:pt idx="1011">
                  <c:v>8.8721750000000004</c:v>
                </c:pt>
                <c:pt idx="1012">
                  <c:v>8.868805</c:v>
                </c:pt>
                <c:pt idx="1013">
                  <c:v>9.3467649999999995</c:v>
                </c:pt>
                <c:pt idx="1014">
                  <c:v>10.066630999999999</c:v>
                </c:pt>
                <c:pt idx="1015">
                  <c:v>10.681179999999999</c:v>
                </c:pt>
                <c:pt idx="1016">
                  <c:v>10.997394999999999</c:v>
                </c:pt>
                <c:pt idx="1017">
                  <c:v>11.020286</c:v>
                </c:pt>
                <c:pt idx="1018">
                  <c:v>10.838277</c:v>
                </c:pt>
                <c:pt idx="1019">
                  <c:v>10.540162</c:v>
                </c:pt>
                <c:pt idx="1020">
                  <c:v>10.181703000000001</c:v>
                </c:pt>
                <c:pt idx="1021">
                  <c:v>9.7863209999999992</c:v>
                </c:pt>
                <c:pt idx="1022">
                  <c:v>9.3650079999999996</c:v>
                </c:pt>
                <c:pt idx="1023">
                  <c:v>8.9339080000000006</c:v>
                </c:pt>
                <c:pt idx="1024">
                  <c:v>8.5176780000000001</c:v>
                </c:pt>
                <c:pt idx="1025">
                  <c:v>8.1391190000000009</c:v>
                </c:pt>
                <c:pt idx="1026">
                  <c:v>7.8100319999999996</c:v>
                </c:pt>
                <c:pt idx="1027">
                  <c:v>7.5411820000000001</c:v>
                </c:pt>
                <c:pt idx="1028">
                  <c:v>7.3908209999999999</c:v>
                </c:pt>
                <c:pt idx="1029">
                  <c:v>7.4930440000000003</c:v>
                </c:pt>
                <c:pt idx="1030">
                  <c:v>7.9946409999999997</c:v>
                </c:pt>
                <c:pt idx="1031">
                  <c:v>8.9765630000000005</c:v>
                </c:pt>
                <c:pt idx="1032">
                  <c:v>10.439233</c:v>
                </c:pt>
                <c:pt idx="1033">
                  <c:v>12.285633000000001</c:v>
                </c:pt>
                <c:pt idx="1034">
                  <c:v>14.252843</c:v>
                </c:pt>
                <c:pt idx="1035">
                  <c:v>15.948207</c:v>
                </c:pt>
                <c:pt idx="1036">
                  <c:v>17.073626000000001</c:v>
                </c:pt>
                <c:pt idx="1037">
                  <c:v>17.570163999999998</c:v>
                </c:pt>
                <c:pt idx="1038">
                  <c:v>17.554770000000001</c:v>
                </c:pt>
                <c:pt idx="1039">
                  <c:v>17.188873000000001</c:v>
                </c:pt>
                <c:pt idx="1040">
                  <c:v>16.613253</c:v>
                </c:pt>
                <c:pt idx="1041">
                  <c:v>15.932307</c:v>
                </c:pt>
                <c:pt idx="1042">
                  <c:v>15.211186</c:v>
                </c:pt>
                <c:pt idx="1043">
                  <c:v>14.481488000000001</c:v>
                </c:pt>
                <c:pt idx="1044">
                  <c:v>13.754766999999999</c:v>
                </c:pt>
                <c:pt idx="1045">
                  <c:v>13.040111</c:v>
                </c:pt>
                <c:pt idx="1046">
                  <c:v>12.350502000000001</c:v>
                </c:pt>
                <c:pt idx="1047">
                  <c:v>11.702849000000001</c:v>
                </c:pt>
                <c:pt idx="1048">
                  <c:v>11.114554999999999</c:v>
                </c:pt>
                <c:pt idx="1049">
                  <c:v>10.593400000000001</c:v>
                </c:pt>
                <c:pt idx="1050">
                  <c:v>10.137321</c:v>
                </c:pt>
                <c:pt idx="1051">
                  <c:v>9.7351559999999999</c:v>
                </c:pt>
                <c:pt idx="1052">
                  <c:v>9.3638510000000004</c:v>
                </c:pt>
                <c:pt idx="1053">
                  <c:v>8.9956359999999993</c:v>
                </c:pt>
                <c:pt idx="1054">
                  <c:v>8.6157810000000001</c:v>
                </c:pt>
                <c:pt idx="1055">
                  <c:v>8.2316660000000006</c:v>
                </c:pt>
                <c:pt idx="1056">
                  <c:v>7.8654460000000004</c:v>
                </c:pt>
                <c:pt idx="1057">
                  <c:v>7.5388400000000004</c:v>
                </c:pt>
                <c:pt idx="1058">
                  <c:v>7.2616350000000001</c:v>
                </c:pt>
                <c:pt idx="1059">
                  <c:v>7.0276290000000001</c:v>
                </c:pt>
                <c:pt idx="1060">
                  <c:v>6.819293</c:v>
                </c:pt>
                <c:pt idx="1061">
                  <c:v>6.6173979999999997</c:v>
                </c:pt>
                <c:pt idx="1062">
                  <c:v>6.4105090000000002</c:v>
                </c:pt>
                <c:pt idx="1063">
                  <c:v>6.199935</c:v>
                </c:pt>
                <c:pt idx="1064">
                  <c:v>5.9966239999999997</c:v>
                </c:pt>
                <c:pt idx="1065">
                  <c:v>5.8128900000000003</c:v>
                </c:pt>
                <c:pt idx="1066">
                  <c:v>5.6552889999999998</c:v>
                </c:pt>
                <c:pt idx="1067">
                  <c:v>5.5207079999999999</c:v>
                </c:pt>
                <c:pt idx="1068">
                  <c:v>5.3967739999999997</c:v>
                </c:pt>
                <c:pt idx="1069">
                  <c:v>5.2670250000000003</c:v>
                </c:pt>
                <c:pt idx="1070">
                  <c:v>5.1202030000000001</c:v>
                </c:pt>
                <c:pt idx="1071">
                  <c:v>4.9573210000000003</c:v>
                </c:pt>
                <c:pt idx="1072">
                  <c:v>4.7898699999999996</c:v>
                </c:pt>
                <c:pt idx="1073">
                  <c:v>4.6316790000000001</c:v>
                </c:pt>
                <c:pt idx="1074">
                  <c:v>4.4918459999999998</c:v>
                </c:pt>
                <c:pt idx="1075">
                  <c:v>4.3708109999999998</c:v>
                </c:pt>
                <c:pt idx="1076">
                  <c:v>4.2596959999999999</c:v>
                </c:pt>
                <c:pt idx="1077">
                  <c:v>4.1450889999999996</c:v>
                </c:pt>
                <c:pt idx="1078">
                  <c:v>4.0175000000000001</c:v>
                </c:pt>
                <c:pt idx="1079">
                  <c:v>3.8782019999999999</c:v>
                </c:pt>
                <c:pt idx="1080">
                  <c:v>3.7385609999999998</c:v>
                </c:pt>
                <c:pt idx="1081">
                  <c:v>3.6117680000000001</c:v>
                </c:pt>
                <c:pt idx="1082">
                  <c:v>3.5053830000000001</c:v>
                </c:pt>
                <c:pt idx="1083">
                  <c:v>3.419435</c:v>
                </c:pt>
                <c:pt idx="1084">
                  <c:v>3.34937</c:v>
                </c:pt>
                <c:pt idx="1085">
                  <c:v>3.2884000000000002</c:v>
                </c:pt>
                <c:pt idx="1086">
                  <c:v>3.229441</c:v>
                </c:pt>
                <c:pt idx="1087">
                  <c:v>3.1684199999999998</c:v>
                </c:pt>
                <c:pt idx="1088">
                  <c:v>3.1056680000000001</c:v>
                </c:pt>
                <c:pt idx="1089">
                  <c:v>3.0443829999999998</c:v>
                </c:pt>
                <c:pt idx="1090">
                  <c:v>2.9880680000000002</c:v>
                </c:pt>
                <c:pt idx="1091">
                  <c:v>2.9389259999999999</c:v>
                </c:pt>
                <c:pt idx="1092">
                  <c:v>2.8974000000000002</c:v>
                </c:pt>
                <c:pt idx="1093">
                  <c:v>2.8621159999999999</c:v>
                </c:pt>
                <c:pt idx="1094">
                  <c:v>2.8304529999999999</c:v>
                </c:pt>
                <c:pt idx="1095">
                  <c:v>2.8006959999999999</c:v>
                </c:pt>
                <c:pt idx="1096">
                  <c:v>2.7729240000000002</c:v>
                </c:pt>
                <c:pt idx="1097">
                  <c:v>2.748084</c:v>
                </c:pt>
                <c:pt idx="1098">
                  <c:v>2.7268300000000001</c:v>
                </c:pt>
                <c:pt idx="1099">
                  <c:v>2.708526</c:v>
                </c:pt>
                <c:pt idx="1100">
                  <c:v>2.6906479999999999</c:v>
                </c:pt>
                <c:pt idx="1101">
                  <c:v>2.6703030000000001</c:v>
                </c:pt>
                <c:pt idx="1102">
                  <c:v>2.6463860000000001</c:v>
                </c:pt>
                <c:pt idx="1103">
                  <c:v>2.620063</c:v>
                </c:pt>
                <c:pt idx="1104">
                  <c:v>2.600473</c:v>
                </c:pt>
                <c:pt idx="1105">
                  <c:v>2.6110479999999998</c:v>
                </c:pt>
                <c:pt idx="1106">
                  <c:v>2.6771780000000001</c:v>
                </c:pt>
                <c:pt idx="1107">
                  <c:v>2.8073000000000001</c:v>
                </c:pt>
                <c:pt idx="1108">
                  <c:v>2.9837379999999998</c:v>
                </c:pt>
                <c:pt idx="1109">
                  <c:v>3.1670120000000002</c:v>
                </c:pt>
                <c:pt idx="1110">
                  <c:v>3.318816</c:v>
                </c:pt>
                <c:pt idx="1111">
                  <c:v>3.4211399999999998</c:v>
                </c:pt>
                <c:pt idx="1112">
                  <c:v>3.4748019999999999</c:v>
                </c:pt>
                <c:pt idx="1113">
                  <c:v>3.4902869999999999</c:v>
                </c:pt>
                <c:pt idx="1114">
                  <c:v>3.4800990000000001</c:v>
                </c:pt>
                <c:pt idx="1115">
                  <c:v>3.452518</c:v>
                </c:pt>
                <c:pt idx="1116">
                  <c:v>3.407009</c:v>
                </c:pt>
                <c:pt idx="1117">
                  <c:v>3.3362620000000001</c:v>
                </c:pt>
                <c:pt idx="1118">
                  <c:v>3.2349610000000002</c:v>
                </c:pt>
                <c:pt idx="1119">
                  <c:v>3.1072289999999998</c:v>
                </c:pt>
                <c:pt idx="1120">
                  <c:v>2.965678</c:v>
                </c:pt>
                <c:pt idx="1121">
                  <c:v>2.8245589999999998</c:v>
                </c:pt>
                <c:pt idx="1122">
                  <c:v>2.6941999999999999</c:v>
                </c:pt>
                <c:pt idx="1123">
                  <c:v>2.5785900000000002</c:v>
                </c:pt>
                <c:pt idx="1124">
                  <c:v>2.4752700000000001</c:v>
                </c:pt>
                <c:pt idx="1125">
                  <c:v>2.377745</c:v>
                </c:pt>
                <c:pt idx="1126">
                  <c:v>2.27983</c:v>
                </c:pt>
                <c:pt idx="1127">
                  <c:v>2.1794370000000001</c:v>
                </c:pt>
                <c:pt idx="1128">
                  <c:v>2.0790359999999999</c:v>
                </c:pt>
                <c:pt idx="1129">
                  <c:v>1.9831000000000001</c:v>
                </c:pt>
                <c:pt idx="1130">
                  <c:v>1.895384</c:v>
                </c:pt>
                <c:pt idx="1131">
                  <c:v>1.8171379999999999</c:v>
                </c:pt>
                <c:pt idx="1132">
                  <c:v>1.7463230000000001</c:v>
                </c:pt>
                <c:pt idx="1133">
                  <c:v>1.6785669999999999</c:v>
                </c:pt>
                <c:pt idx="1134">
                  <c:v>1.6098239999999999</c:v>
                </c:pt>
                <c:pt idx="1135">
                  <c:v>1.538724</c:v>
                </c:pt>
                <c:pt idx="1136">
                  <c:v>1.4667619999999999</c:v>
                </c:pt>
                <c:pt idx="1137">
                  <c:v>1.3967769999999999</c:v>
                </c:pt>
                <c:pt idx="1138">
                  <c:v>1.3313010000000001</c:v>
                </c:pt>
                <c:pt idx="1139">
                  <c:v>1.2713350000000001</c:v>
                </c:pt>
                <c:pt idx="1140">
                  <c:v>1.2158340000000001</c:v>
                </c:pt>
                <c:pt idx="1141">
                  <c:v>1.1623810000000001</c:v>
                </c:pt>
                <c:pt idx="1142">
                  <c:v>1.1087929999999999</c:v>
                </c:pt>
                <c:pt idx="1143">
                  <c:v>1.054414</c:v>
                </c:pt>
                <c:pt idx="1144">
                  <c:v>1.0001340000000001</c:v>
                </c:pt>
                <c:pt idx="1145">
                  <c:v>0.947519</c:v>
                </c:pt>
                <c:pt idx="1146">
                  <c:v>0.89799099999999998</c:v>
                </c:pt>
                <c:pt idx="1147">
                  <c:v>0.85218000000000005</c:v>
                </c:pt>
                <c:pt idx="1148">
                  <c:v>0.80965200000000004</c:v>
                </c:pt>
                <c:pt idx="1149">
                  <c:v>0.76927800000000002</c:v>
                </c:pt>
                <c:pt idx="1150">
                  <c:v>0.73002</c:v>
                </c:pt>
                <c:pt idx="1151">
                  <c:v>0.69150999999999996</c:v>
                </c:pt>
                <c:pt idx="1152">
                  <c:v>0.654053</c:v>
                </c:pt>
                <c:pt idx="1153">
                  <c:v>0.618255</c:v>
                </c:pt>
                <c:pt idx="1154">
                  <c:v>0.58471300000000004</c:v>
                </c:pt>
                <c:pt idx="1155">
                  <c:v>0.55381100000000005</c:v>
                </c:pt>
                <c:pt idx="1156">
                  <c:v>0.52560300000000004</c:v>
                </c:pt>
                <c:pt idx="1157">
                  <c:v>0.499859</c:v>
                </c:pt>
                <c:pt idx="1158">
                  <c:v>0.47626000000000002</c:v>
                </c:pt>
                <c:pt idx="1159">
                  <c:v>0.45456999999999997</c:v>
                </c:pt>
                <c:pt idx="1160">
                  <c:v>0.43467099999999997</c:v>
                </c:pt>
                <c:pt idx="1161">
                  <c:v>0.41650700000000002</c:v>
                </c:pt>
                <c:pt idx="1162">
                  <c:v>0.40004000000000001</c:v>
                </c:pt>
                <c:pt idx="1163">
                  <c:v>0.38520300000000002</c:v>
                </c:pt>
                <c:pt idx="1164">
                  <c:v>0.37184400000000001</c:v>
                </c:pt>
                <c:pt idx="1165">
                  <c:v>0.35973300000000002</c:v>
                </c:pt>
                <c:pt idx="1166">
                  <c:v>0.34864099999999998</c:v>
                </c:pt>
                <c:pt idx="1167">
                  <c:v>0.33840900000000002</c:v>
                </c:pt>
                <c:pt idx="1168">
                  <c:v>0.328955</c:v>
                </c:pt>
                <c:pt idx="1169">
                  <c:v>0.320243</c:v>
                </c:pt>
                <c:pt idx="1170">
                  <c:v>0.31226100000000001</c:v>
                </c:pt>
                <c:pt idx="1171">
                  <c:v>0.30499399999999999</c:v>
                </c:pt>
                <c:pt idx="1172">
                  <c:v>0.298402</c:v>
                </c:pt>
                <c:pt idx="1173">
                  <c:v>0.29241699999999998</c:v>
                </c:pt>
                <c:pt idx="1174">
                  <c:v>0.288856</c:v>
                </c:pt>
                <c:pt idx="1175">
                  <c:v>0.289823</c:v>
                </c:pt>
                <c:pt idx="1176">
                  <c:v>0.29253899999999999</c:v>
                </c:pt>
                <c:pt idx="1177">
                  <c:v>0.294624</c:v>
                </c:pt>
                <c:pt idx="1178">
                  <c:v>0.29593599999999998</c:v>
                </c:pt>
                <c:pt idx="1179">
                  <c:v>0.29678500000000002</c:v>
                </c:pt>
                <c:pt idx="1180">
                  <c:v>0.29789300000000002</c:v>
                </c:pt>
                <c:pt idx="1181">
                  <c:v>0.29948000000000002</c:v>
                </c:pt>
                <c:pt idx="1182">
                  <c:v>0.30137399999999998</c:v>
                </c:pt>
                <c:pt idx="1183">
                  <c:v>0.30340099999999998</c:v>
                </c:pt>
                <c:pt idx="1184">
                  <c:v>0.30540800000000001</c:v>
                </c:pt>
                <c:pt idx="1185">
                  <c:v>0.30735499999999999</c:v>
                </c:pt>
                <c:pt idx="1186">
                  <c:v>0.309195</c:v>
                </c:pt>
                <c:pt idx="1187">
                  <c:v>0.31084299999999998</c:v>
                </c:pt>
                <c:pt idx="1188">
                  <c:v>0.312218</c:v>
                </c:pt>
                <c:pt idx="1189">
                  <c:v>0.31323499999999999</c:v>
                </c:pt>
                <c:pt idx="1190">
                  <c:v>0.31746400000000002</c:v>
                </c:pt>
                <c:pt idx="1191">
                  <c:v>0.34214</c:v>
                </c:pt>
                <c:pt idx="1192">
                  <c:v>0.42296099999999998</c:v>
                </c:pt>
                <c:pt idx="1193">
                  <c:v>0.60924400000000001</c:v>
                </c:pt>
                <c:pt idx="1194">
                  <c:v>0.95727099999999998</c:v>
                </c:pt>
                <c:pt idx="1195">
                  <c:v>1.5143470000000001</c:v>
                </c:pt>
                <c:pt idx="1196">
                  <c:v>2.262365</c:v>
                </c:pt>
                <c:pt idx="1197">
                  <c:v>3.0789399999999998</c:v>
                </c:pt>
                <c:pt idx="1198">
                  <c:v>3.8064360000000002</c:v>
                </c:pt>
                <c:pt idx="1199">
                  <c:v>4.3546009999999997</c:v>
                </c:pt>
                <c:pt idx="1200">
                  <c:v>4.7201240000000002</c:v>
                </c:pt>
                <c:pt idx="1201">
                  <c:v>4.9446469999999998</c:v>
                </c:pt>
                <c:pt idx="1202">
                  <c:v>5.0730690000000003</c:v>
                </c:pt>
                <c:pt idx="1203">
                  <c:v>5.138814</c:v>
                </c:pt>
                <c:pt idx="1204">
                  <c:v>5.16214</c:v>
                </c:pt>
                <c:pt idx="1205">
                  <c:v>5.1523849999999998</c:v>
                </c:pt>
                <c:pt idx="1206">
                  <c:v>5.1142560000000001</c:v>
                </c:pt>
                <c:pt idx="1207">
                  <c:v>5.0543889999999996</c:v>
                </c:pt>
                <c:pt idx="1208">
                  <c:v>4.9831050000000001</c:v>
                </c:pt>
                <c:pt idx="1209">
                  <c:v>4.9105420000000004</c:v>
                </c:pt>
                <c:pt idx="1210">
                  <c:v>4.8434200000000001</c:v>
                </c:pt>
                <c:pt idx="1211">
                  <c:v>4.7845800000000001</c:v>
                </c:pt>
                <c:pt idx="1212">
                  <c:v>4.7323550000000001</c:v>
                </c:pt>
                <c:pt idx="1213">
                  <c:v>4.6822499999999998</c:v>
                </c:pt>
                <c:pt idx="1214">
                  <c:v>4.6307029999999996</c:v>
                </c:pt>
                <c:pt idx="1215">
                  <c:v>4.5786410000000002</c:v>
                </c:pt>
                <c:pt idx="1216">
                  <c:v>4.5298369999999997</c:v>
                </c:pt>
                <c:pt idx="1217">
                  <c:v>4.4871639999999999</c:v>
                </c:pt>
                <c:pt idx="1218">
                  <c:v>4.4506819999999996</c:v>
                </c:pt>
                <c:pt idx="1219">
                  <c:v>4.4167639999999997</c:v>
                </c:pt>
                <c:pt idx="1220">
                  <c:v>4.3779300000000001</c:v>
                </c:pt>
                <c:pt idx="1221">
                  <c:v>4.3253409999999999</c:v>
                </c:pt>
                <c:pt idx="1222">
                  <c:v>4.2539360000000004</c:v>
                </c:pt>
                <c:pt idx="1223">
                  <c:v>4.1663800000000002</c:v>
                </c:pt>
                <c:pt idx="1224">
                  <c:v>4.071536</c:v>
                </c:pt>
                <c:pt idx="1225">
                  <c:v>3.979257</c:v>
                </c:pt>
                <c:pt idx="1226">
                  <c:v>3.896023</c:v>
                </c:pt>
                <c:pt idx="1227">
                  <c:v>3.8223379999999998</c:v>
                </c:pt>
                <c:pt idx="1228">
                  <c:v>3.7521710000000001</c:v>
                </c:pt>
                <c:pt idx="1229">
                  <c:v>3.6761629999999998</c:v>
                </c:pt>
                <c:pt idx="1230">
                  <c:v>3.5876229999999998</c:v>
                </c:pt>
                <c:pt idx="1231">
                  <c:v>3.4870549999999998</c:v>
                </c:pt>
                <c:pt idx="1232">
                  <c:v>3.3813789999999999</c:v>
                </c:pt>
                <c:pt idx="1233">
                  <c:v>3.279296</c:v>
                </c:pt>
                <c:pt idx="1234">
                  <c:v>3.1870690000000002</c:v>
                </c:pt>
                <c:pt idx="1235">
                  <c:v>3.1057619999999999</c:v>
                </c:pt>
                <c:pt idx="1236">
                  <c:v>3.0302340000000001</c:v>
                </c:pt>
                <c:pt idx="1237">
                  <c:v>2.951781</c:v>
                </c:pt>
                <c:pt idx="1238">
                  <c:v>2.8636849999999998</c:v>
                </c:pt>
                <c:pt idx="1239">
                  <c:v>2.7655439999999998</c:v>
                </c:pt>
                <c:pt idx="1240">
                  <c:v>2.662795</c:v>
                </c:pt>
                <c:pt idx="1241">
                  <c:v>2.5627620000000002</c:v>
                </c:pt>
                <c:pt idx="1242">
                  <c:v>2.4712909999999999</c:v>
                </c:pt>
                <c:pt idx="1243">
                  <c:v>2.3914330000000001</c:v>
                </c:pt>
                <c:pt idx="1244">
                  <c:v>2.3231899999999999</c:v>
                </c:pt>
                <c:pt idx="1245">
                  <c:v>2.264106</c:v>
                </c:pt>
                <c:pt idx="1246">
                  <c:v>2.21143</c:v>
                </c:pt>
                <c:pt idx="1247">
                  <c:v>2.1637729999999999</c:v>
                </c:pt>
                <c:pt idx="1248">
                  <c:v>2.1327240000000001</c:v>
                </c:pt>
                <c:pt idx="1249">
                  <c:v>2.1948989999999999</c:v>
                </c:pt>
                <c:pt idx="1250">
                  <c:v>2.6294559999999998</c:v>
                </c:pt>
                <c:pt idx="1251">
                  <c:v>4.2443220000000004</c:v>
                </c:pt>
                <c:pt idx="1252">
                  <c:v>8.4718769999999992</c:v>
                </c:pt>
                <c:pt idx="1253">
                  <c:v>14.885483000000001</c:v>
                </c:pt>
                <c:pt idx="1254">
                  <c:v>20.479208</c:v>
                </c:pt>
                <c:pt idx="1255">
                  <c:v>23.606918</c:v>
                </c:pt>
                <c:pt idx="1256">
                  <c:v>24.656113000000001</c:v>
                </c:pt>
                <c:pt idx="1257">
                  <c:v>24.451706000000001</c:v>
                </c:pt>
                <c:pt idx="1258">
                  <c:v>23.617436999999999</c:v>
                </c:pt>
                <c:pt idx="1259">
                  <c:v>22.502096000000002</c:v>
                </c:pt>
                <c:pt idx="1260">
                  <c:v>21.268297</c:v>
                </c:pt>
                <c:pt idx="1261">
                  <c:v>19.985617000000001</c:v>
                </c:pt>
                <c:pt idx="1262">
                  <c:v>18.694327999999999</c:v>
                </c:pt>
                <c:pt idx="1263">
                  <c:v>17.439758000000001</c:v>
                </c:pt>
                <c:pt idx="1264">
                  <c:v>16.274543999999999</c:v>
                </c:pt>
                <c:pt idx="1265">
                  <c:v>15.224712999999999</c:v>
                </c:pt>
                <c:pt idx="1266">
                  <c:v>14.290355999999999</c:v>
                </c:pt>
                <c:pt idx="1267">
                  <c:v>13.450825999999999</c:v>
                </c:pt>
                <c:pt idx="1268">
                  <c:v>12.676257</c:v>
                </c:pt>
                <c:pt idx="1269">
                  <c:v>11.945074999999999</c:v>
                </c:pt>
                <c:pt idx="1270">
                  <c:v>11.258235000000001</c:v>
                </c:pt>
                <c:pt idx="1271">
                  <c:v>10.637578</c:v>
                </c:pt>
                <c:pt idx="1272">
                  <c:v>10.105252</c:v>
                </c:pt>
                <c:pt idx="1273">
                  <c:v>9.6736149999999999</c:v>
                </c:pt>
                <c:pt idx="1274">
                  <c:v>9.3435050000000004</c:v>
                </c:pt>
                <c:pt idx="1275">
                  <c:v>9.1005739999999999</c:v>
                </c:pt>
                <c:pt idx="1276">
                  <c:v>8.9207680000000007</c:v>
                </c:pt>
                <c:pt idx="1277">
                  <c:v>8.7868320000000004</c:v>
                </c:pt>
                <c:pt idx="1278">
                  <c:v>8.698086</c:v>
                </c:pt>
                <c:pt idx="1279">
                  <c:v>8.6593850000000003</c:v>
                </c:pt>
                <c:pt idx="1280">
                  <c:v>8.681419</c:v>
                </c:pt>
                <c:pt idx="1281">
                  <c:v>8.7933029999999999</c:v>
                </c:pt>
                <c:pt idx="1282">
                  <c:v>9.0094960000000004</c:v>
                </c:pt>
                <c:pt idx="1283">
                  <c:v>9.2844429999999996</c:v>
                </c:pt>
                <c:pt idx="1284">
                  <c:v>9.5571319999999993</c:v>
                </c:pt>
                <c:pt idx="1285">
                  <c:v>9.8341700000000003</c:v>
                </c:pt>
                <c:pt idx="1286">
                  <c:v>10.14791</c:v>
                </c:pt>
                <c:pt idx="1287">
                  <c:v>10.467517000000001</c:v>
                </c:pt>
                <c:pt idx="1288">
                  <c:v>10.751007</c:v>
                </c:pt>
                <c:pt idx="1289">
                  <c:v>11.035033</c:v>
                </c:pt>
                <c:pt idx="1290">
                  <c:v>11.375278</c:v>
                </c:pt>
                <c:pt idx="1291">
                  <c:v>11.741132</c:v>
                </c:pt>
                <c:pt idx="1292">
                  <c:v>12.050981999999999</c:v>
                </c:pt>
                <c:pt idx="1293">
                  <c:v>12.261842</c:v>
                </c:pt>
                <c:pt idx="1294">
                  <c:v>12.370547</c:v>
                </c:pt>
                <c:pt idx="1295">
                  <c:v>12.382942999999999</c:v>
                </c:pt>
                <c:pt idx="1296">
                  <c:v>12.313319999999999</c:v>
                </c:pt>
                <c:pt idx="1297">
                  <c:v>12.186133999999999</c:v>
                </c:pt>
                <c:pt idx="1298">
                  <c:v>12.025660999999999</c:v>
                </c:pt>
                <c:pt idx="1299">
                  <c:v>11.843124</c:v>
                </c:pt>
                <c:pt idx="1300">
                  <c:v>11.634506</c:v>
                </c:pt>
                <c:pt idx="1301">
                  <c:v>11.39132</c:v>
                </c:pt>
                <c:pt idx="1302">
                  <c:v>11.116614999999999</c:v>
                </c:pt>
                <c:pt idx="1303">
                  <c:v>10.830169</c:v>
                </c:pt>
                <c:pt idx="1304">
                  <c:v>10.557510000000001</c:v>
                </c:pt>
                <c:pt idx="1305">
                  <c:v>10.314280999999999</c:v>
                </c:pt>
                <c:pt idx="1306">
                  <c:v>10.098914000000001</c:v>
                </c:pt>
                <c:pt idx="1307">
                  <c:v>9.8918149999999994</c:v>
                </c:pt>
                <c:pt idx="1308">
                  <c:v>9.6708149999999993</c:v>
                </c:pt>
                <c:pt idx="1309">
                  <c:v>9.661054</c:v>
                </c:pt>
                <c:pt idx="1310">
                  <c:v>10.905303</c:v>
                </c:pt>
                <c:pt idx="1311">
                  <c:v>15.076146</c:v>
                </c:pt>
                <c:pt idx="1312">
                  <c:v>22.056093000000001</c:v>
                </c:pt>
                <c:pt idx="1313">
                  <c:v>29.679131999999999</c:v>
                </c:pt>
                <c:pt idx="1314">
                  <c:v>36.033203</c:v>
                </c:pt>
                <c:pt idx="1315">
                  <c:v>39.621547999999997</c:v>
                </c:pt>
                <c:pt idx="1316">
                  <c:v>40.199883</c:v>
                </c:pt>
                <c:pt idx="1317">
                  <c:v>38.726334000000001</c:v>
                </c:pt>
                <c:pt idx="1318">
                  <c:v>36.941265000000001</c:v>
                </c:pt>
                <c:pt idx="1319">
                  <c:v>36.483958999999999</c:v>
                </c:pt>
                <c:pt idx="1320">
                  <c:v>37.012695000000001</c:v>
                </c:pt>
                <c:pt idx="1321">
                  <c:v>37.503605</c:v>
                </c:pt>
                <c:pt idx="1322">
                  <c:v>37.248683999999997</c:v>
                </c:pt>
                <c:pt idx="1323">
                  <c:v>36.182414999999999</c:v>
                </c:pt>
                <c:pt idx="1324">
                  <c:v>34.452388999999997</c:v>
                </c:pt>
                <c:pt idx="1325">
                  <c:v>32.295017000000001</c:v>
                </c:pt>
                <c:pt idx="1326">
                  <c:v>30.007249999999999</c:v>
                </c:pt>
                <c:pt idx="1327">
                  <c:v>27.817383</c:v>
                </c:pt>
                <c:pt idx="1328">
                  <c:v>25.824667000000002</c:v>
                </c:pt>
                <c:pt idx="1329">
                  <c:v>24.028015</c:v>
                </c:pt>
                <c:pt idx="1330">
                  <c:v>22.381111000000001</c:v>
                </c:pt>
                <c:pt idx="1331">
                  <c:v>20.852619000000001</c:v>
                </c:pt>
                <c:pt idx="1332">
                  <c:v>19.417338999999998</c:v>
                </c:pt>
                <c:pt idx="1333">
                  <c:v>18.050135000000001</c:v>
                </c:pt>
                <c:pt idx="1334">
                  <c:v>16.745274999999999</c:v>
                </c:pt>
                <c:pt idx="1335">
                  <c:v>15.520949999999999</c:v>
                </c:pt>
                <c:pt idx="1336">
                  <c:v>14.404797</c:v>
                </c:pt>
                <c:pt idx="1337">
                  <c:v>13.418822</c:v>
                </c:pt>
                <c:pt idx="1338">
                  <c:v>12.569065999999999</c:v>
                </c:pt>
                <c:pt idx="1339">
                  <c:v>11.859325999999999</c:v>
                </c:pt>
                <c:pt idx="1340">
                  <c:v>11.289546</c:v>
                </c:pt>
                <c:pt idx="1341">
                  <c:v>10.848815999999999</c:v>
                </c:pt>
                <c:pt idx="1342">
                  <c:v>10.574363999999999</c:v>
                </c:pt>
                <c:pt idx="1343">
                  <c:v>10.613319000000001</c:v>
                </c:pt>
                <c:pt idx="1344">
                  <c:v>11.178121000000001</c:v>
                </c:pt>
                <c:pt idx="1345">
                  <c:v>12.34787</c:v>
                </c:pt>
                <c:pt idx="1346">
                  <c:v>13.84694</c:v>
                </c:pt>
                <c:pt idx="1347">
                  <c:v>15.174908</c:v>
                </c:pt>
                <c:pt idx="1348">
                  <c:v>15.982989999999999</c:v>
                </c:pt>
                <c:pt idx="1349">
                  <c:v>16.210014000000001</c:v>
                </c:pt>
                <c:pt idx="1350">
                  <c:v>15.982730999999999</c:v>
                </c:pt>
                <c:pt idx="1351">
                  <c:v>15.479447</c:v>
                </c:pt>
                <c:pt idx="1352">
                  <c:v>14.847877</c:v>
                </c:pt>
                <c:pt idx="1353">
                  <c:v>14.182168000000001</c:v>
                </c:pt>
                <c:pt idx="1354">
                  <c:v>13.534856</c:v>
                </c:pt>
                <c:pt idx="1355">
                  <c:v>12.930187999999999</c:v>
                </c:pt>
                <c:pt idx="1356">
                  <c:v>12.371758</c:v>
                </c:pt>
                <c:pt idx="1357">
                  <c:v>11.853554000000001</c:v>
                </c:pt>
                <c:pt idx="1358">
                  <c:v>11.371029999999999</c:v>
                </c:pt>
                <c:pt idx="1359">
                  <c:v>10.925338999999999</c:v>
                </c:pt>
                <c:pt idx="1360">
                  <c:v>10.520103000000001</c:v>
                </c:pt>
                <c:pt idx="1361">
                  <c:v>10.156352999999999</c:v>
                </c:pt>
                <c:pt idx="1362">
                  <c:v>9.8352710000000005</c:v>
                </c:pt>
                <c:pt idx="1363">
                  <c:v>9.554316</c:v>
                </c:pt>
                <c:pt idx="1364">
                  <c:v>9.3043759999999995</c:v>
                </c:pt>
                <c:pt idx="1365">
                  <c:v>9.0749610000000001</c:v>
                </c:pt>
                <c:pt idx="1366">
                  <c:v>8.8602980000000002</c:v>
                </c:pt>
                <c:pt idx="1367">
                  <c:v>8.6618739999999992</c:v>
                </c:pt>
                <c:pt idx="1368">
                  <c:v>8.4857019999999999</c:v>
                </c:pt>
                <c:pt idx="1369">
                  <c:v>8.3368920000000006</c:v>
                </c:pt>
                <c:pt idx="1370">
                  <c:v>8.2164509999999993</c:v>
                </c:pt>
                <c:pt idx="1371">
                  <c:v>8.1210280000000008</c:v>
                </c:pt>
                <c:pt idx="1372">
                  <c:v>8.0421150000000008</c:v>
                </c:pt>
                <c:pt idx="1373">
                  <c:v>7.9666499999999996</c:v>
                </c:pt>
                <c:pt idx="1374">
                  <c:v>7.8853859999999996</c:v>
                </c:pt>
                <c:pt idx="1375">
                  <c:v>7.7994209999999997</c:v>
                </c:pt>
                <c:pt idx="1376">
                  <c:v>7.7156169999999999</c:v>
                </c:pt>
                <c:pt idx="1377">
                  <c:v>7.6373480000000002</c:v>
                </c:pt>
                <c:pt idx="1378">
                  <c:v>7.559323</c:v>
                </c:pt>
                <c:pt idx="1379">
                  <c:v>7.4709950000000003</c:v>
                </c:pt>
                <c:pt idx="1380">
                  <c:v>7.3637189999999997</c:v>
                </c:pt>
                <c:pt idx="1381">
                  <c:v>7.2341309999999996</c:v>
                </c:pt>
                <c:pt idx="1382">
                  <c:v>7.0848250000000004</c:v>
                </c:pt>
                <c:pt idx="1383">
                  <c:v>6.9242220000000003</c:v>
                </c:pt>
                <c:pt idx="1384">
                  <c:v>6.7648910000000004</c:v>
                </c:pt>
                <c:pt idx="1385">
                  <c:v>6.6195950000000003</c:v>
                </c:pt>
                <c:pt idx="1386">
                  <c:v>6.4965210000000004</c:v>
                </c:pt>
                <c:pt idx="1387">
                  <c:v>6.398034</c:v>
                </c:pt>
                <c:pt idx="1388">
                  <c:v>6.3219219999999998</c:v>
                </c:pt>
                <c:pt idx="1389">
                  <c:v>6.2639310000000004</c:v>
                </c:pt>
                <c:pt idx="1390">
                  <c:v>6.2200490000000004</c:v>
                </c:pt>
                <c:pt idx="1391">
                  <c:v>6.1872160000000003</c:v>
                </c:pt>
                <c:pt idx="1392">
                  <c:v>6.1628639999999999</c:v>
                </c:pt>
                <c:pt idx="1393">
                  <c:v>6.1446759999999996</c:v>
                </c:pt>
                <c:pt idx="1394">
                  <c:v>6.1307989999999997</c:v>
                </c:pt>
                <c:pt idx="1395">
                  <c:v>6.1187009999999997</c:v>
                </c:pt>
                <c:pt idx="1396">
                  <c:v>6.1026100000000003</c:v>
                </c:pt>
                <c:pt idx="1397">
                  <c:v>6.0760209999999999</c:v>
                </c:pt>
                <c:pt idx="1398">
                  <c:v>6.0378439999999998</c:v>
                </c:pt>
                <c:pt idx="1399">
                  <c:v>5.9936939999999996</c:v>
                </c:pt>
                <c:pt idx="1400">
                  <c:v>5.9510209999999999</c:v>
                </c:pt>
                <c:pt idx="1401">
                  <c:v>5.9147400000000001</c:v>
                </c:pt>
                <c:pt idx="1402">
                  <c:v>5.886177</c:v>
                </c:pt>
                <c:pt idx="1403">
                  <c:v>5.8640359999999996</c:v>
                </c:pt>
                <c:pt idx="1404">
                  <c:v>5.8461360000000004</c:v>
                </c:pt>
                <c:pt idx="1405">
                  <c:v>5.8323590000000003</c:v>
                </c:pt>
                <c:pt idx="1406">
                  <c:v>5.8447209999999998</c:v>
                </c:pt>
                <c:pt idx="1407">
                  <c:v>5.9642660000000003</c:v>
                </c:pt>
                <c:pt idx="1408">
                  <c:v>6.3273210000000004</c:v>
                </c:pt>
                <c:pt idx="1409">
                  <c:v>7.0520610000000001</c:v>
                </c:pt>
                <c:pt idx="1410">
                  <c:v>8.1586890000000007</c:v>
                </c:pt>
                <c:pt idx="1411">
                  <c:v>9.5684649999999998</c:v>
                </c:pt>
                <c:pt idx="1412">
                  <c:v>11.131584</c:v>
                </c:pt>
                <c:pt idx="1413">
                  <c:v>12.613837</c:v>
                </c:pt>
                <c:pt idx="1414">
                  <c:v>13.757289</c:v>
                </c:pt>
                <c:pt idx="1415">
                  <c:v>14.423164</c:v>
                </c:pt>
                <c:pt idx="1416">
                  <c:v>14.637115</c:v>
                </c:pt>
                <c:pt idx="1417">
                  <c:v>14.524329</c:v>
                </c:pt>
                <c:pt idx="1418">
                  <c:v>14.21388</c:v>
                </c:pt>
                <c:pt idx="1419">
                  <c:v>13.796813</c:v>
                </c:pt>
                <c:pt idx="1420">
                  <c:v>13.326762</c:v>
                </c:pt>
                <c:pt idx="1421">
                  <c:v>12.834012</c:v>
                </c:pt>
                <c:pt idx="1422">
                  <c:v>12.339494</c:v>
                </c:pt>
                <c:pt idx="1423">
                  <c:v>11.860469</c:v>
                </c:pt>
                <c:pt idx="1424">
                  <c:v>11.409694</c:v>
                </c:pt>
                <c:pt idx="1425">
                  <c:v>10.996591</c:v>
                </c:pt>
                <c:pt idx="1426">
                  <c:v>10.623495999999999</c:v>
                </c:pt>
                <c:pt idx="1427">
                  <c:v>10.279805</c:v>
                </c:pt>
                <c:pt idx="1428">
                  <c:v>9.9439709999999994</c:v>
                </c:pt>
                <c:pt idx="1429">
                  <c:v>9.5949519999999993</c:v>
                </c:pt>
                <c:pt idx="1430">
                  <c:v>9.2246319999999997</c:v>
                </c:pt>
                <c:pt idx="1431">
                  <c:v>8.8433930000000007</c:v>
                </c:pt>
                <c:pt idx="1432">
                  <c:v>8.4734269999999992</c:v>
                </c:pt>
                <c:pt idx="1433">
                  <c:v>8.1342800000000004</c:v>
                </c:pt>
                <c:pt idx="1434">
                  <c:v>7.8352510000000004</c:v>
                </c:pt>
                <c:pt idx="1435">
                  <c:v>7.5751169999999997</c:v>
                </c:pt>
                <c:pt idx="1436">
                  <c:v>7.3446740000000004</c:v>
                </c:pt>
                <c:pt idx="1437">
                  <c:v>7.1323189999999999</c:v>
                </c:pt>
                <c:pt idx="1438">
                  <c:v>6.9307619999999996</c:v>
                </c:pt>
                <c:pt idx="1439">
                  <c:v>6.739452</c:v>
                </c:pt>
                <c:pt idx="1440">
                  <c:v>6.5629</c:v>
                </c:pt>
                <c:pt idx="1441">
                  <c:v>6.4070609999999997</c:v>
                </c:pt>
                <c:pt idx="1442">
                  <c:v>6.2756869999999996</c:v>
                </c:pt>
                <c:pt idx="1443">
                  <c:v>6.1673489999999997</c:v>
                </c:pt>
                <c:pt idx="1444">
                  <c:v>6.0732900000000001</c:v>
                </c:pt>
                <c:pt idx="1445">
                  <c:v>5.9813280000000004</c:v>
                </c:pt>
                <c:pt idx="1446">
                  <c:v>5.8829120000000001</c:v>
                </c:pt>
                <c:pt idx="1447">
                  <c:v>5.7783100000000003</c:v>
                </c:pt>
                <c:pt idx="1448">
                  <c:v>5.6744490000000001</c:v>
                </c:pt>
                <c:pt idx="1449">
                  <c:v>5.5791380000000004</c:v>
                </c:pt>
                <c:pt idx="1450">
                  <c:v>5.4973559999999999</c:v>
                </c:pt>
                <c:pt idx="1451">
                  <c:v>5.429322</c:v>
                </c:pt>
                <c:pt idx="1452">
                  <c:v>5.3685929999999997</c:v>
                </c:pt>
                <c:pt idx="1453">
                  <c:v>5.3049400000000002</c:v>
                </c:pt>
                <c:pt idx="1454">
                  <c:v>5.2307629999999996</c:v>
                </c:pt>
                <c:pt idx="1455">
                  <c:v>5.1456010000000001</c:v>
                </c:pt>
                <c:pt idx="1456">
                  <c:v>5.0553710000000001</c:v>
                </c:pt>
                <c:pt idx="1457">
                  <c:v>4.9684229999999996</c:v>
                </c:pt>
                <c:pt idx="1458">
                  <c:v>4.8912190000000004</c:v>
                </c:pt>
                <c:pt idx="1459">
                  <c:v>4.825393</c:v>
                </c:pt>
                <c:pt idx="1460">
                  <c:v>4.7659770000000004</c:v>
                </c:pt>
                <c:pt idx="1461">
                  <c:v>4.7037199999999997</c:v>
                </c:pt>
                <c:pt idx="1462">
                  <c:v>4.6313469999999999</c:v>
                </c:pt>
                <c:pt idx="1463">
                  <c:v>4.5481949999999998</c:v>
                </c:pt>
                <c:pt idx="1464">
                  <c:v>4.4599339999999996</c:v>
                </c:pt>
                <c:pt idx="1465">
                  <c:v>4.3744440000000004</c:v>
                </c:pt>
                <c:pt idx="1466">
                  <c:v>4.2979099999999999</c:v>
                </c:pt>
                <c:pt idx="1467">
                  <c:v>4.232443</c:v>
                </c:pt>
                <c:pt idx="1468">
                  <c:v>4.174588</c:v>
                </c:pt>
                <c:pt idx="1469">
                  <c:v>4.1191190000000004</c:v>
                </c:pt>
                <c:pt idx="1470">
                  <c:v>4.0643820000000002</c:v>
                </c:pt>
                <c:pt idx="1471">
                  <c:v>4.0116680000000002</c:v>
                </c:pt>
                <c:pt idx="1472">
                  <c:v>3.9638789999999999</c:v>
                </c:pt>
                <c:pt idx="1473">
                  <c:v>3.9237000000000002</c:v>
                </c:pt>
                <c:pt idx="1474">
                  <c:v>3.8918140000000001</c:v>
                </c:pt>
                <c:pt idx="1475">
                  <c:v>3.8679760000000001</c:v>
                </c:pt>
                <c:pt idx="1476">
                  <c:v>3.8511850000000001</c:v>
                </c:pt>
                <c:pt idx="1477">
                  <c:v>3.8389739999999999</c:v>
                </c:pt>
                <c:pt idx="1478">
                  <c:v>3.8289499999999999</c:v>
                </c:pt>
                <c:pt idx="1479">
                  <c:v>3.8201990000000001</c:v>
                </c:pt>
                <c:pt idx="1480">
                  <c:v>3.8124479999999998</c:v>
                </c:pt>
                <c:pt idx="1481">
                  <c:v>3.8051460000000001</c:v>
                </c:pt>
                <c:pt idx="1482">
                  <c:v>3.7978170000000002</c:v>
                </c:pt>
                <c:pt idx="1483">
                  <c:v>3.790308</c:v>
                </c:pt>
                <c:pt idx="1484">
                  <c:v>3.7825950000000002</c:v>
                </c:pt>
                <c:pt idx="1485">
                  <c:v>3.7748189999999999</c:v>
                </c:pt>
                <c:pt idx="1486">
                  <c:v>3.7673329999999998</c:v>
                </c:pt>
                <c:pt idx="1487">
                  <c:v>3.7610229999999998</c:v>
                </c:pt>
                <c:pt idx="1488">
                  <c:v>3.7572410000000001</c:v>
                </c:pt>
                <c:pt idx="1489">
                  <c:v>3.756729</c:v>
                </c:pt>
                <c:pt idx="1490">
                  <c:v>3.7586729999999999</c:v>
                </c:pt>
                <c:pt idx="1491">
                  <c:v>3.760767</c:v>
                </c:pt>
                <c:pt idx="1492">
                  <c:v>3.7597749999999999</c:v>
                </c:pt>
                <c:pt idx="1493">
                  <c:v>3.751916</c:v>
                </c:pt>
                <c:pt idx="1494">
                  <c:v>3.7352310000000002</c:v>
                </c:pt>
                <c:pt idx="1495">
                  <c:v>3.7117819999999999</c:v>
                </c:pt>
                <c:pt idx="1496">
                  <c:v>3.6861320000000002</c:v>
                </c:pt>
                <c:pt idx="1497">
                  <c:v>3.662452</c:v>
                </c:pt>
                <c:pt idx="1498">
                  <c:v>3.6429209999999999</c:v>
                </c:pt>
                <c:pt idx="1499">
                  <c:v>3.6271360000000001</c:v>
                </c:pt>
                <c:pt idx="1500">
                  <c:v>3.623748</c:v>
                </c:pt>
                <c:pt idx="1501">
                  <c:v>3.6646990000000002</c:v>
                </c:pt>
                <c:pt idx="1502">
                  <c:v>3.8044929999999999</c:v>
                </c:pt>
                <c:pt idx="1503">
                  <c:v>4.1390260000000003</c:v>
                </c:pt>
                <c:pt idx="1504">
                  <c:v>4.8772399999999996</c:v>
                </c:pt>
                <c:pt idx="1505">
                  <c:v>6.3993500000000001</c:v>
                </c:pt>
                <c:pt idx="1506">
                  <c:v>9.063186</c:v>
                </c:pt>
                <c:pt idx="1507">
                  <c:v>13.096322000000001</c:v>
                </c:pt>
                <c:pt idx="1508">
                  <c:v>19.390272</c:v>
                </c:pt>
                <c:pt idx="1509">
                  <c:v>26.988745000000002</c:v>
                </c:pt>
                <c:pt idx="1510">
                  <c:v>32.983479000000003</c:v>
                </c:pt>
                <c:pt idx="1511">
                  <c:v>36.473770000000002</c:v>
                </c:pt>
                <c:pt idx="1512">
                  <c:v>38.766083000000002</c:v>
                </c:pt>
                <c:pt idx="1513">
                  <c:v>40.006725000000003</c:v>
                </c:pt>
                <c:pt idx="1514">
                  <c:v>39.935088999999998</c:v>
                </c:pt>
                <c:pt idx="1515">
                  <c:v>38.595322000000003</c:v>
                </c:pt>
                <c:pt idx="1516">
                  <c:v>36.359974000000001</c:v>
                </c:pt>
                <c:pt idx="1517">
                  <c:v>33.656962999999998</c:v>
                </c:pt>
                <c:pt idx="1518">
                  <c:v>30.854852999999999</c:v>
                </c:pt>
                <c:pt idx="1519">
                  <c:v>28.169466</c:v>
                </c:pt>
                <c:pt idx="1520">
                  <c:v>25.732752000000001</c:v>
                </c:pt>
                <c:pt idx="1521">
                  <c:v>23.577843000000001</c:v>
                </c:pt>
                <c:pt idx="1522">
                  <c:v>21.690529000000002</c:v>
                </c:pt>
                <c:pt idx="1523">
                  <c:v>20.02656</c:v>
                </c:pt>
                <c:pt idx="1524">
                  <c:v>18.548908000000001</c:v>
                </c:pt>
                <c:pt idx="1525">
                  <c:v>17.222367999999999</c:v>
                </c:pt>
                <c:pt idx="1526">
                  <c:v>16.031471</c:v>
                </c:pt>
                <c:pt idx="1527">
                  <c:v>14.967065</c:v>
                </c:pt>
                <c:pt idx="1528">
                  <c:v>14.013203000000001</c:v>
                </c:pt>
                <c:pt idx="1529">
                  <c:v>13.159822999999999</c:v>
                </c:pt>
                <c:pt idx="1530">
                  <c:v>12.399868</c:v>
                </c:pt>
                <c:pt idx="1531">
                  <c:v>11.715801000000001</c:v>
                </c:pt>
                <c:pt idx="1532">
                  <c:v>11.097856999999999</c:v>
                </c:pt>
                <c:pt idx="1533">
                  <c:v>10.578055000000001</c:v>
                </c:pt>
                <c:pt idx="1534">
                  <c:v>10.199490000000001</c:v>
                </c:pt>
                <c:pt idx="1535">
                  <c:v>9.9528689999999997</c:v>
                </c:pt>
                <c:pt idx="1536">
                  <c:v>9.7837230000000002</c:v>
                </c:pt>
                <c:pt idx="1537">
                  <c:v>9.6333339999999996</c:v>
                </c:pt>
                <c:pt idx="1538">
                  <c:v>9.464086</c:v>
                </c:pt>
                <c:pt idx="1539">
                  <c:v>9.2579180000000001</c:v>
                </c:pt>
                <c:pt idx="1540">
                  <c:v>9.0105450000000005</c:v>
                </c:pt>
                <c:pt idx="1541">
                  <c:v>8.7239640000000005</c:v>
                </c:pt>
                <c:pt idx="1542">
                  <c:v>8.4066069999999993</c:v>
                </c:pt>
                <c:pt idx="1543">
                  <c:v>8.0758580000000002</c:v>
                </c:pt>
                <c:pt idx="1544">
                  <c:v>7.7560729999999998</c:v>
                </c:pt>
                <c:pt idx="1545">
                  <c:v>7.4687999999999999</c:v>
                </c:pt>
                <c:pt idx="1546">
                  <c:v>7.2229910000000004</c:v>
                </c:pt>
                <c:pt idx="1547">
                  <c:v>7.0127649999999999</c:v>
                </c:pt>
                <c:pt idx="1548">
                  <c:v>6.8219599999999998</c:v>
                </c:pt>
                <c:pt idx="1549">
                  <c:v>6.6334299999999997</c:v>
                </c:pt>
                <c:pt idx="1550">
                  <c:v>6.439533</c:v>
                </c:pt>
                <c:pt idx="1551">
                  <c:v>6.2447869999999996</c:v>
                </c:pt>
                <c:pt idx="1552">
                  <c:v>6.0608979999999999</c:v>
                </c:pt>
                <c:pt idx="1553">
                  <c:v>5.9104450000000002</c:v>
                </c:pt>
                <c:pt idx="1554">
                  <c:v>5.8298040000000002</c:v>
                </c:pt>
                <c:pt idx="1555">
                  <c:v>5.847296</c:v>
                </c:pt>
                <c:pt idx="1556">
                  <c:v>5.9570480000000003</c:v>
                </c:pt>
                <c:pt idx="1557">
                  <c:v>6.1166090000000004</c:v>
                </c:pt>
                <c:pt idx="1558">
                  <c:v>6.2671549999999998</c:v>
                </c:pt>
                <c:pt idx="1559">
                  <c:v>6.3660379999999996</c:v>
                </c:pt>
                <c:pt idx="1560">
                  <c:v>6.4032369999999998</c:v>
                </c:pt>
                <c:pt idx="1561">
                  <c:v>6.3930720000000001</c:v>
                </c:pt>
                <c:pt idx="1562">
                  <c:v>6.3561100000000001</c:v>
                </c:pt>
                <c:pt idx="1563">
                  <c:v>6.3048070000000003</c:v>
                </c:pt>
                <c:pt idx="1564">
                  <c:v>6.2397309999999999</c:v>
                </c:pt>
                <c:pt idx="1565">
                  <c:v>6.1552439999999997</c:v>
                </c:pt>
                <c:pt idx="1566">
                  <c:v>6.0479950000000002</c:v>
                </c:pt>
                <c:pt idx="1567">
                  <c:v>5.923349</c:v>
                </c:pt>
                <c:pt idx="1568">
                  <c:v>5.7941890000000003</c:v>
                </c:pt>
                <c:pt idx="1569">
                  <c:v>5.673597</c:v>
                </c:pt>
                <c:pt idx="1570">
                  <c:v>5.5699480000000001</c:v>
                </c:pt>
                <c:pt idx="1571">
                  <c:v>5.485881</c:v>
                </c:pt>
                <c:pt idx="1572">
                  <c:v>5.418539</c:v>
                </c:pt>
                <c:pt idx="1573">
                  <c:v>5.3596779999999997</c:v>
                </c:pt>
                <c:pt idx="1574">
                  <c:v>5.3012600000000001</c:v>
                </c:pt>
                <c:pt idx="1575">
                  <c:v>5.2417259999999999</c:v>
                </c:pt>
                <c:pt idx="1576">
                  <c:v>5.1842300000000003</c:v>
                </c:pt>
                <c:pt idx="1577">
                  <c:v>5.1324449999999997</c:v>
                </c:pt>
                <c:pt idx="1578">
                  <c:v>5.0884359999999997</c:v>
                </c:pt>
                <c:pt idx="1579">
                  <c:v>5.0523150000000001</c:v>
                </c:pt>
                <c:pt idx="1580">
                  <c:v>5.0230069999999998</c:v>
                </c:pt>
                <c:pt idx="1581">
                  <c:v>4.9991070000000004</c:v>
                </c:pt>
                <c:pt idx="1582">
                  <c:v>4.9792759999999996</c:v>
                </c:pt>
                <c:pt idx="1583">
                  <c:v>4.9627420000000004</c:v>
                </c:pt>
                <c:pt idx="1584">
                  <c:v>4.9494959999999999</c:v>
                </c:pt>
                <c:pt idx="1585">
                  <c:v>4.9396310000000003</c:v>
                </c:pt>
                <c:pt idx="1586">
                  <c:v>4.9326699999999999</c:v>
                </c:pt>
                <c:pt idx="1587">
                  <c:v>4.9272119999999999</c:v>
                </c:pt>
                <c:pt idx="1588">
                  <c:v>4.9194040000000001</c:v>
                </c:pt>
                <c:pt idx="1589">
                  <c:v>4.9028729999999996</c:v>
                </c:pt>
                <c:pt idx="1590">
                  <c:v>4.873456</c:v>
                </c:pt>
                <c:pt idx="1591">
                  <c:v>4.8323289999999997</c:v>
                </c:pt>
                <c:pt idx="1592">
                  <c:v>4.7849690000000002</c:v>
                </c:pt>
                <c:pt idx="1593">
                  <c:v>4.7377919999999998</c:v>
                </c:pt>
                <c:pt idx="1594">
                  <c:v>4.6955010000000001</c:v>
                </c:pt>
                <c:pt idx="1595">
                  <c:v>4.660285</c:v>
                </c:pt>
                <c:pt idx="1596">
                  <c:v>4.6320699999999997</c:v>
                </c:pt>
                <c:pt idx="1597">
                  <c:v>4.6091470000000001</c:v>
                </c:pt>
                <c:pt idx="1598">
                  <c:v>4.5890500000000003</c:v>
                </c:pt>
                <c:pt idx="1599">
                  <c:v>4.5704229999999999</c:v>
                </c:pt>
                <c:pt idx="1600">
                  <c:v>4.553496</c:v>
                </c:pt>
                <c:pt idx="1601">
                  <c:v>4.5389400000000002</c:v>
                </c:pt>
                <c:pt idx="1602">
                  <c:v>4.5270619999999999</c:v>
                </c:pt>
                <c:pt idx="1603">
                  <c:v>4.5171279999999996</c:v>
                </c:pt>
                <c:pt idx="1604">
                  <c:v>4.5059740000000001</c:v>
                </c:pt>
                <c:pt idx="1605">
                  <c:v>4.4877339999999997</c:v>
                </c:pt>
                <c:pt idx="1606">
                  <c:v>4.4578259999999998</c:v>
                </c:pt>
                <c:pt idx="1607">
                  <c:v>4.4168190000000003</c:v>
                </c:pt>
                <c:pt idx="1608">
                  <c:v>4.3698180000000004</c:v>
                </c:pt>
                <c:pt idx="1609">
                  <c:v>4.3229290000000002</c:v>
                </c:pt>
                <c:pt idx="1610">
                  <c:v>4.2806519999999999</c:v>
                </c:pt>
                <c:pt idx="1611">
                  <c:v>4.2451220000000003</c:v>
                </c:pt>
                <c:pt idx="1612">
                  <c:v>4.2162439999999997</c:v>
                </c:pt>
                <c:pt idx="1613">
                  <c:v>4.1915969999999998</c:v>
                </c:pt>
                <c:pt idx="1614">
                  <c:v>4.1668390000000004</c:v>
                </c:pt>
                <c:pt idx="1615">
                  <c:v>4.1389899999999997</c:v>
                </c:pt>
                <c:pt idx="1616">
                  <c:v>4.1089219999999997</c:v>
                </c:pt>
                <c:pt idx="1617">
                  <c:v>4.0797460000000001</c:v>
                </c:pt>
                <c:pt idx="1618">
                  <c:v>4.0540469999999997</c:v>
                </c:pt>
                <c:pt idx="1619">
                  <c:v>4.0328099999999996</c:v>
                </c:pt>
                <c:pt idx="1620">
                  <c:v>4.0153759999999998</c:v>
                </c:pt>
                <c:pt idx="1621">
                  <c:v>3.9990359999999998</c:v>
                </c:pt>
                <c:pt idx="1622">
                  <c:v>3.9799549999999999</c:v>
                </c:pt>
                <c:pt idx="1623">
                  <c:v>3.9566319999999999</c:v>
                </c:pt>
                <c:pt idx="1624">
                  <c:v>3.9308920000000001</c:v>
                </c:pt>
                <c:pt idx="1625">
                  <c:v>3.9058030000000001</c:v>
                </c:pt>
                <c:pt idx="1626">
                  <c:v>3.8836780000000002</c:v>
                </c:pt>
                <c:pt idx="1627">
                  <c:v>3.864684</c:v>
                </c:pt>
                <c:pt idx="1628">
                  <c:v>3.8454739999999998</c:v>
                </c:pt>
                <c:pt idx="1629">
                  <c:v>3.8201010000000002</c:v>
                </c:pt>
                <c:pt idx="1630">
                  <c:v>3.783779</c:v>
                </c:pt>
                <c:pt idx="1631">
                  <c:v>3.7361460000000002</c:v>
                </c:pt>
                <c:pt idx="1632">
                  <c:v>3.681219</c:v>
                </c:pt>
                <c:pt idx="1633">
                  <c:v>3.6249910000000001</c:v>
                </c:pt>
                <c:pt idx="1634">
                  <c:v>3.5727009999999999</c:v>
                </c:pt>
                <c:pt idx="1635">
                  <c:v>3.527447</c:v>
                </c:pt>
                <c:pt idx="1636">
                  <c:v>3.4896799999999999</c:v>
                </c:pt>
                <c:pt idx="1637">
                  <c:v>3.4568340000000002</c:v>
                </c:pt>
                <c:pt idx="1638">
                  <c:v>3.425103</c:v>
                </c:pt>
                <c:pt idx="1639">
                  <c:v>3.3927679999999998</c:v>
                </c:pt>
                <c:pt idx="1640">
                  <c:v>3.3608310000000001</c:v>
                </c:pt>
                <c:pt idx="1641">
                  <c:v>3.3313000000000001</c:v>
                </c:pt>
                <c:pt idx="1642">
                  <c:v>3.305666</c:v>
                </c:pt>
                <c:pt idx="1643">
                  <c:v>3.284389</c:v>
                </c:pt>
                <c:pt idx="1644">
                  <c:v>3.2664659999999999</c:v>
                </c:pt>
                <c:pt idx="1645">
                  <c:v>3.249152</c:v>
                </c:pt>
                <c:pt idx="1646">
                  <c:v>3.2298209999999998</c:v>
                </c:pt>
                <c:pt idx="1647">
                  <c:v>3.2080199999999999</c:v>
                </c:pt>
                <c:pt idx="1648">
                  <c:v>3.1852819999999999</c:v>
                </c:pt>
                <c:pt idx="1649">
                  <c:v>3.1636169999999999</c:v>
                </c:pt>
                <c:pt idx="1650">
                  <c:v>3.1444939999999999</c:v>
                </c:pt>
                <c:pt idx="1651">
                  <c:v>3.1285349999999998</c:v>
                </c:pt>
                <c:pt idx="1652">
                  <c:v>3.1156160000000002</c:v>
                </c:pt>
                <c:pt idx="1653">
                  <c:v>3.1052029999999999</c:v>
                </c:pt>
                <c:pt idx="1654">
                  <c:v>3.0968089999999999</c:v>
                </c:pt>
                <c:pt idx="1655">
                  <c:v>3.0902120000000002</c:v>
                </c:pt>
                <c:pt idx="1656">
                  <c:v>3.0853299999999999</c:v>
                </c:pt>
                <c:pt idx="1657">
                  <c:v>3.0820080000000001</c:v>
                </c:pt>
                <c:pt idx="1658">
                  <c:v>3.0799180000000002</c:v>
                </c:pt>
                <c:pt idx="1659">
                  <c:v>3.078576</c:v>
                </c:pt>
                <c:pt idx="1660">
                  <c:v>3.0774249999999999</c:v>
                </c:pt>
                <c:pt idx="1661">
                  <c:v>3.0760239999999999</c:v>
                </c:pt>
                <c:pt idx="1662">
                  <c:v>3.0743149999999999</c:v>
                </c:pt>
                <c:pt idx="1663">
                  <c:v>3.072641</c:v>
                </c:pt>
                <c:pt idx="1664">
                  <c:v>3.071453</c:v>
                </c:pt>
                <c:pt idx="1665">
                  <c:v>3.0709810000000002</c:v>
                </c:pt>
                <c:pt idx="1666">
                  <c:v>3.071151</c:v>
                </c:pt>
                <c:pt idx="1667">
                  <c:v>3.0716399999999999</c:v>
                </c:pt>
                <c:pt idx="1668">
                  <c:v>3.0720390000000002</c:v>
                </c:pt>
                <c:pt idx="1669">
                  <c:v>3.072416</c:v>
                </c:pt>
                <c:pt idx="1670">
                  <c:v>3.073286</c:v>
                </c:pt>
                <c:pt idx="1671">
                  <c:v>3.0749409999999999</c:v>
                </c:pt>
                <c:pt idx="1672">
                  <c:v>3.0771470000000001</c:v>
                </c:pt>
                <c:pt idx="1673">
                  <c:v>3.079167</c:v>
                </c:pt>
                <c:pt idx="1674">
                  <c:v>3.080314</c:v>
                </c:pt>
                <c:pt idx="1675">
                  <c:v>3.07959</c:v>
                </c:pt>
                <c:pt idx="1676">
                  <c:v>3.074751</c:v>
                </c:pt>
                <c:pt idx="1677">
                  <c:v>3.0630959999999998</c:v>
                </c:pt>
                <c:pt idx="1678">
                  <c:v>3.0427900000000001</c:v>
                </c:pt>
                <c:pt idx="1679">
                  <c:v>3.0140959999999999</c:v>
                </c:pt>
                <c:pt idx="1680">
                  <c:v>2.9800770000000001</c:v>
                </c:pt>
                <c:pt idx="1681">
                  <c:v>2.9446690000000002</c:v>
                </c:pt>
                <c:pt idx="1682">
                  <c:v>2.9129369999999999</c:v>
                </c:pt>
                <c:pt idx="1683">
                  <c:v>2.9015</c:v>
                </c:pt>
                <c:pt idx="1684">
                  <c:v>2.9515709999999999</c:v>
                </c:pt>
                <c:pt idx="1685">
                  <c:v>3.1446499999999999</c:v>
                </c:pt>
                <c:pt idx="1686">
                  <c:v>3.622309</c:v>
                </c:pt>
                <c:pt idx="1687">
                  <c:v>4.5454100000000004</c:v>
                </c:pt>
                <c:pt idx="1688">
                  <c:v>5.9418519999999999</c:v>
                </c:pt>
                <c:pt idx="1689">
                  <c:v>7.5599270000000001</c:v>
                </c:pt>
                <c:pt idx="1690">
                  <c:v>8.9982749999999996</c:v>
                </c:pt>
                <c:pt idx="1691">
                  <c:v>10.00188</c:v>
                </c:pt>
                <c:pt idx="1692">
                  <c:v>10.544101</c:v>
                </c:pt>
                <c:pt idx="1693">
                  <c:v>10.719810000000001</c:v>
                </c:pt>
                <c:pt idx="1694">
                  <c:v>10.650862999999999</c:v>
                </c:pt>
                <c:pt idx="1695">
                  <c:v>10.439602000000001</c:v>
                </c:pt>
                <c:pt idx="1696">
                  <c:v>10.156995</c:v>
                </c:pt>
                <c:pt idx="1697">
                  <c:v>9.8457270000000001</c:v>
                </c:pt>
                <c:pt idx="1698">
                  <c:v>9.5285200000000003</c:v>
                </c:pt>
                <c:pt idx="1699">
                  <c:v>9.2149710000000002</c:v>
                </c:pt>
                <c:pt idx="1700">
                  <c:v>8.9048339999999993</c:v>
                </c:pt>
                <c:pt idx="1701">
                  <c:v>8.5931289999999994</c:v>
                </c:pt>
                <c:pt idx="1702">
                  <c:v>8.2783409999999993</c:v>
                </c:pt>
                <c:pt idx="1703">
                  <c:v>7.967403</c:v>
                </c:pt>
                <c:pt idx="1704">
                  <c:v>7.6735249999999997</c:v>
                </c:pt>
                <c:pt idx="1705">
                  <c:v>7.4108479999999997</c:v>
                </c:pt>
                <c:pt idx="1706">
                  <c:v>7.1870459999999996</c:v>
                </c:pt>
                <c:pt idx="1707">
                  <c:v>6.9975110000000003</c:v>
                </c:pt>
                <c:pt idx="1708">
                  <c:v>6.827604</c:v>
                </c:pt>
                <c:pt idx="1709">
                  <c:v>6.6610690000000004</c:v>
                </c:pt>
                <c:pt idx="1710">
                  <c:v>6.4878920000000004</c:v>
                </c:pt>
                <c:pt idx="1711">
                  <c:v>6.3082240000000001</c:v>
                </c:pt>
                <c:pt idx="1712">
                  <c:v>6.1309620000000002</c:v>
                </c:pt>
                <c:pt idx="1713">
                  <c:v>5.9681860000000002</c:v>
                </c:pt>
                <c:pt idx="1714">
                  <c:v>5.8287329999999997</c:v>
                </c:pt>
                <c:pt idx="1715">
                  <c:v>5.7152329999999996</c:v>
                </c:pt>
                <c:pt idx="1716">
                  <c:v>5.6239150000000002</c:v>
                </c:pt>
                <c:pt idx="1717">
                  <c:v>5.5460950000000002</c:v>
                </c:pt>
                <c:pt idx="1718">
                  <c:v>5.4738449999999998</c:v>
                </c:pt>
                <c:pt idx="1719">
                  <c:v>5.4048119999999997</c:v>
                </c:pt>
                <c:pt idx="1720">
                  <c:v>5.3411499999999998</c:v>
                </c:pt>
                <c:pt idx="1721">
                  <c:v>5.2858049999999999</c:v>
                </c:pt>
                <c:pt idx="1722">
                  <c:v>5.2402360000000003</c:v>
                </c:pt>
                <c:pt idx="1723">
                  <c:v>5.2027929999999998</c:v>
                </c:pt>
                <c:pt idx="1724">
                  <c:v>5.1665419999999997</c:v>
                </c:pt>
                <c:pt idx="1725">
                  <c:v>5.1215760000000001</c:v>
                </c:pt>
                <c:pt idx="1726">
                  <c:v>5.0612279999999998</c:v>
                </c:pt>
                <c:pt idx="1727">
                  <c:v>4.985951</c:v>
                </c:pt>
                <c:pt idx="1728">
                  <c:v>4.9024130000000001</c:v>
                </c:pt>
                <c:pt idx="1729">
                  <c:v>4.8197900000000002</c:v>
                </c:pt>
                <c:pt idx="1730">
                  <c:v>4.7455280000000002</c:v>
                </c:pt>
                <c:pt idx="1731">
                  <c:v>4.6832479999999999</c:v>
                </c:pt>
                <c:pt idx="1732">
                  <c:v>4.6323420000000004</c:v>
                </c:pt>
                <c:pt idx="1733">
                  <c:v>4.5884660000000004</c:v>
                </c:pt>
                <c:pt idx="1734">
                  <c:v>4.5466049999999996</c:v>
                </c:pt>
                <c:pt idx="1735">
                  <c:v>4.5045989999999998</c:v>
                </c:pt>
                <c:pt idx="1736">
                  <c:v>4.4638499999999999</c:v>
                </c:pt>
                <c:pt idx="1737">
                  <c:v>4.4271560000000001</c:v>
                </c:pt>
                <c:pt idx="1738">
                  <c:v>4.3964930000000004</c:v>
                </c:pt>
                <c:pt idx="1739">
                  <c:v>4.3721550000000002</c:v>
                </c:pt>
                <c:pt idx="1740">
                  <c:v>4.3522020000000001</c:v>
                </c:pt>
                <c:pt idx="1741">
                  <c:v>4.3321500000000004</c:v>
                </c:pt>
                <c:pt idx="1742">
                  <c:v>4.3078130000000003</c:v>
                </c:pt>
                <c:pt idx="1743">
                  <c:v>4.2786900000000001</c:v>
                </c:pt>
                <c:pt idx="1744">
                  <c:v>4.2476419999999999</c:v>
                </c:pt>
                <c:pt idx="1745">
                  <c:v>4.2181699999999998</c:v>
                </c:pt>
                <c:pt idx="1746">
                  <c:v>4.1925990000000004</c:v>
                </c:pt>
                <c:pt idx="1747">
                  <c:v>4.1717399999999998</c:v>
                </c:pt>
                <c:pt idx="1748">
                  <c:v>4.1552410000000002</c:v>
                </c:pt>
                <c:pt idx="1749">
                  <c:v>4.1422179999999997</c:v>
                </c:pt>
                <c:pt idx="1750">
                  <c:v>4.1319080000000001</c:v>
                </c:pt>
                <c:pt idx="1751">
                  <c:v>4.1239369999999997</c:v>
                </c:pt>
                <c:pt idx="1752">
                  <c:v>4.1181460000000003</c:v>
                </c:pt>
                <c:pt idx="1753">
                  <c:v>4.1142799999999999</c:v>
                </c:pt>
                <c:pt idx="1754">
                  <c:v>4.1118649999999999</c:v>
                </c:pt>
                <c:pt idx="1755">
                  <c:v>4.1102040000000004</c:v>
                </c:pt>
                <c:pt idx="1756">
                  <c:v>4.1076490000000003</c:v>
                </c:pt>
                <c:pt idx="1757">
                  <c:v>4.1006580000000001</c:v>
                </c:pt>
                <c:pt idx="1758">
                  <c:v>4.0862470000000002</c:v>
                </c:pt>
                <c:pt idx="1759">
                  <c:v>4.0649540000000002</c:v>
                </c:pt>
                <c:pt idx="1760">
                  <c:v>4.0401889999999998</c:v>
                </c:pt>
                <c:pt idx="1761">
                  <c:v>4.0156669999999997</c:v>
                </c:pt>
                <c:pt idx="1762">
                  <c:v>3.993833</c:v>
                </c:pt>
                <c:pt idx="1763">
                  <c:v>3.974736</c:v>
                </c:pt>
                <c:pt idx="1764">
                  <c:v>3.9543689999999998</c:v>
                </c:pt>
                <c:pt idx="1765">
                  <c:v>3.9257469999999999</c:v>
                </c:pt>
                <c:pt idx="1766">
                  <c:v>3.8833340000000001</c:v>
                </c:pt>
                <c:pt idx="1767">
                  <c:v>3.8275030000000001</c:v>
                </c:pt>
                <c:pt idx="1768">
                  <c:v>3.76417</c:v>
                </c:pt>
                <c:pt idx="1769">
                  <c:v>3.700682</c:v>
                </c:pt>
                <c:pt idx="1770">
                  <c:v>3.6427079999999998</c:v>
                </c:pt>
                <c:pt idx="1771">
                  <c:v>3.5932040000000001</c:v>
                </c:pt>
                <c:pt idx="1772">
                  <c:v>3.5523920000000002</c:v>
                </c:pt>
                <c:pt idx="1773">
                  <c:v>3.5176599999999998</c:v>
                </c:pt>
                <c:pt idx="1774">
                  <c:v>3.4851570000000001</c:v>
                </c:pt>
                <c:pt idx="1775">
                  <c:v>3.4530650000000001</c:v>
                </c:pt>
                <c:pt idx="1776">
                  <c:v>3.42225</c:v>
                </c:pt>
                <c:pt idx="1777">
                  <c:v>3.394501</c:v>
                </c:pt>
                <c:pt idx="1778">
                  <c:v>3.3709929999999999</c:v>
                </c:pt>
                <c:pt idx="1779">
                  <c:v>3.351817</c:v>
                </c:pt>
                <c:pt idx="1780">
                  <c:v>3.3355489999999999</c:v>
                </c:pt>
                <c:pt idx="1781">
                  <c:v>3.3189700000000002</c:v>
                </c:pt>
                <c:pt idx="1782">
                  <c:v>3.2991649999999999</c:v>
                </c:pt>
                <c:pt idx="1783">
                  <c:v>3.2755260000000002</c:v>
                </c:pt>
                <c:pt idx="1784">
                  <c:v>3.2496640000000001</c:v>
                </c:pt>
                <c:pt idx="1785">
                  <c:v>3.224056</c:v>
                </c:pt>
                <c:pt idx="1786">
                  <c:v>3.2007889999999999</c:v>
                </c:pt>
                <c:pt idx="1787">
                  <c:v>3.1810139999999998</c:v>
                </c:pt>
                <c:pt idx="1788">
                  <c:v>3.1649259999999999</c:v>
                </c:pt>
                <c:pt idx="1789">
                  <c:v>3.1521150000000002</c:v>
                </c:pt>
                <c:pt idx="1790">
                  <c:v>3.1420189999999999</c:v>
                </c:pt>
                <c:pt idx="1791">
                  <c:v>3.1342140000000001</c:v>
                </c:pt>
                <c:pt idx="1792">
                  <c:v>3.1283989999999999</c:v>
                </c:pt>
                <c:pt idx="1793">
                  <c:v>3.1242679999999998</c:v>
                </c:pt>
                <c:pt idx="1794">
                  <c:v>3.121445</c:v>
                </c:pt>
                <c:pt idx="1795">
                  <c:v>3.119488</c:v>
                </c:pt>
                <c:pt idx="1796">
                  <c:v>3.1179239999999999</c:v>
                </c:pt>
                <c:pt idx="1797">
                  <c:v>3.1163789999999998</c:v>
                </c:pt>
                <c:pt idx="1798">
                  <c:v>3.1147550000000002</c:v>
                </c:pt>
                <c:pt idx="1799">
                  <c:v>3.113248</c:v>
                </c:pt>
                <c:pt idx="1800">
                  <c:v>3.1121490000000001</c:v>
                </c:pt>
                <c:pt idx="1801">
                  <c:v>3.1116060000000001</c:v>
                </c:pt>
                <c:pt idx="1802">
                  <c:v>3.1115520000000001</c:v>
                </c:pt>
                <c:pt idx="1803">
                  <c:v>3.1117159999999999</c:v>
                </c:pt>
                <c:pt idx="1804">
                  <c:v>3.1117029999999999</c:v>
                </c:pt>
                <c:pt idx="1805">
                  <c:v>3.111186</c:v>
                </c:pt>
                <c:pt idx="1806">
                  <c:v>3.110166</c:v>
                </c:pt>
                <c:pt idx="1807">
                  <c:v>3.1090080000000002</c:v>
                </c:pt>
                <c:pt idx="1808">
                  <c:v>3.108155</c:v>
                </c:pt>
                <c:pt idx="1809">
                  <c:v>3.1078199999999998</c:v>
                </c:pt>
                <c:pt idx="1810">
                  <c:v>3.1078730000000001</c:v>
                </c:pt>
                <c:pt idx="1811">
                  <c:v>3.1072860000000002</c:v>
                </c:pt>
                <c:pt idx="1812">
                  <c:v>3.1027459999999998</c:v>
                </c:pt>
                <c:pt idx="1813">
                  <c:v>3.088905</c:v>
                </c:pt>
                <c:pt idx="1814">
                  <c:v>3.0615209999999999</c:v>
                </c:pt>
                <c:pt idx="1815">
                  <c:v>3.0205959999999998</c:v>
                </c:pt>
                <c:pt idx="1816">
                  <c:v>2.9705309999999998</c:v>
                </c:pt>
                <c:pt idx="1817">
                  <c:v>2.9174639999999998</c:v>
                </c:pt>
                <c:pt idx="1818">
                  <c:v>2.8667479999999999</c:v>
                </c:pt>
                <c:pt idx="1819">
                  <c:v>2.8218070000000002</c:v>
                </c:pt>
                <c:pt idx="1820">
                  <c:v>2.7840699999999998</c:v>
                </c:pt>
                <c:pt idx="1821">
                  <c:v>2.7535090000000002</c:v>
                </c:pt>
                <c:pt idx="1822">
                  <c:v>2.729349</c:v>
                </c:pt>
                <c:pt idx="1823">
                  <c:v>2.710636</c:v>
                </c:pt>
                <c:pt idx="1824">
                  <c:v>2.6964540000000001</c:v>
                </c:pt>
                <c:pt idx="1825">
                  <c:v>2.6859380000000002</c:v>
                </c:pt>
                <c:pt idx="1826">
                  <c:v>2.6782569999999999</c:v>
                </c:pt>
                <c:pt idx="1827">
                  <c:v>2.6726139999999998</c:v>
                </c:pt>
                <c:pt idx="1828">
                  <c:v>2.6682899999999998</c:v>
                </c:pt>
                <c:pt idx="1829">
                  <c:v>2.6647370000000001</c:v>
                </c:pt>
                <c:pt idx="1830">
                  <c:v>2.6616849999999999</c:v>
                </c:pt>
                <c:pt idx="1831">
                  <c:v>2.6591290000000001</c:v>
                </c:pt>
                <c:pt idx="1832">
                  <c:v>2.6571729999999998</c:v>
                </c:pt>
                <c:pt idx="1833">
                  <c:v>2.6558440000000001</c:v>
                </c:pt>
                <c:pt idx="1834">
                  <c:v>2.6550259999999999</c:v>
                </c:pt>
                <c:pt idx="1835">
                  <c:v>2.6542599999999998</c:v>
                </c:pt>
                <c:pt idx="1836">
                  <c:v>2.6519400000000002</c:v>
                </c:pt>
                <c:pt idx="1837">
                  <c:v>2.6449739999999999</c:v>
                </c:pt>
                <c:pt idx="1838">
                  <c:v>2.6307489999999998</c:v>
                </c:pt>
                <c:pt idx="1839">
                  <c:v>2.6091250000000001</c:v>
                </c:pt>
                <c:pt idx="1840">
                  <c:v>2.5821390000000002</c:v>
                </c:pt>
                <c:pt idx="1841">
                  <c:v>2.5528339999999998</c:v>
                </c:pt>
                <c:pt idx="1842">
                  <c:v>2.5240930000000001</c:v>
                </c:pt>
                <c:pt idx="1843">
                  <c:v>2.497519</c:v>
                </c:pt>
                <c:pt idx="1844">
                  <c:v>2.4722400000000002</c:v>
                </c:pt>
                <c:pt idx="1845">
                  <c:v>2.4450280000000002</c:v>
                </c:pt>
                <c:pt idx="1846">
                  <c:v>2.4124919999999999</c:v>
                </c:pt>
                <c:pt idx="1847">
                  <c:v>2.373561</c:v>
                </c:pt>
                <c:pt idx="1848">
                  <c:v>2.3301150000000002</c:v>
                </c:pt>
                <c:pt idx="1849">
                  <c:v>2.2855029999999998</c:v>
                </c:pt>
                <c:pt idx="1850">
                  <c:v>2.242918</c:v>
                </c:pt>
                <c:pt idx="1851">
                  <c:v>2.2045819999999998</c:v>
                </c:pt>
                <c:pt idx="1852">
                  <c:v>2.1715849999999999</c:v>
                </c:pt>
                <c:pt idx="1853">
                  <c:v>2.1440990000000002</c:v>
                </c:pt>
                <c:pt idx="1854">
                  <c:v>2.1217769999999998</c:v>
                </c:pt>
                <c:pt idx="1855">
                  <c:v>2.1040830000000001</c:v>
                </c:pt>
                <c:pt idx="1856">
                  <c:v>2.0904219999999998</c:v>
                </c:pt>
                <c:pt idx="1857">
                  <c:v>2.0801349999999998</c:v>
                </c:pt>
                <c:pt idx="1858">
                  <c:v>2.0725150000000001</c:v>
                </c:pt>
                <c:pt idx="1859">
                  <c:v>2.0666679999999999</c:v>
                </c:pt>
                <c:pt idx="1860">
                  <c:v>2.0609989999999998</c:v>
                </c:pt>
                <c:pt idx="1861">
                  <c:v>2.0530430000000002</c:v>
                </c:pt>
                <c:pt idx="1862">
                  <c:v>2.0406949999999999</c:v>
                </c:pt>
                <c:pt idx="1863">
                  <c:v>2.023631</c:v>
                </c:pt>
                <c:pt idx="1864">
                  <c:v>2.0032230000000002</c:v>
                </c:pt>
                <c:pt idx="1865">
                  <c:v>1.9815069999999999</c:v>
                </c:pt>
                <c:pt idx="1866">
                  <c:v>1.9603349999999999</c:v>
                </c:pt>
                <c:pt idx="1867">
                  <c:v>1.9409780000000001</c:v>
                </c:pt>
                <c:pt idx="1868">
                  <c:v>1.9240740000000001</c:v>
                </c:pt>
                <c:pt idx="1869">
                  <c:v>1.909764</c:v>
                </c:pt>
                <c:pt idx="1870">
                  <c:v>1.8979429999999999</c:v>
                </c:pt>
                <c:pt idx="1871">
                  <c:v>1.8884430000000001</c:v>
                </c:pt>
                <c:pt idx="1872">
                  <c:v>1.881076</c:v>
                </c:pt>
                <c:pt idx="1873">
                  <c:v>1.875577</c:v>
                </c:pt>
                <c:pt idx="1874">
                  <c:v>1.871597</c:v>
                </c:pt>
                <c:pt idx="1875">
                  <c:v>1.8687100000000001</c:v>
                </c:pt>
                <c:pt idx="1876">
                  <c:v>1.8664400000000001</c:v>
                </c:pt>
                <c:pt idx="1877">
                  <c:v>1.864193</c:v>
                </c:pt>
                <c:pt idx="1878">
                  <c:v>1.8611599999999999</c:v>
                </c:pt>
                <c:pt idx="1879">
                  <c:v>1.8568039999999999</c:v>
                </c:pt>
                <c:pt idx="1880">
                  <c:v>1.8512230000000001</c:v>
                </c:pt>
                <c:pt idx="1881">
                  <c:v>1.8449949999999999</c:v>
                </c:pt>
                <c:pt idx="1882">
                  <c:v>1.838781</c:v>
                </c:pt>
                <c:pt idx="1883">
                  <c:v>1.833051</c:v>
                </c:pt>
                <c:pt idx="1884">
                  <c:v>1.828003</c:v>
                </c:pt>
                <c:pt idx="1885">
                  <c:v>1.8236399999999999</c:v>
                </c:pt>
                <c:pt idx="1886">
                  <c:v>1.819923</c:v>
                </c:pt>
                <c:pt idx="1887">
                  <c:v>1.816865</c:v>
                </c:pt>
                <c:pt idx="1888">
                  <c:v>1.8144990000000001</c:v>
                </c:pt>
                <c:pt idx="1889">
                  <c:v>1.812813</c:v>
                </c:pt>
                <c:pt idx="1890">
                  <c:v>1.811709</c:v>
                </c:pt>
                <c:pt idx="1891">
                  <c:v>1.8110029999999999</c:v>
                </c:pt>
                <c:pt idx="1892">
                  <c:v>1.8104579999999999</c:v>
                </c:pt>
                <c:pt idx="1893">
                  <c:v>1.8098719999999999</c:v>
                </c:pt>
                <c:pt idx="1894">
                  <c:v>1.809186</c:v>
                </c:pt>
                <c:pt idx="1895">
                  <c:v>1.8085089999999999</c:v>
                </c:pt>
                <c:pt idx="1896">
                  <c:v>1.8080039999999999</c:v>
                </c:pt>
                <c:pt idx="1897">
                  <c:v>1.8077719999999999</c:v>
                </c:pt>
                <c:pt idx="1898">
                  <c:v>1.807809</c:v>
                </c:pt>
                <c:pt idx="1899">
                  <c:v>1.8080229999999999</c:v>
                </c:pt>
                <c:pt idx="1900">
                  <c:v>1.8082750000000001</c:v>
                </c:pt>
                <c:pt idx="1901">
                  <c:v>1.8084359999999999</c:v>
                </c:pt>
                <c:pt idx="1902">
                  <c:v>1.8084629999999999</c:v>
                </c:pt>
                <c:pt idx="1903">
                  <c:v>1.8084199999999999</c:v>
                </c:pt>
                <c:pt idx="1904">
                  <c:v>1.8084070000000001</c:v>
                </c:pt>
                <c:pt idx="1905">
                  <c:v>1.8084929999999999</c:v>
                </c:pt>
                <c:pt idx="1906">
                  <c:v>1.8086789999999999</c:v>
                </c:pt>
                <c:pt idx="1907">
                  <c:v>1.8088960000000001</c:v>
                </c:pt>
                <c:pt idx="1908">
                  <c:v>1.809021</c:v>
                </c:pt>
                <c:pt idx="1909">
                  <c:v>1.8089459999999999</c:v>
                </c:pt>
                <c:pt idx="1910">
                  <c:v>1.80867</c:v>
                </c:pt>
                <c:pt idx="1911">
                  <c:v>1.808316</c:v>
                </c:pt>
                <c:pt idx="1912">
                  <c:v>1.8080480000000001</c:v>
                </c:pt>
                <c:pt idx="1913">
                  <c:v>1.8079670000000001</c:v>
                </c:pt>
                <c:pt idx="1914">
                  <c:v>1.8080769999999999</c:v>
                </c:pt>
                <c:pt idx="1915">
                  <c:v>1.808289</c:v>
                </c:pt>
                <c:pt idx="1916">
                  <c:v>1.8084549999999999</c:v>
                </c:pt>
                <c:pt idx="1917">
                  <c:v>1.808441</c:v>
                </c:pt>
                <c:pt idx="1918">
                  <c:v>1.808225</c:v>
                </c:pt>
                <c:pt idx="1919">
                  <c:v>1.8079229999999999</c:v>
                </c:pt>
                <c:pt idx="1920">
                  <c:v>1.8077019999999999</c:v>
                </c:pt>
                <c:pt idx="1921">
                  <c:v>1.8076639999999999</c:v>
                </c:pt>
                <c:pt idx="1922">
                  <c:v>1.8078149999999999</c:v>
                </c:pt>
                <c:pt idx="1923">
                  <c:v>1.80806</c:v>
                </c:pt>
                <c:pt idx="1924">
                  <c:v>1.8082400000000001</c:v>
                </c:pt>
                <c:pt idx="1925">
                  <c:v>1.808209</c:v>
                </c:pt>
                <c:pt idx="1926">
                  <c:v>1.8079480000000001</c:v>
                </c:pt>
                <c:pt idx="1927">
                  <c:v>1.80759</c:v>
                </c:pt>
                <c:pt idx="1928">
                  <c:v>1.8073220000000001</c:v>
                </c:pt>
                <c:pt idx="1929">
                  <c:v>1.807261</c:v>
                </c:pt>
                <c:pt idx="1930">
                  <c:v>1.8074110000000001</c:v>
                </c:pt>
                <c:pt idx="1931">
                  <c:v>1.807661</c:v>
                </c:pt>
                <c:pt idx="1932">
                  <c:v>1.8076859999999999</c:v>
                </c:pt>
                <c:pt idx="1933">
                  <c:v>1.806773</c:v>
                </c:pt>
                <c:pt idx="1934">
                  <c:v>1.8041750000000001</c:v>
                </c:pt>
                <c:pt idx="1935">
                  <c:v>1.799811</c:v>
                </c:pt>
                <c:pt idx="1936">
                  <c:v>1.794232</c:v>
                </c:pt>
                <c:pt idx="1937">
                  <c:v>1.7881940000000001</c:v>
                </c:pt>
                <c:pt idx="1938">
                  <c:v>1.782321</c:v>
                </c:pt>
                <c:pt idx="1939">
                  <c:v>1.7769839999999999</c:v>
                </c:pt>
                <c:pt idx="1940">
                  <c:v>1.772327</c:v>
                </c:pt>
                <c:pt idx="1941">
                  <c:v>1.7683450000000001</c:v>
                </c:pt>
                <c:pt idx="1942">
                  <c:v>1.7649950000000001</c:v>
                </c:pt>
                <c:pt idx="1943">
                  <c:v>1.762262</c:v>
                </c:pt>
                <c:pt idx="1944">
                  <c:v>1.760146</c:v>
                </c:pt>
                <c:pt idx="1945">
                  <c:v>1.7586120000000001</c:v>
                </c:pt>
                <c:pt idx="1946">
                  <c:v>1.7575590000000001</c:v>
                </c:pt>
                <c:pt idx="1947">
                  <c:v>1.7568079999999999</c:v>
                </c:pt>
                <c:pt idx="1948">
                  <c:v>1.755932</c:v>
                </c:pt>
                <c:pt idx="1949">
                  <c:v>1.7540770000000001</c:v>
                </c:pt>
                <c:pt idx="1950">
                  <c:v>1.75051</c:v>
                </c:pt>
                <c:pt idx="1951">
                  <c:v>1.745177</c:v>
                </c:pt>
                <c:pt idx="1952">
                  <c:v>1.738615</c:v>
                </c:pt>
                <c:pt idx="1953">
                  <c:v>1.731552</c:v>
                </c:pt>
                <c:pt idx="1954">
                  <c:v>1.7246090000000001</c:v>
                </c:pt>
                <c:pt idx="1955">
                  <c:v>1.718173</c:v>
                </c:pt>
                <c:pt idx="1956">
                  <c:v>1.7122090000000001</c:v>
                </c:pt>
                <c:pt idx="1957">
                  <c:v>1.7060820000000001</c:v>
                </c:pt>
                <c:pt idx="1958">
                  <c:v>1.699114</c:v>
                </c:pt>
                <c:pt idx="1959">
                  <c:v>1.6911590000000001</c:v>
                </c:pt>
                <c:pt idx="1960">
                  <c:v>1.6826049999999999</c:v>
                </c:pt>
                <c:pt idx="1961">
                  <c:v>1.67404</c:v>
                </c:pt>
                <c:pt idx="1962">
                  <c:v>1.6659740000000001</c:v>
                </c:pt>
                <c:pt idx="1963">
                  <c:v>1.6587270000000001</c:v>
                </c:pt>
                <c:pt idx="1964">
                  <c:v>1.6524270000000001</c:v>
                </c:pt>
                <c:pt idx="1965">
                  <c:v>1.647065</c:v>
                </c:pt>
                <c:pt idx="1966">
                  <c:v>1.6425799999999999</c:v>
                </c:pt>
                <c:pt idx="1967">
                  <c:v>1.638924</c:v>
                </c:pt>
                <c:pt idx="1968">
                  <c:v>1.6360520000000001</c:v>
                </c:pt>
                <c:pt idx="1969">
                  <c:v>1.633893</c:v>
                </c:pt>
                <c:pt idx="1970">
                  <c:v>1.6323259999999999</c:v>
                </c:pt>
                <c:pt idx="1971">
                  <c:v>1.631167</c:v>
                </c:pt>
                <c:pt idx="1972">
                  <c:v>1.6300429999999999</c:v>
                </c:pt>
                <c:pt idx="1973">
                  <c:v>1.628226</c:v>
                </c:pt>
                <c:pt idx="1974">
                  <c:v>1.62504</c:v>
                </c:pt>
                <c:pt idx="1975">
                  <c:v>1.6203369999999999</c:v>
                </c:pt>
                <c:pt idx="1976">
                  <c:v>1.6144780000000001</c:v>
                </c:pt>
                <c:pt idx="1977">
                  <c:v>1.6080460000000001</c:v>
                </c:pt>
                <c:pt idx="1978">
                  <c:v>1.6015900000000001</c:v>
                </c:pt>
                <c:pt idx="1979">
                  <c:v>1.5954470000000001</c:v>
                </c:pt>
                <c:pt idx="1980">
                  <c:v>1.5893969999999999</c:v>
                </c:pt>
                <c:pt idx="1981">
                  <c:v>1.5824050000000001</c:v>
                </c:pt>
                <c:pt idx="1982">
                  <c:v>1.573359</c:v>
                </c:pt>
                <c:pt idx="1983">
                  <c:v>1.5620069999999999</c:v>
                </c:pt>
                <c:pt idx="1984">
                  <c:v>1.549026</c:v>
                </c:pt>
                <c:pt idx="1985">
                  <c:v>1.5354859999999999</c:v>
                </c:pt>
                <c:pt idx="1986">
                  <c:v>1.522351</c:v>
                </c:pt>
                <c:pt idx="1987">
                  <c:v>1.510276</c:v>
                </c:pt>
                <c:pt idx="1988">
                  <c:v>1.499609</c:v>
                </c:pt>
                <c:pt idx="1989">
                  <c:v>1.4904630000000001</c:v>
                </c:pt>
                <c:pt idx="1990">
                  <c:v>1.483268</c:v>
                </c:pt>
                <c:pt idx="1991">
                  <c:v>1.4785170000000001</c:v>
                </c:pt>
                <c:pt idx="1992">
                  <c:v>1.4759789999999999</c:v>
                </c:pt>
                <c:pt idx="1993">
                  <c:v>1.475249</c:v>
                </c:pt>
                <c:pt idx="1994">
                  <c:v>1.47587</c:v>
                </c:pt>
                <c:pt idx="1995">
                  <c:v>1.477301</c:v>
                </c:pt>
                <c:pt idx="1996">
                  <c:v>1.4791920000000001</c:v>
                </c:pt>
                <c:pt idx="1997">
                  <c:v>1.482119</c:v>
                </c:pt>
                <c:pt idx="1998">
                  <c:v>1.4973190000000001</c:v>
                </c:pt>
                <c:pt idx="1999">
                  <c:v>1.5760970000000001</c:v>
                </c:pt>
                <c:pt idx="2000">
                  <c:v>1.8299890000000001</c:v>
                </c:pt>
                <c:pt idx="2001">
                  <c:v>2.4129230000000002</c:v>
                </c:pt>
                <c:pt idx="2002">
                  <c:v>3.4678119999999999</c:v>
                </c:pt>
                <c:pt idx="2003">
                  <c:v>4.9515459999999996</c:v>
                </c:pt>
                <c:pt idx="2004">
                  <c:v>6.4793989999999999</c:v>
                </c:pt>
                <c:pt idx="2005">
                  <c:v>7.6195700000000004</c:v>
                </c:pt>
                <c:pt idx="2006">
                  <c:v>8.2392090000000007</c:v>
                </c:pt>
                <c:pt idx="2007">
                  <c:v>8.4458350000000006</c:v>
                </c:pt>
                <c:pt idx="2008">
                  <c:v>8.4048110000000005</c:v>
                </c:pt>
                <c:pt idx="2009">
                  <c:v>8.2471630000000005</c:v>
                </c:pt>
                <c:pt idx="2010">
                  <c:v>8.0467080000000006</c:v>
                </c:pt>
                <c:pt idx="2011">
                  <c:v>7.8317589999999999</c:v>
                </c:pt>
                <c:pt idx="2012">
                  <c:v>7.6060429999999997</c:v>
                </c:pt>
                <c:pt idx="2013">
                  <c:v>7.3655689999999998</c:v>
                </c:pt>
                <c:pt idx="2014">
                  <c:v>7.110055</c:v>
                </c:pt>
                <c:pt idx="2015">
                  <c:v>6.8490840000000004</c:v>
                </c:pt>
                <c:pt idx="2016">
                  <c:v>6.5993789999999999</c:v>
                </c:pt>
                <c:pt idx="2017">
                  <c:v>6.3748420000000001</c:v>
                </c:pt>
                <c:pt idx="2018">
                  <c:v>6.1812950000000004</c:v>
                </c:pt>
                <c:pt idx="2019">
                  <c:v>6.0138530000000001</c:v>
                </c:pt>
                <c:pt idx="2020">
                  <c:v>5.8601999999999999</c:v>
                </c:pt>
                <c:pt idx="2021">
                  <c:v>5.7463110000000004</c:v>
                </c:pt>
                <c:pt idx="2022">
                  <c:v>5.7733800000000004</c:v>
                </c:pt>
                <c:pt idx="2023">
                  <c:v>6.0569920000000002</c:v>
                </c:pt>
                <c:pt idx="2024">
                  <c:v>6.6165760000000002</c:v>
                </c:pt>
                <c:pt idx="2025">
                  <c:v>7.3202990000000003</c:v>
                </c:pt>
                <c:pt idx="2026">
                  <c:v>7.968146</c:v>
                </c:pt>
                <c:pt idx="2027">
                  <c:v>8.4233919999999998</c:v>
                </c:pt>
                <c:pt idx="2028">
                  <c:v>8.6527499999999993</c:v>
                </c:pt>
                <c:pt idx="2029">
                  <c:v>8.6993969999999994</c:v>
                </c:pt>
                <c:pt idx="2030">
                  <c:v>8.6366069999999997</c:v>
                </c:pt>
                <c:pt idx="2031">
                  <c:v>8.5293869999999998</c:v>
                </c:pt>
                <c:pt idx="2032">
                  <c:v>8.421576</c:v>
                </c:pt>
                <c:pt idx="2033">
                  <c:v>8.3478829999999995</c:v>
                </c:pt>
                <c:pt idx="2034">
                  <c:v>8.4142510000000001</c:v>
                </c:pt>
                <c:pt idx="2035">
                  <c:v>8.8570259999999994</c:v>
                </c:pt>
                <c:pt idx="2036">
                  <c:v>9.8808740000000004</c:v>
                </c:pt>
                <c:pt idx="2037">
                  <c:v>11.363659999999999</c:v>
                </c:pt>
                <c:pt idx="2038">
                  <c:v>12.849256</c:v>
                </c:pt>
                <c:pt idx="2039">
                  <c:v>13.916736</c:v>
                </c:pt>
                <c:pt idx="2040">
                  <c:v>14.430439</c:v>
                </c:pt>
                <c:pt idx="2041">
                  <c:v>14.475683999999999</c:v>
                </c:pt>
                <c:pt idx="2042">
                  <c:v>14.215213</c:v>
                </c:pt>
                <c:pt idx="2043">
                  <c:v>13.785439</c:v>
                </c:pt>
                <c:pt idx="2044">
                  <c:v>13.270334999999999</c:v>
                </c:pt>
                <c:pt idx="2045">
                  <c:v>12.713683</c:v>
                </c:pt>
                <c:pt idx="2046">
                  <c:v>12.139283000000001</c:v>
                </c:pt>
                <c:pt idx="2047">
                  <c:v>11.568194</c:v>
                </c:pt>
                <c:pt idx="2048">
                  <c:v>11.021606999999999</c:v>
                </c:pt>
                <c:pt idx="2049">
                  <c:v>10.515048</c:v>
                </c:pt>
                <c:pt idx="2050">
                  <c:v>10.053936999999999</c:v>
                </c:pt>
                <c:pt idx="2051">
                  <c:v>9.6329790000000006</c:v>
                </c:pt>
                <c:pt idx="2052">
                  <c:v>9.2392830000000004</c:v>
                </c:pt>
                <c:pt idx="2053">
                  <c:v>8.8603369999999995</c:v>
                </c:pt>
                <c:pt idx="2054">
                  <c:v>8.490767</c:v>
                </c:pt>
                <c:pt idx="2055">
                  <c:v>8.1361690000000007</c:v>
                </c:pt>
                <c:pt idx="2056">
                  <c:v>7.8092439999999996</c:v>
                </c:pt>
                <c:pt idx="2057">
                  <c:v>7.5214299999999996</c:v>
                </c:pt>
                <c:pt idx="2058">
                  <c:v>7.2773130000000004</c:v>
                </c:pt>
                <c:pt idx="2059">
                  <c:v>7.0707659999999999</c:v>
                </c:pt>
                <c:pt idx="2060">
                  <c:v>6.8878050000000002</c:v>
                </c:pt>
                <c:pt idx="2061">
                  <c:v>6.713571</c:v>
                </c:pt>
                <c:pt idx="2062">
                  <c:v>6.5392229999999998</c:v>
                </c:pt>
                <c:pt idx="2063">
                  <c:v>6.3657750000000002</c:v>
                </c:pt>
                <c:pt idx="2064">
                  <c:v>6.201206</c:v>
                </c:pt>
                <c:pt idx="2065">
                  <c:v>6.0543440000000004</c:v>
                </c:pt>
                <c:pt idx="2066">
                  <c:v>5.9306720000000004</c:v>
                </c:pt>
                <c:pt idx="2067">
                  <c:v>5.8304260000000001</c:v>
                </c:pt>
                <c:pt idx="2068">
                  <c:v>5.7481540000000004</c:v>
                </c:pt>
                <c:pt idx="2069">
                  <c:v>5.6748589999999997</c:v>
                </c:pt>
                <c:pt idx="2070">
                  <c:v>5.6042820000000004</c:v>
                </c:pt>
                <c:pt idx="2071">
                  <c:v>5.5361830000000003</c:v>
                </c:pt>
                <c:pt idx="2072">
                  <c:v>5.473821</c:v>
                </c:pt>
                <c:pt idx="2073">
                  <c:v>5.4200689999999998</c:v>
                </c:pt>
                <c:pt idx="2074">
                  <c:v>5.3760430000000001</c:v>
                </c:pt>
                <c:pt idx="2075">
                  <c:v>5.3403619999999998</c:v>
                </c:pt>
                <c:pt idx="2076">
                  <c:v>5.3075469999999996</c:v>
                </c:pt>
                <c:pt idx="2077">
                  <c:v>5.269609</c:v>
                </c:pt>
                <c:pt idx="2078">
                  <c:v>5.2211470000000002</c:v>
                </c:pt>
                <c:pt idx="2079">
                  <c:v>5.1625589999999999</c:v>
                </c:pt>
                <c:pt idx="2080">
                  <c:v>5.099329</c:v>
                </c:pt>
                <c:pt idx="2081">
                  <c:v>5.0382860000000003</c:v>
                </c:pt>
                <c:pt idx="2082">
                  <c:v>4.9844619999999997</c:v>
                </c:pt>
                <c:pt idx="2083">
                  <c:v>4.938904</c:v>
                </c:pt>
                <c:pt idx="2084">
                  <c:v>4.8965209999999999</c:v>
                </c:pt>
                <c:pt idx="2085">
                  <c:v>4.8481889999999996</c:v>
                </c:pt>
                <c:pt idx="2086">
                  <c:v>4.7870280000000003</c:v>
                </c:pt>
                <c:pt idx="2087">
                  <c:v>4.712415</c:v>
                </c:pt>
                <c:pt idx="2088">
                  <c:v>4.6300049999999997</c:v>
                </c:pt>
                <c:pt idx="2089">
                  <c:v>4.5483260000000003</c:v>
                </c:pt>
                <c:pt idx="2090">
                  <c:v>4.4745200000000001</c:v>
                </c:pt>
                <c:pt idx="2091">
                  <c:v>4.4112400000000003</c:v>
                </c:pt>
                <c:pt idx="2092">
                  <c:v>4.3546189999999996</c:v>
                </c:pt>
                <c:pt idx="2093">
                  <c:v>4.2959569999999996</c:v>
                </c:pt>
                <c:pt idx="2094">
                  <c:v>4.2275330000000002</c:v>
                </c:pt>
                <c:pt idx="2095">
                  <c:v>4.1482910000000004</c:v>
                </c:pt>
                <c:pt idx="2096">
                  <c:v>4.0636939999999999</c:v>
                </c:pt>
                <c:pt idx="2097">
                  <c:v>3.981287</c:v>
                </c:pt>
                <c:pt idx="2098">
                  <c:v>3.9068999999999998</c:v>
                </c:pt>
                <c:pt idx="2099">
                  <c:v>3.842819</c:v>
                </c:pt>
                <c:pt idx="2100">
                  <c:v>3.7864469999999999</c:v>
                </c:pt>
                <c:pt idx="2101">
                  <c:v>3.7315499999999999</c:v>
                </c:pt>
                <c:pt idx="2102">
                  <c:v>3.6725029999999999</c:v>
                </c:pt>
                <c:pt idx="2103">
                  <c:v>3.6078009999999998</c:v>
                </c:pt>
                <c:pt idx="2104">
                  <c:v>3.54034</c:v>
                </c:pt>
                <c:pt idx="2105">
                  <c:v>3.4748540000000001</c:v>
                </c:pt>
                <c:pt idx="2106">
                  <c:v>3.414876</c:v>
                </c:pt>
                <c:pt idx="2107">
                  <c:v>3.359353</c:v>
                </c:pt>
                <c:pt idx="2108">
                  <c:v>3.3012679999999999</c:v>
                </c:pt>
                <c:pt idx="2109">
                  <c:v>3.2408419999999998</c:v>
                </c:pt>
                <c:pt idx="2110">
                  <c:v>3.20255</c:v>
                </c:pt>
                <c:pt idx="2111">
                  <c:v>3.2303299999999999</c:v>
                </c:pt>
                <c:pt idx="2112">
                  <c:v>3.374371</c:v>
                </c:pt>
                <c:pt idx="2113">
                  <c:v>3.6753930000000001</c:v>
                </c:pt>
                <c:pt idx="2114">
                  <c:v>4.1521590000000002</c:v>
                </c:pt>
                <c:pt idx="2115">
                  <c:v>4.8421050000000001</c:v>
                </c:pt>
                <c:pt idx="2116">
                  <c:v>6.1118699999999997</c:v>
                </c:pt>
                <c:pt idx="2117">
                  <c:v>11.657254</c:v>
                </c:pt>
                <c:pt idx="2118">
                  <c:v>31.294623999999999</c:v>
                </c:pt>
                <c:pt idx="2119">
                  <c:v>66.653380999999996</c:v>
                </c:pt>
                <c:pt idx="2120">
                  <c:v>100.62771600000001</c:v>
                </c:pt>
                <c:pt idx="2121">
                  <c:v>113.314369</c:v>
                </c:pt>
                <c:pt idx="2122">
                  <c:v>105.94757799999999</c:v>
                </c:pt>
                <c:pt idx="2123">
                  <c:v>91.369667000000007</c:v>
                </c:pt>
                <c:pt idx="2124">
                  <c:v>77.152175999999997</c:v>
                </c:pt>
                <c:pt idx="2125">
                  <c:v>65.662841999999998</c:v>
                </c:pt>
                <c:pt idx="2126">
                  <c:v>57.169521000000003</c:v>
                </c:pt>
                <c:pt idx="2127">
                  <c:v>51.064453</c:v>
                </c:pt>
                <c:pt idx="2128">
                  <c:v>46.640320000000003</c:v>
                </c:pt>
                <c:pt idx="2129">
                  <c:v>43.187542000000001</c:v>
                </c:pt>
                <c:pt idx="2130">
                  <c:v>40.030647000000002</c:v>
                </c:pt>
                <c:pt idx="2131">
                  <c:v>36.885300000000001</c:v>
                </c:pt>
                <c:pt idx="2132">
                  <c:v>33.823013000000003</c:v>
                </c:pt>
                <c:pt idx="2133">
                  <c:v>30.935911000000001</c:v>
                </c:pt>
                <c:pt idx="2134">
                  <c:v>28.217904999999998</c:v>
                </c:pt>
                <c:pt idx="2135">
                  <c:v>25.708811000000001</c:v>
                </c:pt>
                <c:pt idx="2136">
                  <c:v>23.444642999999999</c:v>
                </c:pt>
                <c:pt idx="2137">
                  <c:v>21.460760000000001</c:v>
                </c:pt>
                <c:pt idx="2138">
                  <c:v>19.758154000000001</c:v>
                </c:pt>
                <c:pt idx="2139">
                  <c:v>18.274988</c:v>
                </c:pt>
                <c:pt idx="2140">
                  <c:v>16.951561000000002</c:v>
                </c:pt>
                <c:pt idx="2141">
                  <c:v>15.753716000000001</c:v>
                </c:pt>
                <c:pt idx="2142">
                  <c:v>14.653857</c:v>
                </c:pt>
                <c:pt idx="2143">
                  <c:v>13.636820999999999</c:v>
                </c:pt>
                <c:pt idx="2144">
                  <c:v>12.711748999999999</c:v>
                </c:pt>
                <c:pt idx="2145">
                  <c:v>11.895049999999999</c:v>
                </c:pt>
                <c:pt idx="2146">
                  <c:v>11.192875000000001</c:v>
                </c:pt>
                <c:pt idx="2147">
                  <c:v>10.590591999999999</c:v>
                </c:pt>
                <c:pt idx="2148">
                  <c:v>10.062291999999999</c:v>
                </c:pt>
                <c:pt idx="2149">
                  <c:v>9.5844810000000003</c:v>
                </c:pt>
                <c:pt idx="2150">
                  <c:v>9.1411099999999994</c:v>
                </c:pt>
                <c:pt idx="2151">
                  <c:v>8.7285339999999998</c:v>
                </c:pt>
                <c:pt idx="2152">
                  <c:v>8.3540960000000002</c:v>
                </c:pt>
                <c:pt idx="2153">
                  <c:v>8.022964</c:v>
                </c:pt>
                <c:pt idx="2154">
                  <c:v>7.7320539999999998</c:v>
                </c:pt>
                <c:pt idx="2155">
                  <c:v>7.4716709999999997</c:v>
                </c:pt>
                <c:pt idx="2156">
                  <c:v>7.2252879999999999</c:v>
                </c:pt>
                <c:pt idx="2157">
                  <c:v>6.9748039999999998</c:v>
                </c:pt>
                <c:pt idx="2158">
                  <c:v>6.7110519999999996</c:v>
                </c:pt>
                <c:pt idx="2159">
                  <c:v>6.4398479999999996</c:v>
                </c:pt>
                <c:pt idx="2160">
                  <c:v>6.1776470000000003</c:v>
                </c:pt>
                <c:pt idx="2161">
                  <c:v>5.9409460000000003</c:v>
                </c:pt>
                <c:pt idx="2162">
                  <c:v>5.7380750000000003</c:v>
                </c:pt>
                <c:pt idx="2163">
                  <c:v>5.5644840000000002</c:v>
                </c:pt>
                <c:pt idx="2164">
                  <c:v>5.4039419999999998</c:v>
                </c:pt>
                <c:pt idx="2165">
                  <c:v>5.2470030000000003</c:v>
                </c:pt>
                <c:pt idx="2166">
                  <c:v>5.1067130000000001</c:v>
                </c:pt>
                <c:pt idx="2167">
                  <c:v>5.0037039999999999</c:v>
                </c:pt>
                <c:pt idx="2168">
                  <c:v>4.9484560000000002</c:v>
                </c:pt>
                <c:pt idx="2169">
                  <c:v>4.943924</c:v>
                </c:pt>
                <c:pt idx="2170">
                  <c:v>4.9947210000000002</c:v>
                </c:pt>
                <c:pt idx="2171">
                  <c:v>5.1049059999999997</c:v>
                </c:pt>
                <c:pt idx="2172">
                  <c:v>5.2696990000000001</c:v>
                </c:pt>
                <c:pt idx="2173">
                  <c:v>5.4771479999999997</c:v>
                </c:pt>
                <c:pt idx="2174">
                  <c:v>5.7104900000000001</c:v>
                </c:pt>
                <c:pt idx="2175">
                  <c:v>5.9463119999999998</c:v>
                </c:pt>
                <c:pt idx="2176">
                  <c:v>6.1576000000000004</c:v>
                </c:pt>
                <c:pt idx="2177">
                  <c:v>6.3224869999999997</c:v>
                </c:pt>
                <c:pt idx="2178">
                  <c:v>6.4304170000000003</c:v>
                </c:pt>
                <c:pt idx="2179">
                  <c:v>6.4798179999999999</c:v>
                </c:pt>
                <c:pt idx="2180">
                  <c:v>6.472836</c:v>
                </c:pt>
                <c:pt idx="2181">
                  <c:v>6.4132790000000002</c:v>
                </c:pt>
                <c:pt idx="2182">
                  <c:v>6.3090190000000002</c:v>
                </c:pt>
                <c:pt idx="2183">
                  <c:v>6.1735519999999999</c:v>
                </c:pt>
                <c:pt idx="2184">
                  <c:v>6.0250430000000001</c:v>
                </c:pt>
                <c:pt idx="2185">
                  <c:v>5.8813420000000001</c:v>
                </c:pt>
                <c:pt idx="2186">
                  <c:v>5.7531330000000001</c:v>
                </c:pt>
                <c:pt idx="2187">
                  <c:v>5.6386320000000003</c:v>
                </c:pt>
                <c:pt idx="2188">
                  <c:v>5.5237689999999997</c:v>
                </c:pt>
                <c:pt idx="2189">
                  <c:v>5.3982849999999996</c:v>
                </c:pt>
                <c:pt idx="2190">
                  <c:v>5.2714679999999996</c:v>
                </c:pt>
                <c:pt idx="2191">
                  <c:v>5.161626</c:v>
                </c:pt>
                <c:pt idx="2192">
                  <c:v>5.0804809999999998</c:v>
                </c:pt>
                <c:pt idx="2193">
                  <c:v>5.0258060000000002</c:v>
                </c:pt>
                <c:pt idx="2194">
                  <c:v>4.983822</c:v>
                </c:pt>
                <c:pt idx="2195">
                  <c:v>4.9492820000000002</c:v>
                </c:pt>
                <c:pt idx="2196">
                  <c:v>4.9810309999999998</c:v>
                </c:pt>
                <c:pt idx="2197">
                  <c:v>5.3278020000000001</c:v>
                </c:pt>
                <c:pt idx="2198">
                  <c:v>6.6849429999999996</c:v>
                </c:pt>
                <c:pt idx="2199">
                  <c:v>9.7004769999999994</c:v>
                </c:pt>
                <c:pt idx="2200">
                  <c:v>13.687068</c:v>
                </c:pt>
                <c:pt idx="2201">
                  <c:v>17.181643999999999</c:v>
                </c:pt>
                <c:pt idx="2202">
                  <c:v>19.531647</c:v>
                </c:pt>
                <c:pt idx="2203">
                  <c:v>20.833196999999998</c:v>
                </c:pt>
                <c:pt idx="2204">
                  <c:v>21.924284</c:v>
                </c:pt>
                <c:pt idx="2205">
                  <c:v>25.255438000000002</c:v>
                </c:pt>
                <c:pt idx="2206">
                  <c:v>33.427962999999998</c:v>
                </c:pt>
                <c:pt idx="2207">
                  <c:v>43.259121</c:v>
                </c:pt>
                <c:pt idx="2208">
                  <c:v>49.726855999999998</c:v>
                </c:pt>
                <c:pt idx="2209">
                  <c:v>51.375033999999999</c:v>
                </c:pt>
                <c:pt idx="2210">
                  <c:v>49.132496000000003</c:v>
                </c:pt>
                <c:pt idx="2211">
                  <c:v>45.204070999999999</c:v>
                </c:pt>
                <c:pt idx="2212">
                  <c:v>41.741397999999997</c:v>
                </c:pt>
                <c:pt idx="2213">
                  <c:v>40.226470999999997</c:v>
                </c:pt>
                <c:pt idx="2214">
                  <c:v>40.652588000000002</c:v>
                </c:pt>
                <c:pt idx="2215">
                  <c:v>41.832348000000003</c:v>
                </c:pt>
                <c:pt idx="2216">
                  <c:v>42.202784999999999</c:v>
                </c:pt>
                <c:pt idx="2217">
                  <c:v>40.954189</c:v>
                </c:pt>
                <c:pt idx="2218">
                  <c:v>38.524836999999998</c:v>
                </c:pt>
                <c:pt idx="2219">
                  <c:v>35.647686</c:v>
                </c:pt>
                <c:pt idx="2220">
                  <c:v>32.826618000000003</c:v>
                </c:pt>
                <c:pt idx="2221">
                  <c:v>30.394532999999999</c:v>
                </c:pt>
                <c:pt idx="2222">
                  <c:v>28.454865000000002</c:v>
                </c:pt>
                <c:pt idx="2223">
                  <c:v>26.890965999999999</c:v>
                </c:pt>
                <c:pt idx="2224">
                  <c:v>25.656286000000001</c:v>
                </c:pt>
                <c:pt idx="2225">
                  <c:v>24.878492000000001</c:v>
                </c:pt>
                <c:pt idx="2226">
                  <c:v>24.734573000000001</c:v>
                </c:pt>
                <c:pt idx="2227">
                  <c:v>24.906229</c:v>
                </c:pt>
                <c:pt idx="2228">
                  <c:v>24.925765999999999</c:v>
                </c:pt>
                <c:pt idx="2229">
                  <c:v>24.321541</c:v>
                </c:pt>
                <c:pt idx="2230">
                  <c:v>23.053925</c:v>
                </c:pt>
                <c:pt idx="2231">
                  <c:v>21.414899999999999</c:v>
                </c:pt>
                <c:pt idx="2232">
                  <c:v>19.686959999999999</c:v>
                </c:pt>
                <c:pt idx="2233">
                  <c:v>18.058605</c:v>
                </c:pt>
                <c:pt idx="2234">
                  <c:v>16.676048000000002</c:v>
                </c:pt>
                <c:pt idx="2235">
                  <c:v>16.230988</c:v>
                </c:pt>
                <c:pt idx="2236">
                  <c:v>29.350466000000001</c:v>
                </c:pt>
                <c:pt idx="2237">
                  <c:v>86.959923000000003</c:v>
                </c:pt>
                <c:pt idx="2238">
                  <c:v>144.286179</c:v>
                </c:pt>
                <c:pt idx="2239">
                  <c:v>155.51615899999999</c:v>
                </c:pt>
                <c:pt idx="2240">
                  <c:v>138.751587</c:v>
                </c:pt>
                <c:pt idx="2241">
                  <c:v>114.73026299999999</c:v>
                </c:pt>
                <c:pt idx="2242">
                  <c:v>93.016289</c:v>
                </c:pt>
                <c:pt idx="2243">
                  <c:v>76.180549999999997</c:v>
                </c:pt>
                <c:pt idx="2244">
                  <c:v>63.664538999999998</c:v>
                </c:pt>
                <c:pt idx="2245">
                  <c:v>54.174683000000002</c:v>
                </c:pt>
                <c:pt idx="2246">
                  <c:v>46.789886000000003</c:v>
                </c:pt>
                <c:pt idx="2247">
                  <c:v>40.773139999999998</c:v>
                </c:pt>
                <c:pt idx="2248">
                  <c:v>35.652180000000001</c:v>
                </c:pt>
                <c:pt idx="2249">
                  <c:v>31.375596999999999</c:v>
                </c:pt>
                <c:pt idx="2250">
                  <c:v>27.953215</c:v>
                </c:pt>
                <c:pt idx="2251">
                  <c:v>25.189764</c:v>
                </c:pt>
                <c:pt idx="2252">
                  <c:v>23.279993000000001</c:v>
                </c:pt>
                <c:pt idx="2253">
                  <c:v>25.868092999999998</c:v>
                </c:pt>
                <c:pt idx="2254">
                  <c:v>49.077381000000003</c:v>
                </c:pt>
                <c:pt idx="2255">
                  <c:v>90.773262000000003</c:v>
                </c:pt>
                <c:pt idx="2256">
                  <c:v>108.405067</c:v>
                </c:pt>
                <c:pt idx="2257">
                  <c:v>100.805573</c:v>
                </c:pt>
                <c:pt idx="2258">
                  <c:v>86.407570000000007</c:v>
                </c:pt>
                <c:pt idx="2259">
                  <c:v>72.102440000000001</c:v>
                </c:pt>
                <c:pt idx="2260">
                  <c:v>60.531128000000002</c:v>
                </c:pt>
                <c:pt idx="2261">
                  <c:v>51.656753999999999</c:v>
                </c:pt>
                <c:pt idx="2262">
                  <c:v>44.694462000000001</c:v>
                </c:pt>
                <c:pt idx="2263">
                  <c:v>39.054707000000001</c:v>
                </c:pt>
                <c:pt idx="2264">
                  <c:v>34.413829999999997</c:v>
                </c:pt>
                <c:pt idx="2265">
                  <c:v>30.442260999999998</c:v>
                </c:pt>
                <c:pt idx="2266">
                  <c:v>27.037828000000001</c:v>
                </c:pt>
                <c:pt idx="2267">
                  <c:v>24.18676</c:v>
                </c:pt>
                <c:pt idx="2268">
                  <c:v>21.760199</c:v>
                </c:pt>
                <c:pt idx="2269">
                  <c:v>19.554341999999998</c:v>
                </c:pt>
                <c:pt idx="2270">
                  <c:v>17.480186</c:v>
                </c:pt>
                <c:pt idx="2271">
                  <c:v>15.523877000000001</c:v>
                </c:pt>
                <c:pt idx="2272">
                  <c:v>13.816853</c:v>
                </c:pt>
                <c:pt idx="2273">
                  <c:v>12.437022000000001</c:v>
                </c:pt>
                <c:pt idx="2274">
                  <c:v>11.323271999999999</c:v>
                </c:pt>
                <c:pt idx="2275">
                  <c:v>10.39612</c:v>
                </c:pt>
                <c:pt idx="2276">
                  <c:v>9.5983789999999996</c:v>
                </c:pt>
                <c:pt idx="2277">
                  <c:v>8.8835189999999997</c:v>
                </c:pt>
                <c:pt idx="2278">
                  <c:v>8.2338930000000001</c:v>
                </c:pt>
                <c:pt idx="2279">
                  <c:v>7.6697749999999996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A09-492D-804D-23CAAD4FA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8334975"/>
        <c:axId val="852800431"/>
      </c:scatterChart>
      <c:valAx>
        <c:axId val="788334975"/>
        <c:scaling>
          <c:orientation val="minMax"/>
          <c:max val="44290"/>
          <c:min val="44000"/>
        </c:scaling>
        <c:delete val="0"/>
        <c:axPos val="b"/>
        <c:numFmt formatCode="yyyy/mm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52800431"/>
        <c:crosses val="autoZero"/>
        <c:crossBetween val="midCat"/>
        <c:majorUnit val="30"/>
      </c:valAx>
      <c:valAx>
        <c:axId val="852800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8833497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dirty="0" err="1"/>
              <a:t>Simulated</a:t>
            </a:r>
            <a:r>
              <a:rPr lang="fr-CA" dirty="0"/>
              <a:t> </a:t>
            </a:r>
            <a:r>
              <a:rPr lang="fr-CA" dirty="0" err="1"/>
              <a:t>hydrograph</a:t>
            </a:r>
            <a:endParaRPr lang="fr-CA" dirty="0"/>
          </a:p>
        </c:rich>
      </c:tx>
      <c:layout>
        <c:manualLayout>
          <c:xMode val="edge"/>
          <c:yMode val="edge"/>
          <c:x val="0.27138202923944582"/>
          <c:y val="4.7120264408734069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0805333214802253"/>
          <c:y val="0.11412130678290647"/>
          <c:w val="0.81646046247636506"/>
          <c:h val="0.63517223774760423"/>
        </c:manualLayout>
      </c:layout>
      <c:scatterChart>
        <c:scatterStyle val="smoothMarker"/>
        <c:varyColors val="0"/>
        <c:ser>
          <c:idx val="0"/>
          <c:order val="0"/>
          <c:tx>
            <c:v>Upstream</c:v>
          </c:tx>
          <c:spPr>
            <a:ln w="95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TroisLacs_2020_hydrographs!$B$7:$B$303</c:f>
              <c:numCache>
                <c:formatCode>0.0</c:formatCode>
                <c:ptCount val="297"/>
                <c:pt idx="0">
                  <c:v>2.875</c:v>
                </c:pt>
                <c:pt idx="1">
                  <c:v>3</c:v>
                </c:pt>
                <c:pt idx="2">
                  <c:v>3.125</c:v>
                </c:pt>
                <c:pt idx="3">
                  <c:v>3.25</c:v>
                </c:pt>
                <c:pt idx="4">
                  <c:v>3.375</c:v>
                </c:pt>
                <c:pt idx="5">
                  <c:v>3.5</c:v>
                </c:pt>
                <c:pt idx="6">
                  <c:v>3.625</c:v>
                </c:pt>
                <c:pt idx="7">
                  <c:v>3.75</c:v>
                </c:pt>
                <c:pt idx="8">
                  <c:v>3.875</c:v>
                </c:pt>
                <c:pt idx="9">
                  <c:v>4</c:v>
                </c:pt>
                <c:pt idx="10">
                  <c:v>4.125</c:v>
                </c:pt>
                <c:pt idx="11">
                  <c:v>4.25</c:v>
                </c:pt>
                <c:pt idx="12">
                  <c:v>4.375</c:v>
                </c:pt>
                <c:pt idx="13">
                  <c:v>4.5</c:v>
                </c:pt>
                <c:pt idx="14">
                  <c:v>4.625</c:v>
                </c:pt>
                <c:pt idx="15">
                  <c:v>4.75</c:v>
                </c:pt>
                <c:pt idx="16">
                  <c:v>4.875</c:v>
                </c:pt>
                <c:pt idx="17">
                  <c:v>5</c:v>
                </c:pt>
                <c:pt idx="18">
                  <c:v>5.125</c:v>
                </c:pt>
                <c:pt idx="19">
                  <c:v>5.25</c:v>
                </c:pt>
                <c:pt idx="20">
                  <c:v>5.375</c:v>
                </c:pt>
                <c:pt idx="21">
                  <c:v>5.5</c:v>
                </c:pt>
                <c:pt idx="22">
                  <c:v>5.625</c:v>
                </c:pt>
                <c:pt idx="23">
                  <c:v>5.75</c:v>
                </c:pt>
                <c:pt idx="24">
                  <c:v>5.875</c:v>
                </c:pt>
                <c:pt idx="25">
                  <c:v>6</c:v>
                </c:pt>
                <c:pt idx="26">
                  <c:v>6.125</c:v>
                </c:pt>
                <c:pt idx="27">
                  <c:v>6.25</c:v>
                </c:pt>
                <c:pt idx="28">
                  <c:v>6.375</c:v>
                </c:pt>
                <c:pt idx="29">
                  <c:v>6.5</c:v>
                </c:pt>
                <c:pt idx="30">
                  <c:v>6.625</c:v>
                </c:pt>
                <c:pt idx="31">
                  <c:v>6.75</c:v>
                </c:pt>
                <c:pt idx="32">
                  <c:v>6.875</c:v>
                </c:pt>
                <c:pt idx="33">
                  <c:v>7</c:v>
                </c:pt>
                <c:pt idx="34">
                  <c:v>7.125</c:v>
                </c:pt>
                <c:pt idx="35">
                  <c:v>7.25</c:v>
                </c:pt>
                <c:pt idx="36">
                  <c:v>7.375</c:v>
                </c:pt>
                <c:pt idx="37">
                  <c:v>7.5</c:v>
                </c:pt>
                <c:pt idx="38">
                  <c:v>7.625</c:v>
                </c:pt>
                <c:pt idx="39">
                  <c:v>7.75</c:v>
                </c:pt>
                <c:pt idx="40">
                  <c:v>7.875</c:v>
                </c:pt>
                <c:pt idx="41">
                  <c:v>8</c:v>
                </c:pt>
                <c:pt idx="42">
                  <c:v>8.125</c:v>
                </c:pt>
                <c:pt idx="43">
                  <c:v>8.25</c:v>
                </c:pt>
                <c:pt idx="44">
                  <c:v>8.375</c:v>
                </c:pt>
                <c:pt idx="45">
                  <c:v>8.5</c:v>
                </c:pt>
                <c:pt idx="46">
                  <c:v>8.625</c:v>
                </c:pt>
                <c:pt idx="47">
                  <c:v>8.75</c:v>
                </c:pt>
                <c:pt idx="48">
                  <c:v>8.875</c:v>
                </c:pt>
                <c:pt idx="49">
                  <c:v>9</c:v>
                </c:pt>
                <c:pt idx="50">
                  <c:v>9.125</c:v>
                </c:pt>
                <c:pt idx="51">
                  <c:v>9.25</c:v>
                </c:pt>
                <c:pt idx="52">
                  <c:v>9.375</c:v>
                </c:pt>
                <c:pt idx="53">
                  <c:v>9.5</c:v>
                </c:pt>
                <c:pt idx="54">
                  <c:v>9.625</c:v>
                </c:pt>
                <c:pt idx="55">
                  <c:v>9.75</c:v>
                </c:pt>
                <c:pt idx="56">
                  <c:v>9.875</c:v>
                </c:pt>
                <c:pt idx="57">
                  <c:v>10</c:v>
                </c:pt>
                <c:pt idx="58">
                  <c:v>10.125</c:v>
                </c:pt>
                <c:pt idx="59">
                  <c:v>10.25</c:v>
                </c:pt>
                <c:pt idx="60">
                  <c:v>10.375</c:v>
                </c:pt>
                <c:pt idx="61">
                  <c:v>10.5</c:v>
                </c:pt>
                <c:pt idx="62">
                  <c:v>10.625</c:v>
                </c:pt>
                <c:pt idx="63">
                  <c:v>10.75</c:v>
                </c:pt>
                <c:pt idx="64">
                  <c:v>10.875</c:v>
                </c:pt>
                <c:pt idx="65">
                  <c:v>11</c:v>
                </c:pt>
                <c:pt idx="66">
                  <c:v>11.125</c:v>
                </c:pt>
                <c:pt idx="67">
                  <c:v>11.25</c:v>
                </c:pt>
                <c:pt idx="68">
                  <c:v>11.375</c:v>
                </c:pt>
                <c:pt idx="69">
                  <c:v>11.5</c:v>
                </c:pt>
                <c:pt idx="70">
                  <c:v>11.625</c:v>
                </c:pt>
                <c:pt idx="71">
                  <c:v>11.75</c:v>
                </c:pt>
                <c:pt idx="72">
                  <c:v>11.875</c:v>
                </c:pt>
                <c:pt idx="73">
                  <c:v>12</c:v>
                </c:pt>
                <c:pt idx="74">
                  <c:v>12.125</c:v>
                </c:pt>
                <c:pt idx="75">
                  <c:v>12.25</c:v>
                </c:pt>
                <c:pt idx="76">
                  <c:v>12.375</c:v>
                </c:pt>
                <c:pt idx="77">
                  <c:v>12.5</c:v>
                </c:pt>
                <c:pt idx="78">
                  <c:v>12.625</c:v>
                </c:pt>
                <c:pt idx="79">
                  <c:v>12.75</c:v>
                </c:pt>
                <c:pt idx="80">
                  <c:v>12.875</c:v>
                </c:pt>
                <c:pt idx="81">
                  <c:v>13</c:v>
                </c:pt>
                <c:pt idx="82">
                  <c:v>13.125</c:v>
                </c:pt>
                <c:pt idx="83">
                  <c:v>13.25</c:v>
                </c:pt>
                <c:pt idx="84">
                  <c:v>13.375</c:v>
                </c:pt>
                <c:pt idx="85">
                  <c:v>13.5</c:v>
                </c:pt>
                <c:pt idx="86">
                  <c:v>13.625</c:v>
                </c:pt>
                <c:pt idx="87">
                  <c:v>13.75</c:v>
                </c:pt>
                <c:pt idx="88">
                  <c:v>13.875</c:v>
                </c:pt>
                <c:pt idx="89">
                  <c:v>14</c:v>
                </c:pt>
                <c:pt idx="90">
                  <c:v>14.125</c:v>
                </c:pt>
                <c:pt idx="91">
                  <c:v>14.25</c:v>
                </c:pt>
                <c:pt idx="92">
                  <c:v>14.375</c:v>
                </c:pt>
                <c:pt idx="93">
                  <c:v>14.5</c:v>
                </c:pt>
                <c:pt idx="94">
                  <c:v>14.625</c:v>
                </c:pt>
                <c:pt idx="95">
                  <c:v>14.75</c:v>
                </c:pt>
                <c:pt idx="96">
                  <c:v>14.875</c:v>
                </c:pt>
                <c:pt idx="97">
                  <c:v>15</c:v>
                </c:pt>
                <c:pt idx="98">
                  <c:v>15.125</c:v>
                </c:pt>
                <c:pt idx="99">
                  <c:v>15.25</c:v>
                </c:pt>
                <c:pt idx="100">
                  <c:v>15.375</c:v>
                </c:pt>
                <c:pt idx="101">
                  <c:v>15.5</c:v>
                </c:pt>
                <c:pt idx="102">
                  <c:v>15.625</c:v>
                </c:pt>
                <c:pt idx="103">
                  <c:v>15.75</c:v>
                </c:pt>
                <c:pt idx="104">
                  <c:v>15.875</c:v>
                </c:pt>
                <c:pt idx="105">
                  <c:v>16</c:v>
                </c:pt>
                <c:pt idx="106">
                  <c:v>16.125</c:v>
                </c:pt>
                <c:pt idx="107">
                  <c:v>16.25</c:v>
                </c:pt>
                <c:pt idx="108">
                  <c:v>16.375</c:v>
                </c:pt>
                <c:pt idx="109">
                  <c:v>16.5</c:v>
                </c:pt>
                <c:pt idx="110">
                  <c:v>16.625</c:v>
                </c:pt>
                <c:pt idx="111">
                  <c:v>16.75</c:v>
                </c:pt>
                <c:pt idx="112">
                  <c:v>16.875</c:v>
                </c:pt>
                <c:pt idx="113">
                  <c:v>17</c:v>
                </c:pt>
                <c:pt idx="114">
                  <c:v>17.125</c:v>
                </c:pt>
                <c:pt idx="115">
                  <c:v>17.25</c:v>
                </c:pt>
                <c:pt idx="116">
                  <c:v>17.375</c:v>
                </c:pt>
                <c:pt idx="117">
                  <c:v>17.5</c:v>
                </c:pt>
                <c:pt idx="118">
                  <c:v>17.625</c:v>
                </c:pt>
                <c:pt idx="119">
                  <c:v>17.75</c:v>
                </c:pt>
                <c:pt idx="120">
                  <c:v>17.875</c:v>
                </c:pt>
                <c:pt idx="121">
                  <c:v>18</c:v>
                </c:pt>
                <c:pt idx="122">
                  <c:v>18.125</c:v>
                </c:pt>
                <c:pt idx="123">
                  <c:v>18.25</c:v>
                </c:pt>
                <c:pt idx="124">
                  <c:v>18.375</c:v>
                </c:pt>
                <c:pt idx="125">
                  <c:v>18.5</c:v>
                </c:pt>
                <c:pt idx="126">
                  <c:v>18.625</c:v>
                </c:pt>
                <c:pt idx="127">
                  <c:v>18.75</c:v>
                </c:pt>
                <c:pt idx="128">
                  <c:v>18.875</c:v>
                </c:pt>
                <c:pt idx="129">
                  <c:v>19</c:v>
                </c:pt>
                <c:pt idx="130">
                  <c:v>19.125</c:v>
                </c:pt>
                <c:pt idx="131">
                  <c:v>19.25</c:v>
                </c:pt>
                <c:pt idx="132">
                  <c:v>19.375</c:v>
                </c:pt>
                <c:pt idx="133">
                  <c:v>19.5</c:v>
                </c:pt>
                <c:pt idx="134">
                  <c:v>19.625</c:v>
                </c:pt>
                <c:pt idx="135">
                  <c:v>19.75</c:v>
                </c:pt>
                <c:pt idx="136">
                  <c:v>19.875</c:v>
                </c:pt>
                <c:pt idx="137">
                  <c:v>20</c:v>
                </c:pt>
                <c:pt idx="138">
                  <c:v>20.125</c:v>
                </c:pt>
                <c:pt idx="139">
                  <c:v>20.25</c:v>
                </c:pt>
                <c:pt idx="140">
                  <c:v>20.375</c:v>
                </c:pt>
                <c:pt idx="141">
                  <c:v>20.5</c:v>
                </c:pt>
                <c:pt idx="142">
                  <c:v>20.625</c:v>
                </c:pt>
                <c:pt idx="143">
                  <c:v>20.75</c:v>
                </c:pt>
                <c:pt idx="144">
                  <c:v>20.875</c:v>
                </c:pt>
                <c:pt idx="145">
                  <c:v>21</c:v>
                </c:pt>
                <c:pt idx="146">
                  <c:v>21.125</c:v>
                </c:pt>
                <c:pt idx="147">
                  <c:v>21.25</c:v>
                </c:pt>
                <c:pt idx="148">
                  <c:v>21.375</c:v>
                </c:pt>
                <c:pt idx="149">
                  <c:v>21.5</c:v>
                </c:pt>
                <c:pt idx="150">
                  <c:v>21.625</c:v>
                </c:pt>
                <c:pt idx="151">
                  <c:v>21.75</c:v>
                </c:pt>
                <c:pt idx="152">
                  <c:v>21.875</c:v>
                </c:pt>
                <c:pt idx="153">
                  <c:v>22</c:v>
                </c:pt>
                <c:pt idx="154">
                  <c:v>22.125</c:v>
                </c:pt>
                <c:pt idx="155">
                  <c:v>22.25</c:v>
                </c:pt>
                <c:pt idx="156">
                  <c:v>22.375</c:v>
                </c:pt>
                <c:pt idx="157">
                  <c:v>22.5</c:v>
                </c:pt>
                <c:pt idx="158">
                  <c:v>22.625</c:v>
                </c:pt>
                <c:pt idx="159">
                  <c:v>22.75</c:v>
                </c:pt>
                <c:pt idx="160">
                  <c:v>22.875</c:v>
                </c:pt>
                <c:pt idx="161">
                  <c:v>23</c:v>
                </c:pt>
                <c:pt idx="162">
                  <c:v>23.125</c:v>
                </c:pt>
                <c:pt idx="163">
                  <c:v>23.25</c:v>
                </c:pt>
                <c:pt idx="164">
                  <c:v>23.375</c:v>
                </c:pt>
                <c:pt idx="165">
                  <c:v>23.5</c:v>
                </c:pt>
                <c:pt idx="166">
                  <c:v>23.625</c:v>
                </c:pt>
                <c:pt idx="167">
                  <c:v>23.75</c:v>
                </c:pt>
                <c:pt idx="168">
                  <c:v>23.875</c:v>
                </c:pt>
                <c:pt idx="169">
                  <c:v>24</c:v>
                </c:pt>
                <c:pt idx="170">
                  <c:v>24.125</c:v>
                </c:pt>
                <c:pt idx="171">
                  <c:v>24.25</c:v>
                </c:pt>
                <c:pt idx="172">
                  <c:v>24.375</c:v>
                </c:pt>
                <c:pt idx="173">
                  <c:v>24.5</c:v>
                </c:pt>
                <c:pt idx="174">
                  <c:v>24.625</c:v>
                </c:pt>
                <c:pt idx="175">
                  <c:v>24.75</c:v>
                </c:pt>
                <c:pt idx="176">
                  <c:v>24.875</c:v>
                </c:pt>
                <c:pt idx="177">
                  <c:v>25</c:v>
                </c:pt>
                <c:pt idx="178">
                  <c:v>25.125</c:v>
                </c:pt>
                <c:pt idx="179">
                  <c:v>25.25</c:v>
                </c:pt>
                <c:pt idx="180">
                  <c:v>25.375</c:v>
                </c:pt>
                <c:pt idx="181">
                  <c:v>25.5</c:v>
                </c:pt>
                <c:pt idx="182">
                  <c:v>25.625</c:v>
                </c:pt>
                <c:pt idx="183">
                  <c:v>25.75</c:v>
                </c:pt>
                <c:pt idx="184">
                  <c:v>25.875</c:v>
                </c:pt>
                <c:pt idx="185">
                  <c:v>26</c:v>
                </c:pt>
                <c:pt idx="186">
                  <c:v>26.125</c:v>
                </c:pt>
                <c:pt idx="187">
                  <c:v>26.25</c:v>
                </c:pt>
                <c:pt idx="188">
                  <c:v>26.375</c:v>
                </c:pt>
                <c:pt idx="189">
                  <c:v>26.5</c:v>
                </c:pt>
                <c:pt idx="190">
                  <c:v>26.625</c:v>
                </c:pt>
                <c:pt idx="191">
                  <c:v>26.75</c:v>
                </c:pt>
                <c:pt idx="192">
                  <c:v>26.875</c:v>
                </c:pt>
                <c:pt idx="193">
                  <c:v>27</c:v>
                </c:pt>
                <c:pt idx="194">
                  <c:v>27.125</c:v>
                </c:pt>
                <c:pt idx="195">
                  <c:v>27.25</c:v>
                </c:pt>
                <c:pt idx="196">
                  <c:v>27.375</c:v>
                </c:pt>
                <c:pt idx="197">
                  <c:v>27.5</c:v>
                </c:pt>
                <c:pt idx="198">
                  <c:v>27.625</c:v>
                </c:pt>
                <c:pt idx="199">
                  <c:v>27.75</c:v>
                </c:pt>
                <c:pt idx="200">
                  <c:v>27.875</c:v>
                </c:pt>
                <c:pt idx="201">
                  <c:v>28</c:v>
                </c:pt>
                <c:pt idx="202">
                  <c:v>28.125</c:v>
                </c:pt>
                <c:pt idx="203">
                  <c:v>28.25</c:v>
                </c:pt>
                <c:pt idx="204">
                  <c:v>28.375</c:v>
                </c:pt>
                <c:pt idx="205">
                  <c:v>28.5</c:v>
                </c:pt>
                <c:pt idx="206">
                  <c:v>28.625</c:v>
                </c:pt>
                <c:pt idx="207">
                  <c:v>28.75</c:v>
                </c:pt>
                <c:pt idx="208">
                  <c:v>28.875</c:v>
                </c:pt>
                <c:pt idx="209">
                  <c:v>29</c:v>
                </c:pt>
                <c:pt idx="210">
                  <c:v>29.125</c:v>
                </c:pt>
                <c:pt idx="211">
                  <c:v>29.25</c:v>
                </c:pt>
                <c:pt idx="212">
                  <c:v>29.375</c:v>
                </c:pt>
                <c:pt idx="213">
                  <c:v>29.5</c:v>
                </c:pt>
                <c:pt idx="214">
                  <c:v>29.625</c:v>
                </c:pt>
                <c:pt idx="215">
                  <c:v>29.75</c:v>
                </c:pt>
                <c:pt idx="216">
                  <c:v>29.875</c:v>
                </c:pt>
                <c:pt idx="217">
                  <c:v>30</c:v>
                </c:pt>
                <c:pt idx="218">
                  <c:v>30.125</c:v>
                </c:pt>
                <c:pt idx="219">
                  <c:v>30.25</c:v>
                </c:pt>
                <c:pt idx="220">
                  <c:v>30.375</c:v>
                </c:pt>
                <c:pt idx="221">
                  <c:v>30.5</c:v>
                </c:pt>
                <c:pt idx="222">
                  <c:v>30.625</c:v>
                </c:pt>
                <c:pt idx="223">
                  <c:v>30.75</c:v>
                </c:pt>
                <c:pt idx="224">
                  <c:v>30.875</c:v>
                </c:pt>
                <c:pt idx="225">
                  <c:v>31</c:v>
                </c:pt>
                <c:pt idx="226">
                  <c:v>31.125</c:v>
                </c:pt>
                <c:pt idx="227">
                  <c:v>31.25</c:v>
                </c:pt>
                <c:pt idx="228">
                  <c:v>31.375</c:v>
                </c:pt>
                <c:pt idx="229">
                  <c:v>31.5</c:v>
                </c:pt>
                <c:pt idx="230">
                  <c:v>31.625</c:v>
                </c:pt>
                <c:pt idx="231">
                  <c:v>31.75</c:v>
                </c:pt>
                <c:pt idx="232">
                  <c:v>31.875</c:v>
                </c:pt>
                <c:pt idx="233">
                  <c:v>32</c:v>
                </c:pt>
                <c:pt idx="234">
                  <c:v>32.125</c:v>
                </c:pt>
                <c:pt idx="235">
                  <c:v>32.25</c:v>
                </c:pt>
                <c:pt idx="236">
                  <c:v>32.375</c:v>
                </c:pt>
                <c:pt idx="237">
                  <c:v>32.5</c:v>
                </c:pt>
                <c:pt idx="238">
                  <c:v>32.625</c:v>
                </c:pt>
                <c:pt idx="239">
                  <c:v>32.75</c:v>
                </c:pt>
                <c:pt idx="240">
                  <c:v>32.875</c:v>
                </c:pt>
                <c:pt idx="241">
                  <c:v>33</c:v>
                </c:pt>
                <c:pt idx="242">
                  <c:v>33.125</c:v>
                </c:pt>
                <c:pt idx="243">
                  <c:v>33.25</c:v>
                </c:pt>
                <c:pt idx="244">
                  <c:v>33.375</c:v>
                </c:pt>
                <c:pt idx="245">
                  <c:v>33.5</c:v>
                </c:pt>
                <c:pt idx="246">
                  <c:v>33.625</c:v>
                </c:pt>
                <c:pt idx="247">
                  <c:v>33.75</c:v>
                </c:pt>
                <c:pt idx="248">
                  <c:v>33.875</c:v>
                </c:pt>
                <c:pt idx="249">
                  <c:v>34</c:v>
                </c:pt>
                <c:pt idx="250">
                  <c:v>34.125</c:v>
                </c:pt>
                <c:pt idx="251">
                  <c:v>34.25</c:v>
                </c:pt>
                <c:pt idx="252">
                  <c:v>34.375</c:v>
                </c:pt>
                <c:pt idx="253">
                  <c:v>34.5</c:v>
                </c:pt>
                <c:pt idx="254">
                  <c:v>34.625</c:v>
                </c:pt>
                <c:pt idx="255">
                  <c:v>34.75</c:v>
                </c:pt>
                <c:pt idx="256">
                  <c:v>34.875</c:v>
                </c:pt>
                <c:pt idx="257">
                  <c:v>35</c:v>
                </c:pt>
                <c:pt idx="258">
                  <c:v>35.125</c:v>
                </c:pt>
                <c:pt idx="259">
                  <c:v>35.25</c:v>
                </c:pt>
                <c:pt idx="260">
                  <c:v>35.375</c:v>
                </c:pt>
                <c:pt idx="261">
                  <c:v>35.5</c:v>
                </c:pt>
                <c:pt idx="262">
                  <c:v>35.625</c:v>
                </c:pt>
                <c:pt idx="263">
                  <c:v>35.75</c:v>
                </c:pt>
                <c:pt idx="264">
                  <c:v>35.875</c:v>
                </c:pt>
                <c:pt idx="265">
                  <c:v>36</c:v>
                </c:pt>
                <c:pt idx="266">
                  <c:v>36.125</c:v>
                </c:pt>
                <c:pt idx="267">
                  <c:v>36.25</c:v>
                </c:pt>
                <c:pt idx="268">
                  <c:v>36.375</c:v>
                </c:pt>
                <c:pt idx="269">
                  <c:v>36.5</c:v>
                </c:pt>
                <c:pt idx="270">
                  <c:v>36.625</c:v>
                </c:pt>
                <c:pt idx="271">
                  <c:v>36.75</c:v>
                </c:pt>
                <c:pt idx="272">
                  <c:v>36.875</c:v>
                </c:pt>
                <c:pt idx="273">
                  <c:v>37</c:v>
                </c:pt>
                <c:pt idx="274">
                  <c:v>37.125</c:v>
                </c:pt>
                <c:pt idx="275">
                  <c:v>37.25</c:v>
                </c:pt>
                <c:pt idx="276">
                  <c:v>37.375</c:v>
                </c:pt>
                <c:pt idx="277">
                  <c:v>37.5</c:v>
                </c:pt>
                <c:pt idx="278">
                  <c:v>37.625</c:v>
                </c:pt>
                <c:pt idx="279">
                  <c:v>37.75</c:v>
                </c:pt>
                <c:pt idx="280">
                  <c:v>37.875</c:v>
                </c:pt>
                <c:pt idx="281">
                  <c:v>38</c:v>
                </c:pt>
                <c:pt idx="282">
                  <c:v>38.125</c:v>
                </c:pt>
                <c:pt idx="283">
                  <c:v>38.25</c:v>
                </c:pt>
                <c:pt idx="284">
                  <c:v>38.375</c:v>
                </c:pt>
                <c:pt idx="285">
                  <c:v>38.5</c:v>
                </c:pt>
                <c:pt idx="286">
                  <c:v>38.625</c:v>
                </c:pt>
                <c:pt idx="287">
                  <c:v>38.75</c:v>
                </c:pt>
                <c:pt idx="288">
                  <c:v>38.875</c:v>
                </c:pt>
                <c:pt idx="289">
                  <c:v>39</c:v>
                </c:pt>
                <c:pt idx="290">
                  <c:v>39.125</c:v>
                </c:pt>
                <c:pt idx="291">
                  <c:v>39.25</c:v>
                </c:pt>
                <c:pt idx="292">
                  <c:v>39.375</c:v>
                </c:pt>
                <c:pt idx="293">
                  <c:v>39.5</c:v>
                </c:pt>
                <c:pt idx="294">
                  <c:v>39.625</c:v>
                </c:pt>
                <c:pt idx="295">
                  <c:v>39.75</c:v>
                </c:pt>
                <c:pt idx="296">
                  <c:v>39.875</c:v>
                </c:pt>
              </c:numCache>
            </c:numRef>
          </c:xVal>
          <c:yVal>
            <c:numRef>
              <c:f>TroisLacs_2020_hydrographs!$C$7:$C$303</c:f>
              <c:numCache>
                <c:formatCode>General</c:formatCode>
                <c:ptCount val="297"/>
                <c:pt idx="0">
                  <c:v>0.77400000000000002</c:v>
                </c:pt>
                <c:pt idx="1">
                  <c:v>0.74099999999999999</c:v>
                </c:pt>
                <c:pt idx="2">
                  <c:v>0.71</c:v>
                </c:pt>
                <c:pt idx="3">
                  <c:v>0.68</c:v>
                </c:pt>
                <c:pt idx="4">
                  <c:v>0.65200000000000002</c:v>
                </c:pt>
                <c:pt idx="5">
                  <c:v>0.627</c:v>
                </c:pt>
                <c:pt idx="6">
                  <c:v>0.60399999999999998</c:v>
                </c:pt>
                <c:pt idx="7">
                  <c:v>0.58199999999999996</c:v>
                </c:pt>
                <c:pt idx="8">
                  <c:v>0.56200000000000006</c:v>
                </c:pt>
                <c:pt idx="9">
                  <c:v>0.54400000000000004</c:v>
                </c:pt>
                <c:pt idx="10">
                  <c:v>0.52700000000000002</c:v>
                </c:pt>
                <c:pt idx="11">
                  <c:v>0.51100000000000001</c:v>
                </c:pt>
                <c:pt idx="12">
                  <c:v>0.497</c:v>
                </c:pt>
                <c:pt idx="13">
                  <c:v>0.48399999999999999</c:v>
                </c:pt>
                <c:pt idx="14">
                  <c:v>0.47</c:v>
                </c:pt>
                <c:pt idx="15">
                  <c:v>0.45600000000000002</c:v>
                </c:pt>
                <c:pt idx="16">
                  <c:v>0.44700000000000001</c:v>
                </c:pt>
                <c:pt idx="17">
                  <c:v>0.45900000000000002</c:v>
                </c:pt>
                <c:pt idx="18">
                  <c:v>0.51800000000000002</c:v>
                </c:pt>
                <c:pt idx="19">
                  <c:v>0.65800000000000003</c:v>
                </c:pt>
                <c:pt idx="20">
                  <c:v>0.92900000000000005</c:v>
                </c:pt>
                <c:pt idx="21">
                  <c:v>1.3979999999999999</c:v>
                </c:pt>
                <c:pt idx="22">
                  <c:v>2.093</c:v>
                </c:pt>
                <c:pt idx="23">
                  <c:v>2.95</c:v>
                </c:pt>
                <c:pt idx="24">
                  <c:v>3.8940000000000001</c:v>
                </c:pt>
                <c:pt idx="25">
                  <c:v>4.9020000000000001</c:v>
                </c:pt>
                <c:pt idx="26">
                  <c:v>5.9450000000000003</c:v>
                </c:pt>
                <c:pt idx="27">
                  <c:v>6.9329999999999998</c:v>
                </c:pt>
                <c:pt idx="28">
                  <c:v>7.7590000000000003</c:v>
                </c:pt>
                <c:pt idx="29">
                  <c:v>8.3480000000000008</c:v>
                </c:pt>
                <c:pt idx="30">
                  <c:v>8.6839999999999993</c:v>
                </c:pt>
                <c:pt idx="31">
                  <c:v>8.8000000000000007</c:v>
                </c:pt>
                <c:pt idx="32">
                  <c:v>8.7609999999999992</c:v>
                </c:pt>
                <c:pt idx="33">
                  <c:v>8.6310000000000002</c:v>
                </c:pt>
                <c:pt idx="34">
                  <c:v>8.452</c:v>
                </c:pt>
                <c:pt idx="35">
                  <c:v>8.2420000000000009</c:v>
                </c:pt>
                <c:pt idx="36">
                  <c:v>7.9960000000000004</c:v>
                </c:pt>
                <c:pt idx="37">
                  <c:v>7.7069999999999999</c:v>
                </c:pt>
                <c:pt idx="38">
                  <c:v>7.3739999999999997</c:v>
                </c:pt>
                <c:pt idx="39">
                  <c:v>7.016</c:v>
                </c:pt>
                <c:pt idx="40">
                  <c:v>6.6639999999999997</c:v>
                </c:pt>
                <c:pt idx="41">
                  <c:v>6.3460000000000001</c:v>
                </c:pt>
                <c:pt idx="42">
                  <c:v>6.077</c:v>
                </c:pt>
                <c:pt idx="43">
                  <c:v>5.8529999999999998</c:v>
                </c:pt>
                <c:pt idx="44">
                  <c:v>5.6539999999999999</c:v>
                </c:pt>
                <c:pt idx="45">
                  <c:v>5.452</c:v>
                </c:pt>
                <c:pt idx="46">
                  <c:v>5.2270000000000003</c:v>
                </c:pt>
                <c:pt idx="47">
                  <c:v>4.9829999999999997</c:v>
                </c:pt>
                <c:pt idx="48">
                  <c:v>4.7329999999999997</c:v>
                </c:pt>
                <c:pt idx="49">
                  <c:v>4.5</c:v>
                </c:pt>
                <c:pt idx="50">
                  <c:v>4.2930000000000001</c:v>
                </c:pt>
                <c:pt idx="51">
                  <c:v>4.1150000000000002</c:v>
                </c:pt>
                <c:pt idx="52">
                  <c:v>3.9550000000000001</c:v>
                </c:pt>
                <c:pt idx="53">
                  <c:v>3.7970000000000002</c:v>
                </c:pt>
                <c:pt idx="54">
                  <c:v>3.629</c:v>
                </c:pt>
                <c:pt idx="55">
                  <c:v>3.45</c:v>
                </c:pt>
                <c:pt idx="56">
                  <c:v>3.27</c:v>
                </c:pt>
                <c:pt idx="57">
                  <c:v>3.0979999999999999</c:v>
                </c:pt>
                <c:pt idx="58">
                  <c:v>2.9449999999999998</c:v>
                </c:pt>
                <c:pt idx="59">
                  <c:v>2.8109999999999999</c:v>
                </c:pt>
                <c:pt idx="60">
                  <c:v>2.6920000000000002</c:v>
                </c:pt>
                <c:pt idx="61">
                  <c:v>2.5790000000000002</c:v>
                </c:pt>
                <c:pt idx="62">
                  <c:v>2.464</c:v>
                </c:pt>
                <c:pt idx="63">
                  <c:v>2.3439999999999999</c:v>
                </c:pt>
                <c:pt idx="64">
                  <c:v>2.2250000000000001</c:v>
                </c:pt>
                <c:pt idx="65">
                  <c:v>2.1339999999999999</c:v>
                </c:pt>
                <c:pt idx="66">
                  <c:v>2.13</c:v>
                </c:pt>
                <c:pt idx="67">
                  <c:v>2.286</c:v>
                </c:pt>
                <c:pt idx="68">
                  <c:v>2.6659999999999999</c:v>
                </c:pt>
                <c:pt idx="69">
                  <c:v>3.2869999999999999</c:v>
                </c:pt>
                <c:pt idx="70">
                  <c:v>4.0590000000000002</c:v>
                </c:pt>
                <c:pt idx="71">
                  <c:v>4.8019999999999996</c:v>
                </c:pt>
                <c:pt idx="72">
                  <c:v>5.3719999999999999</c:v>
                </c:pt>
                <c:pt idx="73">
                  <c:v>5.7350000000000003</c:v>
                </c:pt>
                <c:pt idx="74">
                  <c:v>5.931</c:v>
                </c:pt>
                <c:pt idx="75">
                  <c:v>6.01</c:v>
                </c:pt>
                <c:pt idx="76">
                  <c:v>6.0060000000000002</c:v>
                </c:pt>
                <c:pt idx="77">
                  <c:v>5.9279999999999999</c:v>
                </c:pt>
                <c:pt idx="78">
                  <c:v>5.7830000000000004</c:v>
                </c:pt>
                <c:pt idx="79">
                  <c:v>5.5919999999999996</c:v>
                </c:pt>
                <c:pt idx="80">
                  <c:v>5.3810000000000002</c:v>
                </c:pt>
                <c:pt idx="81">
                  <c:v>5.1760000000000002</c:v>
                </c:pt>
                <c:pt idx="82">
                  <c:v>4.9960000000000004</c:v>
                </c:pt>
                <c:pt idx="83">
                  <c:v>4.8440000000000003</c:v>
                </c:pt>
                <c:pt idx="84">
                  <c:v>4.71</c:v>
                </c:pt>
                <c:pt idx="85">
                  <c:v>4.5810000000000004</c:v>
                </c:pt>
                <c:pt idx="86">
                  <c:v>4.4459999999999997</c:v>
                </c:pt>
                <c:pt idx="87">
                  <c:v>4.3029999999999999</c:v>
                </c:pt>
                <c:pt idx="88">
                  <c:v>4.1580000000000004</c:v>
                </c:pt>
                <c:pt idx="89">
                  <c:v>4.0220000000000002</c:v>
                </c:pt>
                <c:pt idx="90">
                  <c:v>3.9</c:v>
                </c:pt>
                <c:pt idx="91">
                  <c:v>3.794</c:v>
                </c:pt>
                <c:pt idx="92">
                  <c:v>3.6989999999999998</c:v>
                </c:pt>
                <c:pt idx="93">
                  <c:v>3.6019999999999999</c:v>
                </c:pt>
                <c:pt idx="94">
                  <c:v>3.496</c:v>
                </c:pt>
                <c:pt idx="95">
                  <c:v>3.3780000000000001</c:v>
                </c:pt>
                <c:pt idx="96">
                  <c:v>3.2559999999999998</c:v>
                </c:pt>
                <c:pt idx="97">
                  <c:v>3.137</c:v>
                </c:pt>
                <c:pt idx="98">
                  <c:v>3.03</c:v>
                </c:pt>
                <c:pt idx="99">
                  <c:v>2.952</c:v>
                </c:pt>
                <c:pt idx="100">
                  <c:v>3.0070000000000001</c:v>
                </c:pt>
                <c:pt idx="101">
                  <c:v>3.601</c:v>
                </c:pt>
                <c:pt idx="102">
                  <c:v>5.8150000000000004</c:v>
                </c:pt>
                <c:pt idx="103">
                  <c:v>10.991</c:v>
                </c:pt>
                <c:pt idx="104">
                  <c:v>18.247</c:v>
                </c:pt>
                <c:pt idx="105">
                  <c:v>24.545000000000002</c:v>
                </c:pt>
                <c:pt idx="106">
                  <c:v>28.364000000000001</c:v>
                </c:pt>
                <c:pt idx="107">
                  <c:v>29.931000000000001</c:v>
                </c:pt>
                <c:pt idx="108">
                  <c:v>29.975000000000001</c:v>
                </c:pt>
                <c:pt idx="109">
                  <c:v>29.125</c:v>
                </c:pt>
                <c:pt idx="110">
                  <c:v>27.773</c:v>
                </c:pt>
                <c:pt idx="111">
                  <c:v>26.17</c:v>
                </c:pt>
                <c:pt idx="112">
                  <c:v>24.484000000000002</c:v>
                </c:pt>
                <c:pt idx="113">
                  <c:v>22.815999999999999</c:v>
                </c:pt>
                <c:pt idx="114">
                  <c:v>21.23</c:v>
                </c:pt>
                <c:pt idx="115">
                  <c:v>19.738</c:v>
                </c:pt>
                <c:pt idx="116">
                  <c:v>18.318999999999999</c:v>
                </c:pt>
                <c:pt idx="117">
                  <c:v>16.940999999999999</c:v>
                </c:pt>
                <c:pt idx="118">
                  <c:v>15.599</c:v>
                </c:pt>
                <c:pt idx="119">
                  <c:v>14.327</c:v>
                </c:pt>
                <c:pt idx="120">
                  <c:v>13.179</c:v>
                </c:pt>
                <c:pt idx="121">
                  <c:v>12.182</c:v>
                </c:pt>
                <c:pt idx="122">
                  <c:v>11.334</c:v>
                </c:pt>
                <c:pt idx="123">
                  <c:v>10.61</c:v>
                </c:pt>
                <c:pt idx="124">
                  <c:v>9.9710000000000001</c:v>
                </c:pt>
                <c:pt idx="125">
                  <c:v>9.3789999999999996</c:v>
                </c:pt>
                <c:pt idx="126">
                  <c:v>8.8089999999999993</c:v>
                </c:pt>
                <c:pt idx="127">
                  <c:v>8.2629999999999999</c:v>
                </c:pt>
                <c:pt idx="128">
                  <c:v>7.7619999999999996</c:v>
                </c:pt>
                <c:pt idx="129">
                  <c:v>7.343</c:v>
                </c:pt>
                <c:pt idx="130">
                  <c:v>7.0640000000000001</c:v>
                </c:pt>
                <c:pt idx="131">
                  <c:v>6.96</c:v>
                </c:pt>
                <c:pt idx="132">
                  <c:v>7.0049999999999999</c:v>
                </c:pt>
                <c:pt idx="133">
                  <c:v>7.2789999999999999</c:v>
                </c:pt>
                <c:pt idx="134">
                  <c:v>25.510999999999999</c:v>
                </c:pt>
                <c:pt idx="135">
                  <c:v>130.04599999999999</c:v>
                </c:pt>
                <c:pt idx="136">
                  <c:v>286.971</c:v>
                </c:pt>
                <c:pt idx="137">
                  <c:v>412.85700000000003</c:v>
                </c:pt>
                <c:pt idx="138">
                  <c:v>425.774</c:v>
                </c:pt>
                <c:pt idx="139">
                  <c:v>358.59</c:v>
                </c:pt>
                <c:pt idx="140">
                  <c:v>276.34800000000001</c:v>
                </c:pt>
                <c:pt idx="141">
                  <c:v>206.91300000000001</c:v>
                </c:pt>
                <c:pt idx="142">
                  <c:v>155.74600000000001</c:v>
                </c:pt>
                <c:pt idx="143">
                  <c:v>120.328</c:v>
                </c:pt>
                <c:pt idx="144">
                  <c:v>95.760999999999996</c:v>
                </c:pt>
                <c:pt idx="145">
                  <c:v>77.778999999999996</c:v>
                </c:pt>
                <c:pt idx="146">
                  <c:v>63.988999999999997</c:v>
                </c:pt>
                <c:pt idx="147">
                  <c:v>53.084000000000003</c:v>
                </c:pt>
                <c:pt idx="148">
                  <c:v>44.317</c:v>
                </c:pt>
                <c:pt idx="149">
                  <c:v>37.529000000000003</c:v>
                </c:pt>
                <c:pt idx="150">
                  <c:v>32.447000000000003</c:v>
                </c:pt>
                <c:pt idx="151">
                  <c:v>28.306000000000001</c:v>
                </c:pt>
                <c:pt idx="152">
                  <c:v>24.864000000000001</c:v>
                </c:pt>
                <c:pt idx="153">
                  <c:v>21.911999999999999</c:v>
                </c:pt>
                <c:pt idx="154">
                  <c:v>19.471</c:v>
                </c:pt>
                <c:pt idx="155">
                  <c:v>17.568999999999999</c:v>
                </c:pt>
                <c:pt idx="156">
                  <c:v>16.05</c:v>
                </c:pt>
                <c:pt idx="157">
                  <c:v>14.750999999999999</c:v>
                </c:pt>
                <c:pt idx="158">
                  <c:v>13.634</c:v>
                </c:pt>
                <c:pt idx="159">
                  <c:v>12.624000000000001</c:v>
                </c:pt>
                <c:pt idx="160">
                  <c:v>11.683999999999999</c:v>
                </c:pt>
                <c:pt idx="161">
                  <c:v>10.811999999999999</c:v>
                </c:pt>
                <c:pt idx="162">
                  <c:v>10.003</c:v>
                </c:pt>
                <c:pt idx="163">
                  <c:v>9.3379999999999992</c:v>
                </c:pt>
                <c:pt idx="164">
                  <c:v>8.8130000000000006</c:v>
                </c:pt>
                <c:pt idx="165">
                  <c:v>8.375</c:v>
                </c:pt>
                <c:pt idx="166">
                  <c:v>7.9669999999999996</c:v>
                </c:pt>
                <c:pt idx="167">
                  <c:v>7.5730000000000004</c:v>
                </c:pt>
                <c:pt idx="168">
                  <c:v>7.2030000000000003</c:v>
                </c:pt>
                <c:pt idx="169">
                  <c:v>6.8949999999999996</c:v>
                </c:pt>
                <c:pt idx="170">
                  <c:v>6.6959999999999997</c:v>
                </c:pt>
                <c:pt idx="171">
                  <c:v>6.6319999999999997</c:v>
                </c:pt>
                <c:pt idx="172">
                  <c:v>6.7190000000000003</c:v>
                </c:pt>
                <c:pt idx="173">
                  <c:v>6.9870000000000001</c:v>
                </c:pt>
                <c:pt idx="174">
                  <c:v>7.5279999999999996</c:v>
                </c:pt>
                <c:pt idx="175">
                  <c:v>8.4640000000000004</c:v>
                </c:pt>
                <c:pt idx="176">
                  <c:v>9.7680000000000007</c:v>
                </c:pt>
                <c:pt idx="177">
                  <c:v>11.157</c:v>
                </c:pt>
                <c:pt idx="178">
                  <c:v>12.279</c:v>
                </c:pt>
                <c:pt idx="179">
                  <c:v>12.951000000000001</c:v>
                </c:pt>
                <c:pt idx="180">
                  <c:v>13.183999999999999</c:v>
                </c:pt>
                <c:pt idx="181">
                  <c:v>13.084</c:v>
                </c:pt>
                <c:pt idx="182">
                  <c:v>12.766</c:v>
                </c:pt>
                <c:pt idx="183">
                  <c:v>12.327</c:v>
                </c:pt>
                <c:pt idx="184">
                  <c:v>11.84</c:v>
                </c:pt>
                <c:pt idx="185">
                  <c:v>11.369</c:v>
                </c:pt>
                <c:pt idx="186">
                  <c:v>10.978999999999999</c:v>
                </c:pt>
                <c:pt idx="187">
                  <c:v>10.757</c:v>
                </c:pt>
                <c:pt idx="188">
                  <c:v>10.782999999999999</c:v>
                </c:pt>
                <c:pt idx="189">
                  <c:v>11.048999999999999</c:v>
                </c:pt>
                <c:pt idx="190">
                  <c:v>11.427</c:v>
                </c:pt>
                <c:pt idx="191">
                  <c:v>11.747</c:v>
                </c:pt>
                <c:pt idx="192">
                  <c:v>11.901999999999999</c:v>
                </c:pt>
                <c:pt idx="193">
                  <c:v>11.87</c:v>
                </c:pt>
                <c:pt idx="194">
                  <c:v>11.686</c:v>
                </c:pt>
                <c:pt idx="195">
                  <c:v>11.398999999999999</c:v>
                </c:pt>
                <c:pt idx="196">
                  <c:v>11.048</c:v>
                </c:pt>
                <c:pt idx="197">
                  <c:v>10.657999999999999</c:v>
                </c:pt>
                <c:pt idx="198">
                  <c:v>10.247</c:v>
                </c:pt>
                <c:pt idx="199">
                  <c:v>9.8339999999999996</c:v>
                </c:pt>
                <c:pt idx="200">
                  <c:v>9.4369999999999994</c:v>
                </c:pt>
                <c:pt idx="201">
                  <c:v>9.0719999999999992</c:v>
                </c:pt>
                <c:pt idx="202">
                  <c:v>8.74</c:v>
                </c:pt>
                <c:pt idx="203">
                  <c:v>8.4350000000000005</c:v>
                </c:pt>
                <c:pt idx="204">
                  <c:v>8.1440000000000001</c:v>
                </c:pt>
                <c:pt idx="205">
                  <c:v>7.8520000000000003</c:v>
                </c:pt>
                <c:pt idx="206">
                  <c:v>7.5579999999999998</c:v>
                </c:pt>
                <c:pt idx="207">
                  <c:v>7.2670000000000003</c:v>
                </c:pt>
                <c:pt idx="208">
                  <c:v>6.9969999999999999</c:v>
                </c:pt>
                <c:pt idx="209">
                  <c:v>6.76</c:v>
                </c:pt>
                <c:pt idx="210">
                  <c:v>6.5640000000000001</c:v>
                </c:pt>
                <c:pt idx="211">
                  <c:v>6.4089999999999998</c:v>
                </c:pt>
                <c:pt idx="212">
                  <c:v>6.2859999999999996</c:v>
                </c:pt>
                <c:pt idx="213">
                  <c:v>6.18</c:v>
                </c:pt>
                <c:pt idx="214">
                  <c:v>6.08</c:v>
                </c:pt>
                <c:pt idx="215">
                  <c:v>5.9820000000000002</c:v>
                </c:pt>
                <c:pt idx="216">
                  <c:v>5.8879999999999999</c:v>
                </c:pt>
                <c:pt idx="217">
                  <c:v>5.8040000000000003</c:v>
                </c:pt>
                <c:pt idx="218">
                  <c:v>5.7309999999999999</c:v>
                </c:pt>
                <c:pt idx="219">
                  <c:v>5.6710000000000003</c:v>
                </c:pt>
                <c:pt idx="220">
                  <c:v>5.62</c:v>
                </c:pt>
                <c:pt idx="221">
                  <c:v>5.5739999999999998</c:v>
                </c:pt>
                <c:pt idx="222">
                  <c:v>5.5259999999999998</c:v>
                </c:pt>
                <c:pt idx="223">
                  <c:v>5.476</c:v>
                </c:pt>
                <c:pt idx="224">
                  <c:v>5.4269999999999996</c:v>
                </c:pt>
                <c:pt idx="225">
                  <c:v>5.383</c:v>
                </c:pt>
                <c:pt idx="226">
                  <c:v>5.3470000000000004</c:v>
                </c:pt>
                <c:pt idx="227">
                  <c:v>5.3170000000000002</c:v>
                </c:pt>
                <c:pt idx="228">
                  <c:v>5.29</c:v>
                </c:pt>
                <c:pt idx="229">
                  <c:v>5.258</c:v>
                </c:pt>
                <c:pt idx="230">
                  <c:v>5.2160000000000002</c:v>
                </c:pt>
                <c:pt idx="231">
                  <c:v>5.1660000000000004</c:v>
                </c:pt>
                <c:pt idx="232">
                  <c:v>5.1120000000000001</c:v>
                </c:pt>
                <c:pt idx="233">
                  <c:v>5.0609999999999999</c:v>
                </c:pt>
                <c:pt idx="234">
                  <c:v>5.016</c:v>
                </c:pt>
                <c:pt idx="235">
                  <c:v>4.9779999999999998</c:v>
                </c:pt>
                <c:pt idx="236">
                  <c:v>4.9420000000000002</c:v>
                </c:pt>
                <c:pt idx="237">
                  <c:v>4.9009999999999998</c:v>
                </c:pt>
                <c:pt idx="238">
                  <c:v>4.8490000000000002</c:v>
                </c:pt>
                <c:pt idx="239">
                  <c:v>4.7859999999999996</c:v>
                </c:pt>
                <c:pt idx="240">
                  <c:v>4.7169999999999996</c:v>
                </c:pt>
                <c:pt idx="241">
                  <c:v>4.6509999999999998</c:v>
                </c:pt>
                <c:pt idx="242">
                  <c:v>4.5910000000000002</c:v>
                </c:pt>
                <c:pt idx="243">
                  <c:v>4.5380000000000003</c:v>
                </c:pt>
                <c:pt idx="244">
                  <c:v>4.4889999999999999</c:v>
                </c:pt>
                <c:pt idx="245">
                  <c:v>4.4349999999999996</c:v>
                </c:pt>
                <c:pt idx="246">
                  <c:v>4.3680000000000003</c:v>
                </c:pt>
                <c:pt idx="247">
                  <c:v>4.2880000000000003</c:v>
                </c:pt>
                <c:pt idx="248">
                  <c:v>4.202</c:v>
                </c:pt>
                <c:pt idx="249">
                  <c:v>4.1189999999999998</c:v>
                </c:pt>
                <c:pt idx="250">
                  <c:v>4.0439999999999996</c:v>
                </c:pt>
                <c:pt idx="251">
                  <c:v>3.98</c:v>
                </c:pt>
                <c:pt idx="252">
                  <c:v>3.923</c:v>
                </c:pt>
                <c:pt idx="253">
                  <c:v>3.8650000000000002</c:v>
                </c:pt>
                <c:pt idx="254">
                  <c:v>3.8</c:v>
                </c:pt>
                <c:pt idx="255">
                  <c:v>3.7280000000000002</c:v>
                </c:pt>
                <c:pt idx="256">
                  <c:v>3.653</c:v>
                </c:pt>
                <c:pt idx="257">
                  <c:v>3.5819999999999999</c:v>
                </c:pt>
                <c:pt idx="258">
                  <c:v>3.5190000000000001</c:v>
                </c:pt>
                <c:pt idx="259">
                  <c:v>3.4649999999999999</c:v>
                </c:pt>
                <c:pt idx="260">
                  <c:v>3.42</c:v>
                </c:pt>
                <c:pt idx="261">
                  <c:v>3.3809999999999998</c:v>
                </c:pt>
                <c:pt idx="262">
                  <c:v>3.3439999999999999</c:v>
                </c:pt>
                <c:pt idx="263">
                  <c:v>3.3069999999999999</c:v>
                </c:pt>
                <c:pt idx="264">
                  <c:v>3.2709999999999999</c:v>
                </c:pt>
                <c:pt idx="265">
                  <c:v>3.2389999999999999</c:v>
                </c:pt>
                <c:pt idx="266">
                  <c:v>3.2109999999999999</c:v>
                </c:pt>
                <c:pt idx="267">
                  <c:v>3.1859999999999999</c:v>
                </c:pt>
                <c:pt idx="268">
                  <c:v>3.1619999999999999</c:v>
                </c:pt>
                <c:pt idx="269">
                  <c:v>3.1320000000000001</c:v>
                </c:pt>
                <c:pt idx="270">
                  <c:v>3.0920000000000001</c:v>
                </c:pt>
                <c:pt idx="271">
                  <c:v>3.0409999999999999</c:v>
                </c:pt>
                <c:pt idx="272">
                  <c:v>2.9830000000000001</c:v>
                </c:pt>
                <c:pt idx="273">
                  <c:v>2.9249999999999998</c:v>
                </c:pt>
                <c:pt idx="274">
                  <c:v>2.87</c:v>
                </c:pt>
                <c:pt idx="275">
                  <c:v>2.8220000000000001</c:v>
                </c:pt>
                <c:pt idx="276">
                  <c:v>2.7789999999999999</c:v>
                </c:pt>
                <c:pt idx="277">
                  <c:v>2.7370000000000001</c:v>
                </c:pt>
                <c:pt idx="278">
                  <c:v>2.6920000000000002</c:v>
                </c:pt>
                <c:pt idx="279">
                  <c:v>2.6419999999999999</c:v>
                </c:pt>
                <c:pt idx="280">
                  <c:v>2.589</c:v>
                </c:pt>
                <c:pt idx="281">
                  <c:v>2.536</c:v>
                </c:pt>
                <c:pt idx="282">
                  <c:v>2.4870000000000001</c:v>
                </c:pt>
                <c:pt idx="283">
                  <c:v>2.4449999999999998</c:v>
                </c:pt>
                <c:pt idx="284">
                  <c:v>2.41</c:v>
                </c:pt>
                <c:pt idx="285">
                  <c:v>2.387</c:v>
                </c:pt>
                <c:pt idx="286">
                  <c:v>2.38</c:v>
                </c:pt>
                <c:pt idx="287">
                  <c:v>2.3919999999999999</c:v>
                </c:pt>
                <c:pt idx="288">
                  <c:v>2.4249999999999998</c:v>
                </c:pt>
                <c:pt idx="289">
                  <c:v>2.4729999999999999</c:v>
                </c:pt>
                <c:pt idx="290">
                  <c:v>2.528</c:v>
                </c:pt>
                <c:pt idx="291">
                  <c:v>2.5840000000000001</c:v>
                </c:pt>
                <c:pt idx="292">
                  <c:v>2.6360000000000001</c:v>
                </c:pt>
                <c:pt idx="293">
                  <c:v>2.6890000000000001</c:v>
                </c:pt>
                <c:pt idx="294">
                  <c:v>2.7589999999999999</c:v>
                </c:pt>
                <c:pt idx="295">
                  <c:v>2.8570000000000002</c:v>
                </c:pt>
                <c:pt idx="296">
                  <c:v>2.988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74D-46CB-AD8E-150E1458F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4066735"/>
        <c:axId val="1311708655"/>
      </c:scatterChart>
      <c:valAx>
        <c:axId val="1304066735"/>
        <c:scaling>
          <c:orientation val="minMax"/>
          <c:max val="23"/>
          <c:min val="1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/>
                  <a:t>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11708655"/>
        <c:crosses val="autoZero"/>
        <c:crossBetween val="midCat"/>
      </c:valAx>
      <c:valAx>
        <c:axId val="1311708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/>
                  <a:t>Q (m3/s)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04066735"/>
        <c:crossesAt val="16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 sz="800"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7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700" dirty="0"/>
              <a:t>Water</a:t>
            </a:r>
            <a:r>
              <a:rPr lang="en-US" sz="700" baseline="0" dirty="0"/>
              <a:t> volume </a:t>
            </a:r>
          </a:p>
          <a:p>
            <a:pPr>
              <a:defRPr sz="700"/>
            </a:pPr>
            <a:r>
              <a:rPr lang="en-US" sz="700" baseline="0" dirty="0"/>
              <a:t>(million cubic meters)</a:t>
            </a:r>
            <a:endParaRPr lang="en-US" sz="7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Water volume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1974</c:v>
                </c:pt>
                <c:pt idx="1">
                  <c:v>2004</c:v>
                </c:pt>
                <c:pt idx="2">
                  <c:v>2019</c:v>
                </c:pt>
                <c:pt idx="3">
                  <c:v>2020_11</c:v>
                </c:pt>
                <c:pt idx="4">
                  <c:v>2021_05</c:v>
                </c:pt>
                <c:pt idx="5">
                  <c:v>2021_08_05</c:v>
                </c:pt>
                <c:pt idx="6">
                  <c:v>2021_08_06</c:v>
                </c:pt>
              </c:strCache>
            </c:strRef>
          </c:cat>
          <c:val>
            <c:numRef>
              <c:f>Sheet1!$B$3:$H$3</c:f>
              <c:numCache>
                <c:formatCode>0.0</c:formatCode>
                <c:ptCount val="7"/>
                <c:pt idx="0">
                  <c:v>7.2392630719808393</c:v>
                </c:pt>
                <c:pt idx="1">
                  <c:v>6.2205560720122</c:v>
                </c:pt>
                <c:pt idx="2">
                  <c:v>9.4336150486851</c:v>
                </c:pt>
                <c:pt idx="3">
                  <c:v>8.2705102981707501</c:v>
                </c:pt>
                <c:pt idx="4">
                  <c:v>8.694115971832721</c:v>
                </c:pt>
                <c:pt idx="5">
                  <c:v>8.3720661056150902</c:v>
                </c:pt>
                <c:pt idx="6">
                  <c:v>8.4751567061950297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D1-4FEA-9349-E81CBF4D61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58828368"/>
        <c:axId val="1464637008"/>
      </c:barChart>
      <c:catAx>
        <c:axId val="1458828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64637008"/>
        <c:crosses val="autoZero"/>
        <c:auto val="1"/>
        <c:lblAlgn val="ctr"/>
        <c:lblOffset val="100"/>
        <c:noMultiLvlLbl val="0"/>
      </c:catAx>
      <c:valAx>
        <c:axId val="146463700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45882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CAF17FA-651E-0E42-A6BE-D4A0484837FB}" type="datetime1">
              <a:rPr lang="fr-FR" altLang="x-none"/>
              <a:pPr>
                <a:defRPr/>
              </a:pPr>
              <a:t>23/05/2022</a:t>
            </a:fld>
            <a:endParaRPr lang="fr-FR" altLang="x-non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AB6679F-8AFA-BB4B-A1B0-55DCE4DD829D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790536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x-none" noProof="0"/>
              <a:t>Cliquez pour modifier les styles du texte du masque</a:t>
            </a:r>
          </a:p>
          <a:p>
            <a:pPr lvl="1"/>
            <a:r>
              <a:rPr lang="fr-FR" altLang="x-none" noProof="0"/>
              <a:t>Deuxième niveau</a:t>
            </a:r>
          </a:p>
          <a:p>
            <a:pPr lvl="2"/>
            <a:r>
              <a:rPr lang="fr-FR" altLang="x-none" noProof="0"/>
              <a:t>Troisième niveau</a:t>
            </a:r>
          </a:p>
          <a:p>
            <a:pPr lvl="3"/>
            <a:r>
              <a:rPr lang="fr-FR" altLang="x-none" noProof="0"/>
              <a:t>Quatrième niveau</a:t>
            </a:r>
          </a:p>
          <a:p>
            <a:pPr lvl="4"/>
            <a:r>
              <a:rPr lang="fr-FR" altLang="x-none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2BA4F3A-7F2A-F149-B466-AAABF38C2E0E}" type="slidenum">
              <a:rPr lang="fr-FR" altLang="x-none"/>
              <a:pPr>
                <a:defRPr/>
              </a:pPr>
              <a:t>‹N°›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35274820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BA4F3A-7F2A-F149-B466-AAABF38C2E0E}" type="slidenum">
              <a:rPr lang="fr-FR" altLang="x-none" smtClean="0"/>
              <a:pPr>
                <a:defRPr/>
              </a:pPr>
              <a:t>5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30292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56E720D-9D2F-F946-A19F-24FF2DD1F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04048" y="897564"/>
            <a:ext cx="3816424" cy="1890210"/>
          </a:xfrm>
        </p:spPr>
        <p:txBody>
          <a:bodyPr/>
          <a:lstStyle>
            <a:lvl1pPr algn="l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5004468" y="3291830"/>
            <a:ext cx="3816003" cy="1008112"/>
          </a:xfrm>
        </p:spPr>
        <p:txBody>
          <a:bodyPr/>
          <a:lstStyle>
            <a:lvl1pPr marL="0" indent="0">
              <a:spcBef>
                <a:spcPts val="500"/>
              </a:spcBef>
              <a:buFontTx/>
              <a:buNone/>
              <a:defRPr sz="18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228594" indent="0">
              <a:buFontTx/>
              <a:buNone/>
              <a:defRPr>
                <a:solidFill>
                  <a:srgbClr val="FFFFFF"/>
                </a:solidFill>
              </a:defRPr>
            </a:lvl2pPr>
            <a:lvl3pPr marL="503225" indent="0">
              <a:buFontTx/>
              <a:buNone/>
              <a:defRPr>
                <a:solidFill>
                  <a:srgbClr val="FFFFFF"/>
                </a:solidFill>
              </a:defRPr>
            </a:lvl3pPr>
            <a:lvl4pPr marL="714357" indent="0">
              <a:buFontTx/>
              <a:buNone/>
              <a:defRPr>
                <a:solidFill>
                  <a:srgbClr val="FFFFFF"/>
                </a:solidFill>
              </a:defRPr>
            </a:lvl4pPr>
            <a:lvl5pPr marL="942951" indent="0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995C48-D059-0343-8D52-AECC1486F82B}"/>
              </a:ext>
            </a:extLst>
          </p:cNvPr>
          <p:cNvSpPr txBox="1"/>
          <p:nvPr userDrawn="1"/>
        </p:nvSpPr>
        <p:spPr>
          <a:xfrm>
            <a:off x="2401124" y="4742708"/>
            <a:ext cx="3672086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 dirty="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NOM DE L’UNITÉ (à changer dans le masque)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3EECB73-2307-1D42-9A9F-74088CB831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344" y="4657686"/>
            <a:ext cx="1320568" cy="3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74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avec pu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467544" y="1207717"/>
            <a:ext cx="8424614" cy="323624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8942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467544" y="1207717"/>
            <a:ext cx="8424614" cy="3236241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82178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avec puc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467544" y="1207717"/>
            <a:ext cx="6984776" cy="323624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4" name="Espace réservé de l’image 15">
            <a:extLst>
              <a:ext uri="{FF2B5EF4-FFF2-40B4-BE49-F238E27FC236}">
                <a16:creationId xmlns:a16="http://schemas.microsoft.com/office/drawing/2014/main" id="{5E4BDB22-F543-1B45-9776-CCBD5AA0BF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8344" y="1207717"/>
            <a:ext cx="1475656" cy="1076001"/>
          </a:xfrm>
          <a:noFill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1174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avec puce et enca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texte 1"/>
          <p:cNvSpPr>
            <a:spLocks noGrp="1"/>
          </p:cNvSpPr>
          <p:nvPr>
            <p:ph idx="1"/>
          </p:nvPr>
        </p:nvSpPr>
        <p:spPr>
          <a:xfrm>
            <a:off x="467544" y="1206178"/>
            <a:ext cx="5616624" cy="323778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0"/>
          </p:nvPr>
        </p:nvSpPr>
        <p:spPr>
          <a:xfrm>
            <a:off x="6557242" y="1421696"/>
            <a:ext cx="2119214" cy="120861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1603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354" y="3043"/>
            <a:ext cx="9141290" cy="51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5536" y="483518"/>
            <a:ext cx="5760639" cy="1458162"/>
          </a:xfrm>
        </p:spPr>
        <p:txBody>
          <a:bodyPr/>
          <a:lstStyle>
            <a:lvl1pPr algn="l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396127" y="2571750"/>
            <a:ext cx="3671495" cy="1584176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8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973A9C0-62B2-0F4C-9A64-D5CC63983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344" y="4657686"/>
            <a:ext cx="1320568" cy="3033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05405C9-E569-F445-BB88-1BB9AF3A1B78}"/>
              </a:ext>
            </a:extLst>
          </p:cNvPr>
          <p:cNvSpPr txBox="1"/>
          <p:nvPr userDrawn="1"/>
        </p:nvSpPr>
        <p:spPr>
          <a:xfrm>
            <a:off x="395536" y="4742708"/>
            <a:ext cx="3456062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 dirty="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Faculté de Génie – Département de génie civil</a:t>
            </a:r>
          </a:p>
        </p:txBody>
      </p:sp>
    </p:spTree>
    <p:extLst>
      <p:ext uri="{BB962C8B-B14F-4D97-AF65-F5344CB8AC3E}">
        <p14:creationId xmlns:p14="http://schemas.microsoft.com/office/powerpoint/2010/main" val="83412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354" y="0"/>
            <a:ext cx="9141289" cy="448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788024" y="195486"/>
            <a:ext cx="1872208" cy="1458162"/>
          </a:xfrm>
        </p:spPr>
        <p:txBody>
          <a:bodyPr/>
          <a:lstStyle>
            <a:lvl1pPr algn="l">
              <a:defRPr sz="2900" b="1" i="0">
                <a:solidFill>
                  <a:schemeClr val="tx2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4788025" y="1578482"/>
            <a:ext cx="1994368" cy="633228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80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3B30B36-9CFF-DC4F-A1AE-80F0EC6DAE15}"/>
              </a:ext>
            </a:extLst>
          </p:cNvPr>
          <p:cNvSpPr txBox="1"/>
          <p:nvPr userDrawn="1"/>
        </p:nvSpPr>
        <p:spPr>
          <a:xfrm>
            <a:off x="179512" y="4742708"/>
            <a:ext cx="3672086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 dirty="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NOM DE L’UNITÉ (à changer dans le masque)</a:t>
            </a:r>
          </a:p>
        </p:txBody>
      </p:sp>
    </p:spTree>
    <p:extLst>
      <p:ext uri="{BB962C8B-B14F-4D97-AF65-F5344CB8AC3E}">
        <p14:creationId xmlns:p14="http://schemas.microsoft.com/office/powerpoint/2010/main" val="144201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it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4B5F9D-4995-D744-8E89-0E8851C4D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9144001" cy="4481512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63688" y="897564"/>
            <a:ext cx="5184576" cy="954106"/>
          </a:xfrm>
        </p:spPr>
        <p:txBody>
          <a:bodyPr/>
          <a:lstStyle>
            <a:lvl1pPr algn="l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1763343" y="2355726"/>
            <a:ext cx="5184596" cy="1755028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8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EB78B2-261C-4742-B0C5-237866FB399A}"/>
              </a:ext>
            </a:extLst>
          </p:cNvPr>
          <p:cNvSpPr txBox="1"/>
          <p:nvPr userDrawn="1"/>
        </p:nvSpPr>
        <p:spPr>
          <a:xfrm>
            <a:off x="179512" y="4742708"/>
            <a:ext cx="3672086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 dirty="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NOM DE L’UNITÉ (à changer dans le masque)</a:t>
            </a:r>
          </a:p>
        </p:txBody>
      </p:sp>
    </p:spTree>
    <p:extLst>
      <p:ext uri="{BB962C8B-B14F-4D97-AF65-F5344CB8AC3E}">
        <p14:creationId xmlns:p14="http://schemas.microsoft.com/office/powerpoint/2010/main" val="398913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it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4B5F9D-4995-D744-8E89-0E8851C4D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4481512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6971" y="573092"/>
            <a:ext cx="7293501" cy="810090"/>
          </a:xfrm>
        </p:spPr>
        <p:txBody>
          <a:bodyPr/>
          <a:lstStyle>
            <a:lvl1pPr algn="l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1526626" y="1464536"/>
            <a:ext cx="7293529" cy="540544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8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4515966"/>
            <a:ext cx="1728192" cy="446276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l"/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</a:t>
            </a:r>
            <a:b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LA FACULTÉ</a:t>
            </a:r>
          </a:p>
        </p:txBody>
      </p:sp>
      <p:sp>
        <p:nvSpPr>
          <p:cNvPr id="8" name="Espace réservé de l’image 15">
            <a:extLst>
              <a:ext uri="{FF2B5EF4-FFF2-40B4-BE49-F238E27FC236}">
                <a16:creationId xmlns:a16="http://schemas.microsoft.com/office/drawing/2014/main" id="{71D2EFEB-EA39-B045-A2BA-B94388967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5" y="3321701"/>
            <a:ext cx="1334523" cy="1159811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de l’image 15">
            <a:extLst>
              <a:ext uri="{FF2B5EF4-FFF2-40B4-BE49-F238E27FC236}">
                <a16:creationId xmlns:a16="http://schemas.microsoft.com/office/drawing/2014/main" id="{F974A666-B062-D640-81E4-684D6C446B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5" y="2003914"/>
            <a:ext cx="1334523" cy="1159811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e l’image 13">
            <a:extLst>
              <a:ext uri="{FF2B5EF4-FFF2-40B4-BE49-F238E27FC236}">
                <a16:creationId xmlns:a16="http://schemas.microsoft.com/office/drawing/2014/main" id="{06EC5FAE-DC26-2946-B49E-4B9AA2163F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6971" y="2813948"/>
            <a:ext cx="2304256" cy="1667564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C23E61-744B-0644-8B11-3FE08B60FED1}"/>
              </a:ext>
            </a:extLst>
          </p:cNvPr>
          <p:cNvSpPr txBox="1"/>
          <p:nvPr userDrawn="1"/>
        </p:nvSpPr>
        <p:spPr>
          <a:xfrm>
            <a:off x="179512" y="4742708"/>
            <a:ext cx="4104456" cy="246221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 dirty="0">
                <a:solidFill>
                  <a:schemeClr val="bg2"/>
                </a:solidFill>
                <a:latin typeface="Arial Narrow" charset="0"/>
                <a:ea typeface="Arial Narrow" charset="0"/>
                <a:cs typeface="Arial Narrow" charset="0"/>
              </a:rPr>
              <a:t>Faculté de génie – Département de génie civil et génie du bâtiment</a:t>
            </a:r>
          </a:p>
        </p:txBody>
      </p:sp>
    </p:spTree>
    <p:extLst>
      <p:ext uri="{BB962C8B-B14F-4D97-AF65-F5344CB8AC3E}">
        <p14:creationId xmlns:p14="http://schemas.microsoft.com/office/powerpoint/2010/main" val="280172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’image 13">
            <a:extLst>
              <a:ext uri="{FF2B5EF4-FFF2-40B4-BE49-F238E27FC236}">
                <a16:creationId xmlns:a16="http://schemas.microsoft.com/office/drawing/2014/main" id="{06EC5FAE-DC26-2946-B49E-4B9AA2163FD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4515966"/>
            <a:ext cx="1728192" cy="446276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l"/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</a:t>
            </a:r>
            <a:b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LA FACULTÉ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25C298-0721-F847-BAFC-1EFC2F373F6D}"/>
              </a:ext>
            </a:extLst>
          </p:cNvPr>
          <p:cNvSpPr/>
          <p:nvPr userDrawn="1"/>
        </p:nvSpPr>
        <p:spPr bwMode="auto">
          <a:xfrm>
            <a:off x="7524328" y="4515966"/>
            <a:ext cx="1512168" cy="50405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2166705"/>
            <a:ext cx="9143999" cy="810090"/>
          </a:xfrm>
        </p:spPr>
        <p:txBody>
          <a:bodyPr anchor="ctr" anchorCtr="0"/>
          <a:lstStyle>
            <a:lvl1pPr algn="ctr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80992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11A052E-39FD-D748-8BD2-0F8C49CC43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EB1F931D-EF30-3C46-AC7E-A2FC3396CB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585" y="2166705"/>
            <a:ext cx="7488832" cy="810090"/>
          </a:xfrm>
        </p:spPr>
        <p:txBody>
          <a:bodyPr anchor="ctr" anchorCtr="0"/>
          <a:lstStyle>
            <a:lvl1pPr algn="ctr">
              <a:defRPr sz="4000" b="1" i="0">
                <a:solidFill>
                  <a:srgbClr val="FFFFFF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6253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11A052E-39FD-D748-8BD2-0F8C49CC43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5DA325-F112-BF4E-8D08-A779F395D6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491879" y="2166705"/>
            <a:ext cx="4824537" cy="810090"/>
          </a:xfrm>
        </p:spPr>
        <p:txBody>
          <a:bodyPr anchor="ctr" anchorCtr="0"/>
          <a:lstStyle>
            <a:lvl1pPr algn="l">
              <a:defRPr sz="4000" b="1" i="0">
                <a:solidFill>
                  <a:schemeClr val="tx2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51733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0"/>
            <a:ext cx="9144000" cy="62753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411760" y="555526"/>
            <a:ext cx="6408712" cy="1555702"/>
          </a:xfrm>
        </p:spPr>
        <p:txBody>
          <a:bodyPr/>
          <a:lstStyle>
            <a:lvl1pPr algn="l">
              <a:defRPr sz="4000" b="1" i="0">
                <a:solidFill>
                  <a:schemeClr val="tx2"/>
                </a:solidFill>
                <a:latin typeface="Arial Narrow"/>
                <a:cs typeface="Arial Narrow"/>
              </a:defRPr>
            </a:lvl1pPr>
          </a:lstStyle>
          <a:p>
            <a:pPr lvl="0"/>
            <a:r>
              <a:rPr lang="fr-CA" noProof="0" dirty="0"/>
              <a:t>Modifier le style du titre</a:t>
            </a:r>
            <a:endParaRPr lang="fr-FR" noProof="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/>
          </p:nvPr>
        </p:nvSpPr>
        <p:spPr>
          <a:xfrm>
            <a:off x="2411418" y="2301478"/>
            <a:ext cx="6408737" cy="540544"/>
          </a:xfrm>
        </p:spPr>
        <p:txBody>
          <a:bodyPr/>
          <a:lstStyle>
            <a:lvl1pPr marL="0" indent="0">
              <a:spcBef>
                <a:spcPts val="500"/>
              </a:spcBef>
              <a:buNone/>
              <a:defRPr sz="1800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4515966"/>
            <a:ext cx="1728192" cy="446276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pPr algn="l"/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</a:t>
            </a:r>
            <a:b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LA FACULTÉ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4B5F9D-4995-D744-8E89-0E8851C4D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2119312" cy="5143500"/>
          </a:xfrm>
          <a:prstGeom prst="rect">
            <a:avLst/>
          </a:prstGeom>
        </p:spPr>
      </p:pic>
      <p:sp>
        <p:nvSpPr>
          <p:cNvPr id="10" name="Espace réservé de l’image 13">
            <a:extLst>
              <a:ext uri="{FF2B5EF4-FFF2-40B4-BE49-F238E27FC236}">
                <a16:creationId xmlns:a16="http://schemas.microsoft.com/office/drawing/2014/main" id="{9BA42078-9637-5940-AD93-D4F935A2E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2119313" cy="1555702"/>
          </a:xfrm>
          <a:noFill/>
        </p:spPr>
        <p:txBody>
          <a:bodyPr/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F38AA4-658D-6C48-822D-83E9A44CBAE1}"/>
              </a:ext>
            </a:extLst>
          </p:cNvPr>
          <p:cNvSpPr txBox="1"/>
          <p:nvPr userDrawn="1"/>
        </p:nvSpPr>
        <p:spPr>
          <a:xfrm>
            <a:off x="179512" y="4542653"/>
            <a:ext cx="1800200" cy="446276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l"/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 L’UNITÉ (à changer dans le masque)</a:t>
            </a:r>
          </a:p>
        </p:txBody>
      </p:sp>
    </p:spTree>
    <p:extLst>
      <p:ext uri="{BB962C8B-B14F-4D97-AF65-F5344CB8AC3E}">
        <p14:creationId xmlns:p14="http://schemas.microsoft.com/office/powerpoint/2010/main" val="83433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638040"/>
            <a:ext cx="8496944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et modifiez le titre</a:t>
            </a:r>
          </a:p>
        </p:txBody>
      </p:sp>
      <p:sp>
        <p:nvSpPr>
          <p:cNvPr id="1028" name="Espace réservé du texte 1"/>
          <p:cNvSpPr>
            <a:spLocks noGrp="1"/>
          </p:cNvSpPr>
          <p:nvPr>
            <p:ph type="body" idx="1"/>
          </p:nvPr>
        </p:nvSpPr>
        <p:spPr bwMode="auto">
          <a:xfrm>
            <a:off x="467544" y="1207717"/>
            <a:ext cx="8496944" cy="323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20072" y="143172"/>
            <a:ext cx="3672086" cy="2923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 LA FACULTÉ</a:t>
            </a:r>
            <a:r>
              <a:rPr lang="fr-FR" sz="1300" baseline="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 ICI</a:t>
            </a:r>
            <a:endParaRPr lang="fr-FR" sz="1300" dirty="0">
              <a:solidFill>
                <a:srgbClr val="FFFFFF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F7562BE-E2F0-F749-B216-CBBC35892616}"/>
              </a:ext>
            </a:extLst>
          </p:cNvPr>
          <p:cNvSpPr txBox="1"/>
          <p:nvPr userDrawn="1"/>
        </p:nvSpPr>
        <p:spPr>
          <a:xfrm>
            <a:off x="5220072" y="143172"/>
            <a:ext cx="3672086" cy="2923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fr-FR" sz="13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NOM DE LA FACULTÉ</a:t>
            </a:r>
            <a:r>
              <a:rPr lang="fr-FR" sz="1300" baseline="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 ICI</a:t>
            </a:r>
            <a:endParaRPr lang="fr-FR" sz="1300" dirty="0">
              <a:solidFill>
                <a:srgbClr val="FFFFFF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FCA06AE-901C-FF4C-83AF-128695F0499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344" y="4657686"/>
            <a:ext cx="1320568" cy="3033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378AC47-50F7-FB49-B5A2-3EE46B51E6F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4" y="0"/>
            <a:ext cx="9143989" cy="4524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36C1189-1A59-A349-8FCB-908BB977186C}"/>
              </a:ext>
            </a:extLst>
          </p:cNvPr>
          <p:cNvSpPr txBox="1"/>
          <p:nvPr userDrawn="1"/>
        </p:nvSpPr>
        <p:spPr>
          <a:xfrm>
            <a:off x="5148064" y="180678"/>
            <a:ext cx="3816424" cy="230832"/>
          </a:xfrm>
          <a:prstGeom prst="rect">
            <a:avLst/>
          </a:prstGeom>
          <a:noFill/>
        </p:spPr>
        <p:txBody>
          <a:bodyPr wrap="square" lIns="0" rIns="0" bIns="0" rtlCol="0" anchor="b" anchorCtr="0">
            <a:spAutoFit/>
          </a:bodyPr>
          <a:lstStyle/>
          <a:p>
            <a:pPr algn="r"/>
            <a:r>
              <a:rPr lang="fr-CA" sz="1200" dirty="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rPr>
              <a:t>Faculté de génie – Département de génie civil et génie du bâtiment</a:t>
            </a:r>
          </a:p>
        </p:txBody>
      </p:sp>
    </p:spTree>
    <p:extLst>
      <p:ext uri="{BB962C8B-B14F-4D97-AF65-F5344CB8AC3E}">
        <p14:creationId xmlns:p14="http://schemas.microsoft.com/office/powerpoint/2010/main" val="23493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4" r:id="rId3"/>
    <p:sldLayoutId id="2147483863" r:id="rId4"/>
    <p:sldLayoutId id="2147483867" r:id="rId5"/>
    <p:sldLayoutId id="2147483868" r:id="rId6"/>
    <p:sldLayoutId id="2147483869" r:id="rId7"/>
    <p:sldLayoutId id="2147483871" r:id="rId8"/>
    <p:sldLayoutId id="2147483865" r:id="rId9"/>
    <p:sldLayoutId id="2147483853" r:id="rId10"/>
    <p:sldLayoutId id="2147483854" r:id="rId11"/>
    <p:sldLayoutId id="2147483866" r:id="rId12"/>
    <p:sldLayoutId id="2147483858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900" b="1" cap="all">
          <a:solidFill>
            <a:schemeClr val="tx2"/>
          </a:solidFill>
          <a:latin typeface="Arial Narrow"/>
          <a:ea typeface="+mj-ea"/>
          <a:cs typeface="Arial Narrow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Narrow" charset="0"/>
          <a:ea typeface="ＭＳ Ｐゴシック" charset="0"/>
          <a:cs typeface="Arial Narrow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925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28594" indent="-228594" algn="l" rtl="0" eaLnBrk="1" fontAlgn="base" hangingPunct="1">
        <a:spcBef>
          <a:spcPts val="1000"/>
        </a:spcBef>
        <a:spcAft>
          <a:spcPct val="0"/>
        </a:spcAft>
        <a:buClr>
          <a:srgbClr val="00B050"/>
        </a:buClr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501638" indent="-273044" algn="l" rtl="0" eaLnBrk="1" fontAlgn="base" hangingPunct="1">
        <a:spcBef>
          <a:spcPts val="400"/>
        </a:spcBef>
        <a:spcAft>
          <a:spcPct val="0"/>
        </a:spcAft>
        <a:buFont typeface="Lucida Grande" charset="0"/>
        <a:buChar char="-"/>
        <a:defRPr sz="2500">
          <a:solidFill>
            <a:schemeClr val="tx1"/>
          </a:solidFill>
          <a:latin typeface="+mn-lt"/>
          <a:ea typeface="+mn-ea"/>
        </a:defRPr>
      </a:lvl2pPr>
      <a:lvl3pPr marL="685783" indent="-182558" algn="l" rtl="0" eaLnBrk="1" fontAlgn="base" hangingPunct="1">
        <a:spcBef>
          <a:spcPts val="400"/>
        </a:spcBef>
        <a:spcAft>
          <a:spcPct val="0"/>
        </a:spcAft>
        <a:buFont typeface="Wingdings" charset="2"/>
        <a:buChar char="§"/>
        <a:defRPr sz="2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914377" indent="-200020" algn="l" rtl="0" eaLnBrk="1" fontAlgn="base" hangingPunct="1">
        <a:spcBef>
          <a:spcPts val="400"/>
        </a:spcBef>
        <a:spcAft>
          <a:spcPct val="0"/>
        </a:spcAft>
        <a:buSzPct val="65000"/>
        <a:buFont typeface="Wingdings" charset="2"/>
        <a:buChar char="v"/>
        <a:defRPr sz="2200">
          <a:solidFill>
            <a:schemeClr val="tx1"/>
          </a:solidFill>
          <a:latin typeface="+mn-lt"/>
          <a:ea typeface="ヒラギノ角ゴ Pro W3" charset="-128"/>
        </a:defRPr>
      </a:lvl4pPr>
      <a:lvl5pPr marL="1142971" indent="-200020" algn="l" rtl="0" eaLnBrk="1" fontAlgn="base" hangingPunct="1">
        <a:spcBef>
          <a:spcPts val="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ヒラギノ角ゴ Pro W3" charset="-128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76E01E-762B-4C53-A0A1-3838CFD1A5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FA78D5-ADD8-4BB2-9CF4-ED9CE415BF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Espace réservé du contenu 7">
            <a:extLst>
              <a:ext uri="{FF2B5EF4-FFF2-40B4-BE49-F238E27FC236}">
                <a16:creationId xmlns:a16="http://schemas.microsoft.com/office/drawing/2014/main" id="{2C66CEEB-7D1A-461F-866A-CA9D266FE1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9144001" cy="4514563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5B35F6F-9695-4BCB-8C17-D0E719FC27B3}"/>
              </a:ext>
            </a:extLst>
          </p:cNvPr>
          <p:cNvSpPr txBox="1">
            <a:spLocks/>
          </p:cNvSpPr>
          <p:nvPr/>
        </p:nvSpPr>
        <p:spPr bwMode="auto">
          <a:xfrm>
            <a:off x="395536" y="483518"/>
            <a:ext cx="5760639" cy="145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i="0" cap="all">
                <a:solidFill>
                  <a:srgbClr val="FFFFFF"/>
                </a:solidFill>
                <a:latin typeface="Arial Narrow"/>
                <a:ea typeface="+mj-ea"/>
                <a:cs typeface="Arial Narrow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 Narrow" charset="0"/>
                <a:ea typeface="ＭＳ Ｐゴシック" charset="0"/>
                <a:cs typeface="Arial Narrow" charset="0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925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Quantifying the impact of bathymetry changes on flood  events for the Trois-Lacs Basin</a:t>
            </a:r>
            <a:endParaRPr lang="fr-CA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0217490-99EB-4832-9A04-F1654EB873C9}"/>
              </a:ext>
            </a:extLst>
          </p:cNvPr>
          <p:cNvSpPr txBox="1">
            <a:spLocks/>
          </p:cNvSpPr>
          <p:nvPr/>
        </p:nvSpPr>
        <p:spPr>
          <a:xfrm>
            <a:off x="396127" y="2571750"/>
            <a:ext cx="4031857" cy="1584176"/>
          </a:xfrm>
          <a:prstGeom prst="rect">
            <a:avLst/>
          </a:prstGeom>
        </p:spPr>
        <p:txBody>
          <a:bodyPr/>
          <a:lstStyle>
            <a:lvl1pPr marL="228594" indent="-228594" algn="l" rtl="0" eaLnBrk="1" fontAlgn="base" hangingPunct="1">
              <a:spcBef>
                <a:spcPts val="1000"/>
              </a:spcBef>
              <a:spcAft>
                <a:spcPct val="0"/>
              </a:spcAft>
              <a:buClr>
                <a:srgbClr val="00B050"/>
              </a:buClr>
              <a:buChar char="•"/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1638" indent="-273044" algn="l" rtl="0" eaLnBrk="1" fontAlgn="base" hangingPunct="1">
              <a:spcBef>
                <a:spcPts val="400"/>
              </a:spcBef>
              <a:spcAft>
                <a:spcPct val="0"/>
              </a:spcAft>
              <a:buFont typeface="Lucida Grande" charset="0"/>
              <a:buChar char="-"/>
              <a:defRPr sz="2500">
                <a:solidFill>
                  <a:schemeClr val="tx1"/>
                </a:solidFill>
                <a:latin typeface="+mn-lt"/>
                <a:ea typeface="+mn-ea"/>
              </a:defRPr>
            </a:lvl2pPr>
            <a:lvl3pPr marL="685783" indent="-182558" algn="l" rtl="0" eaLnBrk="1" fontAlgn="base" hangingPunct="1">
              <a:spcBef>
                <a:spcPts val="400"/>
              </a:spcBef>
              <a:spcAft>
                <a:spcPct val="0"/>
              </a:spcAft>
              <a:buFont typeface="Wingdings" charset="2"/>
              <a:buChar char="§"/>
              <a:defRPr sz="2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914377" indent="-200020" algn="l" rtl="0" eaLnBrk="1" fontAlgn="base" hangingPunct="1">
              <a:spcBef>
                <a:spcPts val="400"/>
              </a:spcBef>
              <a:spcAft>
                <a:spcPct val="0"/>
              </a:spcAft>
              <a:buSzPct val="65000"/>
              <a:buFont typeface="Wingdings" charset="2"/>
              <a:buChar char="v"/>
              <a:defRPr sz="2200">
                <a:solidFill>
                  <a:schemeClr val="tx1"/>
                </a:solidFill>
                <a:latin typeface="+mn-lt"/>
                <a:ea typeface="ヒラギノ角ゴ Pro W3" charset="-128"/>
              </a:defRPr>
            </a:lvl4pPr>
            <a:lvl5pPr marL="1142971" indent="-200020" algn="l" rtl="0" eaLnBrk="1" fontAlgn="base" hangingPunct="1">
              <a:spcBef>
                <a:spcPts val="4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ea typeface="ヒラギノ角ゴ Pro W3" charset="-128"/>
              </a:defRPr>
            </a:lvl5pPr>
            <a:lvl6pPr marL="2514537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26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14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03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fr-CA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Sergio Redondo</a:t>
            </a:r>
          </a:p>
          <a:p>
            <a:pPr marL="0" indent="0">
              <a:buNone/>
            </a:pPr>
            <a:r>
              <a:rPr lang="fr-CA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Marie-Amélie Boucher</a:t>
            </a:r>
          </a:p>
          <a:p>
            <a:pPr marL="0" indent="0">
              <a:buNone/>
            </a:pPr>
            <a:r>
              <a:rPr lang="fr-CA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Jay Lacey</a:t>
            </a:r>
          </a:p>
          <a:p>
            <a:pPr marL="0" indent="0">
              <a:buNone/>
            </a:pPr>
            <a:r>
              <a:rPr lang="fr-CA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Jérémy Parent (MRC des Sources)</a:t>
            </a:r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B4E8FE1C-144F-4118-913F-DEF0F6242C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4521307"/>
            <a:ext cx="657800" cy="5838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0EC30A-56CA-4025-A22F-A840E3066B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5" y="4540743"/>
            <a:ext cx="1396770" cy="5372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0CA7947-C3D0-4F07-AF68-C8F0B54D6BBE}"/>
              </a:ext>
            </a:extLst>
          </p:cNvPr>
          <p:cNvSpPr txBox="1"/>
          <p:nvPr/>
        </p:nvSpPr>
        <p:spPr>
          <a:xfrm>
            <a:off x="5111552" y="4312209"/>
            <a:ext cx="4032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800" i="1" dirty="0">
                <a:solidFill>
                  <a:srgbClr val="B6BAAF"/>
                </a:solidFill>
              </a:rPr>
              <a:t>ADCP </a:t>
            </a:r>
            <a:r>
              <a:rPr lang="fr-CA" sz="800" i="1" dirty="0" err="1">
                <a:solidFill>
                  <a:srgbClr val="B6BAAF"/>
                </a:solidFill>
              </a:rPr>
              <a:t>captor</a:t>
            </a:r>
            <a:r>
              <a:rPr lang="fr-CA" sz="800" i="1" dirty="0">
                <a:solidFill>
                  <a:srgbClr val="B6BAAF"/>
                </a:solidFill>
              </a:rPr>
              <a:t> </a:t>
            </a:r>
            <a:r>
              <a:rPr lang="fr-CA" sz="800" i="1" dirty="0" err="1">
                <a:solidFill>
                  <a:srgbClr val="B6BAAF"/>
                </a:solidFill>
              </a:rPr>
              <a:t>installed</a:t>
            </a:r>
            <a:r>
              <a:rPr lang="fr-CA" sz="800" i="1" dirty="0">
                <a:solidFill>
                  <a:srgbClr val="B6BAAF"/>
                </a:solidFill>
              </a:rPr>
              <a:t> on a </a:t>
            </a:r>
            <a:r>
              <a:rPr lang="fr-CA" sz="800" i="1" dirty="0" err="1">
                <a:solidFill>
                  <a:srgbClr val="B6BAAF"/>
                </a:solidFill>
              </a:rPr>
              <a:t>floating</a:t>
            </a:r>
            <a:r>
              <a:rPr lang="fr-CA" sz="800" i="1" dirty="0">
                <a:solidFill>
                  <a:srgbClr val="B6BAAF"/>
                </a:solidFill>
              </a:rPr>
              <a:t> </a:t>
            </a:r>
            <a:r>
              <a:rPr lang="fr-CA" sz="800" i="1" dirty="0" err="1">
                <a:solidFill>
                  <a:srgbClr val="B6BAAF"/>
                </a:solidFill>
              </a:rPr>
              <a:t>board</a:t>
            </a:r>
            <a:r>
              <a:rPr lang="fr-CA" sz="800" i="1" dirty="0">
                <a:solidFill>
                  <a:srgbClr val="B6BAAF"/>
                </a:solidFill>
              </a:rPr>
              <a:t> at the Trois-Lacs.</a:t>
            </a:r>
            <a:endParaRPr lang="fr-CA" sz="800" i="1" baseline="30000" dirty="0">
              <a:solidFill>
                <a:srgbClr val="B6BAAF"/>
              </a:solidFill>
            </a:endParaRPr>
          </a:p>
        </p:txBody>
      </p:sp>
      <p:pic>
        <p:nvPicPr>
          <p:cNvPr id="1028" name="Picture 4" descr="https://egu22.eu/EGU22-sharing-is-not-permitted.png">
            <a:extLst>
              <a:ext uri="{FF2B5EF4-FFF2-40B4-BE49-F238E27FC236}">
                <a16:creationId xmlns:a16="http://schemas.microsoft.com/office/drawing/2014/main" id="{D7F2703D-ECD6-4E5A-80D3-B2E175E1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3827" y="0"/>
            <a:ext cx="470173" cy="65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741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2FE86-992B-6946-A8AA-EDDA67DB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Context</a:t>
            </a:r>
            <a:r>
              <a:rPr lang="fr-FR" dirty="0"/>
              <a:t> and </a:t>
            </a:r>
            <a:r>
              <a:rPr lang="fr-FR" dirty="0" err="1"/>
              <a:t>problem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B98CE6-A850-4018-B15C-7152FD15B9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44208" y="1152390"/>
            <a:ext cx="2520280" cy="335307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Area exposed to spring floods.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Sediments accumulation problem in the lakes.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Dragging works after 2007 (Campeau et al., 2019).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Changes in bathymetry and bed elevation could lead to higher flood elevations.</a:t>
            </a:r>
          </a:p>
          <a:p>
            <a:endParaRPr lang="fr-CA" dirty="0"/>
          </a:p>
        </p:txBody>
      </p:sp>
      <p:pic>
        <p:nvPicPr>
          <p:cNvPr id="5" name="Picture 2" descr="Plusieurs chalets et résidences ont été affectés dans les secteurs de Tingwick et Saint-Rémi-de-Tingwick, deux autres municipalités qui ceinturent ce lac.">
            <a:extLst>
              <a:ext uri="{FF2B5EF4-FFF2-40B4-BE49-F238E27FC236}">
                <a16:creationId xmlns:a16="http://schemas.microsoft.com/office/drawing/2014/main" id="{843CE9C3-0B42-4665-B965-E9E7B38774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9872" y="1143940"/>
            <a:ext cx="292991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4D3C4B5-301B-4694-83FA-756BAD14B457}"/>
              </a:ext>
            </a:extLst>
          </p:cNvPr>
          <p:cNvSpPr txBox="1"/>
          <p:nvPr/>
        </p:nvSpPr>
        <p:spPr>
          <a:xfrm>
            <a:off x="3453277" y="1203598"/>
            <a:ext cx="2929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FFFF"/>
                </a:solidFill>
              </a:rPr>
              <a:t>Flood in Trois-Lacs, Val-des-Sources, April 15, 2014</a:t>
            </a:r>
          </a:p>
          <a:p>
            <a:r>
              <a:rPr lang="en-US" sz="1000" dirty="0">
                <a:solidFill>
                  <a:srgbClr val="FFFFFF"/>
                </a:solidFill>
              </a:rPr>
              <a:t>Yvan Provencher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D4B45AE-604C-4D49-B638-2BBBDCF99F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07" y="1143940"/>
            <a:ext cx="3220652" cy="181493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0C385C2-3819-4466-9236-D185EC6967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207" y="3012099"/>
            <a:ext cx="3220652" cy="172819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3E03D90-A780-4081-ADC5-D6D06896664E}"/>
              </a:ext>
            </a:extLst>
          </p:cNvPr>
          <p:cNvSpPr txBox="1"/>
          <p:nvPr/>
        </p:nvSpPr>
        <p:spPr>
          <a:xfrm>
            <a:off x="188324" y="4432390"/>
            <a:ext cx="3096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b="1" dirty="0">
                <a:solidFill>
                  <a:srgbClr val="FFFFFF"/>
                </a:solidFill>
              </a:rPr>
              <a:t>Trois-Lacs surface area = 2.5 km</a:t>
            </a:r>
            <a:r>
              <a:rPr lang="fr-CA" sz="1000" b="1" baseline="30000" dirty="0">
                <a:solidFill>
                  <a:srgbClr val="FFFFFF"/>
                </a:solidFill>
              </a:rPr>
              <a:t>2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A64EF66-834B-4E4D-93DF-C0D1A0257F36}"/>
              </a:ext>
            </a:extLst>
          </p:cNvPr>
          <p:cNvCxnSpPr>
            <a:cxnSpLocks/>
          </p:cNvCxnSpPr>
          <p:nvPr/>
        </p:nvCxnSpPr>
        <p:spPr bwMode="auto">
          <a:xfrm flipH="1">
            <a:off x="197137" y="3466668"/>
            <a:ext cx="360040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5DD5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29CD3233-7B2C-4F0B-97B5-DE9C36145895}"/>
              </a:ext>
            </a:extLst>
          </p:cNvPr>
          <p:cNvSpPr txBox="1"/>
          <p:nvPr/>
        </p:nvSpPr>
        <p:spPr>
          <a:xfrm rot="20173168">
            <a:off x="87707" y="3529645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solidFill>
                  <a:srgbClr val="5DD5FF"/>
                </a:solidFill>
              </a:rPr>
              <a:t>Nicolet</a:t>
            </a:r>
            <a:endParaRPr lang="fr-CA" dirty="0">
              <a:solidFill>
                <a:srgbClr val="5DD5FF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80A2052-E8EF-4BA9-970B-D14D649EA671}"/>
              </a:ext>
            </a:extLst>
          </p:cNvPr>
          <p:cNvSpPr txBox="1"/>
          <p:nvPr/>
        </p:nvSpPr>
        <p:spPr>
          <a:xfrm>
            <a:off x="124319" y="2712658"/>
            <a:ext cx="30963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b="1" dirty="0">
                <a:solidFill>
                  <a:srgbClr val="FFFFFF"/>
                </a:solidFill>
              </a:rPr>
              <a:t>Nicolet </a:t>
            </a:r>
            <a:r>
              <a:rPr lang="fr-CA" sz="1000" b="1" dirty="0" err="1">
                <a:solidFill>
                  <a:srgbClr val="FFFFFF"/>
                </a:solidFill>
              </a:rPr>
              <a:t>watershed</a:t>
            </a:r>
            <a:r>
              <a:rPr lang="fr-CA" sz="1000" b="1" dirty="0">
                <a:solidFill>
                  <a:srgbClr val="FFFFFF"/>
                </a:solidFill>
              </a:rPr>
              <a:t> area = 539 km</a:t>
            </a:r>
            <a:r>
              <a:rPr lang="fr-CA" sz="1000" b="1" baseline="30000" dirty="0">
                <a:solidFill>
                  <a:srgbClr val="FFFF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83330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2FE86-992B-6946-A8AA-EDDA67DB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Methodology</a:t>
            </a:r>
            <a:r>
              <a:rPr lang="fr-FR" dirty="0"/>
              <a:t>: </a:t>
            </a:r>
            <a:r>
              <a:rPr lang="fr-FR" dirty="0" err="1"/>
              <a:t>Hydrological</a:t>
            </a:r>
            <a:r>
              <a:rPr lang="fr-FR" dirty="0"/>
              <a:t> model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B98CE6-A850-4018-B15C-7152FD15B9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44208" y="1152390"/>
            <a:ext cx="2520280" cy="335307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sz="1400" dirty="0"/>
          </a:p>
          <a:p>
            <a:r>
              <a:rPr lang="en-CA" sz="1400" dirty="0" err="1"/>
              <a:t>Hydrotel</a:t>
            </a:r>
            <a:r>
              <a:rPr lang="en-CA" sz="1400" dirty="0"/>
              <a:t> distributed model (Fortin et al. 1996) pre-calibrated.</a:t>
            </a:r>
          </a:p>
          <a:p>
            <a:r>
              <a:rPr lang="en-CA" sz="1400" dirty="0"/>
              <a:t>Complemented by Kriging on meteorological stations.</a:t>
            </a:r>
          </a:p>
          <a:p>
            <a:r>
              <a:rPr lang="en-CA" sz="1400" dirty="0"/>
              <a:t>Validated for 2020-2021 with: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Downstream official hydrological station series.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Upstream flow measurements.</a:t>
            </a:r>
          </a:p>
          <a:p>
            <a:endParaRPr lang="fr-CA" dirty="0"/>
          </a:p>
        </p:txBody>
      </p:sp>
      <p:graphicFrame>
        <p:nvGraphicFramePr>
          <p:cNvPr id="20" name="Espace réservé du contenu 19">
            <a:extLst>
              <a:ext uri="{FF2B5EF4-FFF2-40B4-BE49-F238E27FC236}">
                <a16:creationId xmlns:a16="http://schemas.microsoft.com/office/drawing/2014/main" id="{989EF687-CA5D-498B-9CF4-C819C88F72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857601"/>
              </p:ext>
            </p:extLst>
          </p:nvPr>
        </p:nvGraphicFramePr>
        <p:xfrm>
          <a:off x="0" y="1206500"/>
          <a:ext cx="3491881" cy="3885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Espace réservé du contenu 7">
            <a:extLst>
              <a:ext uri="{FF2B5EF4-FFF2-40B4-BE49-F238E27FC236}">
                <a16:creationId xmlns:a16="http://schemas.microsoft.com/office/drawing/2014/main" id="{AD13103C-8938-4335-B70F-A22F5E6466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725797"/>
              </p:ext>
            </p:extLst>
          </p:nvPr>
        </p:nvGraphicFramePr>
        <p:xfrm>
          <a:off x="3491881" y="1206500"/>
          <a:ext cx="2820715" cy="3741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385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5CFC21C6-F5B5-428F-AF8F-3E9C3E452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056" y="1160500"/>
            <a:ext cx="6094434" cy="328345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632FE86-992B-6946-A8AA-EDDA67DB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Methodology</a:t>
            </a:r>
            <a:r>
              <a:rPr lang="fr-FR" dirty="0"/>
              <a:t>: </a:t>
            </a:r>
            <a:r>
              <a:rPr lang="fr-FR" dirty="0" err="1"/>
              <a:t>Hydraulic</a:t>
            </a:r>
            <a:r>
              <a:rPr lang="fr-FR" dirty="0"/>
              <a:t> model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B98CE6-A850-4018-B15C-7152FD15B9A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44208" y="1152390"/>
            <a:ext cx="2520280" cy="335307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7 bathymetry sets: 1974, 2004, 2019, 2020, 2021(3).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Telemac2D with </a:t>
            </a:r>
            <a:r>
              <a:rPr lang="en-CA" sz="1400" dirty="0" err="1"/>
              <a:t>BlueKenue</a:t>
            </a:r>
            <a:r>
              <a:rPr lang="en-CA" sz="1400" dirty="0"/>
              <a:t> for pre and post-processing (National Research Council Canada).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Initial condition: 5m</a:t>
            </a:r>
            <a:r>
              <a:rPr lang="en-CA" sz="1400" baseline="30000" dirty="0"/>
              <a:t>3</a:t>
            </a:r>
            <a:r>
              <a:rPr lang="en-CA" sz="1400" dirty="0"/>
              <a:t>/s steady flow simulation.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Upstream boundary: Hydrograph.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400" dirty="0"/>
              <a:t>Downstream boundary: State-discharge curve.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FA7A092B-1013-4BA9-A482-32D652D982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4888621"/>
              </p:ext>
            </p:extLst>
          </p:nvPr>
        </p:nvGraphicFramePr>
        <p:xfrm>
          <a:off x="0" y="3651870"/>
          <a:ext cx="2483768" cy="1491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1419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2FE86-992B-6946-A8AA-EDDA67DB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: </a:t>
            </a:r>
            <a:r>
              <a:rPr lang="fr-FR" dirty="0" err="1"/>
              <a:t>Bathymetry</a:t>
            </a:r>
            <a:r>
              <a:rPr lang="fr-FR" dirty="0"/>
              <a:t> </a:t>
            </a:r>
            <a:r>
              <a:rPr lang="fr-FR" dirty="0" err="1"/>
              <a:t>comparison</a:t>
            </a:r>
            <a:endParaRPr lang="fr-FR" dirty="0"/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D8BBC2FF-09D0-4386-B44B-7FE7D5185BEF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270556362"/>
              </p:ext>
            </p:extLst>
          </p:nvPr>
        </p:nvGraphicFramePr>
        <p:xfrm>
          <a:off x="5868144" y="1152525"/>
          <a:ext cx="3096469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C9C09D45-E144-4978-95C3-5198F536B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3764" y="1152390"/>
            <a:ext cx="5364840" cy="3795624"/>
          </a:xfrm>
        </p:spPr>
      </p:pic>
    </p:spTree>
    <p:extLst>
      <p:ext uri="{BB962C8B-B14F-4D97-AF65-F5344CB8AC3E}">
        <p14:creationId xmlns:p14="http://schemas.microsoft.com/office/powerpoint/2010/main" val="3664704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2BE3323D-A3A2-4122-A9C0-24FF2D5037E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9" r="4992"/>
          <a:stretch/>
        </p:blipFill>
        <p:spPr>
          <a:xfrm>
            <a:off x="5735433" y="1152390"/>
            <a:ext cx="3156438" cy="3341132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4F83718-0034-44C3-BD64-D704209EF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99" y="1152390"/>
            <a:ext cx="5531326" cy="3912632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632FE86-992B-6946-A8AA-EDDA67DB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: Flood areas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08AB44-74D5-42AF-8FA0-05C36CF580FD}"/>
              </a:ext>
            </a:extLst>
          </p:cNvPr>
          <p:cNvSpPr/>
          <p:nvPr/>
        </p:nvSpPr>
        <p:spPr bwMode="auto">
          <a:xfrm>
            <a:off x="2728672" y="2633052"/>
            <a:ext cx="360040" cy="37074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A3B23E0-478E-4073-9260-5EF615057534}"/>
              </a:ext>
            </a:extLst>
          </p:cNvPr>
          <p:cNvCxnSpPr>
            <a:cxnSpLocks/>
          </p:cNvCxnSpPr>
          <p:nvPr/>
        </p:nvCxnSpPr>
        <p:spPr bwMode="auto">
          <a:xfrm flipV="1">
            <a:off x="3088712" y="1152390"/>
            <a:ext cx="2635416" cy="14806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7FF1433-C5C3-4FDA-BB26-4D82B7FEB33A}"/>
              </a:ext>
            </a:extLst>
          </p:cNvPr>
          <p:cNvCxnSpPr>
            <a:cxnSpLocks/>
          </p:cNvCxnSpPr>
          <p:nvPr/>
        </p:nvCxnSpPr>
        <p:spPr bwMode="auto">
          <a:xfrm>
            <a:off x="3088712" y="3003798"/>
            <a:ext cx="2635416" cy="15016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D109FA76-78C1-4488-8B61-36138F1EEADE}"/>
              </a:ext>
            </a:extLst>
          </p:cNvPr>
          <p:cNvSpPr/>
          <p:nvPr/>
        </p:nvSpPr>
        <p:spPr bwMode="auto">
          <a:xfrm>
            <a:off x="5868144" y="3507854"/>
            <a:ext cx="936104" cy="85359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154C1CB-FB33-409E-869E-C1CB3DE93521}"/>
              </a:ext>
            </a:extLst>
          </p:cNvPr>
          <p:cNvSpPr/>
          <p:nvPr/>
        </p:nvSpPr>
        <p:spPr bwMode="auto">
          <a:xfrm>
            <a:off x="7308304" y="1923678"/>
            <a:ext cx="1296144" cy="15121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AC0EE49F-5C40-42FC-8F11-C72FAACEB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468658"/>
              </p:ext>
            </p:extLst>
          </p:nvPr>
        </p:nvGraphicFramePr>
        <p:xfrm>
          <a:off x="116363" y="4493522"/>
          <a:ext cx="5513454" cy="57150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195224">
                  <a:extLst>
                    <a:ext uri="{9D8B030D-6E8A-4147-A177-3AD203B41FA5}">
                      <a16:colId xmlns:a16="http://schemas.microsoft.com/office/drawing/2014/main" val="3713421109"/>
                    </a:ext>
                  </a:extLst>
                </a:gridCol>
                <a:gridCol w="616890">
                  <a:extLst>
                    <a:ext uri="{9D8B030D-6E8A-4147-A177-3AD203B41FA5}">
                      <a16:colId xmlns:a16="http://schemas.microsoft.com/office/drawing/2014/main" val="3590362144"/>
                    </a:ext>
                  </a:extLst>
                </a:gridCol>
                <a:gridCol w="616890">
                  <a:extLst>
                    <a:ext uri="{9D8B030D-6E8A-4147-A177-3AD203B41FA5}">
                      <a16:colId xmlns:a16="http://schemas.microsoft.com/office/drawing/2014/main" val="4028392202"/>
                    </a:ext>
                  </a:extLst>
                </a:gridCol>
                <a:gridCol w="616890">
                  <a:extLst>
                    <a:ext uri="{9D8B030D-6E8A-4147-A177-3AD203B41FA5}">
                      <a16:colId xmlns:a16="http://schemas.microsoft.com/office/drawing/2014/main" val="2516205439"/>
                    </a:ext>
                  </a:extLst>
                </a:gridCol>
                <a:gridCol w="616890">
                  <a:extLst>
                    <a:ext uri="{9D8B030D-6E8A-4147-A177-3AD203B41FA5}">
                      <a16:colId xmlns:a16="http://schemas.microsoft.com/office/drawing/2014/main" val="2556855270"/>
                    </a:ext>
                  </a:extLst>
                </a:gridCol>
                <a:gridCol w="616890">
                  <a:extLst>
                    <a:ext uri="{9D8B030D-6E8A-4147-A177-3AD203B41FA5}">
                      <a16:colId xmlns:a16="http://schemas.microsoft.com/office/drawing/2014/main" val="3738977544"/>
                    </a:ext>
                  </a:extLst>
                </a:gridCol>
                <a:gridCol w="616890">
                  <a:extLst>
                    <a:ext uri="{9D8B030D-6E8A-4147-A177-3AD203B41FA5}">
                      <a16:colId xmlns:a16="http://schemas.microsoft.com/office/drawing/2014/main" val="1797864299"/>
                    </a:ext>
                  </a:extLst>
                </a:gridCol>
                <a:gridCol w="616890">
                  <a:extLst>
                    <a:ext uri="{9D8B030D-6E8A-4147-A177-3AD203B41FA5}">
                      <a16:colId xmlns:a16="http://schemas.microsoft.com/office/drawing/2014/main" val="328300541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1" u="none" strike="noStrike" dirty="0" err="1">
                          <a:effectLst/>
                        </a:rPr>
                        <a:t>Bathymetry</a:t>
                      </a:r>
                      <a:endParaRPr lang="fr-CA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1" u="none" strike="noStrike">
                          <a:effectLst/>
                        </a:rPr>
                        <a:t>1974</a:t>
                      </a:r>
                      <a:endParaRPr lang="fr-CA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1" u="none" strike="noStrike" dirty="0">
                          <a:effectLst/>
                        </a:rPr>
                        <a:t>2004</a:t>
                      </a:r>
                      <a:endParaRPr lang="fr-CA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1" u="none" strike="noStrike" dirty="0">
                          <a:effectLst/>
                        </a:rPr>
                        <a:t>2019</a:t>
                      </a:r>
                      <a:endParaRPr lang="fr-CA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1" u="none" strike="noStrike" dirty="0">
                          <a:effectLst/>
                        </a:rPr>
                        <a:t>2020</a:t>
                      </a:r>
                      <a:endParaRPr lang="fr-CA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1" u="none" strike="noStrike" dirty="0">
                          <a:effectLst/>
                        </a:rPr>
                        <a:t>2021-05</a:t>
                      </a:r>
                      <a:endParaRPr lang="fr-CA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1" u="none" strike="noStrike" dirty="0">
                          <a:effectLst/>
                        </a:rPr>
                        <a:t>2021-08-05</a:t>
                      </a:r>
                      <a:endParaRPr lang="fr-CA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900" b="1" u="none" strike="noStrike" dirty="0">
                          <a:effectLst/>
                        </a:rPr>
                        <a:t>2021-08-06</a:t>
                      </a:r>
                      <a:endParaRPr lang="fr-CA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4016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CA" sz="900" u="none" strike="noStrike">
                          <a:effectLst/>
                        </a:rPr>
                        <a:t>Extension (Ha)</a:t>
                      </a:r>
                      <a:endParaRPr lang="fr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900" u="none" strike="noStrike" dirty="0">
                          <a:effectLst/>
                        </a:rPr>
                        <a:t>601.39</a:t>
                      </a:r>
                      <a:endParaRPr lang="fr-C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900" u="none" strike="noStrike" dirty="0">
                          <a:effectLst/>
                        </a:rPr>
                        <a:t>603.14</a:t>
                      </a:r>
                      <a:endParaRPr lang="fr-C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900" u="none" strike="noStrike" dirty="0">
                          <a:effectLst/>
                        </a:rPr>
                        <a:t>600.36</a:t>
                      </a:r>
                      <a:endParaRPr lang="fr-C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900" u="none" strike="noStrike" dirty="0">
                          <a:effectLst/>
                        </a:rPr>
                        <a:t>600.23</a:t>
                      </a:r>
                      <a:endParaRPr lang="fr-C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600.39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600.40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600.16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47473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CA" sz="900" u="none" strike="noStrike">
                          <a:effectLst/>
                        </a:rPr>
                        <a:t>Max elevation (masl)</a:t>
                      </a:r>
                      <a:endParaRPr lang="fr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900" u="none" strike="noStrike">
                          <a:effectLst/>
                        </a:rPr>
                        <a:t>167.51</a:t>
                      </a:r>
                      <a:endParaRPr lang="fr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900" u="none" strike="noStrike">
                          <a:effectLst/>
                        </a:rPr>
                        <a:t>167.56</a:t>
                      </a:r>
                      <a:endParaRPr lang="fr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900" u="none" strike="noStrike">
                          <a:effectLst/>
                        </a:rPr>
                        <a:t>167.48</a:t>
                      </a:r>
                      <a:endParaRPr lang="fr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900" u="none" strike="noStrike">
                          <a:effectLst/>
                        </a:rPr>
                        <a:t>167.47</a:t>
                      </a:r>
                      <a:endParaRPr lang="fr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900" u="none" strike="noStrike" dirty="0">
                          <a:effectLst/>
                        </a:rPr>
                        <a:t>167.48</a:t>
                      </a:r>
                      <a:endParaRPr lang="fr-C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900" u="none" strike="noStrike" dirty="0">
                          <a:effectLst/>
                        </a:rPr>
                        <a:t>167.48</a:t>
                      </a:r>
                      <a:endParaRPr lang="fr-C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900" u="none" strike="noStrike">
                          <a:effectLst/>
                        </a:rPr>
                        <a:t>167.47</a:t>
                      </a:r>
                      <a:endParaRPr lang="fr-C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4603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0902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61F33B-37D3-C94F-BDCE-E96656DBF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ANALYSYS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C7AC73-3E89-A841-95FC-6E1D0BFA4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600" dirty="0"/>
              <a:t>The Trois-Lacs present important changes in bathymetry on the lakes that may be caused by sediment transport and shifting. </a:t>
            </a:r>
          </a:p>
          <a:p>
            <a:r>
              <a:rPr lang="en-CA" sz="2600" dirty="0"/>
              <a:t>These bathymetry differences translate on </a:t>
            </a:r>
            <a:r>
              <a:rPr lang="en-CA" sz="2600" b="1" dirty="0"/>
              <a:t>proportional impacts on flood levels (centimeters) and extension (order of hectares) </a:t>
            </a:r>
            <a:r>
              <a:rPr lang="en-CA" sz="2600" dirty="0"/>
              <a:t>for the simulated conditions.</a:t>
            </a:r>
          </a:p>
        </p:txBody>
      </p:sp>
    </p:spTree>
    <p:extLst>
      <p:ext uri="{BB962C8B-B14F-4D97-AF65-F5344CB8AC3E}">
        <p14:creationId xmlns:p14="http://schemas.microsoft.com/office/powerpoint/2010/main" val="926215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A622029-E7E3-48FB-AAD6-345D99AD2F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A65783B-7DBE-5444-81F5-BAFCFA717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03798"/>
            <a:ext cx="9143999" cy="64807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txBody>
          <a:bodyPr wrap="none"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2025FF52-8155-EA4D-B419-F0A36B409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5" y="2987212"/>
            <a:ext cx="8352929" cy="648072"/>
          </a:xfrm>
        </p:spPr>
        <p:txBody>
          <a:bodyPr wrap="none"/>
          <a:lstStyle/>
          <a:p>
            <a:r>
              <a:rPr lang="fr-FR" dirty="0"/>
              <a:t>THANK YOU!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A4CD6B3-CA73-4A37-B74E-F11685EE7B23}"/>
              </a:ext>
            </a:extLst>
          </p:cNvPr>
          <p:cNvSpPr txBox="1"/>
          <p:nvPr/>
        </p:nvSpPr>
        <p:spPr>
          <a:xfrm>
            <a:off x="2663786" y="2595395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>
                <a:solidFill>
                  <a:srgbClr val="FFFFFF"/>
                </a:solidFill>
              </a:rPr>
              <a:t>reds2401@usherbrooke.ca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FA457D-480C-45BA-A2D6-B116A8A4717B}"/>
              </a:ext>
            </a:extLst>
          </p:cNvPr>
          <p:cNvSpPr txBox="1"/>
          <p:nvPr/>
        </p:nvSpPr>
        <p:spPr>
          <a:xfrm>
            <a:off x="5313153" y="4852309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200" i="1" dirty="0">
                <a:solidFill>
                  <a:srgbClr val="B6BAAF"/>
                </a:solidFill>
              </a:rPr>
              <a:t>Trois-Lacs, Val-des-Sources</a:t>
            </a:r>
          </a:p>
        </p:txBody>
      </p:sp>
    </p:spTree>
    <p:extLst>
      <p:ext uri="{BB962C8B-B14F-4D97-AF65-F5344CB8AC3E}">
        <p14:creationId xmlns:p14="http://schemas.microsoft.com/office/powerpoint/2010/main" val="3447519117"/>
      </p:ext>
    </p:extLst>
  </p:cSld>
  <p:clrMapOvr>
    <a:masterClrMapping/>
  </p:clrMapOvr>
</p:sld>
</file>

<file path=ppt/theme/theme1.xml><?xml version="1.0" encoding="utf-8"?>
<a:theme xmlns:a="http://schemas.openxmlformats.org/drawingml/2006/main" name="ThèmeUdeS">
  <a:themeElements>
    <a:clrScheme name="ThemeUdeS_2021">
      <a:dk1>
        <a:srgbClr val="000000"/>
      </a:dk1>
      <a:lt1>
        <a:srgbClr val="00A955"/>
      </a:lt1>
      <a:dk2>
        <a:srgbClr val="48695C"/>
      </a:dk2>
      <a:lt2>
        <a:srgbClr val="447C59"/>
      </a:lt2>
      <a:accent1>
        <a:srgbClr val="3C8F58"/>
      </a:accent1>
      <a:accent2>
        <a:srgbClr val="59AD55"/>
      </a:accent2>
      <a:accent3>
        <a:srgbClr val="79B551"/>
      </a:accent3>
      <a:accent4>
        <a:srgbClr val="95C14E"/>
      </a:accent4>
      <a:accent5>
        <a:srgbClr val="717868"/>
      </a:accent5>
      <a:accent6>
        <a:srgbClr val="E5A938"/>
      </a:accent6>
      <a:hlink>
        <a:srgbClr val="1D1D1D"/>
      </a:hlink>
      <a:folHlink>
        <a:srgbClr val="9DAF8A"/>
      </a:folHlink>
    </a:clrScheme>
    <a:fontScheme name="pal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̀meUdeS" id="{21D65A03-64AD-0F4D-A473-D500D424A07F}" vid="{E3B1D666-46DF-864A-9622-C0FA368154B9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0865602655EE40AC89EC7221EFC1A7" ma:contentTypeVersion="14" ma:contentTypeDescription="Crée un document." ma:contentTypeScope="" ma:versionID="6fb6a272ed0856dd02007e490d15004c">
  <xsd:schema xmlns:xsd="http://www.w3.org/2001/XMLSchema" xmlns:xs="http://www.w3.org/2001/XMLSchema" xmlns:p="http://schemas.microsoft.com/office/2006/metadata/properties" xmlns:ns3="9a4c5773-d13b-4f58-a806-ee9d20129c04" xmlns:ns4="055b0cd4-c8fa-4f07-beea-c0b8c0abc103" targetNamespace="http://schemas.microsoft.com/office/2006/metadata/properties" ma:root="true" ma:fieldsID="86575cc6d0bad029717eabad8185ae81" ns3:_="" ns4:_="">
    <xsd:import namespace="9a4c5773-d13b-4f58-a806-ee9d20129c04"/>
    <xsd:import namespace="055b0cd4-c8fa-4f07-beea-c0b8c0abc10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4c5773-d13b-4f58-a806-ee9d20129c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5b0cd4-c8fa-4f07-beea-c0b8c0abc10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CD709C-70B9-436B-BC3F-46EE13B3CE68}">
  <ds:schemaRefs>
    <ds:schemaRef ds:uri="http://www.w3.org/XML/1998/namespace"/>
    <ds:schemaRef ds:uri="http://purl.org/dc/terms/"/>
    <ds:schemaRef ds:uri="055b0cd4-c8fa-4f07-beea-c0b8c0abc103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9a4c5773-d13b-4f58-a806-ee9d20129c04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B14581C-E9EA-4092-898D-FFFE8E5F5C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0E40FA-4D9F-4DDD-9FF5-73270964AF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4c5773-d13b-4f58-a806-ee9d20129c04"/>
    <ds:schemaRef ds:uri="055b0cd4-c8fa-4f07-beea-c0b8c0abc1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6898</TotalTime>
  <Words>320</Words>
  <Application>Microsoft Office PowerPoint</Application>
  <PresentationFormat>Affichage à l'écran (16:9)</PresentationFormat>
  <Paragraphs>72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6" baseType="lpstr">
      <vt:lpstr>ＭＳ Ｐゴシック</vt:lpstr>
      <vt:lpstr>Arial</vt:lpstr>
      <vt:lpstr>Arial Narrow</vt:lpstr>
      <vt:lpstr>Calibri</vt:lpstr>
      <vt:lpstr>Lucida Grande</vt:lpstr>
      <vt:lpstr>Wingdings</vt:lpstr>
      <vt:lpstr>ヒラギノ角ゴ Pro W3</vt:lpstr>
      <vt:lpstr>ThèmeUdeS</vt:lpstr>
      <vt:lpstr>Présentation PowerPoint</vt:lpstr>
      <vt:lpstr>Context and problem</vt:lpstr>
      <vt:lpstr>Methodology: Hydrological model</vt:lpstr>
      <vt:lpstr>Methodology: Hydraulic model</vt:lpstr>
      <vt:lpstr>Results: Bathymetry comparison</vt:lpstr>
      <vt:lpstr>Results: Flood areas</vt:lpstr>
      <vt:lpstr>ANALYSYS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créatif : pour travailler autrement dans votre organisation</dc:title>
  <dc:creator>Utilisateur de Microsoft Office</dc:creator>
  <cp:lastModifiedBy>Sergio Andrés Redondo Tilano</cp:lastModifiedBy>
  <cp:revision>69</cp:revision>
  <cp:lastPrinted>2017-10-30T18:08:19Z</cp:lastPrinted>
  <dcterms:created xsi:type="dcterms:W3CDTF">2017-10-17T15:18:22Z</dcterms:created>
  <dcterms:modified xsi:type="dcterms:W3CDTF">2022-05-23T19:51:12Z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0x010100F30865602655EE40AC89EC7221EFC1A7</vt:lpwstr>
  </property>
</Properties>
</file>