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1C1"/>
    <a:srgbClr val="FFFFFF"/>
    <a:srgbClr val="727272"/>
    <a:srgbClr val="FEA69B"/>
    <a:srgbClr val="FF0000"/>
    <a:srgbClr val="CCFFFF"/>
    <a:srgbClr val="191919"/>
    <a:srgbClr val="8DC2D7"/>
    <a:srgbClr val="70AD47"/>
    <a:srgbClr val="B65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5196" autoAdjust="0"/>
  </p:normalViewPr>
  <p:slideViewPr>
    <p:cSldViewPr snapToGrid="0" showGuides="1">
      <p:cViewPr varScale="1">
        <p:scale>
          <a:sx n="82" d="100"/>
          <a:sy n="82" d="100"/>
        </p:scale>
        <p:origin x="63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367A6-90B3-49EE-8B0E-348E8279177B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0D687-9FD5-4F74-BDB9-5CF165642FA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257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77DD-EE2B-452E-BBD8-CA63E6B55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87F23-F638-492D-9B7C-F97070EE3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2698B-1DE0-4538-89F5-EF35D65C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A415F-9C68-4E60-BAFE-974DFD289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469E9-C333-4D3B-B44D-CBF02B626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245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196E5-9F57-4B4C-800E-BA040C051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86482-E863-4526-BF29-84CCF327E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2394A-AAC4-4065-B740-91D5C2AD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E155D-4ED6-4F33-B035-1DEB490B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2794D-DFEF-4679-9D10-EBB2A067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9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A0D3E1-40FE-41F5-83BC-A98A19C41E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CBC73-07E4-4563-9008-7D385BEBE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B0FFD-A3B6-42E2-815B-399F2F65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28B43-0F35-45EB-9561-5714F520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52D2D-C864-4065-B37A-FC0DC890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7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6034-938F-41A5-A396-3FFA9156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AEC2-13BC-498D-98EE-DF434BDD7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94278-C77D-46AA-8A9B-D52A5298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6BA48-0F26-4167-8B06-3C112456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1523-22BE-4BDC-9D30-BB499685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83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4279-E38C-49BB-B863-5E7F14BB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DF28-FA95-4138-9532-932BBDE0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A4065-839E-4EE3-881D-D60AD8B3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FEEFB-2E0F-4FCD-804B-0509D6BC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86ECC-68A6-43F9-9B40-BABE0AF9F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7915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514D-3F80-41C9-BBEF-D9A33727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5635-B4E2-4793-B8B5-14DCDF05B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540AF-8C7D-467E-9DAB-47713796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90CC5-8B5C-47CA-9F87-FA1677CD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C34C6-E8BA-472D-A414-ADFC5B7E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8C6B5-30D2-452C-A133-FEC131E4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137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70B6-C66E-49C6-8BBF-AF6FFC96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D0AF0-3D35-4B18-BA8B-614A4F61A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04968-D82B-44C0-ADA6-8113C1F77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B44AF-8925-4BD2-860A-26E9A6980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487C7-6813-4A49-80A4-7FA9752B9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DE8FF-053C-48D9-BBDD-7D7C75B3E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D4EA5C-63EC-4FED-B323-3010E3E3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5BC10-3CC8-4A2B-836F-FEB32791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3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2A05-10A0-46DF-8DAE-1A05B595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BA476-1060-4302-B872-57C74535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09E5B-AEFE-4442-9C6D-F9DD4E32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843FD-A2D0-4BF4-9388-39E872E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A92E9-5008-49B2-9A3D-194CDFC1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18A63-52B9-4438-AC91-C61F2A289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366EB-BD29-42AE-BD81-9443F615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381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25DF-E696-412A-BE71-CE34B7CD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1632-8729-42AB-AFDF-476353116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3EC52-F72B-4D8B-9215-30CCF207E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77E84-DA68-4629-8E34-D9C3148C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164FA-A68B-4781-8F63-01DCBC4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0DFA5-A6FC-43DE-A617-D8CCF1AF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58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E434-2BF4-403A-AE34-0F36409E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FB083-15F9-454D-9063-91D973D73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6FD0-4A2D-4F0A-902F-E1E21FC5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577C-576E-4769-AEBD-03E791B2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CE915-C221-407D-AB22-991CCECC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90150-C5A7-44FB-8151-34466C25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416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5155E-CB74-4863-B4D1-221078A4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D1A68-ACAC-459D-B8FF-6771B0594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65049-F151-4FAD-B405-A37A6A075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34F9-30DB-442D-95DE-7547A01FEBB5}" type="datetimeFigureOut">
              <a:rPr lang="en-IN" smtClean="0"/>
              <a:t>22-05-2022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9C6D4-B2E2-470F-9FEE-ED87FA97A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AC5D1-9907-4B48-9026-25B370D04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6985D-AB1B-4C22-8A4E-B128AF3060E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485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11DCF-30DC-9942-A7CA-A32135367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1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36A0C3-6B7C-BCE5-69DE-D5B74A22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6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2CEF8-3AED-5ABA-ACE6-2EA322BE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145DB-BFF9-DF21-0496-72A42B3A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3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6AAAA-DC6D-7152-2130-A325EF28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84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EAEEB4-C4D1-18AA-AA0F-E098793FA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4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6EBD4-654C-CB5C-BE10-5C034928A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41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9D24F-E161-AABB-31FB-8159AF431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7673E-BEC6-9A9B-0C45-6E247448E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0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A5873-1786-9A06-9124-71F4C5A1C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07863-A4E3-64A4-2704-C91EA591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94096-7E95-C2C3-B6F9-CE6D1C61D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0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568F2-0850-081D-FB8C-CAE949E3C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3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EC44C-BE2B-87ED-2C0E-FF454103B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9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16B4D-0045-DEFB-2CA4-0683B2F2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8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4724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Manoj Hari</dc:creator>
  <cp:lastModifiedBy>Manoj Hari</cp:lastModifiedBy>
  <cp:revision>2322</cp:revision>
  <dcterms:created xsi:type="dcterms:W3CDTF">2021-10-01T05:16:21Z</dcterms:created>
  <dcterms:modified xsi:type="dcterms:W3CDTF">2022-05-22T11:01:56Z</dcterms:modified>
</cp:coreProperties>
</file>