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3"/>
  </p:notesMasterIdLst>
  <p:sldIdLst>
    <p:sldId id="281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5306D8-0BC3-43A7-B3E4-A76AEC63C3B5}" v="24" dt="2022-05-12T15:58:40.652"/>
  </p1510:revLst>
</p1510:revInfo>
</file>

<file path=ppt/tableStyles.xml><?xml version="1.0" encoding="utf-8"?>
<a:tblStyleLst xmlns:a="http://schemas.openxmlformats.org/drawingml/2006/main" def="{BC3EF631-44F8-4C56-9787-CE3C886F5253}">
  <a:tblStyle styleId="{BC3EF631-44F8-4C56-9787-CE3C886F5253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rgbClr val="E8EDF0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8EDF0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60" autoAdjust="0"/>
  </p:normalViewPr>
  <p:slideViewPr>
    <p:cSldViewPr snapToGrid="0">
      <p:cViewPr varScale="1">
        <p:scale>
          <a:sx n="160" d="100"/>
          <a:sy n="160" d="100"/>
        </p:scale>
        <p:origin x="20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rianna Budimir" userId="f2eed5ef-abb4-4904-b118-f2a9d564c466" providerId="ADAL" clId="{225306D8-0BC3-43A7-B3E4-A76AEC63C3B5}"/>
    <pc:docChg chg="undo custSel addSld delSld modSld">
      <pc:chgData name="Mirianna Budimir" userId="f2eed5ef-abb4-4904-b118-f2a9d564c466" providerId="ADAL" clId="{225306D8-0BC3-43A7-B3E4-A76AEC63C3B5}" dt="2022-05-20T10:56:20.915" v="342" actId="13926"/>
      <pc:docMkLst>
        <pc:docMk/>
      </pc:docMkLst>
      <pc:sldChg chg="delSp modSp del mod">
        <pc:chgData name="Mirianna Budimir" userId="f2eed5ef-abb4-4904-b118-f2a9d564c466" providerId="ADAL" clId="{225306D8-0BC3-43A7-B3E4-A76AEC63C3B5}" dt="2022-05-12T15:10:52.406" v="27" actId="47"/>
        <pc:sldMkLst>
          <pc:docMk/>
          <pc:sldMk cId="3762864071" sldId="256"/>
        </pc:sldMkLst>
        <pc:spChg chg="mod">
          <ac:chgData name="Mirianna Budimir" userId="f2eed5ef-abb4-4904-b118-f2a9d564c466" providerId="ADAL" clId="{225306D8-0BC3-43A7-B3E4-A76AEC63C3B5}" dt="2022-05-12T15:08:10.915" v="7" actId="404"/>
          <ac:spMkLst>
            <pc:docMk/>
            <pc:sldMk cId="3762864071" sldId="256"/>
            <ac:spMk id="2" creationId="{00000000-0000-0000-0000-000000000000}"/>
          </ac:spMkLst>
        </pc:spChg>
        <pc:spChg chg="mod">
          <ac:chgData name="Mirianna Budimir" userId="f2eed5ef-abb4-4904-b118-f2a9d564c466" providerId="ADAL" clId="{225306D8-0BC3-43A7-B3E4-A76AEC63C3B5}" dt="2022-05-12T15:08:18.243" v="9" actId="14100"/>
          <ac:spMkLst>
            <pc:docMk/>
            <pc:sldMk cId="3762864071" sldId="256"/>
            <ac:spMk id="3" creationId="{00000000-0000-0000-0000-000000000000}"/>
          </ac:spMkLst>
        </pc:spChg>
        <pc:picChg chg="del">
          <ac:chgData name="Mirianna Budimir" userId="f2eed5ef-abb4-4904-b118-f2a9d564c466" providerId="ADAL" clId="{225306D8-0BC3-43A7-B3E4-A76AEC63C3B5}" dt="2022-05-12T15:08:24.610" v="12" actId="478"/>
          <ac:picMkLst>
            <pc:docMk/>
            <pc:sldMk cId="3762864071" sldId="256"/>
            <ac:picMk id="10" creationId="{00000000-0000-0000-0000-000000000000}"/>
          </ac:picMkLst>
        </pc:picChg>
        <pc:picChg chg="del mod">
          <ac:chgData name="Mirianna Budimir" userId="f2eed5ef-abb4-4904-b118-f2a9d564c466" providerId="ADAL" clId="{225306D8-0BC3-43A7-B3E4-A76AEC63C3B5}" dt="2022-05-12T15:08:22.823" v="11" actId="478"/>
          <ac:picMkLst>
            <pc:docMk/>
            <pc:sldMk cId="3762864071" sldId="256"/>
            <ac:picMk id="12" creationId="{00000000-0000-0000-0000-000000000000}"/>
          </ac:picMkLst>
        </pc:picChg>
      </pc:sldChg>
      <pc:sldChg chg="addSp delSp modSp mod">
        <pc:chgData name="Mirianna Budimir" userId="f2eed5ef-abb4-4904-b118-f2a9d564c466" providerId="ADAL" clId="{225306D8-0BC3-43A7-B3E4-A76AEC63C3B5}" dt="2022-05-12T16:00:28.825" v="341" actId="20577"/>
        <pc:sldMkLst>
          <pc:docMk/>
          <pc:sldMk cId="1112602778" sldId="281"/>
        </pc:sldMkLst>
        <pc:spChg chg="mod">
          <ac:chgData name="Mirianna Budimir" userId="f2eed5ef-abb4-4904-b118-f2a9d564c466" providerId="ADAL" clId="{225306D8-0BC3-43A7-B3E4-A76AEC63C3B5}" dt="2022-05-12T16:00:16.403" v="335" actId="20577"/>
          <ac:spMkLst>
            <pc:docMk/>
            <pc:sldMk cId="1112602778" sldId="281"/>
            <ac:spMk id="2" creationId="{CA64F517-6E92-4A1E-BAD3-C878450BE7EC}"/>
          </ac:spMkLst>
        </pc:spChg>
        <pc:spChg chg="del">
          <ac:chgData name="Mirianna Budimir" userId="f2eed5ef-abb4-4904-b118-f2a9d564c466" providerId="ADAL" clId="{225306D8-0BC3-43A7-B3E4-A76AEC63C3B5}" dt="2022-05-12T15:10:20.358" v="21" actId="478"/>
          <ac:spMkLst>
            <pc:docMk/>
            <pc:sldMk cId="1112602778" sldId="281"/>
            <ac:spMk id="3" creationId="{3C65E3AC-3910-4E36-AA2F-A32C6E0AF65B}"/>
          </ac:spMkLst>
        </pc:spChg>
        <pc:spChg chg="del">
          <ac:chgData name="Mirianna Budimir" userId="f2eed5ef-abb4-4904-b118-f2a9d564c466" providerId="ADAL" clId="{225306D8-0BC3-43A7-B3E4-A76AEC63C3B5}" dt="2022-05-12T15:59:25.195" v="307" actId="478"/>
          <ac:spMkLst>
            <pc:docMk/>
            <pc:sldMk cId="1112602778" sldId="281"/>
            <ac:spMk id="4" creationId="{569DC6B4-62B3-4C3D-AFBC-A4699107741A}"/>
          </ac:spMkLst>
        </pc:spChg>
        <pc:spChg chg="add del mod">
          <ac:chgData name="Mirianna Budimir" userId="f2eed5ef-abb4-4904-b118-f2a9d564c466" providerId="ADAL" clId="{225306D8-0BC3-43A7-B3E4-A76AEC63C3B5}" dt="2022-05-12T15:09:35.826" v="14" actId="478"/>
          <ac:spMkLst>
            <pc:docMk/>
            <pc:sldMk cId="1112602778" sldId="281"/>
            <ac:spMk id="5" creationId="{5DC54B07-EA61-4634-A9B0-4F633E78C257}"/>
          </ac:spMkLst>
        </pc:spChg>
        <pc:spChg chg="add mod">
          <ac:chgData name="Mirianna Budimir" userId="f2eed5ef-abb4-4904-b118-f2a9d564c466" providerId="ADAL" clId="{225306D8-0BC3-43A7-B3E4-A76AEC63C3B5}" dt="2022-05-12T16:00:28.825" v="341" actId="20577"/>
          <ac:spMkLst>
            <pc:docMk/>
            <pc:sldMk cId="1112602778" sldId="281"/>
            <ac:spMk id="6" creationId="{E62E4F91-05C8-4B90-BFC7-F3D630EA3482}"/>
          </ac:spMkLst>
        </pc:spChg>
        <pc:spChg chg="add del">
          <ac:chgData name="Mirianna Budimir" userId="f2eed5ef-abb4-4904-b118-f2a9d564c466" providerId="ADAL" clId="{225306D8-0BC3-43A7-B3E4-A76AEC63C3B5}" dt="2022-05-12T15:10:18.762" v="20" actId="478"/>
          <ac:spMkLst>
            <pc:docMk/>
            <pc:sldMk cId="1112602778" sldId="281"/>
            <ac:spMk id="9" creationId="{D86DA595-F24A-4114-855C-DB2CFC68A5B6}"/>
          </ac:spMkLst>
        </pc:spChg>
        <pc:picChg chg="add del mod modCrop">
          <ac:chgData name="Mirianna Budimir" userId="f2eed5ef-abb4-4904-b118-f2a9d564c466" providerId="ADAL" clId="{225306D8-0BC3-43A7-B3E4-A76AEC63C3B5}" dt="2022-05-12T15:59:21.482" v="306" actId="478"/>
          <ac:picMkLst>
            <pc:docMk/>
            <pc:sldMk cId="1112602778" sldId="281"/>
            <ac:picMk id="7" creationId="{A36F5B7C-C196-4D1F-B51D-E333AFA218C5}"/>
          </ac:picMkLst>
        </pc:picChg>
      </pc:sldChg>
      <pc:sldChg chg="new del">
        <pc:chgData name="Mirianna Budimir" userId="f2eed5ef-abb4-4904-b118-f2a9d564c466" providerId="ADAL" clId="{225306D8-0BC3-43A7-B3E4-A76AEC63C3B5}" dt="2022-05-12T15:11:53.153" v="31" actId="47"/>
        <pc:sldMkLst>
          <pc:docMk/>
          <pc:sldMk cId="3975562971" sldId="282"/>
        </pc:sldMkLst>
      </pc:sldChg>
      <pc:sldChg chg="addSp delSp modSp new mod">
        <pc:chgData name="Mirianna Budimir" userId="f2eed5ef-abb4-4904-b118-f2a9d564c466" providerId="ADAL" clId="{225306D8-0BC3-43A7-B3E4-A76AEC63C3B5}" dt="2022-05-12T15:17:00.039" v="93" actId="255"/>
        <pc:sldMkLst>
          <pc:docMk/>
          <pc:sldMk cId="1151652733" sldId="283"/>
        </pc:sldMkLst>
        <pc:spChg chg="mod">
          <ac:chgData name="Mirianna Budimir" userId="f2eed5ef-abb4-4904-b118-f2a9d564c466" providerId="ADAL" clId="{225306D8-0BC3-43A7-B3E4-A76AEC63C3B5}" dt="2022-05-12T15:13:08.942" v="50" actId="207"/>
          <ac:spMkLst>
            <pc:docMk/>
            <pc:sldMk cId="1151652733" sldId="283"/>
            <ac:spMk id="2" creationId="{983970AD-5E18-47BF-9773-9C14E877F7FB}"/>
          </ac:spMkLst>
        </pc:spChg>
        <pc:spChg chg="del">
          <ac:chgData name="Mirianna Budimir" userId="f2eed5ef-abb4-4904-b118-f2a9d564c466" providerId="ADAL" clId="{225306D8-0BC3-43A7-B3E4-A76AEC63C3B5}" dt="2022-05-12T15:12:16.795" v="37" actId="478"/>
          <ac:spMkLst>
            <pc:docMk/>
            <pc:sldMk cId="1151652733" sldId="283"/>
            <ac:spMk id="3" creationId="{5D0CA010-440B-48CB-96A0-1B0EBA91B353}"/>
          </ac:spMkLst>
        </pc:spChg>
        <pc:spChg chg="mod">
          <ac:chgData name="Mirianna Budimir" userId="f2eed5ef-abb4-4904-b118-f2a9d564c466" providerId="ADAL" clId="{225306D8-0BC3-43A7-B3E4-A76AEC63C3B5}" dt="2022-05-12T15:17:00.039" v="93" actId="255"/>
          <ac:spMkLst>
            <pc:docMk/>
            <pc:sldMk cId="1151652733" sldId="283"/>
            <ac:spMk id="4" creationId="{92678A43-01A1-46BD-8BC0-0535FABA08B9}"/>
          </ac:spMkLst>
        </pc:spChg>
        <pc:picChg chg="add mod">
          <ac:chgData name="Mirianna Budimir" userId="f2eed5ef-abb4-4904-b118-f2a9d564c466" providerId="ADAL" clId="{225306D8-0BC3-43A7-B3E4-A76AEC63C3B5}" dt="2022-05-12T15:13:24.356" v="53" actId="14100"/>
          <ac:picMkLst>
            <pc:docMk/>
            <pc:sldMk cId="1151652733" sldId="283"/>
            <ac:picMk id="5" creationId="{E6EB5DFE-8F74-4D51-A607-8D7759140657}"/>
          </ac:picMkLst>
        </pc:picChg>
      </pc:sldChg>
      <pc:sldChg chg="addSp delSp modSp add mod">
        <pc:chgData name="Mirianna Budimir" userId="f2eed5ef-abb4-4904-b118-f2a9d564c466" providerId="ADAL" clId="{225306D8-0BC3-43A7-B3E4-A76AEC63C3B5}" dt="2022-05-12T15:15:02.648" v="67" actId="14100"/>
        <pc:sldMkLst>
          <pc:docMk/>
          <pc:sldMk cId="154391941" sldId="284"/>
        </pc:sldMkLst>
        <pc:spChg chg="mod">
          <ac:chgData name="Mirianna Budimir" userId="f2eed5ef-abb4-4904-b118-f2a9d564c466" providerId="ADAL" clId="{225306D8-0BC3-43A7-B3E4-A76AEC63C3B5}" dt="2022-05-12T15:14:32.097" v="61"/>
          <ac:spMkLst>
            <pc:docMk/>
            <pc:sldMk cId="154391941" sldId="284"/>
            <ac:spMk id="2" creationId="{983970AD-5E18-47BF-9773-9C14E877F7FB}"/>
          </ac:spMkLst>
        </pc:spChg>
        <pc:spChg chg="mod">
          <ac:chgData name="Mirianna Budimir" userId="f2eed5ef-abb4-4904-b118-f2a9d564c466" providerId="ADAL" clId="{225306D8-0BC3-43A7-B3E4-A76AEC63C3B5}" dt="2022-05-12T15:15:02.648" v="67" actId="14100"/>
          <ac:spMkLst>
            <pc:docMk/>
            <pc:sldMk cId="154391941" sldId="284"/>
            <ac:spMk id="4" creationId="{92678A43-01A1-46BD-8BC0-0535FABA08B9}"/>
          </ac:spMkLst>
        </pc:spChg>
        <pc:picChg chg="del">
          <ac:chgData name="Mirianna Budimir" userId="f2eed5ef-abb4-4904-b118-f2a9d564c466" providerId="ADAL" clId="{225306D8-0BC3-43A7-B3E4-A76AEC63C3B5}" dt="2022-05-12T15:14:55.800" v="64" actId="478"/>
          <ac:picMkLst>
            <pc:docMk/>
            <pc:sldMk cId="154391941" sldId="284"/>
            <ac:picMk id="5" creationId="{E6EB5DFE-8F74-4D51-A607-8D7759140657}"/>
          </ac:picMkLst>
        </pc:picChg>
        <pc:picChg chg="add mod">
          <ac:chgData name="Mirianna Budimir" userId="f2eed5ef-abb4-4904-b118-f2a9d564c466" providerId="ADAL" clId="{225306D8-0BC3-43A7-B3E4-A76AEC63C3B5}" dt="2022-05-12T15:14:59.125" v="66" actId="1076"/>
          <ac:picMkLst>
            <pc:docMk/>
            <pc:sldMk cId="154391941" sldId="284"/>
            <ac:picMk id="6" creationId="{E17AD021-BB41-4A9C-928C-EFB1292A495C}"/>
          </ac:picMkLst>
        </pc:picChg>
      </pc:sldChg>
      <pc:sldChg chg="addSp delSp modSp add mod">
        <pc:chgData name="Mirianna Budimir" userId="f2eed5ef-abb4-4904-b118-f2a9d564c466" providerId="ADAL" clId="{225306D8-0BC3-43A7-B3E4-A76AEC63C3B5}" dt="2022-05-12T15:18:18.755" v="105" actId="6549"/>
        <pc:sldMkLst>
          <pc:docMk/>
          <pc:sldMk cId="1261979390" sldId="285"/>
        </pc:sldMkLst>
        <pc:spChg chg="mod">
          <ac:chgData name="Mirianna Budimir" userId="f2eed5ef-abb4-4904-b118-f2a9d564c466" providerId="ADAL" clId="{225306D8-0BC3-43A7-B3E4-A76AEC63C3B5}" dt="2022-05-12T15:15:27.451" v="70" actId="14100"/>
          <ac:spMkLst>
            <pc:docMk/>
            <pc:sldMk cId="1261979390" sldId="285"/>
            <ac:spMk id="2" creationId="{983970AD-5E18-47BF-9773-9C14E877F7FB}"/>
          </ac:spMkLst>
        </pc:spChg>
        <pc:spChg chg="mod">
          <ac:chgData name="Mirianna Budimir" userId="f2eed5ef-abb4-4904-b118-f2a9d564c466" providerId="ADAL" clId="{225306D8-0BC3-43A7-B3E4-A76AEC63C3B5}" dt="2022-05-12T15:18:18.755" v="105" actId="6549"/>
          <ac:spMkLst>
            <pc:docMk/>
            <pc:sldMk cId="1261979390" sldId="285"/>
            <ac:spMk id="4" creationId="{92678A43-01A1-46BD-8BC0-0535FABA08B9}"/>
          </ac:spMkLst>
        </pc:spChg>
        <pc:picChg chg="add mod">
          <ac:chgData name="Mirianna Budimir" userId="f2eed5ef-abb4-4904-b118-f2a9d564c466" providerId="ADAL" clId="{225306D8-0BC3-43A7-B3E4-A76AEC63C3B5}" dt="2022-05-12T15:15:36.536" v="73" actId="1076"/>
          <ac:picMkLst>
            <pc:docMk/>
            <pc:sldMk cId="1261979390" sldId="285"/>
            <ac:picMk id="5" creationId="{348351EF-4E78-4EC0-BB5D-7F86E6B9D5C5}"/>
          </ac:picMkLst>
        </pc:picChg>
        <pc:picChg chg="del">
          <ac:chgData name="Mirianna Budimir" userId="f2eed5ef-abb4-4904-b118-f2a9d564c466" providerId="ADAL" clId="{225306D8-0BC3-43A7-B3E4-A76AEC63C3B5}" dt="2022-05-12T15:15:33.252" v="71" actId="478"/>
          <ac:picMkLst>
            <pc:docMk/>
            <pc:sldMk cId="1261979390" sldId="285"/>
            <ac:picMk id="6" creationId="{E17AD021-BB41-4A9C-928C-EFB1292A495C}"/>
          </ac:picMkLst>
        </pc:picChg>
      </pc:sldChg>
      <pc:sldChg chg="addSp delSp modSp add mod">
        <pc:chgData name="Mirianna Budimir" userId="f2eed5ef-abb4-4904-b118-f2a9d564c466" providerId="ADAL" clId="{225306D8-0BC3-43A7-B3E4-A76AEC63C3B5}" dt="2022-05-12T15:18:51.812" v="109" actId="1076"/>
        <pc:sldMkLst>
          <pc:docMk/>
          <pc:sldMk cId="479708523" sldId="286"/>
        </pc:sldMkLst>
        <pc:spChg chg="mod">
          <ac:chgData name="Mirianna Budimir" userId="f2eed5ef-abb4-4904-b118-f2a9d564c466" providerId="ADAL" clId="{225306D8-0BC3-43A7-B3E4-A76AEC63C3B5}" dt="2022-05-12T15:18:49.425" v="108" actId="14100"/>
          <ac:spMkLst>
            <pc:docMk/>
            <pc:sldMk cId="479708523" sldId="286"/>
            <ac:spMk id="2" creationId="{983970AD-5E18-47BF-9773-9C14E877F7FB}"/>
          </ac:spMkLst>
        </pc:spChg>
        <pc:spChg chg="mod">
          <ac:chgData name="Mirianna Budimir" userId="f2eed5ef-abb4-4904-b118-f2a9d564c466" providerId="ADAL" clId="{225306D8-0BC3-43A7-B3E4-A76AEC63C3B5}" dt="2022-05-12T15:18:51.812" v="109" actId="1076"/>
          <ac:spMkLst>
            <pc:docMk/>
            <pc:sldMk cId="479708523" sldId="286"/>
            <ac:spMk id="4" creationId="{92678A43-01A1-46BD-8BC0-0535FABA08B9}"/>
          </ac:spMkLst>
        </pc:spChg>
        <pc:picChg chg="del">
          <ac:chgData name="Mirianna Budimir" userId="f2eed5ef-abb4-4904-b118-f2a9d564c466" providerId="ADAL" clId="{225306D8-0BC3-43A7-B3E4-A76AEC63C3B5}" dt="2022-05-12T15:17:16.215" v="97" actId="478"/>
          <ac:picMkLst>
            <pc:docMk/>
            <pc:sldMk cId="479708523" sldId="286"/>
            <ac:picMk id="5" creationId="{348351EF-4E78-4EC0-BB5D-7F86E6B9D5C5}"/>
          </ac:picMkLst>
        </pc:picChg>
        <pc:picChg chg="add mod">
          <ac:chgData name="Mirianna Budimir" userId="f2eed5ef-abb4-4904-b118-f2a9d564c466" providerId="ADAL" clId="{225306D8-0BC3-43A7-B3E4-A76AEC63C3B5}" dt="2022-05-12T15:17:25.157" v="98"/>
          <ac:picMkLst>
            <pc:docMk/>
            <pc:sldMk cId="479708523" sldId="286"/>
            <ac:picMk id="6" creationId="{C5E53A18-16FB-4BE6-991F-C30F7CDEB7D5}"/>
          </ac:picMkLst>
        </pc:picChg>
        <pc:picChg chg="add mod">
          <ac:chgData name="Mirianna Budimir" userId="f2eed5ef-abb4-4904-b118-f2a9d564c466" providerId="ADAL" clId="{225306D8-0BC3-43A7-B3E4-A76AEC63C3B5}" dt="2022-05-12T15:17:25.157" v="98"/>
          <ac:picMkLst>
            <pc:docMk/>
            <pc:sldMk cId="479708523" sldId="286"/>
            <ac:picMk id="7" creationId="{92343501-7FC0-4C95-9D26-0854AE0900EF}"/>
          </ac:picMkLst>
        </pc:picChg>
        <pc:picChg chg="add mod">
          <ac:chgData name="Mirianna Budimir" userId="f2eed5ef-abb4-4904-b118-f2a9d564c466" providerId="ADAL" clId="{225306D8-0BC3-43A7-B3E4-A76AEC63C3B5}" dt="2022-05-12T15:17:25.157" v="98"/>
          <ac:picMkLst>
            <pc:docMk/>
            <pc:sldMk cId="479708523" sldId="286"/>
            <ac:picMk id="8" creationId="{FB8B0C75-717C-428C-870B-125C867B009D}"/>
          </ac:picMkLst>
        </pc:picChg>
        <pc:picChg chg="add mod">
          <ac:chgData name="Mirianna Budimir" userId="f2eed5ef-abb4-4904-b118-f2a9d564c466" providerId="ADAL" clId="{225306D8-0BC3-43A7-B3E4-A76AEC63C3B5}" dt="2022-05-12T15:17:25.157" v="98"/>
          <ac:picMkLst>
            <pc:docMk/>
            <pc:sldMk cId="479708523" sldId="286"/>
            <ac:picMk id="9" creationId="{9C4677D2-49A1-4842-93EA-8641161E9820}"/>
          </ac:picMkLst>
        </pc:picChg>
        <pc:picChg chg="add mod">
          <ac:chgData name="Mirianna Budimir" userId="f2eed5ef-abb4-4904-b118-f2a9d564c466" providerId="ADAL" clId="{225306D8-0BC3-43A7-B3E4-A76AEC63C3B5}" dt="2022-05-12T15:17:25.157" v="98"/>
          <ac:picMkLst>
            <pc:docMk/>
            <pc:sldMk cId="479708523" sldId="286"/>
            <ac:picMk id="10" creationId="{8C65E935-D673-4D38-BD7F-6CDCA699AF24}"/>
          </ac:picMkLst>
        </pc:picChg>
      </pc:sldChg>
      <pc:sldChg chg="addSp delSp modSp add mod">
        <pc:chgData name="Mirianna Budimir" userId="f2eed5ef-abb4-4904-b118-f2a9d564c466" providerId="ADAL" clId="{225306D8-0BC3-43A7-B3E4-A76AEC63C3B5}" dt="2022-05-12T15:59:04.381" v="305" actId="14100"/>
        <pc:sldMkLst>
          <pc:docMk/>
          <pc:sldMk cId="3011694520" sldId="287"/>
        </pc:sldMkLst>
        <pc:spChg chg="mod">
          <ac:chgData name="Mirianna Budimir" userId="f2eed5ef-abb4-4904-b118-f2a9d564c466" providerId="ADAL" clId="{225306D8-0BC3-43A7-B3E4-A76AEC63C3B5}" dt="2022-05-12T15:18:37.105" v="107" actId="14100"/>
          <ac:spMkLst>
            <pc:docMk/>
            <pc:sldMk cId="3011694520" sldId="287"/>
            <ac:spMk id="2" creationId="{983970AD-5E18-47BF-9773-9C14E877F7FB}"/>
          </ac:spMkLst>
        </pc:spChg>
        <pc:spChg chg="mod">
          <ac:chgData name="Mirianna Budimir" userId="f2eed5ef-abb4-4904-b118-f2a9d564c466" providerId="ADAL" clId="{225306D8-0BC3-43A7-B3E4-A76AEC63C3B5}" dt="2022-05-12T15:58:57.081" v="303" actId="14100"/>
          <ac:spMkLst>
            <pc:docMk/>
            <pc:sldMk cId="3011694520" sldId="287"/>
            <ac:spMk id="4" creationId="{92678A43-01A1-46BD-8BC0-0535FABA08B9}"/>
          </ac:spMkLst>
        </pc:spChg>
        <pc:picChg chg="del">
          <ac:chgData name="Mirianna Budimir" userId="f2eed5ef-abb4-4904-b118-f2a9d564c466" providerId="ADAL" clId="{225306D8-0BC3-43A7-B3E4-A76AEC63C3B5}" dt="2022-05-12T15:20:20.837" v="137" actId="478"/>
          <ac:picMkLst>
            <pc:docMk/>
            <pc:sldMk cId="3011694520" sldId="287"/>
            <ac:picMk id="5" creationId="{348351EF-4E78-4EC0-BB5D-7F86E6B9D5C5}"/>
          </ac:picMkLst>
        </pc:picChg>
        <pc:picChg chg="add del mod">
          <ac:chgData name="Mirianna Budimir" userId="f2eed5ef-abb4-4904-b118-f2a9d564c466" providerId="ADAL" clId="{225306D8-0BC3-43A7-B3E4-A76AEC63C3B5}" dt="2022-05-12T15:45:40.482" v="275" actId="21"/>
          <ac:picMkLst>
            <pc:docMk/>
            <pc:sldMk cId="3011694520" sldId="287"/>
            <ac:picMk id="6" creationId="{EF94A39C-ADB0-4F91-8660-69F59B9FA1FD}"/>
          </ac:picMkLst>
        </pc:picChg>
        <pc:picChg chg="add del mod">
          <ac:chgData name="Mirianna Budimir" userId="f2eed5ef-abb4-4904-b118-f2a9d564c466" providerId="ADAL" clId="{225306D8-0BC3-43A7-B3E4-A76AEC63C3B5}" dt="2022-05-12T15:58:03.182" v="299" actId="478"/>
          <ac:picMkLst>
            <pc:docMk/>
            <pc:sldMk cId="3011694520" sldId="287"/>
            <ac:picMk id="7" creationId="{7F38C03B-57B7-478D-BF95-C591FC2AAB29}"/>
          </ac:picMkLst>
        </pc:picChg>
        <pc:picChg chg="add mod">
          <ac:chgData name="Mirianna Budimir" userId="f2eed5ef-abb4-4904-b118-f2a9d564c466" providerId="ADAL" clId="{225306D8-0BC3-43A7-B3E4-A76AEC63C3B5}" dt="2022-05-12T15:59:04.381" v="305" actId="14100"/>
          <ac:picMkLst>
            <pc:docMk/>
            <pc:sldMk cId="3011694520" sldId="287"/>
            <ac:picMk id="8" creationId="{88EF751C-52D4-4193-AB4D-EDC6AF64AA6E}"/>
          </ac:picMkLst>
        </pc:picChg>
      </pc:sldChg>
      <pc:sldChg chg="addSp delSp modSp add mod">
        <pc:chgData name="Mirianna Budimir" userId="f2eed5ef-abb4-4904-b118-f2a9d564c466" providerId="ADAL" clId="{225306D8-0BC3-43A7-B3E4-A76AEC63C3B5}" dt="2022-05-12T15:33:01.715" v="263" actId="1076"/>
        <pc:sldMkLst>
          <pc:docMk/>
          <pc:sldMk cId="3689053090" sldId="288"/>
        </pc:sldMkLst>
        <pc:spChg chg="mod">
          <ac:chgData name="Mirianna Budimir" userId="f2eed5ef-abb4-4904-b118-f2a9d564c466" providerId="ADAL" clId="{225306D8-0BC3-43A7-B3E4-A76AEC63C3B5}" dt="2022-05-12T15:22:08.244" v="187" actId="20577"/>
          <ac:spMkLst>
            <pc:docMk/>
            <pc:sldMk cId="3689053090" sldId="288"/>
            <ac:spMk id="2" creationId="{983970AD-5E18-47BF-9773-9C14E877F7FB}"/>
          </ac:spMkLst>
        </pc:spChg>
        <pc:spChg chg="mod">
          <ac:chgData name="Mirianna Budimir" userId="f2eed5ef-abb4-4904-b118-f2a9d564c466" providerId="ADAL" clId="{225306D8-0BC3-43A7-B3E4-A76AEC63C3B5}" dt="2022-05-12T15:21:48.283" v="175" actId="113"/>
          <ac:spMkLst>
            <pc:docMk/>
            <pc:sldMk cId="3689053090" sldId="288"/>
            <ac:spMk id="4" creationId="{92678A43-01A1-46BD-8BC0-0535FABA08B9}"/>
          </ac:spMkLst>
        </pc:spChg>
        <pc:picChg chg="add mod">
          <ac:chgData name="Mirianna Budimir" userId="f2eed5ef-abb4-4904-b118-f2a9d564c466" providerId="ADAL" clId="{225306D8-0BC3-43A7-B3E4-A76AEC63C3B5}" dt="2022-05-12T15:33:01.715" v="263" actId="1076"/>
          <ac:picMkLst>
            <pc:docMk/>
            <pc:sldMk cId="3689053090" sldId="288"/>
            <ac:picMk id="5" creationId="{26C2A5B7-89F8-4F33-95E7-47154E77C340}"/>
          </ac:picMkLst>
        </pc:picChg>
        <pc:picChg chg="del">
          <ac:chgData name="Mirianna Budimir" userId="f2eed5ef-abb4-4904-b118-f2a9d564c466" providerId="ADAL" clId="{225306D8-0BC3-43A7-B3E4-A76AEC63C3B5}" dt="2022-05-12T15:21:54.296" v="176" actId="478"/>
          <ac:picMkLst>
            <pc:docMk/>
            <pc:sldMk cId="3689053090" sldId="288"/>
            <ac:picMk id="6" creationId="{EF94A39C-ADB0-4F91-8660-69F59B9FA1FD}"/>
          </ac:picMkLst>
        </pc:picChg>
      </pc:sldChg>
      <pc:sldChg chg="addSp delSp modSp add mod">
        <pc:chgData name="Mirianna Budimir" userId="f2eed5ef-abb4-4904-b118-f2a9d564c466" providerId="ADAL" clId="{225306D8-0BC3-43A7-B3E4-A76AEC63C3B5}" dt="2022-05-12T15:44:24.813" v="274" actId="14100"/>
        <pc:sldMkLst>
          <pc:docMk/>
          <pc:sldMk cId="2645254316" sldId="289"/>
        </pc:sldMkLst>
        <pc:spChg chg="mod">
          <ac:chgData name="Mirianna Budimir" userId="f2eed5ef-abb4-4904-b118-f2a9d564c466" providerId="ADAL" clId="{225306D8-0BC3-43A7-B3E4-A76AEC63C3B5}" dt="2022-05-12T15:22:28.093" v="189"/>
          <ac:spMkLst>
            <pc:docMk/>
            <pc:sldMk cId="2645254316" sldId="289"/>
            <ac:spMk id="2" creationId="{983970AD-5E18-47BF-9773-9C14E877F7FB}"/>
          </ac:spMkLst>
        </pc:spChg>
        <pc:spChg chg="mod">
          <ac:chgData name="Mirianna Budimir" userId="f2eed5ef-abb4-4904-b118-f2a9d564c466" providerId="ADAL" clId="{225306D8-0BC3-43A7-B3E4-A76AEC63C3B5}" dt="2022-05-12T15:44:24.813" v="274" actId="14100"/>
          <ac:spMkLst>
            <pc:docMk/>
            <pc:sldMk cId="2645254316" sldId="289"/>
            <ac:spMk id="4" creationId="{92678A43-01A1-46BD-8BC0-0535FABA08B9}"/>
          </ac:spMkLst>
        </pc:spChg>
        <pc:picChg chg="del">
          <ac:chgData name="Mirianna Budimir" userId="f2eed5ef-abb4-4904-b118-f2a9d564c466" providerId="ADAL" clId="{225306D8-0BC3-43A7-B3E4-A76AEC63C3B5}" dt="2022-05-12T15:22:57.124" v="196" actId="478"/>
          <ac:picMkLst>
            <pc:docMk/>
            <pc:sldMk cId="2645254316" sldId="289"/>
            <ac:picMk id="5" creationId="{26C2A5B7-89F8-4F33-95E7-47154E77C340}"/>
          </ac:picMkLst>
        </pc:picChg>
        <pc:picChg chg="add del mod">
          <ac:chgData name="Mirianna Budimir" userId="f2eed5ef-abb4-4904-b118-f2a9d564c466" providerId="ADAL" clId="{225306D8-0BC3-43A7-B3E4-A76AEC63C3B5}" dt="2022-05-12T15:41:02.768" v="267" actId="478"/>
          <ac:picMkLst>
            <pc:docMk/>
            <pc:sldMk cId="2645254316" sldId="289"/>
            <ac:picMk id="6" creationId="{5EE44845-4548-4B96-9B7C-92433E46661B}"/>
          </ac:picMkLst>
        </pc:picChg>
        <pc:picChg chg="add mod">
          <ac:chgData name="Mirianna Budimir" userId="f2eed5ef-abb4-4904-b118-f2a9d564c466" providerId="ADAL" clId="{225306D8-0BC3-43A7-B3E4-A76AEC63C3B5}" dt="2022-05-12T15:44:22.436" v="273" actId="1076"/>
          <ac:picMkLst>
            <pc:docMk/>
            <pc:sldMk cId="2645254316" sldId="289"/>
            <ac:picMk id="8" creationId="{93222A98-BC80-4877-95E6-0411F8A78C7B}"/>
          </ac:picMkLst>
        </pc:picChg>
      </pc:sldChg>
      <pc:sldChg chg="addSp modSp add mod">
        <pc:chgData name="Mirianna Budimir" userId="f2eed5ef-abb4-4904-b118-f2a9d564c466" providerId="ADAL" clId="{225306D8-0BC3-43A7-B3E4-A76AEC63C3B5}" dt="2022-05-12T15:45:54.023" v="279" actId="1076"/>
        <pc:sldMkLst>
          <pc:docMk/>
          <pc:sldMk cId="2800089031" sldId="290"/>
        </pc:sldMkLst>
        <pc:spChg chg="mod">
          <ac:chgData name="Mirianna Budimir" userId="f2eed5ef-abb4-4904-b118-f2a9d564c466" providerId="ADAL" clId="{225306D8-0BC3-43A7-B3E4-A76AEC63C3B5}" dt="2022-05-12T15:23:18.835" v="207" actId="20577"/>
          <ac:spMkLst>
            <pc:docMk/>
            <pc:sldMk cId="2800089031" sldId="290"/>
            <ac:spMk id="2" creationId="{983970AD-5E18-47BF-9773-9C14E877F7FB}"/>
          </ac:spMkLst>
        </pc:spChg>
        <pc:spChg chg="mod">
          <ac:chgData name="Mirianna Budimir" userId="f2eed5ef-abb4-4904-b118-f2a9d564c466" providerId="ADAL" clId="{225306D8-0BC3-43A7-B3E4-A76AEC63C3B5}" dt="2022-05-12T15:45:46.955" v="277" actId="14100"/>
          <ac:spMkLst>
            <pc:docMk/>
            <pc:sldMk cId="2800089031" sldId="290"/>
            <ac:spMk id="4" creationId="{92678A43-01A1-46BD-8BC0-0535FABA08B9}"/>
          </ac:spMkLst>
        </pc:spChg>
        <pc:picChg chg="add mod">
          <ac:chgData name="Mirianna Budimir" userId="f2eed5ef-abb4-4904-b118-f2a9d564c466" providerId="ADAL" clId="{225306D8-0BC3-43A7-B3E4-A76AEC63C3B5}" dt="2022-05-12T15:45:54.023" v="279" actId="1076"/>
          <ac:picMkLst>
            <pc:docMk/>
            <pc:sldMk cId="2800089031" sldId="290"/>
            <ac:picMk id="5" creationId="{5073C9E8-920D-4F97-990B-C64F3E22EC8A}"/>
          </ac:picMkLst>
        </pc:picChg>
      </pc:sldChg>
      <pc:sldChg chg="addSp modSp add mod">
        <pc:chgData name="Mirianna Budimir" userId="f2eed5ef-abb4-4904-b118-f2a9d564c466" providerId="ADAL" clId="{225306D8-0BC3-43A7-B3E4-A76AEC63C3B5}" dt="2022-05-12T15:57:05.652" v="295" actId="29295"/>
        <pc:sldMkLst>
          <pc:docMk/>
          <pc:sldMk cId="3791804726" sldId="291"/>
        </pc:sldMkLst>
        <pc:spChg chg="mod">
          <ac:chgData name="Mirianna Budimir" userId="f2eed5ef-abb4-4904-b118-f2a9d564c466" providerId="ADAL" clId="{225306D8-0BC3-43A7-B3E4-A76AEC63C3B5}" dt="2022-05-12T15:24:08.620" v="217"/>
          <ac:spMkLst>
            <pc:docMk/>
            <pc:sldMk cId="3791804726" sldId="291"/>
            <ac:spMk id="2" creationId="{983970AD-5E18-47BF-9773-9C14E877F7FB}"/>
          </ac:spMkLst>
        </pc:spChg>
        <pc:spChg chg="mod">
          <ac:chgData name="Mirianna Budimir" userId="f2eed5ef-abb4-4904-b118-f2a9d564c466" providerId="ADAL" clId="{225306D8-0BC3-43A7-B3E4-A76AEC63C3B5}" dt="2022-05-12T15:56:50.536" v="292" actId="404"/>
          <ac:spMkLst>
            <pc:docMk/>
            <pc:sldMk cId="3791804726" sldId="291"/>
            <ac:spMk id="4" creationId="{92678A43-01A1-46BD-8BC0-0535FABA08B9}"/>
          </ac:spMkLst>
        </pc:spChg>
        <pc:picChg chg="add mod ord">
          <ac:chgData name="Mirianna Budimir" userId="f2eed5ef-abb4-4904-b118-f2a9d564c466" providerId="ADAL" clId="{225306D8-0BC3-43A7-B3E4-A76AEC63C3B5}" dt="2022-05-12T15:57:05.652" v="295" actId="29295"/>
          <ac:picMkLst>
            <pc:docMk/>
            <pc:sldMk cId="3791804726" sldId="291"/>
            <ac:picMk id="5" creationId="{88313D53-8D48-45F3-BCF4-F5A576FDA933}"/>
          </ac:picMkLst>
        </pc:picChg>
      </pc:sldChg>
      <pc:sldChg chg="addSp delSp modSp new mod">
        <pc:chgData name="Mirianna Budimir" userId="f2eed5ef-abb4-4904-b118-f2a9d564c466" providerId="ADAL" clId="{225306D8-0BC3-43A7-B3E4-A76AEC63C3B5}" dt="2022-05-20T10:56:20.915" v="342" actId="13926"/>
        <pc:sldMkLst>
          <pc:docMk/>
          <pc:sldMk cId="1248300736" sldId="292"/>
        </pc:sldMkLst>
        <pc:spChg chg="add del mod">
          <ac:chgData name="Mirianna Budimir" userId="f2eed5ef-abb4-4904-b118-f2a9d564c466" providerId="ADAL" clId="{225306D8-0BC3-43A7-B3E4-A76AEC63C3B5}" dt="2022-05-12T15:26:49.789" v="262" actId="207"/>
          <ac:spMkLst>
            <pc:docMk/>
            <pc:sldMk cId="1248300736" sldId="292"/>
            <ac:spMk id="2" creationId="{7B831F6B-A050-4936-8F72-960DB0F6F628}"/>
          </ac:spMkLst>
        </pc:spChg>
        <pc:spChg chg="del mod">
          <ac:chgData name="Mirianna Budimir" userId="f2eed5ef-abb4-4904-b118-f2a9d564c466" providerId="ADAL" clId="{225306D8-0BC3-43A7-B3E4-A76AEC63C3B5}" dt="2022-05-12T15:26:24.205" v="249" actId="478"/>
          <ac:spMkLst>
            <pc:docMk/>
            <pc:sldMk cId="1248300736" sldId="292"/>
            <ac:spMk id="3" creationId="{A63760E5-0F2E-4940-816F-7B0041659AD4}"/>
          </ac:spMkLst>
        </pc:spChg>
        <pc:spChg chg="mod">
          <ac:chgData name="Mirianna Budimir" userId="f2eed5ef-abb4-4904-b118-f2a9d564c466" providerId="ADAL" clId="{225306D8-0BC3-43A7-B3E4-A76AEC63C3B5}" dt="2022-05-20T10:56:20.915" v="342" actId="13926"/>
          <ac:spMkLst>
            <pc:docMk/>
            <pc:sldMk cId="1248300736" sldId="292"/>
            <ac:spMk id="4" creationId="{3834B299-3578-4496-A71F-23CCC2467909}"/>
          </ac:spMkLst>
        </pc:spChg>
      </pc:sldChg>
      <pc:sldMasterChg chg="delSldLayout">
        <pc:chgData name="Mirianna Budimir" userId="f2eed5ef-abb4-4904-b118-f2a9d564c466" providerId="ADAL" clId="{225306D8-0BC3-43A7-B3E4-A76AEC63C3B5}" dt="2022-05-12T15:11:53.153" v="31" actId="47"/>
        <pc:sldMasterMkLst>
          <pc:docMk/>
          <pc:sldMasterMk cId="0" sldId="2147483660"/>
        </pc:sldMasterMkLst>
        <pc:sldLayoutChg chg="del">
          <pc:chgData name="Mirianna Budimir" userId="f2eed5ef-abb4-4904-b118-f2a9d564c466" providerId="ADAL" clId="{225306D8-0BC3-43A7-B3E4-A76AEC63C3B5}" dt="2022-05-12T15:11:53.153" v="31" actId="47"/>
          <pc:sldLayoutMkLst>
            <pc:docMk/>
            <pc:sldMasterMk cId="0" sldId="2147483660"/>
            <pc:sldLayoutMk cId="0" sldId="2147483654"/>
          </pc:sldLayoutMkLst>
        </pc:sldLayoutChg>
        <pc:sldLayoutChg chg="del">
          <pc:chgData name="Mirianna Budimir" userId="f2eed5ef-abb4-4904-b118-f2a9d564c466" providerId="ADAL" clId="{225306D8-0BC3-43A7-B3E4-A76AEC63C3B5}" dt="2022-05-12T15:10:52.406" v="27" actId="47"/>
          <pc:sldLayoutMkLst>
            <pc:docMk/>
            <pc:sldMasterMk cId="0" sldId="2147483660"/>
            <pc:sldLayoutMk cId="575270377" sldId="214748366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750507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877888" y="3515783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2000"/>
              <a:buFont typeface="Avenir"/>
              <a:buNone/>
              <a:defRPr sz="2000" b="1" i="0" u="none" strike="noStrike" cap="none">
                <a:solidFill>
                  <a:srgbClr val="3B3B3B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>
            <a:spLocks noGrp="1"/>
          </p:cNvSpPr>
          <p:nvPr>
            <p:ph type="pic" idx="2"/>
          </p:nvPr>
        </p:nvSpPr>
        <p:spPr>
          <a:xfrm>
            <a:off x="877888" y="247915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3B3B3B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3B3B3B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6533621" y="247915"/>
            <a:ext cx="2347912" cy="162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rgbClr val="3B3B3B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B3B3B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7086600" y="4733002"/>
            <a:ext cx="189144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rgbClr val="BFBFB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628037" y="4733002"/>
            <a:ext cx="33571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s">
  <p:cSld name="Char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983304" y="205979"/>
            <a:ext cx="799474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3200"/>
              <a:buFont typeface="Avenir"/>
              <a:buNone/>
              <a:defRPr sz="3200" b="0" i="0" u="none" strike="noStrike" cap="none">
                <a:solidFill>
                  <a:srgbClr val="3B3B3B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7086600" y="4733002"/>
            <a:ext cx="189144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rgbClr val="BFBFB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628037" y="4733002"/>
            <a:ext cx="33571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44" name="Shape 44"/>
          <p:cNvGraphicFramePr/>
          <p:nvPr/>
        </p:nvGraphicFramePr>
        <p:xfrm>
          <a:off x="983304" y="117475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{BC3EF631-44F8-4C56-9787-CE3C886F5253}</a:tableStyleId>
              </a:tblPr>
              <a:tblGrid>
                <a:gridCol w="1009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3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Avenir"/>
                          <a:ea typeface="Avenir"/>
                          <a:cs typeface="Avenir"/>
                          <a:sym typeface="Avenir"/>
                        </a:rPr>
                        <a:t>Header</a:t>
                      </a:r>
                      <a:endParaRPr sz="1200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50" marR="91450" marT="45725" marB="45725">
                    <a:lnR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Avenir"/>
                          <a:ea typeface="Avenir"/>
                          <a:cs typeface="Avenir"/>
                          <a:sym typeface="Avenir"/>
                        </a:rPr>
                        <a:t>1</a:t>
                      </a:r>
                      <a:endParaRPr sz="1200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Avenir"/>
                          <a:ea typeface="Avenir"/>
                          <a:cs typeface="Avenir"/>
                          <a:sym typeface="Avenir"/>
                        </a:rPr>
                        <a:t>2</a:t>
                      </a:r>
                      <a:endParaRPr sz="1200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Avenir"/>
                          <a:ea typeface="Avenir"/>
                          <a:cs typeface="Avenir"/>
                          <a:sym typeface="Avenir"/>
                        </a:rPr>
                        <a:t>3</a:t>
                      </a:r>
                      <a:endParaRPr sz="1200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B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2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R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2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R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2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R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12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R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5" name="Shape 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77268" y="1208616"/>
            <a:ext cx="4419599" cy="1720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Shape 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3303" y="2929467"/>
            <a:ext cx="2870203" cy="1439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Shape 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14332" y="3039532"/>
            <a:ext cx="3005667" cy="156421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8" name="Shape 48"/>
          <p:cNvGraphicFramePr/>
          <p:nvPr/>
        </p:nvGraphicFramePr>
        <p:xfrm>
          <a:off x="983304" y="117475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{BC3EF631-44F8-4C56-9787-CE3C886F5253}</a:tableStyleId>
              </a:tblPr>
              <a:tblGrid>
                <a:gridCol w="1009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3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Avenir"/>
                          <a:ea typeface="Avenir"/>
                          <a:cs typeface="Avenir"/>
                          <a:sym typeface="Avenir"/>
                        </a:rPr>
                        <a:t>Header</a:t>
                      </a:r>
                      <a:endParaRPr sz="1200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50" marR="91450" marT="45725" marB="45725">
                    <a:lnR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Avenir"/>
                          <a:ea typeface="Avenir"/>
                          <a:cs typeface="Avenir"/>
                          <a:sym typeface="Avenir"/>
                        </a:rPr>
                        <a:t>1</a:t>
                      </a:r>
                      <a:endParaRPr sz="1200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Avenir"/>
                          <a:ea typeface="Avenir"/>
                          <a:cs typeface="Avenir"/>
                          <a:sym typeface="Avenir"/>
                        </a:rPr>
                        <a:t>2</a:t>
                      </a:r>
                      <a:endParaRPr sz="1200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Avenir"/>
                          <a:ea typeface="Avenir"/>
                          <a:cs typeface="Avenir"/>
                          <a:sym typeface="Avenir"/>
                        </a:rPr>
                        <a:t>3</a:t>
                      </a:r>
                      <a:endParaRPr sz="1200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B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2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R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2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R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2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R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12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R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9" name="Shape 4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77268" y="1208616"/>
            <a:ext cx="4419599" cy="1720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Shape 5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83303" y="2929467"/>
            <a:ext cx="2870203" cy="1439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Shape 5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14332" y="3039532"/>
            <a:ext cx="3005667" cy="15642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Image Only">
  <p:cSld name="Title + Image 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983304" y="205979"/>
            <a:ext cx="7906696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3200"/>
              <a:buFont typeface="Avenir"/>
              <a:buNone/>
              <a:defRPr sz="3200" b="0" i="0" u="none" strike="noStrike" cap="none">
                <a:solidFill>
                  <a:srgbClr val="3B3B3B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7086600" y="4733002"/>
            <a:ext cx="189144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rgbClr val="BFBFB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6628037" y="4733002"/>
            <a:ext cx="33571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6" name="Shape 56"/>
          <p:cNvSpPr>
            <a:spLocks noGrp="1"/>
          </p:cNvSpPr>
          <p:nvPr>
            <p:ph type="pic" idx="2"/>
          </p:nvPr>
        </p:nvSpPr>
        <p:spPr>
          <a:xfrm>
            <a:off x="982661" y="1176337"/>
            <a:ext cx="6222471" cy="3319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440"/>
              </a:spcBef>
              <a:spcAft>
                <a:spcPts val="0"/>
              </a:spcAft>
              <a:buClr>
                <a:srgbClr val="3B3B3B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rgbClr val="3B3B3B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7315200" y="4080932"/>
            <a:ext cx="1662113" cy="41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rgbClr val="3B3B3B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rgbClr val="3B3B3B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7086600" y="4733002"/>
            <a:ext cx="189144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rgbClr val="BFBFB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628037" y="4733002"/>
            <a:ext cx="33571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1" name="Shape 61" descr="DFID_logo.ti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22639" y="4602484"/>
            <a:ext cx="376089" cy="404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Shape 62" descr="nerc-logo-large.t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06594" y="4588487"/>
            <a:ext cx="600701" cy="418358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889000" y="1686983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560"/>
              </a:spcBef>
              <a:spcAft>
                <a:spcPts val="0"/>
              </a:spcAft>
              <a:buClr>
                <a:srgbClr val="8B8B8B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B8B8B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ctr" rtl="0">
              <a:spcBef>
                <a:spcPts val="440"/>
              </a:spcBef>
              <a:spcAft>
                <a:spcPts val="0"/>
              </a:spcAft>
              <a:buClr>
                <a:srgbClr val="8B8B8B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8B8B8B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ctr" rtl="0">
              <a:spcBef>
                <a:spcPts val="400"/>
              </a:spcBef>
              <a:spcAft>
                <a:spcPts val="0"/>
              </a:spcAft>
              <a:buClr>
                <a:srgbClr val="8B8B8B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B8B8B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ctr" rtl="0">
              <a:spcBef>
                <a:spcPts val="320"/>
              </a:spcBef>
              <a:spcAft>
                <a:spcPts val="0"/>
              </a:spcAft>
              <a:buClr>
                <a:srgbClr val="8B8B8B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24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B8B8B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B8B8B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B8B8B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B8B8B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ctrTitle"/>
          </p:nvPr>
        </p:nvSpPr>
        <p:spPr>
          <a:xfrm>
            <a:off x="889000" y="2643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3200"/>
              <a:buFont typeface="Avenir"/>
              <a:buNone/>
              <a:defRPr sz="3200" b="0" i="0" u="none" strike="noStrike" cap="none">
                <a:solidFill>
                  <a:srgbClr val="3B3B3B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Separator page">
  <p:cSld name="Section Separator page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7086600" y="4733002"/>
            <a:ext cx="189144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rgbClr val="BFBFB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628037" y="4733002"/>
            <a:ext cx="33571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983304" y="205979"/>
            <a:ext cx="799474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3200"/>
              <a:buFont typeface="Avenir"/>
              <a:buNone/>
              <a:defRPr sz="3200" b="0" i="0" u="none" strike="noStrike" cap="none">
                <a:solidFill>
                  <a:srgbClr val="3B3B3B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983304" y="1299501"/>
            <a:ext cx="7994740" cy="311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rgbClr val="3B3B3B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rgbClr val="3B3B3B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+image layout">
  <p:cSld name="text+image layou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983304" y="205979"/>
            <a:ext cx="799474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3200"/>
              <a:buFont typeface="Avenir"/>
              <a:buNone/>
              <a:defRPr sz="3200" b="0" i="0" u="none" strike="noStrike" cap="none">
                <a:solidFill>
                  <a:srgbClr val="3B3B3B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983304" y="1200151"/>
            <a:ext cx="397729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3B3B3B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3B3B3B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7086600" y="4733002"/>
            <a:ext cx="189144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rgbClr val="BFBFB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628037" y="4733002"/>
            <a:ext cx="33571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pic" idx="2"/>
          </p:nvPr>
        </p:nvSpPr>
        <p:spPr>
          <a:xfrm>
            <a:off x="5148263" y="1200150"/>
            <a:ext cx="3894137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440"/>
              </a:spcBef>
              <a:spcAft>
                <a:spcPts val="0"/>
              </a:spcAft>
              <a:buClr>
                <a:srgbClr val="3B3B3B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rgbClr val="3B3B3B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7086600" y="4733002"/>
            <a:ext cx="189144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rgbClr val="BFBFB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6628037" y="4733002"/>
            <a:ext cx="33571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983304" y="205979"/>
            <a:ext cx="799474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3200"/>
              <a:buFont typeface="Avenir"/>
              <a:buNone/>
              <a:defRPr sz="3200" b="0" i="0" u="none" strike="noStrike" cap="none">
                <a:solidFill>
                  <a:srgbClr val="3B3B3B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8" name="Shape 98"/>
          <p:cNvSpPr txBox="1"/>
          <p:nvPr/>
        </p:nvSpPr>
        <p:spPr>
          <a:xfrm>
            <a:off x="6569363" y="4733002"/>
            <a:ext cx="189144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>
                <a:solidFill>
                  <a:srgbClr val="BFBFBF"/>
                </a:solidFill>
                <a:latin typeface="Avenir"/>
                <a:ea typeface="Avenir"/>
                <a:cs typeface="Avenir"/>
                <a:sym typeface="Avenir"/>
              </a:rPr>
              <a:t>www.shear.org.uk | info@shear.org.uk</a:t>
            </a:r>
            <a:endParaRPr sz="800" b="0" i="0">
              <a:solidFill>
                <a:srgbClr val="BFBFB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99" name="Shape 99"/>
          <p:cNvSpPr txBox="1"/>
          <p:nvPr/>
        </p:nvSpPr>
        <p:spPr>
          <a:xfrm>
            <a:off x="8642333" y="4733002"/>
            <a:ext cx="33571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sz="800">
              <a:solidFill>
                <a:schemeClr val="lt2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0" name="Shape 100"/>
          <p:cNvSpPr/>
          <p:nvPr/>
        </p:nvSpPr>
        <p:spPr>
          <a:xfrm>
            <a:off x="414867" y="-1"/>
            <a:ext cx="8729134" cy="430106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Shape 101"/>
          <p:cNvSpPr txBox="1"/>
          <p:nvPr/>
        </p:nvSpPr>
        <p:spPr>
          <a:xfrm>
            <a:off x="3378200" y="982133"/>
            <a:ext cx="5082607" cy="257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venir"/>
              <a:buNone/>
            </a:pPr>
            <a:r>
              <a:rPr lang="en-US" sz="32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Section title</a:t>
            </a:r>
            <a:endParaRPr sz="3200">
              <a:solidFill>
                <a:srgbClr val="3B3B3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2" name="Shape 102"/>
          <p:cNvSpPr/>
          <p:nvPr/>
        </p:nvSpPr>
        <p:spPr>
          <a:xfrm rot="5400000">
            <a:off x="-2616200" y="-825543"/>
            <a:ext cx="5232399" cy="5207085"/>
          </a:xfrm>
          <a:prstGeom prst="blockArc">
            <a:avLst>
              <a:gd name="adj1" fmla="val 10800000"/>
              <a:gd name="adj2" fmla="val 12224"/>
              <a:gd name="adj3" fmla="val 7707"/>
            </a:avLst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983304" y="205979"/>
            <a:ext cx="799474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3200"/>
              <a:buFont typeface="Avenir"/>
              <a:buNone/>
              <a:defRPr sz="3200" b="0" i="0" u="none" strike="noStrike" cap="none">
                <a:solidFill>
                  <a:srgbClr val="3B3B3B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983304" y="1200151"/>
            <a:ext cx="7994740" cy="3217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rgbClr val="3B3B3B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rgbClr val="3B3B3B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7086600" y="4733002"/>
            <a:ext cx="189144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BFBFB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628037" y="4733002"/>
            <a:ext cx="33571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4" name="Shape 14"/>
          <p:cNvCxnSpPr/>
          <p:nvPr/>
        </p:nvCxnSpPr>
        <p:spPr>
          <a:xfrm rot="10800000">
            <a:off x="6714067" y="5006846"/>
            <a:ext cx="2429933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5" name="Shape 15"/>
          <p:cNvGrpSpPr/>
          <p:nvPr/>
        </p:nvGrpSpPr>
        <p:grpSpPr>
          <a:xfrm>
            <a:off x="0" y="0"/>
            <a:ext cx="428518" cy="5143501"/>
            <a:chOff x="0" y="0"/>
            <a:chExt cx="428518" cy="4417897"/>
          </a:xfrm>
        </p:grpSpPr>
        <p:sp>
          <p:nvSpPr>
            <p:cNvPr id="16" name="Shape 16"/>
            <p:cNvSpPr/>
            <p:nvPr/>
          </p:nvSpPr>
          <p:spPr>
            <a:xfrm>
              <a:off x="0" y="0"/>
              <a:ext cx="342815" cy="44178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Shape 17"/>
            <p:cNvSpPr/>
            <p:nvPr/>
          </p:nvSpPr>
          <p:spPr>
            <a:xfrm>
              <a:off x="342815" y="0"/>
              <a:ext cx="85703" cy="441789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8" name="Shape 18" descr="SHEAR-logo-horizontal-in-line-rgb.jp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95994" y="4583870"/>
            <a:ext cx="2173326" cy="55963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5" r:id="rId5"/>
    <p:sldLayoutId id="2147483656" r:id="rId6"/>
    <p:sldLayoutId id="2147483659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irianna.Budimir@practicalaction.org.uk" TargetMode="Externa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c.copernicus.org/preprints/gc-2021-31/" TargetMode="External"/><Relationship Id="rId2" Type="http://schemas.openxmlformats.org/officeDocument/2006/relationships/hyperlink" Target="mailto:mirianna.budimir@practicalaction.org.uk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4F517-6E92-4A1E-BAD3-C878450BE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304" y="205978"/>
            <a:ext cx="7906696" cy="1944875"/>
          </a:xfrm>
        </p:spPr>
        <p:txBody>
          <a:bodyPr/>
          <a:lstStyle/>
          <a:p>
            <a:r>
              <a:rPr lang="en-GB" sz="4000" b="1" dirty="0">
                <a:solidFill>
                  <a:schemeClr val="tx1"/>
                </a:solidFill>
              </a:rPr>
              <a:t>Developing forecast information for institutional decision-makers</a:t>
            </a:r>
            <a:endParaRPr lang="en-GB" sz="4000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62E4F91-05C8-4B90-BFC7-F3D630EA3482}"/>
              </a:ext>
            </a:extLst>
          </p:cNvPr>
          <p:cNvSpPr txBox="1">
            <a:spLocks/>
          </p:cNvSpPr>
          <p:nvPr/>
        </p:nvSpPr>
        <p:spPr>
          <a:xfrm>
            <a:off x="983304" y="1925128"/>
            <a:ext cx="7850145" cy="2484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3B3B3B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rgbClr val="3B3B3B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0800" indent="0"/>
            <a:r>
              <a:rPr lang="en-GB" sz="1400" dirty="0">
                <a:solidFill>
                  <a:schemeClr val="accent1"/>
                </a:solidFill>
                <a:ea typeface="Times New Roman" panose="02020603050405020304" pitchFamily="18" charset="0"/>
              </a:rPr>
              <a:t>Mirianna Budimir, Alison Sneddon, Issy </a:t>
            </a:r>
            <a:r>
              <a:rPr lang="en-GB" sz="1400" dirty="0" err="1">
                <a:solidFill>
                  <a:schemeClr val="accent1"/>
                </a:solidFill>
                <a:ea typeface="Times New Roman" panose="02020603050405020304" pitchFamily="18" charset="0"/>
              </a:rPr>
              <a:t>Nelder</a:t>
            </a:r>
            <a:r>
              <a:rPr lang="en-GB" sz="1400" dirty="0">
                <a:solidFill>
                  <a:schemeClr val="accent1"/>
                </a:solidFill>
                <a:ea typeface="Times New Roman" panose="02020603050405020304" pitchFamily="18" charset="0"/>
              </a:rPr>
              <a:t>, Sarah Brown, Amy Donovan, and Linda Speight</a:t>
            </a:r>
          </a:p>
          <a:p>
            <a:pPr marL="50800" indent="0"/>
            <a:endParaRPr lang="en-GB" sz="1400" dirty="0">
              <a:solidFill>
                <a:schemeClr val="accent1"/>
              </a:solidFill>
            </a:endParaRPr>
          </a:p>
          <a:p>
            <a:pPr marL="50800" indent="0"/>
            <a:endParaRPr lang="en-GB" sz="1400" dirty="0">
              <a:solidFill>
                <a:schemeClr val="accent1"/>
              </a:solidFill>
            </a:endParaRPr>
          </a:p>
          <a:p>
            <a:pPr marL="50800" indent="0"/>
            <a:r>
              <a:rPr lang="en-GB" sz="1400" dirty="0">
                <a:solidFill>
                  <a:schemeClr val="accent1"/>
                </a:solidFill>
              </a:rPr>
              <a:t>EGU 2022</a:t>
            </a:r>
          </a:p>
          <a:p>
            <a:pPr marL="50800" indent="0"/>
            <a:endParaRPr lang="en-GB" sz="1400" dirty="0">
              <a:solidFill>
                <a:schemeClr val="accent1"/>
              </a:solidFill>
            </a:endParaRPr>
          </a:p>
          <a:p>
            <a:pPr marL="50800" indent="0"/>
            <a:endParaRPr lang="en-GB" sz="1400" dirty="0">
              <a:solidFill>
                <a:schemeClr val="accent1"/>
              </a:solidFill>
            </a:endParaRPr>
          </a:p>
          <a:p>
            <a:pPr marL="50800" indent="0"/>
            <a:r>
              <a:rPr lang="en-GB" sz="1400" dirty="0">
                <a:solidFill>
                  <a:schemeClr val="accent1"/>
                </a:solidFill>
              </a:rPr>
              <a:t>Dr Mirianna Budimir</a:t>
            </a:r>
          </a:p>
          <a:p>
            <a:pPr marL="50800" indent="0"/>
            <a:r>
              <a:rPr lang="en-GB" sz="1400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mirianna.budimir@practicalaction.org.uk</a:t>
            </a:r>
            <a:endParaRPr lang="en-GB" sz="1400" dirty="0">
              <a:solidFill>
                <a:schemeClr val="accent1"/>
              </a:solidFill>
            </a:endParaRPr>
          </a:p>
          <a:p>
            <a:pPr marL="50800" indent="0"/>
            <a:r>
              <a:rPr lang="en-GB" sz="1400" dirty="0">
                <a:solidFill>
                  <a:schemeClr val="accent1"/>
                </a:solidFill>
              </a:rPr>
              <a:t>@MBudimir</a:t>
            </a:r>
          </a:p>
          <a:p>
            <a:pPr marL="50800" indent="0"/>
            <a:endParaRPr lang="en-GB" sz="1100" dirty="0">
              <a:solidFill>
                <a:schemeClr val="accent1"/>
              </a:solidFill>
            </a:endParaRPr>
          </a:p>
          <a:p>
            <a:pPr marL="50800" indent="0"/>
            <a:endParaRPr lang="en-GB" sz="11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602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graffiti, painted, colorful&#10;&#10;Description automatically generated">
            <a:extLst>
              <a:ext uri="{FF2B5EF4-FFF2-40B4-BE49-F238E27FC236}">
                <a16:creationId xmlns:a16="http://schemas.microsoft.com/office/drawing/2014/main" id="{88313D53-8D48-45F3-BCF4-F5A576FDA93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669965" y="955964"/>
            <a:ext cx="8179778" cy="35685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3970AD-5E18-47BF-9773-9C14E877F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304" y="205979"/>
            <a:ext cx="7906696" cy="677005"/>
          </a:xfrm>
        </p:spPr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Gaps and ways forward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678A43-01A1-46BD-8BC0-0535FABA0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8396" y="955964"/>
            <a:ext cx="8179777" cy="2586617"/>
          </a:xfrm>
        </p:spPr>
        <p:txBody>
          <a:bodyPr/>
          <a:lstStyle/>
          <a:p>
            <a:pPr marL="5143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Literature emphasises the importance of collaboration between disciplines, tailoring to users, and the importance of trust and protocols - </a:t>
            </a:r>
            <a:r>
              <a:rPr lang="en-GB" sz="1400" b="1" dirty="0">
                <a:solidFill>
                  <a:schemeClr val="tx1"/>
                </a:solidFill>
              </a:rPr>
              <a:t>little operational guidance of </a:t>
            </a:r>
            <a:r>
              <a:rPr lang="en-GB" sz="1400" b="1" i="1" dirty="0">
                <a:solidFill>
                  <a:schemeClr val="tx1"/>
                </a:solidFill>
              </a:rPr>
              <a:t>how</a:t>
            </a:r>
            <a:r>
              <a:rPr lang="en-GB" sz="1400" b="1" dirty="0">
                <a:solidFill>
                  <a:schemeClr val="tx1"/>
                </a:solidFill>
              </a:rPr>
              <a:t> to do this in practice. </a:t>
            </a:r>
          </a:p>
          <a:p>
            <a:pPr marL="5143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1"/>
              </a:solidFill>
            </a:endParaRPr>
          </a:p>
          <a:p>
            <a:pPr marL="5143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Guidance is needed to </a:t>
            </a:r>
            <a:r>
              <a:rPr lang="en-GB" sz="1400" b="1" dirty="0">
                <a:solidFill>
                  <a:schemeClr val="tx1"/>
                </a:solidFill>
              </a:rPr>
              <a:t>provide structures and approaches for producers of forecasts </a:t>
            </a:r>
            <a:r>
              <a:rPr lang="en-GB" sz="1400" dirty="0">
                <a:solidFill>
                  <a:schemeClr val="tx1"/>
                </a:solidFill>
              </a:rPr>
              <a:t>to do this well, drawing on operational experience as well as academic published research. </a:t>
            </a:r>
          </a:p>
          <a:p>
            <a:pPr marL="5143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1"/>
              </a:solidFill>
            </a:endParaRPr>
          </a:p>
          <a:p>
            <a:pPr marL="5143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Guidance is also needed to </a:t>
            </a:r>
            <a:r>
              <a:rPr lang="en-GB" sz="1400" b="1" dirty="0">
                <a:solidFill>
                  <a:schemeClr val="tx1"/>
                </a:solidFill>
              </a:rPr>
              <a:t>define the specific skills needed from social science or intermediaries</a:t>
            </a:r>
            <a:r>
              <a:rPr lang="en-GB" sz="1400" dirty="0">
                <a:solidFill>
                  <a:schemeClr val="tx1"/>
                </a:solidFill>
              </a:rPr>
              <a:t>, better articulation of their benefits, and guidance on specific areas where the natural hazard community need to improve their skills. </a:t>
            </a:r>
          </a:p>
          <a:p>
            <a:pPr marL="5143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1"/>
              </a:solidFill>
            </a:endParaRPr>
          </a:p>
          <a:p>
            <a:pPr marL="5143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The findings indicate that whilst more research is needed, there is a </a:t>
            </a:r>
            <a:r>
              <a:rPr lang="en-GB" sz="1400" b="1" dirty="0">
                <a:solidFill>
                  <a:schemeClr val="tx1"/>
                </a:solidFill>
              </a:rPr>
              <a:t>significant body of experiential and intuitive knowledge and learning that already exists</a:t>
            </a:r>
            <a:r>
              <a:rPr lang="en-GB" sz="1400" dirty="0">
                <a:solidFill>
                  <a:schemeClr val="tx1"/>
                </a:solidFill>
              </a:rPr>
              <a:t>. Capturing this knowledge would be of significant benefit and interest to those developing forecast information. </a:t>
            </a:r>
          </a:p>
          <a:p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791804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31F6B-A050-4936-8F72-960DB0F6F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1330036"/>
            <a:ext cx="5486400" cy="801857"/>
          </a:xfrm>
        </p:spPr>
        <p:txBody>
          <a:bodyPr/>
          <a:lstStyle/>
          <a:p>
            <a:pPr algn="ctr"/>
            <a:r>
              <a:rPr lang="en-GB" sz="3600" dirty="0">
                <a:solidFill>
                  <a:schemeClr val="accent1"/>
                </a:solidFill>
              </a:rPr>
              <a:t>Thank you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34B299-3578-4496-A71F-23CCC2467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436" y="2867890"/>
            <a:ext cx="5576455" cy="1967345"/>
          </a:xfrm>
        </p:spPr>
        <p:txBody>
          <a:bodyPr/>
          <a:lstStyle/>
          <a:p>
            <a:r>
              <a:rPr lang="it-IT" sz="1000" dirty="0"/>
              <a:t>Dr Mirianna Budimir</a:t>
            </a:r>
          </a:p>
          <a:p>
            <a:r>
              <a:rPr lang="it-IT" sz="1000" dirty="0">
                <a:hlinkClick r:id="rId2"/>
              </a:rPr>
              <a:t>mirianna.budimir@practicalaction.org.uk</a:t>
            </a:r>
            <a:r>
              <a:rPr lang="it-IT" sz="1000" dirty="0"/>
              <a:t> </a:t>
            </a:r>
          </a:p>
          <a:p>
            <a:r>
              <a:rPr lang="it-IT" sz="1000" dirty="0"/>
              <a:t>@MBudimir</a:t>
            </a:r>
          </a:p>
          <a:p>
            <a:endParaRPr lang="it-IT" sz="1000" dirty="0"/>
          </a:p>
          <a:p>
            <a:r>
              <a:rPr lang="it-IT" sz="1000" dirty="0"/>
              <a:t>SHEAR.org.uk</a:t>
            </a:r>
          </a:p>
          <a:p>
            <a:endParaRPr lang="it-IT" sz="1000" dirty="0"/>
          </a:p>
          <a:p>
            <a:r>
              <a:rPr lang="it-IT" sz="1000" dirty="0"/>
              <a:t>Paper pre-print</a:t>
            </a:r>
          </a:p>
          <a:p>
            <a:r>
              <a:rPr lang="it-IT" sz="1000" dirty="0"/>
              <a:t>Geoscience Communication</a:t>
            </a:r>
          </a:p>
          <a:p>
            <a:r>
              <a:rPr lang="it-IT" sz="1000" dirty="0">
                <a:hlinkClick r:id="rId3"/>
              </a:rPr>
              <a:t>https://gc.copernicus.org/preprints/gc-2021-31/</a:t>
            </a:r>
            <a:r>
              <a:rPr lang="it-IT" sz="1000" dirty="0"/>
              <a:t> </a:t>
            </a:r>
          </a:p>
          <a:p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248300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970AD-5E18-47BF-9773-9C14E877F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Challenge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678A43-01A1-46BD-8BC0-0535FABA0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8396" y="1063229"/>
            <a:ext cx="4787114" cy="3319462"/>
          </a:xfrm>
        </p:spPr>
        <p:txBody>
          <a:bodyPr/>
          <a:lstStyle/>
          <a:p>
            <a:pPr marL="5143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tx1"/>
                </a:solidFill>
              </a:rPr>
              <a:t>Gap </a:t>
            </a:r>
            <a:r>
              <a:rPr lang="en-GB" sz="1600" dirty="0">
                <a:solidFill>
                  <a:schemeClr val="tx1"/>
                </a:solidFill>
              </a:rPr>
              <a:t>between the production of scientific forecasts and warnings and the operational use of such information by institutional stakeholders in official decision-making roles.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5143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Share learning </a:t>
            </a:r>
            <a:r>
              <a:rPr lang="en-GB" sz="1600" dirty="0">
                <a:solidFill>
                  <a:schemeClr val="tx1"/>
                </a:solidFill>
                <a:ea typeface="Calibri" panose="020F0502020204030204" pitchFamily="34" charset="0"/>
              </a:rPr>
              <a:t>from</a:t>
            </a:r>
            <a:r>
              <a:rPr lang="en-GB" sz="16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developing early warning bulletins for institutional decision-makers.</a:t>
            </a:r>
          </a:p>
          <a:p>
            <a:pPr marL="5143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  <a:p>
            <a:pPr marL="5143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tx1"/>
                </a:solidFill>
                <a:ea typeface="Calibri" panose="020F0502020204030204" pitchFamily="34" charset="0"/>
              </a:rPr>
              <a:t>Case studies </a:t>
            </a:r>
            <a:r>
              <a:rPr lang="en-GB" sz="1600" dirty="0">
                <a:solidFill>
                  <a:schemeClr val="tx1"/>
                </a:solidFill>
                <a:ea typeface="Calibri" panose="020F0502020204030204" pitchFamily="34" charset="0"/>
              </a:rPr>
              <a:t>from SHEAR: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ea typeface="Calibri" panose="020F0502020204030204" pitchFamily="34" charset="0"/>
              </a:rPr>
              <a:t>P</a:t>
            </a:r>
            <a:r>
              <a:rPr lang="en-GB" sz="14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rototype landslide forecast bulletins in Nilgiris and Darjeeling Districts of India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Daily reports in response to Cyclones </a:t>
            </a:r>
            <a:r>
              <a:rPr lang="en-GB" sz="14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Idai</a:t>
            </a:r>
            <a:r>
              <a:rPr lang="en-GB" sz="14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and Kenneth in Mozambique</a:t>
            </a:r>
          </a:p>
          <a:p>
            <a:endParaRPr lang="en-GB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E6EB5DFE-8F74-4D51-A607-8D7759140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618" y="1063230"/>
            <a:ext cx="3571089" cy="336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652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970AD-5E18-47BF-9773-9C14E877F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Case study: Landslide forecasting in India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678A43-01A1-46BD-8BC0-0535FABA0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8396" y="1063229"/>
            <a:ext cx="3159204" cy="3319462"/>
          </a:xfrm>
        </p:spPr>
        <p:txBody>
          <a:bodyPr/>
          <a:lstStyle/>
          <a:p>
            <a:pPr marL="5143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LANDSLIP project</a:t>
            </a:r>
          </a:p>
          <a:p>
            <a:pPr marL="5143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5143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Landslide forecasts in 2 Districts in India</a:t>
            </a:r>
          </a:p>
          <a:p>
            <a:pPr marL="5143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5143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18+ months development</a:t>
            </a:r>
          </a:p>
          <a:p>
            <a:pPr marL="5143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5143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Pre-operational experimental phase</a:t>
            </a:r>
          </a:p>
          <a:p>
            <a:pPr marL="5143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5143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Issued daily during monsoon (2020+)</a:t>
            </a:r>
          </a:p>
          <a:p>
            <a:pPr marL="5143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5143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District Authority users</a:t>
            </a:r>
          </a:p>
          <a:p>
            <a:endParaRPr lang="en-GB" dirty="0"/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E17AD021-BB41-4A9C-928C-EFB1292A49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3710241" y="966558"/>
            <a:ext cx="5364137" cy="382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91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970AD-5E18-47BF-9773-9C14E877F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304" y="205979"/>
            <a:ext cx="7906696" cy="1117130"/>
          </a:xfrm>
        </p:spPr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Case study: Cyclone flood forecasting in Mozambique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678A43-01A1-46BD-8BC0-0535FABA0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8396" y="1323109"/>
            <a:ext cx="5285877" cy="3319462"/>
          </a:xfrm>
        </p:spPr>
        <p:txBody>
          <a:bodyPr/>
          <a:lstStyle/>
          <a:p>
            <a:pPr marL="5143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FATHUM, ECMWF &amp; University of Bristol project team</a:t>
            </a:r>
          </a:p>
          <a:p>
            <a:pPr marL="5143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5143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Request by FCDO in response to Cyclone </a:t>
            </a:r>
            <a:r>
              <a:rPr lang="en-GB" sz="1600" dirty="0" err="1">
                <a:solidFill>
                  <a:schemeClr val="tx1"/>
                </a:solidFill>
              </a:rPr>
              <a:t>Idai</a:t>
            </a:r>
            <a:r>
              <a:rPr lang="en-GB" sz="1600" dirty="0">
                <a:solidFill>
                  <a:schemeClr val="tx1"/>
                </a:solidFill>
              </a:rPr>
              <a:t> and Kenneth</a:t>
            </a:r>
          </a:p>
          <a:p>
            <a:pPr marL="5143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5143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Ongoing humanitarian response</a:t>
            </a:r>
          </a:p>
          <a:p>
            <a:pPr marL="5143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5143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Daily reports issued over two intense emergency periods </a:t>
            </a:r>
          </a:p>
          <a:p>
            <a:pPr marL="5143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5143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Humanitarian response users in Mozambique</a:t>
            </a:r>
          </a:p>
          <a:p>
            <a:endParaRPr lang="en-GB" dirty="0"/>
          </a:p>
        </p:txBody>
      </p:sp>
      <p:pic>
        <p:nvPicPr>
          <p:cNvPr id="5" name="Picture 4" descr="Chart, map&#10;&#10;Description automatically generated">
            <a:extLst>
              <a:ext uri="{FF2B5EF4-FFF2-40B4-BE49-F238E27FC236}">
                <a16:creationId xmlns:a16="http://schemas.microsoft.com/office/drawing/2014/main" id="{348351EF-4E78-4EC0-BB5D-7F86E6B9D5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601" y="882984"/>
            <a:ext cx="2738003" cy="393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979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970AD-5E18-47BF-9773-9C14E877F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304" y="205979"/>
            <a:ext cx="7906696" cy="625294"/>
          </a:xfrm>
        </p:spPr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Methodology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678A43-01A1-46BD-8BC0-0535FABA0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8396" y="1163781"/>
            <a:ext cx="3277359" cy="3319462"/>
          </a:xfrm>
        </p:spPr>
        <p:txBody>
          <a:bodyPr/>
          <a:lstStyle/>
          <a:p>
            <a:pPr marL="5143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18 </a:t>
            </a:r>
            <a:r>
              <a:rPr lang="en-GB" sz="1400" b="1" dirty="0">
                <a:solidFill>
                  <a:schemeClr val="tx1"/>
                </a:solidFill>
              </a:rPr>
              <a:t>Key informant interviews </a:t>
            </a:r>
            <a:r>
              <a:rPr lang="en-GB" sz="1400" dirty="0">
                <a:solidFill>
                  <a:schemeClr val="tx1"/>
                </a:solidFill>
              </a:rPr>
              <a:t>(producers and intermediaries):</a:t>
            </a:r>
          </a:p>
          <a:p>
            <a:pPr marL="9715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Eleven from landslide bulletins</a:t>
            </a:r>
          </a:p>
          <a:p>
            <a:pPr marL="9715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Seven from cyclone bulletins</a:t>
            </a:r>
          </a:p>
          <a:p>
            <a:pPr marL="5143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1"/>
              </a:solidFill>
            </a:endParaRPr>
          </a:p>
          <a:p>
            <a:pPr marL="5143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tx1"/>
                </a:solidFill>
              </a:rPr>
              <a:t>Secondary data </a:t>
            </a:r>
            <a:r>
              <a:rPr lang="en-GB" sz="1400" dirty="0">
                <a:solidFill>
                  <a:schemeClr val="tx1"/>
                </a:solidFill>
              </a:rPr>
              <a:t>from meetings, workshops, focus group discussions, emails, internal communications (including data from interactions with users).</a:t>
            </a:r>
          </a:p>
          <a:p>
            <a:pPr marL="5143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1"/>
              </a:solidFill>
            </a:endParaRPr>
          </a:p>
          <a:p>
            <a:pPr marL="5143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tx1"/>
                </a:solidFill>
              </a:rPr>
              <a:t>Iterations of bulletins</a:t>
            </a:r>
            <a:r>
              <a:rPr lang="en-GB" sz="1400" dirty="0">
                <a:solidFill>
                  <a:schemeClr val="tx1"/>
                </a:solidFill>
              </a:rPr>
              <a:t>.</a:t>
            </a:r>
          </a:p>
          <a:p>
            <a:endParaRPr lang="en-GB" sz="1100" dirty="0"/>
          </a:p>
        </p:txBody>
      </p:sp>
      <p:pic>
        <p:nvPicPr>
          <p:cNvPr id="6" name="Picture 5" descr="A picture containing calendar&#10;&#10;Description automatically generated">
            <a:extLst>
              <a:ext uri="{FF2B5EF4-FFF2-40B4-BE49-F238E27FC236}">
                <a16:creationId xmlns:a16="http://schemas.microsoft.com/office/drawing/2014/main" id="{C5E53A18-16FB-4BE6-991F-C30F7CDEB7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079" y="422685"/>
            <a:ext cx="1751583" cy="25300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Calendar&#10;&#10;Description automatically generated">
            <a:extLst>
              <a:ext uri="{FF2B5EF4-FFF2-40B4-BE49-F238E27FC236}">
                <a16:creationId xmlns:a16="http://schemas.microsoft.com/office/drawing/2014/main" id="{92343501-7FC0-4C95-9D26-0854AE0900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093" y="422684"/>
            <a:ext cx="1751583" cy="25300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Diagram&#10;&#10;Description automatically generated with low confidence">
            <a:extLst>
              <a:ext uri="{FF2B5EF4-FFF2-40B4-BE49-F238E27FC236}">
                <a16:creationId xmlns:a16="http://schemas.microsoft.com/office/drawing/2014/main" id="{FB8B0C75-717C-428C-870B-125C867B00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439" y="3078563"/>
            <a:ext cx="1207281" cy="17438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9C4677D2-49A1-4842-93EA-8641161E98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852" y="3078563"/>
            <a:ext cx="1207281" cy="17438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Text&#10;&#10;Description automatically generated with medium confidence">
            <a:extLst>
              <a:ext uri="{FF2B5EF4-FFF2-40B4-BE49-F238E27FC236}">
                <a16:creationId xmlns:a16="http://schemas.microsoft.com/office/drawing/2014/main" id="{8C65E935-D673-4D38-BD7F-6CDCA699AF2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6412265" y="3078563"/>
            <a:ext cx="2446789" cy="174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708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970AD-5E18-47BF-9773-9C14E877F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304" y="205979"/>
            <a:ext cx="7906696" cy="677005"/>
          </a:xfrm>
        </p:spPr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Findings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678A43-01A1-46BD-8BC0-0535FABA0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8397" y="831274"/>
            <a:ext cx="5045512" cy="3811298"/>
          </a:xfrm>
        </p:spPr>
        <p:txBody>
          <a:bodyPr/>
          <a:lstStyle/>
          <a:p>
            <a:pPr marL="5143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tx1"/>
                </a:solidFill>
              </a:rPr>
              <a:t>Iterative development </a:t>
            </a:r>
            <a:r>
              <a:rPr lang="en-GB" sz="1400" dirty="0">
                <a:solidFill>
                  <a:schemeClr val="tx1"/>
                </a:solidFill>
              </a:rPr>
              <a:t>and the role of </a:t>
            </a:r>
            <a:r>
              <a:rPr lang="en-GB" sz="1400" b="1" dirty="0">
                <a:solidFill>
                  <a:schemeClr val="tx1"/>
                </a:solidFill>
              </a:rPr>
              <a:t>co-production.</a:t>
            </a:r>
          </a:p>
          <a:p>
            <a:pPr marL="5143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1"/>
              </a:solidFill>
            </a:endParaRPr>
          </a:p>
          <a:p>
            <a:pPr marL="5143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tx1"/>
                </a:solidFill>
              </a:rPr>
              <a:t>Content:</a:t>
            </a:r>
          </a:p>
          <a:p>
            <a:pPr marL="9715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chemeClr val="tx1"/>
                </a:solidFill>
              </a:rPr>
              <a:t>Layout </a:t>
            </a:r>
            <a:r>
              <a:rPr lang="en-GB" sz="1200" dirty="0">
                <a:solidFill>
                  <a:schemeClr val="tx1"/>
                </a:solidFill>
              </a:rPr>
              <a:t>– summary information, highlights.</a:t>
            </a:r>
          </a:p>
          <a:p>
            <a:pPr marL="9715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chemeClr val="tx1"/>
                </a:solidFill>
              </a:rPr>
              <a:t>Text, </a:t>
            </a:r>
            <a:r>
              <a:rPr lang="en-GB" sz="1200" dirty="0">
                <a:solidFill>
                  <a:schemeClr val="tx1"/>
                </a:solidFill>
              </a:rPr>
              <a:t>choice of language, terminology, less text.</a:t>
            </a:r>
          </a:p>
          <a:p>
            <a:pPr marL="9715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Use of simple </a:t>
            </a:r>
            <a:r>
              <a:rPr lang="en-GB" sz="1200" b="1" dirty="0">
                <a:solidFill>
                  <a:schemeClr val="tx1"/>
                </a:solidFill>
              </a:rPr>
              <a:t>visuals,</a:t>
            </a:r>
            <a:r>
              <a:rPr lang="en-GB" sz="1200" dirty="0">
                <a:solidFill>
                  <a:schemeClr val="tx1"/>
                </a:solidFill>
              </a:rPr>
              <a:t> accompanied by text and annotations, maps with local information a challenge.</a:t>
            </a:r>
          </a:p>
          <a:p>
            <a:pPr marL="9715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The inclusion/exclusion of </a:t>
            </a:r>
            <a:r>
              <a:rPr lang="en-GB" sz="1200" b="1" dirty="0">
                <a:solidFill>
                  <a:schemeClr val="tx1"/>
                </a:solidFill>
              </a:rPr>
              <a:t>exposure, vulnerability, and impact information. </a:t>
            </a:r>
          </a:p>
          <a:p>
            <a:pPr marL="9715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chemeClr val="tx1"/>
                </a:solidFill>
              </a:rPr>
              <a:t>Information vs advice.</a:t>
            </a:r>
          </a:p>
          <a:p>
            <a:pPr marL="5143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1"/>
              </a:solidFill>
            </a:endParaRPr>
          </a:p>
          <a:p>
            <a:pPr marL="5143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tx1"/>
                </a:solidFill>
              </a:rPr>
              <a:t>Communicating complexity </a:t>
            </a:r>
            <a:r>
              <a:rPr lang="en-GB" sz="1400" dirty="0">
                <a:solidFill>
                  <a:schemeClr val="tx1"/>
                </a:solidFill>
              </a:rPr>
              <a:t>but avoiding oversimplification.</a:t>
            </a:r>
          </a:p>
          <a:p>
            <a:pPr marL="5143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1"/>
              </a:solidFill>
            </a:endParaRPr>
          </a:p>
          <a:p>
            <a:pPr marL="5143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tx1"/>
                </a:solidFill>
              </a:rPr>
              <a:t>Team roles and skills</a:t>
            </a:r>
            <a:r>
              <a:rPr lang="en-GB" sz="1400" dirty="0">
                <a:solidFill>
                  <a:schemeClr val="tx1"/>
                </a:solidFill>
              </a:rPr>
              <a:t>.</a:t>
            </a:r>
          </a:p>
          <a:p>
            <a:pPr marL="9715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Interdisciplinary, importance of social science and practitioner/intermediary roles.</a:t>
            </a:r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EF751C-52D4-4193-AB4D-EDC6AF64AA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52"/>
          <a:stretch/>
        </p:blipFill>
        <p:spPr>
          <a:xfrm>
            <a:off x="5608338" y="1399588"/>
            <a:ext cx="3281662" cy="262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694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970AD-5E18-47BF-9773-9C14E877F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304" y="205979"/>
            <a:ext cx="7906696" cy="677005"/>
          </a:xfrm>
        </p:spPr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Findings (cont.)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678A43-01A1-46BD-8BC0-0535FABA0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8397" y="831274"/>
            <a:ext cx="5015712" cy="3811298"/>
          </a:xfrm>
        </p:spPr>
        <p:txBody>
          <a:bodyPr/>
          <a:lstStyle/>
          <a:p>
            <a:pPr marL="5143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tx1"/>
                </a:solidFill>
              </a:rPr>
              <a:t>Priorities and relationships. </a:t>
            </a:r>
          </a:p>
          <a:p>
            <a:pPr marL="9715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Tensions, challenge, learning, process. Physical proximity, previous relationships, openness, transparency, and time. Formal and informal opportunities.</a:t>
            </a:r>
          </a:p>
          <a:p>
            <a:pPr marL="5143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1"/>
              </a:solidFill>
            </a:endParaRPr>
          </a:p>
          <a:p>
            <a:pPr marL="5143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tx1"/>
                </a:solidFill>
              </a:rPr>
              <a:t>Accuracy and evaluation. </a:t>
            </a:r>
          </a:p>
          <a:p>
            <a:pPr marL="9715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Balance - what is possible for the science to produce in terms of spatial and temporal detail and certainty against user needs. Time/data challenges in evaluating forecasts.</a:t>
            </a:r>
          </a:p>
          <a:p>
            <a:pPr marL="5143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1"/>
              </a:solidFill>
            </a:endParaRPr>
          </a:p>
          <a:p>
            <a:pPr marL="5143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tx1"/>
                </a:solidFill>
              </a:rPr>
              <a:t>Understanding users.</a:t>
            </a:r>
          </a:p>
          <a:p>
            <a:pPr marL="9715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Cyclone bulletins produced during period of crisis. Landslide bulletin users and engagement evolved over time.</a:t>
            </a:r>
          </a:p>
          <a:p>
            <a:pPr marL="5143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1"/>
              </a:solidFill>
            </a:endParaRPr>
          </a:p>
          <a:p>
            <a:pPr marL="5143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tx1"/>
                </a:solidFill>
              </a:rPr>
              <a:t>Preparedness and protocols. </a:t>
            </a:r>
          </a:p>
          <a:p>
            <a:pPr marL="9715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Training, templates and time outside of emergencies. Supporting communication, coordination and collaboration. SOPs for sustainability, quality assurance, and consistency.</a:t>
            </a:r>
          </a:p>
          <a:p>
            <a:endParaRPr lang="en-GB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6C2A5B7-89F8-4F33-95E7-47154E77C3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843" y="944503"/>
            <a:ext cx="3378423" cy="315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053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970AD-5E18-47BF-9773-9C14E877F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304" y="205979"/>
            <a:ext cx="7906696" cy="677005"/>
          </a:xfrm>
        </p:spPr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Recommendations and lessons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678A43-01A1-46BD-8BC0-0535FABA0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8397" y="955964"/>
            <a:ext cx="4556682" cy="3686608"/>
          </a:xfrm>
        </p:spPr>
        <p:txBody>
          <a:bodyPr/>
          <a:lstStyle/>
          <a:p>
            <a:pPr marL="5143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tx1"/>
                </a:solidFill>
              </a:rPr>
              <a:t>Engage with users </a:t>
            </a:r>
            <a:r>
              <a:rPr lang="en-GB" sz="1400" dirty="0">
                <a:solidFill>
                  <a:schemeClr val="tx1"/>
                </a:solidFill>
              </a:rPr>
              <a:t>to understand what they need to know and work with them transparently.</a:t>
            </a:r>
          </a:p>
          <a:p>
            <a:pPr marL="5143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 sz="1400" b="1" dirty="0">
              <a:solidFill>
                <a:schemeClr val="tx1"/>
              </a:solidFill>
            </a:endParaRPr>
          </a:p>
          <a:p>
            <a:pPr marL="5143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tx1"/>
                </a:solidFill>
              </a:rPr>
              <a:t>Build an interdisciplinary team </a:t>
            </a:r>
            <a:r>
              <a:rPr lang="en-GB" sz="1400" dirty="0">
                <a:solidFill>
                  <a:schemeClr val="tx1"/>
                </a:solidFill>
              </a:rPr>
              <a:t>including social scientists, physical scientists, and practitioners or intermediaries.</a:t>
            </a:r>
          </a:p>
          <a:p>
            <a:pPr marL="5143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 sz="1400" b="1" dirty="0">
              <a:solidFill>
                <a:schemeClr val="tx1"/>
              </a:solidFill>
            </a:endParaRPr>
          </a:p>
          <a:p>
            <a:pPr marL="5143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tx1"/>
                </a:solidFill>
              </a:rPr>
              <a:t>Facilitate and build strong interdisciplinary collaboration, </a:t>
            </a:r>
            <a:r>
              <a:rPr lang="en-GB" sz="1400" dirty="0">
                <a:solidFill>
                  <a:schemeClr val="tx1"/>
                </a:solidFill>
              </a:rPr>
              <a:t>with good communication skills and an ability to work across disciplines.</a:t>
            </a:r>
          </a:p>
          <a:p>
            <a:pPr marL="5143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 sz="1400" b="1" dirty="0">
              <a:solidFill>
                <a:schemeClr val="tx1"/>
              </a:solidFill>
            </a:endParaRPr>
          </a:p>
          <a:p>
            <a:pPr marL="5143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Where possible, utilise time outside of intensive hazard or crisis periods to </a:t>
            </a:r>
            <a:r>
              <a:rPr lang="en-GB" sz="1400" b="1" dirty="0">
                <a:solidFill>
                  <a:schemeClr val="tx1"/>
                </a:solidFill>
              </a:rPr>
              <a:t>develop plans and protocols </a:t>
            </a:r>
            <a:r>
              <a:rPr lang="en-GB" sz="1400" dirty="0">
                <a:solidFill>
                  <a:schemeClr val="tx1"/>
                </a:solidFill>
              </a:rPr>
              <a:t>to improve efficiency of operational mechanisms.</a:t>
            </a:r>
          </a:p>
          <a:p>
            <a:endParaRPr lang="en-GB" dirty="0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93222A98-BC80-4877-95E6-0411F8A78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3018" y="1324793"/>
            <a:ext cx="3756982" cy="249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254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970AD-5E18-47BF-9773-9C14E877F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304" y="205979"/>
            <a:ext cx="7906696" cy="677005"/>
          </a:xfrm>
        </p:spPr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Recommendations and lessons (cont.)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678A43-01A1-46BD-8BC0-0535FABA0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8397" y="955964"/>
            <a:ext cx="4021845" cy="3686608"/>
          </a:xfrm>
        </p:spPr>
        <p:txBody>
          <a:bodyPr/>
          <a:lstStyle/>
          <a:p>
            <a:pPr marL="5143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Use</a:t>
            </a:r>
            <a:r>
              <a:rPr lang="en-GB" sz="1400" b="1" dirty="0">
                <a:solidFill>
                  <a:schemeClr val="tx1"/>
                </a:solidFill>
              </a:rPr>
              <a:t> interdisciplinary skills and delegation of roles </a:t>
            </a:r>
            <a:r>
              <a:rPr lang="en-GB" sz="1400" dirty="0">
                <a:solidFill>
                  <a:schemeClr val="tx1"/>
                </a:solidFill>
              </a:rPr>
              <a:t>to your advantage.</a:t>
            </a:r>
          </a:p>
          <a:p>
            <a:pPr marL="5143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 sz="1400" b="1" dirty="0">
              <a:solidFill>
                <a:schemeClr val="tx1"/>
              </a:solidFill>
            </a:endParaRPr>
          </a:p>
          <a:p>
            <a:pPr marL="5143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Be</a:t>
            </a:r>
            <a:r>
              <a:rPr lang="en-GB" sz="1400" b="1" dirty="0">
                <a:solidFill>
                  <a:schemeClr val="tx1"/>
                </a:solidFill>
              </a:rPr>
              <a:t> realistic and transparent </a:t>
            </a:r>
            <a:r>
              <a:rPr lang="en-GB" sz="1400" dirty="0">
                <a:solidFill>
                  <a:schemeClr val="tx1"/>
                </a:solidFill>
              </a:rPr>
              <a:t>within the project team and with external stakeholders about what can be achieved in the time available. </a:t>
            </a:r>
            <a:r>
              <a:rPr lang="en-GB" sz="1400" b="1" dirty="0">
                <a:solidFill>
                  <a:schemeClr val="tx1"/>
                </a:solidFill>
              </a:rPr>
              <a:t> </a:t>
            </a:r>
          </a:p>
          <a:p>
            <a:pPr marL="5143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 sz="1400" b="1" dirty="0">
              <a:solidFill>
                <a:schemeClr val="tx1"/>
              </a:solidFill>
            </a:endParaRPr>
          </a:p>
          <a:p>
            <a:pPr marL="5143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Value and actively </a:t>
            </a:r>
            <a:r>
              <a:rPr lang="en-GB" sz="1400" b="1" dirty="0">
                <a:solidFill>
                  <a:schemeClr val="tx1"/>
                </a:solidFill>
              </a:rPr>
              <a:t>build relationships </a:t>
            </a:r>
            <a:r>
              <a:rPr lang="en-GB" sz="1400" dirty="0">
                <a:solidFill>
                  <a:schemeClr val="tx1"/>
                </a:solidFill>
              </a:rPr>
              <a:t>between people in the team. </a:t>
            </a:r>
          </a:p>
          <a:p>
            <a:pPr marL="5143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 sz="1400" b="1" dirty="0">
              <a:solidFill>
                <a:schemeClr val="tx1"/>
              </a:solidFill>
            </a:endParaRPr>
          </a:p>
          <a:p>
            <a:pPr marL="5143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Embrace an </a:t>
            </a:r>
            <a:r>
              <a:rPr lang="en-GB" sz="1400" b="1" dirty="0">
                <a:solidFill>
                  <a:schemeClr val="tx1"/>
                </a:solidFill>
              </a:rPr>
              <a:t>iterative approach</a:t>
            </a:r>
            <a:r>
              <a:rPr lang="en-GB" sz="1400" dirty="0">
                <a:solidFill>
                  <a:schemeClr val="tx1"/>
                </a:solidFill>
              </a:rPr>
              <a:t> by actively seeking feedback to optimise and improve the bulletins and processes. </a:t>
            </a:r>
          </a:p>
          <a:p>
            <a:endParaRPr lang="en-GB" dirty="0"/>
          </a:p>
        </p:txBody>
      </p:sp>
      <p:pic>
        <p:nvPicPr>
          <p:cNvPr id="5" name="Picture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5073C9E8-920D-4F97-990B-C64F3E22EC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023" y="955964"/>
            <a:ext cx="4370992" cy="308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08903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SHEAR good green 1">
      <a:dk1>
        <a:srgbClr val="262626"/>
      </a:dk1>
      <a:lt1>
        <a:srgbClr val="FFFFFF"/>
      </a:lt1>
      <a:dk2>
        <a:srgbClr val="333300"/>
      </a:dk2>
      <a:lt2>
        <a:srgbClr val="CCCCCC"/>
      </a:lt2>
      <a:accent1>
        <a:srgbClr val="5086A0"/>
      </a:accent1>
      <a:accent2>
        <a:srgbClr val="BDBE1C"/>
      </a:accent2>
      <a:accent3>
        <a:srgbClr val="003366"/>
      </a:accent3>
      <a:accent4>
        <a:srgbClr val="FF9900"/>
      </a:accent4>
      <a:accent5>
        <a:srgbClr val="FF0000"/>
      </a:accent5>
      <a:accent6>
        <a:srgbClr val="CC996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756</Words>
  <Application>Microsoft Office PowerPoint</Application>
  <PresentationFormat>On-screen Show (16:9)</PresentationFormat>
  <Paragraphs>108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Avenir</vt:lpstr>
      <vt:lpstr>Calibri</vt:lpstr>
      <vt:lpstr>Default Theme</vt:lpstr>
      <vt:lpstr>Developing forecast information for institutional decision-makers</vt:lpstr>
      <vt:lpstr>Challenge</vt:lpstr>
      <vt:lpstr>Case study: Landslide forecasting in India</vt:lpstr>
      <vt:lpstr>Case study: Cyclone flood forecasting in Mozambique</vt:lpstr>
      <vt:lpstr>Methodology</vt:lpstr>
      <vt:lpstr>Findings</vt:lpstr>
      <vt:lpstr>Findings (cont.)</vt:lpstr>
      <vt:lpstr>Recommendations and lessons</vt:lpstr>
      <vt:lpstr>Recommendations and lessons (cont.)</vt:lpstr>
      <vt:lpstr>Gaps and ways forward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for Humanitarian Emergencies and Resilience</dc:title>
  <dc:creator>Mirianna Budimir</dc:creator>
  <cp:lastModifiedBy>Mirianna Budimir</cp:lastModifiedBy>
  <cp:revision>11</cp:revision>
  <dcterms:modified xsi:type="dcterms:W3CDTF">2022-05-20T10:56:29Z</dcterms:modified>
</cp:coreProperties>
</file>