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4"/>
    <p:sldMasterId id="2147483697" r:id="rId5"/>
  </p:sldMasterIdLst>
  <p:notesMasterIdLst>
    <p:notesMasterId r:id="rId18"/>
  </p:notesMasterIdLst>
  <p:handoutMasterIdLst>
    <p:handoutMasterId r:id="rId19"/>
  </p:handoutMasterIdLst>
  <p:sldIdLst>
    <p:sldId id="319" r:id="rId6"/>
    <p:sldId id="329" r:id="rId7"/>
    <p:sldId id="320" r:id="rId8"/>
    <p:sldId id="321" r:id="rId9"/>
    <p:sldId id="325" r:id="rId10"/>
    <p:sldId id="326" r:id="rId11"/>
    <p:sldId id="327" r:id="rId12"/>
    <p:sldId id="322" r:id="rId13"/>
    <p:sldId id="328" r:id="rId14"/>
    <p:sldId id="323" r:id="rId15"/>
    <p:sldId id="280" r:id="rId16"/>
    <p:sldId id="268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JBA Risk Management PPT Guidelines" id="{0DAC5273-6713-6E40-97EB-8E16EAB9EFE9}">
          <p14:sldIdLst/>
        </p14:section>
        <p14:section name="Title Slide" id="{047B452C-CF88-6643-B115-842154E60059}">
          <p14:sldIdLst>
            <p14:sldId id="319"/>
          </p14:sldIdLst>
        </p14:section>
        <p14:section name="Main Content" id="{2ED022A7-1871-914F-8B7F-F6EFE4865241}">
          <p14:sldIdLst>
            <p14:sldId id="329"/>
            <p14:sldId id="320"/>
            <p14:sldId id="321"/>
            <p14:sldId id="325"/>
            <p14:sldId id="326"/>
            <p14:sldId id="327"/>
            <p14:sldId id="322"/>
            <p14:sldId id="328"/>
            <p14:sldId id="323"/>
            <p14:sldId id="280"/>
          </p14:sldIdLst>
        </p14:section>
        <p14:section name="Call to Action - Please use this slide on every presentation" id="{1FB2FE03-8C83-D946-B7C4-9DAFF58AED43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skia Marshall" initials="SM" lastIdx="5" clrIdx="0"/>
  <p:cmAuthor id="2" name="Gary Savage" initials="GS" lastIdx="1" clrIdx="1">
    <p:extLst>
      <p:ext uri="{19B8F6BF-5375-455C-9EA6-DF929625EA0E}">
        <p15:presenceInfo xmlns:p15="http://schemas.microsoft.com/office/powerpoint/2012/main" userId="S::Gary.Savage@jbarisk.com::dd7f9b81-b74f-4aed-bed5-33d82be992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DF1"/>
    <a:srgbClr val="3F6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6"/>
    <p:restoredTop sz="87314" autoAdjust="0"/>
  </p:normalViewPr>
  <p:slideViewPr>
    <p:cSldViewPr snapToGrid="0">
      <p:cViewPr varScale="1">
        <p:scale>
          <a:sx n="77" d="100"/>
          <a:sy n="77" d="100"/>
        </p:scale>
        <p:origin x="1016" y="5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" userId="c260311d-3e47-4ca5-ba2c-cd77cade6a06" providerId="ADAL" clId="{3D14971F-F2A0-45B7-9FFC-593F3BF110E7}"/>
    <pc:docChg chg="undo custSel addSld delSld modSld addSection delSection modSection">
      <pc:chgData name="Stephanie" userId="c260311d-3e47-4ca5-ba2c-cd77cade6a06" providerId="ADAL" clId="{3D14971F-F2A0-45B7-9FFC-593F3BF110E7}" dt="2021-09-20T19:44:20.900" v="12184" actId="2696"/>
      <pc:docMkLst>
        <pc:docMk/>
      </pc:docMkLst>
      <pc:sldChg chg="modSp del mod">
        <pc:chgData name="Stephanie" userId="c260311d-3e47-4ca5-ba2c-cd77cade6a06" providerId="ADAL" clId="{3D14971F-F2A0-45B7-9FFC-593F3BF110E7}" dt="2021-09-18T14:18:24.394" v="114" actId="2696"/>
        <pc:sldMkLst>
          <pc:docMk/>
          <pc:sldMk cId="4141141392" sldId="274"/>
        </pc:sldMkLst>
        <pc:spChg chg="mod">
          <ac:chgData name="Stephanie" userId="c260311d-3e47-4ca5-ba2c-cd77cade6a06" providerId="ADAL" clId="{3D14971F-F2A0-45B7-9FFC-593F3BF110E7}" dt="2021-09-18T14:08:32.468" v="24" actId="20577"/>
          <ac:spMkLst>
            <pc:docMk/>
            <pc:sldMk cId="4141141392" sldId="274"/>
            <ac:spMk id="5" creationId="{DA07174C-E5E5-1A4F-B427-F38DC4A51A55}"/>
          </ac:spMkLst>
        </pc:spChg>
      </pc:sldChg>
      <pc:sldChg chg="modSp mod modNotesTx">
        <pc:chgData name="Stephanie" userId="c260311d-3e47-4ca5-ba2c-cd77cade6a06" providerId="ADAL" clId="{3D14971F-F2A0-45B7-9FFC-593F3BF110E7}" dt="2021-09-20T17:56:47.850" v="8354" actId="207"/>
        <pc:sldMkLst>
          <pc:docMk/>
          <pc:sldMk cId="3275592852" sldId="284"/>
        </pc:sldMkLst>
        <pc:spChg chg="mod">
          <ac:chgData name="Stephanie" userId="c260311d-3e47-4ca5-ba2c-cd77cade6a06" providerId="ADAL" clId="{3D14971F-F2A0-45B7-9FFC-593F3BF110E7}" dt="2021-09-20T17:41:35.383" v="8257" actId="20577"/>
          <ac:spMkLst>
            <pc:docMk/>
            <pc:sldMk cId="3275592852" sldId="284"/>
            <ac:spMk id="2" creationId="{25920EA5-93B8-44F6-A184-85FC538B5EC7}"/>
          </ac:spMkLst>
        </pc:spChg>
        <pc:spChg chg="mod">
          <ac:chgData name="Stephanie" userId="c260311d-3e47-4ca5-ba2c-cd77cade6a06" providerId="ADAL" clId="{3D14971F-F2A0-45B7-9FFC-593F3BF110E7}" dt="2021-09-20T17:56:47.850" v="8354" actId="207"/>
          <ac:spMkLst>
            <pc:docMk/>
            <pc:sldMk cId="3275592852" sldId="284"/>
            <ac:spMk id="3" creationId="{3CBF3C2A-1953-4E5D-875F-EE76F69AA8A3}"/>
          </ac:spMkLst>
        </pc:spChg>
      </pc:sldChg>
      <pc:sldChg chg="del">
        <pc:chgData name="Stephanie" userId="c260311d-3e47-4ca5-ba2c-cd77cade6a06" providerId="ADAL" clId="{3D14971F-F2A0-45B7-9FFC-593F3BF110E7}" dt="2021-09-18T14:17:50.937" v="109" actId="2696"/>
        <pc:sldMkLst>
          <pc:docMk/>
          <pc:sldMk cId="3487584522" sldId="314"/>
        </pc:sldMkLst>
      </pc:sldChg>
      <pc:sldChg chg="del">
        <pc:chgData name="Stephanie" userId="c260311d-3e47-4ca5-ba2c-cd77cade6a06" providerId="ADAL" clId="{3D14971F-F2A0-45B7-9FFC-593F3BF110E7}" dt="2021-09-18T14:17:59.721" v="112" actId="2696"/>
        <pc:sldMkLst>
          <pc:docMk/>
          <pc:sldMk cId="2340605919" sldId="316"/>
        </pc:sldMkLst>
      </pc:sldChg>
      <pc:sldChg chg="del">
        <pc:chgData name="Stephanie" userId="c260311d-3e47-4ca5-ba2c-cd77cade6a06" providerId="ADAL" clId="{3D14971F-F2A0-45B7-9FFC-593F3BF110E7}" dt="2021-09-18T14:17:53.811" v="110" actId="2696"/>
        <pc:sldMkLst>
          <pc:docMk/>
          <pc:sldMk cId="2992748839" sldId="317"/>
        </pc:sldMkLst>
      </pc:sldChg>
      <pc:sldChg chg="del">
        <pc:chgData name="Stephanie" userId="c260311d-3e47-4ca5-ba2c-cd77cade6a06" providerId="ADAL" clId="{3D14971F-F2A0-45B7-9FFC-593F3BF110E7}" dt="2021-09-18T14:17:56.953" v="111" actId="2696"/>
        <pc:sldMkLst>
          <pc:docMk/>
          <pc:sldMk cId="1785509376" sldId="318"/>
        </pc:sldMkLst>
      </pc:sldChg>
      <pc:sldChg chg="addSp delSp modSp new mod modNotesTx">
        <pc:chgData name="Stephanie" userId="c260311d-3e47-4ca5-ba2c-cd77cade6a06" providerId="ADAL" clId="{3D14971F-F2A0-45B7-9FFC-593F3BF110E7}" dt="2021-09-19T10:14:56.325" v="3125" actId="20577"/>
        <pc:sldMkLst>
          <pc:docMk/>
          <pc:sldMk cId="1773545165" sldId="319"/>
        </pc:sldMkLst>
        <pc:spChg chg="mod">
          <ac:chgData name="Stephanie" userId="c260311d-3e47-4ca5-ba2c-cd77cade6a06" providerId="ADAL" clId="{3D14971F-F2A0-45B7-9FFC-593F3BF110E7}" dt="2021-09-18T14:17:20.243" v="106" actId="1076"/>
          <ac:spMkLst>
            <pc:docMk/>
            <pc:sldMk cId="1773545165" sldId="319"/>
            <ac:spMk id="2" creationId="{F4F05C05-D73C-4C3A-85A3-4F8B2072C048}"/>
          </ac:spMkLst>
        </pc:spChg>
        <pc:spChg chg="mod">
          <ac:chgData name="Stephanie" userId="c260311d-3e47-4ca5-ba2c-cd77cade6a06" providerId="ADAL" clId="{3D14971F-F2A0-45B7-9FFC-593F3BF110E7}" dt="2021-09-18T14:16:15.054" v="96" actId="1076"/>
          <ac:spMkLst>
            <pc:docMk/>
            <pc:sldMk cId="1773545165" sldId="319"/>
            <ac:spMk id="3" creationId="{5073CB4E-75CE-47F6-871F-C9B19154661F}"/>
          </ac:spMkLst>
        </pc:spChg>
        <pc:picChg chg="add del mod">
          <ac:chgData name="Stephanie" userId="c260311d-3e47-4ca5-ba2c-cd77cade6a06" providerId="ADAL" clId="{3D14971F-F2A0-45B7-9FFC-593F3BF110E7}" dt="2021-09-18T14:14:59.642" v="86" actId="478"/>
          <ac:picMkLst>
            <pc:docMk/>
            <pc:sldMk cId="1773545165" sldId="319"/>
            <ac:picMk id="1026" creationId="{4CD002B4-AEF6-4E1E-A676-4453D234251C}"/>
          </ac:picMkLst>
        </pc:picChg>
        <pc:picChg chg="add mod">
          <ac:chgData name="Stephanie" userId="c260311d-3e47-4ca5-ba2c-cd77cade6a06" providerId="ADAL" clId="{3D14971F-F2A0-45B7-9FFC-593F3BF110E7}" dt="2021-09-18T14:15:56.499" v="94" actId="1076"/>
          <ac:picMkLst>
            <pc:docMk/>
            <pc:sldMk cId="1773545165" sldId="319"/>
            <ac:picMk id="1028" creationId="{B87BA893-F858-488C-8BB1-7B52982624D4}"/>
          </ac:picMkLst>
        </pc:picChg>
      </pc:sldChg>
      <pc:sldChg chg="modSp new mod modNotesTx">
        <pc:chgData name="Stephanie" userId="c260311d-3e47-4ca5-ba2c-cd77cade6a06" providerId="ADAL" clId="{3D14971F-F2A0-45B7-9FFC-593F3BF110E7}" dt="2021-09-19T12:08:48.611" v="4681" actId="5793"/>
        <pc:sldMkLst>
          <pc:docMk/>
          <pc:sldMk cId="1841613831" sldId="320"/>
        </pc:sldMkLst>
        <pc:spChg chg="mod">
          <ac:chgData name="Stephanie" userId="c260311d-3e47-4ca5-ba2c-cd77cade6a06" providerId="ADAL" clId="{3D14971F-F2A0-45B7-9FFC-593F3BF110E7}" dt="2021-09-18T14:19:09.015" v="157" actId="20577"/>
          <ac:spMkLst>
            <pc:docMk/>
            <pc:sldMk cId="1841613831" sldId="320"/>
            <ac:spMk id="2" creationId="{858A8E09-4BE6-4FC8-940A-D4E2306DEC9E}"/>
          </ac:spMkLst>
        </pc:spChg>
        <pc:spChg chg="mod">
          <ac:chgData name="Stephanie" userId="c260311d-3e47-4ca5-ba2c-cd77cade6a06" providerId="ADAL" clId="{3D14971F-F2A0-45B7-9FFC-593F3BF110E7}" dt="2021-09-19T08:34:24.122" v="1820" actId="114"/>
          <ac:spMkLst>
            <pc:docMk/>
            <pc:sldMk cId="1841613831" sldId="320"/>
            <ac:spMk id="3" creationId="{E5076C98-0D19-4768-9B21-5717E06D8A5C}"/>
          </ac:spMkLst>
        </pc:spChg>
      </pc:sldChg>
      <pc:sldChg chg="addSp delSp modSp new mod modNotesTx">
        <pc:chgData name="Stephanie" userId="c260311d-3e47-4ca5-ba2c-cd77cade6a06" providerId="ADAL" clId="{3D14971F-F2A0-45B7-9FFC-593F3BF110E7}" dt="2021-09-20T18:00:14.716" v="8429" actId="20577"/>
        <pc:sldMkLst>
          <pc:docMk/>
          <pc:sldMk cId="3339075064" sldId="321"/>
        </pc:sldMkLst>
        <pc:spChg chg="mod">
          <ac:chgData name="Stephanie" userId="c260311d-3e47-4ca5-ba2c-cd77cade6a06" providerId="ADAL" clId="{3D14971F-F2A0-45B7-9FFC-593F3BF110E7}" dt="2021-09-19T08:37:15.560" v="1824" actId="26606"/>
          <ac:spMkLst>
            <pc:docMk/>
            <pc:sldMk cId="3339075064" sldId="321"/>
            <ac:spMk id="2" creationId="{6F1CE467-4DDF-4678-A346-6155FDF35529}"/>
          </ac:spMkLst>
        </pc:spChg>
        <pc:spChg chg="del">
          <ac:chgData name="Stephanie" userId="c260311d-3e47-4ca5-ba2c-cd77cade6a06" providerId="ADAL" clId="{3D14971F-F2A0-45B7-9FFC-593F3BF110E7}" dt="2021-09-19T08:36:59.978" v="1821" actId="478"/>
          <ac:spMkLst>
            <pc:docMk/>
            <pc:sldMk cId="3339075064" sldId="321"/>
            <ac:spMk id="3" creationId="{AE76F1DD-E6E4-464B-BF18-D0090244125A}"/>
          </ac:spMkLst>
        </pc:spChg>
        <pc:spChg chg="mod">
          <ac:chgData name="Stephanie" userId="c260311d-3e47-4ca5-ba2c-cd77cade6a06" providerId="ADAL" clId="{3D14971F-F2A0-45B7-9FFC-593F3BF110E7}" dt="2021-09-19T08:37:15.560" v="1824" actId="26606"/>
          <ac:spMkLst>
            <pc:docMk/>
            <pc:sldMk cId="3339075064" sldId="321"/>
            <ac:spMk id="4" creationId="{44B38173-5BEB-4488-BF2B-9765E3DA3B71}"/>
          </ac:spMkLst>
        </pc:spChg>
        <pc:graphicFrameChg chg="add mod modGraphic">
          <ac:chgData name="Stephanie" userId="c260311d-3e47-4ca5-ba2c-cd77cade6a06" providerId="ADAL" clId="{3D14971F-F2A0-45B7-9FFC-593F3BF110E7}" dt="2021-09-20T17:57:19.002" v="8357" actId="207"/>
          <ac:graphicFrameMkLst>
            <pc:docMk/>
            <pc:sldMk cId="3339075064" sldId="321"/>
            <ac:graphicFrameMk id="5" creationId="{DDBA8DC3-897D-4A92-B76F-C73054106A9C}"/>
          </ac:graphicFrameMkLst>
        </pc:graphicFrameChg>
      </pc:sldChg>
      <pc:sldChg chg="addSp delSp modSp new mod modNotesTx">
        <pc:chgData name="Stephanie" userId="c260311d-3e47-4ca5-ba2c-cd77cade6a06" providerId="ADAL" clId="{3D14971F-F2A0-45B7-9FFC-593F3BF110E7}" dt="2021-09-20T19:38:34.652" v="12183" actId="20577"/>
        <pc:sldMkLst>
          <pc:docMk/>
          <pc:sldMk cId="3895303924" sldId="322"/>
        </pc:sldMkLst>
        <pc:spChg chg="mod">
          <ac:chgData name="Stephanie" userId="c260311d-3e47-4ca5-ba2c-cd77cade6a06" providerId="ADAL" clId="{3D14971F-F2A0-45B7-9FFC-593F3BF110E7}" dt="2021-09-20T18:27:18.613" v="9262" actId="20577"/>
          <ac:spMkLst>
            <pc:docMk/>
            <pc:sldMk cId="3895303924" sldId="322"/>
            <ac:spMk id="2" creationId="{AA8D52E1-21C6-4758-8346-5B6E7A228222}"/>
          </ac:spMkLst>
        </pc:spChg>
        <pc:spChg chg="del">
          <ac:chgData name="Stephanie" userId="c260311d-3e47-4ca5-ba2c-cd77cade6a06" providerId="ADAL" clId="{3D14971F-F2A0-45B7-9FFC-593F3BF110E7}" dt="2021-09-19T08:54:19.624" v="1989" actId="478"/>
          <ac:spMkLst>
            <pc:docMk/>
            <pc:sldMk cId="3895303924" sldId="322"/>
            <ac:spMk id="3" creationId="{AD3B16A5-3A39-488B-9C30-F88927248A51}"/>
          </ac:spMkLst>
        </pc:spChg>
        <pc:spChg chg="add mod">
          <ac:chgData name="Stephanie" userId="c260311d-3e47-4ca5-ba2c-cd77cade6a06" providerId="ADAL" clId="{3D14971F-F2A0-45B7-9FFC-593F3BF110E7}" dt="2021-09-19T08:54:20.670" v="1990"/>
          <ac:spMkLst>
            <pc:docMk/>
            <pc:sldMk cId="3895303924" sldId="322"/>
            <ac:spMk id="7" creationId="{B43F113C-3479-4CE2-9D4E-E9DF8185B6C6}"/>
          </ac:spMkLst>
        </pc:spChg>
        <pc:spChg chg="add mod">
          <ac:chgData name="Stephanie" userId="c260311d-3e47-4ca5-ba2c-cd77cade6a06" providerId="ADAL" clId="{3D14971F-F2A0-45B7-9FFC-593F3BF110E7}" dt="2021-09-19T08:54:30.292" v="1991"/>
          <ac:spMkLst>
            <pc:docMk/>
            <pc:sldMk cId="3895303924" sldId="322"/>
            <ac:spMk id="10" creationId="{2D9544DE-EFF0-40CF-A1E5-45A9B2232800}"/>
          </ac:spMkLst>
        </pc:spChg>
        <pc:spChg chg="add mod">
          <ac:chgData name="Stephanie" userId="c260311d-3e47-4ca5-ba2c-cd77cade6a06" providerId="ADAL" clId="{3D14971F-F2A0-45B7-9FFC-593F3BF110E7}" dt="2021-09-19T08:54:37.833" v="1992"/>
          <ac:spMkLst>
            <pc:docMk/>
            <pc:sldMk cId="3895303924" sldId="322"/>
            <ac:spMk id="13" creationId="{B9675C91-CCFA-4438-A1F8-1D941FB9AE92}"/>
          </ac:spMkLst>
        </pc:spChg>
        <pc:grpChg chg="add mod">
          <ac:chgData name="Stephanie" userId="c260311d-3e47-4ca5-ba2c-cd77cade6a06" providerId="ADAL" clId="{3D14971F-F2A0-45B7-9FFC-593F3BF110E7}" dt="2021-09-19T08:55:59.006" v="2008" actId="14100"/>
          <ac:grpSpMkLst>
            <pc:docMk/>
            <pc:sldMk cId="3895303924" sldId="322"/>
            <ac:grpSpMk id="5" creationId="{737796C4-5C78-4F4E-964B-8F8D94EF9CD0}"/>
          </ac:grpSpMkLst>
        </pc:grpChg>
        <pc:grpChg chg="add mod">
          <ac:chgData name="Stephanie" userId="c260311d-3e47-4ca5-ba2c-cd77cade6a06" providerId="ADAL" clId="{3D14971F-F2A0-45B7-9FFC-593F3BF110E7}" dt="2021-09-19T08:55:50.587" v="2006" actId="14100"/>
          <ac:grpSpMkLst>
            <pc:docMk/>
            <pc:sldMk cId="3895303924" sldId="322"/>
            <ac:grpSpMk id="8" creationId="{17224715-E854-4193-8C93-F872CC25A67D}"/>
          </ac:grpSpMkLst>
        </pc:grpChg>
        <pc:grpChg chg="add mod">
          <ac:chgData name="Stephanie" userId="c260311d-3e47-4ca5-ba2c-cd77cade6a06" providerId="ADAL" clId="{3D14971F-F2A0-45B7-9FFC-593F3BF110E7}" dt="2021-09-19T08:55:45.197" v="2005" actId="1076"/>
          <ac:grpSpMkLst>
            <pc:docMk/>
            <pc:sldMk cId="3895303924" sldId="322"/>
            <ac:grpSpMk id="11" creationId="{23D2ABF2-52B7-4F87-B64F-F81990F07DE0}"/>
          </ac:grpSpMkLst>
        </pc:grpChg>
        <pc:picChg chg="add mod">
          <ac:chgData name="Stephanie" userId="c260311d-3e47-4ca5-ba2c-cd77cade6a06" providerId="ADAL" clId="{3D14971F-F2A0-45B7-9FFC-593F3BF110E7}" dt="2021-09-19T08:54:20.670" v="1990"/>
          <ac:picMkLst>
            <pc:docMk/>
            <pc:sldMk cId="3895303924" sldId="322"/>
            <ac:picMk id="6" creationId="{09F49D4C-D889-4D1B-9769-027DDEF4D630}"/>
          </ac:picMkLst>
        </pc:picChg>
        <pc:picChg chg="add mod">
          <ac:chgData name="Stephanie" userId="c260311d-3e47-4ca5-ba2c-cd77cade6a06" providerId="ADAL" clId="{3D14971F-F2A0-45B7-9FFC-593F3BF110E7}" dt="2021-09-19T08:54:30.292" v="1991"/>
          <ac:picMkLst>
            <pc:docMk/>
            <pc:sldMk cId="3895303924" sldId="322"/>
            <ac:picMk id="9" creationId="{859F7197-C3F6-43D4-8590-8A5AC53BC89E}"/>
          </ac:picMkLst>
        </pc:picChg>
        <pc:picChg chg="add mod">
          <ac:chgData name="Stephanie" userId="c260311d-3e47-4ca5-ba2c-cd77cade6a06" providerId="ADAL" clId="{3D14971F-F2A0-45B7-9FFC-593F3BF110E7}" dt="2021-09-19T08:54:37.833" v="1992"/>
          <ac:picMkLst>
            <pc:docMk/>
            <pc:sldMk cId="3895303924" sldId="322"/>
            <ac:picMk id="12" creationId="{D7DB06FB-7178-4CF1-B06C-A12D818C8BA1}"/>
          </ac:picMkLst>
        </pc:picChg>
      </pc:sldChg>
      <pc:sldChg chg="addSp modSp new mod modClrScheme chgLayout">
        <pc:chgData name="Stephanie" userId="c260311d-3e47-4ca5-ba2c-cd77cade6a06" providerId="ADAL" clId="{3D14971F-F2A0-45B7-9FFC-593F3BF110E7}" dt="2021-09-19T09:49:29.776" v="2511" actId="20577"/>
        <pc:sldMkLst>
          <pc:docMk/>
          <pc:sldMk cId="1086901813" sldId="323"/>
        </pc:sldMkLst>
        <pc:spChg chg="mod ord">
          <ac:chgData name="Stephanie" userId="c260311d-3e47-4ca5-ba2c-cd77cade6a06" providerId="ADAL" clId="{3D14971F-F2A0-45B7-9FFC-593F3BF110E7}" dt="2021-09-19T09:22:53.326" v="2317" actId="700"/>
          <ac:spMkLst>
            <pc:docMk/>
            <pc:sldMk cId="1086901813" sldId="323"/>
            <ac:spMk id="2" creationId="{D34CD67C-DDE3-4F59-931D-D65DE21F48B1}"/>
          </ac:spMkLst>
        </pc:spChg>
        <pc:spChg chg="mod ord">
          <ac:chgData name="Stephanie" userId="c260311d-3e47-4ca5-ba2c-cd77cade6a06" providerId="ADAL" clId="{3D14971F-F2A0-45B7-9FFC-593F3BF110E7}" dt="2021-09-19T09:22:53.326" v="2317" actId="700"/>
          <ac:spMkLst>
            <pc:docMk/>
            <pc:sldMk cId="1086901813" sldId="323"/>
            <ac:spMk id="3" creationId="{16A62F75-B2DF-48F3-914A-B6AFBA007C02}"/>
          </ac:spMkLst>
        </pc:spChg>
        <pc:spChg chg="mod ord">
          <ac:chgData name="Stephanie" userId="c260311d-3e47-4ca5-ba2c-cd77cade6a06" providerId="ADAL" clId="{3D14971F-F2A0-45B7-9FFC-593F3BF110E7}" dt="2021-09-19T09:22:53.326" v="2317" actId="700"/>
          <ac:spMkLst>
            <pc:docMk/>
            <pc:sldMk cId="1086901813" sldId="323"/>
            <ac:spMk id="4" creationId="{85EA25A0-58AD-48A2-8F8D-ED6BCFC8A049}"/>
          </ac:spMkLst>
        </pc:spChg>
        <pc:spChg chg="add mod ord">
          <ac:chgData name="Stephanie" userId="c260311d-3e47-4ca5-ba2c-cd77cade6a06" providerId="ADAL" clId="{3D14971F-F2A0-45B7-9FFC-593F3BF110E7}" dt="2021-09-19T09:49:29.776" v="2511" actId="20577"/>
          <ac:spMkLst>
            <pc:docMk/>
            <pc:sldMk cId="1086901813" sldId="323"/>
            <ac:spMk id="5" creationId="{D49A9DB2-369D-49B5-A9E3-753EFAB8C339}"/>
          </ac:spMkLst>
        </pc:spChg>
      </pc:sldChg>
      <pc:sldChg chg="modSp new del mod modNotesTx">
        <pc:chgData name="Stephanie" userId="c260311d-3e47-4ca5-ba2c-cd77cade6a06" providerId="ADAL" clId="{3D14971F-F2A0-45B7-9FFC-593F3BF110E7}" dt="2021-09-20T17:56:38.069" v="8353" actId="2696"/>
        <pc:sldMkLst>
          <pc:docMk/>
          <pc:sldMk cId="1551605174" sldId="324"/>
        </pc:sldMkLst>
        <pc:spChg chg="mod">
          <ac:chgData name="Stephanie" userId="c260311d-3e47-4ca5-ba2c-cd77cade6a06" providerId="ADAL" clId="{3D14971F-F2A0-45B7-9FFC-593F3BF110E7}" dt="2021-09-18T14:52:22.088" v="604" actId="20577"/>
          <ac:spMkLst>
            <pc:docMk/>
            <pc:sldMk cId="1551605174" sldId="324"/>
            <ac:spMk id="2" creationId="{782B914A-629A-4532-8A76-A8F0ADF20230}"/>
          </ac:spMkLst>
        </pc:spChg>
        <pc:spChg chg="mod">
          <ac:chgData name="Stephanie" userId="c260311d-3e47-4ca5-ba2c-cd77cade6a06" providerId="ADAL" clId="{3D14971F-F2A0-45B7-9FFC-593F3BF110E7}" dt="2021-09-20T17:41:00.228" v="8234" actId="21"/>
          <ac:spMkLst>
            <pc:docMk/>
            <pc:sldMk cId="1551605174" sldId="324"/>
            <ac:spMk id="3" creationId="{E7F211C2-6B07-4043-AD46-B12949EF9E2F}"/>
          </ac:spMkLst>
        </pc:spChg>
      </pc:sldChg>
      <pc:sldChg chg="addSp delSp modSp new mod modNotesTx">
        <pc:chgData name="Stephanie" userId="c260311d-3e47-4ca5-ba2c-cd77cade6a06" providerId="ADAL" clId="{3D14971F-F2A0-45B7-9FFC-593F3BF110E7}" dt="2021-09-20T18:08:38.450" v="9006" actId="20577"/>
        <pc:sldMkLst>
          <pc:docMk/>
          <pc:sldMk cId="1578612126" sldId="325"/>
        </pc:sldMkLst>
        <pc:spChg chg="mod">
          <ac:chgData name="Stephanie" userId="c260311d-3e47-4ca5-ba2c-cd77cade6a06" providerId="ADAL" clId="{3D14971F-F2A0-45B7-9FFC-593F3BF110E7}" dt="2021-09-19T08:38:44.506" v="1850" actId="20577"/>
          <ac:spMkLst>
            <pc:docMk/>
            <pc:sldMk cId="1578612126" sldId="325"/>
            <ac:spMk id="2" creationId="{3FC3A5D7-858A-4C98-B28C-949D1F28D09D}"/>
          </ac:spMkLst>
        </pc:spChg>
        <pc:spChg chg="del">
          <ac:chgData name="Stephanie" userId="c260311d-3e47-4ca5-ba2c-cd77cade6a06" providerId="ADAL" clId="{3D14971F-F2A0-45B7-9FFC-593F3BF110E7}" dt="2021-09-19T08:37:51.911" v="1826" actId="478"/>
          <ac:spMkLst>
            <pc:docMk/>
            <pc:sldMk cId="1578612126" sldId="325"/>
            <ac:spMk id="3" creationId="{F557266E-8D8A-41AF-8645-DF993C30E62F}"/>
          </ac:spMkLst>
        </pc:spChg>
        <pc:spChg chg="add mod">
          <ac:chgData name="Stephanie" userId="c260311d-3e47-4ca5-ba2c-cd77cade6a06" providerId="ADAL" clId="{3D14971F-F2A0-45B7-9FFC-593F3BF110E7}" dt="2021-09-19T08:37:55.924" v="1827"/>
          <ac:spMkLst>
            <pc:docMk/>
            <pc:sldMk cId="1578612126" sldId="325"/>
            <ac:spMk id="7" creationId="{63B9350F-4E72-4472-A3AF-DF2827C6879C}"/>
          </ac:spMkLst>
        </pc:spChg>
        <pc:spChg chg="add mod">
          <ac:chgData name="Stephanie" userId="c260311d-3e47-4ca5-ba2c-cd77cade6a06" providerId="ADAL" clId="{3D14971F-F2A0-45B7-9FFC-593F3BF110E7}" dt="2021-09-19T08:38:07.352" v="1828"/>
          <ac:spMkLst>
            <pc:docMk/>
            <pc:sldMk cId="1578612126" sldId="325"/>
            <ac:spMk id="10" creationId="{BD39296E-0C0B-4438-AB6F-74287F2A5DF1}"/>
          </ac:spMkLst>
        </pc:spChg>
        <pc:grpChg chg="add mod">
          <ac:chgData name="Stephanie" userId="c260311d-3e47-4ca5-ba2c-cd77cade6a06" providerId="ADAL" clId="{3D14971F-F2A0-45B7-9FFC-593F3BF110E7}" dt="2021-09-19T08:38:23.801" v="1832" actId="1076"/>
          <ac:grpSpMkLst>
            <pc:docMk/>
            <pc:sldMk cId="1578612126" sldId="325"/>
            <ac:grpSpMk id="5" creationId="{724A0026-34E4-478F-9230-18EF4A5632A2}"/>
          </ac:grpSpMkLst>
        </pc:grpChg>
        <pc:grpChg chg="add mod">
          <ac:chgData name="Stephanie" userId="c260311d-3e47-4ca5-ba2c-cd77cade6a06" providerId="ADAL" clId="{3D14971F-F2A0-45B7-9FFC-593F3BF110E7}" dt="2021-09-19T08:38:39.725" v="1834" actId="1076"/>
          <ac:grpSpMkLst>
            <pc:docMk/>
            <pc:sldMk cId="1578612126" sldId="325"/>
            <ac:grpSpMk id="8" creationId="{F916B7BA-43F1-4C89-A13A-46F49C11E0C0}"/>
          </ac:grpSpMkLst>
        </pc:grpChg>
        <pc:picChg chg="add mod">
          <ac:chgData name="Stephanie" userId="c260311d-3e47-4ca5-ba2c-cd77cade6a06" providerId="ADAL" clId="{3D14971F-F2A0-45B7-9FFC-593F3BF110E7}" dt="2021-09-19T08:37:55.924" v="1827"/>
          <ac:picMkLst>
            <pc:docMk/>
            <pc:sldMk cId="1578612126" sldId="325"/>
            <ac:picMk id="6" creationId="{3CF7E5AF-9606-4843-8784-F3734E1AD6D4}"/>
          </ac:picMkLst>
        </pc:picChg>
        <pc:picChg chg="add mod">
          <ac:chgData name="Stephanie" userId="c260311d-3e47-4ca5-ba2c-cd77cade6a06" providerId="ADAL" clId="{3D14971F-F2A0-45B7-9FFC-593F3BF110E7}" dt="2021-09-19T08:38:07.352" v="1828"/>
          <ac:picMkLst>
            <pc:docMk/>
            <pc:sldMk cId="1578612126" sldId="325"/>
            <ac:picMk id="9" creationId="{6997D24B-89A9-4924-9D98-97BA5E948D71}"/>
          </ac:picMkLst>
        </pc:picChg>
      </pc:sldChg>
      <pc:sldChg chg="addSp delSp modSp new mod modNotesTx">
        <pc:chgData name="Stephanie" userId="c260311d-3e47-4ca5-ba2c-cd77cade6a06" providerId="ADAL" clId="{3D14971F-F2A0-45B7-9FFC-593F3BF110E7}" dt="2021-09-20T18:05:12.652" v="8577" actId="20577"/>
        <pc:sldMkLst>
          <pc:docMk/>
          <pc:sldMk cId="2078737515" sldId="326"/>
        </pc:sldMkLst>
        <pc:spChg chg="mod">
          <ac:chgData name="Stephanie" userId="c260311d-3e47-4ca5-ba2c-cd77cade6a06" providerId="ADAL" clId="{3D14971F-F2A0-45B7-9FFC-593F3BF110E7}" dt="2021-09-19T08:39:32.117" v="1886" actId="20577"/>
          <ac:spMkLst>
            <pc:docMk/>
            <pc:sldMk cId="2078737515" sldId="326"/>
            <ac:spMk id="2" creationId="{F666901F-7889-4935-9FAE-A6A33B09530C}"/>
          </ac:spMkLst>
        </pc:spChg>
        <pc:spChg chg="del">
          <ac:chgData name="Stephanie" userId="c260311d-3e47-4ca5-ba2c-cd77cade6a06" providerId="ADAL" clId="{3D14971F-F2A0-45B7-9FFC-593F3BF110E7}" dt="2021-09-19T08:39:53.223" v="1888" actId="478"/>
          <ac:spMkLst>
            <pc:docMk/>
            <pc:sldMk cId="2078737515" sldId="326"/>
            <ac:spMk id="3" creationId="{52AF31B9-619A-4C51-8844-066E589FEB50}"/>
          </ac:spMkLst>
        </pc:spChg>
        <pc:spChg chg="add mod">
          <ac:chgData name="Stephanie" userId="c260311d-3e47-4ca5-ba2c-cd77cade6a06" providerId="ADAL" clId="{3D14971F-F2A0-45B7-9FFC-593F3BF110E7}" dt="2021-09-19T17:11:14.106" v="6925" actId="20577"/>
          <ac:spMkLst>
            <pc:docMk/>
            <pc:sldMk cId="2078737515" sldId="326"/>
            <ac:spMk id="7" creationId="{1B37112C-0576-478C-A9E3-C7727C91EBCE}"/>
          </ac:spMkLst>
        </pc:spChg>
        <pc:grpChg chg="add mod">
          <ac:chgData name="Stephanie" userId="c260311d-3e47-4ca5-ba2c-cd77cade6a06" providerId="ADAL" clId="{3D14971F-F2A0-45B7-9FFC-593F3BF110E7}" dt="2021-09-19T08:40:05.283" v="1890" actId="1076"/>
          <ac:grpSpMkLst>
            <pc:docMk/>
            <pc:sldMk cId="2078737515" sldId="326"/>
            <ac:grpSpMk id="5" creationId="{43134E58-4C8F-44E7-9AD2-CF6E120333EB}"/>
          </ac:grpSpMkLst>
        </pc:grpChg>
        <pc:picChg chg="add mod">
          <ac:chgData name="Stephanie" userId="c260311d-3e47-4ca5-ba2c-cd77cade6a06" providerId="ADAL" clId="{3D14971F-F2A0-45B7-9FFC-593F3BF110E7}" dt="2021-09-19T08:39:42.239" v="1887"/>
          <ac:picMkLst>
            <pc:docMk/>
            <pc:sldMk cId="2078737515" sldId="326"/>
            <ac:picMk id="6" creationId="{FE836F62-640B-40EC-B9B4-EC7A0C627532}"/>
          </ac:picMkLst>
        </pc:picChg>
      </pc:sldChg>
      <pc:sldChg chg="addSp delSp modSp new mod modNotesTx">
        <pc:chgData name="Stephanie" userId="c260311d-3e47-4ca5-ba2c-cd77cade6a06" providerId="ADAL" clId="{3D14971F-F2A0-45B7-9FFC-593F3BF110E7}" dt="2021-09-20T18:08:00.981" v="8897" actId="313"/>
        <pc:sldMkLst>
          <pc:docMk/>
          <pc:sldMk cId="3514108951" sldId="327"/>
        </pc:sldMkLst>
        <pc:spChg chg="mod">
          <ac:chgData name="Stephanie" userId="c260311d-3e47-4ca5-ba2c-cd77cade6a06" providerId="ADAL" clId="{3D14971F-F2A0-45B7-9FFC-593F3BF110E7}" dt="2021-09-19T08:40:25.715" v="1919" actId="20577"/>
          <ac:spMkLst>
            <pc:docMk/>
            <pc:sldMk cId="3514108951" sldId="327"/>
            <ac:spMk id="2" creationId="{57FC9172-90C1-46B4-84F3-5CC39C0A54F5}"/>
          </ac:spMkLst>
        </pc:spChg>
        <pc:spChg chg="del">
          <ac:chgData name="Stephanie" userId="c260311d-3e47-4ca5-ba2c-cd77cade6a06" providerId="ADAL" clId="{3D14971F-F2A0-45B7-9FFC-593F3BF110E7}" dt="2021-09-19T08:40:29.372" v="1920" actId="478"/>
          <ac:spMkLst>
            <pc:docMk/>
            <pc:sldMk cId="3514108951" sldId="327"/>
            <ac:spMk id="3" creationId="{36AB3FA5-4187-4FB5-9DF6-D4F703980B76}"/>
          </ac:spMkLst>
        </pc:spChg>
        <pc:spChg chg="add mod">
          <ac:chgData name="Stephanie" userId="c260311d-3e47-4ca5-ba2c-cd77cade6a06" providerId="ADAL" clId="{3D14971F-F2A0-45B7-9FFC-593F3BF110E7}" dt="2021-09-19T17:41:18.806" v="7289" actId="20577"/>
          <ac:spMkLst>
            <pc:docMk/>
            <pc:sldMk cId="3514108951" sldId="327"/>
            <ac:spMk id="7" creationId="{6780CA40-6E87-48B3-B1BA-5D2BC926E09F}"/>
          </ac:spMkLst>
        </pc:spChg>
        <pc:spChg chg="add mod">
          <ac:chgData name="Stephanie" userId="c260311d-3e47-4ca5-ba2c-cd77cade6a06" providerId="ADAL" clId="{3D14971F-F2A0-45B7-9FFC-593F3BF110E7}" dt="2021-09-19T17:41:06.200" v="7284" actId="20577"/>
          <ac:spMkLst>
            <pc:docMk/>
            <pc:sldMk cId="3514108951" sldId="327"/>
            <ac:spMk id="10" creationId="{CF46C358-7C7D-43F2-A09D-D81CDD3C4438}"/>
          </ac:spMkLst>
        </pc:spChg>
        <pc:grpChg chg="add mod">
          <ac:chgData name="Stephanie" userId="c260311d-3e47-4ca5-ba2c-cd77cade6a06" providerId="ADAL" clId="{3D14971F-F2A0-45B7-9FFC-593F3BF110E7}" dt="2021-09-19T08:40:51.878" v="1924" actId="1076"/>
          <ac:grpSpMkLst>
            <pc:docMk/>
            <pc:sldMk cId="3514108951" sldId="327"/>
            <ac:grpSpMk id="5" creationId="{B5883101-B575-4F67-8F63-377BF831A4AA}"/>
          </ac:grpSpMkLst>
        </pc:grpChg>
        <pc:grpChg chg="add mod">
          <ac:chgData name="Stephanie" userId="c260311d-3e47-4ca5-ba2c-cd77cade6a06" providerId="ADAL" clId="{3D14971F-F2A0-45B7-9FFC-593F3BF110E7}" dt="2021-09-19T08:41:11.804" v="1927" actId="1076"/>
          <ac:grpSpMkLst>
            <pc:docMk/>
            <pc:sldMk cId="3514108951" sldId="327"/>
            <ac:grpSpMk id="8" creationId="{FA851353-C3FF-4326-ACF2-EAE2A4E45A9B}"/>
          </ac:grpSpMkLst>
        </pc:grpChg>
        <pc:picChg chg="add mod">
          <ac:chgData name="Stephanie" userId="c260311d-3e47-4ca5-ba2c-cd77cade6a06" providerId="ADAL" clId="{3D14971F-F2A0-45B7-9FFC-593F3BF110E7}" dt="2021-09-19T08:40:41.147" v="1921"/>
          <ac:picMkLst>
            <pc:docMk/>
            <pc:sldMk cId="3514108951" sldId="327"/>
            <ac:picMk id="6" creationId="{F794D9C1-975D-4BA9-902E-BC5D36DF523E}"/>
          </ac:picMkLst>
        </pc:picChg>
        <pc:picChg chg="add mod">
          <ac:chgData name="Stephanie" userId="c260311d-3e47-4ca5-ba2c-cd77cade6a06" providerId="ADAL" clId="{3D14971F-F2A0-45B7-9FFC-593F3BF110E7}" dt="2021-09-19T08:41:00.025" v="1925"/>
          <ac:picMkLst>
            <pc:docMk/>
            <pc:sldMk cId="3514108951" sldId="327"/>
            <ac:picMk id="9" creationId="{43502627-607D-412A-A7F8-783A0D9C5AEA}"/>
          </ac:picMkLst>
        </pc:picChg>
      </pc:sldChg>
      <pc:sldChg chg="addSp delSp modSp new mod modNotesTx">
        <pc:chgData name="Stephanie" userId="c260311d-3e47-4ca5-ba2c-cd77cade6a06" providerId="ADAL" clId="{3D14971F-F2A0-45B7-9FFC-593F3BF110E7}" dt="2021-09-20T19:15:44.137" v="12007" actId="20577"/>
        <pc:sldMkLst>
          <pc:docMk/>
          <pc:sldMk cId="4283895305" sldId="328"/>
        </pc:sldMkLst>
        <pc:spChg chg="mod">
          <ac:chgData name="Stephanie" userId="c260311d-3e47-4ca5-ba2c-cd77cade6a06" providerId="ADAL" clId="{3D14971F-F2A0-45B7-9FFC-593F3BF110E7}" dt="2021-09-19T08:58:25.744" v="2068" actId="1076"/>
          <ac:spMkLst>
            <pc:docMk/>
            <pc:sldMk cId="4283895305" sldId="328"/>
            <ac:spMk id="2" creationId="{979997AC-CB84-4B98-8775-18755E9A26B5}"/>
          </ac:spMkLst>
        </pc:spChg>
        <pc:spChg chg="del">
          <ac:chgData name="Stephanie" userId="c260311d-3e47-4ca5-ba2c-cd77cade6a06" providerId="ADAL" clId="{3D14971F-F2A0-45B7-9FFC-593F3BF110E7}" dt="2021-09-19T08:56:38.579" v="2054" actId="478"/>
          <ac:spMkLst>
            <pc:docMk/>
            <pc:sldMk cId="4283895305" sldId="328"/>
            <ac:spMk id="3" creationId="{53C651E2-112C-412A-BB08-FCE90FF4851F}"/>
          </ac:spMkLst>
        </pc:spChg>
        <pc:spChg chg="add mod">
          <ac:chgData name="Stephanie" userId="c260311d-3e47-4ca5-ba2c-cd77cade6a06" providerId="ADAL" clId="{3D14971F-F2A0-45B7-9FFC-593F3BF110E7}" dt="2021-09-19T08:57:01.902" v="2055"/>
          <ac:spMkLst>
            <pc:docMk/>
            <pc:sldMk cId="4283895305" sldId="328"/>
            <ac:spMk id="7" creationId="{73A735BA-49D9-45FA-90C8-24F24175EDDD}"/>
          </ac:spMkLst>
        </pc:spChg>
        <pc:spChg chg="add mod">
          <ac:chgData name="Stephanie" userId="c260311d-3e47-4ca5-ba2c-cd77cade6a06" providerId="ADAL" clId="{3D14971F-F2A0-45B7-9FFC-593F3BF110E7}" dt="2021-09-19T08:57:09.664" v="2056"/>
          <ac:spMkLst>
            <pc:docMk/>
            <pc:sldMk cId="4283895305" sldId="328"/>
            <ac:spMk id="10" creationId="{13A6FCFE-C878-4023-BEA1-C5BA65E47F92}"/>
          </ac:spMkLst>
        </pc:spChg>
        <pc:spChg chg="add mod">
          <ac:chgData name="Stephanie" userId="c260311d-3e47-4ca5-ba2c-cd77cade6a06" providerId="ADAL" clId="{3D14971F-F2A0-45B7-9FFC-593F3BF110E7}" dt="2021-09-19T08:57:19.712" v="2057"/>
          <ac:spMkLst>
            <pc:docMk/>
            <pc:sldMk cId="4283895305" sldId="328"/>
            <ac:spMk id="13" creationId="{2B7DA8B7-89E4-4740-95C7-F3DA1BBC6797}"/>
          </ac:spMkLst>
        </pc:spChg>
        <pc:grpChg chg="add mod">
          <ac:chgData name="Stephanie" userId="c260311d-3e47-4ca5-ba2c-cd77cade6a06" providerId="ADAL" clId="{3D14971F-F2A0-45B7-9FFC-593F3BF110E7}" dt="2021-09-19T08:58:57.961" v="2071" actId="1076"/>
          <ac:grpSpMkLst>
            <pc:docMk/>
            <pc:sldMk cId="4283895305" sldId="328"/>
            <ac:grpSpMk id="5" creationId="{12C16278-ABCE-4509-A7A3-A2C5DC6B4CB5}"/>
          </ac:grpSpMkLst>
        </pc:grpChg>
        <pc:grpChg chg="add mod">
          <ac:chgData name="Stephanie" userId="c260311d-3e47-4ca5-ba2c-cd77cade6a06" providerId="ADAL" clId="{3D14971F-F2A0-45B7-9FFC-593F3BF110E7}" dt="2021-09-19T08:58:47.636" v="2070" actId="14100"/>
          <ac:grpSpMkLst>
            <pc:docMk/>
            <pc:sldMk cId="4283895305" sldId="328"/>
            <ac:grpSpMk id="8" creationId="{99100769-D81D-4F78-9C8E-AF392392AB06}"/>
          </ac:grpSpMkLst>
        </pc:grpChg>
        <pc:grpChg chg="add mod">
          <ac:chgData name="Stephanie" userId="c260311d-3e47-4ca5-ba2c-cd77cade6a06" providerId="ADAL" clId="{3D14971F-F2A0-45B7-9FFC-593F3BF110E7}" dt="2021-09-19T08:58:10.872" v="2065" actId="1076"/>
          <ac:grpSpMkLst>
            <pc:docMk/>
            <pc:sldMk cId="4283895305" sldId="328"/>
            <ac:grpSpMk id="11" creationId="{19670897-28A8-40AD-A985-D43C8BB794D1}"/>
          </ac:grpSpMkLst>
        </pc:grpChg>
        <pc:picChg chg="add mod">
          <ac:chgData name="Stephanie" userId="c260311d-3e47-4ca5-ba2c-cd77cade6a06" providerId="ADAL" clId="{3D14971F-F2A0-45B7-9FFC-593F3BF110E7}" dt="2021-09-19T08:57:01.902" v="2055"/>
          <ac:picMkLst>
            <pc:docMk/>
            <pc:sldMk cId="4283895305" sldId="328"/>
            <ac:picMk id="6" creationId="{827D01AE-6E9C-46C6-AA3F-93BC5B32879F}"/>
          </ac:picMkLst>
        </pc:picChg>
        <pc:picChg chg="add mod">
          <ac:chgData name="Stephanie" userId="c260311d-3e47-4ca5-ba2c-cd77cade6a06" providerId="ADAL" clId="{3D14971F-F2A0-45B7-9FFC-593F3BF110E7}" dt="2021-09-19T08:57:09.664" v="2056"/>
          <ac:picMkLst>
            <pc:docMk/>
            <pc:sldMk cId="4283895305" sldId="328"/>
            <ac:picMk id="9" creationId="{C9A32730-5332-46F2-A0BE-97A9A6A71B40}"/>
          </ac:picMkLst>
        </pc:picChg>
        <pc:picChg chg="add mod">
          <ac:chgData name="Stephanie" userId="c260311d-3e47-4ca5-ba2c-cd77cade6a06" providerId="ADAL" clId="{3D14971F-F2A0-45B7-9FFC-593F3BF110E7}" dt="2021-09-19T08:57:19.712" v="2057"/>
          <ac:picMkLst>
            <pc:docMk/>
            <pc:sldMk cId="4283895305" sldId="328"/>
            <ac:picMk id="12" creationId="{467619A5-A284-4E86-8489-E20A57C05AE0}"/>
          </ac:picMkLst>
        </pc:picChg>
      </pc:sldChg>
      <pc:sldChg chg="addSp delSp modSp new mod modNotesTx">
        <pc:chgData name="Stephanie" userId="c260311d-3e47-4ca5-ba2c-cd77cade6a06" providerId="ADAL" clId="{3D14971F-F2A0-45B7-9FFC-593F3BF110E7}" dt="2021-09-19T16:29:48.112" v="6878" actId="1076"/>
        <pc:sldMkLst>
          <pc:docMk/>
          <pc:sldMk cId="1645897835" sldId="329"/>
        </pc:sldMkLst>
        <pc:spChg chg="del">
          <ac:chgData name="Stephanie" userId="c260311d-3e47-4ca5-ba2c-cd77cade6a06" providerId="ADAL" clId="{3D14971F-F2A0-45B7-9FFC-593F3BF110E7}" dt="2021-09-19T15:44:01.271" v="6236" actId="478"/>
          <ac:spMkLst>
            <pc:docMk/>
            <pc:sldMk cId="1645897835" sldId="329"/>
            <ac:spMk id="3" creationId="{47A186AA-F020-4CE9-88C5-3C40080C81EB}"/>
          </ac:spMkLst>
        </pc:spChg>
        <pc:graphicFrameChg chg="add mod modGraphic">
          <ac:chgData name="Stephanie" userId="c260311d-3e47-4ca5-ba2c-cd77cade6a06" providerId="ADAL" clId="{3D14971F-F2A0-45B7-9FFC-593F3BF110E7}" dt="2021-09-19T16:29:48.112" v="6878" actId="1076"/>
          <ac:graphicFrameMkLst>
            <pc:docMk/>
            <pc:sldMk cId="1645897835" sldId="329"/>
            <ac:graphicFrameMk id="5" creationId="{02DA3202-95C0-4496-BD23-6C3E5122CB72}"/>
          </ac:graphicFrameMkLst>
        </pc:graphicFrameChg>
        <pc:graphicFrameChg chg="add del mod modGraphic">
          <ac:chgData name="Stephanie" userId="c260311d-3e47-4ca5-ba2c-cd77cade6a06" providerId="ADAL" clId="{3D14971F-F2A0-45B7-9FFC-593F3BF110E7}" dt="2021-09-19T15:44:55.671" v="6244" actId="478"/>
          <ac:graphicFrameMkLst>
            <pc:docMk/>
            <pc:sldMk cId="1645897835" sldId="329"/>
            <ac:graphicFrameMk id="6" creationId="{87751906-71BE-4213-8BF3-FF08D790A090}"/>
          </ac:graphicFrameMkLst>
        </pc:graphicFrameChg>
      </pc:sldChg>
      <pc:sldChg chg="addSp delSp modSp new mod modNotesTx">
        <pc:chgData name="Stephanie" userId="c260311d-3e47-4ca5-ba2c-cd77cade6a06" providerId="ADAL" clId="{3D14971F-F2A0-45B7-9FFC-593F3BF110E7}" dt="2021-09-20T18:04:54.724" v="8576" actId="20577"/>
        <pc:sldMkLst>
          <pc:docMk/>
          <pc:sldMk cId="2113757828" sldId="330"/>
        </pc:sldMkLst>
        <pc:spChg chg="del mod">
          <ac:chgData name="Stephanie" userId="c260311d-3e47-4ca5-ba2c-cd77cade6a06" providerId="ADAL" clId="{3D14971F-F2A0-45B7-9FFC-593F3BF110E7}" dt="2021-09-19T16:37:28.023" v="6885" actId="478"/>
          <ac:spMkLst>
            <pc:docMk/>
            <pc:sldMk cId="2113757828" sldId="330"/>
            <ac:spMk id="2" creationId="{C44EDB2C-7140-4CFD-998E-43A8AF248263}"/>
          </ac:spMkLst>
        </pc:spChg>
        <pc:spChg chg="del mod">
          <ac:chgData name="Stephanie" userId="c260311d-3e47-4ca5-ba2c-cd77cade6a06" providerId="ADAL" clId="{3D14971F-F2A0-45B7-9FFC-593F3BF110E7}" dt="2021-09-19T16:37:25.664" v="6883" actId="478"/>
          <ac:spMkLst>
            <pc:docMk/>
            <pc:sldMk cId="2113757828" sldId="330"/>
            <ac:spMk id="3" creationId="{429A4418-CD7F-41F2-80C9-B3F3F71D939E}"/>
          </ac:spMkLst>
        </pc:spChg>
        <pc:graphicFrameChg chg="add mod modGraphic">
          <ac:chgData name="Stephanie" userId="c260311d-3e47-4ca5-ba2c-cd77cade6a06" providerId="ADAL" clId="{3D14971F-F2A0-45B7-9FFC-593F3BF110E7}" dt="2021-09-19T16:41:03.997" v="6912" actId="2165"/>
          <ac:graphicFrameMkLst>
            <pc:docMk/>
            <pc:sldMk cId="2113757828" sldId="330"/>
            <ac:graphicFrameMk id="5" creationId="{7B64C3AE-46D4-4EB6-B949-C792D436DE8B}"/>
          </ac:graphicFrameMkLst>
        </pc:graphicFrameChg>
        <pc:graphicFrameChg chg="add mod modGraphic">
          <ac:chgData name="Stephanie" userId="c260311d-3e47-4ca5-ba2c-cd77cade6a06" providerId="ADAL" clId="{3D14971F-F2A0-45B7-9FFC-593F3BF110E7}" dt="2021-09-19T16:43:05.796" v="6923" actId="572"/>
          <ac:graphicFrameMkLst>
            <pc:docMk/>
            <pc:sldMk cId="2113757828" sldId="330"/>
            <ac:graphicFrameMk id="6" creationId="{7704356B-7FF1-4B7E-ACC6-2B127F968638}"/>
          </ac:graphicFrameMkLst>
        </pc:graphicFrameChg>
      </pc:sldChg>
      <pc:sldChg chg="addSp delSp modSp new del mod modShow modNotesTx">
        <pc:chgData name="Stephanie" userId="c260311d-3e47-4ca5-ba2c-cd77cade6a06" providerId="ADAL" clId="{3D14971F-F2A0-45B7-9FFC-593F3BF110E7}" dt="2021-09-20T19:44:20.900" v="12184" actId="2696"/>
        <pc:sldMkLst>
          <pc:docMk/>
          <pc:sldMk cId="1751496977" sldId="331"/>
        </pc:sldMkLst>
        <pc:spChg chg="del">
          <ac:chgData name="Stephanie" userId="c260311d-3e47-4ca5-ba2c-cd77cade6a06" providerId="ADAL" clId="{3D14971F-F2A0-45B7-9FFC-593F3BF110E7}" dt="2021-09-19T17:44:01.259" v="7372" actId="478"/>
          <ac:spMkLst>
            <pc:docMk/>
            <pc:sldMk cId="1751496977" sldId="331"/>
            <ac:spMk id="2" creationId="{7A2A1E70-736C-4D7F-A4F8-699EA993BE67}"/>
          </ac:spMkLst>
        </pc:spChg>
        <pc:spChg chg="del">
          <ac:chgData name="Stephanie" userId="c260311d-3e47-4ca5-ba2c-cd77cade6a06" providerId="ADAL" clId="{3D14971F-F2A0-45B7-9FFC-593F3BF110E7}" dt="2021-09-19T17:43:57.260" v="7370" actId="478"/>
          <ac:spMkLst>
            <pc:docMk/>
            <pc:sldMk cId="1751496977" sldId="331"/>
            <ac:spMk id="3" creationId="{CA9DAD1A-72D0-4B63-B37D-F9A2CDE65877}"/>
          </ac:spMkLst>
        </pc:spChg>
        <pc:spChg chg="add mod">
          <ac:chgData name="Stephanie" userId="c260311d-3e47-4ca5-ba2c-cd77cade6a06" providerId="ADAL" clId="{3D14971F-F2A0-45B7-9FFC-593F3BF110E7}" dt="2021-09-19T17:44:11.819" v="7375" actId="20577"/>
          <ac:spMkLst>
            <pc:docMk/>
            <pc:sldMk cId="1751496977" sldId="331"/>
            <ac:spMk id="7" creationId="{C8645582-3E8E-4D83-B780-3F881639413D}"/>
          </ac:spMkLst>
        </pc:spChg>
        <pc:grpChg chg="add mod">
          <ac:chgData name="Stephanie" userId="c260311d-3e47-4ca5-ba2c-cd77cade6a06" providerId="ADAL" clId="{3D14971F-F2A0-45B7-9FFC-593F3BF110E7}" dt="2021-09-19T17:43:58.713" v="7371"/>
          <ac:grpSpMkLst>
            <pc:docMk/>
            <pc:sldMk cId="1751496977" sldId="331"/>
            <ac:grpSpMk id="5" creationId="{558BB0BB-9B46-4A8B-B971-3ACC170889AB}"/>
          </ac:grpSpMkLst>
        </pc:grpChg>
        <pc:picChg chg="add mod">
          <ac:chgData name="Stephanie" userId="c260311d-3e47-4ca5-ba2c-cd77cade6a06" providerId="ADAL" clId="{3D14971F-F2A0-45B7-9FFC-593F3BF110E7}" dt="2021-09-19T17:43:58.713" v="7371"/>
          <ac:picMkLst>
            <pc:docMk/>
            <pc:sldMk cId="1751496977" sldId="331"/>
            <ac:picMk id="6" creationId="{F3F2833F-8DB2-4C96-A03C-D89442E67531}"/>
          </ac:picMkLst>
        </pc:picChg>
      </pc:sldChg>
    </pc:docChg>
  </pc:docChgLst>
  <pc:docChgLst>
    <pc:chgData name="Stephanie Hodsman" userId="c260311d-3e47-4ca5-ba2c-cd77cade6a06" providerId="ADAL" clId="{2E7448EB-BDF7-49C5-A761-9C0DC8C075BA}"/>
    <pc:docChg chg="custSel addSld modSld sldOrd modSection">
      <pc:chgData name="Stephanie Hodsman" userId="c260311d-3e47-4ca5-ba2c-cd77cade6a06" providerId="ADAL" clId="{2E7448EB-BDF7-49C5-A761-9C0DC8C075BA}" dt="2022-05-23T08:10:46.586" v="315" actId="1076"/>
      <pc:docMkLst>
        <pc:docMk/>
      </pc:docMkLst>
      <pc:sldChg chg="modNotesTx">
        <pc:chgData name="Stephanie Hodsman" userId="c260311d-3e47-4ca5-ba2c-cd77cade6a06" providerId="ADAL" clId="{2E7448EB-BDF7-49C5-A761-9C0DC8C075BA}" dt="2022-05-23T07:28:49.276" v="9" actId="20577"/>
        <pc:sldMkLst>
          <pc:docMk/>
          <pc:sldMk cId="1848902733" sldId="280"/>
        </pc:sldMkLst>
      </pc:sldChg>
      <pc:sldChg chg="modNotesTx">
        <pc:chgData name="Stephanie Hodsman" userId="c260311d-3e47-4ca5-ba2c-cd77cade6a06" providerId="ADAL" clId="{2E7448EB-BDF7-49C5-A761-9C0DC8C075BA}" dt="2022-05-23T07:27:32.151" v="0" actId="20577"/>
        <pc:sldMkLst>
          <pc:docMk/>
          <pc:sldMk cId="1773545165" sldId="319"/>
        </pc:sldMkLst>
      </pc:sldChg>
      <pc:sldChg chg="modNotesTx">
        <pc:chgData name="Stephanie Hodsman" userId="c260311d-3e47-4ca5-ba2c-cd77cade6a06" providerId="ADAL" clId="{2E7448EB-BDF7-49C5-A761-9C0DC8C075BA}" dt="2022-05-23T07:27:46.907" v="1" actId="20577"/>
        <pc:sldMkLst>
          <pc:docMk/>
          <pc:sldMk cId="1841613831" sldId="320"/>
        </pc:sldMkLst>
      </pc:sldChg>
      <pc:sldChg chg="modNotesTx">
        <pc:chgData name="Stephanie Hodsman" userId="c260311d-3e47-4ca5-ba2c-cd77cade6a06" providerId="ADAL" clId="{2E7448EB-BDF7-49C5-A761-9C0DC8C075BA}" dt="2022-05-23T07:27:58.147" v="2" actId="20577"/>
        <pc:sldMkLst>
          <pc:docMk/>
          <pc:sldMk cId="3339075064" sldId="321"/>
        </pc:sldMkLst>
      </pc:sldChg>
      <pc:sldChg chg="modNotesTx">
        <pc:chgData name="Stephanie Hodsman" userId="c260311d-3e47-4ca5-ba2c-cd77cade6a06" providerId="ADAL" clId="{2E7448EB-BDF7-49C5-A761-9C0DC8C075BA}" dt="2022-05-23T07:28:29.522" v="6" actId="20577"/>
        <pc:sldMkLst>
          <pc:docMk/>
          <pc:sldMk cId="3895303924" sldId="322"/>
        </pc:sldMkLst>
      </pc:sldChg>
      <pc:sldChg chg="modSp mod modNotesTx">
        <pc:chgData name="Stephanie Hodsman" userId="c260311d-3e47-4ca5-ba2c-cd77cade6a06" providerId="ADAL" clId="{2E7448EB-BDF7-49C5-A761-9C0DC8C075BA}" dt="2022-05-23T08:10:46.586" v="315" actId="1076"/>
        <pc:sldMkLst>
          <pc:docMk/>
          <pc:sldMk cId="1086901813" sldId="323"/>
        </pc:sldMkLst>
        <pc:spChg chg="mod">
          <ac:chgData name="Stephanie Hodsman" userId="c260311d-3e47-4ca5-ba2c-cd77cade6a06" providerId="ADAL" clId="{2E7448EB-BDF7-49C5-A761-9C0DC8C075BA}" dt="2022-05-23T08:10:46.586" v="315" actId="1076"/>
          <ac:spMkLst>
            <pc:docMk/>
            <pc:sldMk cId="1086901813" sldId="323"/>
            <ac:spMk id="5" creationId="{D49A9DB2-369D-49B5-A9E3-753EFAB8C339}"/>
          </ac:spMkLst>
        </pc:spChg>
      </pc:sldChg>
      <pc:sldChg chg="modNotesTx">
        <pc:chgData name="Stephanie Hodsman" userId="c260311d-3e47-4ca5-ba2c-cd77cade6a06" providerId="ADAL" clId="{2E7448EB-BDF7-49C5-A761-9C0DC8C075BA}" dt="2022-05-23T07:28:04.267" v="3" actId="20577"/>
        <pc:sldMkLst>
          <pc:docMk/>
          <pc:sldMk cId="1578612126" sldId="325"/>
        </pc:sldMkLst>
      </pc:sldChg>
      <pc:sldChg chg="modNotesTx">
        <pc:chgData name="Stephanie Hodsman" userId="c260311d-3e47-4ca5-ba2c-cd77cade6a06" providerId="ADAL" clId="{2E7448EB-BDF7-49C5-A761-9C0DC8C075BA}" dt="2022-05-23T07:28:14.814" v="4" actId="20577"/>
        <pc:sldMkLst>
          <pc:docMk/>
          <pc:sldMk cId="2078737515" sldId="326"/>
        </pc:sldMkLst>
      </pc:sldChg>
      <pc:sldChg chg="modNotesTx">
        <pc:chgData name="Stephanie Hodsman" userId="c260311d-3e47-4ca5-ba2c-cd77cade6a06" providerId="ADAL" clId="{2E7448EB-BDF7-49C5-A761-9C0DC8C075BA}" dt="2022-05-23T07:28:22.554" v="5" actId="20577"/>
        <pc:sldMkLst>
          <pc:docMk/>
          <pc:sldMk cId="3514108951" sldId="327"/>
        </pc:sldMkLst>
      </pc:sldChg>
      <pc:sldChg chg="modNotesTx">
        <pc:chgData name="Stephanie Hodsman" userId="c260311d-3e47-4ca5-ba2c-cd77cade6a06" providerId="ADAL" clId="{2E7448EB-BDF7-49C5-A761-9C0DC8C075BA}" dt="2022-05-23T07:28:36.922" v="7" actId="20577"/>
        <pc:sldMkLst>
          <pc:docMk/>
          <pc:sldMk cId="4283895305" sldId="328"/>
        </pc:sldMkLst>
      </pc:sldChg>
      <pc:sldChg chg="modSp new mod ord">
        <pc:chgData name="Stephanie Hodsman" userId="c260311d-3e47-4ca5-ba2c-cd77cade6a06" providerId="ADAL" clId="{2E7448EB-BDF7-49C5-A761-9C0DC8C075BA}" dt="2022-05-23T07:58:23.913" v="312" actId="5793"/>
        <pc:sldMkLst>
          <pc:docMk/>
          <pc:sldMk cId="1917448271" sldId="329"/>
        </pc:sldMkLst>
        <pc:spChg chg="mod">
          <ac:chgData name="Stephanie Hodsman" userId="c260311d-3e47-4ca5-ba2c-cd77cade6a06" providerId="ADAL" clId="{2E7448EB-BDF7-49C5-A761-9C0DC8C075BA}" dt="2022-05-23T07:30:35.797" v="40" actId="20577"/>
          <ac:spMkLst>
            <pc:docMk/>
            <pc:sldMk cId="1917448271" sldId="329"/>
            <ac:spMk id="2" creationId="{C102FE13-B663-4639-835F-E9436738EE66}"/>
          </ac:spMkLst>
        </pc:spChg>
        <pc:spChg chg="mod">
          <ac:chgData name="Stephanie Hodsman" userId="c260311d-3e47-4ca5-ba2c-cd77cade6a06" providerId="ADAL" clId="{2E7448EB-BDF7-49C5-A761-9C0DC8C075BA}" dt="2022-05-23T07:58:23.913" v="312" actId="5793"/>
          <ac:spMkLst>
            <pc:docMk/>
            <pc:sldMk cId="1917448271" sldId="329"/>
            <ac:spMk id="3" creationId="{432AD84D-D684-44E6-B960-CBC4B34DC196}"/>
          </ac:spMkLst>
        </pc:spChg>
      </pc:sldChg>
    </pc:docChg>
  </pc:docChgLst>
  <pc:docChgLst>
    <pc:chgData name="Stephanie Hodsman" userId="c260311d-3e47-4ca5-ba2c-cd77cade6a06" providerId="ADAL" clId="{3D14971F-F2A0-45B7-9FFC-593F3BF110E7}"/>
    <pc:docChg chg="custSel modSld">
      <pc:chgData name="Stephanie Hodsman" userId="c260311d-3e47-4ca5-ba2c-cd77cade6a06" providerId="ADAL" clId="{3D14971F-F2A0-45B7-9FFC-593F3BF110E7}" dt="2021-09-23T10:28:46.338" v="421" actId="6549"/>
      <pc:docMkLst>
        <pc:docMk/>
      </pc:docMkLst>
      <pc:sldChg chg="modNotesTx">
        <pc:chgData name="Stephanie Hodsman" userId="c260311d-3e47-4ca5-ba2c-cd77cade6a06" providerId="ADAL" clId="{3D14971F-F2A0-45B7-9FFC-593F3BF110E7}" dt="2021-09-23T10:28:46.338" v="421" actId="6549"/>
        <pc:sldMkLst>
          <pc:docMk/>
          <pc:sldMk cId="3275592852" sldId="284"/>
        </pc:sldMkLst>
      </pc:sldChg>
      <pc:sldChg chg="modSp mod">
        <pc:chgData name="Stephanie Hodsman" userId="c260311d-3e47-4ca5-ba2c-cd77cade6a06" providerId="ADAL" clId="{3D14971F-F2A0-45B7-9FFC-593F3BF110E7}" dt="2021-09-23T07:46:27.509" v="411" actId="20577"/>
        <pc:sldMkLst>
          <pc:docMk/>
          <pc:sldMk cId="3895303924" sldId="322"/>
        </pc:sldMkLst>
        <pc:spChg chg="mod">
          <ac:chgData name="Stephanie Hodsman" userId="c260311d-3e47-4ca5-ba2c-cd77cade6a06" providerId="ADAL" clId="{3D14971F-F2A0-45B7-9FFC-593F3BF110E7}" dt="2021-09-23T07:46:18.778" v="405" actId="20577"/>
          <ac:spMkLst>
            <pc:docMk/>
            <pc:sldMk cId="3895303924" sldId="322"/>
            <ac:spMk id="7" creationId="{B43F113C-3479-4CE2-9D4E-E9DF8185B6C6}"/>
          </ac:spMkLst>
        </pc:spChg>
        <pc:spChg chg="mod">
          <ac:chgData name="Stephanie Hodsman" userId="c260311d-3e47-4ca5-ba2c-cd77cade6a06" providerId="ADAL" clId="{3D14971F-F2A0-45B7-9FFC-593F3BF110E7}" dt="2021-09-23T07:46:24.366" v="408" actId="20577"/>
          <ac:spMkLst>
            <pc:docMk/>
            <pc:sldMk cId="3895303924" sldId="322"/>
            <ac:spMk id="10" creationId="{2D9544DE-EFF0-40CF-A1E5-45A9B2232800}"/>
          </ac:spMkLst>
        </pc:spChg>
        <pc:spChg chg="mod">
          <ac:chgData name="Stephanie Hodsman" userId="c260311d-3e47-4ca5-ba2c-cd77cade6a06" providerId="ADAL" clId="{3D14971F-F2A0-45B7-9FFC-593F3BF110E7}" dt="2021-09-23T07:46:27.509" v="411" actId="20577"/>
          <ac:spMkLst>
            <pc:docMk/>
            <pc:sldMk cId="3895303924" sldId="322"/>
            <ac:spMk id="13" creationId="{B9675C91-CCFA-4438-A1F8-1D941FB9AE92}"/>
          </ac:spMkLst>
        </pc:spChg>
      </pc:sldChg>
      <pc:sldChg chg="modNotesTx">
        <pc:chgData name="Stephanie Hodsman" userId="c260311d-3e47-4ca5-ba2c-cd77cade6a06" providerId="ADAL" clId="{3D14971F-F2A0-45B7-9FFC-593F3BF110E7}" dt="2021-09-23T07:43:31.627" v="292" actId="20577"/>
        <pc:sldMkLst>
          <pc:docMk/>
          <pc:sldMk cId="1578612126" sldId="325"/>
        </pc:sldMkLst>
      </pc:sldChg>
      <pc:sldChg chg="modSp mod modNotesTx">
        <pc:chgData name="Stephanie Hodsman" userId="c260311d-3e47-4ca5-ba2c-cd77cade6a06" providerId="ADAL" clId="{3D14971F-F2A0-45B7-9FFC-593F3BF110E7}" dt="2021-09-23T07:46:11.108" v="402" actId="20577"/>
        <pc:sldMkLst>
          <pc:docMk/>
          <pc:sldMk cId="3514108951" sldId="327"/>
        </pc:sldMkLst>
        <pc:spChg chg="mod">
          <ac:chgData name="Stephanie Hodsman" userId="c260311d-3e47-4ca5-ba2c-cd77cade6a06" providerId="ADAL" clId="{3D14971F-F2A0-45B7-9FFC-593F3BF110E7}" dt="2021-09-23T07:46:11.108" v="402" actId="20577"/>
          <ac:spMkLst>
            <pc:docMk/>
            <pc:sldMk cId="3514108951" sldId="327"/>
            <ac:spMk id="7" creationId="{6780CA40-6E87-48B3-B1BA-5D2BC926E09F}"/>
          </ac:spMkLst>
        </pc:spChg>
        <pc:grpChg chg="mod">
          <ac:chgData name="Stephanie Hodsman" userId="c260311d-3e47-4ca5-ba2c-cd77cade6a06" providerId="ADAL" clId="{3D14971F-F2A0-45B7-9FFC-593F3BF110E7}" dt="2021-09-23T07:46:07.126" v="400" actId="1076"/>
          <ac:grpSpMkLst>
            <pc:docMk/>
            <pc:sldMk cId="3514108951" sldId="327"/>
            <ac:grpSpMk id="5" creationId="{B5883101-B575-4F67-8F63-377BF831A4AA}"/>
          </ac:grpSpMkLst>
        </pc:grpChg>
      </pc:sldChg>
      <pc:sldChg chg="modSp mod">
        <pc:chgData name="Stephanie Hodsman" userId="c260311d-3e47-4ca5-ba2c-cd77cade6a06" providerId="ADAL" clId="{3D14971F-F2A0-45B7-9FFC-593F3BF110E7}" dt="2021-09-23T07:46:56.592" v="419" actId="20577"/>
        <pc:sldMkLst>
          <pc:docMk/>
          <pc:sldMk cId="4283895305" sldId="328"/>
        </pc:sldMkLst>
        <pc:spChg chg="mod">
          <ac:chgData name="Stephanie Hodsman" userId="c260311d-3e47-4ca5-ba2c-cd77cade6a06" providerId="ADAL" clId="{3D14971F-F2A0-45B7-9FFC-593F3BF110E7}" dt="2021-09-23T07:46:46.854" v="415" actId="20577"/>
          <ac:spMkLst>
            <pc:docMk/>
            <pc:sldMk cId="4283895305" sldId="328"/>
            <ac:spMk id="7" creationId="{73A735BA-49D9-45FA-90C8-24F24175EDDD}"/>
          </ac:spMkLst>
        </pc:spChg>
        <pc:spChg chg="mod">
          <ac:chgData name="Stephanie Hodsman" userId="c260311d-3e47-4ca5-ba2c-cd77cade6a06" providerId="ADAL" clId="{3D14971F-F2A0-45B7-9FFC-593F3BF110E7}" dt="2021-09-23T07:46:50.682" v="417" actId="20577"/>
          <ac:spMkLst>
            <pc:docMk/>
            <pc:sldMk cId="4283895305" sldId="328"/>
            <ac:spMk id="10" creationId="{13A6FCFE-C878-4023-BEA1-C5BA65E47F92}"/>
          </ac:spMkLst>
        </pc:spChg>
        <pc:spChg chg="mod">
          <ac:chgData name="Stephanie Hodsman" userId="c260311d-3e47-4ca5-ba2c-cd77cade6a06" providerId="ADAL" clId="{3D14971F-F2A0-45B7-9FFC-593F3BF110E7}" dt="2021-09-23T07:46:56.592" v="419" actId="20577"/>
          <ac:spMkLst>
            <pc:docMk/>
            <pc:sldMk cId="4283895305" sldId="328"/>
            <ac:spMk id="13" creationId="{2B7DA8B7-89E4-4740-95C7-F3DA1BBC6797}"/>
          </ac:spMkLst>
        </pc:spChg>
      </pc:sldChg>
      <pc:sldChg chg="modNotesTx">
        <pc:chgData name="Stephanie Hodsman" userId="c260311d-3e47-4ca5-ba2c-cd77cade6a06" providerId="ADAL" clId="{3D14971F-F2A0-45B7-9FFC-593F3BF110E7}" dt="2021-09-23T07:43:17.383" v="290" actId="313"/>
        <pc:sldMkLst>
          <pc:docMk/>
          <pc:sldMk cId="1645897835" sldId="329"/>
        </pc:sldMkLst>
      </pc:sldChg>
    </pc:docChg>
  </pc:docChgLst>
  <pc:docChgLst>
    <pc:chgData name="Stephanie Hodsman" userId="c260311d-3e47-4ca5-ba2c-cd77cade6a06" providerId="ADAL" clId="{D56624B9-1ADD-4302-8F44-4DC47C8366AB}"/>
    <pc:docChg chg="modSld">
      <pc:chgData name="Stephanie Hodsman" userId="c260311d-3e47-4ca5-ba2c-cd77cade6a06" providerId="ADAL" clId="{D56624B9-1ADD-4302-8F44-4DC47C8366AB}" dt="2021-09-16T14:02:29.472" v="7" actId="20577"/>
      <pc:docMkLst>
        <pc:docMk/>
      </pc:docMkLst>
      <pc:sldChg chg="modSp mod">
        <pc:chgData name="Stephanie Hodsman" userId="c260311d-3e47-4ca5-ba2c-cd77cade6a06" providerId="ADAL" clId="{D56624B9-1ADD-4302-8F44-4DC47C8366AB}" dt="2021-09-16T13:44:34.731" v="5" actId="20577"/>
        <pc:sldMkLst>
          <pc:docMk/>
          <pc:sldMk cId="3487584522" sldId="314"/>
        </pc:sldMkLst>
        <pc:spChg chg="mod">
          <ac:chgData name="Stephanie Hodsman" userId="c260311d-3e47-4ca5-ba2c-cd77cade6a06" providerId="ADAL" clId="{D56624B9-1ADD-4302-8F44-4DC47C8366AB}" dt="2021-09-16T13:44:34.731" v="5" actId="20577"/>
          <ac:spMkLst>
            <pc:docMk/>
            <pc:sldMk cId="3487584522" sldId="314"/>
            <ac:spMk id="3" creationId="{18C78D29-456A-4A7A-B614-FF517292B138}"/>
          </ac:spMkLst>
        </pc:spChg>
      </pc:sldChg>
      <pc:sldChg chg="modSp mod">
        <pc:chgData name="Stephanie Hodsman" userId="c260311d-3e47-4ca5-ba2c-cd77cade6a06" providerId="ADAL" clId="{D56624B9-1ADD-4302-8F44-4DC47C8366AB}" dt="2021-09-16T14:02:29.472" v="7" actId="20577"/>
        <pc:sldMkLst>
          <pc:docMk/>
          <pc:sldMk cId="1785509376" sldId="318"/>
        </pc:sldMkLst>
        <pc:spChg chg="mod">
          <ac:chgData name="Stephanie Hodsman" userId="c260311d-3e47-4ca5-ba2c-cd77cade6a06" providerId="ADAL" clId="{D56624B9-1ADD-4302-8F44-4DC47C8366AB}" dt="2021-09-16T14:02:29.472" v="7" actId="20577"/>
          <ac:spMkLst>
            <pc:docMk/>
            <pc:sldMk cId="1785509376" sldId="318"/>
            <ac:spMk id="7" creationId="{E9A1E960-A224-4BFE-B610-8FD2F30AE613}"/>
          </ac:spMkLst>
        </pc:spChg>
      </pc:sldChg>
    </pc:docChg>
  </pc:docChgLst>
  <pc:docChgLst>
    <pc:chgData name="Stephanie Hodsman" userId="c260311d-3e47-4ca5-ba2c-cd77cade6a06" providerId="ADAL" clId="{584EE810-01D8-4084-BD69-108CE685412C}"/>
    <pc:docChg chg="custSel delSld modSld modSection">
      <pc:chgData name="Stephanie Hodsman" userId="c260311d-3e47-4ca5-ba2c-cd77cade6a06" providerId="ADAL" clId="{584EE810-01D8-4084-BD69-108CE685412C}" dt="2022-05-19T09:05:54.469" v="1310" actId="338"/>
      <pc:docMkLst>
        <pc:docMk/>
      </pc:docMkLst>
      <pc:sldChg chg="del">
        <pc:chgData name="Stephanie Hodsman" userId="c260311d-3e47-4ca5-ba2c-cd77cade6a06" providerId="ADAL" clId="{584EE810-01D8-4084-BD69-108CE685412C}" dt="2022-05-16T14:55:25.194" v="1" actId="2696"/>
        <pc:sldMkLst>
          <pc:docMk/>
          <pc:sldMk cId="3275592852" sldId="284"/>
        </pc:sldMkLst>
      </pc:sldChg>
      <pc:sldChg chg="modNotesTx">
        <pc:chgData name="Stephanie Hodsman" userId="c260311d-3e47-4ca5-ba2c-cd77cade6a06" providerId="ADAL" clId="{584EE810-01D8-4084-BD69-108CE685412C}" dt="2022-05-17T08:07:03.334" v="1280" actId="20577"/>
        <pc:sldMkLst>
          <pc:docMk/>
          <pc:sldMk cId="1773545165" sldId="319"/>
        </pc:sldMkLst>
      </pc:sldChg>
      <pc:sldChg chg="modNotesTx">
        <pc:chgData name="Stephanie Hodsman" userId="c260311d-3e47-4ca5-ba2c-cd77cade6a06" providerId="ADAL" clId="{584EE810-01D8-4084-BD69-108CE685412C}" dt="2022-05-16T15:27:10.410" v="1109" actId="20577"/>
        <pc:sldMkLst>
          <pc:docMk/>
          <pc:sldMk cId="3339075064" sldId="321"/>
        </pc:sldMkLst>
      </pc:sldChg>
      <pc:sldChg chg="modSp mod modNotesTx">
        <pc:chgData name="Stephanie Hodsman" userId="c260311d-3e47-4ca5-ba2c-cd77cade6a06" providerId="ADAL" clId="{584EE810-01D8-4084-BD69-108CE685412C}" dt="2022-05-18T18:06:05.913" v="1281" actId="732"/>
        <pc:sldMkLst>
          <pc:docMk/>
          <pc:sldMk cId="3895303924" sldId="322"/>
        </pc:sldMkLst>
        <pc:picChg chg="mod modCrop">
          <ac:chgData name="Stephanie Hodsman" userId="c260311d-3e47-4ca5-ba2c-cd77cade6a06" providerId="ADAL" clId="{584EE810-01D8-4084-BD69-108CE685412C}" dt="2022-05-18T18:06:05.913" v="1281" actId="732"/>
          <ac:picMkLst>
            <pc:docMk/>
            <pc:sldMk cId="3895303924" sldId="322"/>
            <ac:picMk id="16" creationId="{C9E4F253-F4CE-4FAB-AECB-967BBA331F8D}"/>
          </ac:picMkLst>
        </pc:picChg>
      </pc:sldChg>
      <pc:sldChg chg="modSp mod modNotesTx">
        <pc:chgData name="Stephanie Hodsman" userId="c260311d-3e47-4ca5-ba2c-cd77cade6a06" providerId="ADAL" clId="{584EE810-01D8-4084-BD69-108CE685412C}" dt="2022-05-18T18:07:31.065" v="1308" actId="20577"/>
        <pc:sldMkLst>
          <pc:docMk/>
          <pc:sldMk cId="1086901813" sldId="323"/>
        </pc:sldMkLst>
        <pc:spChg chg="mod">
          <ac:chgData name="Stephanie Hodsman" userId="c260311d-3e47-4ca5-ba2c-cd77cade6a06" providerId="ADAL" clId="{584EE810-01D8-4084-BD69-108CE685412C}" dt="2022-05-16T15:33:36.679" v="1233" actId="13926"/>
          <ac:spMkLst>
            <pc:docMk/>
            <pc:sldMk cId="1086901813" sldId="323"/>
            <ac:spMk id="3" creationId="{16A62F75-B2DF-48F3-914A-B6AFBA007C02}"/>
          </ac:spMkLst>
        </pc:spChg>
      </pc:sldChg>
      <pc:sldChg chg="modNotesTx">
        <pc:chgData name="Stephanie Hodsman" userId="c260311d-3e47-4ca5-ba2c-cd77cade6a06" providerId="ADAL" clId="{584EE810-01D8-4084-BD69-108CE685412C}" dt="2022-05-16T15:27:57.865" v="1121" actId="20577"/>
        <pc:sldMkLst>
          <pc:docMk/>
          <pc:sldMk cId="1578612126" sldId="325"/>
        </pc:sldMkLst>
      </pc:sldChg>
      <pc:sldChg chg="addSp delSp modSp modNotesTx">
        <pc:chgData name="Stephanie Hodsman" userId="c260311d-3e47-4ca5-ba2c-cd77cade6a06" providerId="ADAL" clId="{584EE810-01D8-4084-BD69-108CE685412C}" dt="2022-05-19T09:05:54.469" v="1310" actId="338"/>
        <pc:sldMkLst>
          <pc:docMk/>
          <pc:sldMk cId="2078737515" sldId="326"/>
        </pc:sldMkLst>
        <pc:spChg chg="mod topLvl">
          <ac:chgData name="Stephanie Hodsman" userId="c260311d-3e47-4ca5-ba2c-cd77cade6a06" providerId="ADAL" clId="{584EE810-01D8-4084-BD69-108CE685412C}" dt="2022-05-19T09:05:54.469" v="1310" actId="338"/>
          <ac:spMkLst>
            <pc:docMk/>
            <pc:sldMk cId="2078737515" sldId="326"/>
            <ac:spMk id="7" creationId="{1B37112C-0576-478C-A9E3-C7727C91EBCE}"/>
          </ac:spMkLst>
        </pc:spChg>
        <pc:grpChg chg="add mod">
          <ac:chgData name="Stephanie Hodsman" userId="c260311d-3e47-4ca5-ba2c-cd77cade6a06" providerId="ADAL" clId="{584EE810-01D8-4084-BD69-108CE685412C}" dt="2022-05-19T09:05:54.469" v="1310" actId="338"/>
          <ac:grpSpMkLst>
            <pc:docMk/>
            <pc:sldMk cId="2078737515" sldId="326"/>
            <ac:grpSpMk id="3" creationId="{EE017EA1-6A38-4432-A951-4CD8DD8675F5}"/>
          </ac:grpSpMkLst>
        </pc:grpChg>
        <pc:grpChg chg="del">
          <ac:chgData name="Stephanie Hodsman" userId="c260311d-3e47-4ca5-ba2c-cd77cade6a06" providerId="ADAL" clId="{584EE810-01D8-4084-BD69-108CE685412C}" dt="2022-05-19T09:05:48.919" v="1309" actId="165"/>
          <ac:grpSpMkLst>
            <pc:docMk/>
            <pc:sldMk cId="2078737515" sldId="326"/>
            <ac:grpSpMk id="5" creationId="{43134E58-4C8F-44E7-9AD2-CF6E120333EB}"/>
          </ac:grpSpMkLst>
        </pc:grpChg>
        <pc:picChg chg="mod topLvl">
          <ac:chgData name="Stephanie Hodsman" userId="c260311d-3e47-4ca5-ba2c-cd77cade6a06" providerId="ADAL" clId="{584EE810-01D8-4084-BD69-108CE685412C}" dt="2022-05-19T09:05:54.469" v="1310" actId="338"/>
          <ac:picMkLst>
            <pc:docMk/>
            <pc:sldMk cId="2078737515" sldId="326"/>
            <ac:picMk id="6" creationId="{FE836F62-640B-40EC-B9B4-EC7A0C627532}"/>
          </ac:picMkLst>
        </pc:picChg>
      </pc:sldChg>
      <pc:sldChg chg="modNotesTx">
        <pc:chgData name="Stephanie Hodsman" userId="c260311d-3e47-4ca5-ba2c-cd77cade6a06" providerId="ADAL" clId="{584EE810-01D8-4084-BD69-108CE685412C}" dt="2022-05-16T15:28:57.833" v="1152" actId="20577"/>
        <pc:sldMkLst>
          <pc:docMk/>
          <pc:sldMk cId="3514108951" sldId="327"/>
        </pc:sldMkLst>
      </pc:sldChg>
      <pc:sldChg chg="modNotesTx">
        <pc:chgData name="Stephanie Hodsman" userId="c260311d-3e47-4ca5-ba2c-cd77cade6a06" providerId="ADAL" clId="{584EE810-01D8-4084-BD69-108CE685412C}" dt="2022-05-16T15:32:20.654" v="1169" actId="6549"/>
        <pc:sldMkLst>
          <pc:docMk/>
          <pc:sldMk cId="4283895305" sldId="328"/>
        </pc:sldMkLst>
      </pc:sldChg>
      <pc:sldChg chg="del">
        <pc:chgData name="Stephanie Hodsman" userId="c260311d-3e47-4ca5-ba2c-cd77cade6a06" providerId="ADAL" clId="{584EE810-01D8-4084-BD69-108CE685412C}" dt="2022-05-16T15:00:50.039" v="246" actId="2696"/>
        <pc:sldMkLst>
          <pc:docMk/>
          <pc:sldMk cId="1645897835" sldId="329"/>
        </pc:sldMkLst>
      </pc:sldChg>
      <pc:sldChg chg="del">
        <pc:chgData name="Stephanie Hodsman" userId="c260311d-3e47-4ca5-ba2c-cd77cade6a06" providerId="ADAL" clId="{584EE810-01D8-4084-BD69-108CE685412C}" dt="2022-05-16T15:05:25.893" v="391" actId="2696"/>
        <pc:sldMkLst>
          <pc:docMk/>
          <pc:sldMk cId="2113757828" sldId="330"/>
        </pc:sldMkLst>
      </pc:sldChg>
    </pc:docChg>
  </pc:docChgLst>
  <pc:docChgLst>
    <pc:chgData name="Stephanie Hodsman" userId="c260311d-3e47-4ca5-ba2c-cd77cade6a06" providerId="ADAL" clId="{71572CF1-69D4-4F04-A4F0-4243AC54572E}"/>
    <pc:docChg chg="custSel modSld">
      <pc:chgData name="Stephanie Hodsman" userId="c260311d-3e47-4ca5-ba2c-cd77cade6a06" providerId="ADAL" clId="{71572CF1-69D4-4F04-A4F0-4243AC54572E}" dt="2022-05-09T14:59:30.533" v="1215" actId="1076"/>
      <pc:docMkLst>
        <pc:docMk/>
      </pc:docMkLst>
      <pc:sldChg chg="modSp mod modNotesTx">
        <pc:chgData name="Stephanie Hodsman" userId="c260311d-3e47-4ca5-ba2c-cd77cade6a06" providerId="ADAL" clId="{71572CF1-69D4-4F04-A4F0-4243AC54572E}" dt="2022-05-09T12:38:08.827" v="1134" actId="1076"/>
        <pc:sldMkLst>
          <pc:docMk/>
          <pc:sldMk cId="1773545165" sldId="319"/>
        </pc:sldMkLst>
        <pc:spChg chg="mod">
          <ac:chgData name="Stephanie Hodsman" userId="c260311d-3e47-4ca5-ba2c-cd77cade6a06" providerId="ADAL" clId="{71572CF1-69D4-4F04-A4F0-4243AC54572E}" dt="2022-05-09T12:38:08.827" v="1134" actId="1076"/>
          <ac:spMkLst>
            <pc:docMk/>
            <pc:sldMk cId="1773545165" sldId="319"/>
            <ac:spMk id="4" creationId="{A6820E5C-70F9-4F5E-8CC9-95AF89A49F92}"/>
          </ac:spMkLst>
        </pc:spChg>
      </pc:sldChg>
      <pc:sldChg chg="modNotesTx">
        <pc:chgData name="Stephanie Hodsman" userId="c260311d-3e47-4ca5-ba2c-cd77cade6a06" providerId="ADAL" clId="{71572CF1-69D4-4F04-A4F0-4243AC54572E}" dt="2022-05-03T09:22:05.907" v="47" actId="20577"/>
        <pc:sldMkLst>
          <pc:docMk/>
          <pc:sldMk cId="1841613831" sldId="320"/>
        </pc:sldMkLst>
      </pc:sldChg>
      <pc:sldChg chg="modNotesTx">
        <pc:chgData name="Stephanie Hodsman" userId="c260311d-3e47-4ca5-ba2c-cd77cade6a06" providerId="ADAL" clId="{71572CF1-69D4-4F04-A4F0-4243AC54572E}" dt="2022-05-09T12:40:19.376" v="1136" actId="20577"/>
        <pc:sldMkLst>
          <pc:docMk/>
          <pc:sldMk cId="3339075064" sldId="321"/>
        </pc:sldMkLst>
      </pc:sldChg>
      <pc:sldChg chg="addSp delSp modSp mod modNotesTx">
        <pc:chgData name="Stephanie Hodsman" userId="c260311d-3e47-4ca5-ba2c-cd77cade6a06" providerId="ADAL" clId="{71572CF1-69D4-4F04-A4F0-4243AC54572E}" dt="2022-05-09T14:49:22.012" v="1186" actId="1076"/>
        <pc:sldMkLst>
          <pc:docMk/>
          <pc:sldMk cId="3895303924" sldId="322"/>
        </pc:sldMkLst>
        <pc:spChg chg="mod">
          <ac:chgData name="Stephanie Hodsman" userId="c260311d-3e47-4ca5-ba2c-cd77cade6a06" providerId="ADAL" clId="{71572CF1-69D4-4F04-A4F0-4243AC54572E}" dt="2022-05-09T14:49:22.012" v="1186" actId="1076"/>
          <ac:spMkLst>
            <pc:docMk/>
            <pc:sldMk cId="3895303924" sldId="322"/>
            <ac:spMk id="7" creationId="{B43F113C-3479-4CE2-9D4E-E9DF8185B6C6}"/>
          </ac:spMkLst>
        </pc:spChg>
        <pc:spChg chg="mod">
          <ac:chgData name="Stephanie Hodsman" userId="c260311d-3e47-4ca5-ba2c-cd77cade6a06" providerId="ADAL" clId="{71572CF1-69D4-4F04-A4F0-4243AC54572E}" dt="2022-05-09T14:48:41.217" v="1179" actId="1076"/>
          <ac:spMkLst>
            <pc:docMk/>
            <pc:sldMk cId="3895303924" sldId="322"/>
            <ac:spMk id="10" creationId="{2D9544DE-EFF0-40CF-A1E5-45A9B2232800}"/>
          </ac:spMkLst>
        </pc:spChg>
        <pc:spChg chg="mod topLvl">
          <ac:chgData name="Stephanie Hodsman" userId="c260311d-3e47-4ca5-ba2c-cd77cade6a06" providerId="ADAL" clId="{71572CF1-69D4-4F04-A4F0-4243AC54572E}" dt="2022-05-09T14:48:26.027" v="1177" actId="1076"/>
          <ac:spMkLst>
            <pc:docMk/>
            <pc:sldMk cId="3895303924" sldId="322"/>
            <ac:spMk id="13" creationId="{B9675C91-CCFA-4438-A1F8-1D941FB9AE92}"/>
          </ac:spMkLst>
        </pc:spChg>
        <pc:grpChg chg="mod">
          <ac:chgData name="Stephanie Hodsman" userId="c260311d-3e47-4ca5-ba2c-cd77cade6a06" providerId="ADAL" clId="{71572CF1-69D4-4F04-A4F0-4243AC54572E}" dt="2022-05-09T14:48:02.935" v="1174" actId="1076"/>
          <ac:grpSpMkLst>
            <pc:docMk/>
            <pc:sldMk cId="3895303924" sldId="322"/>
            <ac:grpSpMk id="5" creationId="{737796C4-5C78-4F4E-964B-8F8D94EF9CD0}"/>
          </ac:grpSpMkLst>
        </pc:grpChg>
        <pc:grpChg chg="mod">
          <ac:chgData name="Stephanie Hodsman" userId="c260311d-3e47-4ca5-ba2c-cd77cade6a06" providerId="ADAL" clId="{71572CF1-69D4-4F04-A4F0-4243AC54572E}" dt="2022-05-09T14:46:05.075" v="1159" actId="1076"/>
          <ac:grpSpMkLst>
            <pc:docMk/>
            <pc:sldMk cId="3895303924" sldId="322"/>
            <ac:grpSpMk id="8" creationId="{17224715-E854-4193-8C93-F872CC25A67D}"/>
          </ac:grpSpMkLst>
        </pc:grpChg>
        <pc:grpChg chg="del mod">
          <ac:chgData name="Stephanie Hodsman" userId="c260311d-3e47-4ca5-ba2c-cd77cade6a06" providerId="ADAL" clId="{71572CF1-69D4-4F04-A4F0-4243AC54572E}" dt="2022-05-09T14:46:49.071" v="1162" actId="478"/>
          <ac:grpSpMkLst>
            <pc:docMk/>
            <pc:sldMk cId="3895303924" sldId="322"/>
            <ac:grpSpMk id="11" creationId="{23D2ABF2-52B7-4F87-B64F-F81990F07DE0}"/>
          </ac:grpSpMkLst>
        </pc:grpChg>
        <pc:picChg chg="mod modCrop">
          <ac:chgData name="Stephanie Hodsman" userId="c260311d-3e47-4ca5-ba2c-cd77cade6a06" providerId="ADAL" clId="{71572CF1-69D4-4F04-A4F0-4243AC54572E}" dt="2022-05-09T14:49:06.026" v="1184" actId="1076"/>
          <ac:picMkLst>
            <pc:docMk/>
            <pc:sldMk cId="3895303924" sldId="322"/>
            <ac:picMk id="6" creationId="{09F49D4C-D889-4D1B-9769-027DDEF4D630}"/>
          </ac:picMkLst>
        </pc:picChg>
        <pc:picChg chg="mod modCrop">
          <ac:chgData name="Stephanie Hodsman" userId="c260311d-3e47-4ca5-ba2c-cd77cade6a06" providerId="ADAL" clId="{71572CF1-69D4-4F04-A4F0-4243AC54572E}" dt="2022-05-09T14:41:57.803" v="1144" actId="1076"/>
          <ac:picMkLst>
            <pc:docMk/>
            <pc:sldMk cId="3895303924" sldId="322"/>
            <ac:picMk id="9" creationId="{859F7197-C3F6-43D4-8590-8A5AC53BC89E}"/>
          </ac:picMkLst>
        </pc:picChg>
        <pc:picChg chg="del mod topLvl modCrop">
          <ac:chgData name="Stephanie Hodsman" userId="c260311d-3e47-4ca5-ba2c-cd77cade6a06" providerId="ADAL" clId="{71572CF1-69D4-4F04-A4F0-4243AC54572E}" dt="2022-05-09T14:46:49.071" v="1162" actId="478"/>
          <ac:picMkLst>
            <pc:docMk/>
            <pc:sldMk cId="3895303924" sldId="322"/>
            <ac:picMk id="12" creationId="{D7DB06FB-7178-4CF1-B06C-A12D818C8BA1}"/>
          </ac:picMkLst>
        </pc:picChg>
        <pc:picChg chg="add del mod">
          <ac:chgData name="Stephanie Hodsman" userId="c260311d-3e47-4ca5-ba2c-cd77cade6a06" providerId="ADAL" clId="{71572CF1-69D4-4F04-A4F0-4243AC54572E}" dt="2022-05-09T14:47:04.270" v="1166" actId="478"/>
          <ac:picMkLst>
            <pc:docMk/>
            <pc:sldMk cId="3895303924" sldId="322"/>
            <ac:picMk id="14" creationId="{30A1BDFF-6A9C-4BB9-85C1-D56A1CE73457}"/>
          </ac:picMkLst>
        </pc:picChg>
        <pc:picChg chg="add mod">
          <ac:chgData name="Stephanie Hodsman" userId="c260311d-3e47-4ca5-ba2c-cd77cade6a06" providerId="ADAL" clId="{71572CF1-69D4-4F04-A4F0-4243AC54572E}" dt="2022-05-09T14:48:00.124" v="1173" actId="1076"/>
          <ac:picMkLst>
            <pc:docMk/>
            <pc:sldMk cId="3895303924" sldId="322"/>
            <ac:picMk id="16" creationId="{C9E4F253-F4CE-4FAB-AECB-967BBA331F8D}"/>
          </ac:picMkLst>
        </pc:picChg>
      </pc:sldChg>
      <pc:sldChg chg="modNotesTx">
        <pc:chgData name="Stephanie Hodsman" userId="c260311d-3e47-4ca5-ba2c-cd77cade6a06" providerId="ADAL" clId="{71572CF1-69D4-4F04-A4F0-4243AC54572E}" dt="2022-05-09T12:33:52.539" v="1122" actId="20577"/>
        <pc:sldMkLst>
          <pc:docMk/>
          <pc:sldMk cId="1086901813" sldId="323"/>
        </pc:sldMkLst>
      </pc:sldChg>
      <pc:sldChg chg="modNotesTx">
        <pc:chgData name="Stephanie Hodsman" userId="c260311d-3e47-4ca5-ba2c-cd77cade6a06" providerId="ADAL" clId="{71572CF1-69D4-4F04-A4F0-4243AC54572E}" dt="2022-05-09T12:23:39.765" v="958" actId="20577"/>
        <pc:sldMkLst>
          <pc:docMk/>
          <pc:sldMk cId="1578612126" sldId="325"/>
        </pc:sldMkLst>
      </pc:sldChg>
      <pc:sldChg chg="modNotesTx">
        <pc:chgData name="Stephanie Hodsman" userId="c260311d-3e47-4ca5-ba2c-cd77cade6a06" providerId="ADAL" clId="{71572CF1-69D4-4F04-A4F0-4243AC54572E}" dt="2022-05-09T12:24:37.830" v="970" actId="20577"/>
        <pc:sldMkLst>
          <pc:docMk/>
          <pc:sldMk cId="2078737515" sldId="326"/>
        </pc:sldMkLst>
      </pc:sldChg>
      <pc:sldChg chg="modNotesTx">
        <pc:chgData name="Stephanie Hodsman" userId="c260311d-3e47-4ca5-ba2c-cd77cade6a06" providerId="ADAL" clId="{71572CF1-69D4-4F04-A4F0-4243AC54572E}" dt="2022-05-09T12:26:52.871" v="984" actId="20577"/>
        <pc:sldMkLst>
          <pc:docMk/>
          <pc:sldMk cId="3514108951" sldId="327"/>
        </pc:sldMkLst>
      </pc:sldChg>
      <pc:sldChg chg="modSp mod modNotesTx">
        <pc:chgData name="Stephanie Hodsman" userId="c260311d-3e47-4ca5-ba2c-cd77cade6a06" providerId="ADAL" clId="{71572CF1-69D4-4F04-A4F0-4243AC54572E}" dt="2022-05-09T14:59:30.533" v="1215" actId="1076"/>
        <pc:sldMkLst>
          <pc:docMk/>
          <pc:sldMk cId="4283895305" sldId="328"/>
        </pc:sldMkLst>
        <pc:spChg chg="mod">
          <ac:chgData name="Stephanie Hodsman" userId="c260311d-3e47-4ca5-ba2c-cd77cade6a06" providerId="ADAL" clId="{71572CF1-69D4-4F04-A4F0-4243AC54572E}" dt="2022-05-09T14:59:30.533" v="1215" actId="1076"/>
          <ac:spMkLst>
            <pc:docMk/>
            <pc:sldMk cId="4283895305" sldId="328"/>
            <ac:spMk id="7" creationId="{73A735BA-49D9-45FA-90C8-24F24175EDDD}"/>
          </ac:spMkLst>
        </pc:spChg>
        <pc:spChg chg="mod">
          <ac:chgData name="Stephanie Hodsman" userId="c260311d-3e47-4ca5-ba2c-cd77cade6a06" providerId="ADAL" clId="{71572CF1-69D4-4F04-A4F0-4243AC54572E}" dt="2022-05-09T14:59:22.192" v="1213" actId="1076"/>
          <ac:spMkLst>
            <pc:docMk/>
            <pc:sldMk cId="4283895305" sldId="328"/>
            <ac:spMk id="10" creationId="{13A6FCFE-C878-4023-BEA1-C5BA65E47F92}"/>
          </ac:spMkLst>
        </pc:spChg>
        <pc:spChg chg="mod">
          <ac:chgData name="Stephanie Hodsman" userId="c260311d-3e47-4ca5-ba2c-cd77cade6a06" providerId="ADAL" clId="{71572CF1-69D4-4F04-A4F0-4243AC54572E}" dt="2022-05-09T14:59:09.739" v="1211" actId="1076"/>
          <ac:spMkLst>
            <pc:docMk/>
            <pc:sldMk cId="4283895305" sldId="328"/>
            <ac:spMk id="13" creationId="{2B7DA8B7-89E4-4740-95C7-F3DA1BBC6797}"/>
          </ac:spMkLst>
        </pc:spChg>
        <pc:grpChg chg="mod">
          <ac:chgData name="Stephanie Hodsman" userId="c260311d-3e47-4ca5-ba2c-cd77cade6a06" providerId="ADAL" clId="{71572CF1-69D4-4F04-A4F0-4243AC54572E}" dt="2022-05-09T14:57:31.479" v="1196" actId="1076"/>
          <ac:grpSpMkLst>
            <pc:docMk/>
            <pc:sldMk cId="4283895305" sldId="328"/>
            <ac:grpSpMk id="5" creationId="{12C16278-ABCE-4509-A7A3-A2C5DC6B4CB5}"/>
          </ac:grpSpMkLst>
        </pc:grpChg>
        <pc:grpChg chg="mod">
          <ac:chgData name="Stephanie Hodsman" userId="c260311d-3e47-4ca5-ba2c-cd77cade6a06" providerId="ADAL" clId="{71572CF1-69D4-4F04-A4F0-4243AC54572E}" dt="2022-05-09T14:53:22.303" v="1188" actId="14826"/>
          <ac:grpSpMkLst>
            <pc:docMk/>
            <pc:sldMk cId="4283895305" sldId="328"/>
            <ac:grpSpMk id="8" creationId="{99100769-D81D-4F78-9C8E-AF392392AB06}"/>
          </ac:grpSpMkLst>
        </pc:grpChg>
        <pc:grpChg chg="mod">
          <ac:chgData name="Stephanie Hodsman" userId="c260311d-3e47-4ca5-ba2c-cd77cade6a06" providerId="ADAL" clId="{71572CF1-69D4-4F04-A4F0-4243AC54572E}" dt="2022-05-09T14:57:01.371" v="1192" actId="14826"/>
          <ac:grpSpMkLst>
            <pc:docMk/>
            <pc:sldMk cId="4283895305" sldId="328"/>
            <ac:grpSpMk id="11" creationId="{19670897-28A8-40AD-A985-D43C8BB794D1}"/>
          </ac:grpSpMkLst>
        </pc:grpChg>
        <pc:picChg chg="mod modCrop">
          <ac:chgData name="Stephanie Hodsman" userId="c260311d-3e47-4ca5-ba2c-cd77cade6a06" providerId="ADAL" clId="{71572CF1-69D4-4F04-A4F0-4243AC54572E}" dt="2022-05-09T14:58:07.202" v="1203" actId="1076"/>
          <ac:picMkLst>
            <pc:docMk/>
            <pc:sldMk cId="4283895305" sldId="328"/>
            <ac:picMk id="6" creationId="{827D01AE-6E9C-46C6-AA3F-93BC5B32879F}"/>
          </ac:picMkLst>
        </pc:picChg>
        <pc:picChg chg="mod modCrop">
          <ac:chgData name="Stephanie Hodsman" userId="c260311d-3e47-4ca5-ba2c-cd77cade6a06" providerId="ADAL" clId="{71572CF1-69D4-4F04-A4F0-4243AC54572E}" dt="2022-05-09T14:57:49.579" v="1201" actId="14100"/>
          <ac:picMkLst>
            <pc:docMk/>
            <pc:sldMk cId="4283895305" sldId="328"/>
            <ac:picMk id="9" creationId="{C9A32730-5332-46F2-A0BE-97A9A6A71B40}"/>
          </ac:picMkLst>
        </pc:picChg>
        <pc:picChg chg="mod modCrop">
          <ac:chgData name="Stephanie Hodsman" userId="c260311d-3e47-4ca5-ba2c-cd77cade6a06" providerId="ADAL" clId="{71572CF1-69D4-4F04-A4F0-4243AC54572E}" dt="2022-05-09T14:58:56.214" v="1210" actId="1076"/>
          <ac:picMkLst>
            <pc:docMk/>
            <pc:sldMk cId="4283895305" sldId="328"/>
            <ac:picMk id="12" creationId="{467619A5-A284-4E86-8489-E20A57C05AE0}"/>
          </ac:picMkLst>
        </pc:picChg>
      </pc:sldChg>
      <pc:sldChg chg="addSp delSp modSp mod modClrScheme chgLayout">
        <pc:chgData name="Stephanie Hodsman" userId="c260311d-3e47-4ca5-ba2c-cd77cade6a06" providerId="ADAL" clId="{71572CF1-69D4-4F04-A4F0-4243AC54572E}" dt="2022-05-09T12:37:18.441" v="1133" actId="1076"/>
        <pc:sldMkLst>
          <pc:docMk/>
          <pc:sldMk cId="3815653468" sldId="331"/>
        </pc:sldMkLst>
        <pc:spChg chg="del mod ord">
          <ac:chgData name="Stephanie Hodsman" userId="c260311d-3e47-4ca5-ba2c-cd77cade6a06" providerId="ADAL" clId="{71572CF1-69D4-4F04-A4F0-4243AC54572E}" dt="2022-05-09T12:36:44.225" v="1125" actId="478"/>
          <ac:spMkLst>
            <pc:docMk/>
            <pc:sldMk cId="3815653468" sldId="331"/>
            <ac:spMk id="2" creationId="{AD372595-59B9-4265-AC0C-66600A5FD7EF}"/>
          </ac:spMkLst>
        </pc:spChg>
        <pc:spChg chg="del">
          <ac:chgData name="Stephanie Hodsman" userId="c260311d-3e47-4ca5-ba2c-cd77cade6a06" providerId="ADAL" clId="{71572CF1-69D4-4F04-A4F0-4243AC54572E}" dt="2022-05-09T12:36:37.383" v="1123" actId="700"/>
          <ac:spMkLst>
            <pc:docMk/>
            <pc:sldMk cId="3815653468" sldId="331"/>
            <ac:spMk id="3" creationId="{6098F71A-869C-4E3C-8EE8-3A163C163268}"/>
          </ac:spMkLst>
        </pc:spChg>
        <pc:spChg chg="del">
          <ac:chgData name="Stephanie Hodsman" userId="c260311d-3e47-4ca5-ba2c-cd77cade6a06" providerId="ADAL" clId="{71572CF1-69D4-4F04-A4F0-4243AC54572E}" dt="2022-05-09T12:36:37.383" v="1123" actId="700"/>
          <ac:spMkLst>
            <pc:docMk/>
            <pc:sldMk cId="3815653468" sldId="331"/>
            <ac:spMk id="4" creationId="{4D742D80-C5A7-48F1-BEDF-72652DD3F1C1}"/>
          </ac:spMkLst>
        </pc:spChg>
        <pc:spChg chg="mod ord">
          <ac:chgData name="Stephanie Hodsman" userId="c260311d-3e47-4ca5-ba2c-cd77cade6a06" providerId="ADAL" clId="{71572CF1-69D4-4F04-A4F0-4243AC54572E}" dt="2022-05-09T12:36:37.383" v="1123" actId="700"/>
          <ac:spMkLst>
            <pc:docMk/>
            <pc:sldMk cId="3815653468" sldId="331"/>
            <ac:spMk id="5" creationId="{884FFFA8-245F-4841-A476-ECDBAA604CC1}"/>
          </ac:spMkLst>
        </pc:spChg>
        <pc:spChg chg="add mod">
          <ac:chgData name="Stephanie Hodsman" userId="c260311d-3e47-4ca5-ba2c-cd77cade6a06" providerId="ADAL" clId="{71572CF1-69D4-4F04-A4F0-4243AC54572E}" dt="2022-05-09T12:37:18.441" v="1133" actId="1076"/>
          <ac:spMkLst>
            <pc:docMk/>
            <pc:sldMk cId="3815653468" sldId="331"/>
            <ac:spMk id="6" creationId="{F3D69291-637D-44E4-B965-2396617582D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13EFE7-9A1A-E942-B904-F621C5FAC8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8EC91-F0D9-BD45-BCEE-F3CC3084D9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F23F4-F45D-C849-BEF8-E8648AB585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4A520-F271-694B-8A69-59084D57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65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3FFEA-88D3-A84A-A67B-1C077998E70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2FF29-7081-3446-A87A-3E88F753C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0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2FF29-7081-3446-A87A-3E88F753C9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38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2FF29-7081-3446-A87A-3E88F753C9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2FF29-7081-3446-A87A-3E88F753C9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5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2FF29-7081-3446-A87A-3E88F753C9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5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2FF29-7081-3446-A87A-3E88F753C9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13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2FF29-7081-3446-A87A-3E88F753C9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98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2FF29-7081-3446-A87A-3E88F753C9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8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2FF29-7081-3446-A87A-3E88F753C9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57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2FF29-7081-3446-A87A-3E88F753C9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56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2FF29-7081-3446-A87A-3E88F753C9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96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2FF29-7081-3446-A87A-3E88F753C9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1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A48E05-09CC-BE4E-92BC-30A7B8156D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7479"/>
            <a:ext cx="9144000" cy="2805647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– DELETE THIS BOX IF SUBTITLE IS NOT REQUIRED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284106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" name="JBA TFP Orange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4" y="273846"/>
            <a:ext cx="2389476" cy="832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eg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099352-3E36-0B41-A846-3D32D3AEA5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0" y="1245207"/>
            <a:ext cx="8590701" cy="15264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buNone/>
              <a:defRPr sz="14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333533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The small print</a:t>
            </a:r>
          </a:p>
        </p:txBody>
      </p:sp>
      <p:pic>
        <p:nvPicPr>
          <p:cNvPr id="10" name="JBA TFP Orange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4" y="273846"/>
            <a:ext cx="2389476" cy="832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egal MORE 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0" y="1245207"/>
            <a:ext cx="8590701" cy="15264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buNone/>
              <a:defRPr sz="14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333533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The small print</a:t>
            </a:r>
          </a:p>
        </p:txBody>
      </p:sp>
      <p:pic>
        <p:nvPicPr>
          <p:cNvPr id="10" name="JBA TFP Orange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4" y="273846"/>
            <a:ext cx="2389476" cy="8320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89C461-FFBF-F742-8EE4-58E594D1D5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77" y="4567476"/>
            <a:ext cx="2145323" cy="576024"/>
          </a:xfrm>
          <a:prstGeom prst="rect">
            <a:avLst/>
          </a:prstGeom>
        </p:spPr>
      </p:pic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2BC983-BFD8-FA41-80E5-76A484CB3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21" name="JBA Web address">
            <a:extLst>
              <a:ext uri="{FF2B5EF4-FFF2-40B4-BE49-F238E27FC236}">
                <a16:creationId xmlns:a16="http://schemas.microsoft.com/office/drawing/2014/main" id="{F5B95B1E-9808-8448-9A50-D24D82754C17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 FL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294982-6B53-2340-A5CD-E81DD74031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range flux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991"/>
          <a:stretch/>
        </p:blipFill>
        <p:spPr>
          <a:xfrm>
            <a:off x="0" y="3758328"/>
            <a:ext cx="9144000" cy="1385172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2616" y="1"/>
            <a:ext cx="8004605" cy="930874"/>
          </a:xfrm>
        </p:spPr>
        <p:txBody>
          <a:bodyPr/>
          <a:lstStyle>
            <a:lvl1pPr>
              <a:lnSpc>
                <a:spcPct val="80000"/>
              </a:lnSpc>
              <a:defRPr cap="all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Slide Number box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latin typeface="+mj-lt"/>
              </a:rPr>
              <a:t>Confidential</a:t>
            </a:r>
          </a:p>
        </p:txBody>
      </p:sp>
      <p:sp>
        <p:nvSpPr>
          <p:cNvPr id="12" name="JBA Web address"/>
          <p:cNvSpPr txBox="1"/>
          <p:nvPr userDrawn="1"/>
        </p:nvSpPr>
        <p:spPr>
          <a:xfrm>
            <a:off x="167331" y="4751149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0" baseline="0" err="1">
                <a:solidFill>
                  <a:schemeClr val="bg1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JB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742" y="273845"/>
            <a:ext cx="596268" cy="552924"/>
          </a:xfrm>
          <a:prstGeom prst="rect">
            <a:avLst/>
          </a:prstGeom>
        </p:spPr>
      </p:pic>
      <p:sp>
        <p:nvSpPr>
          <p:cNvPr id="11" name="Text Placeholder"/>
          <p:cNvSpPr>
            <a:spLocks noGrp="1"/>
          </p:cNvSpPr>
          <p:nvPr>
            <p:ph idx="1"/>
          </p:nvPr>
        </p:nvSpPr>
        <p:spPr>
          <a:xfrm>
            <a:off x="159093" y="1046205"/>
            <a:ext cx="8716201" cy="3017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145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JBA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368" y="273845"/>
            <a:ext cx="851642" cy="789734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– DELETE THIS BOX IF SUBTITLE IS NOT REQUIRED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7691822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DE992A-ADAF-B64C-BA75-310BBE7737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7479"/>
            <a:ext cx="9144000" cy="28056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ALTERNATIV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– DELETE THIS BOX IF SUBTITLE IS NOT REQUIRED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7691822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B41DB7-56B9-BD45-81AF-01DE6067F4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3210"/>
            <a:ext cx="9144000" cy="2792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BEAB0A-5E3C-6C4B-AE36-0A48F5592E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368" y="280284"/>
            <a:ext cx="853233" cy="7902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2616" y="1"/>
            <a:ext cx="8004605" cy="930874"/>
          </a:xfrm>
        </p:spPr>
        <p:txBody>
          <a:bodyPr/>
          <a:lstStyle>
            <a:lvl1pPr>
              <a:lnSpc>
                <a:spcPct val="80000"/>
              </a:lnSpc>
              <a:defRPr cap="all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4" name="JBA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742" y="273845"/>
            <a:ext cx="596268" cy="552924"/>
          </a:xfrm>
          <a:prstGeom prst="rect">
            <a:avLst/>
          </a:prstGeom>
        </p:spPr>
      </p:pic>
      <p:sp>
        <p:nvSpPr>
          <p:cNvPr id="11" name="Text Placeholder"/>
          <p:cNvSpPr>
            <a:spLocks noGrp="1"/>
          </p:cNvSpPr>
          <p:nvPr>
            <p:ph idx="1"/>
          </p:nvPr>
        </p:nvSpPr>
        <p:spPr>
          <a:xfrm>
            <a:off x="159093" y="1046205"/>
            <a:ext cx="8716201" cy="3017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38FA28-0472-F647-97CF-BB02F45044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77" y="4567476"/>
            <a:ext cx="2145323" cy="576024"/>
          </a:xfrm>
          <a:prstGeom prst="rect">
            <a:avLst/>
          </a:prstGeom>
        </p:spPr>
      </p:pic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9ED4700A-A700-6649-A65A-DFB5541337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22" name="JBA Web address">
            <a:extLst>
              <a:ext uri="{FF2B5EF4-FFF2-40B4-BE49-F238E27FC236}">
                <a16:creationId xmlns:a16="http://schemas.microsoft.com/office/drawing/2014/main" id="{97DD9E18-D742-D841-A286-73A2F49F458A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2616" y="1"/>
            <a:ext cx="8004605" cy="930874"/>
          </a:xfrm>
        </p:spPr>
        <p:txBody>
          <a:bodyPr/>
          <a:lstStyle>
            <a:lvl1pPr>
              <a:lnSpc>
                <a:spcPct val="80000"/>
              </a:lnSpc>
              <a:defRPr cap="all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4" name="JBA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742" y="273845"/>
            <a:ext cx="596268" cy="552924"/>
          </a:xfrm>
          <a:prstGeom prst="rect">
            <a:avLst/>
          </a:prstGeom>
        </p:spPr>
      </p:pic>
      <p:sp>
        <p:nvSpPr>
          <p:cNvPr id="8" name="Text Placeholder">
            <a:extLst>
              <a:ext uri="{FF2B5EF4-FFF2-40B4-BE49-F238E27FC236}">
                <a16:creationId xmlns:a16="http://schemas.microsoft.com/office/drawing/2014/main" id="{0527409D-1B9C-D74E-AF84-56C9A9311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55" y="1046205"/>
            <a:ext cx="4300031" cy="313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8782D1DE-56A0-B64F-BDDA-5FE14EE65DE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84112" y="1046205"/>
            <a:ext cx="4300031" cy="313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EC098E6-418D-2744-B039-46DE80D799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77" y="4567476"/>
            <a:ext cx="2145323" cy="576024"/>
          </a:xfrm>
          <a:prstGeom prst="rect">
            <a:avLst/>
          </a:prstGeom>
        </p:spPr>
      </p:pic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96BDC5D5-9E58-F24F-8124-9ECA3E2468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23" name="JBA Web address">
            <a:extLst>
              <a:ext uri="{FF2B5EF4-FFF2-40B4-BE49-F238E27FC236}">
                <a16:creationId xmlns:a16="http://schemas.microsoft.com/office/drawing/2014/main" id="{22101F1F-6C1C-8641-9138-2BEBF92E1EEF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9299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alm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 imag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38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BA755-582A-9440-A806-80EB6DD02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pic>
        <p:nvPicPr>
          <p:cNvPr id="4" name="JBA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368" y="273845"/>
            <a:ext cx="851642" cy="789734"/>
          </a:xfrm>
          <a:prstGeom prst="rect">
            <a:avLst/>
          </a:prstGeom>
        </p:spPr>
      </p:pic>
      <p:sp>
        <p:nvSpPr>
          <p:cNvPr id="5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7691822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‘Calm Water’ </a:t>
            </a:r>
            <a:br>
              <a:rPr lang="en-US"/>
            </a:br>
            <a:r>
              <a:rPr lang="en-US"/>
              <a:t>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ALTERNATIV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EB17F8-DA68-744E-AFA5-C976EFC95C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5" y="280924"/>
            <a:ext cx="2389478" cy="833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EA7EF6-CE6D-D64F-B5FD-D1391775D9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3210"/>
            <a:ext cx="9144000" cy="2792265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– DELETE THIS BOX IF SUBTITLE IS NOT REQUIRED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325295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lan View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imag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72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717325-C1C3-2347-9F8C-C6BAEBACD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pic>
        <p:nvPicPr>
          <p:cNvPr id="12" name="JBA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368" y="273845"/>
            <a:ext cx="851642" cy="789734"/>
          </a:xfrm>
          <a:prstGeom prst="rect">
            <a:avLst/>
          </a:prstGeom>
        </p:spPr>
      </p:pic>
      <p:sp>
        <p:nvSpPr>
          <p:cNvPr id="1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7691822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‘Plan View Map’ title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K Coast W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K Coast Wave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47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743FDC-2960-B14F-9A90-4BC90EFEF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pic>
        <p:nvPicPr>
          <p:cNvPr id="13" name="JBA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368" y="273845"/>
            <a:ext cx="851642" cy="789734"/>
          </a:xfrm>
          <a:prstGeom prst="rect">
            <a:avLst/>
          </a:prstGeom>
        </p:spPr>
      </p:pic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7691822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‘UK Coast Waves’ title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looded C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ubmerged Car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05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D29863-39F2-4B41-9290-8987F06A5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pic>
        <p:nvPicPr>
          <p:cNvPr id="13" name="JBA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368" y="273845"/>
            <a:ext cx="851642" cy="789734"/>
          </a:xfrm>
          <a:prstGeom prst="rect">
            <a:avLst/>
          </a:prstGeom>
        </p:spPr>
      </p:pic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7691822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‘flooded Cars’ title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eg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3424137-854E-DB48-A4CF-6E1F5018F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pic>
        <p:nvPicPr>
          <p:cNvPr id="13" name="JBA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368" y="273845"/>
            <a:ext cx="851642" cy="789734"/>
          </a:xfrm>
          <a:prstGeom prst="rect">
            <a:avLst/>
          </a:prstGeom>
        </p:spPr>
      </p:pic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0" y="1245207"/>
            <a:ext cx="8590701" cy="15264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buNone/>
              <a:defRPr sz="14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7691822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The small print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egal MORE 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JBA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368" y="273845"/>
            <a:ext cx="851642" cy="789734"/>
          </a:xfrm>
          <a:prstGeom prst="rect">
            <a:avLst/>
          </a:prstGeom>
        </p:spPr>
      </p:pic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0" y="1245207"/>
            <a:ext cx="8590701" cy="15264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buNone/>
              <a:defRPr sz="14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7691822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The small print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15EEE4-F066-7345-A8CC-88486398A5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77" y="4567476"/>
            <a:ext cx="2145323" cy="576024"/>
          </a:xfrm>
          <a:prstGeom prst="rect">
            <a:avLst/>
          </a:prstGeom>
        </p:spPr>
      </p:pic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83E45779-C966-BB4E-A13D-3C60DC7F6A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22" name="JBA Web address">
            <a:extLst>
              <a:ext uri="{FF2B5EF4-FFF2-40B4-BE49-F238E27FC236}">
                <a16:creationId xmlns:a16="http://schemas.microsoft.com/office/drawing/2014/main" id="{A64A29D3-4EA3-D246-B53A-7487E9CDA9DA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 OTHER R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1966F1-60D6-9B44-851C-504BFE39BD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5BA0D78-7D81-7248-9D30-75B0E0464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77" y="4567476"/>
            <a:ext cx="2145323" cy="57602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2616" y="1"/>
            <a:ext cx="7136489" cy="930874"/>
          </a:xfrm>
        </p:spPr>
        <p:txBody>
          <a:bodyPr/>
          <a:lstStyle>
            <a:lvl1pPr>
              <a:lnSpc>
                <a:spcPct val="80000"/>
              </a:lnSpc>
              <a:defRPr cap="all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JBA TFP Orange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431" y="265607"/>
            <a:ext cx="1562671" cy="544145"/>
          </a:xfrm>
          <a:prstGeom prst="rect">
            <a:avLst/>
          </a:prstGeom>
        </p:spPr>
      </p:pic>
      <p:sp>
        <p:nvSpPr>
          <p:cNvPr id="11" name="Text Placeholder"/>
          <p:cNvSpPr>
            <a:spLocks noGrp="1"/>
          </p:cNvSpPr>
          <p:nvPr>
            <p:ph idx="1"/>
          </p:nvPr>
        </p:nvSpPr>
        <p:spPr>
          <a:xfrm>
            <a:off x="150855" y="1046205"/>
            <a:ext cx="8804247" cy="313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9D0536F6-AB36-064D-A3D2-12F51B559F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13" name="JBA Web address">
            <a:extLst>
              <a:ext uri="{FF2B5EF4-FFF2-40B4-BE49-F238E27FC236}">
                <a16:creationId xmlns:a16="http://schemas.microsoft.com/office/drawing/2014/main" id="{CC034FAF-9910-F44D-81FF-A670F7B7F3E5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2616" y="1"/>
            <a:ext cx="7114919" cy="930874"/>
          </a:xfrm>
        </p:spPr>
        <p:txBody>
          <a:bodyPr/>
          <a:lstStyle>
            <a:lvl1pPr>
              <a:lnSpc>
                <a:spcPct val="80000"/>
              </a:lnSpc>
              <a:defRPr cap="all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JBA TFP Orange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431" y="265607"/>
            <a:ext cx="1562671" cy="544145"/>
          </a:xfrm>
          <a:prstGeom prst="rect">
            <a:avLst/>
          </a:prstGeom>
        </p:spPr>
      </p:pic>
      <p:sp>
        <p:nvSpPr>
          <p:cNvPr id="11" name="Text Placeholder"/>
          <p:cNvSpPr>
            <a:spLocks noGrp="1"/>
          </p:cNvSpPr>
          <p:nvPr>
            <p:ph idx="1"/>
          </p:nvPr>
        </p:nvSpPr>
        <p:spPr>
          <a:xfrm>
            <a:off x="150855" y="1046205"/>
            <a:ext cx="4300031" cy="313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">
            <a:extLst>
              <a:ext uri="{FF2B5EF4-FFF2-40B4-BE49-F238E27FC236}">
                <a16:creationId xmlns:a16="http://schemas.microsoft.com/office/drawing/2014/main" id="{471FDC54-0F33-1140-91F3-66D916C8249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84112" y="1046205"/>
            <a:ext cx="4300031" cy="313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C628A8-1E35-424D-87B0-F1EB3CF9C2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77" y="4567476"/>
            <a:ext cx="2145323" cy="576024"/>
          </a:xfrm>
          <a:prstGeom prst="rect">
            <a:avLst/>
          </a:prstGeom>
        </p:spPr>
      </p:pic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1675D2E4-8B24-AE44-9E55-49042FF4C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24" name="JBA Web address">
            <a:extLst>
              <a:ext uri="{FF2B5EF4-FFF2-40B4-BE49-F238E27FC236}">
                <a16:creationId xmlns:a16="http://schemas.microsoft.com/office/drawing/2014/main" id="{F0CF6DF5-EBFA-6542-AED1-00655245CC89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431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alm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 imag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38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977AE2-8F5B-1F4C-A64E-6371222A0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sp>
        <p:nvSpPr>
          <p:cNvPr id="5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284243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‘Calm Water’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DD90C7-13D3-AC41-B463-77278C7DFA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5" y="280924"/>
            <a:ext cx="2389478" cy="8332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lan View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imag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72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62D55A-C84C-9C4F-BDFE-91A5AC943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sp>
        <p:nvSpPr>
          <p:cNvPr id="1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278231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‘Plan View Map’ 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8A480B-A5D3-7F4A-B2B2-39B7102D00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5" y="280924"/>
            <a:ext cx="2389478" cy="8332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K Coast W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K Coast Wave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47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A243E8-6599-F44C-B4E7-C6E24B13C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433889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‘UK Coast Waves’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C916E9-E463-5E4E-B6C8-B4880E7CDB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5" y="280924"/>
            <a:ext cx="2389478" cy="8332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looded C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ubmerged Car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05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DC18FC-9463-D141-8081-DCE031ED1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57"/>
            <a:ext cx="9144000" cy="26255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02B538-6724-CC48-B26F-025DCC8F1E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45" y="280924"/>
            <a:ext cx="2389478" cy="833210"/>
          </a:xfrm>
          <a:prstGeom prst="rect">
            <a:avLst/>
          </a:prstGeom>
        </p:spPr>
      </p:pic>
      <p:sp>
        <p:nvSpPr>
          <p:cNvPr id="1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6121" y="1212255"/>
            <a:ext cx="7691822" cy="15264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‘image background’ subtitle </a:t>
            </a:r>
            <a:r>
              <a:rPr lang="mr-IN"/>
              <a:t>–</a:t>
            </a:r>
            <a:r>
              <a:rPr lang="en-US"/>
              <a:t> DELETE THIS BOX IF SUBTITLE IS NOT REQUIRED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66121" y="103448"/>
            <a:ext cx="6433889" cy="1157391"/>
          </a:xfrm>
        </p:spPr>
        <p:txBody>
          <a:bodyPr anchor="b">
            <a:normAutofit/>
          </a:bodyPr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‘flooded Cars’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183808" y="257369"/>
            <a:ext cx="7609188" cy="805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idx="1"/>
          </p:nvPr>
        </p:nvSpPr>
        <p:spPr>
          <a:xfrm>
            <a:off x="183807" y="1046205"/>
            <a:ext cx="8716201" cy="3017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A8951F8-ABCD-C848-8368-6737BCF64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24" y="4678774"/>
            <a:ext cx="1348432" cy="273844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r>
              <a:rPr lang="en-US">
                <a:solidFill>
                  <a:schemeClr val="accent6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>
              <a:solidFill>
                <a:schemeClr val="accent6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9" name="JBA Web address">
            <a:extLst>
              <a:ext uri="{FF2B5EF4-FFF2-40B4-BE49-F238E27FC236}">
                <a16:creationId xmlns:a16="http://schemas.microsoft.com/office/drawing/2014/main" id="{C7740149-654C-584D-AE06-C19141684782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4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710" r:id="rId4"/>
    <p:sldLayoutId id="2147483679" r:id="rId5"/>
    <p:sldLayoutId id="2147483680" r:id="rId6"/>
    <p:sldLayoutId id="2147483682" r:id="rId7"/>
    <p:sldLayoutId id="2147483687" r:id="rId8"/>
    <p:sldLayoutId id="2147483693" r:id="rId9"/>
    <p:sldLayoutId id="2147483694" r:id="rId10"/>
    <p:sldLayoutId id="2147483696" r:id="rId11"/>
    <p:sldLayoutId id="2147483708" r:id="rId12"/>
    <p:sldLayoutId id="2147483712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A123"/>
        </a:buClr>
        <a:buSzPct val="50000"/>
        <a:buFontTx/>
        <a:buNone/>
        <a:tabLst/>
        <a:defRPr kumimoji="0" lang="en-US" sz="2000" b="0" i="0" u="none" strike="noStrike" kern="1200" cap="none" spc="0" normalizeH="0" baseline="0" noProof="0" dirty="0" smtClean="0">
          <a:ln>
            <a:noFill/>
          </a:ln>
          <a:solidFill>
            <a:srgbClr val="494949"/>
          </a:solidFill>
          <a:effectLst/>
          <a:uLnTx/>
          <a:uFillTx/>
          <a:latin typeface="+mn-lt"/>
          <a:ea typeface="+mn-ea"/>
          <a:cs typeface="+mn-cs"/>
        </a:defRPr>
      </a:lvl1pPr>
      <a:lvl2pPr marL="539750" marR="0" indent="-204788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A123"/>
        </a:buClr>
        <a:buSzPct val="50000"/>
        <a:buFontTx/>
        <a:buBlip>
          <a:blip r:embed="rId15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marR="0" indent="-214313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A123"/>
        </a:buClr>
        <a:buSzPct val="50000"/>
        <a:buFontTx/>
        <a:buBlip>
          <a:blip r:embed="rId15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600" marR="0" indent="-223838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A123"/>
        </a:buClr>
        <a:buSzPct val="50000"/>
        <a:buFontTx/>
        <a:buBlip>
          <a:blip r:embed="rId15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963" marR="0" indent="-24130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A123"/>
        </a:buClr>
        <a:buSzPct val="50000"/>
        <a:buFontTx/>
        <a:buBlip>
          <a:blip r:embed="rId15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183808" y="257369"/>
            <a:ext cx="7609188" cy="805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idx="1"/>
          </p:nvPr>
        </p:nvSpPr>
        <p:spPr>
          <a:xfrm>
            <a:off x="183807" y="1046205"/>
            <a:ext cx="8716201" cy="3017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6FD4789-2F7D-B543-8086-0918EB322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324" y="4678774"/>
            <a:ext cx="1348432" cy="273844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r>
              <a:rPr lang="en-US">
                <a:solidFill>
                  <a:schemeClr val="accent6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>
              <a:solidFill>
                <a:schemeClr val="accent6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9" name="JBA Web address">
            <a:extLst>
              <a:ext uri="{FF2B5EF4-FFF2-40B4-BE49-F238E27FC236}">
                <a16:creationId xmlns:a16="http://schemas.microsoft.com/office/drawing/2014/main" id="{E6D53686-5583-EF4D-863E-119059E44DA0}"/>
              </a:ext>
            </a:extLst>
          </p:cNvPr>
          <p:cNvSpPr txBox="1"/>
          <p:nvPr userDrawn="1"/>
        </p:nvSpPr>
        <p:spPr>
          <a:xfrm>
            <a:off x="157680" y="4807357"/>
            <a:ext cx="134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baseline="0" err="1">
                <a:solidFill>
                  <a:schemeClr val="tx2"/>
                </a:solidFill>
                <a:latin typeface="+mj-lt"/>
              </a:rPr>
              <a:t>www.jbarisk.com</a:t>
            </a:r>
            <a:endParaRPr lang="en-US" sz="900" spc="0" baseline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118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11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50000"/>
        <a:buFontTx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04788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50000"/>
        <a:buFontTx/>
        <a:buBlip>
          <a:blip r:embed="rId14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50000"/>
        <a:buFontTx/>
        <a:buBlip>
          <a:blip r:embed="rId14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600" indent="-223838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50000"/>
        <a:buFontTx/>
        <a:buBlip>
          <a:blip r:embed="rId14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963" indent="-2413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50000"/>
        <a:buFontTx/>
        <a:buBlip>
          <a:blip r:embed="rId14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4F05C05-D73C-4C3A-85A3-4F8B2072C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3" y="1971693"/>
            <a:ext cx="8854935" cy="922378"/>
          </a:xfrm>
        </p:spPr>
        <p:txBody>
          <a:bodyPr/>
          <a:lstStyle/>
          <a:p>
            <a:r>
              <a:rPr lang="en-GB" b="1" i="1" dirty="0">
                <a:latin typeface="Arial" panose="020B0604020202020204" pitchFamily="34" charset="0"/>
                <a:ea typeface="Calibri" panose="020F0502020204030204" pitchFamily="34" charset="0"/>
              </a:rPr>
              <a:t>Stephanie Hodsman</a:t>
            </a:r>
          </a:p>
          <a:p>
            <a:r>
              <a:rPr lang="en-GB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Session NH10.2 – Compound weather and climate events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73CB4E-75CE-47F6-871F-C9B191546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32" y="822848"/>
            <a:ext cx="6433889" cy="115739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dirty="0"/>
              <a:t>Temporal compound events: Are they represented in Catastrophe Models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20E5C-70F9-4F5E-8CC9-95AF89A49F92}"/>
              </a:ext>
            </a:extLst>
          </p:cNvPr>
          <p:cNvSpPr txBox="1"/>
          <p:nvPr/>
        </p:nvSpPr>
        <p:spPr>
          <a:xfrm>
            <a:off x="6578421" y="4454623"/>
            <a:ext cx="2421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  <a:latin typeface="+mj-lt"/>
              </a:rPr>
              <a:t>Tuesday 24</a:t>
            </a:r>
            <a:r>
              <a:rPr lang="en-GB" sz="1400" baseline="30000" dirty="0">
                <a:solidFill>
                  <a:schemeClr val="bg1"/>
                </a:solidFill>
                <a:latin typeface="+mj-lt"/>
              </a:rPr>
              <a:t>th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 May 2022</a:t>
            </a:r>
          </a:p>
        </p:txBody>
      </p:sp>
    </p:spTree>
    <p:extLst>
      <p:ext uri="{BB962C8B-B14F-4D97-AF65-F5344CB8AC3E}">
        <p14:creationId xmlns:p14="http://schemas.microsoft.com/office/powerpoint/2010/main" val="177354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D67C-DDE3-4F59-931D-D65DE21F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62F75-B2DF-48F3-914A-B6AFBA007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6" y="1427207"/>
            <a:ext cx="4300031" cy="3130379"/>
          </a:xfrm>
        </p:spPr>
        <p:txBody>
          <a:bodyPr/>
          <a:lstStyle/>
          <a:p>
            <a:pPr marL="211138" lvl="1" indent="-211138">
              <a:spcAft>
                <a:spcPts val="1200"/>
              </a:spcAft>
            </a:pPr>
            <a:r>
              <a:rPr lang="en-GB" dirty="0"/>
              <a:t>The event set method does not underrepresent the risks associated with temporally compounding events</a:t>
            </a:r>
          </a:p>
          <a:p>
            <a:pPr marL="211138" lvl="1" indent="-211138">
              <a:spcAft>
                <a:spcPts val="1200"/>
              </a:spcAft>
            </a:pPr>
            <a:r>
              <a:rPr lang="en-GB" dirty="0"/>
              <a:t>Depending on the event year attribution the losses are represented differently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9A9DB2-369D-49B5-A9E3-753EFAB8C33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0" y="1427207"/>
            <a:ext cx="4300031" cy="2461766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+mj-lt"/>
              </a:rPr>
              <a:t>Future investigations:</a:t>
            </a:r>
          </a:p>
          <a:p>
            <a:pPr marL="211138" lvl="1" indent="-211138">
              <a:spcAft>
                <a:spcPts val="1200"/>
              </a:spcAft>
            </a:pPr>
            <a:r>
              <a:rPr lang="en-GB" dirty="0"/>
              <a:t>Altering the year definition of the event set</a:t>
            </a:r>
          </a:p>
          <a:p>
            <a:pPr marL="211138" lvl="1" indent="-211138">
              <a:spcAft>
                <a:spcPts val="1200"/>
              </a:spcAft>
            </a:pPr>
            <a:r>
              <a:rPr lang="en-GB" dirty="0"/>
              <a:t>Length of the hours clause</a:t>
            </a:r>
          </a:p>
          <a:p>
            <a:pPr marL="211138" lvl="1" indent="-211138">
              <a:spcAft>
                <a:spcPts val="1200"/>
              </a:spcAft>
            </a:pPr>
            <a:r>
              <a:rPr lang="en-GB" dirty="0"/>
              <a:t>How an event could be triggered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A25A0-58AD-48A2-8F8D-ED6BCFC8A0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8690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6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 txBox="1">
            <a:spLocks/>
          </p:cNvSpPr>
          <p:nvPr/>
        </p:nvSpPr>
        <p:spPr>
          <a:xfrm>
            <a:off x="0" y="2802409"/>
            <a:ext cx="9143999" cy="804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GB" sz="5400" cap="all" dirty="0">
                <a:solidFill>
                  <a:schemeClr val="bg1"/>
                </a:solidFill>
              </a:rPr>
              <a:t>Any</a:t>
            </a:r>
            <a:r>
              <a:rPr lang="en-GB" sz="5400" cap="all" dirty="0"/>
              <a:t> questions</a:t>
            </a:r>
            <a:r>
              <a:rPr lang="en-GB" sz="5400" cap="all" dirty="0">
                <a:solidFill>
                  <a:schemeClr val="bg1"/>
                </a:solidFill>
              </a:rPr>
              <a:t>?</a:t>
            </a:r>
            <a:endParaRPr lang="en-US" sz="5400" cap="all" dirty="0">
              <a:solidFill>
                <a:schemeClr val="bg1"/>
              </a:solidFill>
            </a:endParaRP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49B457AF-7146-8B17-A698-A9743AC7F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213" y="1389147"/>
            <a:ext cx="2999574" cy="104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0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349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2FE13-B663-4639-835F-E9436738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AD84D-D684-44E6-B960-CBC4B34DC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4962" lvl="1" indent="0">
              <a:buNone/>
            </a:pPr>
            <a:r>
              <a:rPr lang="en-GB" b="1" dirty="0">
                <a:solidFill>
                  <a:schemeClr val="tx2"/>
                </a:solidFill>
              </a:rPr>
              <a:t>Temporal Compound Events </a:t>
            </a:r>
            <a:r>
              <a:rPr lang="en-GB" dirty="0"/>
              <a:t>– successive storms which have hit the UK</a:t>
            </a:r>
          </a:p>
          <a:p>
            <a:pPr marL="334962" lvl="1" indent="0">
              <a:buNone/>
            </a:pPr>
            <a:r>
              <a:rPr lang="en-GB" b="1" dirty="0">
                <a:solidFill>
                  <a:schemeClr val="tx2"/>
                </a:solidFill>
              </a:rPr>
              <a:t>Hazard event</a:t>
            </a:r>
            <a:r>
              <a:rPr lang="en-GB" dirty="0"/>
              <a:t> or a </a:t>
            </a:r>
            <a:r>
              <a:rPr lang="en-GB" b="1" dirty="0">
                <a:solidFill>
                  <a:schemeClr val="tx2"/>
                </a:solidFill>
              </a:rPr>
              <a:t>hazard event set </a:t>
            </a:r>
            <a:r>
              <a:rPr lang="en-GB" dirty="0"/>
              <a:t>– simulated historical events</a:t>
            </a:r>
          </a:p>
          <a:p>
            <a:pPr marL="334962" lvl="1" indent="0">
              <a:buNone/>
            </a:pPr>
            <a:endParaRPr lang="en-GB" dirty="0"/>
          </a:p>
          <a:p>
            <a:pPr marL="334962" lvl="1" indent="0">
              <a:buNone/>
            </a:pPr>
            <a:r>
              <a:rPr lang="en-GB" b="1" dirty="0">
                <a:solidFill>
                  <a:schemeClr val="tx2"/>
                </a:solidFill>
              </a:rPr>
              <a:t>Insurance event </a:t>
            </a:r>
            <a:r>
              <a:rPr lang="en-GB" dirty="0"/>
              <a:t>or </a:t>
            </a:r>
            <a:r>
              <a:rPr lang="en-GB" b="1" dirty="0">
                <a:solidFill>
                  <a:schemeClr val="tx2"/>
                </a:solidFill>
              </a:rPr>
              <a:t>insurance event set </a:t>
            </a:r>
            <a:r>
              <a:rPr lang="en-GB" dirty="0"/>
              <a:t>– simulated historical events with criteria applied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22CD7-D59B-40D9-ACD3-2C03B37351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1744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8E09-4BE6-4FC8-940A-D4E2306DE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76C98-0D19-4768-9B21-5717E06D8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b="1" u="sng" dirty="0">
                <a:solidFill>
                  <a:schemeClr val="tx2"/>
                </a:solidFill>
              </a:rPr>
              <a:t>Aim: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/>
              <a:t>to explore how temporally compounding flood events could be represented in a stochastic event set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b="1" u="sng" dirty="0">
                <a:solidFill>
                  <a:schemeClr val="tx2"/>
                </a:solidFill>
              </a:rPr>
              <a:t>Objective: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to use JBA Risk Management’s stochastic event set for their UK Flood Catastrophe Model to decipher the following </a:t>
            </a:r>
            <a:r>
              <a:rPr lang="en-GB" b="1" dirty="0">
                <a:solidFill>
                  <a:schemeClr val="tx2"/>
                </a:solidFill>
              </a:rPr>
              <a:t>hypothesis</a:t>
            </a:r>
            <a:r>
              <a:rPr lang="en-GB" dirty="0">
                <a:solidFill>
                  <a:schemeClr val="tx1"/>
                </a:solidFill>
              </a:rPr>
              <a:t> could be accepted:-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i="1" dirty="0">
                <a:effectLst/>
                <a:ea typeface="Calibri" panose="020F0502020204030204" pitchFamily="34" charset="0"/>
              </a:rPr>
              <a:t>temporal compound events should be simulated as a combined event in an event set to represent the losses associated with temporal compound events more effectively</a:t>
            </a:r>
            <a:endParaRPr lang="en-GB" b="1" i="1" u="sng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C1C35-CB08-41F4-8CD5-9E05876B0B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4161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E467-4DDF-4678-A346-6155FDF35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16" y="1"/>
            <a:ext cx="7136489" cy="930874"/>
          </a:xfrm>
        </p:spPr>
        <p:txBody>
          <a:bodyPr anchor="b">
            <a:normAutofit/>
          </a:bodyPr>
          <a:lstStyle/>
          <a:p>
            <a:r>
              <a:rPr lang="en-GB" dirty="0"/>
              <a:t>Methodology for the investigation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DBA8DC3-897D-4A92-B76F-C73054106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282289"/>
              </p:ext>
            </p:extLst>
          </p:nvPr>
        </p:nvGraphicFramePr>
        <p:xfrm>
          <a:off x="228796" y="1606912"/>
          <a:ext cx="8743755" cy="208180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307360">
                  <a:extLst>
                    <a:ext uri="{9D8B030D-6E8A-4147-A177-3AD203B41FA5}">
                      <a16:colId xmlns:a16="http://schemas.microsoft.com/office/drawing/2014/main" val="2948070741"/>
                    </a:ext>
                  </a:extLst>
                </a:gridCol>
                <a:gridCol w="2593182">
                  <a:extLst>
                    <a:ext uri="{9D8B030D-6E8A-4147-A177-3AD203B41FA5}">
                      <a16:colId xmlns:a16="http://schemas.microsoft.com/office/drawing/2014/main" val="879012829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38613858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400" b="1" cap="none" spc="3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cap="none" spc="30" dirty="0">
                          <a:solidFill>
                            <a:schemeClr val="bg1"/>
                          </a:solidFill>
                          <a:effectLst/>
                        </a:rPr>
                        <a:t>Hazard Event Set</a:t>
                      </a:r>
                      <a:endParaRPr lang="en-GB" sz="1400" b="1" cap="none" spc="3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cap="none" spc="30" dirty="0">
                          <a:solidFill>
                            <a:schemeClr val="bg1"/>
                          </a:solidFill>
                          <a:effectLst/>
                        </a:rPr>
                        <a:t>Insurance Event Set</a:t>
                      </a:r>
                      <a:endParaRPr lang="en-GB" sz="1400" b="1" cap="none" spc="3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040381"/>
                  </a:ext>
                </a:extLst>
              </a:tr>
              <a:tr h="359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Triggering Return Period</a:t>
                      </a:r>
                      <a:endParaRPr lang="en-GB" sz="1400" b="1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110871"/>
                  </a:ext>
                </a:extLst>
              </a:tr>
              <a:tr h="359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Hour’s clause</a:t>
                      </a:r>
                      <a:endParaRPr lang="en-GB" sz="1400" b="1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504 hours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898039"/>
                  </a:ext>
                </a:extLst>
              </a:tr>
              <a:tr h="359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cap="none" spc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times an OP can be active</a:t>
                      </a:r>
                      <a:endParaRPr lang="en-GB" sz="1400" b="1" cap="none" spc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Unlimited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Once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962084"/>
                  </a:ext>
                </a:extLst>
              </a:tr>
              <a:tr h="5858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Reconstruction Period</a:t>
                      </a:r>
                      <a:endParaRPr lang="en-GB" sz="1400" b="1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 days for river and coastal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 days for rainfall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81855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6C1B671-EA2D-B163-5976-0AE062F81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70324" y="4721109"/>
            <a:ext cx="1348432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907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3A5D7-858A-4C98-B28C-949D1F28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Hazard event 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1B204-C694-463C-B6AD-2D2C46EC20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4A0026-34E4-478F-9230-18EF4A5632A2}"/>
              </a:ext>
            </a:extLst>
          </p:cNvPr>
          <p:cNvGrpSpPr/>
          <p:nvPr/>
        </p:nvGrpSpPr>
        <p:grpSpPr>
          <a:xfrm>
            <a:off x="547969" y="1484289"/>
            <a:ext cx="3854623" cy="2633604"/>
            <a:chOff x="0" y="0"/>
            <a:chExt cx="4667250" cy="29603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F7E5AF-9606-4843-8784-F3734E1AD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67250" cy="2453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63B9350F-4E72-4472-A3AF-DF2827C6879C}"/>
                </a:ext>
              </a:extLst>
            </p:cNvPr>
            <p:cNvSpPr txBox="1"/>
            <p:nvPr/>
          </p:nvSpPr>
          <p:spPr>
            <a:xfrm>
              <a:off x="28575" y="2561095"/>
              <a:ext cx="4638675" cy="3992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n-GB" sz="9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Figure 1: December 2015 hazard event - Maximum Return Period peak day per Observation point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916B7BA-43F1-4C89-A13A-46F49C11E0C0}"/>
              </a:ext>
            </a:extLst>
          </p:cNvPr>
          <p:cNvGrpSpPr/>
          <p:nvPr/>
        </p:nvGrpSpPr>
        <p:grpSpPr>
          <a:xfrm>
            <a:off x="4461367" y="984315"/>
            <a:ext cx="4295151" cy="3483395"/>
            <a:chOff x="0" y="0"/>
            <a:chExt cx="4181475" cy="3457175"/>
          </a:xfrm>
        </p:grpSpPr>
        <p:pic>
          <p:nvPicPr>
            <p:cNvPr id="9" name="Picture 8" descr="Map&#10;&#10;Description automatically generated">
              <a:extLst>
                <a:ext uri="{FF2B5EF4-FFF2-40B4-BE49-F238E27FC236}">
                  <a16:creationId xmlns:a16="http://schemas.microsoft.com/office/drawing/2014/main" id="{6997D24B-89A9-4924-9D98-97BA5E948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181475" cy="3035300"/>
            </a:xfrm>
            <a:prstGeom prst="rect">
              <a:avLst/>
            </a:prstGeom>
          </p:spPr>
        </p:pic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BD39296E-0C0B-4438-AB6F-74287F2A5DF1}"/>
                </a:ext>
              </a:extLst>
            </p:cNvPr>
            <p:cNvSpPr txBox="1"/>
            <p:nvPr/>
          </p:nvSpPr>
          <p:spPr>
            <a:xfrm>
              <a:off x="494076" y="3104658"/>
              <a:ext cx="3372248" cy="3525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n-GB" sz="9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Figure 2: December 2015 hazard event - Spatial plot for the maximum return period peak day per observation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861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901F-7889-4935-9FAE-A6A33B095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Insurance event 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050E4-CFD7-486E-A3C3-882C91F3DD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017EA1-6A38-4432-A951-4CD8DD8675F5}"/>
              </a:ext>
            </a:extLst>
          </p:cNvPr>
          <p:cNvGrpSpPr/>
          <p:nvPr/>
        </p:nvGrpSpPr>
        <p:grpSpPr>
          <a:xfrm>
            <a:off x="545949" y="930875"/>
            <a:ext cx="8052101" cy="3637945"/>
            <a:chOff x="545949" y="930875"/>
            <a:chExt cx="8052101" cy="36379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836F62-640B-40EC-B9B4-EC7A0C627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49" y="930875"/>
              <a:ext cx="8052101" cy="3426743"/>
            </a:xfrm>
            <a:prstGeom prst="rect">
              <a:avLst/>
            </a:prstGeom>
          </p:spPr>
        </p:pic>
        <p:sp>
          <p:nvSpPr>
            <p:cNvPr id="7" name="Text Box 19">
              <a:extLst>
                <a:ext uri="{FF2B5EF4-FFF2-40B4-BE49-F238E27FC236}">
                  <a16:creationId xmlns:a16="http://schemas.microsoft.com/office/drawing/2014/main" id="{1B37112C-0576-478C-A9E3-C7727C91EBCE}"/>
                </a:ext>
              </a:extLst>
            </p:cNvPr>
            <p:cNvSpPr txBox="1"/>
            <p:nvPr/>
          </p:nvSpPr>
          <p:spPr>
            <a:xfrm>
              <a:off x="774549" y="4357618"/>
              <a:ext cx="4500183" cy="21120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GB" sz="9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Figure 3: December 2015 Insurance events- maximum return period peak day per 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873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C9172-90C1-46B4-84F3-5CC39C0A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Combined Insurance event 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017C1-A640-4862-AFE1-1CB54FD7D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883101-B575-4F67-8F63-377BF831A4AA}"/>
              </a:ext>
            </a:extLst>
          </p:cNvPr>
          <p:cNvGrpSpPr/>
          <p:nvPr/>
        </p:nvGrpSpPr>
        <p:grpSpPr>
          <a:xfrm>
            <a:off x="4606609" y="1026300"/>
            <a:ext cx="4336130" cy="3651828"/>
            <a:chOff x="0" y="0"/>
            <a:chExt cx="5038725" cy="4178479"/>
          </a:xfrm>
        </p:grpSpPr>
        <p:pic>
          <p:nvPicPr>
            <p:cNvPr id="6" name="Picture 5" descr="Map&#10;&#10;Description automatically generated">
              <a:extLst>
                <a:ext uri="{FF2B5EF4-FFF2-40B4-BE49-F238E27FC236}">
                  <a16:creationId xmlns:a16="http://schemas.microsoft.com/office/drawing/2014/main" id="{F794D9C1-975D-4BA9-902E-BC5D36DF5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038725" cy="3657600"/>
            </a:xfrm>
            <a:prstGeom prst="rect">
              <a:avLst/>
            </a:prstGeom>
          </p:spPr>
        </p:pic>
        <p:sp>
          <p:nvSpPr>
            <p:cNvPr id="7" name="Text Box 34">
              <a:extLst>
                <a:ext uri="{FF2B5EF4-FFF2-40B4-BE49-F238E27FC236}">
                  <a16:creationId xmlns:a16="http://schemas.microsoft.com/office/drawing/2014/main" id="{6780CA40-6E87-48B3-B1BA-5D2BC926E09F}"/>
                </a:ext>
              </a:extLst>
            </p:cNvPr>
            <p:cNvSpPr txBox="1"/>
            <p:nvPr/>
          </p:nvSpPr>
          <p:spPr>
            <a:xfrm>
              <a:off x="379411" y="3778344"/>
              <a:ext cx="3397728" cy="40013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GB" sz="9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Figure 5: December 2015 combined insurance events - maximum RP peak day per OP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A851353-C3FF-4326-ACF2-EAE2A4E45A9B}"/>
              </a:ext>
            </a:extLst>
          </p:cNvPr>
          <p:cNvGrpSpPr/>
          <p:nvPr/>
        </p:nvGrpSpPr>
        <p:grpSpPr>
          <a:xfrm>
            <a:off x="0" y="1026300"/>
            <a:ext cx="4537393" cy="3651827"/>
            <a:chOff x="0" y="0"/>
            <a:chExt cx="4959985" cy="3809329"/>
          </a:xfrm>
        </p:grpSpPr>
        <p:pic>
          <p:nvPicPr>
            <p:cNvPr id="9" name="Picture 8" descr="Map&#10;&#10;Description automatically generated">
              <a:extLst>
                <a:ext uri="{FF2B5EF4-FFF2-40B4-BE49-F238E27FC236}">
                  <a16:creationId xmlns:a16="http://schemas.microsoft.com/office/drawing/2014/main" id="{43502627-607D-412A-A7F8-783A0D9C5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959985" cy="3406140"/>
            </a:xfrm>
            <a:prstGeom prst="rect">
              <a:avLst/>
            </a:prstGeom>
          </p:spPr>
        </p:pic>
        <p:sp>
          <p:nvSpPr>
            <p:cNvPr id="10" name="Text Box 31">
              <a:extLst>
                <a:ext uri="{FF2B5EF4-FFF2-40B4-BE49-F238E27FC236}">
                  <a16:creationId xmlns:a16="http://schemas.microsoft.com/office/drawing/2014/main" id="{CF46C358-7C7D-43F2-A09D-D81CDD3C4438}"/>
                </a:ext>
              </a:extLst>
            </p:cNvPr>
            <p:cNvSpPr txBox="1"/>
            <p:nvPr/>
          </p:nvSpPr>
          <p:spPr>
            <a:xfrm>
              <a:off x="642648" y="3444544"/>
              <a:ext cx="4080740" cy="36478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GB" sz="9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Figure 4: December 2015 insurance events combined - split per event (number represents the number within the event set)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410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52E1-21C6-4758-8346-5B6E7A22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Loss model results – Event by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C7FC0-573A-4010-BCFB-B78FDFD447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sp>
        <p:nvSpPr>
          <p:cNvPr id="13" name="Text Box 46">
            <a:extLst>
              <a:ext uri="{FF2B5EF4-FFF2-40B4-BE49-F238E27FC236}">
                <a16:creationId xmlns:a16="http://schemas.microsoft.com/office/drawing/2014/main" id="{B9675C91-CCFA-4438-A1F8-1D941FB9AE92}"/>
              </a:ext>
            </a:extLst>
          </p:cNvPr>
          <p:cNvSpPr txBox="1"/>
          <p:nvPr/>
        </p:nvSpPr>
        <p:spPr>
          <a:xfrm>
            <a:off x="5924285" y="3429203"/>
            <a:ext cx="2699073" cy="3497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GB" sz="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Figure 8: Combined insurance event set loss ratios per event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7796C4-5C78-4F4E-964B-8F8D94EF9CD0}"/>
              </a:ext>
            </a:extLst>
          </p:cNvPr>
          <p:cNvGrpSpPr/>
          <p:nvPr/>
        </p:nvGrpSpPr>
        <p:grpSpPr>
          <a:xfrm>
            <a:off x="144649" y="1341828"/>
            <a:ext cx="2740827" cy="2344794"/>
            <a:chOff x="-175479" y="15631"/>
            <a:chExt cx="4978657" cy="29897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F49D4C-D889-4D1B-9769-027DDEF4D6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2577"/>
            <a:stretch/>
          </p:blipFill>
          <p:spPr bwMode="auto">
            <a:xfrm>
              <a:off x="-175479" y="15631"/>
              <a:ext cx="4978657" cy="25694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 Box 40">
              <a:extLst>
                <a:ext uri="{FF2B5EF4-FFF2-40B4-BE49-F238E27FC236}">
                  <a16:creationId xmlns:a16="http://schemas.microsoft.com/office/drawing/2014/main" id="{B43F113C-3479-4CE2-9D4E-E9DF8185B6C6}"/>
                </a:ext>
              </a:extLst>
            </p:cNvPr>
            <p:cNvSpPr txBox="1"/>
            <p:nvPr/>
          </p:nvSpPr>
          <p:spPr>
            <a:xfrm>
              <a:off x="-99632" y="2681772"/>
              <a:ext cx="4902810" cy="32364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9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Figure </a:t>
              </a:r>
              <a:r>
                <a:rPr lang="en-GB" sz="9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n-GB" sz="9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Hazard event set loss ratios per event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224715-E854-4193-8C93-F872CC25A67D}"/>
              </a:ext>
            </a:extLst>
          </p:cNvPr>
          <p:cNvGrpSpPr/>
          <p:nvPr/>
        </p:nvGrpSpPr>
        <p:grpSpPr>
          <a:xfrm>
            <a:off x="2974108" y="1342724"/>
            <a:ext cx="2781787" cy="2436181"/>
            <a:chOff x="-2" y="49405"/>
            <a:chExt cx="4379822" cy="35046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9F7197-C3F6-43D4-8590-8A5AC53BC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1672"/>
            <a:stretch/>
          </p:blipFill>
          <p:spPr bwMode="auto">
            <a:xfrm>
              <a:off x="-2" y="49405"/>
              <a:ext cx="4379822" cy="2912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 Box 43">
              <a:extLst>
                <a:ext uri="{FF2B5EF4-FFF2-40B4-BE49-F238E27FC236}">
                  <a16:creationId xmlns:a16="http://schemas.microsoft.com/office/drawing/2014/main" id="{2D9544DE-EFF0-40CF-A1E5-45A9B2232800}"/>
                </a:ext>
              </a:extLst>
            </p:cNvPr>
            <p:cNvSpPr txBox="1"/>
            <p:nvPr/>
          </p:nvSpPr>
          <p:spPr>
            <a:xfrm>
              <a:off x="125574" y="3056133"/>
              <a:ext cx="4254246" cy="497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n-GB" sz="9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Figure 7: Separate insurance event set loss ratios summed, per event</a:t>
              </a:r>
            </a:p>
          </p:txBody>
        </p:sp>
      </p:grpSp>
      <p:pic>
        <p:nvPicPr>
          <p:cNvPr id="16" name="Picture 15" descr="Chart, bar chart&#10;&#10;Description automatically generated">
            <a:extLst>
              <a:ext uri="{FF2B5EF4-FFF2-40B4-BE49-F238E27FC236}">
                <a16:creationId xmlns:a16="http://schemas.microsoft.com/office/drawing/2014/main" id="{C9E4F253-F4CE-4FAB-AECB-967BBA331F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354"/>
          <a:stretch/>
        </p:blipFill>
        <p:spPr>
          <a:xfrm>
            <a:off x="5837179" y="1341828"/>
            <a:ext cx="2740827" cy="205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03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97AC-CB84-4B98-8775-18755E9A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16" y="27626"/>
            <a:ext cx="7136489" cy="930874"/>
          </a:xfrm>
        </p:spPr>
        <p:txBody>
          <a:bodyPr/>
          <a:lstStyle/>
          <a:p>
            <a:r>
              <a:rPr lang="en-GB" dirty="0"/>
              <a:t>Loss model results – year by year basis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C750C-8C76-4A04-BEF4-4D8DCB8BF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Slide </a:t>
            </a:r>
            <a:fld id="{833463A7-C456-EB45-94DD-2F436AA8688D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Confidential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C16278-ABCE-4509-A7A3-A2C5DC6B4CB5}"/>
              </a:ext>
            </a:extLst>
          </p:cNvPr>
          <p:cNvGrpSpPr/>
          <p:nvPr/>
        </p:nvGrpSpPr>
        <p:grpSpPr>
          <a:xfrm>
            <a:off x="168740" y="1374633"/>
            <a:ext cx="2824258" cy="2346899"/>
            <a:chOff x="-45424" y="-126860"/>
            <a:chExt cx="5004542" cy="28866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7D01AE-6E9C-46C6-AA3F-93BC5B328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2473"/>
            <a:stretch/>
          </p:blipFill>
          <p:spPr bwMode="auto">
            <a:xfrm>
              <a:off x="-45424" y="-126860"/>
              <a:ext cx="5004542" cy="2550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 Box 50">
              <a:extLst>
                <a:ext uri="{FF2B5EF4-FFF2-40B4-BE49-F238E27FC236}">
                  <a16:creationId xmlns:a16="http://schemas.microsoft.com/office/drawing/2014/main" id="{73A735BA-49D9-45FA-90C8-24F24175EDDD}"/>
                </a:ext>
              </a:extLst>
            </p:cNvPr>
            <p:cNvSpPr txBox="1"/>
            <p:nvPr/>
          </p:nvSpPr>
          <p:spPr>
            <a:xfrm>
              <a:off x="-45424" y="2499986"/>
              <a:ext cx="4126823" cy="2597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GB" sz="9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Figure 9: Hazard event set losses per year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9100769-D81D-4F78-9C8E-AF392392AB06}"/>
              </a:ext>
            </a:extLst>
          </p:cNvPr>
          <p:cNvGrpSpPr/>
          <p:nvPr/>
        </p:nvGrpSpPr>
        <p:grpSpPr>
          <a:xfrm>
            <a:off x="3147845" y="1374633"/>
            <a:ext cx="2956621" cy="2344987"/>
            <a:chOff x="0" y="-86813"/>
            <a:chExt cx="5150279" cy="28379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A32730-5332-46F2-A0BE-97A9A6A71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1208"/>
            <a:stretch/>
          </p:blipFill>
          <p:spPr bwMode="auto">
            <a:xfrm>
              <a:off x="0" y="-86813"/>
              <a:ext cx="4991100" cy="2510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 Box 53">
              <a:extLst>
                <a:ext uri="{FF2B5EF4-FFF2-40B4-BE49-F238E27FC236}">
                  <a16:creationId xmlns:a16="http://schemas.microsoft.com/office/drawing/2014/main" id="{13A6FCFE-C878-4023-BEA1-C5BA65E47F92}"/>
                </a:ext>
              </a:extLst>
            </p:cNvPr>
            <p:cNvSpPr txBox="1"/>
            <p:nvPr/>
          </p:nvSpPr>
          <p:spPr>
            <a:xfrm>
              <a:off x="0" y="2495550"/>
              <a:ext cx="5150279" cy="2556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GB" sz="9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Figure 10: Separate insurance event set losses per year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670897-28A8-40AD-A985-D43C8BB794D1}"/>
              </a:ext>
            </a:extLst>
          </p:cNvPr>
          <p:cNvGrpSpPr/>
          <p:nvPr/>
        </p:nvGrpSpPr>
        <p:grpSpPr>
          <a:xfrm>
            <a:off x="6186221" y="1360618"/>
            <a:ext cx="2740196" cy="2497501"/>
            <a:chOff x="-203774" y="-226450"/>
            <a:chExt cx="4828540" cy="31147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7619A5-A284-4E86-8489-E20A57C05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6506"/>
            <a:stretch/>
          </p:blipFill>
          <p:spPr bwMode="auto">
            <a:xfrm>
              <a:off x="-203774" y="-226450"/>
              <a:ext cx="4828540" cy="26308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 Box 56">
              <a:extLst>
                <a:ext uri="{FF2B5EF4-FFF2-40B4-BE49-F238E27FC236}">
                  <a16:creationId xmlns:a16="http://schemas.microsoft.com/office/drawing/2014/main" id="{2B7DA8B7-89E4-4740-95C7-F3DA1BBC6797}"/>
                </a:ext>
              </a:extLst>
            </p:cNvPr>
            <p:cNvSpPr txBox="1"/>
            <p:nvPr/>
          </p:nvSpPr>
          <p:spPr>
            <a:xfrm>
              <a:off x="-65846" y="2452134"/>
              <a:ext cx="4690610" cy="4361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GB" sz="9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Figure 11: Combined insurance event set losses per year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3895305"/>
      </p:ext>
    </p:extLst>
  </p:cSld>
  <p:clrMapOvr>
    <a:masterClrMapping/>
  </p:clrMapOvr>
</p:sld>
</file>

<file path=ppt/theme/theme1.xml><?xml version="1.0" encoding="utf-8"?>
<a:theme xmlns:a="http://schemas.openxmlformats.org/drawingml/2006/main" name="JBA Risk Management TFP">
  <a:themeElements>
    <a:clrScheme name="JBA RML CUSTOM COLOURS 2019">
      <a:dk1>
        <a:srgbClr val="494949"/>
      </a:dk1>
      <a:lt1>
        <a:srgbClr val="FFFFFF"/>
      </a:lt1>
      <a:dk2>
        <a:srgbClr val="F6A123"/>
      </a:dk2>
      <a:lt2>
        <a:srgbClr val="E7E6E6"/>
      </a:lt2>
      <a:accent1>
        <a:srgbClr val="24367D"/>
      </a:accent1>
      <a:accent2>
        <a:srgbClr val="77C5D5"/>
      </a:accent2>
      <a:accent3>
        <a:srgbClr val="A5A5A5"/>
      </a:accent3>
      <a:accent4>
        <a:srgbClr val="BB8CBE"/>
      </a:accent4>
      <a:accent5>
        <a:srgbClr val="B8B100"/>
      </a:accent5>
      <a:accent6>
        <a:srgbClr val="0086AD"/>
      </a:accent6>
      <a:hlink>
        <a:srgbClr val="494949"/>
      </a:hlink>
      <a:folHlink>
        <a:srgbClr val="F6A12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JBA_RMLPowerpointTemplate2018v1.2  -  Read-Only" id="{70F2CF4F-6544-418F-8813-C29F0F104B3C}" vid="{DC127A63-6949-42C0-9D3E-1DD804AE7A6C}"/>
    </a:ext>
  </a:extLst>
</a:theme>
</file>

<file path=ppt/theme/theme2.xml><?xml version="1.0" encoding="utf-8"?>
<a:theme xmlns:a="http://schemas.openxmlformats.org/drawingml/2006/main" name="JBA Risk Management">
  <a:themeElements>
    <a:clrScheme name="JBA Risk Colourscheme">
      <a:dk1>
        <a:srgbClr val="494949"/>
      </a:dk1>
      <a:lt1>
        <a:srgbClr val="FFFFFF"/>
      </a:lt1>
      <a:dk2>
        <a:srgbClr val="F6A123"/>
      </a:dk2>
      <a:lt2>
        <a:srgbClr val="E7E6E6"/>
      </a:lt2>
      <a:accent1>
        <a:srgbClr val="24367D"/>
      </a:accent1>
      <a:accent2>
        <a:srgbClr val="F6A123"/>
      </a:accent2>
      <a:accent3>
        <a:srgbClr val="A5A5A5"/>
      </a:accent3>
      <a:accent4>
        <a:srgbClr val="BB8CBE"/>
      </a:accent4>
      <a:accent5>
        <a:srgbClr val="B8B100"/>
      </a:accent5>
      <a:accent6>
        <a:srgbClr val="0086AD"/>
      </a:accent6>
      <a:hlink>
        <a:srgbClr val="494949"/>
      </a:hlink>
      <a:folHlink>
        <a:srgbClr val="FFFF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BA_RMLPowerpointTemplate2018v1.2  -  Read-Only" id="{70F2CF4F-6544-418F-8813-C29F0F104B3C}" vid="{1E12EA8C-CA88-4E99-8E5D-34A4E31621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aa2b81d-41cf-4429-a469-90301c57665c">
      <UserInfo>
        <DisplayName>Charlotte Parker</DisplayName>
        <AccountId>21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F204D846EC4A48B2F08934AE154E78" ma:contentTypeVersion="11" ma:contentTypeDescription="Create a new document." ma:contentTypeScope="" ma:versionID="b87ba1dccd1dfb62d783eb1c474fd11d">
  <xsd:schema xmlns:xsd="http://www.w3.org/2001/XMLSchema" xmlns:xs="http://www.w3.org/2001/XMLSchema" xmlns:p="http://schemas.microsoft.com/office/2006/metadata/properties" xmlns:ns2="2e6f1ad7-e72c-4277-9692-7fc402dfe2d0" xmlns:ns3="1aa2b81d-41cf-4429-a469-90301c57665c" targetNamespace="http://schemas.microsoft.com/office/2006/metadata/properties" ma:root="true" ma:fieldsID="cb34f89aeea77bb8e8a77c18a3eb0fc2" ns2:_="" ns3:_="">
    <xsd:import namespace="2e6f1ad7-e72c-4277-9692-7fc402dfe2d0"/>
    <xsd:import namespace="1aa2b81d-41cf-4429-a469-90301c576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f1ad7-e72c-4277-9692-7fc402dfe2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2b81d-41cf-4429-a469-90301c57665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EB594D-0342-45BD-A116-7AF03B862E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BDCAE0-2B88-4BE5-AB52-121FDCC33684}">
  <ds:schemaRefs>
    <ds:schemaRef ds:uri="http://purl.org/dc/elements/1.1/"/>
    <ds:schemaRef ds:uri="http://schemas.microsoft.com/office/2006/metadata/properties"/>
    <ds:schemaRef ds:uri="2e6f1ad7-e72c-4277-9692-7fc402dfe2d0"/>
    <ds:schemaRef ds:uri="http://purl.org/dc/terms/"/>
    <ds:schemaRef ds:uri="1aa2b81d-41cf-4429-a469-90301c57665c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E15B8C-BFF4-49E8-BFD3-70F5DD5FB4F7}">
  <ds:schemaRefs>
    <ds:schemaRef ds:uri="1aa2b81d-41cf-4429-a469-90301c57665c"/>
    <ds:schemaRef ds:uri="2e6f1ad7-e72c-4277-9692-7fc402dfe2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4630</TotalTime>
  <Words>442</Words>
  <Application>Microsoft Office PowerPoint</Application>
  <PresentationFormat>On-screen Show (16:9)</PresentationFormat>
  <Paragraphs>82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JBA Risk Management TFP</vt:lpstr>
      <vt:lpstr>JBA Risk Management</vt:lpstr>
      <vt:lpstr>Temporal compound events: Are they represented in Catastrophe Models</vt:lpstr>
      <vt:lpstr>Concepts </vt:lpstr>
      <vt:lpstr>Aims and objectives</vt:lpstr>
      <vt:lpstr>Methodology for the investigation</vt:lpstr>
      <vt:lpstr>Hazard event set</vt:lpstr>
      <vt:lpstr>Insurance event set</vt:lpstr>
      <vt:lpstr>Combined Insurance event set</vt:lpstr>
      <vt:lpstr>Loss model results – Event by event</vt:lpstr>
      <vt:lpstr>Loss model results – year by year basis</vt:lpstr>
      <vt:lpstr>Main conclusions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v1.2</dc:title>
  <dc:creator>Stephen Dinsdale</dc:creator>
  <cp:lastModifiedBy>Stephanie Hodsman</cp:lastModifiedBy>
  <cp:revision>32</cp:revision>
  <dcterms:created xsi:type="dcterms:W3CDTF">2018-03-07T09:57:55Z</dcterms:created>
  <dcterms:modified xsi:type="dcterms:W3CDTF">2022-05-23T08:10:57Z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0x010100ADF204D846EC4A48B2F08934AE154E78</vt:lpwstr>
  </property>
  <property fmtid="{D5CDD505-2E9C-101B-9397-08002B2CF9AE}" pid="3" name="DocType">
    <vt:lpwstr>2028;#Template|2ea10050-5544-4df0-a3bd-66e397629b57</vt:lpwstr>
  </property>
</Properties>
</file>