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20"/>
  </p:notesMasterIdLst>
  <p:sldIdLst>
    <p:sldId id="284" r:id="rId2"/>
    <p:sldId id="258" r:id="rId3"/>
    <p:sldId id="257" r:id="rId4"/>
    <p:sldId id="285" r:id="rId5"/>
    <p:sldId id="286" r:id="rId6"/>
    <p:sldId id="287" r:id="rId7"/>
    <p:sldId id="271" r:id="rId8"/>
    <p:sldId id="279" r:id="rId9"/>
    <p:sldId id="280" r:id="rId10"/>
    <p:sldId id="273" r:id="rId11"/>
    <p:sldId id="272" r:id="rId12"/>
    <p:sldId id="283" r:id="rId13"/>
    <p:sldId id="266" r:id="rId14"/>
    <p:sldId id="274" r:id="rId15"/>
    <p:sldId id="281" r:id="rId16"/>
    <p:sldId id="282" r:id="rId17"/>
    <p:sldId id="268" r:id="rId18"/>
    <p:sldId id="28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F096F6-5211-4A4E-8CEF-4A8A1CF82AAA}" v="53" dt="2022-05-23T12:12:28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1408" autoAdjust="0"/>
  </p:normalViewPr>
  <p:slideViewPr>
    <p:cSldViewPr snapToGrid="0">
      <p:cViewPr varScale="1">
        <p:scale>
          <a:sx n="86" d="100"/>
          <a:sy n="86" d="100"/>
        </p:scale>
        <p:origin x="473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ua Dreyer" userId="2456d5d062b0939b" providerId="LiveId" clId="{00D067A6-7529-4115-AD92-B5DB84B697F9}"/>
    <pc:docChg chg="undo custSel mod addSld delSld modSld sldOrd">
      <pc:chgData name="Joshua Dreyer" userId="2456d5d062b0939b" providerId="LiveId" clId="{00D067A6-7529-4115-AD92-B5DB84B697F9}" dt="2019-07-03T11:24:52.003" v="1937" actId="20577"/>
      <pc:docMkLst>
        <pc:docMk/>
      </pc:docMkLst>
      <pc:sldChg chg="modSp">
        <pc:chgData name="Joshua Dreyer" userId="2456d5d062b0939b" providerId="LiveId" clId="{00D067A6-7529-4115-AD92-B5DB84B697F9}" dt="2019-07-03T10:01:21.066" v="1585" actId="20577"/>
        <pc:sldMkLst>
          <pc:docMk/>
          <pc:sldMk cId="2725729736" sldId="256"/>
        </pc:sldMkLst>
        <pc:spChg chg="mod">
          <ac:chgData name="Joshua Dreyer" userId="2456d5d062b0939b" providerId="LiveId" clId="{00D067A6-7529-4115-AD92-B5DB84B697F9}" dt="2019-07-03T10:01:02.931" v="1582" actId="14100"/>
          <ac:spMkLst>
            <pc:docMk/>
            <pc:sldMk cId="2725729736" sldId="256"/>
            <ac:spMk id="2" creationId="{A680EB66-65AC-4493-AE69-D46B174E591E}"/>
          </ac:spMkLst>
        </pc:spChg>
        <pc:spChg chg="mod">
          <ac:chgData name="Joshua Dreyer" userId="2456d5d062b0939b" providerId="LiveId" clId="{00D067A6-7529-4115-AD92-B5DB84B697F9}" dt="2019-07-03T10:01:21.066" v="1585" actId="20577"/>
          <ac:spMkLst>
            <pc:docMk/>
            <pc:sldMk cId="2725729736" sldId="256"/>
            <ac:spMk id="3" creationId="{62BA0C42-7DD5-4C9A-9D54-B1BF2D45D29A}"/>
          </ac:spMkLst>
        </pc:spChg>
      </pc:sldChg>
      <pc:sldChg chg="modNotesTx">
        <pc:chgData name="Joshua Dreyer" userId="2456d5d062b0939b" providerId="LiveId" clId="{00D067A6-7529-4115-AD92-B5DB84B697F9}" dt="2019-07-03T09:40:06.135" v="1023" actId="20577"/>
        <pc:sldMkLst>
          <pc:docMk/>
          <pc:sldMk cId="1733903002" sldId="257"/>
        </pc:sldMkLst>
      </pc:sldChg>
      <pc:sldChg chg="addSp modSp ord modNotesTx">
        <pc:chgData name="Joshua Dreyer" userId="2456d5d062b0939b" providerId="LiveId" clId="{00D067A6-7529-4115-AD92-B5DB84B697F9}" dt="2019-07-03T10:19:41.963" v="1860" actId="108"/>
        <pc:sldMkLst>
          <pc:docMk/>
          <pc:sldMk cId="3836005077" sldId="258"/>
        </pc:sldMkLst>
        <pc:spChg chg="mod">
          <ac:chgData name="Joshua Dreyer" userId="2456d5d062b0939b" providerId="LiveId" clId="{00D067A6-7529-4115-AD92-B5DB84B697F9}" dt="2019-07-03T10:19:41.963" v="1860" actId="108"/>
          <ac:spMkLst>
            <pc:docMk/>
            <pc:sldMk cId="3836005077" sldId="258"/>
            <ac:spMk id="2" creationId="{E5093389-2A1D-4C10-B496-769C20C56A0E}"/>
          </ac:spMkLst>
        </pc:spChg>
        <pc:spChg chg="add mod">
          <ac:chgData name="Joshua Dreyer" userId="2456d5d062b0939b" providerId="LiveId" clId="{00D067A6-7529-4115-AD92-B5DB84B697F9}" dt="2019-06-22T22:17:46.619" v="235" actId="1076"/>
          <ac:spMkLst>
            <pc:docMk/>
            <pc:sldMk cId="3836005077" sldId="258"/>
            <ac:spMk id="3" creationId="{08A21701-12CE-4085-9087-78D74FB5EE6E}"/>
          </ac:spMkLst>
        </pc:spChg>
        <pc:picChg chg="mod">
          <ac:chgData name="Joshua Dreyer" userId="2456d5d062b0939b" providerId="LiveId" clId="{00D067A6-7529-4115-AD92-B5DB84B697F9}" dt="2019-06-22T22:17:32.263" v="233" actId="1076"/>
          <ac:picMkLst>
            <pc:docMk/>
            <pc:sldMk cId="3836005077" sldId="258"/>
            <ac:picMk id="5" creationId="{052C3C94-C1BA-42DC-AB59-AA17F5C144E7}"/>
          </ac:picMkLst>
        </pc:picChg>
        <pc:picChg chg="mod">
          <ac:chgData name="Joshua Dreyer" userId="2456d5d062b0939b" providerId="LiveId" clId="{00D067A6-7529-4115-AD92-B5DB84B697F9}" dt="2019-06-22T22:17:39.441" v="234" actId="1076"/>
          <ac:picMkLst>
            <pc:docMk/>
            <pc:sldMk cId="3836005077" sldId="258"/>
            <ac:picMk id="7" creationId="{9CFD9F97-0B2F-4F1A-9BED-500AC7A94541}"/>
          </ac:picMkLst>
        </pc:picChg>
      </pc:sldChg>
      <pc:sldChg chg="addSp delSp modSp modAnim">
        <pc:chgData name="Joshua Dreyer" userId="2456d5d062b0939b" providerId="LiveId" clId="{00D067A6-7529-4115-AD92-B5DB84B697F9}" dt="2019-07-03T10:19:31.610" v="1856" actId="108"/>
        <pc:sldMkLst>
          <pc:docMk/>
          <pc:sldMk cId="346793347" sldId="259"/>
        </pc:sldMkLst>
        <pc:spChg chg="mod">
          <ac:chgData name="Joshua Dreyer" userId="2456d5d062b0939b" providerId="LiveId" clId="{00D067A6-7529-4115-AD92-B5DB84B697F9}" dt="2019-07-03T10:19:31.610" v="1856" actId="108"/>
          <ac:spMkLst>
            <pc:docMk/>
            <pc:sldMk cId="346793347" sldId="259"/>
            <ac:spMk id="2" creationId="{B717338F-D4C6-4DF6-BF3F-E9F2CC5E4F09}"/>
          </ac:spMkLst>
        </pc:spChg>
        <pc:spChg chg="del">
          <ac:chgData name="Joshua Dreyer" userId="2456d5d062b0939b" providerId="LiveId" clId="{00D067A6-7529-4115-AD92-B5DB84B697F9}" dt="2019-06-22T21:59:49.684" v="7" actId="931"/>
          <ac:spMkLst>
            <pc:docMk/>
            <pc:sldMk cId="346793347" sldId="259"/>
            <ac:spMk id="3" creationId="{BADF8D15-CE8E-4DC3-90F3-3290FA27522D}"/>
          </ac:spMkLst>
        </pc:spChg>
        <pc:spChg chg="add mod">
          <ac:chgData name="Joshua Dreyer" userId="2456d5d062b0939b" providerId="LiveId" clId="{00D067A6-7529-4115-AD92-B5DB84B697F9}" dt="2019-06-22T22:36:00.144" v="588" actId="1076"/>
          <ac:spMkLst>
            <pc:docMk/>
            <pc:sldMk cId="346793347" sldId="259"/>
            <ac:spMk id="7" creationId="{E3E85EC9-2EEE-43FB-BC29-697FC1939A08}"/>
          </ac:spMkLst>
        </pc:spChg>
        <pc:graphicFrameChg chg="add mod modGraphic">
          <ac:chgData name="Joshua Dreyer" userId="2456d5d062b0939b" providerId="LiveId" clId="{00D067A6-7529-4115-AD92-B5DB84B697F9}" dt="2019-07-03T09:26:12.847" v="612"/>
          <ac:graphicFrameMkLst>
            <pc:docMk/>
            <pc:sldMk cId="346793347" sldId="259"/>
            <ac:graphicFrameMk id="6" creationId="{DAE5AC62-C554-49BD-9E2D-E502DD6F4BCE}"/>
          </ac:graphicFrameMkLst>
        </pc:graphicFrameChg>
        <pc:picChg chg="add mod">
          <ac:chgData name="Joshua Dreyer" userId="2456d5d062b0939b" providerId="LiveId" clId="{00D067A6-7529-4115-AD92-B5DB84B697F9}" dt="2019-06-22T22:34:28.244" v="579" actId="1076"/>
          <ac:picMkLst>
            <pc:docMk/>
            <pc:sldMk cId="346793347" sldId="259"/>
            <ac:picMk id="5" creationId="{E65C2F35-61DE-46AD-95CE-3685A6F09BE2}"/>
          </ac:picMkLst>
        </pc:picChg>
        <pc:picChg chg="add del">
          <ac:chgData name="Joshua Dreyer" userId="2456d5d062b0939b" providerId="LiveId" clId="{00D067A6-7529-4115-AD92-B5DB84B697F9}" dt="2019-07-03T09:20:12.029" v="600"/>
          <ac:picMkLst>
            <pc:docMk/>
            <pc:sldMk cId="346793347" sldId="259"/>
            <ac:picMk id="8" creationId="{60967837-62DB-42AF-806E-8155313D6ACD}"/>
          </ac:picMkLst>
        </pc:picChg>
      </pc:sldChg>
      <pc:sldChg chg="modSp">
        <pc:chgData name="Joshua Dreyer" userId="2456d5d062b0939b" providerId="LiveId" clId="{00D067A6-7529-4115-AD92-B5DB84B697F9}" dt="2019-06-22T22:24:34.377" v="357" actId="1076"/>
        <pc:sldMkLst>
          <pc:docMk/>
          <pc:sldMk cId="2980464089" sldId="260"/>
        </pc:sldMkLst>
        <pc:picChg chg="mod">
          <ac:chgData name="Joshua Dreyer" userId="2456d5d062b0939b" providerId="LiveId" clId="{00D067A6-7529-4115-AD92-B5DB84B697F9}" dt="2019-06-22T22:24:34.377" v="357" actId="1076"/>
          <ac:picMkLst>
            <pc:docMk/>
            <pc:sldMk cId="2980464089" sldId="260"/>
            <ac:picMk id="5" creationId="{9EC75DFE-161C-4A08-ABA8-B05A21E5B0ED}"/>
          </ac:picMkLst>
        </pc:picChg>
      </pc:sldChg>
      <pc:sldChg chg="addSp delSp modSp del modAnim">
        <pc:chgData name="Joshua Dreyer" userId="2456d5d062b0939b" providerId="LiveId" clId="{00D067A6-7529-4115-AD92-B5DB84B697F9}" dt="2019-07-03T09:50:34.408" v="1225" actId="2696"/>
        <pc:sldMkLst>
          <pc:docMk/>
          <pc:sldMk cId="3400470098" sldId="261"/>
        </pc:sldMkLst>
        <pc:graphicFrameChg chg="add del mod">
          <ac:chgData name="Joshua Dreyer" userId="2456d5d062b0939b" providerId="LiveId" clId="{00D067A6-7529-4115-AD92-B5DB84B697F9}" dt="2019-06-22T18:59:42.508" v="1" actId="478"/>
          <ac:graphicFrameMkLst>
            <pc:docMk/>
            <pc:sldMk cId="3400470098" sldId="261"/>
            <ac:graphicFrameMk id="3" creationId="{AC92DB4D-159F-4024-9292-28BA1E0CD418}"/>
          </ac:graphicFrameMkLst>
        </pc:graphicFrameChg>
        <pc:picChg chg="add mod">
          <ac:chgData name="Joshua Dreyer" userId="2456d5d062b0939b" providerId="LiveId" clId="{00D067A6-7529-4115-AD92-B5DB84B697F9}" dt="2019-06-22T21:52:30.605" v="5" actId="1076"/>
          <ac:picMkLst>
            <pc:docMk/>
            <pc:sldMk cId="3400470098" sldId="261"/>
            <ac:picMk id="6" creationId="{656389FB-51DF-4E8F-9C12-2609BEB9BB59}"/>
          </ac:picMkLst>
        </pc:picChg>
      </pc:sldChg>
      <pc:sldChg chg="addSp delSp modSp add del ord modAnim">
        <pc:chgData name="Joshua Dreyer" userId="2456d5d062b0939b" providerId="LiveId" clId="{00D067A6-7529-4115-AD92-B5DB84B697F9}" dt="2019-07-03T09:50:21.475" v="1224" actId="2696"/>
        <pc:sldMkLst>
          <pc:docMk/>
          <pc:sldMk cId="2868753456" sldId="262"/>
        </pc:sldMkLst>
        <pc:spChg chg="del mod">
          <ac:chgData name="Joshua Dreyer" userId="2456d5d062b0939b" providerId="LiveId" clId="{00D067A6-7529-4115-AD92-B5DB84B697F9}" dt="2019-06-22T22:08:33.060" v="179" actId="478"/>
          <ac:spMkLst>
            <pc:docMk/>
            <pc:sldMk cId="2868753456" sldId="262"/>
            <ac:spMk id="2" creationId="{5886EB59-A1DA-46E2-985E-CC53D2D10D98}"/>
          </ac:spMkLst>
        </pc:spChg>
        <pc:spChg chg="del">
          <ac:chgData name="Joshua Dreyer" userId="2456d5d062b0939b" providerId="LiveId" clId="{00D067A6-7529-4115-AD92-B5DB84B697F9}" dt="2019-06-22T22:03:34.069" v="89" actId="931"/>
          <ac:spMkLst>
            <pc:docMk/>
            <pc:sldMk cId="2868753456" sldId="262"/>
            <ac:spMk id="3" creationId="{54E83F31-98A4-4A5E-923A-379583850D8B}"/>
          </ac:spMkLst>
        </pc:spChg>
        <pc:spChg chg="add mod">
          <ac:chgData name="Joshua Dreyer" userId="2456d5d062b0939b" providerId="LiveId" clId="{00D067A6-7529-4115-AD92-B5DB84B697F9}" dt="2019-06-22T22:11:12.926" v="205" actId="1076"/>
          <ac:spMkLst>
            <pc:docMk/>
            <pc:sldMk cId="2868753456" sldId="262"/>
            <ac:spMk id="10" creationId="{F91DE380-69D5-4902-ABA0-7E37A52A064F}"/>
          </ac:spMkLst>
        </pc:spChg>
        <pc:spChg chg="add mod">
          <ac:chgData name="Joshua Dreyer" userId="2456d5d062b0939b" providerId="LiveId" clId="{00D067A6-7529-4115-AD92-B5DB84B697F9}" dt="2019-06-22T22:11:12.926" v="205" actId="1076"/>
          <ac:spMkLst>
            <pc:docMk/>
            <pc:sldMk cId="2868753456" sldId="262"/>
            <ac:spMk id="11" creationId="{7DA8A07F-0628-4118-8D54-548C5FF5B287}"/>
          </ac:spMkLst>
        </pc:spChg>
        <pc:spChg chg="add mod">
          <ac:chgData name="Joshua Dreyer" userId="2456d5d062b0939b" providerId="LiveId" clId="{00D067A6-7529-4115-AD92-B5DB84B697F9}" dt="2019-06-22T22:11:12.926" v="205" actId="1076"/>
          <ac:spMkLst>
            <pc:docMk/>
            <pc:sldMk cId="2868753456" sldId="262"/>
            <ac:spMk id="12" creationId="{8278FA91-56F0-4B19-82B2-7A90EA016765}"/>
          </ac:spMkLst>
        </pc:spChg>
        <pc:spChg chg="add del mod">
          <ac:chgData name="Joshua Dreyer" userId="2456d5d062b0939b" providerId="LiveId" clId="{00D067A6-7529-4115-AD92-B5DB84B697F9}" dt="2019-06-22T22:08:36.508" v="180" actId="478"/>
          <ac:spMkLst>
            <pc:docMk/>
            <pc:sldMk cId="2868753456" sldId="262"/>
            <ac:spMk id="16" creationId="{23673FCA-5E13-4F94-985B-BB56B7C517F5}"/>
          </ac:spMkLst>
        </pc:spChg>
        <pc:spChg chg="add mod">
          <ac:chgData name="Joshua Dreyer" userId="2456d5d062b0939b" providerId="LiveId" clId="{00D067A6-7529-4115-AD92-B5DB84B697F9}" dt="2019-06-22T22:11:05.013" v="204" actId="571"/>
          <ac:spMkLst>
            <pc:docMk/>
            <pc:sldMk cId="2868753456" sldId="262"/>
            <ac:spMk id="20" creationId="{B4F1CBE0-808B-4774-B41C-24A064B67BA2}"/>
          </ac:spMkLst>
        </pc:spChg>
        <pc:spChg chg="add mod">
          <ac:chgData name="Joshua Dreyer" userId="2456d5d062b0939b" providerId="LiveId" clId="{00D067A6-7529-4115-AD92-B5DB84B697F9}" dt="2019-06-22T22:11:05.013" v="204" actId="571"/>
          <ac:spMkLst>
            <pc:docMk/>
            <pc:sldMk cId="2868753456" sldId="262"/>
            <ac:spMk id="21" creationId="{2BAAC7B0-91E3-4225-82DD-1448BFE3EBCB}"/>
          </ac:spMkLst>
        </pc:spChg>
        <pc:spChg chg="add mod">
          <ac:chgData name="Joshua Dreyer" userId="2456d5d062b0939b" providerId="LiveId" clId="{00D067A6-7529-4115-AD92-B5DB84B697F9}" dt="2019-06-22T22:13:46.444" v="221" actId="1076"/>
          <ac:spMkLst>
            <pc:docMk/>
            <pc:sldMk cId="2868753456" sldId="262"/>
            <ac:spMk id="24" creationId="{AC0C5DDF-8D07-43D9-BA86-154336A39FEA}"/>
          </ac:spMkLst>
        </pc:spChg>
        <pc:spChg chg="add mod">
          <ac:chgData name="Joshua Dreyer" userId="2456d5d062b0939b" providerId="LiveId" clId="{00D067A6-7529-4115-AD92-B5DB84B697F9}" dt="2019-06-22T22:13:46.444" v="221" actId="1076"/>
          <ac:spMkLst>
            <pc:docMk/>
            <pc:sldMk cId="2868753456" sldId="262"/>
            <ac:spMk id="25" creationId="{DE4F2858-6B90-4351-9C0B-41679D1F6C4D}"/>
          </ac:spMkLst>
        </pc:spChg>
        <pc:spChg chg="add mod">
          <ac:chgData name="Joshua Dreyer" userId="2456d5d062b0939b" providerId="LiveId" clId="{00D067A6-7529-4115-AD92-B5DB84B697F9}" dt="2019-06-22T22:13:46.444" v="221" actId="1076"/>
          <ac:spMkLst>
            <pc:docMk/>
            <pc:sldMk cId="2868753456" sldId="262"/>
            <ac:spMk id="26" creationId="{E973F3D1-6488-40E5-913D-DD5098F17FF2}"/>
          </ac:spMkLst>
        </pc:spChg>
        <pc:picChg chg="add mod">
          <ac:chgData name="Joshua Dreyer" userId="2456d5d062b0939b" providerId="LiveId" clId="{00D067A6-7529-4115-AD92-B5DB84B697F9}" dt="2019-06-22T22:11:12.926" v="205" actId="1076"/>
          <ac:picMkLst>
            <pc:docMk/>
            <pc:sldMk cId="2868753456" sldId="262"/>
            <ac:picMk id="5" creationId="{E3561403-8218-4FA5-9EAF-0FC347968F7E}"/>
          </ac:picMkLst>
        </pc:picChg>
        <pc:picChg chg="add mod">
          <ac:chgData name="Joshua Dreyer" userId="2456d5d062b0939b" providerId="LiveId" clId="{00D067A6-7529-4115-AD92-B5DB84B697F9}" dt="2019-06-22T22:11:12.926" v="205" actId="1076"/>
          <ac:picMkLst>
            <pc:docMk/>
            <pc:sldMk cId="2868753456" sldId="262"/>
            <ac:picMk id="7" creationId="{AB23F589-7805-4484-AB89-6AFA824005BF}"/>
          </ac:picMkLst>
        </pc:picChg>
        <pc:picChg chg="add mod">
          <ac:chgData name="Joshua Dreyer" userId="2456d5d062b0939b" providerId="LiveId" clId="{00D067A6-7529-4115-AD92-B5DB84B697F9}" dt="2019-06-22T22:11:12.926" v="205" actId="1076"/>
          <ac:picMkLst>
            <pc:docMk/>
            <pc:sldMk cId="2868753456" sldId="262"/>
            <ac:picMk id="9" creationId="{494B1FD4-8A42-4C9C-B8E2-D5D7B806FD27}"/>
          </ac:picMkLst>
        </pc:picChg>
        <pc:picChg chg="add mod">
          <ac:chgData name="Joshua Dreyer" userId="2456d5d062b0939b" providerId="LiveId" clId="{00D067A6-7529-4115-AD92-B5DB84B697F9}" dt="2019-07-03T09:22:32.651" v="609" actId="1076"/>
          <ac:picMkLst>
            <pc:docMk/>
            <pc:sldMk cId="2868753456" sldId="262"/>
            <ac:picMk id="13" creationId="{7DB5424E-CF7F-4F0F-AD0F-76988246BCCA}"/>
          </ac:picMkLst>
        </pc:picChg>
        <pc:picChg chg="add mod">
          <ac:chgData name="Joshua Dreyer" userId="2456d5d062b0939b" providerId="LiveId" clId="{00D067A6-7529-4115-AD92-B5DB84B697F9}" dt="2019-06-22T22:13:49.988" v="222" actId="1076"/>
          <ac:picMkLst>
            <pc:docMk/>
            <pc:sldMk cId="2868753456" sldId="262"/>
            <ac:picMk id="14" creationId="{B7C2D6F2-279E-4AEE-91F8-DC70108E49BE}"/>
          </ac:picMkLst>
        </pc:picChg>
        <pc:picChg chg="add mod">
          <ac:chgData name="Joshua Dreyer" userId="2456d5d062b0939b" providerId="LiveId" clId="{00D067A6-7529-4115-AD92-B5DB84B697F9}" dt="2019-06-22T22:11:05.013" v="204" actId="571"/>
          <ac:picMkLst>
            <pc:docMk/>
            <pc:sldMk cId="2868753456" sldId="262"/>
            <ac:picMk id="17" creationId="{0F1BD9E4-8D68-46A4-A11A-B7B585DE97EF}"/>
          </ac:picMkLst>
        </pc:picChg>
        <pc:picChg chg="add mod">
          <ac:chgData name="Joshua Dreyer" userId="2456d5d062b0939b" providerId="LiveId" clId="{00D067A6-7529-4115-AD92-B5DB84B697F9}" dt="2019-06-22T22:11:05.013" v="204" actId="571"/>
          <ac:picMkLst>
            <pc:docMk/>
            <pc:sldMk cId="2868753456" sldId="262"/>
            <ac:picMk id="18" creationId="{C8F3EB2F-D2E5-41F5-B8D6-33AD239D9923}"/>
          </ac:picMkLst>
        </pc:picChg>
        <pc:picChg chg="add mod">
          <ac:chgData name="Joshua Dreyer" userId="2456d5d062b0939b" providerId="LiveId" clId="{00D067A6-7529-4115-AD92-B5DB84B697F9}" dt="2019-06-22T22:11:05.013" v="204" actId="571"/>
          <ac:picMkLst>
            <pc:docMk/>
            <pc:sldMk cId="2868753456" sldId="262"/>
            <ac:picMk id="19" creationId="{9E5E004C-3BC2-4E77-AFA3-5CF739DEB679}"/>
          </ac:picMkLst>
        </pc:picChg>
        <pc:picChg chg="add del">
          <ac:chgData name="Joshua Dreyer" userId="2456d5d062b0939b" providerId="LiveId" clId="{00D067A6-7529-4115-AD92-B5DB84B697F9}" dt="2019-06-22T22:40:59.869" v="596"/>
          <ac:picMkLst>
            <pc:docMk/>
            <pc:sldMk cId="2868753456" sldId="262"/>
            <ac:picMk id="27" creationId="{C6A5C4E2-44C3-4588-A512-0D5074BD1C0E}"/>
          </ac:picMkLst>
        </pc:picChg>
        <pc:cxnChg chg="add del mod">
          <ac:chgData name="Joshua Dreyer" userId="2456d5d062b0939b" providerId="LiveId" clId="{00D067A6-7529-4115-AD92-B5DB84B697F9}" dt="2019-06-22T22:11:35.892" v="208" actId="11529"/>
          <ac:cxnSpMkLst>
            <pc:docMk/>
            <pc:sldMk cId="2868753456" sldId="262"/>
            <ac:cxnSpMk id="23" creationId="{A40B0A20-5910-4E0B-86FF-87AF8B86EC3C}"/>
          </ac:cxnSpMkLst>
        </pc:cxnChg>
      </pc:sldChg>
      <pc:sldChg chg="addSp delSp modSp ord modAnim">
        <pc:chgData name="Joshua Dreyer" userId="2456d5d062b0939b" providerId="LiveId" clId="{00D067A6-7529-4115-AD92-B5DB84B697F9}" dt="2019-07-03T10:19:35.261" v="1857" actId="108"/>
        <pc:sldMkLst>
          <pc:docMk/>
          <pc:sldMk cId="3444068336" sldId="263"/>
        </pc:sldMkLst>
        <pc:spChg chg="mod">
          <ac:chgData name="Joshua Dreyer" userId="2456d5d062b0939b" providerId="LiveId" clId="{00D067A6-7529-4115-AD92-B5DB84B697F9}" dt="2019-07-03T10:19:35.261" v="1857" actId="108"/>
          <ac:spMkLst>
            <pc:docMk/>
            <pc:sldMk cId="3444068336" sldId="263"/>
            <ac:spMk id="2" creationId="{FAF95B90-22C2-4A7A-A44A-B15C8171D995}"/>
          </ac:spMkLst>
        </pc:spChg>
        <pc:spChg chg="mod">
          <ac:chgData name="Joshua Dreyer" userId="2456d5d062b0939b" providerId="LiveId" clId="{00D067A6-7529-4115-AD92-B5DB84B697F9}" dt="2019-07-03T09:46:27.995" v="1213" actId="20577"/>
          <ac:spMkLst>
            <pc:docMk/>
            <pc:sldMk cId="3444068336" sldId="263"/>
            <ac:spMk id="3" creationId="{F6D94258-078A-4C7C-836B-6F910414E029}"/>
          </ac:spMkLst>
        </pc:spChg>
        <pc:picChg chg="add del mod">
          <ac:chgData name="Joshua Dreyer" userId="2456d5d062b0939b" providerId="LiveId" clId="{00D067A6-7529-4115-AD92-B5DB84B697F9}" dt="2019-07-03T09:22:16.197" v="605"/>
          <ac:picMkLst>
            <pc:docMk/>
            <pc:sldMk cId="3444068336" sldId="263"/>
            <ac:picMk id="4" creationId="{A00DDF08-C4F2-457B-9C2F-67F26A1AAA6E}"/>
          </ac:picMkLst>
        </pc:picChg>
      </pc:sldChg>
      <pc:sldChg chg="addSp delSp modSp add modTransition">
        <pc:chgData name="Joshua Dreyer" userId="2456d5d062b0939b" providerId="LiveId" clId="{00D067A6-7529-4115-AD92-B5DB84B697F9}" dt="2019-07-03T09:30:18.658" v="910"/>
        <pc:sldMkLst>
          <pc:docMk/>
          <pc:sldMk cId="3232632180" sldId="264"/>
        </pc:sldMkLst>
        <pc:spChg chg="del">
          <ac:chgData name="Joshua Dreyer" userId="2456d5d062b0939b" providerId="LiveId" clId="{00D067A6-7529-4115-AD92-B5DB84B697F9}" dt="2019-07-03T09:29:58.172" v="907" actId="478"/>
          <ac:spMkLst>
            <pc:docMk/>
            <pc:sldMk cId="3232632180" sldId="264"/>
            <ac:spMk id="2" creationId="{69871926-9B2B-470C-975E-5B2447C6421B}"/>
          </ac:spMkLst>
        </pc:spChg>
        <pc:spChg chg="add mod">
          <ac:chgData name="Joshua Dreyer" userId="2456d5d062b0939b" providerId="LiveId" clId="{00D067A6-7529-4115-AD92-B5DB84B697F9}" dt="2019-07-03T09:30:12.719" v="909" actId="1076"/>
          <ac:spMkLst>
            <pc:docMk/>
            <pc:sldMk cId="3232632180" sldId="264"/>
            <ac:spMk id="5" creationId="{9D92A362-C017-45E4-9BBF-B04D94C177A6}"/>
          </ac:spMkLst>
        </pc:spChg>
        <pc:graphicFrameChg chg="mod modGraphic">
          <ac:chgData name="Joshua Dreyer" userId="2456d5d062b0939b" providerId="LiveId" clId="{00D067A6-7529-4115-AD92-B5DB84B697F9}" dt="2019-07-03T09:30:09.797" v="908" actId="1076"/>
          <ac:graphicFrameMkLst>
            <pc:docMk/>
            <pc:sldMk cId="3232632180" sldId="264"/>
            <ac:graphicFrameMk id="4" creationId="{F760FB8A-42FA-4715-A82C-A22059E55A4C}"/>
          </ac:graphicFrameMkLst>
        </pc:graphicFrameChg>
      </pc:sldChg>
      <pc:sldChg chg="addSp delSp modSp add ord modAnim">
        <pc:chgData name="Joshua Dreyer" userId="2456d5d062b0939b" providerId="LiveId" clId="{00D067A6-7529-4115-AD92-B5DB84B697F9}" dt="2019-07-03T10:19:55.579" v="1864" actId="404"/>
        <pc:sldMkLst>
          <pc:docMk/>
          <pc:sldMk cId="3205943944" sldId="265"/>
        </pc:sldMkLst>
        <pc:spChg chg="mod">
          <ac:chgData name="Joshua Dreyer" userId="2456d5d062b0939b" providerId="LiveId" clId="{00D067A6-7529-4115-AD92-B5DB84B697F9}" dt="2019-07-03T10:19:55.579" v="1864" actId="404"/>
          <ac:spMkLst>
            <pc:docMk/>
            <pc:sldMk cId="3205943944" sldId="265"/>
            <ac:spMk id="2" creationId="{D0E68626-3545-4925-B71A-4B3505160A4C}"/>
          </ac:spMkLst>
        </pc:spChg>
        <pc:spChg chg="del">
          <ac:chgData name="Joshua Dreyer" userId="2456d5d062b0939b" providerId="LiveId" clId="{00D067A6-7529-4115-AD92-B5DB84B697F9}" dt="2019-07-03T09:49:04.309" v="1215" actId="931"/>
          <ac:spMkLst>
            <pc:docMk/>
            <pc:sldMk cId="3205943944" sldId="265"/>
            <ac:spMk id="3" creationId="{402A3F99-FB42-4BC1-BBAD-0D6E38596FD3}"/>
          </ac:spMkLst>
        </pc:spChg>
        <pc:picChg chg="add mod modCrop">
          <ac:chgData name="Joshua Dreyer" userId="2456d5d062b0939b" providerId="LiveId" clId="{00D067A6-7529-4115-AD92-B5DB84B697F9}" dt="2019-07-03T09:55:15.798" v="1286" actId="1076"/>
          <ac:picMkLst>
            <pc:docMk/>
            <pc:sldMk cId="3205943944" sldId="265"/>
            <ac:picMk id="5" creationId="{49E78FF6-D577-46E7-B0B8-EE54EB409213}"/>
          </ac:picMkLst>
        </pc:picChg>
        <pc:picChg chg="add mod">
          <ac:chgData name="Joshua Dreyer" userId="2456d5d062b0939b" providerId="LiveId" clId="{00D067A6-7529-4115-AD92-B5DB84B697F9}" dt="2019-07-03T09:55:38.452" v="1292" actId="1076"/>
          <ac:picMkLst>
            <pc:docMk/>
            <pc:sldMk cId="3205943944" sldId="265"/>
            <ac:picMk id="7" creationId="{17C89046-8916-4266-9062-A3229173F239}"/>
          </ac:picMkLst>
        </pc:picChg>
        <pc:picChg chg="add mod">
          <ac:chgData name="Joshua Dreyer" userId="2456d5d062b0939b" providerId="LiveId" clId="{00D067A6-7529-4115-AD92-B5DB84B697F9}" dt="2019-07-03T09:55:29.369" v="1289" actId="1076"/>
          <ac:picMkLst>
            <pc:docMk/>
            <pc:sldMk cId="3205943944" sldId="265"/>
            <ac:picMk id="9" creationId="{C3282ECC-ED33-4D36-B844-46E3434F6566}"/>
          </ac:picMkLst>
        </pc:picChg>
        <pc:picChg chg="add mod">
          <ac:chgData name="Joshua Dreyer" userId="2456d5d062b0939b" providerId="LiveId" clId="{00D067A6-7529-4115-AD92-B5DB84B697F9}" dt="2019-07-03T09:55:44.678" v="1294" actId="571"/>
          <ac:picMkLst>
            <pc:docMk/>
            <pc:sldMk cId="3205943944" sldId="265"/>
            <ac:picMk id="10" creationId="{60C73151-5161-4E2E-A7A7-C3DB0908F4E3}"/>
          </ac:picMkLst>
        </pc:picChg>
      </pc:sldChg>
      <pc:sldChg chg="add">
        <pc:chgData name="Joshua Dreyer" userId="2456d5d062b0939b" providerId="LiveId" clId="{00D067A6-7529-4115-AD92-B5DB84B697F9}" dt="2019-07-03T09:50:14.656" v="1223"/>
        <pc:sldMkLst>
          <pc:docMk/>
          <pc:sldMk cId="1576790069" sldId="266"/>
        </pc:sldMkLst>
      </pc:sldChg>
      <pc:sldChg chg="add">
        <pc:chgData name="Joshua Dreyer" userId="2456d5d062b0939b" providerId="LiveId" clId="{00D067A6-7529-4115-AD92-B5DB84B697F9}" dt="2019-07-03T09:50:14.656" v="1223"/>
        <pc:sldMkLst>
          <pc:docMk/>
          <pc:sldMk cId="695348791" sldId="267"/>
        </pc:sldMkLst>
      </pc:sldChg>
      <pc:sldChg chg="modSp add">
        <pc:chgData name="Joshua Dreyer" userId="2456d5d062b0939b" providerId="LiveId" clId="{00D067A6-7529-4115-AD92-B5DB84B697F9}" dt="2019-07-03T11:24:52.003" v="1937" actId="20577"/>
        <pc:sldMkLst>
          <pc:docMk/>
          <pc:sldMk cId="2296374094" sldId="268"/>
        </pc:sldMkLst>
        <pc:spChg chg="mod">
          <ac:chgData name="Joshua Dreyer" userId="2456d5d062b0939b" providerId="LiveId" clId="{00D067A6-7529-4115-AD92-B5DB84B697F9}" dt="2019-07-03T10:19:08.624" v="1851" actId="108"/>
          <ac:spMkLst>
            <pc:docMk/>
            <pc:sldMk cId="2296374094" sldId="268"/>
            <ac:spMk id="2" creationId="{CFD97F50-7B95-4B0E-A937-74B512833860}"/>
          </ac:spMkLst>
        </pc:spChg>
        <pc:spChg chg="mod">
          <ac:chgData name="Joshua Dreyer" userId="2456d5d062b0939b" providerId="LiveId" clId="{00D067A6-7529-4115-AD92-B5DB84B697F9}" dt="2019-07-03T11:24:52.003" v="1937" actId="20577"/>
          <ac:spMkLst>
            <pc:docMk/>
            <pc:sldMk cId="2296374094" sldId="268"/>
            <ac:spMk id="3" creationId="{51D3BEB7-FA40-42E6-90E9-8BD3D63E1114}"/>
          </ac:spMkLst>
        </pc:spChg>
      </pc:sldChg>
      <pc:sldChg chg="addSp delSp modSp add">
        <pc:chgData name="Joshua Dreyer" userId="2456d5d062b0939b" providerId="LiveId" clId="{00D067A6-7529-4115-AD92-B5DB84B697F9}" dt="2019-07-03T10:19:24.024" v="1854" actId="108"/>
        <pc:sldMkLst>
          <pc:docMk/>
          <pc:sldMk cId="4240915963" sldId="269"/>
        </pc:sldMkLst>
        <pc:spChg chg="mod">
          <ac:chgData name="Joshua Dreyer" userId="2456d5d062b0939b" providerId="LiveId" clId="{00D067A6-7529-4115-AD92-B5DB84B697F9}" dt="2019-07-03T10:19:24.024" v="1854" actId="108"/>
          <ac:spMkLst>
            <pc:docMk/>
            <pc:sldMk cId="4240915963" sldId="269"/>
            <ac:spMk id="2" creationId="{89851005-CEC4-46DF-90CE-554D544436B9}"/>
          </ac:spMkLst>
        </pc:spChg>
        <pc:spChg chg="del">
          <ac:chgData name="Joshua Dreyer" userId="2456d5d062b0939b" providerId="LiveId" clId="{00D067A6-7529-4115-AD92-B5DB84B697F9}" dt="2019-07-03T10:06:39.598" v="1587" actId="931"/>
          <ac:spMkLst>
            <pc:docMk/>
            <pc:sldMk cId="4240915963" sldId="269"/>
            <ac:spMk id="3" creationId="{B35C0C70-D55C-4A66-A328-F6F91FB6EFC7}"/>
          </ac:spMkLst>
        </pc:spChg>
        <pc:picChg chg="add mod">
          <ac:chgData name="Joshua Dreyer" userId="2456d5d062b0939b" providerId="LiveId" clId="{00D067A6-7529-4115-AD92-B5DB84B697F9}" dt="2019-07-03T10:09:07.625" v="1657" actId="1076"/>
          <ac:picMkLst>
            <pc:docMk/>
            <pc:sldMk cId="4240915963" sldId="269"/>
            <ac:picMk id="5" creationId="{6053F0CD-33B2-4517-A7B0-612B2D6E6255}"/>
          </ac:picMkLst>
        </pc:picChg>
        <pc:picChg chg="add mod">
          <ac:chgData name="Joshua Dreyer" userId="2456d5d062b0939b" providerId="LiveId" clId="{00D067A6-7529-4115-AD92-B5DB84B697F9}" dt="2019-07-03T10:09:12.080" v="1658" actId="1076"/>
          <ac:picMkLst>
            <pc:docMk/>
            <pc:sldMk cId="4240915963" sldId="269"/>
            <ac:picMk id="7" creationId="{6A0DD962-B9BD-441B-921C-9B85D6EB94CE}"/>
          </ac:picMkLst>
        </pc:picChg>
      </pc:sldChg>
      <pc:sldChg chg="modSp add modTransition">
        <pc:chgData name="Joshua Dreyer" userId="2456d5d062b0939b" providerId="LiveId" clId="{00D067A6-7529-4115-AD92-B5DB84B697F9}" dt="2019-07-03T10:19:21.372" v="1853" actId="108"/>
        <pc:sldMkLst>
          <pc:docMk/>
          <pc:sldMk cId="3653319271" sldId="270"/>
        </pc:sldMkLst>
        <pc:spChg chg="mod">
          <ac:chgData name="Joshua Dreyer" userId="2456d5d062b0939b" providerId="LiveId" clId="{00D067A6-7529-4115-AD92-B5DB84B697F9}" dt="2019-07-03T10:19:21.372" v="1853" actId="108"/>
          <ac:spMkLst>
            <pc:docMk/>
            <pc:sldMk cId="3653319271" sldId="270"/>
            <ac:spMk id="2" creationId="{89851005-CEC4-46DF-90CE-554D544436B9}"/>
          </ac:spMkLst>
        </pc:spChg>
        <pc:picChg chg="mod">
          <ac:chgData name="Joshua Dreyer" userId="2456d5d062b0939b" providerId="LiveId" clId="{00D067A6-7529-4115-AD92-B5DB84B697F9}" dt="2019-07-03T10:10:42.802" v="1677" actId="1076"/>
          <ac:picMkLst>
            <pc:docMk/>
            <pc:sldMk cId="3653319271" sldId="270"/>
            <ac:picMk id="5" creationId="{6053F0CD-33B2-4517-A7B0-612B2D6E6255}"/>
          </ac:picMkLst>
        </pc:picChg>
        <pc:picChg chg="mod">
          <ac:chgData name="Joshua Dreyer" userId="2456d5d062b0939b" providerId="LiveId" clId="{00D067A6-7529-4115-AD92-B5DB84B697F9}" dt="2019-07-03T10:10:46.119" v="1678" actId="1076"/>
          <ac:picMkLst>
            <pc:docMk/>
            <pc:sldMk cId="3653319271" sldId="270"/>
            <ac:picMk id="7" creationId="{6A0DD962-B9BD-441B-921C-9B85D6EB94CE}"/>
          </ac:picMkLst>
        </pc:picChg>
      </pc:sldChg>
      <pc:sldChg chg="addSp delSp modSp add mod setBg">
        <pc:chgData name="Joshua Dreyer" userId="2456d5d062b0939b" providerId="LiveId" clId="{00D067A6-7529-4115-AD92-B5DB84B697F9}" dt="2019-07-03T10:19:28.940" v="1855" actId="108"/>
        <pc:sldMkLst>
          <pc:docMk/>
          <pc:sldMk cId="3792460391" sldId="271"/>
        </pc:sldMkLst>
        <pc:spChg chg="mod">
          <ac:chgData name="Joshua Dreyer" userId="2456d5d062b0939b" providerId="LiveId" clId="{00D067A6-7529-4115-AD92-B5DB84B697F9}" dt="2019-07-03T10:19:28.940" v="1855" actId="108"/>
          <ac:spMkLst>
            <pc:docMk/>
            <pc:sldMk cId="3792460391" sldId="271"/>
            <ac:spMk id="2" creationId="{E127091A-D832-4982-B1F2-5F3847C07D34}"/>
          </ac:spMkLst>
        </pc:spChg>
        <pc:spChg chg="del">
          <ac:chgData name="Joshua Dreyer" userId="2456d5d062b0939b" providerId="LiveId" clId="{00D067A6-7529-4115-AD92-B5DB84B697F9}" dt="2019-07-03T10:13:06.532" v="1682" actId="931"/>
          <ac:spMkLst>
            <pc:docMk/>
            <pc:sldMk cId="3792460391" sldId="271"/>
            <ac:spMk id="3" creationId="{DB1F5E11-2850-46E3-BBC3-92C839A37859}"/>
          </ac:spMkLst>
        </pc:spChg>
        <pc:spChg chg="add del">
          <ac:chgData name="Joshua Dreyer" userId="2456d5d062b0939b" providerId="LiveId" clId="{00D067A6-7529-4115-AD92-B5DB84B697F9}" dt="2019-07-03T10:13:24.578" v="1686" actId="26606"/>
          <ac:spMkLst>
            <pc:docMk/>
            <pc:sldMk cId="3792460391" sldId="271"/>
            <ac:spMk id="10" creationId="{6AA6EB82-B086-483C-B349-D66AC3541405}"/>
          </ac:spMkLst>
        </pc:spChg>
        <pc:spChg chg="add del">
          <ac:chgData name="Joshua Dreyer" userId="2456d5d062b0939b" providerId="LiveId" clId="{00D067A6-7529-4115-AD92-B5DB84B697F9}" dt="2019-07-03T10:13:26.264" v="1688" actId="26606"/>
          <ac:spMkLst>
            <pc:docMk/>
            <pc:sldMk cId="3792460391" sldId="271"/>
            <ac:spMk id="15" creationId="{5031C2DC-D570-44F3-B8E0-0D3EC02606F6}"/>
          </ac:spMkLst>
        </pc:spChg>
        <pc:spChg chg="add del">
          <ac:chgData name="Joshua Dreyer" userId="2456d5d062b0939b" providerId="LiveId" clId="{00D067A6-7529-4115-AD92-B5DB84B697F9}" dt="2019-07-03T10:13:26.264" v="1688" actId="26606"/>
          <ac:spMkLst>
            <pc:docMk/>
            <pc:sldMk cId="3792460391" sldId="271"/>
            <ac:spMk id="16" creationId="{F55AA229-0B4E-4809-8BE3-C36D5ACEF22E}"/>
          </ac:spMkLst>
        </pc:spChg>
        <pc:spChg chg="add mod">
          <ac:chgData name="Joshua Dreyer" userId="2456d5d062b0939b" providerId="LiveId" clId="{00D067A6-7529-4115-AD92-B5DB84B697F9}" dt="2019-07-03T10:18:28.955" v="1850" actId="403"/>
          <ac:spMkLst>
            <pc:docMk/>
            <pc:sldMk cId="3792460391" sldId="271"/>
            <ac:spMk id="19" creationId="{DB0CFCBF-AFAC-4D33-BCF9-7CE0DD1E9EA2}"/>
          </ac:spMkLst>
        </pc:spChg>
        <pc:picChg chg="add del mod">
          <ac:chgData name="Joshua Dreyer" userId="2456d5d062b0939b" providerId="LiveId" clId="{00D067A6-7529-4115-AD92-B5DB84B697F9}" dt="2019-07-03T10:13:26.352" v="1689" actId="26606"/>
          <ac:picMkLst>
            <pc:docMk/>
            <pc:sldMk cId="3792460391" sldId="271"/>
            <ac:picMk id="5" creationId="{9FED456E-87F3-4F21-939D-B1BCC58CDA2A}"/>
          </ac:picMkLst>
        </pc:picChg>
        <pc:picChg chg="add del">
          <ac:chgData name="Joshua Dreyer" userId="2456d5d062b0939b" providerId="LiveId" clId="{00D067A6-7529-4115-AD92-B5DB84B697F9}" dt="2019-07-03T10:13:24.578" v="1686" actId="26606"/>
          <ac:picMkLst>
            <pc:docMk/>
            <pc:sldMk cId="3792460391" sldId="271"/>
            <ac:picMk id="8" creationId="{9FED456E-87F3-4F21-939D-B1BCC58CDA2A}"/>
          </ac:picMkLst>
        </pc:picChg>
        <pc:picChg chg="add del">
          <ac:chgData name="Joshua Dreyer" userId="2456d5d062b0939b" providerId="LiveId" clId="{00D067A6-7529-4115-AD92-B5DB84B697F9}" dt="2019-07-03T10:13:24.578" v="1686" actId="26606"/>
          <ac:picMkLst>
            <pc:docMk/>
            <pc:sldMk cId="3792460391" sldId="271"/>
            <ac:picMk id="13" creationId="{B536FA4E-0152-4E27-91DA-0FC22D1846BB}"/>
          </ac:picMkLst>
        </pc:picChg>
        <pc:picChg chg="add del">
          <ac:chgData name="Joshua Dreyer" userId="2456d5d062b0939b" providerId="LiveId" clId="{00D067A6-7529-4115-AD92-B5DB84B697F9}" dt="2019-07-03T10:13:26.264" v="1688" actId="26606"/>
          <ac:picMkLst>
            <pc:docMk/>
            <pc:sldMk cId="3792460391" sldId="271"/>
            <ac:picMk id="17" creationId="{9FED456E-87F3-4F21-939D-B1BCC58CDA2A}"/>
          </ac:picMkLst>
        </pc:picChg>
        <pc:picChg chg="add">
          <ac:chgData name="Joshua Dreyer" userId="2456d5d062b0939b" providerId="LiveId" clId="{00D067A6-7529-4115-AD92-B5DB84B697F9}" dt="2019-07-03T10:13:26.352" v="1689" actId="26606"/>
          <ac:picMkLst>
            <pc:docMk/>
            <pc:sldMk cId="3792460391" sldId="271"/>
            <ac:picMk id="20" creationId="{00E47F43-F797-45EA-A343-2BEADF0F1E7D}"/>
          </ac:picMkLst>
        </pc:picChg>
        <pc:picChg chg="add mod">
          <ac:chgData name="Joshua Dreyer" userId="2456d5d062b0939b" providerId="LiveId" clId="{00D067A6-7529-4115-AD92-B5DB84B697F9}" dt="2019-07-03T10:16:28.711" v="1737" actId="14826"/>
          <ac:picMkLst>
            <pc:docMk/>
            <pc:sldMk cId="3792460391" sldId="271"/>
            <ac:picMk id="21" creationId="{9FED456E-87F3-4F21-939D-B1BCC58CDA2A}"/>
          </ac:picMkLst>
        </pc:picChg>
      </pc:sldChg>
      <pc:sldChg chg="addSp delSp modSp add modAnim">
        <pc:chgData name="Joshua Dreyer" userId="2456d5d062b0939b" providerId="LiveId" clId="{00D067A6-7529-4115-AD92-B5DB84B697F9}" dt="2019-07-03T11:17:35.267" v="1880"/>
        <pc:sldMkLst>
          <pc:docMk/>
          <pc:sldMk cId="1446498338" sldId="272"/>
        </pc:sldMkLst>
        <pc:spChg chg="del">
          <ac:chgData name="Joshua Dreyer" userId="2456d5d062b0939b" providerId="LiveId" clId="{00D067A6-7529-4115-AD92-B5DB84B697F9}" dt="2019-07-03T11:15:48.587" v="1866" actId="931"/>
          <ac:spMkLst>
            <pc:docMk/>
            <pc:sldMk cId="1446498338" sldId="272"/>
            <ac:spMk id="3" creationId="{76DCFA7A-CD36-4270-AB28-15DBA41372DD}"/>
          </ac:spMkLst>
        </pc:spChg>
        <pc:picChg chg="add mod">
          <ac:chgData name="Joshua Dreyer" userId="2456d5d062b0939b" providerId="LiveId" clId="{00D067A6-7529-4115-AD92-B5DB84B697F9}" dt="2019-07-03T11:15:58.186" v="1870" actId="1076"/>
          <ac:picMkLst>
            <pc:docMk/>
            <pc:sldMk cId="1446498338" sldId="272"/>
            <ac:picMk id="5" creationId="{C31437D4-DA7D-45B2-91A9-0213B9D9C356}"/>
          </ac:picMkLst>
        </pc:picChg>
        <pc:picChg chg="add mod">
          <ac:chgData name="Joshua Dreyer" userId="2456d5d062b0939b" providerId="LiveId" clId="{00D067A6-7529-4115-AD92-B5DB84B697F9}" dt="2019-07-03T11:16:12.014" v="1873" actId="14100"/>
          <ac:picMkLst>
            <pc:docMk/>
            <pc:sldMk cId="1446498338" sldId="272"/>
            <ac:picMk id="7" creationId="{891D31B0-F58E-4B0E-BF04-870E9FD6C9C7}"/>
          </ac:picMkLst>
        </pc:picChg>
      </pc:sldChg>
    </pc:docChg>
  </pc:docChgLst>
  <pc:docChgLst>
    <pc:chgData name="Joshua" userId="ef9d0fb3-10d9-4bdc-b297-38839cdfb4d3" providerId="ADAL" clId="{2BCAE2ED-B2F4-4752-8CE1-A0888C4D194A}"/>
    <pc:docChg chg="custSel addSld delSld modSld sldOrd">
      <pc:chgData name="Joshua" userId="ef9d0fb3-10d9-4bdc-b297-38839cdfb4d3" providerId="ADAL" clId="{2BCAE2ED-B2F4-4752-8CE1-A0888C4D194A}" dt="2020-06-11T09:23:43.078" v="661" actId="1076"/>
      <pc:docMkLst>
        <pc:docMk/>
      </pc:docMkLst>
      <pc:sldChg chg="modSp mod">
        <pc:chgData name="Joshua" userId="ef9d0fb3-10d9-4bdc-b297-38839cdfb4d3" providerId="ADAL" clId="{2BCAE2ED-B2F4-4752-8CE1-A0888C4D194A}" dt="2020-06-11T02:50:49.631" v="8" actId="1076"/>
        <pc:sldMkLst>
          <pc:docMk/>
          <pc:sldMk cId="2725729736" sldId="256"/>
        </pc:sldMkLst>
        <pc:spChg chg="mod">
          <ac:chgData name="Joshua" userId="ef9d0fb3-10d9-4bdc-b297-38839cdfb4d3" providerId="ADAL" clId="{2BCAE2ED-B2F4-4752-8CE1-A0888C4D194A}" dt="2020-06-11T02:50:49.631" v="8" actId="1076"/>
          <ac:spMkLst>
            <pc:docMk/>
            <pc:sldMk cId="2725729736" sldId="256"/>
            <ac:spMk id="2" creationId="{A680EB66-65AC-4493-AE69-D46B174E591E}"/>
          </ac:spMkLst>
        </pc:spChg>
        <pc:spChg chg="mod">
          <ac:chgData name="Joshua" userId="ef9d0fb3-10d9-4bdc-b297-38839cdfb4d3" providerId="ADAL" clId="{2BCAE2ED-B2F4-4752-8CE1-A0888C4D194A}" dt="2020-06-11T02:50:43.740" v="6" actId="20577"/>
          <ac:spMkLst>
            <pc:docMk/>
            <pc:sldMk cId="2725729736" sldId="256"/>
            <ac:spMk id="3" creationId="{62BA0C42-7DD5-4C9A-9D54-B1BF2D45D29A}"/>
          </ac:spMkLst>
        </pc:spChg>
      </pc:sldChg>
      <pc:sldChg chg="modSp mod">
        <pc:chgData name="Joshua" userId="ef9d0fb3-10d9-4bdc-b297-38839cdfb4d3" providerId="ADAL" clId="{2BCAE2ED-B2F4-4752-8CE1-A0888C4D194A}" dt="2020-06-11T02:51:15.001" v="17" actId="20577"/>
        <pc:sldMkLst>
          <pc:docMk/>
          <pc:sldMk cId="1733903002" sldId="257"/>
        </pc:sldMkLst>
        <pc:spChg chg="mod">
          <ac:chgData name="Joshua" userId="ef9d0fb3-10d9-4bdc-b297-38839cdfb4d3" providerId="ADAL" clId="{2BCAE2ED-B2F4-4752-8CE1-A0888C4D194A}" dt="2020-06-11T02:51:15.001" v="17" actId="20577"/>
          <ac:spMkLst>
            <pc:docMk/>
            <pc:sldMk cId="1733903002" sldId="257"/>
            <ac:spMk id="6" creationId="{B0841EEE-6D51-45AA-A4DD-18EBD30DD0F2}"/>
          </ac:spMkLst>
        </pc:spChg>
      </pc:sldChg>
      <pc:sldChg chg="addSp modSp mod">
        <pc:chgData name="Joshua" userId="ef9d0fb3-10d9-4bdc-b297-38839cdfb4d3" providerId="ADAL" clId="{2BCAE2ED-B2F4-4752-8CE1-A0888C4D194A}" dt="2020-06-11T02:57:39.753" v="213" actId="1076"/>
        <pc:sldMkLst>
          <pc:docMk/>
          <pc:sldMk cId="2980464089" sldId="260"/>
        </pc:sldMkLst>
        <pc:spChg chg="add mod">
          <ac:chgData name="Joshua" userId="ef9d0fb3-10d9-4bdc-b297-38839cdfb4d3" providerId="ADAL" clId="{2BCAE2ED-B2F4-4752-8CE1-A0888C4D194A}" dt="2020-06-11T02:57:39.753" v="213" actId="1076"/>
          <ac:spMkLst>
            <pc:docMk/>
            <pc:sldMk cId="2980464089" sldId="260"/>
            <ac:spMk id="2" creationId="{ED4A28CF-44F1-4C6B-B705-CFB93E83ADB1}"/>
          </ac:spMkLst>
        </pc:spChg>
      </pc:sldChg>
      <pc:sldChg chg="modSp mod">
        <pc:chgData name="Joshua" userId="ef9d0fb3-10d9-4bdc-b297-38839cdfb4d3" providerId="ADAL" clId="{2BCAE2ED-B2F4-4752-8CE1-A0888C4D194A}" dt="2020-06-11T02:56:43.382" v="179" actId="20577"/>
        <pc:sldMkLst>
          <pc:docMk/>
          <pc:sldMk cId="3444068336" sldId="263"/>
        </pc:sldMkLst>
        <pc:spChg chg="mod">
          <ac:chgData name="Joshua" userId="ef9d0fb3-10d9-4bdc-b297-38839cdfb4d3" providerId="ADAL" clId="{2BCAE2ED-B2F4-4752-8CE1-A0888C4D194A}" dt="2020-06-11T02:51:29.698" v="43" actId="20577"/>
          <ac:spMkLst>
            <pc:docMk/>
            <pc:sldMk cId="3444068336" sldId="263"/>
            <ac:spMk id="2" creationId="{FAF95B90-22C2-4A7A-A44A-B15C8171D995}"/>
          </ac:spMkLst>
        </pc:spChg>
        <pc:spChg chg="mod">
          <ac:chgData name="Joshua" userId="ef9d0fb3-10d9-4bdc-b297-38839cdfb4d3" providerId="ADAL" clId="{2BCAE2ED-B2F4-4752-8CE1-A0888C4D194A}" dt="2020-06-11T02:56:43.382" v="179" actId="20577"/>
          <ac:spMkLst>
            <pc:docMk/>
            <pc:sldMk cId="3444068336" sldId="263"/>
            <ac:spMk id="3" creationId="{F6D94258-078A-4C7C-836B-6F910414E029}"/>
          </ac:spMkLst>
        </pc:spChg>
      </pc:sldChg>
      <pc:sldChg chg="modSp mod">
        <pc:chgData name="Joshua" userId="ef9d0fb3-10d9-4bdc-b297-38839cdfb4d3" providerId="ADAL" clId="{2BCAE2ED-B2F4-4752-8CE1-A0888C4D194A}" dt="2020-06-11T02:54:57.349" v="126" actId="1076"/>
        <pc:sldMkLst>
          <pc:docMk/>
          <pc:sldMk cId="3205943944" sldId="265"/>
        </pc:sldMkLst>
        <pc:picChg chg="mod">
          <ac:chgData name="Joshua" userId="ef9d0fb3-10d9-4bdc-b297-38839cdfb4d3" providerId="ADAL" clId="{2BCAE2ED-B2F4-4752-8CE1-A0888C4D194A}" dt="2020-06-11T02:54:33.403" v="122" actId="14826"/>
          <ac:picMkLst>
            <pc:docMk/>
            <pc:sldMk cId="3205943944" sldId="265"/>
            <ac:picMk id="5" creationId="{49E78FF6-D577-46E7-B0B8-EE54EB409213}"/>
          </ac:picMkLst>
        </pc:picChg>
        <pc:picChg chg="mod">
          <ac:chgData name="Joshua" userId="ef9d0fb3-10d9-4bdc-b297-38839cdfb4d3" providerId="ADAL" clId="{2BCAE2ED-B2F4-4752-8CE1-A0888C4D194A}" dt="2020-06-11T02:54:57.349" v="126" actId="1076"/>
          <ac:picMkLst>
            <pc:docMk/>
            <pc:sldMk cId="3205943944" sldId="265"/>
            <ac:picMk id="7" creationId="{17C89046-8916-4266-9062-A3229173F239}"/>
          </ac:picMkLst>
        </pc:picChg>
        <pc:picChg chg="mod">
          <ac:chgData name="Joshua" userId="ef9d0fb3-10d9-4bdc-b297-38839cdfb4d3" providerId="ADAL" clId="{2BCAE2ED-B2F4-4752-8CE1-A0888C4D194A}" dt="2020-06-11T02:54:53.981" v="125" actId="1076"/>
          <ac:picMkLst>
            <pc:docMk/>
            <pc:sldMk cId="3205943944" sldId="265"/>
            <ac:picMk id="9" creationId="{C3282ECC-ED33-4D36-B844-46E3434F6566}"/>
          </ac:picMkLst>
        </pc:picChg>
      </pc:sldChg>
      <pc:sldChg chg="delSp mod delAnim">
        <pc:chgData name="Joshua" userId="ef9d0fb3-10d9-4bdc-b297-38839cdfb4d3" providerId="ADAL" clId="{2BCAE2ED-B2F4-4752-8CE1-A0888C4D194A}" dt="2020-06-11T09:20:23.126" v="262" actId="478"/>
        <pc:sldMkLst>
          <pc:docMk/>
          <pc:sldMk cId="1576790069" sldId="266"/>
        </pc:sldMkLst>
        <pc:picChg chg="del">
          <ac:chgData name="Joshua" userId="ef9d0fb3-10d9-4bdc-b297-38839cdfb4d3" providerId="ADAL" clId="{2BCAE2ED-B2F4-4752-8CE1-A0888C4D194A}" dt="2020-06-11T09:20:23.126" v="262" actId="478"/>
          <ac:picMkLst>
            <pc:docMk/>
            <pc:sldMk cId="1576790069" sldId="266"/>
            <ac:picMk id="13" creationId="{90F3DFC1-FA8F-4F64-B209-0E95FFC8F0BE}"/>
          </ac:picMkLst>
        </pc:picChg>
      </pc:sldChg>
      <pc:sldChg chg="addSp modSp mod">
        <pc:chgData name="Joshua" userId="ef9d0fb3-10d9-4bdc-b297-38839cdfb4d3" providerId="ADAL" clId="{2BCAE2ED-B2F4-4752-8CE1-A0888C4D194A}" dt="2020-06-11T09:23:43.078" v="661" actId="1076"/>
        <pc:sldMkLst>
          <pc:docMk/>
          <pc:sldMk cId="695348791" sldId="267"/>
        </pc:sldMkLst>
        <pc:spChg chg="mod">
          <ac:chgData name="Joshua" userId="ef9d0fb3-10d9-4bdc-b297-38839cdfb4d3" providerId="ADAL" clId="{2BCAE2ED-B2F4-4752-8CE1-A0888C4D194A}" dt="2020-06-11T03:01:45.528" v="246" actId="20577"/>
          <ac:spMkLst>
            <pc:docMk/>
            <pc:sldMk cId="695348791" sldId="267"/>
            <ac:spMk id="2" creationId="{5CB3F89C-8FFD-4532-ADFF-467F3E9B29AB}"/>
          </ac:spMkLst>
        </pc:spChg>
        <pc:spChg chg="add mod">
          <ac:chgData name="Joshua" userId="ef9d0fb3-10d9-4bdc-b297-38839cdfb4d3" providerId="ADAL" clId="{2BCAE2ED-B2F4-4752-8CE1-A0888C4D194A}" dt="2020-06-11T09:22:47.856" v="630" actId="1076"/>
          <ac:spMkLst>
            <pc:docMk/>
            <pc:sldMk cId="695348791" sldId="267"/>
            <ac:spMk id="3" creationId="{C07BF287-2CA2-483B-940B-3E03B0C68E26}"/>
          </ac:spMkLst>
        </pc:spChg>
        <pc:spChg chg="add mod">
          <ac:chgData name="Joshua" userId="ef9d0fb3-10d9-4bdc-b297-38839cdfb4d3" providerId="ADAL" clId="{2BCAE2ED-B2F4-4752-8CE1-A0888C4D194A}" dt="2020-06-11T09:23:43.078" v="661" actId="1076"/>
          <ac:spMkLst>
            <pc:docMk/>
            <pc:sldMk cId="695348791" sldId="267"/>
            <ac:spMk id="4" creationId="{1BFADAA1-8FE1-4268-BE71-6D2D0B423F2B}"/>
          </ac:spMkLst>
        </pc:spChg>
      </pc:sldChg>
      <pc:sldChg chg="modSp mod">
        <pc:chgData name="Joshua" userId="ef9d0fb3-10d9-4bdc-b297-38839cdfb4d3" providerId="ADAL" clId="{2BCAE2ED-B2F4-4752-8CE1-A0888C4D194A}" dt="2020-06-11T09:22:12.641" v="558" actId="27636"/>
        <pc:sldMkLst>
          <pc:docMk/>
          <pc:sldMk cId="2296374094" sldId="268"/>
        </pc:sldMkLst>
        <pc:spChg chg="mod">
          <ac:chgData name="Joshua" userId="ef9d0fb3-10d9-4bdc-b297-38839cdfb4d3" providerId="ADAL" clId="{2BCAE2ED-B2F4-4752-8CE1-A0888C4D194A}" dt="2020-06-11T09:22:12.641" v="558" actId="27636"/>
          <ac:spMkLst>
            <pc:docMk/>
            <pc:sldMk cId="2296374094" sldId="268"/>
            <ac:spMk id="3" creationId="{51D3BEB7-FA40-42E6-90E9-8BD3D63E1114}"/>
          </ac:spMkLst>
        </pc:spChg>
      </pc:sldChg>
      <pc:sldChg chg="ord modTransition">
        <pc:chgData name="Joshua" userId="ef9d0fb3-10d9-4bdc-b297-38839cdfb4d3" providerId="ADAL" clId="{2BCAE2ED-B2F4-4752-8CE1-A0888C4D194A}" dt="2020-06-11T02:59:03.664" v="218"/>
        <pc:sldMkLst>
          <pc:docMk/>
          <pc:sldMk cId="4240915963" sldId="269"/>
        </pc:sldMkLst>
      </pc:sldChg>
      <pc:sldChg chg="ord modTransition">
        <pc:chgData name="Joshua" userId="ef9d0fb3-10d9-4bdc-b297-38839cdfb4d3" providerId="ADAL" clId="{2BCAE2ED-B2F4-4752-8CE1-A0888C4D194A}" dt="2020-06-11T02:59:06.393" v="219"/>
        <pc:sldMkLst>
          <pc:docMk/>
          <pc:sldMk cId="3653319271" sldId="270"/>
        </pc:sldMkLst>
      </pc:sldChg>
      <pc:sldChg chg="modSp mod">
        <pc:chgData name="Joshua" userId="ef9d0fb3-10d9-4bdc-b297-38839cdfb4d3" providerId="ADAL" clId="{2BCAE2ED-B2F4-4752-8CE1-A0888C4D194A}" dt="2020-06-11T02:55:34.330" v="131" actId="20577"/>
        <pc:sldMkLst>
          <pc:docMk/>
          <pc:sldMk cId="3792460391" sldId="271"/>
        </pc:sldMkLst>
        <pc:spChg chg="mod">
          <ac:chgData name="Joshua" userId="ef9d0fb3-10d9-4bdc-b297-38839cdfb4d3" providerId="ADAL" clId="{2BCAE2ED-B2F4-4752-8CE1-A0888C4D194A}" dt="2020-06-11T02:55:34.330" v="131" actId="20577"/>
          <ac:spMkLst>
            <pc:docMk/>
            <pc:sldMk cId="3792460391" sldId="271"/>
            <ac:spMk id="2" creationId="{E127091A-D832-4982-B1F2-5F3847C07D34}"/>
          </ac:spMkLst>
        </pc:spChg>
      </pc:sldChg>
      <pc:sldChg chg="del">
        <pc:chgData name="Joshua" userId="ef9d0fb3-10d9-4bdc-b297-38839cdfb4d3" providerId="ADAL" clId="{2BCAE2ED-B2F4-4752-8CE1-A0888C4D194A}" dt="2020-06-11T02:55:06.062" v="127" actId="2696"/>
        <pc:sldMkLst>
          <pc:docMk/>
          <pc:sldMk cId="1446498338" sldId="272"/>
        </pc:sldMkLst>
      </pc:sldChg>
      <pc:sldChg chg="addSp delSp modSp new del mod modTransition">
        <pc:chgData name="Joshua" userId="ef9d0fb3-10d9-4bdc-b297-38839cdfb4d3" providerId="ADAL" clId="{2BCAE2ED-B2F4-4752-8CE1-A0888C4D194A}" dt="2020-06-11T08:05:58.720" v="261" actId="47"/>
        <pc:sldMkLst>
          <pc:docMk/>
          <pc:sldMk cId="2602016709" sldId="272"/>
        </pc:sldMkLst>
        <pc:spChg chg="del">
          <ac:chgData name="Joshua" userId="ef9d0fb3-10d9-4bdc-b297-38839cdfb4d3" providerId="ADAL" clId="{2BCAE2ED-B2F4-4752-8CE1-A0888C4D194A}" dt="2020-06-11T07:58:35.086" v="248" actId="931"/>
          <ac:spMkLst>
            <pc:docMk/>
            <pc:sldMk cId="2602016709" sldId="272"/>
            <ac:spMk id="3" creationId="{D3BC39EE-9172-49AC-8377-F31DF4F29999}"/>
          </ac:spMkLst>
        </pc:spChg>
        <pc:picChg chg="add mod">
          <ac:chgData name="Joshua" userId="ef9d0fb3-10d9-4bdc-b297-38839cdfb4d3" providerId="ADAL" clId="{2BCAE2ED-B2F4-4752-8CE1-A0888C4D194A}" dt="2020-06-11T07:59:18.242" v="259" actId="1076"/>
          <ac:picMkLst>
            <pc:docMk/>
            <pc:sldMk cId="2602016709" sldId="272"/>
            <ac:picMk id="5" creationId="{440DED40-4AF7-4B45-BE77-B567681EC9CE}"/>
          </ac:picMkLst>
        </pc:picChg>
      </pc:sldChg>
    </pc:docChg>
  </pc:docChgLst>
  <pc:docChgLst>
    <pc:chgData name="Joshua" userId="ef9d0fb3-10d9-4bdc-b297-38839cdfb4d3" providerId="ADAL" clId="{BD173A62-2F74-4DC4-8893-264B11B6E53C}"/>
    <pc:docChg chg="undo redo custSel mod addSld delSld modSld sldOrd">
      <pc:chgData name="Joshua" userId="ef9d0fb3-10d9-4bdc-b297-38839cdfb4d3" providerId="ADAL" clId="{BD173A62-2F74-4DC4-8893-264B11B6E53C}" dt="2021-02-01T14:41:02.372" v="2767" actId="20577"/>
      <pc:docMkLst>
        <pc:docMk/>
      </pc:docMkLst>
      <pc:sldChg chg="addSp delSp modSp mod">
        <pc:chgData name="Joshua" userId="ef9d0fb3-10d9-4bdc-b297-38839cdfb4d3" providerId="ADAL" clId="{BD173A62-2F74-4DC4-8893-264B11B6E53C}" dt="2021-02-01T13:16:17.139" v="2022" actId="20577"/>
        <pc:sldMkLst>
          <pc:docMk/>
          <pc:sldMk cId="2725729736" sldId="256"/>
        </pc:sldMkLst>
        <pc:spChg chg="mod">
          <ac:chgData name="Joshua" userId="ef9d0fb3-10d9-4bdc-b297-38839cdfb4d3" providerId="ADAL" clId="{BD173A62-2F74-4DC4-8893-264B11B6E53C}" dt="2021-02-01T12:45:39.333" v="1391" actId="1076"/>
          <ac:spMkLst>
            <pc:docMk/>
            <pc:sldMk cId="2725729736" sldId="256"/>
            <ac:spMk id="2" creationId="{A680EB66-65AC-4493-AE69-D46B174E591E}"/>
          </ac:spMkLst>
        </pc:spChg>
        <pc:spChg chg="mod">
          <ac:chgData name="Joshua" userId="ef9d0fb3-10d9-4bdc-b297-38839cdfb4d3" providerId="ADAL" clId="{BD173A62-2F74-4DC4-8893-264B11B6E53C}" dt="2021-02-01T13:16:17.139" v="2022" actId="20577"/>
          <ac:spMkLst>
            <pc:docMk/>
            <pc:sldMk cId="2725729736" sldId="256"/>
            <ac:spMk id="3" creationId="{62BA0C42-7DD5-4C9A-9D54-B1BF2D45D29A}"/>
          </ac:spMkLst>
        </pc:spChg>
        <pc:graphicFrameChg chg="add del mod">
          <ac:chgData name="Joshua" userId="ef9d0fb3-10d9-4bdc-b297-38839cdfb4d3" providerId="ADAL" clId="{BD173A62-2F74-4DC4-8893-264B11B6E53C}" dt="2021-01-31T23:47:39.841" v="3"/>
          <ac:graphicFrameMkLst>
            <pc:docMk/>
            <pc:sldMk cId="2725729736" sldId="256"/>
            <ac:graphicFrameMk id="4" creationId="{DC8976E3-7440-4551-AF5D-D6E07DEA658D}"/>
          </ac:graphicFrameMkLst>
        </pc:graphicFrameChg>
        <pc:graphicFrameChg chg="add del mod">
          <ac:chgData name="Joshua" userId="ef9d0fb3-10d9-4bdc-b297-38839cdfb4d3" providerId="ADAL" clId="{BD173A62-2F74-4DC4-8893-264B11B6E53C}" dt="2021-01-31T23:47:38.723" v="2"/>
          <ac:graphicFrameMkLst>
            <pc:docMk/>
            <pc:sldMk cId="2725729736" sldId="256"/>
            <ac:graphicFrameMk id="6" creationId="{3FB53375-FCD6-41FA-807B-606EA592063E}"/>
          </ac:graphicFrameMkLst>
        </pc:graphicFrameChg>
        <pc:picChg chg="add del mod">
          <ac:chgData name="Joshua" userId="ef9d0fb3-10d9-4bdc-b297-38839cdfb4d3" providerId="ADAL" clId="{BD173A62-2F74-4DC4-8893-264B11B6E53C}" dt="2021-01-31T23:55:48.144" v="26" actId="21"/>
          <ac:picMkLst>
            <pc:docMk/>
            <pc:sldMk cId="2725729736" sldId="256"/>
            <ac:picMk id="10" creationId="{AA7A157A-8417-492F-A180-2C5E4BB566CB}"/>
          </ac:picMkLst>
        </pc:picChg>
        <pc:picChg chg="add del mod">
          <ac:chgData name="Joshua" userId="ef9d0fb3-10d9-4bdc-b297-38839cdfb4d3" providerId="ADAL" clId="{BD173A62-2F74-4DC4-8893-264B11B6E53C}" dt="2021-01-31T23:58:53.987" v="43"/>
          <ac:picMkLst>
            <pc:docMk/>
            <pc:sldMk cId="2725729736" sldId="256"/>
            <ac:picMk id="12" creationId="{42C1DF60-2EF5-4F42-9E09-DF387EE9BCE1}"/>
          </ac:picMkLst>
        </pc:picChg>
        <pc:picChg chg="add mod">
          <ac:chgData name="Joshua" userId="ef9d0fb3-10d9-4bdc-b297-38839cdfb4d3" providerId="ADAL" clId="{BD173A62-2F74-4DC4-8893-264B11B6E53C}" dt="2021-01-31T23:59:22.724" v="51" actId="1076"/>
          <ac:picMkLst>
            <pc:docMk/>
            <pc:sldMk cId="2725729736" sldId="256"/>
            <ac:picMk id="14" creationId="{EAFE0B39-D0AF-4889-A227-7AE9E99037AE}"/>
          </ac:picMkLst>
        </pc:picChg>
      </pc:sldChg>
      <pc:sldChg chg="addSp modSp mod modNotesTx">
        <pc:chgData name="Joshua" userId="ef9d0fb3-10d9-4bdc-b297-38839cdfb4d3" providerId="ADAL" clId="{BD173A62-2F74-4DC4-8893-264B11B6E53C}" dt="2021-02-01T12:22:35.209" v="893" actId="20577"/>
        <pc:sldMkLst>
          <pc:docMk/>
          <pc:sldMk cId="1733903002" sldId="257"/>
        </pc:sldMkLst>
        <pc:spChg chg="mod">
          <ac:chgData name="Joshua" userId="ef9d0fb3-10d9-4bdc-b297-38839cdfb4d3" providerId="ADAL" clId="{BD173A62-2F74-4DC4-8893-264B11B6E53C}" dt="2021-02-01T09:13:17.816" v="234" actId="1076"/>
          <ac:spMkLst>
            <pc:docMk/>
            <pc:sldMk cId="1733903002" sldId="257"/>
            <ac:spMk id="6" creationId="{B0841EEE-6D51-45AA-A4DD-18EBD30DD0F2}"/>
          </ac:spMkLst>
        </pc:spChg>
        <pc:spChg chg="add mod">
          <ac:chgData name="Joshua" userId="ef9d0fb3-10d9-4bdc-b297-38839cdfb4d3" providerId="ADAL" clId="{BD173A62-2F74-4DC4-8893-264B11B6E53C}" dt="2021-02-01T09:12:33.140" v="219" actId="1076"/>
          <ac:spMkLst>
            <pc:docMk/>
            <pc:sldMk cId="1733903002" sldId="257"/>
            <ac:spMk id="7" creationId="{4D16C805-08E5-4E9B-8915-EB94E98F585B}"/>
          </ac:spMkLst>
        </pc:spChg>
        <pc:spChg chg="add mod">
          <ac:chgData name="Joshua" userId="ef9d0fb3-10d9-4bdc-b297-38839cdfb4d3" providerId="ADAL" clId="{BD173A62-2F74-4DC4-8893-264B11B6E53C}" dt="2021-02-01T09:10:37.409" v="186" actId="1076"/>
          <ac:spMkLst>
            <pc:docMk/>
            <pc:sldMk cId="1733903002" sldId="257"/>
            <ac:spMk id="8" creationId="{82E4C790-5E3B-40D1-A100-F457B6516727}"/>
          </ac:spMkLst>
        </pc:spChg>
        <pc:spChg chg="add mod">
          <ac:chgData name="Joshua" userId="ef9d0fb3-10d9-4bdc-b297-38839cdfb4d3" providerId="ADAL" clId="{BD173A62-2F74-4DC4-8893-264B11B6E53C}" dt="2021-02-01T09:13:22.806" v="235" actId="1076"/>
          <ac:spMkLst>
            <pc:docMk/>
            <pc:sldMk cId="1733903002" sldId="257"/>
            <ac:spMk id="9" creationId="{0F9B886D-E0BB-4B9E-A57A-26D0B733C70B}"/>
          </ac:spMkLst>
        </pc:spChg>
        <pc:picChg chg="add mod">
          <ac:chgData name="Joshua" userId="ef9d0fb3-10d9-4bdc-b297-38839cdfb4d3" providerId="ADAL" clId="{BD173A62-2F74-4DC4-8893-264B11B6E53C}" dt="2021-02-01T09:12:33.140" v="219" actId="1076"/>
          <ac:picMkLst>
            <pc:docMk/>
            <pc:sldMk cId="1733903002" sldId="257"/>
            <ac:picMk id="4" creationId="{753665AE-5BC0-4263-AE73-D6A42E46935B}"/>
          </ac:picMkLst>
        </pc:picChg>
        <pc:picChg chg="mod ord">
          <ac:chgData name="Joshua" userId="ef9d0fb3-10d9-4bdc-b297-38839cdfb4d3" providerId="ADAL" clId="{BD173A62-2F74-4DC4-8893-264B11B6E53C}" dt="2021-02-01T09:13:02.615" v="230" actId="1076"/>
          <ac:picMkLst>
            <pc:docMk/>
            <pc:sldMk cId="1733903002" sldId="257"/>
            <ac:picMk id="5" creationId="{9EC75DFE-161C-4A08-ABA8-B05A21E5B0ED}"/>
          </ac:picMkLst>
        </pc:picChg>
      </pc:sldChg>
      <pc:sldChg chg="modSp mod">
        <pc:chgData name="Joshua" userId="ef9d0fb3-10d9-4bdc-b297-38839cdfb4d3" providerId="ADAL" clId="{BD173A62-2F74-4DC4-8893-264B11B6E53C}" dt="2021-02-01T09:07:07.167" v="88" actId="20577"/>
        <pc:sldMkLst>
          <pc:docMk/>
          <pc:sldMk cId="3836005077" sldId="258"/>
        </pc:sldMkLst>
        <pc:spChg chg="mod">
          <ac:chgData name="Joshua" userId="ef9d0fb3-10d9-4bdc-b297-38839cdfb4d3" providerId="ADAL" clId="{BD173A62-2F74-4DC4-8893-264B11B6E53C}" dt="2021-02-01T09:07:07.167" v="88" actId="20577"/>
          <ac:spMkLst>
            <pc:docMk/>
            <pc:sldMk cId="3836005077" sldId="258"/>
            <ac:spMk id="2" creationId="{E5093389-2A1D-4C10-B496-769C20C56A0E}"/>
          </ac:spMkLst>
        </pc:spChg>
      </pc:sldChg>
      <pc:sldChg chg="addSp delSp modSp mod ord modShow">
        <pc:chgData name="Joshua" userId="ef9d0fb3-10d9-4bdc-b297-38839cdfb4d3" providerId="ADAL" clId="{BD173A62-2F74-4DC4-8893-264B11B6E53C}" dt="2021-02-01T12:24:43.316" v="954"/>
        <pc:sldMkLst>
          <pc:docMk/>
          <pc:sldMk cId="346793347" sldId="259"/>
        </pc:sldMkLst>
        <pc:spChg chg="add del mod">
          <ac:chgData name="Joshua" userId="ef9d0fb3-10d9-4bdc-b297-38839cdfb4d3" providerId="ADAL" clId="{BD173A62-2F74-4DC4-8893-264B11B6E53C}" dt="2021-02-01T09:07:37.906" v="90" actId="21"/>
          <ac:spMkLst>
            <pc:docMk/>
            <pc:sldMk cId="346793347" sldId="259"/>
            <ac:spMk id="4" creationId="{E4CE2520-6DE3-4DD7-9C15-AE88DD4C5341}"/>
          </ac:spMkLst>
        </pc:spChg>
        <pc:spChg chg="del">
          <ac:chgData name="Joshua" userId="ef9d0fb3-10d9-4bdc-b297-38839cdfb4d3" providerId="ADAL" clId="{BD173A62-2F74-4DC4-8893-264B11B6E53C}" dt="2021-02-01T09:08:02.699" v="91" actId="21"/>
          <ac:spMkLst>
            <pc:docMk/>
            <pc:sldMk cId="346793347" sldId="259"/>
            <ac:spMk id="7" creationId="{E3E85EC9-2EEE-43FB-BC29-697FC1939A08}"/>
          </ac:spMkLst>
        </pc:spChg>
        <pc:spChg chg="add mod">
          <ac:chgData name="Joshua" userId="ef9d0fb3-10d9-4bdc-b297-38839cdfb4d3" providerId="ADAL" clId="{BD173A62-2F74-4DC4-8893-264B11B6E53C}" dt="2021-02-01T09:08:02.699" v="91" actId="21"/>
          <ac:spMkLst>
            <pc:docMk/>
            <pc:sldMk cId="346793347" sldId="259"/>
            <ac:spMk id="9" creationId="{31B50E28-BD29-4F01-A9CB-ECFBDB039DD5}"/>
          </ac:spMkLst>
        </pc:spChg>
        <pc:picChg chg="add del">
          <ac:chgData name="Joshua" userId="ef9d0fb3-10d9-4bdc-b297-38839cdfb4d3" providerId="ADAL" clId="{BD173A62-2F74-4DC4-8893-264B11B6E53C}" dt="2021-02-01T09:08:02.699" v="91" actId="21"/>
          <ac:picMkLst>
            <pc:docMk/>
            <pc:sldMk cId="346793347" sldId="259"/>
            <ac:picMk id="5" creationId="{E65C2F35-61DE-46AD-95CE-3685A6F09BE2}"/>
          </ac:picMkLst>
        </pc:picChg>
      </pc:sldChg>
      <pc:sldChg chg="modSp mod ord modShow">
        <pc:chgData name="Joshua" userId="ef9d0fb3-10d9-4bdc-b297-38839cdfb4d3" providerId="ADAL" clId="{BD173A62-2F74-4DC4-8893-264B11B6E53C}" dt="2021-02-01T12:24:36.996" v="951"/>
        <pc:sldMkLst>
          <pc:docMk/>
          <pc:sldMk cId="2980464089" sldId="260"/>
        </pc:sldMkLst>
        <pc:spChg chg="mod">
          <ac:chgData name="Joshua" userId="ef9d0fb3-10d9-4bdc-b297-38839cdfb4d3" providerId="ADAL" clId="{BD173A62-2F74-4DC4-8893-264B11B6E53C}" dt="2021-01-31T23:54:25.695" v="16" actId="313"/>
          <ac:spMkLst>
            <pc:docMk/>
            <pc:sldMk cId="2980464089" sldId="260"/>
            <ac:spMk id="2" creationId="{ED4A28CF-44F1-4C6B-B705-CFB93E83ADB1}"/>
          </ac:spMkLst>
        </pc:spChg>
      </pc:sldChg>
      <pc:sldChg chg="modSp mod ord modNotesTx">
        <pc:chgData name="Joshua" userId="ef9d0fb3-10d9-4bdc-b297-38839cdfb4d3" providerId="ADAL" clId="{BD173A62-2F74-4DC4-8893-264B11B6E53C}" dt="2021-02-01T14:38:12.702" v="2737" actId="20577"/>
        <pc:sldMkLst>
          <pc:docMk/>
          <pc:sldMk cId="3444068336" sldId="263"/>
        </pc:sldMkLst>
        <pc:spChg chg="mod">
          <ac:chgData name="Joshua" userId="ef9d0fb3-10d9-4bdc-b297-38839cdfb4d3" providerId="ADAL" clId="{BD173A62-2F74-4DC4-8893-264B11B6E53C}" dt="2021-01-31T23:54:20.994" v="9" actId="313"/>
          <ac:spMkLst>
            <pc:docMk/>
            <pc:sldMk cId="3444068336" sldId="263"/>
            <ac:spMk id="2" creationId="{FAF95B90-22C2-4A7A-A44A-B15C8171D995}"/>
          </ac:spMkLst>
        </pc:spChg>
        <pc:spChg chg="mod">
          <ac:chgData name="Joshua" userId="ef9d0fb3-10d9-4bdc-b297-38839cdfb4d3" providerId="ADAL" clId="{BD173A62-2F74-4DC4-8893-264B11B6E53C}" dt="2021-02-01T14:18:51.052" v="2692" actId="20577"/>
          <ac:spMkLst>
            <pc:docMk/>
            <pc:sldMk cId="3444068336" sldId="263"/>
            <ac:spMk id="3" creationId="{F6D94258-078A-4C7C-836B-6F910414E029}"/>
          </ac:spMkLst>
        </pc:spChg>
      </pc:sldChg>
      <pc:sldChg chg="del">
        <pc:chgData name="Joshua" userId="ef9d0fb3-10d9-4bdc-b297-38839cdfb4d3" providerId="ADAL" clId="{BD173A62-2F74-4DC4-8893-264B11B6E53C}" dt="2021-02-01T00:08:21.975" v="55" actId="47"/>
        <pc:sldMkLst>
          <pc:docMk/>
          <pc:sldMk cId="3205943944" sldId="265"/>
        </pc:sldMkLst>
      </pc:sldChg>
      <pc:sldChg chg="addSp delSp modSp mod modAnim modNotesTx">
        <pc:chgData name="Joshua" userId="ef9d0fb3-10d9-4bdc-b297-38839cdfb4d3" providerId="ADAL" clId="{BD173A62-2F74-4DC4-8893-264B11B6E53C}" dt="2021-02-01T13:24:37.180" v="2198" actId="20577"/>
        <pc:sldMkLst>
          <pc:docMk/>
          <pc:sldMk cId="1576790069" sldId="266"/>
        </pc:sldMkLst>
        <pc:spChg chg="add del mod">
          <ac:chgData name="Joshua" userId="ef9d0fb3-10d9-4bdc-b297-38839cdfb4d3" providerId="ADAL" clId="{BD173A62-2F74-4DC4-8893-264B11B6E53C}" dt="2021-02-01T12:27:17.152" v="964" actId="478"/>
          <ac:spMkLst>
            <pc:docMk/>
            <pc:sldMk cId="1576790069" sldId="266"/>
            <ac:spMk id="3" creationId="{37E28917-4BCF-4164-A0C7-DC69FA6AD47D}"/>
          </ac:spMkLst>
        </pc:spChg>
        <pc:spChg chg="del">
          <ac:chgData name="Joshua" userId="ef9d0fb3-10d9-4bdc-b297-38839cdfb4d3" providerId="ADAL" clId="{BD173A62-2F74-4DC4-8893-264B11B6E53C}" dt="2021-02-01T12:27:12.674" v="961" actId="478"/>
          <ac:spMkLst>
            <pc:docMk/>
            <pc:sldMk cId="1576790069" sldId="266"/>
            <ac:spMk id="10" creationId="{F91DE380-69D5-4902-ABA0-7E37A52A064F}"/>
          </ac:spMkLst>
        </pc:spChg>
        <pc:spChg chg="del">
          <ac:chgData name="Joshua" userId="ef9d0fb3-10d9-4bdc-b297-38839cdfb4d3" providerId="ADAL" clId="{BD173A62-2F74-4DC4-8893-264B11B6E53C}" dt="2021-02-01T12:27:14.065" v="962" actId="478"/>
          <ac:spMkLst>
            <pc:docMk/>
            <pc:sldMk cId="1576790069" sldId="266"/>
            <ac:spMk id="11" creationId="{7DA8A07F-0628-4118-8D54-548C5FF5B287}"/>
          </ac:spMkLst>
        </pc:spChg>
        <pc:spChg chg="del">
          <ac:chgData name="Joshua" userId="ef9d0fb3-10d9-4bdc-b297-38839cdfb4d3" providerId="ADAL" clId="{BD173A62-2F74-4DC4-8893-264B11B6E53C}" dt="2021-02-01T12:27:15.186" v="963" actId="478"/>
          <ac:spMkLst>
            <pc:docMk/>
            <pc:sldMk cId="1576790069" sldId="266"/>
            <ac:spMk id="12" creationId="{8278FA91-56F0-4B19-82B2-7A90EA016765}"/>
          </ac:spMkLst>
        </pc:spChg>
        <pc:spChg chg="mod">
          <ac:chgData name="Joshua" userId="ef9d0fb3-10d9-4bdc-b297-38839cdfb4d3" providerId="ADAL" clId="{BD173A62-2F74-4DC4-8893-264B11B6E53C}" dt="2021-02-01T12:28:00.356" v="971" actId="1076"/>
          <ac:spMkLst>
            <pc:docMk/>
            <pc:sldMk cId="1576790069" sldId="266"/>
            <ac:spMk id="24" creationId="{AC0C5DDF-8D07-43D9-BA86-154336A39FEA}"/>
          </ac:spMkLst>
        </pc:spChg>
        <pc:spChg chg="mod">
          <ac:chgData name="Joshua" userId="ef9d0fb3-10d9-4bdc-b297-38839cdfb4d3" providerId="ADAL" clId="{BD173A62-2F74-4DC4-8893-264B11B6E53C}" dt="2021-02-01T12:28:00.356" v="971" actId="1076"/>
          <ac:spMkLst>
            <pc:docMk/>
            <pc:sldMk cId="1576790069" sldId="266"/>
            <ac:spMk id="25" creationId="{DE4F2858-6B90-4351-9C0B-41679D1F6C4D}"/>
          </ac:spMkLst>
        </pc:spChg>
        <pc:spChg chg="mod">
          <ac:chgData name="Joshua" userId="ef9d0fb3-10d9-4bdc-b297-38839cdfb4d3" providerId="ADAL" clId="{BD173A62-2F74-4DC4-8893-264B11B6E53C}" dt="2021-02-01T12:28:00.356" v="971" actId="1076"/>
          <ac:spMkLst>
            <pc:docMk/>
            <pc:sldMk cId="1576790069" sldId="266"/>
            <ac:spMk id="26" creationId="{E973F3D1-6488-40E5-913D-DD5098F17FF2}"/>
          </ac:spMkLst>
        </pc:spChg>
        <pc:picChg chg="del">
          <ac:chgData name="Joshua" userId="ef9d0fb3-10d9-4bdc-b297-38839cdfb4d3" providerId="ADAL" clId="{BD173A62-2F74-4DC4-8893-264B11B6E53C}" dt="2021-02-01T12:27:05.892" v="958" actId="478"/>
          <ac:picMkLst>
            <pc:docMk/>
            <pc:sldMk cId="1576790069" sldId="266"/>
            <ac:picMk id="5" creationId="{E3561403-8218-4FA5-9EAF-0FC347968F7E}"/>
          </ac:picMkLst>
        </pc:picChg>
        <pc:picChg chg="del">
          <ac:chgData name="Joshua" userId="ef9d0fb3-10d9-4bdc-b297-38839cdfb4d3" providerId="ADAL" clId="{BD173A62-2F74-4DC4-8893-264B11B6E53C}" dt="2021-02-01T12:27:10.176" v="959" actId="478"/>
          <ac:picMkLst>
            <pc:docMk/>
            <pc:sldMk cId="1576790069" sldId="266"/>
            <ac:picMk id="7" creationId="{AB23F589-7805-4484-AB89-6AFA824005BF}"/>
          </ac:picMkLst>
        </pc:picChg>
        <pc:picChg chg="del">
          <ac:chgData name="Joshua" userId="ef9d0fb3-10d9-4bdc-b297-38839cdfb4d3" providerId="ADAL" clId="{BD173A62-2F74-4DC4-8893-264B11B6E53C}" dt="2021-02-01T12:27:10.736" v="960" actId="478"/>
          <ac:picMkLst>
            <pc:docMk/>
            <pc:sldMk cId="1576790069" sldId="266"/>
            <ac:picMk id="9" creationId="{494B1FD4-8A42-4C9C-B8E2-D5D7B806FD27}"/>
          </ac:picMkLst>
        </pc:picChg>
        <pc:picChg chg="mod">
          <ac:chgData name="Joshua" userId="ef9d0fb3-10d9-4bdc-b297-38839cdfb4d3" providerId="ADAL" clId="{BD173A62-2F74-4DC4-8893-264B11B6E53C}" dt="2021-02-01T12:27:49.908" v="970" actId="1076"/>
          <ac:picMkLst>
            <pc:docMk/>
            <pc:sldMk cId="1576790069" sldId="266"/>
            <ac:picMk id="14" creationId="{B7C2D6F2-279E-4AEE-91F8-DC70108E49BE}"/>
          </ac:picMkLst>
        </pc:picChg>
      </pc:sldChg>
      <pc:sldChg chg="modSp del mod">
        <pc:chgData name="Joshua" userId="ef9d0fb3-10d9-4bdc-b297-38839cdfb4d3" providerId="ADAL" clId="{BD173A62-2F74-4DC4-8893-264B11B6E53C}" dt="2021-02-01T00:08:28.672" v="56" actId="47"/>
        <pc:sldMkLst>
          <pc:docMk/>
          <pc:sldMk cId="695348791" sldId="267"/>
        </pc:sldMkLst>
        <pc:spChg chg="mod">
          <ac:chgData name="Joshua" userId="ef9d0fb3-10d9-4bdc-b297-38839cdfb4d3" providerId="ADAL" clId="{BD173A62-2F74-4DC4-8893-264B11B6E53C}" dt="2021-01-31T23:54:27.488" v="18" actId="313"/>
          <ac:spMkLst>
            <pc:docMk/>
            <pc:sldMk cId="695348791" sldId="267"/>
            <ac:spMk id="2" creationId="{5CB3F89C-8FFD-4532-ADFF-467F3E9B29AB}"/>
          </ac:spMkLst>
        </pc:spChg>
      </pc:sldChg>
      <pc:sldChg chg="addSp modSp mod modAnim">
        <pc:chgData name="Joshua" userId="ef9d0fb3-10d9-4bdc-b297-38839cdfb4d3" providerId="ADAL" clId="{BD173A62-2F74-4DC4-8893-264B11B6E53C}" dt="2021-02-01T14:22:16.871" v="2695" actId="207"/>
        <pc:sldMkLst>
          <pc:docMk/>
          <pc:sldMk cId="2296374094" sldId="268"/>
        </pc:sldMkLst>
        <pc:spChg chg="mod">
          <ac:chgData name="Joshua" userId="ef9d0fb3-10d9-4bdc-b297-38839cdfb4d3" providerId="ADAL" clId="{BD173A62-2F74-4DC4-8893-264B11B6E53C}" dt="2021-02-01T12:52:14.234" v="1514" actId="1076"/>
          <ac:spMkLst>
            <pc:docMk/>
            <pc:sldMk cId="2296374094" sldId="268"/>
            <ac:spMk id="2" creationId="{CFD97F50-7B95-4B0E-A937-74B512833860}"/>
          </ac:spMkLst>
        </pc:spChg>
        <pc:spChg chg="mod">
          <ac:chgData name="Joshua" userId="ef9d0fb3-10d9-4bdc-b297-38839cdfb4d3" providerId="ADAL" clId="{BD173A62-2F74-4DC4-8893-264B11B6E53C}" dt="2021-02-01T12:52:08.846" v="1513" actId="1076"/>
          <ac:spMkLst>
            <pc:docMk/>
            <pc:sldMk cId="2296374094" sldId="268"/>
            <ac:spMk id="3" creationId="{51D3BEB7-FA40-42E6-90E9-8BD3D63E1114}"/>
          </ac:spMkLst>
        </pc:spChg>
        <pc:spChg chg="add mod">
          <ac:chgData name="Joshua" userId="ef9d0fb3-10d9-4bdc-b297-38839cdfb4d3" providerId="ADAL" clId="{BD173A62-2F74-4DC4-8893-264B11B6E53C}" dt="2021-02-01T14:22:16.871" v="2695" actId="207"/>
          <ac:spMkLst>
            <pc:docMk/>
            <pc:sldMk cId="2296374094" sldId="268"/>
            <ac:spMk id="5" creationId="{DB91FF91-3447-4FFF-9A9F-E2B2EA475A6F}"/>
          </ac:spMkLst>
        </pc:spChg>
        <pc:grpChg chg="add mod">
          <ac:chgData name="Joshua" userId="ef9d0fb3-10d9-4bdc-b297-38839cdfb4d3" providerId="ADAL" clId="{BD173A62-2F74-4DC4-8893-264B11B6E53C}" dt="2021-02-01T13:22:59.510" v="2090" actId="164"/>
          <ac:grpSpMkLst>
            <pc:docMk/>
            <pc:sldMk cId="2296374094" sldId="268"/>
            <ac:grpSpMk id="6" creationId="{78B211B6-398D-44AC-A1DE-6653B6FC7CE7}"/>
          </ac:grpSpMkLst>
        </pc:grpChg>
        <pc:picChg chg="add mod">
          <ac:chgData name="Joshua" userId="ef9d0fb3-10d9-4bdc-b297-38839cdfb4d3" providerId="ADAL" clId="{BD173A62-2F74-4DC4-8893-264B11B6E53C}" dt="2021-02-01T13:22:59.510" v="2090" actId="164"/>
          <ac:picMkLst>
            <pc:docMk/>
            <pc:sldMk cId="2296374094" sldId="268"/>
            <ac:picMk id="4" creationId="{B0215CFC-1FF3-4F5B-9A53-C5C6FFBE7490}"/>
          </ac:picMkLst>
        </pc:picChg>
      </pc:sldChg>
      <pc:sldChg chg="addSp delSp modSp mod ord">
        <pc:chgData name="Joshua" userId="ef9d0fb3-10d9-4bdc-b297-38839cdfb4d3" providerId="ADAL" clId="{BD173A62-2F74-4DC4-8893-264B11B6E53C}" dt="2021-02-01T13:17:19.458" v="2027" actId="26606"/>
        <pc:sldMkLst>
          <pc:docMk/>
          <pc:sldMk cId="3792460391" sldId="271"/>
        </pc:sldMkLst>
        <pc:spChg chg="mod">
          <ac:chgData name="Joshua" userId="ef9d0fb3-10d9-4bdc-b297-38839cdfb4d3" providerId="ADAL" clId="{BD173A62-2F74-4DC4-8893-264B11B6E53C}" dt="2021-02-01T13:17:19.458" v="2027" actId="26606"/>
          <ac:spMkLst>
            <pc:docMk/>
            <pc:sldMk cId="3792460391" sldId="271"/>
            <ac:spMk id="2" creationId="{E127091A-D832-4982-B1F2-5F3847C07D34}"/>
          </ac:spMkLst>
        </pc:spChg>
        <pc:spChg chg="mod">
          <ac:chgData name="Joshua" userId="ef9d0fb3-10d9-4bdc-b297-38839cdfb4d3" providerId="ADAL" clId="{BD173A62-2F74-4DC4-8893-264B11B6E53C}" dt="2021-02-01T13:17:19.458" v="2027" actId="26606"/>
          <ac:spMkLst>
            <pc:docMk/>
            <pc:sldMk cId="3792460391" sldId="271"/>
            <ac:spMk id="19" creationId="{DB0CFCBF-AFAC-4D33-BCF9-7CE0DD1E9EA2}"/>
          </ac:spMkLst>
        </pc:spChg>
        <pc:picChg chg="add del">
          <ac:chgData name="Joshua" userId="ef9d0fb3-10d9-4bdc-b297-38839cdfb4d3" providerId="ADAL" clId="{BD173A62-2F74-4DC4-8893-264B11B6E53C}" dt="2021-02-01T13:17:19.458" v="2027" actId="26606"/>
          <ac:picMkLst>
            <pc:docMk/>
            <pc:sldMk cId="3792460391" sldId="271"/>
            <ac:picMk id="20" creationId="{00E47F43-F797-45EA-A343-2BEADF0F1E7D}"/>
          </ac:picMkLst>
        </pc:picChg>
        <pc:picChg chg="mod">
          <ac:chgData name="Joshua" userId="ef9d0fb3-10d9-4bdc-b297-38839cdfb4d3" providerId="ADAL" clId="{BD173A62-2F74-4DC4-8893-264B11B6E53C}" dt="2021-02-01T13:17:19.458" v="2027" actId="26606"/>
          <ac:picMkLst>
            <pc:docMk/>
            <pc:sldMk cId="3792460391" sldId="271"/>
            <ac:picMk id="21" creationId="{9FED456E-87F3-4F21-939D-B1BCC58CDA2A}"/>
          </ac:picMkLst>
        </pc:picChg>
        <pc:picChg chg="add del">
          <ac:chgData name="Joshua" userId="ef9d0fb3-10d9-4bdc-b297-38839cdfb4d3" providerId="ADAL" clId="{BD173A62-2F74-4DC4-8893-264B11B6E53C}" dt="2021-02-01T13:17:19.458" v="2027" actId="26606"/>
          <ac:picMkLst>
            <pc:docMk/>
            <pc:sldMk cId="3792460391" sldId="271"/>
            <ac:picMk id="26" creationId="{00E47F43-F797-45EA-A343-2BEADF0F1E7D}"/>
          </ac:picMkLst>
        </pc:picChg>
      </pc:sldChg>
      <pc:sldChg chg="addSp delSp modSp new mod modAnim modNotesTx">
        <pc:chgData name="Joshua" userId="ef9d0fb3-10d9-4bdc-b297-38839cdfb4d3" providerId="ADAL" clId="{BD173A62-2F74-4DC4-8893-264B11B6E53C}" dt="2021-02-01T13:28:28.171" v="2344" actId="20577"/>
        <pc:sldMkLst>
          <pc:docMk/>
          <pc:sldMk cId="1697298369" sldId="272"/>
        </pc:sldMkLst>
        <pc:spChg chg="del">
          <ac:chgData name="Joshua" userId="ef9d0fb3-10d9-4bdc-b297-38839cdfb4d3" providerId="ADAL" clId="{BD173A62-2F74-4DC4-8893-264B11B6E53C}" dt="2021-02-01T12:10:26.545" v="452" actId="478"/>
          <ac:spMkLst>
            <pc:docMk/>
            <pc:sldMk cId="1697298369" sldId="272"/>
            <ac:spMk id="2" creationId="{AAC9F40A-A60E-4AD0-95A8-96A6DCE21ABD}"/>
          </ac:spMkLst>
        </pc:spChg>
        <pc:spChg chg="del">
          <ac:chgData name="Joshua" userId="ef9d0fb3-10d9-4bdc-b297-38839cdfb4d3" providerId="ADAL" clId="{BD173A62-2F74-4DC4-8893-264B11B6E53C}" dt="2021-02-01T09:18:40.414" v="361"/>
          <ac:spMkLst>
            <pc:docMk/>
            <pc:sldMk cId="1697298369" sldId="272"/>
            <ac:spMk id="3" creationId="{A6D7452A-7AAB-4CFF-962F-0914B28CA033}"/>
          </ac:spMkLst>
        </pc:spChg>
        <pc:spChg chg="add del mod">
          <ac:chgData name="Joshua" userId="ef9d0fb3-10d9-4bdc-b297-38839cdfb4d3" providerId="ADAL" clId="{BD173A62-2F74-4DC4-8893-264B11B6E53C}" dt="2021-02-01T12:06:53.946" v="451" actId="478"/>
          <ac:spMkLst>
            <pc:docMk/>
            <pc:sldMk cId="1697298369" sldId="272"/>
            <ac:spMk id="5" creationId="{0F9103BC-4D70-4BB9-8A5B-B0D96F184170}"/>
          </ac:spMkLst>
        </pc:spChg>
        <pc:spChg chg="add del mod">
          <ac:chgData name="Joshua" userId="ef9d0fb3-10d9-4bdc-b297-38839cdfb4d3" providerId="ADAL" clId="{BD173A62-2F74-4DC4-8893-264B11B6E53C}" dt="2021-02-01T09:19:19.559" v="371" actId="478"/>
          <ac:spMkLst>
            <pc:docMk/>
            <pc:sldMk cId="1697298369" sldId="272"/>
            <ac:spMk id="6" creationId="{C1971E8E-6D47-483F-AFB2-1BD8C2BF863F}"/>
          </ac:spMkLst>
        </pc:spChg>
        <pc:spChg chg="add mod">
          <ac:chgData name="Joshua" userId="ef9d0fb3-10d9-4bdc-b297-38839cdfb4d3" providerId="ADAL" clId="{BD173A62-2F74-4DC4-8893-264B11B6E53C}" dt="2021-02-01T12:38:58.331" v="1116" actId="1076"/>
          <ac:spMkLst>
            <pc:docMk/>
            <pc:sldMk cId="1697298369" sldId="272"/>
            <ac:spMk id="7" creationId="{F38FB275-D095-44CB-8D36-6C53A8262926}"/>
          </ac:spMkLst>
        </pc:spChg>
        <pc:picChg chg="add mod">
          <ac:chgData name="Joshua" userId="ef9d0fb3-10d9-4bdc-b297-38839cdfb4d3" providerId="ADAL" clId="{BD173A62-2F74-4DC4-8893-264B11B6E53C}" dt="2021-02-01T12:36:21.827" v="1081" actId="14861"/>
          <ac:picMkLst>
            <pc:docMk/>
            <pc:sldMk cId="1697298369" sldId="272"/>
            <ac:picMk id="4" creationId="{D78A4DF7-C170-4CA8-B95D-43AC10C0131A}"/>
          </ac:picMkLst>
        </pc:picChg>
      </pc:sldChg>
      <pc:sldChg chg="addSp delSp modSp new mod modAnim">
        <pc:chgData name="Joshua" userId="ef9d0fb3-10d9-4bdc-b297-38839cdfb4d3" providerId="ADAL" clId="{BD173A62-2F74-4DC4-8893-264B11B6E53C}" dt="2021-02-01T13:28:05.093" v="2322" actId="1076"/>
        <pc:sldMkLst>
          <pc:docMk/>
          <pc:sldMk cId="2180544343" sldId="273"/>
        </pc:sldMkLst>
        <pc:spChg chg="del">
          <ac:chgData name="Joshua" userId="ef9d0fb3-10d9-4bdc-b297-38839cdfb4d3" providerId="ADAL" clId="{BD173A62-2F74-4DC4-8893-264B11B6E53C}" dt="2021-02-01T11:20:17.535" v="445" actId="478"/>
          <ac:spMkLst>
            <pc:docMk/>
            <pc:sldMk cId="2180544343" sldId="273"/>
            <ac:spMk id="2" creationId="{B2CD2B5F-48FF-4BD9-BEA7-5691450270D2}"/>
          </ac:spMkLst>
        </pc:spChg>
        <pc:spChg chg="del">
          <ac:chgData name="Joshua" userId="ef9d0fb3-10d9-4bdc-b297-38839cdfb4d3" providerId="ADAL" clId="{BD173A62-2F74-4DC4-8893-264B11B6E53C}" dt="2021-02-01T11:19:37.274" v="441"/>
          <ac:spMkLst>
            <pc:docMk/>
            <pc:sldMk cId="2180544343" sldId="273"/>
            <ac:spMk id="3" creationId="{C09C7E34-3B75-420A-A42B-C6497C20EAE5}"/>
          </ac:spMkLst>
        </pc:spChg>
        <pc:spChg chg="add del mod">
          <ac:chgData name="Joshua" userId="ef9d0fb3-10d9-4bdc-b297-38839cdfb4d3" providerId="ADAL" clId="{BD173A62-2F74-4DC4-8893-264B11B6E53C}" dt="2021-02-01T12:39:06.753" v="1119" actId="478"/>
          <ac:spMkLst>
            <pc:docMk/>
            <pc:sldMk cId="2180544343" sldId="273"/>
            <ac:spMk id="5" creationId="{1B31C90D-23E0-4C5F-A0B2-305F4E17045B}"/>
          </ac:spMkLst>
        </pc:spChg>
        <pc:spChg chg="add mod">
          <ac:chgData name="Joshua" userId="ef9d0fb3-10d9-4bdc-b297-38839cdfb4d3" providerId="ADAL" clId="{BD173A62-2F74-4DC4-8893-264B11B6E53C}" dt="2021-02-01T12:39:05.040" v="1118" actId="20577"/>
          <ac:spMkLst>
            <pc:docMk/>
            <pc:sldMk cId="2180544343" sldId="273"/>
            <ac:spMk id="6" creationId="{8FE53DD1-0778-4B55-BD15-C76E017A9716}"/>
          </ac:spMkLst>
        </pc:spChg>
        <pc:spChg chg="add mod">
          <ac:chgData name="Joshua" userId="ef9d0fb3-10d9-4bdc-b297-38839cdfb4d3" providerId="ADAL" clId="{BD173A62-2F74-4DC4-8893-264B11B6E53C}" dt="2021-02-01T13:28:05.093" v="2322" actId="1076"/>
          <ac:spMkLst>
            <pc:docMk/>
            <pc:sldMk cId="2180544343" sldId="273"/>
            <ac:spMk id="7" creationId="{85DF7BF6-ABFE-4AE3-9021-6B84E4439B8E}"/>
          </ac:spMkLst>
        </pc:spChg>
        <pc:picChg chg="add mod">
          <ac:chgData name="Joshua" userId="ef9d0fb3-10d9-4bdc-b297-38839cdfb4d3" providerId="ADAL" clId="{BD173A62-2F74-4DC4-8893-264B11B6E53C}" dt="2021-02-01T12:36:28.828" v="1082" actId="14861"/>
          <ac:picMkLst>
            <pc:docMk/>
            <pc:sldMk cId="2180544343" sldId="273"/>
            <ac:picMk id="4" creationId="{842C40FC-18E5-4E62-8259-8EE75665F980}"/>
          </ac:picMkLst>
        </pc:picChg>
      </pc:sldChg>
      <pc:sldChg chg="addSp delSp modSp new mod modAnim modNotesTx">
        <pc:chgData name="Joshua" userId="ef9d0fb3-10d9-4bdc-b297-38839cdfb4d3" providerId="ADAL" clId="{BD173A62-2F74-4DC4-8893-264B11B6E53C}" dt="2021-02-01T13:30:39.675" v="2601" actId="20577"/>
        <pc:sldMkLst>
          <pc:docMk/>
          <pc:sldMk cId="2240257949" sldId="274"/>
        </pc:sldMkLst>
        <pc:spChg chg="del">
          <ac:chgData name="Joshua" userId="ef9d0fb3-10d9-4bdc-b297-38839cdfb4d3" providerId="ADAL" clId="{BD173A62-2F74-4DC4-8893-264B11B6E53C}" dt="2021-02-01T12:30:23.409" v="977" actId="478"/>
          <ac:spMkLst>
            <pc:docMk/>
            <pc:sldMk cId="2240257949" sldId="274"/>
            <ac:spMk id="2" creationId="{6519F8EC-E392-405B-96C7-ACA0ECF3ED55}"/>
          </ac:spMkLst>
        </pc:spChg>
        <pc:spChg chg="del">
          <ac:chgData name="Joshua" userId="ef9d0fb3-10d9-4bdc-b297-38839cdfb4d3" providerId="ADAL" clId="{BD173A62-2F74-4DC4-8893-264B11B6E53C}" dt="2021-02-01T12:29:52.694" v="973"/>
          <ac:spMkLst>
            <pc:docMk/>
            <pc:sldMk cId="2240257949" sldId="274"/>
            <ac:spMk id="3" creationId="{4A5F918E-A172-4BF9-BB93-D6AB9C92C50A}"/>
          </ac:spMkLst>
        </pc:spChg>
        <pc:spChg chg="add mod">
          <ac:chgData name="Joshua" userId="ef9d0fb3-10d9-4bdc-b297-38839cdfb4d3" providerId="ADAL" clId="{BD173A62-2F74-4DC4-8893-264B11B6E53C}" dt="2021-02-01T13:30:39.675" v="2601" actId="20577"/>
          <ac:spMkLst>
            <pc:docMk/>
            <pc:sldMk cId="2240257949" sldId="274"/>
            <ac:spMk id="5" creationId="{BBC9F5A2-30B3-4A74-97C7-0ABD1A6B77C2}"/>
          </ac:spMkLst>
        </pc:spChg>
        <pc:spChg chg="add mod">
          <ac:chgData name="Joshua" userId="ef9d0fb3-10d9-4bdc-b297-38839cdfb4d3" providerId="ADAL" clId="{BD173A62-2F74-4DC4-8893-264B11B6E53C}" dt="2021-02-01T12:53:48.089" v="1547" actId="1076"/>
          <ac:spMkLst>
            <pc:docMk/>
            <pc:sldMk cId="2240257949" sldId="274"/>
            <ac:spMk id="6" creationId="{1C70F77E-3481-4718-99E6-ACFF2AB43405}"/>
          </ac:spMkLst>
        </pc:spChg>
        <pc:picChg chg="add mod modCrop">
          <ac:chgData name="Joshua" userId="ef9d0fb3-10d9-4bdc-b297-38839cdfb4d3" providerId="ADAL" clId="{BD173A62-2F74-4DC4-8893-264B11B6E53C}" dt="2021-02-01T12:35:57.656" v="1079" actId="14861"/>
          <ac:picMkLst>
            <pc:docMk/>
            <pc:sldMk cId="2240257949" sldId="274"/>
            <ac:picMk id="4" creationId="{1E31DFB7-A625-4CCE-8913-AC7A37F2DC86}"/>
          </ac:picMkLst>
        </pc:picChg>
      </pc:sldChg>
      <pc:sldChg chg="addSp delSp modSp new mod ord modAnim modNotesTx">
        <pc:chgData name="Joshua" userId="ef9d0fb3-10d9-4bdc-b297-38839cdfb4d3" providerId="ADAL" clId="{BD173A62-2F74-4DC4-8893-264B11B6E53C}" dt="2021-02-01T13:29:08.379" v="2512" actId="20577"/>
        <pc:sldMkLst>
          <pc:docMk/>
          <pc:sldMk cId="3499582937" sldId="275"/>
        </pc:sldMkLst>
        <pc:spChg chg="mod">
          <ac:chgData name="Joshua" userId="ef9d0fb3-10d9-4bdc-b297-38839cdfb4d3" providerId="ADAL" clId="{BD173A62-2F74-4DC4-8893-264B11B6E53C}" dt="2021-02-01T13:10:35.480" v="2007" actId="207"/>
          <ac:spMkLst>
            <pc:docMk/>
            <pc:sldMk cId="3499582937" sldId="275"/>
            <ac:spMk id="2" creationId="{3868FBE6-6A8C-459F-83DD-FAF2C27E444E}"/>
          </ac:spMkLst>
        </pc:spChg>
        <pc:spChg chg="del">
          <ac:chgData name="Joshua" userId="ef9d0fb3-10d9-4bdc-b297-38839cdfb4d3" providerId="ADAL" clId="{BD173A62-2F74-4DC4-8893-264B11B6E53C}" dt="2021-02-01T13:06:40.103" v="1946"/>
          <ac:spMkLst>
            <pc:docMk/>
            <pc:sldMk cId="3499582937" sldId="275"/>
            <ac:spMk id="3" creationId="{BC4A9A83-B5C7-42EE-93BD-94DEFC2FDE81}"/>
          </ac:spMkLst>
        </pc:spChg>
        <pc:spChg chg="add mod">
          <ac:chgData name="Joshua" userId="ef9d0fb3-10d9-4bdc-b297-38839cdfb4d3" providerId="ADAL" clId="{BD173A62-2F74-4DC4-8893-264B11B6E53C}" dt="2021-02-01T13:08:03.603" v="1979" actId="12788"/>
          <ac:spMkLst>
            <pc:docMk/>
            <pc:sldMk cId="3499582937" sldId="275"/>
            <ac:spMk id="6" creationId="{F4D7E272-3CF3-4AC1-B614-92640B409F95}"/>
          </ac:spMkLst>
        </pc:spChg>
        <pc:picChg chg="add mod modCrop">
          <ac:chgData name="Joshua" userId="ef9d0fb3-10d9-4bdc-b297-38839cdfb4d3" providerId="ADAL" clId="{BD173A62-2F74-4DC4-8893-264B11B6E53C}" dt="2021-02-01T13:11:46.140" v="2011" actId="14861"/>
          <ac:picMkLst>
            <pc:docMk/>
            <pc:sldMk cId="3499582937" sldId="275"/>
            <ac:picMk id="4" creationId="{8FCBEA8B-7120-487D-BA4B-4A554FC8FC7F}"/>
          </ac:picMkLst>
        </pc:picChg>
      </pc:sldChg>
      <pc:sldChg chg="addSp delSp modSp new mod">
        <pc:chgData name="Joshua" userId="ef9d0fb3-10d9-4bdc-b297-38839cdfb4d3" providerId="ADAL" clId="{BD173A62-2F74-4DC4-8893-264B11B6E53C}" dt="2021-02-01T14:41:02.372" v="2767" actId="20577"/>
        <pc:sldMkLst>
          <pc:docMk/>
          <pc:sldMk cId="1467961646" sldId="276"/>
        </pc:sldMkLst>
        <pc:spChg chg="del">
          <ac:chgData name="Joshua" userId="ef9d0fb3-10d9-4bdc-b297-38839cdfb4d3" providerId="ADAL" clId="{BD173A62-2F74-4DC4-8893-264B11B6E53C}" dt="2021-02-01T14:40:38.940" v="2742" actId="478"/>
          <ac:spMkLst>
            <pc:docMk/>
            <pc:sldMk cId="1467961646" sldId="276"/>
            <ac:spMk id="2" creationId="{86697F46-9B00-49E3-BCCA-B6489282F795}"/>
          </ac:spMkLst>
        </pc:spChg>
        <pc:spChg chg="del">
          <ac:chgData name="Joshua" userId="ef9d0fb3-10d9-4bdc-b297-38839cdfb4d3" providerId="ADAL" clId="{BD173A62-2F74-4DC4-8893-264B11B6E53C}" dt="2021-02-01T14:40:36.032" v="2739" actId="931"/>
          <ac:spMkLst>
            <pc:docMk/>
            <pc:sldMk cId="1467961646" sldId="276"/>
            <ac:spMk id="3" creationId="{DD66FA3E-99BC-4A8B-ACBC-AD311A596523}"/>
          </ac:spMkLst>
        </pc:spChg>
        <pc:spChg chg="add mod">
          <ac:chgData name="Joshua" userId="ef9d0fb3-10d9-4bdc-b297-38839cdfb4d3" providerId="ADAL" clId="{BD173A62-2F74-4DC4-8893-264B11B6E53C}" dt="2021-02-01T14:41:02.372" v="2767" actId="20577"/>
          <ac:spMkLst>
            <pc:docMk/>
            <pc:sldMk cId="1467961646" sldId="276"/>
            <ac:spMk id="6" creationId="{0C43DC26-BE3C-4EEC-8796-F93009AB50C6}"/>
          </ac:spMkLst>
        </pc:spChg>
        <pc:picChg chg="add mod">
          <ac:chgData name="Joshua" userId="ef9d0fb3-10d9-4bdc-b297-38839cdfb4d3" providerId="ADAL" clId="{BD173A62-2F74-4DC4-8893-264B11B6E53C}" dt="2021-02-01T14:40:49.506" v="2747" actId="1076"/>
          <ac:picMkLst>
            <pc:docMk/>
            <pc:sldMk cId="1467961646" sldId="276"/>
            <ac:picMk id="5" creationId="{F4811E50-E19B-4AF4-BAA3-E9AF27E34CD8}"/>
          </ac:picMkLst>
        </pc:picChg>
      </pc:sldChg>
    </pc:docChg>
  </pc:docChgLst>
  <pc:docChgLst>
    <pc:chgData name="Joshua Dreyer" userId="ef9d0fb3-10d9-4bdc-b297-38839cdfb4d3" providerId="ADAL" clId="{60F096F6-5211-4A4E-8CEF-4A8A1CF82AAA}"/>
    <pc:docChg chg="undo redo custSel addSld delSld modSld">
      <pc:chgData name="Joshua Dreyer" userId="ef9d0fb3-10d9-4bdc-b297-38839cdfb4d3" providerId="ADAL" clId="{60F096F6-5211-4A4E-8CEF-4A8A1CF82AAA}" dt="2022-05-23T12:20:45.570" v="673" actId="2890"/>
      <pc:docMkLst>
        <pc:docMk/>
      </pc:docMkLst>
      <pc:sldChg chg="del">
        <pc:chgData name="Joshua Dreyer" userId="ef9d0fb3-10d9-4bdc-b297-38839cdfb4d3" providerId="ADAL" clId="{60F096F6-5211-4A4E-8CEF-4A8A1CF82AAA}" dt="2022-05-23T11:37:06.344" v="102" actId="47"/>
        <pc:sldMkLst>
          <pc:docMk/>
          <pc:sldMk cId="2725729736" sldId="256"/>
        </pc:sldMkLst>
      </pc:sldChg>
      <pc:sldChg chg="addSp modSp mod modNotesTx">
        <pc:chgData name="Joshua Dreyer" userId="ef9d0fb3-10d9-4bdc-b297-38839cdfb4d3" providerId="ADAL" clId="{60F096F6-5211-4A4E-8CEF-4A8A1CF82AAA}" dt="2022-05-23T12:13:27.944" v="643" actId="20577"/>
        <pc:sldMkLst>
          <pc:docMk/>
          <pc:sldMk cId="1733903002" sldId="257"/>
        </pc:sldMkLst>
        <pc:spChg chg="mod">
          <ac:chgData name="Joshua Dreyer" userId="ef9d0fb3-10d9-4bdc-b297-38839cdfb4d3" providerId="ADAL" clId="{60F096F6-5211-4A4E-8CEF-4A8A1CF82AAA}" dt="2022-05-23T11:40:00.739" v="277" actId="113"/>
          <ac:spMkLst>
            <pc:docMk/>
            <pc:sldMk cId="1733903002" sldId="257"/>
            <ac:spMk id="6" creationId="{B0841EEE-6D51-45AA-A4DD-18EBD30DD0F2}"/>
          </ac:spMkLst>
        </pc:spChg>
        <pc:spChg chg="mod">
          <ac:chgData name="Joshua Dreyer" userId="ef9d0fb3-10d9-4bdc-b297-38839cdfb4d3" providerId="ADAL" clId="{60F096F6-5211-4A4E-8CEF-4A8A1CF82AAA}" dt="2022-05-23T11:39:33.733" v="272" actId="20577"/>
          <ac:spMkLst>
            <pc:docMk/>
            <pc:sldMk cId="1733903002" sldId="257"/>
            <ac:spMk id="8" creationId="{82E4C790-5E3B-40D1-A100-F457B6516727}"/>
          </ac:spMkLst>
        </pc:spChg>
        <pc:spChg chg="mod">
          <ac:chgData name="Joshua Dreyer" userId="ef9d0fb3-10d9-4bdc-b297-38839cdfb4d3" providerId="ADAL" clId="{60F096F6-5211-4A4E-8CEF-4A8A1CF82AAA}" dt="2022-05-23T11:40:14.109" v="282" actId="1076"/>
          <ac:spMkLst>
            <pc:docMk/>
            <pc:sldMk cId="1733903002" sldId="257"/>
            <ac:spMk id="9" creationId="{0F9B886D-E0BB-4B9E-A57A-26D0B733C70B}"/>
          </ac:spMkLst>
        </pc:spChg>
        <pc:spChg chg="add mod">
          <ac:chgData name="Joshua Dreyer" userId="ef9d0fb3-10d9-4bdc-b297-38839cdfb4d3" providerId="ADAL" clId="{60F096F6-5211-4A4E-8CEF-4A8A1CF82AAA}" dt="2022-05-23T12:13:27.944" v="643" actId="20577"/>
          <ac:spMkLst>
            <pc:docMk/>
            <pc:sldMk cId="1733903002" sldId="257"/>
            <ac:spMk id="10" creationId="{00BD49C3-BB00-FE5A-60D8-2A83A5378D69}"/>
          </ac:spMkLst>
        </pc:spChg>
      </pc:sldChg>
      <pc:sldChg chg="addSp delSp modSp mod modNotesTx">
        <pc:chgData name="Joshua Dreyer" userId="ef9d0fb3-10d9-4bdc-b297-38839cdfb4d3" providerId="ADAL" clId="{60F096F6-5211-4A4E-8CEF-4A8A1CF82AAA}" dt="2022-05-23T12:11:54.390" v="633" actId="21"/>
        <pc:sldMkLst>
          <pc:docMk/>
          <pc:sldMk cId="3836005077" sldId="258"/>
        </pc:sldMkLst>
        <pc:spChg chg="add mod">
          <ac:chgData name="Joshua Dreyer" userId="ef9d0fb3-10d9-4bdc-b297-38839cdfb4d3" providerId="ADAL" clId="{60F096F6-5211-4A4E-8CEF-4A8A1CF82AAA}" dt="2022-05-23T10:04:05.395" v="78" actId="1076"/>
          <ac:spMkLst>
            <pc:docMk/>
            <pc:sldMk cId="3836005077" sldId="258"/>
            <ac:spMk id="4" creationId="{709330E8-FD84-C8F8-C84A-383E89962CCC}"/>
          </ac:spMkLst>
        </pc:spChg>
        <pc:spChg chg="add del mod">
          <ac:chgData name="Joshua Dreyer" userId="ef9d0fb3-10d9-4bdc-b297-38839cdfb4d3" providerId="ADAL" clId="{60F096F6-5211-4A4E-8CEF-4A8A1CF82AAA}" dt="2022-05-23T12:11:54.390" v="633" actId="21"/>
          <ac:spMkLst>
            <pc:docMk/>
            <pc:sldMk cId="3836005077" sldId="258"/>
            <ac:spMk id="6" creationId="{5A7C610A-1F0F-DF98-FED3-39BB50981DFF}"/>
          </ac:spMkLst>
        </pc:spChg>
      </pc:sldChg>
      <pc:sldChg chg="del">
        <pc:chgData name="Joshua Dreyer" userId="ef9d0fb3-10d9-4bdc-b297-38839cdfb4d3" providerId="ADAL" clId="{60F096F6-5211-4A4E-8CEF-4A8A1CF82AAA}" dt="2022-05-23T11:36:26.722" v="97" actId="47"/>
        <pc:sldMkLst>
          <pc:docMk/>
          <pc:sldMk cId="346793347" sldId="259"/>
        </pc:sldMkLst>
      </pc:sldChg>
      <pc:sldChg chg="del">
        <pc:chgData name="Joshua Dreyer" userId="ef9d0fb3-10d9-4bdc-b297-38839cdfb4d3" providerId="ADAL" clId="{60F096F6-5211-4A4E-8CEF-4A8A1CF82AAA}" dt="2022-05-23T11:36:17.085" v="96" actId="47"/>
        <pc:sldMkLst>
          <pc:docMk/>
          <pc:sldMk cId="2980464089" sldId="260"/>
        </pc:sldMkLst>
      </pc:sldChg>
      <pc:sldChg chg="del modNotesTx">
        <pc:chgData name="Joshua Dreyer" userId="ef9d0fb3-10d9-4bdc-b297-38839cdfb4d3" providerId="ADAL" clId="{60F096F6-5211-4A4E-8CEF-4A8A1CF82AAA}" dt="2022-05-23T11:33:59.185" v="85" actId="47"/>
        <pc:sldMkLst>
          <pc:docMk/>
          <pc:sldMk cId="3444068336" sldId="263"/>
        </pc:sldMkLst>
      </pc:sldChg>
      <pc:sldChg chg="del">
        <pc:chgData name="Joshua Dreyer" userId="ef9d0fb3-10d9-4bdc-b297-38839cdfb4d3" providerId="ADAL" clId="{60F096F6-5211-4A4E-8CEF-4A8A1CF82AAA}" dt="2022-05-23T11:41:15.973" v="291" actId="47"/>
        <pc:sldMkLst>
          <pc:docMk/>
          <pc:sldMk cId="3232632180" sldId="264"/>
        </pc:sldMkLst>
      </pc:sldChg>
      <pc:sldChg chg="modNotesTx">
        <pc:chgData name="Joshua Dreyer" userId="ef9d0fb3-10d9-4bdc-b297-38839cdfb4d3" providerId="ADAL" clId="{60F096F6-5211-4A4E-8CEF-4A8A1CF82AAA}" dt="2022-05-23T09:32:54.661" v="19" actId="12"/>
        <pc:sldMkLst>
          <pc:docMk/>
          <pc:sldMk cId="1576790069" sldId="266"/>
        </pc:sldMkLst>
      </pc:sldChg>
      <pc:sldChg chg="modSp mod">
        <pc:chgData name="Joshua Dreyer" userId="ef9d0fb3-10d9-4bdc-b297-38839cdfb4d3" providerId="ADAL" clId="{60F096F6-5211-4A4E-8CEF-4A8A1CF82AAA}" dt="2022-05-23T11:41:25.668" v="292" actId="20577"/>
        <pc:sldMkLst>
          <pc:docMk/>
          <pc:sldMk cId="2296374094" sldId="268"/>
        </pc:sldMkLst>
        <pc:spChg chg="mod">
          <ac:chgData name="Joshua Dreyer" userId="ef9d0fb3-10d9-4bdc-b297-38839cdfb4d3" providerId="ADAL" clId="{60F096F6-5211-4A4E-8CEF-4A8A1CF82AAA}" dt="2022-05-23T11:41:25.668" v="292" actId="20577"/>
          <ac:spMkLst>
            <pc:docMk/>
            <pc:sldMk cId="2296374094" sldId="268"/>
            <ac:spMk id="3" creationId="{51D3BEB7-FA40-42E6-90E9-8BD3D63E1114}"/>
          </ac:spMkLst>
        </pc:spChg>
      </pc:sldChg>
      <pc:sldChg chg="del">
        <pc:chgData name="Joshua Dreyer" userId="ef9d0fb3-10d9-4bdc-b297-38839cdfb4d3" providerId="ADAL" clId="{60F096F6-5211-4A4E-8CEF-4A8A1CF82AAA}" dt="2022-05-23T11:36:27.699" v="98" actId="47"/>
        <pc:sldMkLst>
          <pc:docMk/>
          <pc:sldMk cId="4240915963" sldId="269"/>
        </pc:sldMkLst>
      </pc:sldChg>
      <pc:sldChg chg="del">
        <pc:chgData name="Joshua Dreyer" userId="ef9d0fb3-10d9-4bdc-b297-38839cdfb4d3" providerId="ADAL" clId="{60F096F6-5211-4A4E-8CEF-4A8A1CF82AAA}" dt="2022-05-23T11:36:28.289" v="99" actId="47"/>
        <pc:sldMkLst>
          <pc:docMk/>
          <pc:sldMk cId="3653319271" sldId="270"/>
        </pc:sldMkLst>
      </pc:sldChg>
      <pc:sldChg chg="modSp mod modNotesTx">
        <pc:chgData name="Joshua Dreyer" userId="ef9d0fb3-10d9-4bdc-b297-38839cdfb4d3" providerId="ADAL" clId="{60F096F6-5211-4A4E-8CEF-4A8A1CF82AAA}" dt="2022-05-23T12:06:47.408" v="551" actId="1076"/>
        <pc:sldMkLst>
          <pc:docMk/>
          <pc:sldMk cId="3792460391" sldId="271"/>
        </pc:sldMkLst>
        <pc:picChg chg="mod">
          <ac:chgData name="Joshua Dreyer" userId="ef9d0fb3-10d9-4bdc-b297-38839cdfb4d3" providerId="ADAL" clId="{60F096F6-5211-4A4E-8CEF-4A8A1CF82AAA}" dt="2022-05-23T12:06:47.408" v="551" actId="1076"/>
          <ac:picMkLst>
            <pc:docMk/>
            <pc:sldMk cId="3792460391" sldId="271"/>
            <ac:picMk id="21" creationId="{9FED456E-87F3-4F21-939D-B1BCC58CDA2A}"/>
          </ac:picMkLst>
        </pc:picChg>
      </pc:sldChg>
      <pc:sldChg chg="addSp delSp modSp mod modNotesTx">
        <pc:chgData name="Joshua Dreyer" userId="ef9d0fb3-10d9-4bdc-b297-38839cdfb4d3" providerId="ADAL" clId="{60F096F6-5211-4A4E-8CEF-4A8A1CF82AAA}" dt="2022-05-23T11:44:33.349" v="368" actId="1076"/>
        <pc:sldMkLst>
          <pc:docMk/>
          <pc:sldMk cId="1697298369" sldId="272"/>
        </pc:sldMkLst>
        <pc:spChg chg="mod">
          <ac:chgData name="Joshua Dreyer" userId="ef9d0fb3-10d9-4bdc-b297-38839cdfb4d3" providerId="ADAL" clId="{60F096F6-5211-4A4E-8CEF-4A8A1CF82AAA}" dt="2022-05-23T11:42:56.666" v="298" actId="20577"/>
          <ac:spMkLst>
            <pc:docMk/>
            <pc:sldMk cId="1697298369" sldId="272"/>
            <ac:spMk id="5" creationId="{3D91CDB7-311F-40A7-B801-08F65458E4E0}"/>
          </ac:spMkLst>
        </pc:spChg>
        <pc:spChg chg="add mod">
          <ac:chgData name="Joshua Dreyer" userId="ef9d0fb3-10d9-4bdc-b297-38839cdfb4d3" providerId="ADAL" clId="{60F096F6-5211-4A4E-8CEF-4A8A1CF82AAA}" dt="2022-05-23T11:44:29.450" v="367" actId="1076"/>
          <ac:spMkLst>
            <pc:docMk/>
            <pc:sldMk cId="1697298369" sldId="272"/>
            <ac:spMk id="6" creationId="{082EF4F8-ECB7-CB4E-339D-4F18CB68D42B}"/>
          </ac:spMkLst>
        </pc:spChg>
        <pc:spChg chg="add del mod">
          <ac:chgData name="Joshua Dreyer" userId="ef9d0fb3-10d9-4bdc-b297-38839cdfb4d3" providerId="ADAL" clId="{60F096F6-5211-4A4E-8CEF-4A8A1CF82AAA}" dt="2022-05-23T09:32:32.244" v="10"/>
          <ac:spMkLst>
            <pc:docMk/>
            <pc:sldMk cId="1697298369" sldId="272"/>
            <ac:spMk id="6" creationId="{83B2BDCD-183D-5A06-1721-C9DD39FC9B50}"/>
          </ac:spMkLst>
        </pc:spChg>
        <pc:spChg chg="add del mod">
          <ac:chgData name="Joshua Dreyer" userId="ef9d0fb3-10d9-4bdc-b297-38839cdfb4d3" providerId="ADAL" clId="{60F096F6-5211-4A4E-8CEF-4A8A1CF82AAA}" dt="2022-05-23T09:32:31.989" v="9"/>
          <ac:spMkLst>
            <pc:docMk/>
            <pc:sldMk cId="1697298369" sldId="272"/>
            <ac:spMk id="8" creationId="{A91CAE26-1477-D354-BC05-0463C99AB24F}"/>
          </ac:spMkLst>
        </pc:spChg>
        <pc:spChg chg="add mod">
          <ac:chgData name="Joshua Dreyer" userId="ef9d0fb3-10d9-4bdc-b297-38839cdfb4d3" providerId="ADAL" clId="{60F096F6-5211-4A4E-8CEF-4A8A1CF82AAA}" dt="2022-05-23T11:44:33.349" v="368" actId="1076"/>
          <ac:spMkLst>
            <pc:docMk/>
            <pc:sldMk cId="1697298369" sldId="272"/>
            <ac:spMk id="8" creationId="{E310684B-D984-64C8-2186-B88B51131890}"/>
          </ac:spMkLst>
        </pc:spChg>
        <pc:spChg chg="add del mod">
          <ac:chgData name="Joshua Dreyer" userId="ef9d0fb3-10d9-4bdc-b297-38839cdfb4d3" providerId="ADAL" clId="{60F096F6-5211-4A4E-8CEF-4A8A1CF82AAA}" dt="2022-05-23T09:32:37.699" v="13" actId="478"/>
          <ac:spMkLst>
            <pc:docMk/>
            <pc:sldMk cId="1697298369" sldId="272"/>
            <ac:spMk id="9" creationId="{FD6EB9C0-2278-99EA-8B46-1F6670866BAC}"/>
          </ac:spMkLst>
        </pc:spChg>
        <pc:cxnChg chg="add del">
          <ac:chgData name="Joshua Dreyer" userId="ef9d0fb3-10d9-4bdc-b297-38839cdfb4d3" providerId="ADAL" clId="{60F096F6-5211-4A4E-8CEF-4A8A1CF82AAA}" dt="2022-05-23T11:44:08.302" v="362" actId="478"/>
          <ac:cxnSpMkLst>
            <pc:docMk/>
            <pc:sldMk cId="1697298369" sldId="272"/>
            <ac:cxnSpMk id="3" creationId="{2BFB2546-3B88-BE86-09DF-4EA7A7C47340}"/>
          </ac:cxnSpMkLst>
        </pc:cxnChg>
      </pc:sldChg>
      <pc:sldChg chg="addSp delSp modSp mod modNotesTx">
        <pc:chgData name="Joshua Dreyer" userId="ef9d0fb3-10d9-4bdc-b297-38839cdfb4d3" providerId="ADAL" clId="{60F096F6-5211-4A4E-8CEF-4A8A1CF82AAA}" dt="2022-05-23T11:58:45.971" v="545"/>
        <pc:sldMkLst>
          <pc:docMk/>
          <pc:sldMk cId="2180544343" sldId="273"/>
        </pc:sldMkLst>
        <pc:spChg chg="add del mod">
          <ac:chgData name="Joshua Dreyer" userId="ef9d0fb3-10d9-4bdc-b297-38839cdfb4d3" providerId="ADAL" clId="{60F096F6-5211-4A4E-8CEF-4A8A1CF82AAA}" dt="2022-05-23T11:44:44.184" v="370" actId="478"/>
          <ac:spMkLst>
            <pc:docMk/>
            <pc:sldMk cId="2180544343" sldId="273"/>
            <ac:spMk id="2" creationId="{2DFE4AE0-FC3B-70E5-C23F-2196AC3A035E}"/>
          </ac:spMkLst>
        </pc:spChg>
        <pc:spChg chg="mod">
          <ac:chgData name="Joshua Dreyer" userId="ef9d0fb3-10d9-4bdc-b297-38839cdfb4d3" providerId="ADAL" clId="{60F096F6-5211-4A4E-8CEF-4A8A1CF82AAA}" dt="2022-05-23T11:43:11.550" v="316" actId="20577"/>
          <ac:spMkLst>
            <pc:docMk/>
            <pc:sldMk cId="2180544343" sldId="273"/>
            <ac:spMk id="7" creationId="{85DF7BF6-ABFE-4AE3-9021-6B84E4439B8E}"/>
          </ac:spMkLst>
        </pc:spChg>
        <pc:spChg chg="add mod">
          <ac:chgData name="Joshua Dreyer" userId="ef9d0fb3-10d9-4bdc-b297-38839cdfb4d3" providerId="ADAL" clId="{60F096F6-5211-4A4E-8CEF-4A8A1CF82AAA}" dt="2022-05-23T11:44:38.117" v="369"/>
          <ac:spMkLst>
            <pc:docMk/>
            <pc:sldMk cId="2180544343" sldId="273"/>
            <ac:spMk id="8" creationId="{9A9E57A7-19AA-E0B2-8C4F-BFCFF903D260}"/>
          </ac:spMkLst>
        </pc:spChg>
        <pc:spChg chg="add mod">
          <ac:chgData name="Joshua Dreyer" userId="ef9d0fb3-10d9-4bdc-b297-38839cdfb4d3" providerId="ADAL" clId="{60F096F6-5211-4A4E-8CEF-4A8A1CF82AAA}" dt="2022-05-23T11:44:45.460" v="371"/>
          <ac:spMkLst>
            <pc:docMk/>
            <pc:sldMk cId="2180544343" sldId="273"/>
            <ac:spMk id="9" creationId="{0612AEB7-4F47-2220-990E-E7E9DA39417F}"/>
          </ac:spMkLst>
        </pc:spChg>
        <pc:picChg chg="mod">
          <ac:chgData name="Joshua Dreyer" userId="ef9d0fb3-10d9-4bdc-b297-38839cdfb4d3" providerId="ADAL" clId="{60F096F6-5211-4A4E-8CEF-4A8A1CF82AAA}" dt="2022-05-23T11:58:45.971" v="545"/>
          <ac:picMkLst>
            <pc:docMk/>
            <pc:sldMk cId="2180544343" sldId="273"/>
            <ac:picMk id="4" creationId="{842C40FC-18E5-4E62-8259-8EE75665F980}"/>
          </ac:picMkLst>
        </pc:picChg>
      </pc:sldChg>
      <pc:sldChg chg="modSp mod modNotesTx">
        <pc:chgData name="Joshua Dreyer" userId="ef9d0fb3-10d9-4bdc-b297-38839cdfb4d3" providerId="ADAL" clId="{60F096F6-5211-4A4E-8CEF-4A8A1CF82AAA}" dt="2022-05-23T11:58:45.971" v="545"/>
        <pc:sldMkLst>
          <pc:docMk/>
          <pc:sldMk cId="2240257949" sldId="274"/>
        </pc:sldMkLst>
        <pc:spChg chg="mod">
          <ac:chgData name="Joshua Dreyer" userId="ef9d0fb3-10d9-4bdc-b297-38839cdfb4d3" providerId="ADAL" clId="{60F096F6-5211-4A4E-8CEF-4A8A1CF82AAA}" dt="2022-05-23T09:58:46.867" v="33" actId="21"/>
          <ac:spMkLst>
            <pc:docMk/>
            <pc:sldMk cId="2240257949" sldId="274"/>
            <ac:spMk id="6" creationId="{1C70F77E-3481-4718-99E6-ACFF2AB43405}"/>
          </ac:spMkLst>
        </pc:spChg>
        <pc:picChg chg="mod">
          <ac:chgData name="Joshua Dreyer" userId="ef9d0fb3-10d9-4bdc-b297-38839cdfb4d3" providerId="ADAL" clId="{60F096F6-5211-4A4E-8CEF-4A8A1CF82AAA}" dt="2022-05-23T11:58:45.971" v="545"/>
          <ac:picMkLst>
            <pc:docMk/>
            <pc:sldMk cId="2240257949" sldId="274"/>
            <ac:picMk id="4" creationId="{1E31DFB7-A625-4CCE-8913-AC7A37F2DC86}"/>
          </ac:picMkLst>
        </pc:picChg>
      </pc:sldChg>
      <pc:sldChg chg="del">
        <pc:chgData name="Joshua Dreyer" userId="ef9d0fb3-10d9-4bdc-b297-38839cdfb4d3" providerId="ADAL" clId="{60F096F6-5211-4A4E-8CEF-4A8A1CF82AAA}" dt="2022-05-23T11:34:53.262" v="90" actId="47"/>
        <pc:sldMkLst>
          <pc:docMk/>
          <pc:sldMk cId="3499582937" sldId="275"/>
        </pc:sldMkLst>
      </pc:sldChg>
      <pc:sldChg chg="del">
        <pc:chgData name="Joshua Dreyer" userId="ef9d0fb3-10d9-4bdc-b297-38839cdfb4d3" providerId="ADAL" clId="{60F096F6-5211-4A4E-8CEF-4A8A1CF82AAA}" dt="2022-05-23T11:34:30.081" v="87" actId="47"/>
        <pc:sldMkLst>
          <pc:docMk/>
          <pc:sldMk cId="1467961646" sldId="276"/>
        </pc:sldMkLst>
      </pc:sldChg>
      <pc:sldChg chg="del modNotesTx">
        <pc:chgData name="Joshua Dreyer" userId="ef9d0fb3-10d9-4bdc-b297-38839cdfb4d3" providerId="ADAL" clId="{60F096F6-5211-4A4E-8CEF-4A8A1CF82AAA}" dt="2022-05-23T11:36:07.168" v="94" actId="47"/>
        <pc:sldMkLst>
          <pc:docMk/>
          <pc:sldMk cId="3483002322" sldId="277"/>
        </pc:sldMkLst>
      </pc:sldChg>
      <pc:sldChg chg="del modNotesTx">
        <pc:chgData name="Joshua Dreyer" userId="ef9d0fb3-10d9-4bdc-b297-38839cdfb4d3" providerId="ADAL" clId="{60F096F6-5211-4A4E-8CEF-4A8A1CF82AAA}" dt="2022-05-23T11:36:10.152" v="95" actId="47"/>
        <pc:sldMkLst>
          <pc:docMk/>
          <pc:sldMk cId="361890340" sldId="278"/>
        </pc:sldMkLst>
      </pc:sldChg>
      <pc:sldChg chg="add">
        <pc:chgData name="Joshua Dreyer" userId="ef9d0fb3-10d9-4bdc-b297-38839cdfb4d3" providerId="ADAL" clId="{60F096F6-5211-4A4E-8CEF-4A8A1CF82AAA}" dt="2022-05-23T11:33:54.783" v="84"/>
        <pc:sldMkLst>
          <pc:docMk/>
          <pc:sldMk cId="1856300312" sldId="279"/>
        </pc:sldMkLst>
      </pc:sldChg>
      <pc:sldChg chg="add">
        <pc:chgData name="Joshua Dreyer" userId="ef9d0fb3-10d9-4bdc-b297-38839cdfb4d3" providerId="ADAL" clId="{60F096F6-5211-4A4E-8CEF-4A8A1CF82AAA}" dt="2022-05-23T11:34:20.681" v="86"/>
        <pc:sldMkLst>
          <pc:docMk/>
          <pc:sldMk cId="3980624515" sldId="280"/>
        </pc:sldMkLst>
      </pc:sldChg>
      <pc:sldChg chg="add modNotesTx">
        <pc:chgData name="Joshua Dreyer" userId="ef9d0fb3-10d9-4bdc-b297-38839cdfb4d3" providerId="ADAL" clId="{60F096F6-5211-4A4E-8CEF-4A8A1CF82AAA}" dt="2022-05-23T11:46:41.704" v="432" actId="20577"/>
        <pc:sldMkLst>
          <pc:docMk/>
          <pc:sldMk cId="2588572652" sldId="281"/>
        </pc:sldMkLst>
      </pc:sldChg>
      <pc:sldChg chg="modSp add mod">
        <pc:chgData name="Joshua Dreyer" userId="ef9d0fb3-10d9-4bdc-b297-38839cdfb4d3" providerId="ADAL" clId="{60F096F6-5211-4A4E-8CEF-4A8A1CF82AAA}" dt="2022-05-23T11:41:37.520" v="293" actId="207"/>
        <pc:sldMkLst>
          <pc:docMk/>
          <pc:sldMk cId="822483644" sldId="282"/>
        </pc:sldMkLst>
        <pc:spChg chg="mod">
          <ac:chgData name="Joshua Dreyer" userId="ef9d0fb3-10d9-4bdc-b297-38839cdfb4d3" providerId="ADAL" clId="{60F096F6-5211-4A4E-8CEF-4A8A1CF82AAA}" dt="2022-05-23T11:41:37.520" v="293" actId="207"/>
          <ac:spMkLst>
            <pc:docMk/>
            <pc:sldMk cId="822483644" sldId="282"/>
            <ac:spMk id="4" creationId="{65CB431D-0E96-A5D9-ECEA-4E52E2AE21C3}"/>
          </ac:spMkLst>
        </pc:spChg>
      </pc:sldChg>
      <pc:sldChg chg="add del">
        <pc:chgData name="Joshua Dreyer" userId="ef9d0fb3-10d9-4bdc-b297-38839cdfb4d3" providerId="ADAL" clId="{60F096F6-5211-4A4E-8CEF-4A8A1CF82AAA}" dt="2022-05-23T11:42:37.062" v="295" actId="2696"/>
        <pc:sldMkLst>
          <pc:docMk/>
          <pc:sldMk cId="2566433752" sldId="283"/>
        </pc:sldMkLst>
      </pc:sldChg>
      <pc:sldChg chg="modSp add del mod">
        <pc:chgData name="Joshua Dreyer" userId="ef9d0fb3-10d9-4bdc-b297-38839cdfb4d3" providerId="ADAL" clId="{60F096F6-5211-4A4E-8CEF-4A8A1CF82AAA}" dt="2022-05-23T11:58:53.900" v="546" actId="47"/>
        <pc:sldMkLst>
          <pc:docMk/>
          <pc:sldMk cId="2886752232" sldId="283"/>
        </pc:sldMkLst>
        <pc:spChg chg="mod">
          <ac:chgData name="Joshua Dreyer" userId="ef9d0fb3-10d9-4bdc-b297-38839cdfb4d3" providerId="ADAL" clId="{60F096F6-5211-4A4E-8CEF-4A8A1CF82AAA}" dt="2022-05-23T11:42:58.979" v="299" actId="20577"/>
          <ac:spMkLst>
            <pc:docMk/>
            <pc:sldMk cId="2886752232" sldId="283"/>
            <ac:spMk id="7" creationId="{85DF7BF6-ABFE-4AE3-9021-6B84E4439B8E}"/>
          </ac:spMkLst>
        </pc:spChg>
      </pc:sldChg>
      <pc:sldChg chg="add del setBg">
        <pc:chgData name="Joshua Dreyer" userId="ef9d0fb3-10d9-4bdc-b297-38839cdfb4d3" providerId="ADAL" clId="{60F096F6-5211-4A4E-8CEF-4A8A1CF82AAA}" dt="2022-05-23T11:37:01.791" v="101" actId="47"/>
        <pc:sldMkLst>
          <pc:docMk/>
          <pc:sldMk cId="3280304127" sldId="283"/>
        </pc:sldMkLst>
      </pc:sldChg>
      <pc:sldChg chg="modSp add mod modNotesTx">
        <pc:chgData name="Joshua Dreyer" userId="ef9d0fb3-10d9-4bdc-b297-38839cdfb4d3" providerId="ADAL" clId="{60F096F6-5211-4A4E-8CEF-4A8A1CF82AAA}" dt="2022-05-23T12:01:21.055" v="547" actId="14826"/>
        <pc:sldMkLst>
          <pc:docMk/>
          <pc:sldMk cId="2337808955" sldId="285"/>
        </pc:sldMkLst>
        <pc:picChg chg="mod">
          <ac:chgData name="Joshua Dreyer" userId="ef9d0fb3-10d9-4bdc-b297-38839cdfb4d3" providerId="ADAL" clId="{60F096F6-5211-4A4E-8CEF-4A8A1CF82AAA}" dt="2022-05-23T12:01:21.055" v="547" actId="14826"/>
          <ac:picMkLst>
            <pc:docMk/>
            <pc:sldMk cId="2337808955" sldId="285"/>
            <ac:picMk id="8" creationId="{13368275-BF6E-F3B0-5C80-2FB717283B35}"/>
          </ac:picMkLst>
        </pc:picChg>
      </pc:sldChg>
      <pc:sldChg chg="modSp add">
        <pc:chgData name="Joshua Dreyer" userId="ef9d0fb3-10d9-4bdc-b297-38839cdfb4d3" providerId="ADAL" clId="{60F096F6-5211-4A4E-8CEF-4A8A1CF82AAA}" dt="2022-05-23T12:01:32.004" v="548" actId="14826"/>
        <pc:sldMkLst>
          <pc:docMk/>
          <pc:sldMk cId="1208231869" sldId="286"/>
        </pc:sldMkLst>
        <pc:picChg chg="mod">
          <ac:chgData name="Joshua Dreyer" userId="ef9d0fb3-10d9-4bdc-b297-38839cdfb4d3" providerId="ADAL" clId="{60F096F6-5211-4A4E-8CEF-4A8A1CF82AAA}" dt="2022-05-23T12:01:32.004" v="548" actId="14826"/>
          <ac:picMkLst>
            <pc:docMk/>
            <pc:sldMk cId="1208231869" sldId="286"/>
            <ac:picMk id="8" creationId="{13368275-BF6E-F3B0-5C80-2FB717283B35}"/>
          </ac:picMkLst>
        </pc:picChg>
      </pc:sldChg>
      <pc:sldChg chg="modSp add">
        <pc:chgData name="Joshua Dreyer" userId="ef9d0fb3-10d9-4bdc-b297-38839cdfb4d3" providerId="ADAL" clId="{60F096F6-5211-4A4E-8CEF-4A8A1CF82AAA}" dt="2022-05-23T12:01:42.835" v="549" actId="14826"/>
        <pc:sldMkLst>
          <pc:docMk/>
          <pc:sldMk cId="3174933123" sldId="287"/>
        </pc:sldMkLst>
        <pc:picChg chg="mod">
          <ac:chgData name="Joshua Dreyer" userId="ef9d0fb3-10d9-4bdc-b297-38839cdfb4d3" providerId="ADAL" clId="{60F096F6-5211-4A4E-8CEF-4A8A1CF82AAA}" dt="2022-05-23T12:01:42.835" v="549" actId="14826"/>
          <ac:picMkLst>
            <pc:docMk/>
            <pc:sldMk cId="3174933123" sldId="287"/>
            <ac:picMk id="8" creationId="{13368275-BF6E-F3B0-5C80-2FB717283B35}"/>
          </ac:picMkLst>
        </pc:picChg>
      </pc:sldChg>
      <pc:sldChg chg="modSp new mod">
        <pc:chgData name="Joshua Dreyer" userId="ef9d0fb3-10d9-4bdc-b297-38839cdfb4d3" providerId="ADAL" clId="{60F096F6-5211-4A4E-8CEF-4A8A1CF82AAA}" dt="2022-05-23T11:52:19.997" v="537" actId="1076"/>
        <pc:sldMkLst>
          <pc:docMk/>
          <pc:sldMk cId="1886511450" sldId="288"/>
        </pc:sldMkLst>
        <pc:spChg chg="mod">
          <ac:chgData name="Joshua Dreyer" userId="ef9d0fb3-10d9-4bdc-b297-38839cdfb4d3" providerId="ADAL" clId="{60F096F6-5211-4A4E-8CEF-4A8A1CF82AAA}" dt="2022-05-23T11:47:04.895" v="472" actId="20577"/>
          <ac:spMkLst>
            <pc:docMk/>
            <pc:sldMk cId="1886511450" sldId="288"/>
            <ac:spMk id="2" creationId="{739B691A-5861-237E-E830-C7D0275D01D7}"/>
          </ac:spMkLst>
        </pc:spChg>
        <pc:spChg chg="mod">
          <ac:chgData name="Joshua Dreyer" userId="ef9d0fb3-10d9-4bdc-b297-38839cdfb4d3" providerId="ADAL" clId="{60F096F6-5211-4A4E-8CEF-4A8A1CF82AAA}" dt="2022-05-23T11:52:19.997" v="537" actId="1076"/>
          <ac:spMkLst>
            <pc:docMk/>
            <pc:sldMk cId="1886511450" sldId="288"/>
            <ac:spMk id="3" creationId="{8D04106C-6926-DFC4-801F-CD25041B5693}"/>
          </ac:spMkLst>
        </pc:spChg>
      </pc:sldChg>
      <pc:sldChg chg="addSp delSp modSp add del mod">
        <pc:chgData name="Joshua Dreyer" userId="ef9d0fb3-10d9-4bdc-b297-38839cdfb4d3" providerId="ADAL" clId="{60F096F6-5211-4A4E-8CEF-4A8A1CF82AAA}" dt="2022-05-23T12:20:45.570" v="673" actId="2890"/>
        <pc:sldMkLst>
          <pc:docMk/>
          <pc:sldMk cId="3548866583" sldId="289"/>
        </pc:sldMkLst>
        <pc:spChg chg="add del">
          <ac:chgData name="Joshua Dreyer" userId="ef9d0fb3-10d9-4bdc-b297-38839cdfb4d3" providerId="ADAL" clId="{60F096F6-5211-4A4E-8CEF-4A8A1CF82AAA}" dt="2022-05-23T12:20:44.595" v="671" actId="478"/>
          <ac:spMkLst>
            <pc:docMk/>
            <pc:sldMk cId="3548866583" sldId="289"/>
            <ac:spMk id="6" creationId="{8FE53DD1-0778-4B55-BD15-C76E017A9716}"/>
          </ac:spMkLst>
        </pc:spChg>
        <pc:spChg chg="add del">
          <ac:chgData name="Joshua Dreyer" userId="ef9d0fb3-10d9-4bdc-b297-38839cdfb4d3" providerId="ADAL" clId="{60F096F6-5211-4A4E-8CEF-4A8A1CF82AAA}" dt="2022-05-23T12:20:45.095" v="672" actId="478"/>
          <ac:spMkLst>
            <pc:docMk/>
            <pc:sldMk cId="3548866583" sldId="289"/>
            <ac:spMk id="7" creationId="{85DF7BF6-ABFE-4AE3-9021-6B84E4439B8E}"/>
          </ac:spMkLst>
        </pc:spChg>
        <pc:spChg chg="mod">
          <ac:chgData name="Joshua Dreyer" userId="ef9d0fb3-10d9-4bdc-b297-38839cdfb4d3" providerId="ADAL" clId="{60F096F6-5211-4A4E-8CEF-4A8A1CF82AAA}" dt="2022-05-23T12:20:44.284" v="670" actId="688"/>
          <ac:spMkLst>
            <pc:docMk/>
            <pc:sldMk cId="3548866583" sldId="289"/>
            <ac:spMk id="9" creationId="{878D5134-F99B-85AA-FA25-8DE3B9E879F1}"/>
          </ac:spMkLst>
        </pc:spChg>
        <pc:spChg chg="add del">
          <ac:chgData name="Joshua Dreyer" userId="ef9d0fb3-10d9-4bdc-b297-38839cdfb4d3" providerId="ADAL" clId="{60F096F6-5211-4A4E-8CEF-4A8A1CF82AAA}" dt="2022-05-23T12:19:06.171" v="652" actId="22"/>
          <ac:spMkLst>
            <pc:docMk/>
            <pc:sldMk cId="3548866583" sldId="289"/>
            <ac:spMk id="10" creationId="{E2ABCF4A-1D64-A11C-C76C-DBA68623F9A3}"/>
          </ac:spMkLst>
        </pc:spChg>
        <pc:spChg chg="add del mod">
          <ac:chgData name="Joshua Dreyer" userId="ef9d0fb3-10d9-4bdc-b297-38839cdfb4d3" providerId="ADAL" clId="{60F096F6-5211-4A4E-8CEF-4A8A1CF82AAA}" dt="2022-05-23T12:20:43.605" v="668" actId="22"/>
          <ac:spMkLst>
            <pc:docMk/>
            <pc:sldMk cId="3548866583" sldId="289"/>
            <ac:spMk id="11" creationId="{6C49E97E-2FE8-A11D-9CF8-13EB0D82C0A9}"/>
          </ac:spMkLst>
        </pc:spChg>
        <pc:picChg chg="mod">
          <ac:chgData name="Joshua Dreyer" userId="ef9d0fb3-10d9-4bdc-b297-38839cdfb4d3" providerId="ADAL" clId="{60F096F6-5211-4A4E-8CEF-4A8A1CF82AAA}" dt="2022-05-23T12:19:08.425" v="655" actId="1076"/>
          <ac:picMkLst>
            <pc:docMk/>
            <pc:sldMk cId="3548866583" sldId="289"/>
            <ac:picMk id="8" creationId="{13368275-BF6E-F3B0-5C80-2FB717283B35}"/>
          </ac:picMkLst>
        </pc:picChg>
      </pc:sldChg>
    </pc:docChg>
  </pc:docChgLst>
  <pc:docChgLst>
    <pc:chgData name="Joshua" userId="ef9d0fb3-10d9-4bdc-b297-38839cdfb4d3" providerId="ADAL" clId="{2174DD92-F3E9-4BE1-AFF8-817B447C6294}"/>
    <pc:docChg chg="undo redo custSel addSld modSld sldOrd">
      <pc:chgData name="Joshua" userId="ef9d0fb3-10d9-4bdc-b297-38839cdfb4d3" providerId="ADAL" clId="{2174DD92-F3E9-4BE1-AFF8-817B447C6294}" dt="2021-04-14T02:12:44.986" v="4089" actId="20577"/>
      <pc:docMkLst>
        <pc:docMk/>
      </pc:docMkLst>
      <pc:sldChg chg="modSp mod modNotesTx">
        <pc:chgData name="Joshua" userId="ef9d0fb3-10d9-4bdc-b297-38839cdfb4d3" providerId="ADAL" clId="{2174DD92-F3E9-4BE1-AFF8-817B447C6294}" dt="2021-04-14T02:12:44.986" v="4089" actId="20577"/>
        <pc:sldMkLst>
          <pc:docMk/>
          <pc:sldMk cId="2725729736" sldId="256"/>
        </pc:sldMkLst>
        <pc:spChg chg="mod">
          <ac:chgData name="Joshua" userId="ef9d0fb3-10d9-4bdc-b297-38839cdfb4d3" providerId="ADAL" clId="{2174DD92-F3E9-4BE1-AFF8-817B447C6294}" dt="2021-04-14T00:18:09.162" v="5" actId="20577"/>
          <ac:spMkLst>
            <pc:docMk/>
            <pc:sldMk cId="2725729736" sldId="256"/>
            <ac:spMk id="3" creationId="{62BA0C42-7DD5-4C9A-9D54-B1BF2D45D29A}"/>
          </ac:spMkLst>
        </pc:spChg>
      </pc:sldChg>
      <pc:sldChg chg="modNotesTx">
        <pc:chgData name="Joshua" userId="ef9d0fb3-10d9-4bdc-b297-38839cdfb4d3" providerId="ADAL" clId="{2174DD92-F3E9-4BE1-AFF8-817B447C6294}" dt="2021-04-14T00:43:29.159" v="840" actId="20577"/>
        <pc:sldMkLst>
          <pc:docMk/>
          <pc:sldMk cId="1733903002" sldId="257"/>
        </pc:sldMkLst>
      </pc:sldChg>
      <pc:sldChg chg="modSp mod modNotesTx">
        <pc:chgData name="Joshua" userId="ef9d0fb3-10d9-4bdc-b297-38839cdfb4d3" providerId="ADAL" clId="{2174DD92-F3E9-4BE1-AFF8-817B447C6294}" dt="2021-04-14T01:20:09.965" v="2283" actId="20577"/>
        <pc:sldMkLst>
          <pc:docMk/>
          <pc:sldMk cId="3444068336" sldId="263"/>
        </pc:sldMkLst>
        <pc:spChg chg="mod">
          <ac:chgData name="Joshua" userId="ef9d0fb3-10d9-4bdc-b297-38839cdfb4d3" providerId="ADAL" clId="{2174DD92-F3E9-4BE1-AFF8-817B447C6294}" dt="2021-04-14T00:20:48.455" v="23" actId="20577"/>
          <ac:spMkLst>
            <pc:docMk/>
            <pc:sldMk cId="3444068336" sldId="263"/>
            <ac:spMk id="3" creationId="{F6D94258-078A-4C7C-836B-6F910414E029}"/>
          </ac:spMkLst>
        </pc:spChg>
      </pc:sldChg>
      <pc:sldChg chg="mod ord modAnim modShow modNotesTx">
        <pc:chgData name="Joshua" userId="ef9d0fb3-10d9-4bdc-b297-38839cdfb4d3" providerId="ADAL" clId="{2174DD92-F3E9-4BE1-AFF8-817B447C6294}" dt="2021-04-14T01:13:21.125" v="2207"/>
        <pc:sldMkLst>
          <pc:docMk/>
          <pc:sldMk cId="1576790069" sldId="266"/>
        </pc:sldMkLst>
      </pc:sldChg>
      <pc:sldChg chg="modSp mod">
        <pc:chgData name="Joshua" userId="ef9d0fb3-10d9-4bdc-b297-38839cdfb4d3" providerId="ADAL" clId="{2174DD92-F3E9-4BE1-AFF8-817B447C6294}" dt="2021-04-14T01:34:37.479" v="3260" actId="20577"/>
        <pc:sldMkLst>
          <pc:docMk/>
          <pc:sldMk cId="2296374094" sldId="268"/>
        </pc:sldMkLst>
        <pc:spChg chg="mod">
          <ac:chgData name="Joshua" userId="ef9d0fb3-10d9-4bdc-b297-38839cdfb4d3" providerId="ADAL" clId="{2174DD92-F3E9-4BE1-AFF8-817B447C6294}" dt="2021-04-14T01:34:37.479" v="3260" actId="20577"/>
          <ac:spMkLst>
            <pc:docMk/>
            <pc:sldMk cId="2296374094" sldId="268"/>
            <ac:spMk id="3" creationId="{51D3BEB7-FA40-42E6-90E9-8BD3D63E1114}"/>
          </ac:spMkLst>
        </pc:spChg>
      </pc:sldChg>
      <pc:sldChg chg="modNotesTx">
        <pc:chgData name="Joshua" userId="ef9d0fb3-10d9-4bdc-b297-38839cdfb4d3" providerId="ADAL" clId="{2174DD92-F3E9-4BE1-AFF8-817B447C6294}" dt="2021-04-14T01:24:48.544" v="2793" actId="20577"/>
        <pc:sldMkLst>
          <pc:docMk/>
          <pc:sldMk cId="1697298369" sldId="272"/>
        </pc:sldMkLst>
      </pc:sldChg>
      <pc:sldChg chg="modNotesTx">
        <pc:chgData name="Joshua" userId="ef9d0fb3-10d9-4bdc-b297-38839cdfb4d3" providerId="ADAL" clId="{2174DD92-F3E9-4BE1-AFF8-817B447C6294}" dt="2021-04-14T01:27:32.044" v="3039" actId="20577"/>
        <pc:sldMkLst>
          <pc:docMk/>
          <pc:sldMk cId="2180544343" sldId="273"/>
        </pc:sldMkLst>
      </pc:sldChg>
      <pc:sldChg chg="modSp mod modNotesTx">
        <pc:chgData name="Joshua" userId="ef9d0fb3-10d9-4bdc-b297-38839cdfb4d3" providerId="ADAL" clId="{2174DD92-F3E9-4BE1-AFF8-817B447C6294}" dt="2021-04-14T01:28:49.421" v="3049" actId="20577"/>
        <pc:sldMkLst>
          <pc:docMk/>
          <pc:sldMk cId="2240257949" sldId="274"/>
        </pc:sldMkLst>
        <pc:spChg chg="mod">
          <ac:chgData name="Joshua" userId="ef9d0fb3-10d9-4bdc-b297-38839cdfb4d3" providerId="ADAL" clId="{2174DD92-F3E9-4BE1-AFF8-817B447C6294}" dt="2021-04-14T01:28:49.421" v="3049" actId="20577"/>
          <ac:spMkLst>
            <pc:docMk/>
            <pc:sldMk cId="2240257949" sldId="274"/>
            <ac:spMk id="5" creationId="{BBC9F5A2-30B3-4A74-97C7-0ABD1A6B77C2}"/>
          </ac:spMkLst>
        </pc:spChg>
      </pc:sldChg>
      <pc:sldChg chg="mod modShow modNotesTx">
        <pc:chgData name="Joshua" userId="ef9d0fb3-10d9-4bdc-b297-38839cdfb4d3" providerId="ADAL" clId="{2174DD92-F3E9-4BE1-AFF8-817B447C6294}" dt="2021-04-14T00:42:53.243" v="839" actId="729"/>
        <pc:sldMkLst>
          <pc:docMk/>
          <pc:sldMk cId="3499582937" sldId="275"/>
        </pc:sldMkLst>
      </pc:sldChg>
      <pc:sldChg chg="modNotesTx">
        <pc:chgData name="Joshua" userId="ef9d0fb3-10d9-4bdc-b297-38839cdfb4d3" providerId="ADAL" clId="{2174DD92-F3E9-4BE1-AFF8-817B447C6294}" dt="2021-04-14T01:21:21.404" v="2475" actId="20577"/>
        <pc:sldMkLst>
          <pc:docMk/>
          <pc:sldMk cId="1467961646" sldId="276"/>
        </pc:sldMkLst>
      </pc:sldChg>
      <pc:sldChg chg="modSp new mod modNotesTx">
        <pc:chgData name="Joshua" userId="ef9d0fb3-10d9-4bdc-b297-38839cdfb4d3" providerId="ADAL" clId="{2174DD92-F3E9-4BE1-AFF8-817B447C6294}" dt="2021-04-14T02:10:16.623" v="3895" actId="20577"/>
        <pc:sldMkLst>
          <pc:docMk/>
          <pc:sldMk cId="3483002322" sldId="277"/>
        </pc:sldMkLst>
        <pc:spChg chg="mod">
          <ac:chgData name="Joshua" userId="ef9d0fb3-10d9-4bdc-b297-38839cdfb4d3" providerId="ADAL" clId="{2174DD92-F3E9-4BE1-AFF8-817B447C6294}" dt="2021-04-14T00:44:01.064" v="849" actId="20577"/>
          <ac:spMkLst>
            <pc:docMk/>
            <pc:sldMk cId="3483002322" sldId="277"/>
            <ac:spMk id="2" creationId="{2ED6CFD6-6669-4D19-B843-427A8B101EEA}"/>
          </ac:spMkLst>
        </pc:spChg>
        <pc:spChg chg="mod">
          <ac:chgData name="Joshua" userId="ef9d0fb3-10d9-4bdc-b297-38839cdfb4d3" providerId="ADAL" clId="{2174DD92-F3E9-4BE1-AFF8-817B447C6294}" dt="2021-04-14T01:44:36.020" v="3526" actId="20577"/>
          <ac:spMkLst>
            <pc:docMk/>
            <pc:sldMk cId="3483002322" sldId="277"/>
            <ac:spMk id="3" creationId="{548F3D53-23BF-4DE4-82B5-A7E8C4E3D4D5}"/>
          </ac:spMkLst>
        </pc:spChg>
      </pc:sldChg>
      <pc:sldChg chg="addSp delSp modSp new mod ord modNotesTx">
        <pc:chgData name="Joshua" userId="ef9d0fb3-10d9-4bdc-b297-38839cdfb4d3" providerId="ADAL" clId="{2174DD92-F3E9-4BE1-AFF8-817B447C6294}" dt="2021-04-14T01:59:37.019" v="3603" actId="20577"/>
        <pc:sldMkLst>
          <pc:docMk/>
          <pc:sldMk cId="361890340" sldId="278"/>
        </pc:sldMkLst>
        <pc:spChg chg="mod">
          <ac:chgData name="Joshua" userId="ef9d0fb3-10d9-4bdc-b297-38839cdfb4d3" providerId="ADAL" clId="{2174DD92-F3E9-4BE1-AFF8-817B447C6294}" dt="2021-04-14T01:43:42.433" v="3520" actId="14100"/>
          <ac:spMkLst>
            <pc:docMk/>
            <pc:sldMk cId="361890340" sldId="278"/>
            <ac:spMk id="2" creationId="{C5150ECB-4B6F-48A1-A17C-0DC13BB13508}"/>
          </ac:spMkLst>
        </pc:spChg>
        <pc:spChg chg="del">
          <ac:chgData name="Joshua" userId="ef9d0fb3-10d9-4bdc-b297-38839cdfb4d3" providerId="ADAL" clId="{2174DD92-F3E9-4BE1-AFF8-817B447C6294}" dt="2021-04-14T01:39:02.031" v="3290" actId="931"/>
          <ac:spMkLst>
            <pc:docMk/>
            <pc:sldMk cId="361890340" sldId="278"/>
            <ac:spMk id="3" creationId="{63CF40F7-0FFF-469A-9D91-B69A1243386B}"/>
          </ac:spMkLst>
        </pc:spChg>
        <pc:picChg chg="add mod">
          <ac:chgData name="Joshua" userId="ef9d0fb3-10d9-4bdc-b297-38839cdfb4d3" providerId="ADAL" clId="{2174DD92-F3E9-4BE1-AFF8-817B447C6294}" dt="2021-04-14T01:43:40.139" v="3518" actId="1362"/>
          <ac:picMkLst>
            <pc:docMk/>
            <pc:sldMk cId="361890340" sldId="278"/>
            <ac:picMk id="5" creationId="{C8A58DD9-A7EB-4F66-8FC5-85A39E876AD8}"/>
          </ac:picMkLst>
        </pc:picChg>
      </pc:sldChg>
    </pc:docChg>
  </pc:docChgLst>
  <pc:docChgLst>
    <pc:chgData name="Joshua" userId="ef9d0fb3-10d9-4bdc-b297-38839cdfb4d3" providerId="ADAL" clId="{593962FA-A934-4931-B113-83BC57FB9EC1}"/>
    <pc:docChg chg="undo custSel modSld sldOrd">
      <pc:chgData name="Joshua" userId="ef9d0fb3-10d9-4bdc-b297-38839cdfb4d3" providerId="ADAL" clId="{593962FA-A934-4931-B113-83BC57FB9EC1}" dt="2021-04-13T15:56:53.858" v="788" actId="20577"/>
      <pc:docMkLst>
        <pc:docMk/>
      </pc:docMkLst>
      <pc:sldChg chg="modSp mod">
        <pc:chgData name="Joshua" userId="ef9d0fb3-10d9-4bdc-b297-38839cdfb4d3" providerId="ADAL" clId="{593962FA-A934-4931-B113-83BC57FB9EC1}" dt="2021-04-13T12:37:52.251" v="6" actId="20577"/>
        <pc:sldMkLst>
          <pc:docMk/>
          <pc:sldMk cId="2725729736" sldId="256"/>
        </pc:sldMkLst>
        <pc:spChg chg="mod">
          <ac:chgData name="Joshua" userId="ef9d0fb3-10d9-4bdc-b297-38839cdfb4d3" providerId="ADAL" clId="{593962FA-A934-4931-B113-83BC57FB9EC1}" dt="2021-04-13T12:37:52.251" v="6" actId="20577"/>
          <ac:spMkLst>
            <pc:docMk/>
            <pc:sldMk cId="2725729736" sldId="256"/>
            <ac:spMk id="3" creationId="{62BA0C42-7DD5-4C9A-9D54-B1BF2D45D29A}"/>
          </ac:spMkLst>
        </pc:spChg>
      </pc:sldChg>
      <pc:sldChg chg="modSp mod ord">
        <pc:chgData name="Joshua" userId="ef9d0fb3-10d9-4bdc-b297-38839cdfb4d3" providerId="ADAL" clId="{593962FA-A934-4931-B113-83BC57FB9EC1}" dt="2021-04-13T15:33:57.760" v="484" actId="1076"/>
        <pc:sldMkLst>
          <pc:docMk/>
          <pc:sldMk cId="2980464089" sldId="260"/>
        </pc:sldMkLst>
        <pc:spChg chg="mod">
          <ac:chgData name="Joshua" userId="ef9d0fb3-10d9-4bdc-b297-38839cdfb4d3" providerId="ADAL" clId="{593962FA-A934-4931-B113-83BC57FB9EC1}" dt="2021-04-13T15:33:57.760" v="484" actId="1076"/>
          <ac:spMkLst>
            <pc:docMk/>
            <pc:sldMk cId="2980464089" sldId="260"/>
            <ac:spMk id="2" creationId="{ED4A28CF-44F1-4C6B-B705-CFB93E83ADB1}"/>
          </ac:spMkLst>
        </pc:spChg>
      </pc:sldChg>
      <pc:sldChg chg="modSp mod modNotesTx">
        <pc:chgData name="Joshua" userId="ef9d0fb3-10d9-4bdc-b297-38839cdfb4d3" providerId="ADAL" clId="{593962FA-A934-4931-B113-83BC57FB9EC1}" dt="2021-04-13T15:15:22.515" v="357" actId="20577"/>
        <pc:sldMkLst>
          <pc:docMk/>
          <pc:sldMk cId="3444068336" sldId="263"/>
        </pc:sldMkLst>
        <pc:spChg chg="mod">
          <ac:chgData name="Joshua" userId="ef9d0fb3-10d9-4bdc-b297-38839cdfb4d3" providerId="ADAL" clId="{593962FA-A934-4931-B113-83BC57FB9EC1}" dt="2021-04-13T15:13:38.470" v="223" actId="403"/>
          <ac:spMkLst>
            <pc:docMk/>
            <pc:sldMk cId="3444068336" sldId="263"/>
            <ac:spMk id="3" creationId="{F6D94258-078A-4C7C-836B-6F910414E029}"/>
          </ac:spMkLst>
        </pc:spChg>
      </pc:sldChg>
      <pc:sldChg chg="ord">
        <pc:chgData name="Joshua" userId="ef9d0fb3-10d9-4bdc-b297-38839cdfb4d3" providerId="ADAL" clId="{593962FA-A934-4931-B113-83BC57FB9EC1}" dt="2021-04-13T15:34:07.079" v="486"/>
        <pc:sldMkLst>
          <pc:docMk/>
          <pc:sldMk cId="3232632180" sldId="264"/>
        </pc:sldMkLst>
      </pc:sldChg>
      <pc:sldChg chg="mod ord modShow">
        <pc:chgData name="Joshua" userId="ef9d0fb3-10d9-4bdc-b297-38839cdfb4d3" providerId="ADAL" clId="{593962FA-A934-4931-B113-83BC57FB9EC1}" dt="2021-04-13T15:32:45.614" v="416"/>
        <pc:sldMkLst>
          <pc:docMk/>
          <pc:sldMk cId="1576790069" sldId="266"/>
        </pc:sldMkLst>
      </pc:sldChg>
      <pc:sldChg chg="delSp modSp mod delAnim">
        <pc:chgData name="Joshua" userId="ef9d0fb3-10d9-4bdc-b297-38839cdfb4d3" providerId="ADAL" clId="{593962FA-A934-4931-B113-83BC57FB9EC1}" dt="2021-04-13T15:56:53.858" v="788" actId="20577"/>
        <pc:sldMkLst>
          <pc:docMk/>
          <pc:sldMk cId="2296374094" sldId="268"/>
        </pc:sldMkLst>
        <pc:spChg chg="mod">
          <ac:chgData name="Joshua" userId="ef9d0fb3-10d9-4bdc-b297-38839cdfb4d3" providerId="ADAL" clId="{593962FA-A934-4931-B113-83BC57FB9EC1}" dt="2021-04-13T15:56:53.858" v="788" actId="20577"/>
          <ac:spMkLst>
            <pc:docMk/>
            <pc:sldMk cId="2296374094" sldId="268"/>
            <ac:spMk id="3" creationId="{51D3BEB7-FA40-42E6-90E9-8BD3D63E1114}"/>
          </ac:spMkLst>
        </pc:spChg>
        <pc:grpChg chg="del">
          <ac:chgData name="Joshua" userId="ef9d0fb3-10d9-4bdc-b297-38839cdfb4d3" providerId="ADAL" clId="{593962FA-A934-4931-B113-83BC57FB9EC1}" dt="2021-04-13T12:42:28.506" v="7" actId="478"/>
          <ac:grpSpMkLst>
            <pc:docMk/>
            <pc:sldMk cId="2296374094" sldId="268"/>
            <ac:grpSpMk id="6" creationId="{78B211B6-398D-44AC-A1DE-6653B6FC7CE7}"/>
          </ac:grpSpMkLst>
        </pc:grpChg>
      </pc:sldChg>
      <pc:sldChg chg="modNotesTx">
        <pc:chgData name="Joshua" userId="ef9d0fb3-10d9-4bdc-b297-38839cdfb4d3" providerId="ADAL" clId="{593962FA-A934-4931-B113-83BC57FB9EC1}" dt="2021-04-13T15:15:26.267" v="358"/>
        <pc:sldMkLst>
          <pc:docMk/>
          <pc:sldMk cId="3792460391" sldId="271"/>
        </pc:sldMkLst>
      </pc:sldChg>
      <pc:sldChg chg="addSp modSp mod">
        <pc:chgData name="Joshua" userId="ef9d0fb3-10d9-4bdc-b297-38839cdfb4d3" providerId="ADAL" clId="{593962FA-A934-4931-B113-83BC57FB9EC1}" dt="2021-04-13T15:15:54.234" v="375" actId="20577"/>
        <pc:sldMkLst>
          <pc:docMk/>
          <pc:sldMk cId="1697298369" sldId="272"/>
        </pc:sldMkLst>
        <pc:spChg chg="add mod">
          <ac:chgData name="Joshua" userId="ef9d0fb3-10d9-4bdc-b297-38839cdfb4d3" providerId="ADAL" clId="{593962FA-A934-4931-B113-83BC57FB9EC1}" dt="2021-04-13T15:15:54.234" v="375" actId="20577"/>
          <ac:spMkLst>
            <pc:docMk/>
            <pc:sldMk cId="1697298369" sldId="272"/>
            <ac:spMk id="5" creationId="{3D91CDB7-311F-40A7-B801-08F65458E4E0}"/>
          </ac:spMkLst>
        </pc:spChg>
        <pc:picChg chg="mod">
          <ac:chgData name="Joshua" userId="ef9d0fb3-10d9-4bdc-b297-38839cdfb4d3" providerId="ADAL" clId="{593962FA-A934-4931-B113-83BC57FB9EC1}" dt="2021-04-13T15:10:15.688" v="69" actId="1076"/>
          <ac:picMkLst>
            <pc:docMk/>
            <pc:sldMk cId="1697298369" sldId="272"/>
            <ac:picMk id="4" creationId="{D78A4DF7-C170-4CA8-B95D-43AC10C0131A}"/>
          </ac:picMkLst>
        </pc:picChg>
      </pc:sldChg>
      <pc:sldChg chg="modSp mod">
        <pc:chgData name="Joshua" userId="ef9d0fb3-10d9-4bdc-b297-38839cdfb4d3" providerId="ADAL" clId="{593962FA-A934-4931-B113-83BC57FB9EC1}" dt="2021-04-13T15:10:25.912" v="71" actId="1076"/>
        <pc:sldMkLst>
          <pc:docMk/>
          <pc:sldMk cId="2180544343" sldId="273"/>
        </pc:sldMkLst>
        <pc:picChg chg="mod">
          <ac:chgData name="Joshua" userId="ef9d0fb3-10d9-4bdc-b297-38839cdfb4d3" providerId="ADAL" clId="{593962FA-A934-4931-B113-83BC57FB9EC1}" dt="2021-04-13T15:10:25.912" v="71" actId="1076"/>
          <ac:picMkLst>
            <pc:docMk/>
            <pc:sldMk cId="2180544343" sldId="273"/>
            <ac:picMk id="4" creationId="{842C40FC-18E5-4E62-8259-8EE75665F980}"/>
          </ac:picMkLst>
        </pc:picChg>
      </pc:sldChg>
      <pc:sldChg chg="modSp mod">
        <pc:chgData name="Joshua" userId="ef9d0fb3-10d9-4bdc-b297-38839cdfb4d3" providerId="ADAL" clId="{593962FA-A934-4931-B113-83BC57FB9EC1}" dt="2021-04-13T15:34:40.679" v="487" actId="207"/>
        <pc:sldMkLst>
          <pc:docMk/>
          <pc:sldMk cId="2240257949" sldId="274"/>
        </pc:sldMkLst>
        <pc:spChg chg="mod">
          <ac:chgData name="Joshua" userId="ef9d0fb3-10d9-4bdc-b297-38839cdfb4d3" providerId="ADAL" clId="{593962FA-A934-4931-B113-83BC57FB9EC1}" dt="2021-04-13T15:34:40.679" v="487" actId="207"/>
          <ac:spMkLst>
            <pc:docMk/>
            <pc:sldMk cId="2240257949" sldId="274"/>
            <ac:spMk id="6" creationId="{1C70F77E-3481-4718-99E6-ACFF2AB43405}"/>
          </ac:spMkLst>
        </pc:spChg>
      </pc:sldChg>
      <pc:sldChg chg="modSp mod">
        <pc:chgData name="Joshua" userId="ef9d0fb3-10d9-4bdc-b297-38839cdfb4d3" providerId="ADAL" clId="{593962FA-A934-4931-B113-83BC57FB9EC1}" dt="2021-04-13T15:12:12.517" v="179" actId="20577"/>
        <pc:sldMkLst>
          <pc:docMk/>
          <pc:sldMk cId="1467961646" sldId="276"/>
        </pc:sldMkLst>
        <pc:spChg chg="mod">
          <ac:chgData name="Joshua" userId="ef9d0fb3-10d9-4bdc-b297-38839cdfb4d3" providerId="ADAL" clId="{593962FA-A934-4931-B113-83BC57FB9EC1}" dt="2021-04-13T15:12:12.517" v="179" actId="20577"/>
          <ac:spMkLst>
            <pc:docMk/>
            <pc:sldMk cId="1467961646" sldId="276"/>
            <ac:spMk id="6" creationId="{0C43DC26-BE3C-4EEC-8796-F93009AB50C6}"/>
          </ac:spMkLst>
        </pc:spChg>
        <pc:picChg chg="mod">
          <ac:chgData name="Joshua" userId="ef9d0fb3-10d9-4bdc-b297-38839cdfb4d3" providerId="ADAL" clId="{593962FA-A934-4931-B113-83BC57FB9EC1}" dt="2021-04-13T15:11:53.523" v="171" actId="1076"/>
          <ac:picMkLst>
            <pc:docMk/>
            <pc:sldMk cId="1467961646" sldId="276"/>
            <ac:picMk id="5" creationId="{F4811E50-E19B-4AF4-BAA3-E9AF27E34C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9C2BC-48E1-4F88-9CCE-000F6D349E4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84C11-60FB-41FA-B664-939D36DA72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81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84C11-60FB-41FA-B664-939D36DA72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528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dirty="0"/>
              <a:t>ACE and DSCOVR data from period preceding this shows solar wind speeds of ~630 km s-1 (above threshold for high-speed streams)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SE" dirty="0" err="1"/>
              <a:t>egative</a:t>
            </a:r>
            <a:r>
              <a:rPr lang="en-SE" dirty="0"/>
              <a:t> </a:t>
            </a:r>
            <a:r>
              <a:rPr lang="en-SE" dirty="0" err="1"/>
              <a:t>Bz</a:t>
            </a:r>
            <a:r>
              <a:rPr lang="en-SE" dirty="0"/>
              <a:t> and positive 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41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SE" dirty="0"/>
              <a:t>his event</a:t>
            </a:r>
            <a:r>
              <a:rPr lang="en-GB" dirty="0"/>
              <a:t> from 2019</a:t>
            </a:r>
            <a:r>
              <a:rPr lang="en-SE" dirty="0"/>
              <a:t> (around 2100 UT, so midnight MLT) is not included in the </a:t>
            </a:r>
            <a:r>
              <a:rPr lang="en-US" dirty="0"/>
              <a:t>study but</a:t>
            </a:r>
            <a:r>
              <a:rPr lang="en-SE" dirty="0"/>
              <a:t> shows a lot of nice </a:t>
            </a:r>
            <a:r>
              <a:rPr lang="en-SE" dirty="0" err="1"/>
              <a:t>FAEs</a:t>
            </a:r>
            <a:r>
              <a:rPr lang="en-SE" dirty="0"/>
              <a:t>.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E" dirty="0"/>
              <a:t>These </a:t>
            </a:r>
            <a:r>
              <a:rPr lang="en-GB" dirty="0"/>
              <a:t>were also captured by a Japanese film crew</a:t>
            </a:r>
            <a:r>
              <a:rPr lang="en-SE" dirty="0"/>
              <a:t> (</a:t>
            </a:r>
            <a:r>
              <a:rPr lang="en-SE" dirty="0">
                <a:solidFill>
                  <a:schemeClr val="tx1">
                    <a:lumMod val="85000"/>
                  </a:schemeClr>
                </a:solidFill>
              </a:rPr>
              <a:t>https://www3.nhk.or.jp/nhkworld/en/ondemand/video/2015234/).</a:t>
            </a:r>
            <a:endParaRPr lang="en-S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E" dirty="0"/>
              <a:t>There is no real reason at this stage to believe that they would be exclusive to Svalbard (or rather the polar cap).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36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SE" dirty="0"/>
              <a:t>his event</a:t>
            </a:r>
            <a:r>
              <a:rPr lang="en-GB" dirty="0"/>
              <a:t> from 2019</a:t>
            </a:r>
            <a:r>
              <a:rPr lang="en-SE" dirty="0"/>
              <a:t> (around 2100 UT, so midnight MLT) is not included in the </a:t>
            </a:r>
            <a:r>
              <a:rPr lang="en-US" dirty="0"/>
              <a:t>study but</a:t>
            </a:r>
            <a:r>
              <a:rPr lang="en-SE" dirty="0"/>
              <a:t> shows a lot of nice </a:t>
            </a:r>
            <a:r>
              <a:rPr lang="en-SE" dirty="0" err="1"/>
              <a:t>FAEs</a:t>
            </a:r>
            <a:r>
              <a:rPr lang="en-SE" dirty="0"/>
              <a:t>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These </a:t>
            </a:r>
            <a:r>
              <a:rPr lang="en-GB" dirty="0"/>
              <a:t>were also captured by a Japanese film crew</a:t>
            </a:r>
            <a:r>
              <a:rPr lang="en-SE" dirty="0"/>
              <a:t> (</a:t>
            </a:r>
            <a:r>
              <a:rPr lang="en-SE" dirty="0">
                <a:solidFill>
                  <a:schemeClr val="tx1">
                    <a:lumMod val="85000"/>
                  </a:schemeClr>
                </a:solidFill>
              </a:rPr>
              <a:t>https://www3.nhk.or.jp/nhkworld/en/ondemand/video/2015234/).</a:t>
            </a:r>
            <a:endParaRPr lang="en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There is no real reason at this stage to believe that they would be exclusive to Svalbard (or rather the polar cap).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065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FAEs are visible at 557.7 nm in MSP data, as well as 673.0 nm (N2</a:t>
            </a:r>
            <a:r>
              <a:rPr lang="en-SE" dirty="0"/>
              <a:t> 1P</a:t>
            </a:r>
            <a:r>
              <a:rPr lang="en-GB" dirty="0"/>
              <a:t>, first positive band system) in 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 clear signatures at 427.8 nm and 630.0 nm in MSP or the atomic oxygen emission line at 777.4 nm in ASK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6F4ED-9F9B-4126-ABD7-5E22DC2DDD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09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ASK1 measuring N2 1P (first positive band system) emissions at 673.0 nm</a:t>
            </a:r>
            <a:r>
              <a:rPr lang="en-SE" dirty="0"/>
              <a:t> (no 777.4 nm atomic oxygen emissions visible)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E" dirty="0" err="1"/>
              <a:t>FAEs</a:t>
            </a:r>
            <a:r>
              <a:rPr lang="en-SE" dirty="0"/>
              <a:t> are the first feature observed in ASK data with a clear 673.0 nm signature, but no 777.4 nm emissions (with few exceptions)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The OI 777.4</a:t>
            </a:r>
            <a:r>
              <a:rPr lang="en-SE" dirty="0"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effectLst/>
                <a:latin typeface="Arial" panose="020B0604020202020204" pitchFamily="34" charset="0"/>
              </a:rPr>
              <a:t>nm emission is a result of two excitation processes; direct excitation of O (from predominantly low energy precipitation) and dissociative</a:t>
            </a:r>
            <a:r>
              <a:rPr lang="en-SE" dirty="0"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effectLst/>
                <a:latin typeface="Arial" panose="020B0604020202020204" pitchFamily="34" charset="0"/>
              </a:rPr>
              <a:t>excitation of O2</a:t>
            </a:r>
            <a:r>
              <a:rPr lang="en-SE" dirty="0"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effectLst/>
                <a:latin typeface="Arial" panose="020B0604020202020204" pitchFamily="34" charset="0"/>
              </a:rPr>
              <a:t>(from predominantly high energy precipitation</a:t>
            </a:r>
            <a:r>
              <a:rPr lang="en-SE" dirty="0">
                <a:effectLst/>
                <a:latin typeface="Arial" panose="020B0604020202020204" pitchFamily="34" charset="0"/>
              </a:rPr>
              <a:t>)</a:t>
            </a:r>
            <a:endParaRPr lang="en-GB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ASK estimate</a:t>
            </a:r>
            <a:r>
              <a:rPr lang="en-SE" dirty="0">
                <a:effectLst/>
                <a:latin typeface="Arial" panose="020B0604020202020204" pitchFamily="34" charset="0"/>
              </a:rPr>
              <a:t>s</a:t>
            </a:r>
            <a:r>
              <a:rPr lang="en-GB" dirty="0">
                <a:effectLst/>
                <a:latin typeface="Arial" panose="020B0604020202020204" pitchFamily="34" charset="0"/>
              </a:rPr>
              <a:t> the energy and flux of precipitation by measuring the ratio of </a:t>
            </a:r>
            <a:r>
              <a:rPr lang="en-GB" dirty="0" err="1">
                <a:effectLst/>
                <a:latin typeface="Arial" panose="020B0604020202020204" pitchFamily="34" charset="0"/>
              </a:rPr>
              <a:t>brightnesses</a:t>
            </a:r>
            <a:r>
              <a:rPr lang="en-GB" dirty="0">
                <a:effectLst/>
                <a:latin typeface="Arial" panose="020B0604020202020204" pitchFamily="34" charset="0"/>
              </a:rPr>
              <a:t> of the</a:t>
            </a:r>
            <a:r>
              <a:rPr lang="en-SE" dirty="0">
                <a:effectLst/>
                <a:latin typeface="Courier New" panose="02070309020205020404" pitchFamily="49" charset="0"/>
              </a:rPr>
              <a:t> </a:t>
            </a:r>
            <a:r>
              <a:rPr lang="en-GB" dirty="0">
                <a:effectLst/>
                <a:latin typeface="Arial" panose="020B0604020202020204" pitchFamily="34" charset="0"/>
              </a:rPr>
              <a:t>OI </a:t>
            </a:r>
            <a:r>
              <a:rPr lang="en-SE" dirty="0">
                <a:effectLst/>
                <a:latin typeface="Arial" panose="020B0604020202020204" pitchFamily="34" charset="0"/>
              </a:rPr>
              <a:t>and </a:t>
            </a:r>
            <a:r>
              <a:rPr lang="en-GB" dirty="0">
                <a:effectLst/>
                <a:latin typeface="Arial" panose="020B0604020202020204" pitchFamily="34" charset="0"/>
              </a:rPr>
              <a:t>N2</a:t>
            </a:r>
            <a:r>
              <a:rPr lang="en-SE" dirty="0">
                <a:effectLst/>
                <a:latin typeface="Arial" panose="020B0604020202020204" pitchFamily="34" charset="0"/>
              </a:rPr>
              <a:t> </a:t>
            </a:r>
            <a:r>
              <a:rPr lang="en-GB" dirty="0">
                <a:effectLst/>
                <a:latin typeface="Arial" panose="020B0604020202020204" pitchFamily="34" charset="0"/>
              </a:rPr>
              <a:t>1P emissions</a:t>
            </a:r>
            <a:endParaRPr lang="en-S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E" dirty="0"/>
              <a:t>The lack of OI 777.4 nm emissions suggests a local generation and excludes particle precipitation as a source (even for high energy particle precipitation OI has a brightness of ~10% of N2 1P)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dirty="0"/>
              <a:t>Taken together, the observed emissions point to a typical</a:t>
            </a:r>
            <a:r>
              <a:rPr lang="en-GB" dirty="0"/>
              <a:t> upper limit for energy of the generation mechanism of </a:t>
            </a:r>
            <a:r>
              <a:rPr lang="en-SE" dirty="0"/>
              <a:t>~10.76</a:t>
            </a:r>
            <a:r>
              <a:rPr lang="en-GB" dirty="0"/>
              <a:t> eV</a:t>
            </a:r>
            <a:endParaRPr lang="en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dirty="0"/>
              <a:t>Overall, </a:t>
            </a:r>
            <a:r>
              <a:rPr lang="en-SE" dirty="0" err="1"/>
              <a:t>suprathermal</a:t>
            </a:r>
            <a:r>
              <a:rPr lang="en-SE" dirty="0"/>
              <a:t> electrons are required to explain all observed emissions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dirty="0" err="1"/>
              <a:t>FAEs</a:t>
            </a:r>
            <a:r>
              <a:rPr lang="en-SE" dirty="0"/>
              <a:t> also show internal structures, with wavelengths of ~425—850 m at 100 km altitude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dirty="0"/>
              <a:t>This leads to interpretation of the motion of </a:t>
            </a:r>
            <a:r>
              <a:rPr lang="en-SE" dirty="0" err="1"/>
              <a:t>FAEs</a:t>
            </a:r>
            <a:r>
              <a:rPr lang="en-SE" dirty="0"/>
              <a:t> and their internal structure as group and phase velocities of a wave, respectively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dirty="0"/>
              <a:t>FAE drift speeds of 580—700 ms</a:t>
            </a:r>
            <a:r>
              <a:rPr lang="en-SE" baseline="30000" dirty="0"/>
              <a:t>-1</a:t>
            </a:r>
            <a:r>
              <a:rPr lang="en-SE" baseline="0" dirty="0"/>
              <a:t>, with internal dynamics moving at 2200-2500 ms</a:t>
            </a:r>
            <a:r>
              <a:rPr lang="en-SE" baseline="30000" dirty="0"/>
              <a:t>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1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See</a:t>
                </a:r>
                <a:r>
                  <a:rPr lang="en-SE" dirty="0"/>
                  <a:t> Whiter et al. (2021), </a:t>
                </a:r>
                <a:r>
                  <a:rPr lang="en-GB" dirty="0"/>
                  <a:t>https://doi.org/10.5194/angeo-39-975-2021</a:t>
                </a:r>
                <a:endParaRPr lang="en-SE" dirty="0"/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SE" sz="1200" dirty="0"/>
                  <a:t>EIC: above 140 km:</a:t>
                </a:r>
                <a:r>
                  <a:rPr lang="en-SE" sz="1200" baseline="0" dirty="0"/>
                  <a:t> </a:t>
                </a:r>
                <a:r>
                  <a:rPr lang="en-US" sz="1200" dirty="0"/>
                  <a:t>ion-neutral collision frequency</a:t>
                </a:r>
                <a:r>
                  <a:rPr lang="en-SE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SE" sz="12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SE" sz="12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S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SE" sz="12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SE" sz="12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SE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E" dirty="0"/>
                  <a:t> (ion cyclotron</a:t>
                </a:r>
                <a:r>
                  <a:rPr lang="en-SE" baseline="0" dirty="0"/>
                  <a:t> frequency), cyclotron motions of ions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baseline="0" dirty="0"/>
                  <a:t>T</a:t>
                </a:r>
                <a:r>
                  <a:rPr lang="en-SE" baseline="0" dirty="0"/>
                  <a:t>he measured speeds would have to be scaled up accordingly (</a:t>
                </a:r>
                <a:r>
                  <a:rPr lang="en-GB" baseline="0" dirty="0"/>
                  <a:t>*</a:t>
                </a:r>
                <a:r>
                  <a:rPr lang="en-SE" baseline="0" dirty="0"/>
                  <a:t>1.4)</a:t>
                </a:r>
                <a:r>
                  <a:rPr lang="en-GB" baseline="0" dirty="0"/>
                  <a:t> to fit the EIC dispersion relation, same for ion acoustic speed c</a:t>
                </a:r>
                <a:r>
                  <a:rPr lang="en-GB" baseline="-25000" dirty="0"/>
                  <a:t>s</a:t>
                </a:r>
                <a:r>
                  <a:rPr lang="en-GB" baseline="0" dirty="0"/>
                  <a:t>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baseline="0" dirty="0"/>
                  <a:t>This could be due to higher ion and electron temperatures (~3000 K) or a change from NO+ to O+ ions.</a:t>
                </a:r>
                <a:endParaRPr lang="en-SE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SE" sz="1200" dirty="0"/>
                  <a:t>These are based on assumption of group and phase speed interpretation and simplified linear theory concepts, which might have limited applicability</a:t>
                </a:r>
                <a:r>
                  <a:rPr lang="en-GB" sz="1200" dirty="0"/>
                  <a:t>.</a:t>
                </a:r>
                <a:endParaRPr lang="en-SE" sz="12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SE" baseline="0" dirty="0"/>
                  <a:t>All observed FAE events so far occur</a:t>
                </a:r>
                <a:r>
                  <a:rPr lang="en-US" baseline="0" dirty="0"/>
                  <a:t>r</a:t>
                </a:r>
                <a:r>
                  <a:rPr lang="en-SE" baseline="0" dirty="0"/>
                  <a:t>ed in the evening sector of the polar cap, close to flow reversal</a:t>
                </a:r>
                <a:r>
                  <a:rPr lang="en-GB" baseline="0" dirty="0"/>
                  <a:t>.</a:t>
                </a:r>
                <a:endParaRPr lang="en-S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SE" dirty="0"/>
                  <a:t>Values from preprint Whiter et al. (2021)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E" sz="1200" dirty="0"/>
                  <a:t>EIC: above 140 km:</a:t>
                </a:r>
                <a:r>
                  <a:rPr lang="en-SE" sz="1200" baseline="0" dirty="0"/>
                  <a:t> </a:t>
                </a:r>
                <a:r>
                  <a:rPr lang="en-US" sz="1200" dirty="0"/>
                  <a:t>ion-neutral collision frequency</a:t>
                </a:r>
                <a:r>
                  <a:rPr lang="en-SE" sz="1200" dirty="0"/>
                  <a:t> </a:t>
                </a:r>
                <a:r>
                  <a:rPr lang="en-SE" sz="1200" b="0" i="0">
                    <a:latin typeface="Cambria Math" panose="02040503050406030204" pitchFamily="18" charset="0"/>
                  </a:rPr>
                  <a:t>𝜈_i&lt;〖 Ω〗_i  </a:t>
                </a:r>
                <a:r>
                  <a:rPr lang="en-SE" dirty="0"/>
                  <a:t> (ion cyclotron</a:t>
                </a:r>
                <a:r>
                  <a:rPr lang="en-SE" baseline="0" dirty="0"/>
                  <a:t> frequency), cyclotron motions of ions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T</a:t>
                </a:r>
                <a:r>
                  <a:rPr lang="en-SE" baseline="0" dirty="0"/>
                  <a:t>he measured speeds would have to be scaled up accordingly (</a:t>
                </a:r>
                <a:r>
                  <a:rPr lang="en-GB" baseline="0" dirty="0"/>
                  <a:t>*</a:t>
                </a:r>
                <a:r>
                  <a:rPr lang="en-SE" baseline="0" dirty="0"/>
                  <a:t>1.4)</a:t>
                </a:r>
                <a:r>
                  <a:rPr lang="en-GB" baseline="0" dirty="0"/>
                  <a:t> to fit the EIC dispersion relation, same for ion acoustic speed </a:t>
                </a:r>
                <a:r>
                  <a:rPr lang="en-GB" baseline="0" dirty="0" err="1"/>
                  <a:t>c_s</a:t>
                </a:r>
                <a:endParaRPr lang="en-GB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aseline="0" dirty="0"/>
                  <a:t>This could be due to higher ion and electron temperatures (~3000 K) or a </a:t>
                </a:r>
                <a:r>
                  <a:rPr lang="en-GB" baseline="0"/>
                  <a:t>change from NO+ to O+ ions</a:t>
                </a:r>
                <a:endParaRPr lang="en-SE" dirty="0"/>
              </a:p>
              <a:p>
                <a:r>
                  <a:rPr lang="en-SE" sz="1200" dirty="0"/>
                  <a:t>These are based on assumption of group and phase speed interpretation and simplified linear theory concepts, which might have limited applicability</a:t>
                </a:r>
              </a:p>
              <a:p>
                <a:r>
                  <a:rPr lang="en-SE" baseline="0" dirty="0"/>
                  <a:t>All observed FAE events so far occur</a:t>
                </a:r>
                <a:r>
                  <a:rPr lang="en-US" baseline="0" dirty="0"/>
                  <a:t>r</a:t>
                </a:r>
                <a:r>
                  <a:rPr lang="en-SE" baseline="0" dirty="0"/>
                  <a:t>ed in the evening sector of the polar cap, close to flow reversal</a:t>
                </a:r>
                <a:endParaRPr lang="en-S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61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306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5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∼78.15° N, 16.04° E at an altitude of ∼520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9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from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All-sky cameras (ASCs), Meridian-scanning photometer (MSP), Auroral Structure and Kinetics instrument (ASK), Eiscat Svalbard Radar (ESR)  +  ACE and DSCOVR satellites.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two short events (meaning a time period of </a:t>
            </a: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occurrence) were observed in late 2015, with Svalbard having entered the evening cell of the convection.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far the longest, the third event was observed on 18 Dec. 2017 and consists of 79 images taken between 07:36:35 UTC and 08:26:48 UT., towards the end of Svalbard being in the evening cell, close to flow reversal.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candidates were identified on 74 of the 103 analysed images.</a:t>
            </a:r>
            <a:endParaRPr lang="en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north/south</a:t>
            </a: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zenith is evenly split across the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East-west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asymmetry:</a:t>
            </a: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73%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FAEs are </a:t>
            </a: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 of zenith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7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ACE and DSCOVR data from period preceding this shows solar wind speeds of ~630 km s-1 (above threshold for high-speed streams)</a:t>
            </a:r>
          </a:p>
          <a:p>
            <a:r>
              <a:rPr lang="en-US" dirty="0"/>
              <a:t>Negative</a:t>
            </a:r>
            <a:r>
              <a:rPr lang="en-SE" dirty="0"/>
              <a:t> B</a:t>
            </a:r>
            <a:r>
              <a:rPr lang="en-GB" dirty="0"/>
              <a:t>z </a:t>
            </a:r>
            <a:r>
              <a:rPr lang="en-SE" dirty="0"/>
              <a:t>and positive 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18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5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86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Assuming a FAE altitude of 110 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66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92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84C11-60FB-41FA-B664-939D36DA724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04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8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6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0819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7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58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25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86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0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4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6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0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8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0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6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14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doi.org/10.5194/angeo-39-975-2021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ngeo-39-975-2021" TargetMode="External"/><Relationship Id="rId2" Type="http://schemas.openxmlformats.org/officeDocument/2006/relationships/hyperlink" Target="https://doi.org/10.5194/angeo-39-277-202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EB66-65AC-4493-AE69-D46B174E5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870" y="2792079"/>
            <a:ext cx="9792261" cy="152278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of Fragmented Aurora-like Emissions (FAEs) observed on Svalbard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A0C42-7DD5-4C9A-9D54-B1BF2D45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4686300"/>
            <a:ext cx="9440034" cy="1812275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sz="2400" dirty="0"/>
              <a:t>Joshua Dreyer</a:t>
            </a:r>
            <a:r>
              <a:rPr lang="en-GB" sz="2400" baseline="30000" dirty="0"/>
              <a:t>1,2,(3)</a:t>
            </a:r>
            <a:r>
              <a:rPr lang="en-GB" sz="2400" dirty="0"/>
              <a:t>, Noora Partamies</a:t>
            </a:r>
            <a:r>
              <a:rPr lang="en-GB" sz="2400" baseline="30000" dirty="0"/>
              <a:t>3</a:t>
            </a:r>
            <a:r>
              <a:rPr lang="en-GB" sz="2400" dirty="0"/>
              <a:t>, Daniel Whiter</a:t>
            </a:r>
            <a:r>
              <a:rPr lang="en-GB" sz="2400" baseline="30000" dirty="0"/>
              <a:t>4</a:t>
            </a:r>
            <a:r>
              <a:rPr lang="en-GB" sz="2400" dirty="0"/>
              <a:t>, Pål G. Ellingsen</a:t>
            </a:r>
            <a:r>
              <a:rPr lang="en-GB" sz="2400" baseline="30000" dirty="0"/>
              <a:t>5</a:t>
            </a:r>
            <a:r>
              <a:rPr lang="en-GB" sz="2400" dirty="0"/>
              <a:t>, </a:t>
            </a:r>
            <a:br>
              <a:rPr lang="en-GB" sz="2400" dirty="0"/>
            </a:br>
            <a:r>
              <a:rPr lang="en-GB" sz="2400" dirty="0"/>
              <a:t>Lisa Baddeley</a:t>
            </a:r>
            <a:r>
              <a:rPr lang="en-GB" sz="2400" baseline="30000" dirty="0"/>
              <a:t>3</a:t>
            </a:r>
            <a:r>
              <a:rPr lang="en-GB" sz="2400" dirty="0"/>
              <a:t>, and Stephan C. Buchert</a:t>
            </a:r>
            <a:r>
              <a:rPr lang="en-GB" sz="2400" baseline="30000" dirty="0"/>
              <a:t>1</a:t>
            </a:r>
          </a:p>
          <a:p>
            <a:endParaRPr lang="en-GB" sz="2400" baseline="30000" dirty="0"/>
          </a:p>
          <a:p>
            <a:r>
              <a:rPr lang="en-GB" sz="2400" dirty="0"/>
              <a:t>(1) IRF</a:t>
            </a:r>
            <a:r>
              <a:rPr lang="en-SE" sz="2400" dirty="0"/>
              <a:t>-U</a:t>
            </a:r>
            <a:r>
              <a:rPr lang="en-GB" sz="2400" dirty="0"/>
              <a:t> </a:t>
            </a:r>
            <a:r>
              <a:rPr lang="en-SE" sz="2400" dirty="0"/>
              <a:t>  </a:t>
            </a:r>
            <a:r>
              <a:rPr lang="en-GB" sz="2400" dirty="0"/>
              <a:t>(2) Uppsala Univ.   (3) UNIS   (4) Univ. of Southampton   (5) </a:t>
            </a:r>
            <a:r>
              <a:rPr lang="en-GB" sz="2400" dirty="0" err="1"/>
              <a:t>UiT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5C30E-5B82-44F3-98A6-F043E775D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387"/>
          <a:stretch/>
        </p:blipFill>
        <p:spPr>
          <a:xfrm>
            <a:off x="647421" y="359425"/>
            <a:ext cx="2110116" cy="127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FFA05-1B1F-4B9A-9DB4-76F30304D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445" y="470842"/>
            <a:ext cx="2551181" cy="1716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79FD9E-49E8-4534-B037-93F63CBD47FF}"/>
              </a:ext>
            </a:extLst>
          </p:cNvPr>
          <p:cNvSpPr txBox="1"/>
          <p:nvPr/>
        </p:nvSpPr>
        <p:spPr>
          <a:xfrm>
            <a:off x="1017067" y="1590400"/>
            <a:ext cx="1370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Uppsala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Universitet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AFE0B39-D0AF-4889-A227-7AE9E9903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561" y="470842"/>
            <a:ext cx="1703071" cy="17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27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1217_2">
            <a:hlinkClick r:id="" action="ppaction://media"/>
            <a:extLst>
              <a:ext uri="{FF2B5EF4-FFF2-40B4-BE49-F238E27FC236}">
                <a16:creationId xmlns:a16="http://schemas.microsoft.com/office/drawing/2014/main" id="{842C40FC-18E5-4E62-8259-8EE75665F9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7999" y="171000"/>
            <a:ext cx="6516001" cy="6516000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53DD1-0778-4B55-BD15-C76E017A9716}"/>
              </a:ext>
            </a:extLst>
          </p:cNvPr>
          <p:cNvSpPr txBox="1"/>
          <p:nvPr/>
        </p:nvSpPr>
        <p:spPr>
          <a:xfrm>
            <a:off x="9708539" y="4216399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KHO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F7BF6-ABFE-4AE3-9021-6B84E4439B8E}"/>
              </a:ext>
            </a:extLst>
          </p:cNvPr>
          <p:cNvSpPr txBox="1"/>
          <p:nvPr/>
        </p:nvSpPr>
        <p:spPr>
          <a:xfrm>
            <a:off x="908050" y="869950"/>
            <a:ext cx="2348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“Event 3”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(2017)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A9E57A7-19AA-E0B2-8C4F-BFCFF903D260}"/>
              </a:ext>
            </a:extLst>
          </p:cNvPr>
          <p:cNvSpPr/>
          <p:nvPr/>
        </p:nvSpPr>
        <p:spPr>
          <a:xfrm rot="8735197">
            <a:off x="8977713" y="1390093"/>
            <a:ext cx="1107113" cy="283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2AEB7-4F47-2220-990E-E7E9DA39417F}"/>
              </a:ext>
            </a:extLst>
          </p:cNvPr>
          <p:cNvSpPr txBox="1"/>
          <p:nvPr/>
        </p:nvSpPr>
        <p:spPr>
          <a:xfrm>
            <a:off x="9415776" y="669895"/>
            <a:ext cx="252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95000"/>
                  </a:schemeClr>
                </a:solidFill>
              </a:rPr>
              <a:t>I’m a video, click me!</a:t>
            </a:r>
          </a:p>
        </p:txBody>
      </p:sp>
    </p:spTree>
    <p:extLst>
      <p:ext uri="{BB962C8B-B14F-4D97-AF65-F5344CB8AC3E}">
        <p14:creationId xmlns:p14="http://schemas.microsoft.com/office/powerpoint/2010/main" val="21805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9-12-16-AuroralFragments.avi">
            <a:hlinkClick r:id="" action="ppaction://media"/>
            <a:extLst>
              <a:ext uri="{FF2B5EF4-FFF2-40B4-BE49-F238E27FC236}">
                <a16:creationId xmlns:a16="http://schemas.microsoft.com/office/drawing/2014/main" id="{D78A4DF7-C170-4CA8-B95D-43AC10C013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7999" y="171000"/>
            <a:ext cx="6516001" cy="6516000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27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8FB275-D095-44CB-8D36-6C53A8262926}"/>
              </a:ext>
            </a:extLst>
          </p:cNvPr>
          <p:cNvSpPr txBox="1"/>
          <p:nvPr/>
        </p:nvSpPr>
        <p:spPr>
          <a:xfrm>
            <a:off x="9708539" y="4216399"/>
            <a:ext cx="1718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KHO, </a:t>
            </a:r>
            <a:br>
              <a:rPr lang="en-GB" sz="20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N. Partamies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1CDB7-311F-40A7-B801-08F65458E4E0}"/>
              </a:ext>
            </a:extLst>
          </p:cNvPr>
          <p:cNvSpPr txBox="1"/>
          <p:nvPr/>
        </p:nvSpPr>
        <p:spPr>
          <a:xfrm>
            <a:off x="908050" y="869950"/>
            <a:ext cx="13508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2019 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event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EF4F8-ECB7-CB4E-339D-4F18CB68D42B}"/>
              </a:ext>
            </a:extLst>
          </p:cNvPr>
          <p:cNvSpPr txBox="1"/>
          <p:nvPr/>
        </p:nvSpPr>
        <p:spPr>
          <a:xfrm>
            <a:off x="9415776" y="669895"/>
            <a:ext cx="252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95000"/>
                  </a:schemeClr>
                </a:solidFill>
              </a:rPr>
              <a:t>I’m a video, click me!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310684B-D984-64C8-2186-B88B51131890}"/>
              </a:ext>
            </a:extLst>
          </p:cNvPr>
          <p:cNvSpPr/>
          <p:nvPr/>
        </p:nvSpPr>
        <p:spPr>
          <a:xfrm rot="8735197">
            <a:off x="8977713" y="1390093"/>
            <a:ext cx="1107113" cy="283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E53DD1-0778-4B55-BD15-C76E017A9716}"/>
              </a:ext>
            </a:extLst>
          </p:cNvPr>
          <p:cNvSpPr txBox="1"/>
          <p:nvPr/>
        </p:nvSpPr>
        <p:spPr>
          <a:xfrm>
            <a:off x="9708539" y="4216399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KHO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F7BF6-ABFE-4AE3-9021-6B84E4439B8E}"/>
              </a:ext>
            </a:extLst>
          </p:cNvPr>
          <p:cNvSpPr txBox="1"/>
          <p:nvPr/>
        </p:nvSpPr>
        <p:spPr>
          <a:xfrm>
            <a:off x="908050" y="869950"/>
            <a:ext cx="1361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2019 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event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68275-BF6E-F3B0-5C80-2FB71728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36415" y="469415"/>
            <a:ext cx="5919169" cy="5919169"/>
          </a:xfrm>
          <a:prstGeom prst="ellipse">
            <a:avLst/>
          </a:prstGeom>
          <a:effectLst>
            <a:outerShdw blurRad="25400" dir="17880000">
              <a:srgbClr val="000000">
                <a:alpha val="46000"/>
              </a:srgbClr>
            </a:outerShdw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64303C-8C52-20E3-C591-50534E4BAFE5}"/>
              </a:ext>
            </a:extLst>
          </p:cNvPr>
          <p:cNvSpPr txBox="1"/>
          <p:nvPr/>
        </p:nvSpPr>
        <p:spPr>
          <a:xfrm>
            <a:off x="9708539" y="4216399"/>
            <a:ext cx="1718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KHO, </a:t>
            </a:r>
            <a:br>
              <a:rPr lang="en-GB" sz="20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N. Partamies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3CFEE58-70A4-4860-C4F9-6286F70E2164}"/>
              </a:ext>
            </a:extLst>
          </p:cNvPr>
          <p:cNvSpPr/>
          <p:nvPr/>
        </p:nvSpPr>
        <p:spPr>
          <a:xfrm rot="6818217">
            <a:off x="6676839" y="1587855"/>
            <a:ext cx="1137911" cy="525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75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C2D6F2-279E-4AEE-91F8-DC70108E49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24304" y="236617"/>
            <a:ext cx="6907784" cy="6384766"/>
          </a:xfrm>
          <a:prstGeom prst="rect">
            <a:avLst/>
          </a:prstGeom>
          <a:effectLst>
            <a:innerShdw blurRad="76200">
              <a:prstClr val="black"/>
            </a:innerShdw>
            <a:softEdge rad="12700"/>
          </a:effectLst>
        </p:spPr>
      </p:pic>
      <p:sp>
        <p:nvSpPr>
          <p:cNvPr id="24" name="Arrow: Left 23">
            <a:extLst>
              <a:ext uri="{FF2B5EF4-FFF2-40B4-BE49-F238E27FC236}">
                <a16:creationId xmlns:a16="http://schemas.microsoft.com/office/drawing/2014/main" id="{AC0C5DDF-8D07-43D9-BA86-154336A39FEA}"/>
              </a:ext>
            </a:extLst>
          </p:cNvPr>
          <p:cNvSpPr/>
          <p:nvPr/>
        </p:nvSpPr>
        <p:spPr>
          <a:xfrm>
            <a:off x="9260840" y="3011237"/>
            <a:ext cx="1346200" cy="8013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DE4F2858-6B90-4351-9C0B-41679D1F6C4D}"/>
              </a:ext>
            </a:extLst>
          </p:cNvPr>
          <p:cNvSpPr/>
          <p:nvPr/>
        </p:nvSpPr>
        <p:spPr>
          <a:xfrm>
            <a:off x="9286240" y="836606"/>
            <a:ext cx="1346200" cy="141722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E973F3D1-6488-40E5-913D-DD5098F17FF2}"/>
              </a:ext>
            </a:extLst>
          </p:cNvPr>
          <p:cNvSpPr/>
          <p:nvPr/>
        </p:nvSpPr>
        <p:spPr>
          <a:xfrm>
            <a:off x="9273540" y="4569945"/>
            <a:ext cx="1346200" cy="141722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k13_20131204_1904">
            <a:hlinkClick r:id="" action="ppaction://media"/>
            <a:extLst>
              <a:ext uri="{FF2B5EF4-FFF2-40B4-BE49-F238E27FC236}">
                <a16:creationId xmlns:a16="http://schemas.microsoft.com/office/drawing/2014/main" id="{1E31DFB7-A625-4CCE-8913-AC7A37F2DC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51387" b="11308"/>
          <a:stretch>
            <a:fillRect/>
          </a:stretch>
        </p:blipFill>
        <p:spPr>
          <a:xfrm>
            <a:off x="3128453" y="414209"/>
            <a:ext cx="5935093" cy="602958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9F5A2-30B3-4A74-97C7-0ABD1A6B77C2}"/>
              </a:ext>
            </a:extLst>
          </p:cNvPr>
          <p:cNvSpPr txBox="1"/>
          <p:nvPr/>
        </p:nvSpPr>
        <p:spPr>
          <a:xfrm>
            <a:off x="521465" y="414209"/>
            <a:ext cx="220329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A</a:t>
            </a:r>
            <a:r>
              <a:rPr lang="en-GB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uroral</a:t>
            </a: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 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S</a:t>
            </a:r>
            <a:r>
              <a:rPr lang="en-GB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tructure</a:t>
            </a: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 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3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and</a:t>
            </a: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 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K</a:t>
            </a:r>
            <a:r>
              <a:rPr lang="en-GB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inetics</a:t>
            </a:r>
            <a:br>
              <a:rPr lang="en-GB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br>
              <a:rPr lang="en-GB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SE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Dec </a:t>
            </a:r>
            <a:r>
              <a:rPr lang="en-GB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2013</a:t>
            </a:r>
            <a:endParaRPr lang="en-SE" sz="36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  <a:p>
            <a:r>
              <a:rPr lang="en-SE" sz="36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event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0F77E-3481-4718-99E6-ACFF2AB43405}"/>
              </a:ext>
            </a:extLst>
          </p:cNvPr>
          <p:cNvSpPr txBox="1"/>
          <p:nvPr/>
        </p:nvSpPr>
        <p:spPr>
          <a:xfrm>
            <a:off x="9251339" y="1997839"/>
            <a:ext cx="26993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95000"/>
                  </a:schemeClr>
                </a:solidFill>
              </a:rPr>
              <a:t>Credit: D. Whiter</a:t>
            </a:r>
            <a:br>
              <a:rPr lang="en-GB" sz="2000" dirty="0">
                <a:solidFill>
                  <a:schemeClr val="tx1">
                    <a:lumMod val="95000"/>
                  </a:schemeClr>
                </a:solidFill>
              </a:rPr>
            </a:br>
            <a:br>
              <a:rPr lang="en-GB" sz="20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95000"/>
                  </a:schemeClr>
                </a:solidFill>
              </a:rPr>
              <a:t>see </a:t>
            </a:r>
            <a:r>
              <a:rPr lang="en-GB" sz="2000" dirty="0">
                <a:solidFill>
                  <a:schemeClr val="tx1">
                    <a:lumMod val="95000"/>
                  </a:schemeClr>
                </a:solidFill>
                <a:hlinkClick r:id="rId6"/>
              </a:rPr>
              <a:t>Whiter et al. (2021)</a:t>
            </a:r>
          </a:p>
          <a:p>
            <a:r>
              <a:rPr lang="en-GB" sz="2000" dirty="0">
                <a:solidFill>
                  <a:schemeClr val="tx1">
                    <a:lumMod val="95000"/>
                  </a:schemeClr>
                </a:solidFill>
                <a:hlinkClick r:id="rId6"/>
              </a:rPr>
              <a:t>“Fine Scale Dynamics of Fragmented Aurora-Like Emission“</a:t>
            </a:r>
            <a:endParaRPr lang="en-GB" sz="2000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6CFD6-6669-4D19-B843-427A8B101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Potential generation mechanisms </a:t>
            </a:r>
            <a:br>
              <a:rPr lang="en-SE" dirty="0"/>
            </a:br>
            <a:r>
              <a:rPr lang="en-SE" dirty="0"/>
              <a:t>(see also Whiter et al., 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F3D53-23BF-4DE4-82B5-A7E8C4E3D4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5" y="1732449"/>
                <a:ext cx="10353762" cy="4687401"/>
              </a:xfrm>
            </p:spPr>
            <p:txBody>
              <a:bodyPr>
                <a:normAutofit/>
              </a:bodyPr>
              <a:lstStyle/>
              <a:p>
                <a:pPr marL="36900" indent="0">
                  <a:buNone/>
                </a:pPr>
                <a:endParaRPr lang="en-SE" sz="2400" dirty="0"/>
              </a:p>
              <a:p>
                <a:r>
                  <a:rPr lang="en-SE" sz="2400" dirty="0"/>
                  <a:t>Farley-</a:t>
                </a:r>
                <a:r>
                  <a:rPr lang="en-SE" sz="2400" dirty="0" err="1"/>
                  <a:t>Buneman</a:t>
                </a:r>
                <a:r>
                  <a:rPr lang="en-SE" sz="2400" dirty="0"/>
                  <a:t> </a:t>
                </a:r>
                <a:r>
                  <a:rPr lang="en-GB" sz="2400" dirty="0"/>
                  <a:t>instability</a:t>
                </a:r>
                <a:endParaRPr lang="en-SE" sz="24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V</a:t>
                </a:r>
                <a:r>
                  <a:rPr lang="en-SE" sz="2400" dirty="0" err="1"/>
                  <a:t>ery</a:t>
                </a:r>
                <a:r>
                  <a:rPr lang="en-SE" sz="2400" dirty="0"/>
                  <a:t> strong E-field ~ 365 mV m</a:t>
                </a:r>
                <a:r>
                  <a:rPr lang="en-SE" sz="2400" baseline="30000" dirty="0"/>
                  <a:t>-1</a:t>
                </a:r>
                <a:r>
                  <a:rPr lang="en-SE" sz="2400" dirty="0"/>
                  <a:t> required (</a:t>
                </a:r>
                <a14:m>
                  <m:oMath xmlns:m="http://schemas.openxmlformats.org/officeDocument/2006/math">
                    <m:r>
                      <a:rPr lang="en-SE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SE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SE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SE" sz="2400" dirty="0"/>
                  <a:t> drift speed 6940 m s</a:t>
                </a:r>
                <a:r>
                  <a:rPr lang="en-SE" sz="2400" baseline="30000" dirty="0"/>
                  <a:t>-1</a:t>
                </a:r>
                <a:r>
                  <a:rPr lang="en-SE" sz="2400" dirty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SE" sz="2400" dirty="0"/>
                  <a:t>This would result in higher than observed </a:t>
                </a:r>
                <a:r>
                  <a:rPr lang="en-SE" sz="2400" dirty="0" err="1"/>
                  <a:t>T</a:t>
                </a:r>
                <a:r>
                  <a:rPr lang="en-SE" sz="2400" baseline="-25000" dirty="0" err="1"/>
                  <a:t>e</a:t>
                </a:r>
                <a:r>
                  <a:rPr lang="en-SE" sz="1200" baseline="-25000" dirty="0"/>
                  <a:t> </a:t>
                </a:r>
                <a:r>
                  <a:rPr lang="en-SE" sz="2400" dirty="0"/>
                  <a:t>, but local maxima are not impossible due to radar averaging</a:t>
                </a:r>
              </a:p>
              <a:p>
                <a:pPr lvl="1"/>
                <a:endParaRPr lang="en-SE" sz="2000" dirty="0"/>
              </a:p>
              <a:p>
                <a:r>
                  <a:rPr lang="en-SE" sz="2400" dirty="0"/>
                  <a:t>Electrostatic ion cyclotron waves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SE" sz="2200" dirty="0" err="1"/>
                  <a:t>FAEs</a:t>
                </a:r>
                <a:r>
                  <a:rPr lang="en-SE" sz="2200" dirty="0"/>
                  <a:t> would have to be above 140 km altitude, where ions are magnetised </a:t>
                </a:r>
                <a:br>
                  <a:rPr lang="en-SE" sz="2200" dirty="0"/>
                </a:br>
                <a:r>
                  <a:rPr lang="en-SE" sz="22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SE" sz="22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GB" sz="22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SE" sz="22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SE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SE" sz="22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SE" sz="22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SE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E" sz="22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F3D53-23BF-4DE4-82B5-A7E8C4E3D4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1732449"/>
                <a:ext cx="10353762" cy="468740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572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50ECB-4B6F-48A1-A17C-0DC13BB1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1" y="438223"/>
            <a:ext cx="5871644" cy="2395719"/>
          </a:xfrm>
        </p:spPr>
        <p:txBody>
          <a:bodyPr>
            <a:normAutofit/>
          </a:bodyPr>
          <a:lstStyle/>
          <a:p>
            <a:r>
              <a:rPr lang="en-SE" sz="3200" dirty="0" err="1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Semeter</a:t>
            </a:r>
            <a:r>
              <a:rPr lang="en-SE" sz="3200" dirty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 et al. (2020)</a:t>
            </a:r>
            <a:br>
              <a:rPr lang="en-SE" sz="3200" dirty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n-SE" sz="3200" dirty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GB" sz="3200" dirty="0">
                <a:solidFill>
                  <a:schemeClr val="tx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The Mysterious Green Streaks Below STEVE</a:t>
            </a:r>
            <a:endParaRPr lang="en-SE" sz="3200" dirty="0">
              <a:solidFill>
                <a:schemeClr val="tx1">
                  <a:lumMod val="9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C8A58DD9-A7EB-4F66-8FC5-85A39E876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124" y="438223"/>
            <a:ext cx="4646915" cy="58130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586271-98E1-DD38-F82E-2708E5412AD8}"/>
              </a:ext>
            </a:extLst>
          </p:cNvPr>
          <p:cNvSpPr txBox="1"/>
          <p:nvPr/>
        </p:nvSpPr>
        <p:spPr>
          <a:xfrm>
            <a:off x="668870" y="3089399"/>
            <a:ext cx="5457825" cy="250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060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SE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similar appearance and characteristics</a:t>
            </a:r>
            <a:endParaRPr lang="en-GB" sz="2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85000"/>
                </a:schemeClr>
              </a:solidFill>
            </a:endParaRPr>
          </a:p>
          <a:p>
            <a:pPr marL="342900" indent="-3060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SE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could be related phenomena</a:t>
            </a:r>
            <a:endParaRPr lang="en-GB" sz="2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85000"/>
                </a:schemeClr>
              </a:solidFill>
            </a:endParaRPr>
          </a:p>
          <a:p>
            <a:pPr marL="342900" indent="-3060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SE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same generation mechanism?</a:t>
            </a:r>
            <a:r>
              <a:rPr lang="en-GB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 (</a:t>
            </a:r>
            <a:r>
              <a:rPr lang="en-SE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extreme electric fields during STEVE occurrences</a:t>
            </a:r>
            <a:r>
              <a:rPr lang="en-GB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B431D-0E96-A5D9-ECEA-4E52E2AE21C3}"/>
              </a:ext>
            </a:extLst>
          </p:cNvPr>
          <p:cNvSpPr txBox="1"/>
          <p:nvPr/>
        </p:nvSpPr>
        <p:spPr>
          <a:xfrm>
            <a:off x="5451499" y="6379932"/>
            <a:ext cx="6400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85000"/>
                  </a:schemeClr>
                </a:solidFill>
              </a:rPr>
              <a:t>Fig. 1 in </a:t>
            </a:r>
            <a:r>
              <a:rPr lang="en-GB" sz="1600" dirty="0" err="1">
                <a:solidFill>
                  <a:schemeClr val="tx1">
                    <a:lumMod val="85000"/>
                  </a:schemeClr>
                </a:solidFill>
              </a:rPr>
              <a:t>Semeter</a:t>
            </a:r>
            <a:r>
              <a:rPr lang="en-GB" sz="1600" dirty="0">
                <a:solidFill>
                  <a:schemeClr val="tx1">
                    <a:lumMod val="85000"/>
                  </a:schemeClr>
                </a:solidFill>
              </a:rPr>
              <a:t> et al. (2020), https://doi.org/10.1029/2020AV000183</a:t>
            </a:r>
          </a:p>
        </p:txBody>
      </p:sp>
    </p:spTree>
    <p:extLst>
      <p:ext uri="{BB962C8B-B14F-4D97-AF65-F5344CB8AC3E}">
        <p14:creationId xmlns:p14="http://schemas.microsoft.com/office/powerpoint/2010/main" val="82248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7F50-7B95-4B0E-A937-74B51283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2100"/>
            <a:ext cx="10353762" cy="97045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3BEB7-FA40-42E6-90E9-8BD3D63E1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0050"/>
            <a:ext cx="10353762" cy="4215785"/>
          </a:xfrm>
        </p:spPr>
        <p:txBody>
          <a:bodyPr>
            <a:noAutofit/>
          </a:bodyPr>
          <a:lstStyle/>
          <a:p>
            <a:pPr marL="3690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FAE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s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 as new type of aurora-like phenomenon:</a:t>
            </a:r>
            <a:br>
              <a:rPr lang="en-GB" dirty="0">
                <a:solidFill>
                  <a:schemeClr val="tx1">
                    <a:lumMod val="95000"/>
                  </a:schemeClr>
                </a:solidFill>
              </a:rPr>
            </a:br>
            <a:endParaRPr lang="en-SE" sz="1400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Horizontal sizes mostly &lt; 20 km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Lifetimes generally &lt; 1 min</a:t>
            </a:r>
            <a:endParaRPr lang="en-SE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Do not show the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 field-aligned extent of typical </a:t>
            </a:r>
            <a:r>
              <a:rPr lang="en-SE" dirty="0" err="1">
                <a:solidFill>
                  <a:schemeClr val="tx1">
                    <a:lumMod val="95000"/>
                  </a:schemeClr>
                </a:solidFill>
              </a:rPr>
              <a:t>aur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o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r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</a:t>
            </a:r>
            <a:endParaRPr lang="en-SE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Emissions visible at 557.7 nm (O) and 673.0 nm (N2 1P)</a:t>
            </a:r>
          </a:p>
          <a:p>
            <a:pPr>
              <a:spcAft>
                <a:spcPts val="1200"/>
              </a:spcAft>
            </a:pP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Group speeds of ~ 600–700 </a:t>
            </a:r>
            <a:r>
              <a:rPr lang="en-SE" baseline="0" dirty="0"/>
              <a:t>m s</a:t>
            </a:r>
            <a:r>
              <a:rPr lang="en-SE" baseline="30000" dirty="0"/>
              <a:t>-1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 and internal phase speeds of </a:t>
            </a:r>
            <a:r>
              <a:rPr lang="en-SE" baseline="0" dirty="0"/>
              <a:t>2200-2500 m s</a:t>
            </a:r>
            <a:r>
              <a:rPr lang="en-SE" baseline="30000" dirty="0"/>
              <a:t>-1</a:t>
            </a:r>
            <a:endParaRPr lang="en-SE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The p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p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o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d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 generation mechanism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is localized in the ionosphere, rather than particle precipitation from the magnetosphere</a:t>
            </a:r>
            <a:br>
              <a:rPr lang="en-GB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(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Farley-Bun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e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m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n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a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b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l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t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s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 or </a:t>
            </a:r>
            <a:r>
              <a:rPr lang="en-SE" dirty="0" err="1">
                <a:solidFill>
                  <a:schemeClr val="tx1">
                    <a:lumMod val="95000"/>
                  </a:schemeClr>
                </a:solidFill>
              </a:rPr>
              <a:t>EICs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; 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see </a:t>
            </a:r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Whiter et al., 2021)</a:t>
            </a:r>
            <a:endParaRPr lang="en-SE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They show similarities to the green streaks described by </a:t>
            </a:r>
            <a:r>
              <a:rPr lang="en-SE" dirty="0" err="1">
                <a:solidFill>
                  <a:schemeClr val="tx1">
                    <a:lumMod val="95000"/>
                  </a:schemeClr>
                </a:solidFill>
              </a:rPr>
              <a:t>Semeter</a:t>
            </a:r>
            <a:r>
              <a:rPr lang="en-SE" dirty="0">
                <a:solidFill>
                  <a:schemeClr val="tx1">
                    <a:lumMod val="95000"/>
                  </a:schemeClr>
                </a:solidFill>
              </a:rPr>
              <a:t> et al. (2020)</a:t>
            </a:r>
          </a:p>
        </p:txBody>
      </p:sp>
    </p:spTree>
    <p:extLst>
      <p:ext uri="{BB962C8B-B14F-4D97-AF65-F5344CB8AC3E}">
        <p14:creationId xmlns:p14="http://schemas.microsoft.com/office/powerpoint/2010/main" val="2296374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691A-5861-237E-E830-C7D0275D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Papers: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106C-6926-DFC4-801F-CD25041B5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82429"/>
            <a:ext cx="10353762" cy="4058751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ans-serif"/>
              </a:rPr>
              <a:t>Dreyer, J. / Partamies, N. / Whiter, D. / Ellingsen, P. G. / Baddeley, L. / Buchert, S. C. </a:t>
            </a:r>
            <a:br>
              <a:rPr lang="en-GB" dirty="0">
                <a:latin typeface="sans-serif"/>
              </a:rPr>
            </a:br>
            <a:r>
              <a:rPr lang="en-GB" b="1" dirty="0">
                <a:latin typeface="sans-serif"/>
              </a:rPr>
              <a:t>Characteristics of fragmented aurora-like emissions (FAEs) observed on Svalbard</a:t>
            </a:r>
            <a:r>
              <a:rPr lang="en-GB" dirty="0">
                <a:latin typeface="sans-serif"/>
              </a:rPr>
              <a:t> </a:t>
            </a:r>
            <a:br>
              <a:rPr lang="en-GB" dirty="0">
                <a:latin typeface="sans-serif"/>
              </a:rPr>
            </a:br>
            <a:r>
              <a:rPr lang="en-GB" dirty="0">
                <a:latin typeface="sans-serif"/>
              </a:rPr>
              <a:t>2021 </a:t>
            </a:r>
            <a:br>
              <a:rPr lang="en-GB" dirty="0">
                <a:latin typeface="sans-serif"/>
              </a:rPr>
            </a:br>
            <a:r>
              <a:rPr lang="en-GB" i="1" dirty="0">
                <a:latin typeface="sans-serif"/>
              </a:rPr>
              <a:t>Annales </a:t>
            </a:r>
            <a:r>
              <a:rPr lang="en-GB" i="1" dirty="0" err="1">
                <a:latin typeface="sans-serif"/>
              </a:rPr>
              <a:t>Geophysicae</a:t>
            </a:r>
            <a:r>
              <a:rPr lang="en-GB" dirty="0">
                <a:latin typeface="sans-serif"/>
              </a:rPr>
              <a:t> , Vol. 39, No. 2, p. 277-288</a:t>
            </a:r>
            <a:br>
              <a:rPr lang="en-GB" dirty="0">
                <a:latin typeface="sans-serif"/>
              </a:rPr>
            </a:br>
            <a:r>
              <a:rPr lang="en-GB" dirty="0">
                <a:latin typeface="sans-serif"/>
                <a:hlinkClick r:id="rId2"/>
              </a:rPr>
              <a:t>https://doi.org/10.5194/angeo-39-277-2021</a:t>
            </a:r>
            <a:r>
              <a:rPr lang="en-GB" dirty="0">
                <a:latin typeface="sans-serif"/>
              </a:rPr>
              <a:t> </a:t>
            </a:r>
          </a:p>
          <a:p>
            <a:endParaRPr lang="en-GB" dirty="0">
              <a:latin typeface="sans-serif"/>
            </a:endParaRPr>
          </a:p>
          <a:p>
            <a:r>
              <a:rPr lang="en-GB" dirty="0">
                <a:latin typeface="sans-serif"/>
              </a:rPr>
              <a:t>Whiter, D. K. / Dahlgren, H. / </a:t>
            </a:r>
            <a:r>
              <a:rPr lang="en-GB" dirty="0" err="1">
                <a:latin typeface="sans-serif"/>
              </a:rPr>
              <a:t>Lanchester</a:t>
            </a:r>
            <a:r>
              <a:rPr lang="en-GB" dirty="0">
                <a:latin typeface="sans-serif"/>
              </a:rPr>
              <a:t>, B. S. / Dreyer, J. / Partamies, N. / </a:t>
            </a:r>
            <a:r>
              <a:rPr lang="en-GB" dirty="0" err="1">
                <a:latin typeface="sans-serif"/>
              </a:rPr>
              <a:t>Ivchenko</a:t>
            </a:r>
            <a:r>
              <a:rPr lang="en-GB" dirty="0">
                <a:latin typeface="sans-serif"/>
              </a:rPr>
              <a:t>, N. / Di </a:t>
            </a:r>
            <a:r>
              <a:rPr lang="en-GB" dirty="0" err="1">
                <a:latin typeface="sans-serif"/>
              </a:rPr>
              <a:t>Fraia</a:t>
            </a:r>
            <a:r>
              <a:rPr lang="en-GB" dirty="0">
                <a:latin typeface="sans-serif"/>
              </a:rPr>
              <a:t>, M. Z. / Oliver, R. / </a:t>
            </a:r>
            <a:r>
              <a:rPr lang="en-GB" dirty="0" err="1">
                <a:latin typeface="sans-serif"/>
              </a:rPr>
              <a:t>Serpell</a:t>
            </a:r>
            <a:r>
              <a:rPr lang="en-GB" dirty="0">
                <a:latin typeface="sans-serif"/>
              </a:rPr>
              <a:t>-Stevens, A. / Shaw-Diaz, T. / </a:t>
            </a:r>
            <a:r>
              <a:rPr lang="en-GB" dirty="0" err="1">
                <a:latin typeface="sans-serif"/>
              </a:rPr>
              <a:t>Braunersreuther</a:t>
            </a:r>
            <a:r>
              <a:rPr lang="en-GB" dirty="0">
                <a:latin typeface="sans-serif"/>
              </a:rPr>
              <a:t>, T. </a:t>
            </a:r>
            <a:br>
              <a:rPr lang="en-GB" dirty="0">
                <a:latin typeface="sans-serif"/>
              </a:rPr>
            </a:br>
            <a:r>
              <a:rPr lang="en-GB" b="1" dirty="0">
                <a:latin typeface="sans-serif"/>
              </a:rPr>
              <a:t>Fine Scale Dynamics of Fragmented Aurora-Like Emission</a:t>
            </a:r>
            <a:r>
              <a:rPr lang="en-GB" dirty="0">
                <a:latin typeface="sans-serif"/>
              </a:rPr>
              <a:t> </a:t>
            </a:r>
            <a:br>
              <a:rPr lang="en-GB" dirty="0">
                <a:latin typeface="sans-serif"/>
              </a:rPr>
            </a:br>
            <a:r>
              <a:rPr lang="en-GB" dirty="0">
                <a:latin typeface="sans-serif"/>
              </a:rPr>
              <a:t>2021 </a:t>
            </a:r>
            <a:br>
              <a:rPr lang="en-GB" dirty="0">
                <a:latin typeface="sans-serif"/>
              </a:rPr>
            </a:br>
            <a:r>
              <a:rPr lang="en-GB" i="1" dirty="0">
                <a:latin typeface="sans-serif"/>
              </a:rPr>
              <a:t>Annales </a:t>
            </a:r>
            <a:r>
              <a:rPr lang="en-GB" i="1" dirty="0" err="1">
                <a:latin typeface="sans-serif"/>
              </a:rPr>
              <a:t>Geophysicae</a:t>
            </a:r>
            <a:r>
              <a:rPr lang="en-GB" i="1" dirty="0">
                <a:latin typeface="sans-serif"/>
              </a:rPr>
              <a:t> Discussions</a:t>
            </a:r>
            <a:r>
              <a:rPr lang="en-GB" dirty="0">
                <a:latin typeface="sans-serif"/>
              </a:rPr>
              <a:t> , Vol. 2021, p. 1-20</a:t>
            </a:r>
            <a:br>
              <a:rPr lang="en-GB" dirty="0">
                <a:latin typeface="sans-serif"/>
              </a:rPr>
            </a:br>
            <a:r>
              <a:rPr lang="en-GB" dirty="0">
                <a:latin typeface="sans-serif"/>
                <a:hlinkClick r:id="rId3"/>
              </a:rPr>
              <a:t>https://doi.org/10.5194/angeo-39-975-2021</a:t>
            </a:r>
            <a:endParaRPr lang="en-GB" dirty="0">
              <a:latin typeface="sans-serif"/>
            </a:endParaRPr>
          </a:p>
          <a:p>
            <a:endParaRPr lang="en-GB" dirty="0">
              <a:latin typeface="sans-serif"/>
            </a:endParaRPr>
          </a:p>
          <a:p>
            <a:endParaRPr lang="en-GB" dirty="0"/>
          </a:p>
          <a:p>
            <a:endParaRPr lang="en-GB" dirty="0">
              <a:latin typeface="sans-serif"/>
            </a:endParaRPr>
          </a:p>
          <a:p>
            <a:pPr marL="36900" indent="0">
              <a:buNone/>
            </a:pPr>
            <a:endParaRPr lang="en-GB" dirty="0">
              <a:latin typeface="sans-serif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51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3389-2A1D-4C10-B496-769C20C5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90711"/>
            <a:ext cx="10353762" cy="970450"/>
          </a:xfrm>
        </p:spPr>
        <p:txBody>
          <a:bodyPr>
            <a:normAutofit/>
          </a:bodyPr>
          <a:lstStyle/>
          <a:p>
            <a:r>
              <a:rPr lang="en-SE" dirty="0">
                <a:solidFill>
                  <a:schemeClr val="tx1"/>
                </a:solidFill>
              </a:rPr>
              <a:t>Where is the data from? --- </a:t>
            </a:r>
            <a:r>
              <a:rPr lang="en-GB" dirty="0">
                <a:solidFill>
                  <a:schemeClr val="tx1"/>
                </a:solidFill>
              </a:rPr>
              <a:t>KHO and EISCAT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2C3C94-C1BA-42DC-AB59-AA17F5C14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519" y="1790700"/>
            <a:ext cx="5256674" cy="4186453"/>
          </a:xfrm>
          <a:effectLst>
            <a:innerShdw blurRad="88900">
              <a:prstClr val="black"/>
            </a:innerShdw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D9F97-0B2F-4F1A-9BED-500AC7A94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434" y="1790700"/>
            <a:ext cx="6287047" cy="4191364"/>
          </a:xfrm>
          <a:prstGeom prst="rect">
            <a:avLst/>
          </a:prstGeom>
          <a:effectLst>
            <a:innerShdw blurRad="88900">
              <a:prstClr val="black"/>
            </a:innerShdw>
            <a:softEdge rad="12700"/>
          </a:effectLst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08A21701-12CE-4085-9087-78D74FB5EE6E}"/>
              </a:ext>
            </a:extLst>
          </p:cNvPr>
          <p:cNvSpPr/>
          <p:nvPr/>
        </p:nvSpPr>
        <p:spPr>
          <a:xfrm>
            <a:off x="4102100" y="5448300"/>
            <a:ext cx="533400" cy="800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330E8-FD84-C8F8-C84A-383E89962CCC}"/>
              </a:ext>
            </a:extLst>
          </p:cNvPr>
          <p:cNvSpPr txBox="1"/>
          <p:nvPr/>
        </p:nvSpPr>
        <p:spPr>
          <a:xfrm>
            <a:off x="4635500" y="6267234"/>
            <a:ext cx="437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dirty="0"/>
              <a:t>near Longyearbyen, Svalbard, Norway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3600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841EEE-6D51-45AA-A4DD-18EBD30DD0F2}"/>
              </a:ext>
            </a:extLst>
          </p:cNvPr>
          <p:cNvSpPr txBox="1"/>
          <p:nvPr/>
        </p:nvSpPr>
        <p:spPr>
          <a:xfrm>
            <a:off x="504309" y="1864908"/>
            <a:ext cx="3684554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060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GB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103 analysed ASC images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53665AE-5BC0-4263-AE73-D6A42E46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556" y="1683450"/>
            <a:ext cx="4986470" cy="487320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16C805-08E5-4E9B-8915-EB94E98F585B}"/>
              </a:ext>
            </a:extLst>
          </p:cNvPr>
          <p:cNvSpPr/>
          <p:nvPr/>
        </p:nvSpPr>
        <p:spPr>
          <a:xfrm>
            <a:off x="7454806" y="2560752"/>
            <a:ext cx="3505767" cy="350576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C75DFE-161C-4A08-ABA8-B05A21E5B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5459" y="2334519"/>
            <a:ext cx="3831224" cy="391246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E4C790-5E3B-40D1-A100-F457B651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90711"/>
            <a:ext cx="10353762" cy="97045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FAE dataset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B886D-E0BB-4B9E-A57A-26D0B733C70B}"/>
              </a:ext>
            </a:extLst>
          </p:cNvPr>
          <p:cNvSpPr txBox="1"/>
          <p:nvPr/>
        </p:nvSpPr>
        <p:spPr>
          <a:xfrm>
            <a:off x="504309" y="5133571"/>
            <a:ext cx="6096000" cy="142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060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GB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305 identified</a:t>
            </a:r>
            <a:r>
              <a:rPr lang="en-SE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 </a:t>
            </a:r>
            <a:br>
              <a:rPr lang="en-SE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FAE</a:t>
            </a:r>
            <a:r>
              <a:rPr lang="en-GB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 candidates</a:t>
            </a:r>
            <a:br>
              <a:rPr lang="en-SE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</a:br>
            <a:r>
              <a:rPr lang="en-SE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in </a:t>
            </a:r>
            <a:r>
              <a:rPr lang="en-GB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4 confidence groups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D49C3-BB00-FE5A-60D8-2A83A5378D69}"/>
              </a:ext>
            </a:extLst>
          </p:cNvPr>
          <p:cNvSpPr txBox="1"/>
          <p:nvPr/>
        </p:nvSpPr>
        <p:spPr>
          <a:xfrm>
            <a:off x="9144000" y="390711"/>
            <a:ext cx="2638026" cy="92333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5000"/>
                  </a:schemeClr>
                </a:solidFill>
              </a:rPr>
              <a:t>+ check the presentation notes for more in-depth information!</a:t>
            </a:r>
          </a:p>
        </p:txBody>
      </p:sp>
    </p:spTree>
    <p:extLst>
      <p:ext uri="{BB962C8B-B14F-4D97-AF65-F5344CB8AC3E}">
        <p14:creationId xmlns:p14="http://schemas.microsoft.com/office/powerpoint/2010/main" val="173390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E53DD1-0778-4B55-BD15-C76E017A9716}"/>
              </a:ext>
            </a:extLst>
          </p:cNvPr>
          <p:cNvSpPr txBox="1"/>
          <p:nvPr/>
        </p:nvSpPr>
        <p:spPr>
          <a:xfrm>
            <a:off x="9699825" y="4177500"/>
            <a:ext cx="2037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</a:t>
            </a:r>
            <a:r>
              <a:rPr lang="en-GB" sz="2000" dirty="0" err="1">
                <a:solidFill>
                  <a:schemeClr val="tx1">
                    <a:lumMod val="85000"/>
                  </a:schemeClr>
                </a:solidFill>
              </a:rPr>
              <a:t>Kjell</a:t>
            </a:r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 Henriksen Observatory (KHO)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F7BF6-ABFE-4AE3-9021-6B84E4439B8E}"/>
              </a:ext>
            </a:extLst>
          </p:cNvPr>
          <p:cNvSpPr txBox="1"/>
          <p:nvPr/>
        </p:nvSpPr>
        <p:spPr>
          <a:xfrm>
            <a:off x="908050" y="869950"/>
            <a:ext cx="2348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“Event 3”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(2017)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68275-BF6E-F3B0-5C80-2FB71728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36415" y="469415"/>
            <a:ext cx="5919169" cy="5919169"/>
          </a:xfrm>
          <a:prstGeom prst="ellipse">
            <a:avLst/>
          </a:prstGeom>
          <a:effectLst>
            <a:outerShdw blurRad="25400" dir="17880000">
              <a:srgbClr val="000000">
                <a:alpha val="46000"/>
              </a:srgbClr>
            </a:outerShdw>
            <a:softEdge rad="127000"/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78D5134-F99B-85AA-FA25-8DE3B9E879F1}"/>
              </a:ext>
            </a:extLst>
          </p:cNvPr>
          <p:cNvSpPr/>
          <p:nvPr/>
        </p:nvSpPr>
        <p:spPr>
          <a:xfrm rot="4403796">
            <a:off x="6337056" y="1360817"/>
            <a:ext cx="1146854" cy="525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0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E53DD1-0778-4B55-BD15-C76E017A9716}"/>
              </a:ext>
            </a:extLst>
          </p:cNvPr>
          <p:cNvSpPr txBox="1"/>
          <p:nvPr/>
        </p:nvSpPr>
        <p:spPr>
          <a:xfrm>
            <a:off x="9708539" y="4216399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KHO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F7BF6-ABFE-4AE3-9021-6B84E4439B8E}"/>
              </a:ext>
            </a:extLst>
          </p:cNvPr>
          <p:cNvSpPr txBox="1"/>
          <p:nvPr/>
        </p:nvSpPr>
        <p:spPr>
          <a:xfrm>
            <a:off x="908050" y="869950"/>
            <a:ext cx="2348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“Event 3”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(2017)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68275-BF6E-F3B0-5C80-2FB71728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36415" y="469415"/>
            <a:ext cx="5919169" cy="5919169"/>
          </a:xfrm>
          <a:prstGeom prst="ellipse">
            <a:avLst/>
          </a:prstGeom>
          <a:effectLst>
            <a:outerShdw blurRad="25400" dir="17880000">
              <a:srgbClr val="000000">
                <a:alpha val="46000"/>
              </a:srgbClr>
            </a:outerShdw>
            <a:softEdge rad="127000"/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6E78F95-B595-5CA8-9FBD-44CE8D520EFA}"/>
              </a:ext>
            </a:extLst>
          </p:cNvPr>
          <p:cNvSpPr/>
          <p:nvPr/>
        </p:nvSpPr>
        <p:spPr>
          <a:xfrm rot="4295656">
            <a:off x="5595412" y="1413535"/>
            <a:ext cx="1229466" cy="525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23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E53DD1-0778-4B55-BD15-C76E017A9716}"/>
              </a:ext>
            </a:extLst>
          </p:cNvPr>
          <p:cNvSpPr txBox="1"/>
          <p:nvPr/>
        </p:nvSpPr>
        <p:spPr>
          <a:xfrm>
            <a:off x="9708539" y="4216399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Credit: KHO</a:t>
            </a:r>
            <a:endParaRPr lang="en-S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F7BF6-ABFE-4AE3-9021-6B84E4439B8E}"/>
              </a:ext>
            </a:extLst>
          </p:cNvPr>
          <p:cNvSpPr txBox="1"/>
          <p:nvPr/>
        </p:nvSpPr>
        <p:spPr>
          <a:xfrm>
            <a:off x="908050" y="869950"/>
            <a:ext cx="2348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“Event 3”</a:t>
            </a:r>
            <a:b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</a:br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(2017)</a:t>
            </a:r>
            <a:endParaRPr lang="en-SE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68275-BF6E-F3B0-5C80-2FB71728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36415" y="469415"/>
            <a:ext cx="5919169" cy="5919169"/>
          </a:xfrm>
          <a:prstGeom prst="ellipse">
            <a:avLst/>
          </a:prstGeom>
          <a:effectLst>
            <a:outerShdw blurRad="25400" dir="17880000">
              <a:srgbClr val="000000">
                <a:alpha val="46000"/>
              </a:srgbClr>
            </a:outerShdw>
            <a:softEdge rad="127000"/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24A9423-7591-3689-21F3-1F21FCC527EF}"/>
              </a:ext>
            </a:extLst>
          </p:cNvPr>
          <p:cNvSpPr/>
          <p:nvPr/>
        </p:nvSpPr>
        <p:spPr>
          <a:xfrm rot="4295656">
            <a:off x="5595412" y="1413535"/>
            <a:ext cx="1229466" cy="525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93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091A-D832-4982-B1F2-5F3847C0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95" y="677926"/>
            <a:ext cx="4625945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FAE</a:t>
            </a:r>
            <a:r>
              <a:rPr lang="en-GB" dirty="0">
                <a:solidFill>
                  <a:schemeClr val="tx1"/>
                </a:solidFill>
              </a:rPr>
              <a:t> sizes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DB0CFCBF-AFAC-4D33-BCF9-7CE0DD1E9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06" y="1943101"/>
            <a:ext cx="4378721" cy="3866048"/>
          </a:xfrm>
        </p:spPr>
        <p:txBody>
          <a:bodyPr anchor="ctr">
            <a:normAutofit/>
          </a:bodyPr>
          <a:lstStyle/>
          <a:p>
            <a:r>
              <a:rPr lang="en-US" sz="2400"/>
              <a:t>Horizontal sizes are mostly below 20 km</a:t>
            </a:r>
          </a:p>
          <a:p>
            <a:endParaRPr lang="en-US" sz="2400"/>
          </a:p>
          <a:p>
            <a:r>
              <a:rPr lang="en-US" sz="2400"/>
              <a:t>Shape is generally close to elongated 2:1 ratio ellipse </a:t>
            </a:r>
            <a:endParaRPr lang="en-US" sz="2400" dirty="0"/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00E47F43-F797-45EA-A343-2BEADF0F1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9FED456E-87F3-4F21-939D-B1BCC58CDA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4246" y="317995"/>
            <a:ext cx="6176024" cy="6222008"/>
          </a:xfrm>
          <a:prstGeom prst="rect">
            <a:avLst/>
          </a:prstGeom>
          <a:ln>
            <a:noFill/>
          </a:ln>
          <a:effectLst>
            <a:innerShdw blurRad="63500">
              <a:prstClr val="black"/>
            </a:inn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9246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95B90-22C2-4A7A-A44A-B15C8171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15319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FAE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SE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SE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SE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SE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SE" dirty="0">
                <a:solidFill>
                  <a:schemeClr val="tx1"/>
                </a:solidFill>
              </a:rPr>
              <a:t>r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SE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SE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SE" dirty="0">
                <a:solidFill>
                  <a:schemeClr val="tx1"/>
                </a:solidFill>
              </a:rPr>
              <a:t>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4258-078A-4C7C-836B-6F910414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63701"/>
            <a:ext cx="10353762" cy="457898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>
                    <a:lumMod val="85000"/>
                  </a:schemeClr>
                </a:solidFill>
                <a:effectLst/>
              </a:rPr>
              <a:t>Short lifetimes:</a:t>
            </a: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 </a:t>
            </a:r>
            <a:r>
              <a:rPr lang="en-SE" sz="2400" dirty="0">
                <a:solidFill>
                  <a:schemeClr val="tx1">
                    <a:lumMod val="85000"/>
                  </a:schemeClr>
                </a:solidFill>
                <a:effectLst/>
              </a:rPr>
              <a:t>~ </a:t>
            </a: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less than a minute; a few seconds for most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>
                    <a:lumMod val="85000"/>
                  </a:schemeClr>
                </a:solidFill>
                <a:effectLst/>
              </a:rPr>
              <a:t>Small:</a:t>
            </a: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 Horizontal sizes are mostly below 20 km, elliptical (~2:1) shape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Distinct </a:t>
            </a:r>
            <a:r>
              <a:rPr lang="en-GB" sz="2400" b="1" dirty="0">
                <a:solidFill>
                  <a:schemeClr val="tx1">
                    <a:lumMod val="85000"/>
                  </a:schemeClr>
                </a:solidFill>
                <a:effectLst/>
              </a:rPr>
              <a:t>offset from the main auroral features</a:t>
            </a:r>
          </a:p>
          <a:p>
            <a:pPr>
              <a:spcAft>
                <a:spcPts val="1200"/>
              </a:spcAft>
            </a:pPr>
            <a:endParaRPr lang="en-GB" sz="2400" dirty="0">
              <a:solidFill>
                <a:schemeClr val="tx1">
                  <a:lumMod val="85000"/>
                </a:schemeClr>
              </a:solidFill>
              <a:effectLst/>
            </a:endParaRPr>
          </a:p>
          <a:p>
            <a:pPr>
              <a:spcAft>
                <a:spcPts val="1200"/>
              </a:spcAft>
            </a:pP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More or less defined </a:t>
            </a:r>
            <a:r>
              <a:rPr lang="en-GB" sz="2400" b="1" dirty="0">
                <a:solidFill>
                  <a:schemeClr val="tx1">
                    <a:lumMod val="85000"/>
                  </a:schemeClr>
                </a:solidFill>
                <a:effectLst/>
              </a:rPr>
              <a:t>outline and intensity enhancement in the visible spectrum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chemeClr val="tx1">
                    <a:lumMod val="85000"/>
                  </a:schemeClr>
                </a:solidFill>
                <a:effectLst/>
              </a:rPr>
              <a:t>Two categories:</a:t>
            </a: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 (1) Individual FAEs, and (2) groups with regular spacing</a:t>
            </a:r>
          </a:p>
          <a:p>
            <a:r>
              <a:rPr lang="en-US" sz="2400" dirty="0">
                <a:solidFill>
                  <a:schemeClr val="tx1">
                    <a:lumMod val="85000"/>
                  </a:schemeClr>
                </a:solidFill>
                <a:effectLst/>
              </a:rPr>
              <a:t>FAE</a:t>
            </a:r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 intensity enhancements have </a:t>
            </a:r>
            <a:r>
              <a:rPr lang="en-GB" sz="2400" b="1" dirty="0">
                <a:solidFill>
                  <a:schemeClr val="tx1">
                    <a:lumMod val="85000"/>
                  </a:schemeClr>
                </a:solidFill>
                <a:effectLst/>
              </a:rPr>
              <a:t>very limited field-aligned extent</a:t>
            </a:r>
          </a:p>
          <a:p>
            <a:r>
              <a:rPr lang="en-GB" sz="2400" dirty="0">
                <a:solidFill>
                  <a:schemeClr val="tx1">
                    <a:lumMod val="85000"/>
                  </a:schemeClr>
                </a:solidFill>
                <a:effectLst/>
              </a:rPr>
              <a:t>Clear signatures only in some of the “typical” auroral wavelengths</a:t>
            </a:r>
            <a:endParaRPr lang="en-GB" sz="2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00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F4811E50-E19B-4AF4-BAA3-E9AF27E34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555" y="86180"/>
            <a:ext cx="3296175" cy="66856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3DC26-BE3C-4EEC-8796-F93009AB50C6}"/>
              </a:ext>
            </a:extLst>
          </p:cNvPr>
          <p:cNvSpPr txBox="1"/>
          <p:nvPr/>
        </p:nvSpPr>
        <p:spPr>
          <a:xfrm>
            <a:off x="1110619" y="735954"/>
            <a:ext cx="47108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Category 2 FAEs</a:t>
            </a:r>
          </a:p>
          <a:p>
            <a:endParaRPr lang="en-GB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  <a:p>
            <a:endParaRPr lang="en-GB" sz="40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  <a:p>
            <a:pPr marL="342900" indent="-306000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GB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Wave-like structures</a:t>
            </a:r>
          </a:p>
          <a:p>
            <a:pPr marL="342900" indent="-306000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endParaRPr lang="en-GB" sz="28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85000"/>
                </a:schemeClr>
              </a:solidFill>
            </a:endParaRPr>
          </a:p>
          <a:p>
            <a:pPr marL="342900" indent="-306000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GB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Seemingly regular spacing</a:t>
            </a:r>
          </a:p>
          <a:p>
            <a:pPr marL="342900" indent="-306000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endParaRPr lang="en-GB" sz="28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85000"/>
                </a:schemeClr>
              </a:solidFill>
            </a:endParaRPr>
          </a:p>
          <a:p>
            <a:pPr marL="342900" indent="-306000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GB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lumMod val="85000"/>
                  </a:schemeClr>
                </a:solidFill>
              </a:rPr>
              <a:t>Small offset to auroral arc</a:t>
            </a:r>
            <a:endParaRPr lang="en-SE" sz="28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24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1066</TotalTime>
  <Words>1615</Words>
  <Application>Microsoft Office PowerPoint</Application>
  <PresentationFormat>Widescreen</PresentationFormat>
  <Paragraphs>137</Paragraphs>
  <Slides>18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Calisto MT</vt:lpstr>
      <vt:lpstr>Cambria Math</vt:lpstr>
      <vt:lpstr>Courier New</vt:lpstr>
      <vt:lpstr>sans-serif</vt:lpstr>
      <vt:lpstr>Wingdings</vt:lpstr>
      <vt:lpstr>Wingdings 2</vt:lpstr>
      <vt:lpstr>Slate</vt:lpstr>
      <vt:lpstr>Characteristics of Fragmented Aurora-like Emissions (FAEs) observed on Svalbard</vt:lpstr>
      <vt:lpstr>Where is the data from? --- KHO and EISCAT</vt:lpstr>
      <vt:lpstr>FAE dataset</vt:lpstr>
      <vt:lpstr>PowerPoint Presentation</vt:lpstr>
      <vt:lpstr>PowerPoint Presentation</vt:lpstr>
      <vt:lpstr>PowerPoint Presentation</vt:lpstr>
      <vt:lpstr>FAE sizes</vt:lpstr>
      <vt:lpstr>FAE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generation mechanisms  (see also Whiter et al., 2021)</vt:lpstr>
      <vt:lpstr>Semeter et al. (2020)  The Mysterious Green Streaks Below STEVE</vt:lpstr>
      <vt:lpstr>Summary</vt:lpstr>
      <vt:lpstr>Papers: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Auroral fragments</dc:title>
  <dc:creator>Joshua Dreyer</dc:creator>
  <cp:lastModifiedBy>Joshua Dreyer</cp:lastModifiedBy>
  <cp:revision>6</cp:revision>
  <dcterms:created xsi:type="dcterms:W3CDTF">2019-06-20T10:46:44Z</dcterms:created>
  <dcterms:modified xsi:type="dcterms:W3CDTF">2022-05-23T12:20:50Z</dcterms:modified>
</cp:coreProperties>
</file>