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87" r:id="rId3"/>
    <p:sldMasterId id="2147483742" r:id="rId4"/>
    <p:sldMasterId id="2147483756" r:id="rId5"/>
    <p:sldMasterId id="2147483783" r:id="rId6"/>
  </p:sldMasterIdLst>
  <p:notesMasterIdLst>
    <p:notesMasterId r:id="rId23"/>
  </p:notesMasterIdLst>
  <p:sldIdLst>
    <p:sldId id="398" r:id="rId7"/>
    <p:sldId id="387" r:id="rId8"/>
    <p:sldId id="421" r:id="rId9"/>
    <p:sldId id="365" r:id="rId10"/>
    <p:sldId id="407" r:id="rId11"/>
    <p:sldId id="282" r:id="rId12"/>
    <p:sldId id="445" r:id="rId13"/>
    <p:sldId id="362" r:id="rId14"/>
    <p:sldId id="274" r:id="rId15"/>
    <p:sldId id="447" r:id="rId16"/>
    <p:sldId id="323" r:id="rId17"/>
    <p:sldId id="406" r:id="rId18"/>
    <p:sldId id="432" r:id="rId19"/>
    <p:sldId id="381" r:id="rId20"/>
    <p:sldId id="276" r:id="rId21"/>
    <p:sldId id="382" r:id="rId22"/>
  </p:sldIdLst>
  <p:sldSz cx="12192000" cy="6858000"/>
  <p:notesSz cx="7559675" cy="10691813"/>
  <p:defaultText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63"/>
    <p:restoredTop sz="96327"/>
  </p:normalViewPr>
  <p:slideViewPr>
    <p:cSldViewPr snapToGrid="0" snapToObjects="1">
      <p:cViewPr varScale="1">
        <p:scale>
          <a:sx n="119" d="100"/>
          <a:sy n="119" d="100"/>
        </p:scale>
        <p:origin x="976" y="184"/>
      </p:cViewPr>
      <p:guideLst/>
    </p:cSldViewPr>
  </p:slideViewPr>
  <p:notesTextViewPr>
    <p:cViewPr>
      <p:scale>
        <a:sx n="110" d="100"/>
        <a:sy n="11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7" name="PlaceHolder 1"/>
          <p:cNvSpPr>
            <a:spLocks noGrp="1"/>
          </p:cNvSpPr>
          <p:nvPr>
            <p:ph type="body"/>
          </p:nvPr>
        </p:nvSpPr>
        <p:spPr>
          <a:xfrm>
            <a:off x="833040" y="5938200"/>
            <a:ext cx="6666840" cy="5625360"/>
          </a:xfrm>
          <a:prstGeom prst="rect">
            <a:avLst/>
          </a:prstGeom>
        </p:spPr>
        <p:txBody>
          <a:bodyPr lIns="0" tIns="0" rIns="0" bIns="0"/>
          <a:lstStyle/>
          <a:p>
            <a:r>
              <a:rPr lang="pt-PT" sz="3280" b="0" strike="noStrike" spc="-1">
                <a:solidFill>
                  <a:srgbClr val="000000"/>
                </a:solidFill>
                <a:uFill>
                  <a:solidFill>
                    <a:srgbClr val="FFFFFF"/>
                  </a:solidFill>
                </a:uFill>
                <a:latin typeface="Arial"/>
              </a:rPr>
              <a:t>Click to edit the notes format</a:t>
            </a:r>
          </a:p>
        </p:txBody>
      </p:sp>
      <p:sp>
        <p:nvSpPr>
          <p:cNvPr id="228" name="PlaceHolder 2"/>
          <p:cNvSpPr>
            <a:spLocks noGrp="1"/>
          </p:cNvSpPr>
          <p:nvPr>
            <p:ph type="hdr"/>
          </p:nvPr>
        </p:nvSpPr>
        <p:spPr>
          <a:xfrm>
            <a:off x="0" y="0"/>
            <a:ext cx="3616560" cy="624600"/>
          </a:xfrm>
          <a:prstGeom prst="rect">
            <a:avLst/>
          </a:prstGeom>
        </p:spPr>
        <p:txBody>
          <a:bodyPr lIns="0" tIns="0" rIns="0" bIns="0"/>
          <a:lstStyle/>
          <a:p>
            <a:r>
              <a:rPr lang="pt-PT" sz="1400" b="0" strike="noStrike" spc="-1">
                <a:solidFill>
                  <a:srgbClr val="000000"/>
                </a:solidFill>
                <a:uFill>
                  <a:solidFill>
                    <a:srgbClr val="FFFFFF"/>
                  </a:solidFill>
                </a:uFill>
                <a:latin typeface="Times New Roman"/>
              </a:rPr>
              <a:t> </a:t>
            </a:r>
          </a:p>
        </p:txBody>
      </p:sp>
      <p:sp>
        <p:nvSpPr>
          <p:cNvPr id="229" name="PlaceHolder 3"/>
          <p:cNvSpPr>
            <a:spLocks noGrp="1"/>
          </p:cNvSpPr>
          <p:nvPr>
            <p:ph type="dt"/>
          </p:nvPr>
        </p:nvSpPr>
        <p:spPr>
          <a:xfrm>
            <a:off x="4716720" y="0"/>
            <a:ext cx="3616560" cy="624600"/>
          </a:xfrm>
          <a:prstGeom prst="rect">
            <a:avLst/>
          </a:prstGeom>
        </p:spPr>
        <p:txBody>
          <a:bodyPr lIns="0" tIns="0" rIns="0" bIns="0"/>
          <a:lstStyle/>
          <a:p>
            <a:pPr algn="r"/>
            <a:r>
              <a:rPr lang="pt-PT" sz="1400" b="0" strike="noStrike" spc="-1">
                <a:solidFill>
                  <a:srgbClr val="000000"/>
                </a:solidFill>
                <a:uFill>
                  <a:solidFill>
                    <a:srgbClr val="FFFFFF"/>
                  </a:solidFill>
                </a:uFill>
                <a:latin typeface="Times New Roman"/>
              </a:rPr>
              <a:t> </a:t>
            </a:r>
          </a:p>
        </p:txBody>
      </p:sp>
      <p:sp>
        <p:nvSpPr>
          <p:cNvPr id="230" name="PlaceHolder 4"/>
          <p:cNvSpPr>
            <a:spLocks noGrp="1"/>
          </p:cNvSpPr>
          <p:nvPr>
            <p:ph type="ftr"/>
          </p:nvPr>
        </p:nvSpPr>
        <p:spPr>
          <a:xfrm>
            <a:off x="0" y="11876760"/>
            <a:ext cx="3616560" cy="624600"/>
          </a:xfrm>
          <a:prstGeom prst="rect">
            <a:avLst/>
          </a:prstGeom>
        </p:spPr>
        <p:txBody>
          <a:bodyPr lIns="0" tIns="0" rIns="0" bIns="0" anchor="b"/>
          <a:lstStyle/>
          <a:p>
            <a:r>
              <a:rPr lang="pt-PT" sz="1400" b="0" strike="noStrike" spc="-1">
                <a:solidFill>
                  <a:srgbClr val="000000"/>
                </a:solidFill>
                <a:uFill>
                  <a:solidFill>
                    <a:srgbClr val="FFFFFF"/>
                  </a:solidFill>
                </a:uFill>
                <a:latin typeface="Times New Roman"/>
              </a:rPr>
              <a:t> </a:t>
            </a:r>
          </a:p>
        </p:txBody>
      </p:sp>
      <p:sp>
        <p:nvSpPr>
          <p:cNvPr id="231" name="PlaceHolder 5"/>
          <p:cNvSpPr>
            <a:spLocks noGrp="1"/>
          </p:cNvSpPr>
          <p:nvPr>
            <p:ph type="sldNum"/>
          </p:nvPr>
        </p:nvSpPr>
        <p:spPr>
          <a:xfrm>
            <a:off x="4716720" y="11876760"/>
            <a:ext cx="3616560" cy="624600"/>
          </a:xfrm>
          <a:prstGeom prst="rect">
            <a:avLst/>
          </a:prstGeom>
        </p:spPr>
        <p:txBody>
          <a:bodyPr lIns="0" tIns="0" rIns="0" bIns="0" anchor="b"/>
          <a:lstStyle/>
          <a:p>
            <a:pPr algn="r"/>
            <a:fld id="{4D254276-EFF7-4175-AD9A-4E30D631D374}" type="slidenum">
              <a:rPr lang="pt-PT" sz="1400" b="0" strike="noStrike" spc="-1">
                <a:solidFill>
                  <a:srgbClr val="000000"/>
                </a:solidFill>
                <a:uFill>
                  <a:solidFill>
                    <a:srgbClr val="FFFFFF"/>
                  </a:solidFill>
                </a:uFill>
                <a:latin typeface="Times New Roman"/>
              </a:rPr>
              <a:t>‹#›</a:t>
            </a:fld>
            <a:endParaRPr lang="pt-PT"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p:nvPr>
        </p:nvSpPr>
        <p:spPr/>
        <p:txBody>
          <a:bodyPr/>
          <a:lstStyle/>
          <a:p>
            <a:pPr algn="r"/>
            <a:fld id="{4D254276-EFF7-4175-AD9A-4E30D631D374}" type="slidenum">
              <a:rPr lang="pt-PT" sz="1400" b="0" strike="noStrike" spc="-1" smtClean="0">
                <a:solidFill>
                  <a:srgbClr val="000000"/>
                </a:solidFill>
                <a:uFill>
                  <a:solidFill>
                    <a:srgbClr val="FFFFFF"/>
                  </a:solidFill>
                </a:uFill>
                <a:latin typeface="Times New Roman"/>
              </a:rPr>
              <a:t>2</a:t>
            </a:fld>
            <a:endParaRPr lang="pt-P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524171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p:nvPr>
        </p:nvSpPr>
        <p:spPr/>
        <p:txBody>
          <a:bodyPr/>
          <a:lstStyle/>
          <a:p>
            <a:pPr algn="r"/>
            <a:fld id="{4D254276-EFF7-4175-AD9A-4E30D631D374}" type="slidenum">
              <a:rPr lang="pt-PT" sz="1400" b="0" strike="noStrike" spc="-1" smtClean="0">
                <a:solidFill>
                  <a:srgbClr val="000000"/>
                </a:solidFill>
                <a:uFill>
                  <a:solidFill>
                    <a:srgbClr val="FFFFFF"/>
                  </a:solidFill>
                </a:uFill>
                <a:latin typeface="Times New Roman"/>
              </a:rPr>
              <a:t>3</a:t>
            </a:fld>
            <a:endParaRPr lang="pt-P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860349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065CE1-256A-B840-A737-BA7810A24B55}"/>
              </a:ext>
            </a:extLst>
          </p:cNvPr>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1FC16-8BD8-2042-98BF-728D59A86F7F}" type="slidenum">
              <a:rPr kumimoji="0" lang="fr-FR" altLang="en-P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altLang="en-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05" name="Text Box 1">
            <a:extLst>
              <a:ext uri="{FF2B5EF4-FFF2-40B4-BE49-F238E27FC236}">
                <a16:creationId xmlns:a16="http://schemas.microsoft.com/office/drawing/2014/main" id="{7B1F9776-A749-CF49-BCE3-43469EB4DDEE}"/>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0B511C24-A3C2-FE42-B206-6849C9A9965E}"/>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PT" altLang="en-PT" dirty="0"/>
          </a:p>
        </p:txBody>
      </p:sp>
    </p:spTree>
    <p:extLst>
      <p:ext uri="{BB962C8B-B14F-4D97-AF65-F5344CB8AC3E}">
        <p14:creationId xmlns:p14="http://schemas.microsoft.com/office/powerpoint/2010/main" val="2123275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1336675"/>
            <a:ext cx="6413500" cy="3608388"/>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black contours indicate the cloud top zonal retrograde wind at 100 m s−1 to show how the wind field is perturbed by the Kelvin wave underneath. Red colours correspond to brighter fluorescence.</a:t>
            </a:r>
            <a:endParaRPr lang="en-PT"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p:nvPr>
        </p:nvSpPr>
        <p:spPr/>
        <p:txBody>
          <a:bodyPr/>
          <a:lstStyle/>
          <a:p>
            <a:pPr algn="r"/>
            <a:fld id="{4D254276-EFF7-4175-AD9A-4E30D631D374}" type="slidenum">
              <a:rPr lang="pt-PT" sz="1400" b="0" strike="noStrike" spc="-1" smtClean="0">
                <a:solidFill>
                  <a:srgbClr val="000000"/>
                </a:solidFill>
                <a:uFill>
                  <a:solidFill>
                    <a:srgbClr val="FFFFFF"/>
                  </a:solidFill>
                </a:uFill>
                <a:latin typeface="Times New Roman"/>
              </a:rPr>
              <a:t>5</a:t>
            </a:fld>
            <a:endParaRPr lang="pt-PT"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038169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065CE1-256A-B840-A737-BA7810A24B55}"/>
              </a:ext>
            </a:extLst>
          </p:cNvPr>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1FC16-8BD8-2042-98BF-728D59A86F7F}" type="slidenum">
              <a:rPr kumimoji="0" lang="fr-FR" altLang="en-P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altLang="en-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05" name="Text Box 1">
            <a:extLst>
              <a:ext uri="{FF2B5EF4-FFF2-40B4-BE49-F238E27FC236}">
                <a16:creationId xmlns:a16="http://schemas.microsoft.com/office/drawing/2014/main" id="{7B1F9776-A749-CF49-BCE3-43469EB4DDEE}"/>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0B511C24-A3C2-FE42-B206-6849C9A9965E}"/>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PT" altLang="en-PT" dirty="0"/>
          </a:p>
        </p:txBody>
      </p:sp>
    </p:spTree>
    <p:extLst>
      <p:ext uri="{BB962C8B-B14F-4D97-AF65-F5344CB8AC3E}">
        <p14:creationId xmlns:p14="http://schemas.microsoft.com/office/powerpoint/2010/main" val="638175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figures show the seasonal variation of diurnal tide in the tropical region, as function of pressure and solar longitude, for MY29.</a:t>
            </a:r>
          </a:p>
          <a:p>
            <a:r>
              <a:rPr lang="en-GB" dirty="0"/>
              <a:t>considering that GW basic characteristics are highly unconstrained by observations, our strategy was to fine tune the key parameters by comparing GCM simulated temperature with data by Mars Climate Sounder, which are the best systematic temperature measurements in the middle atmosphere, so far.</a:t>
            </a:r>
          </a:p>
          <a:p>
            <a:endParaRPr lang="en-GB" dirty="0"/>
          </a:p>
          <a:p>
            <a:r>
              <a:rPr lang="en-GB" dirty="0"/>
              <a:t>Top panels is MCS data, and the middle and bottom panels are model simulations with and without the GW scheme . Above 10 Pa both the AMPLITUDE and the INTENSITY of the thermal tides were higher in model simulations without GW, and now they are better reproduced by the model when the GW scheme is on.</a:t>
            </a:r>
          </a:p>
          <a:p>
            <a:endParaRPr lang="en-GB" dirty="0"/>
          </a:p>
          <a:p>
            <a:r>
              <a:rPr lang="en-GB" dirty="0"/>
              <a:t>(This improvements in the thermal tides reflects a general improvement in the predicted thermal structure.)</a:t>
            </a:r>
          </a:p>
          <a:p>
            <a:r>
              <a:rPr lang="en-GB" dirty="0"/>
              <a:t>However the impact on the temperature is relatively moderate 10-20 K compared with the impact on zonal winds.</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7B64ED-D76F-724C-8008-330CC8B2270C}" type="slidenum">
              <a:rPr kumimoji="0" lang="en-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517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CustomShape 1"/>
          <p:cNvSpPr/>
          <p:nvPr/>
        </p:nvSpPr>
        <p:spPr>
          <a:xfrm>
            <a:off x="1008000" y="5078520"/>
            <a:ext cx="5531760" cy="4798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2" name="Notes Placeholder 1">
            <a:extLst>
              <a:ext uri="{FF2B5EF4-FFF2-40B4-BE49-F238E27FC236}">
                <a16:creationId xmlns:a16="http://schemas.microsoft.com/office/drawing/2014/main" id="{F3A372D4-92D1-B160-20CD-A480C998968A}"/>
              </a:ext>
            </a:extLst>
          </p:cNvPr>
          <p:cNvSpPr>
            <a:spLocks noGrp="1"/>
          </p:cNvSpPr>
          <p:nvPr>
            <p:ph type="body" idx="1"/>
          </p:nvPr>
        </p:nvSpPr>
        <p:spPr/>
        <p:txBody>
          <a:bodyPr/>
          <a:lstStyle/>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CustomShape 1"/>
          <p:cNvSpPr/>
          <p:nvPr/>
        </p:nvSpPr>
        <p:spPr>
          <a:xfrm>
            <a:off x="914400" y="4343400"/>
            <a:ext cx="5029200" cy="4114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2" name="Notes Placeholder 1">
            <a:extLst>
              <a:ext uri="{FF2B5EF4-FFF2-40B4-BE49-F238E27FC236}">
                <a16:creationId xmlns:a16="http://schemas.microsoft.com/office/drawing/2014/main" id="{625154C5-3EE2-2C42-A5D2-55579DC94F21}"/>
              </a:ext>
            </a:extLst>
          </p:cNvPr>
          <p:cNvSpPr>
            <a:spLocks noGrp="1"/>
          </p:cNvSpPr>
          <p:nvPr>
            <p:ph type="body" idx="1"/>
          </p:nvPr>
        </p:nvSpPr>
        <p:spPr/>
        <p:txBody>
          <a:bodyPr/>
          <a:lstStyle/>
          <a:p>
            <a:r>
              <a:rPr lang="en-GB" dirty="0"/>
              <a:t>Top panels show the simulated mean zonal wind as function of altitude vs latitude are here, during NH spring,  without and with the GW parameterization. Positive values are prograde winds.</a:t>
            </a:r>
          </a:p>
          <a:p>
            <a:endParaRPr lang="en-GB" dirty="0"/>
          </a:p>
          <a:p>
            <a:r>
              <a:rPr lang="en-GB" dirty="0"/>
              <a:t> The panels below show  the GW drag and </a:t>
            </a:r>
            <a:r>
              <a:rPr lang="en-GB" dirty="0" err="1"/>
              <a:t>thw</a:t>
            </a:r>
            <a:r>
              <a:rPr lang="en-GB" dirty="0"/>
              <a:t> zonal wind differences. As you can see, the deposition of momentum occurs here above around 50 km and the effect is to decelerate the mid-high latitude wind jets in the NH spring.</a:t>
            </a:r>
          </a:p>
          <a:p>
            <a:r>
              <a:rPr lang="en-GB" dirty="0"/>
              <a:t>For a given phase speed c, The drag is stronger in the presence of wind jets because the intrinsic speed is larger</a:t>
            </a:r>
          </a:p>
          <a:p>
            <a:endParaRPr lang="en-GB" dirty="0"/>
          </a:p>
          <a:p>
            <a:r>
              <a:rPr lang="en-GB" dirty="0"/>
              <a:t>Deceleration/Acceleration of wind jets above 50 km, up to 100 [m/s] </a:t>
            </a:r>
          </a:p>
          <a:p>
            <a:endParaRPr lang="en-GB" dirty="0"/>
          </a:p>
          <a:p>
            <a:r>
              <a:rPr lang="en-GB" dirty="0"/>
              <a:t>(current observations in those upper layers only indirect measurements derived from the thermal wind equation)</a:t>
            </a:r>
          </a:p>
          <a:p>
            <a:endParaRPr lang="en-GB" dirty="0"/>
          </a:p>
          <a:p>
            <a:endParaRPr lang="en-GB" dirty="0"/>
          </a:p>
        </p:txBody>
      </p:sp>
    </p:spTree>
    <p:extLst>
      <p:ext uri="{BB962C8B-B14F-4D97-AF65-F5344CB8AC3E}">
        <p14:creationId xmlns:p14="http://schemas.microsoft.com/office/powerpoint/2010/main" val="1031958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27" name="PlaceHolder 2"/>
          <p:cNvSpPr>
            <a:spLocks noGrp="1"/>
          </p:cNvSpPr>
          <p:nvPr>
            <p:ph type="body"/>
          </p:nvPr>
        </p:nvSpPr>
        <p:spPr>
          <a:xfrm>
            <a:off x="609562" y="1604841"/>
            <a:ext cx="10971684"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28" name="PlaceHolder 3"/>
          <p:cNvSpPr>
            <a:spLocks noGrp="1"/>
          </p:cNvSpPr>
          <p:nvPr>
            <p:ph type="body"/>
          </p:nvPr>
        </p:nvSpPr>
        <p:spPr>
          <a:xfrm>
            <a:off x="609562" y="3682578"/>
            <a:ext cx="10971684"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30" name="PlaceHolder 2"/>
          <p:cNvSpPr>
            <a:spLocks noGrp="1"/>
          </p:cNvSpPr>
          <p:nvPr>
            <p:ph type="body"/>
          </p:nvPr>
        </p:nvSpPr>
        <p:spPr>
          <a:xfrm>
            <a:off x="609562" y="1604841"/>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31" name="PlaceHolder 3"/>
          <p:cNvSpPr>
            <a:spLocks noGrp="1"/>
          </p:cNvSpPr>
          <p:nvPr>
            <p:ph type="body"/>
          </p:nvPr>
        </p:nvSpPr>
        <p:spPr>
          <a:xfrm>
            <a:off x="6231903" y="1604841"/>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32" name="PlaceHolder 4"/>
          <p:cNvSpPr>
            <a:spLocks noGrp="1"/>
          </p:cNvSpPr>
          <p:nvPr>
            <p:ph type="body"/>
          </p:nvPr>
        </p:nvSpPr>
        <p:spPr>
          <a:xfrm>
            <a:off x="6231903" y="3682578"/>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33" name="PlaceHolder 5"/>
          <p:cNvSpPr>
            <a:spLocks noGrp="1"/>
          </p:cNvSpPr>
          <p:nvPr>
            <p:ph type="body"/>
          </p:nvPr>
        </p:nvSpPr>
        <p:spPr>
          <a:xfrm>
            <a:off x="609562" y="3682578"/>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35" name="PlaceHolder 2"/>
          <p:cNvSpPr>
            <a:spLocks noGrp="1"/>
          </p:cNvSpPr>
          <p:nvPr>
            <p:ph type="body"/>
          </p:nvPr>
        </p:nvSpPr>
        <p:spPr>
          <a:xfrm>
            <a:off x="609562" y="1604841"/>
            <a:ext cx="10971684" cy="3977484"/>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36" name="PlaceHolder 3"/>
          <p:cNvSpPr>
            <a:spLocks noGrp="1"/>
          </p:cNvSpPr>
          <p:nvPr>
            <p:ph type="body"/>
          </p:nvPr>
        </p:nvSpPr>
        <p:spPr>
          <a:xfrm>
            <a:off x="609562" y="1604841"/>
            <a:ext cx="10971684" cy="3977484"/>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pic>
        <p:nvPicPr>
          <p:cNvPr id="37" name="Picture 36"/>
          <p:cNvPicPr/>
          <p:nvPr/>
        </p:nvPicPr>
        <p:blipFill>
          <a:blip r:embed="rId2"/>
          <a:stretch/>
        </p:blipFill>
        <p:spPr>
          <a:xfrm>
            <a:off x="2772202" y="1604515"/>
            <a:ext cx="6645970" cy="3977484"/>
          </a:xfrm>
          <a:prstGeom prst="rect">
            <a:avLst/>
          </a:prstGeom>
          <a:ln>
            <a:noFill/>
          </a:ln>
        </p:spPr>
      </p:pic>
      <p:pic>
        <p:nvPicPr>
          <p:cNvPr id="38" name="Picture 37"/>
          <p:cNvPicPr/>
          <p:nvPr/>
        </p:nvPicPr>
        <p:blipFill>
          <a:blip r:embed="rId2"/>
          <a:stretch/>
        </p:blipFill>
        <p:spPr>
          <a:xfrm>
            <a:off x="2772202" y="1604515"/>
            <a:ext cx="6645970" cy="3977484"/>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092473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42" name="PlaceHolder 2"/>
          <p:cNvSpPr>
            <a:spLocks noGrp="1"/>
          </p:cNvSpPr>
          <p:nvPr>
            <p:ph type="subTitle"/>
          </p:nvPr>
        </p:nvSpPr>
        <p:spPr>
          <a:xfrm>
            <a:off x="609562" y="1604841"/>
            <a:ext cx="10971684" cy="3977484"/>
          </a:xfrm>
          <a:prstGeom prst="rect">
            <a:avLst/>
          </a:prstGeom>
        </p:spPr>
        <p:txBody>
          <a:bodyPr lIns="0" tIns="0" rIns="0" bIns="0" anchor="ctr"/>
          <a:lstStyle/>
          <a:p>
            <a:pPr algn="ctr"/>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44" name="PlaceHolder 2"/>
          <p:cNvSpPr>
            <a:spLocks noGrp="1"/>
          </p:cNvSpPr>
          <p:nvPr>
            <p:ph type="body"/>
          </p:nvPr>
        </p:nvSpPr>
        <p:spPr>
          <a:xfrm>
            <a:off x="609562" y="1604841"/>
            <a:ext cx="10971684" cy="3977484"/>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46" name="PlaceHolder 2"/>
          <p:cNvSpPr>
            <a:spLocks noGrp="1"/>
          </p:cNvSpPr>
          <p:nvPr>
            <p:ph type="body"/>
          </p:nvPr>
        </p:nvSpPr>
        <p:spPr>
          <a:xfrm>
            <a:off x="609562" y="1604841"/>
            <a:ext cx="5354133" cy="3977484"/>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47" name="PlaceHolder 3"/>
          <p:cNvSpPr>
            <a:spLocks noGrp="1"/>
          </p:cNvSpPr>
          <p:nvPr>
            <p:ph type="body"/>
          </p:nvPr>
        </p:nvSpPr>
        <p:spPr>
          <a:xfrm>
            <a:off x="6231903" y="1604841"/>
            <a:ext cx="5354133" cy="3977484"/>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609562" y="273352"/>
            <a:ext cx="10971684" cy="5308647"/>
          </a:xfrm>
          <a:prstGeom prst="rect">
            <a:avLst/>
          </a:prstGeom>
        </p:spPr>
        <p:txBody>
          <a:bodyPr lIns="0" tIns="0" rIns="0" bIns="0" anchor="ctr"/>
          <a:lstStyle/>
          <a:p>
            <a:pPr algn="ctr"/>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6" name="PlaceHolder 2"/>
          <p:cNvSpPr>
            <a:spLocks noGrp="1"/>
          </p:cNvSpPr>
          <p:nvPr>
            <p:ph type="subTitle"/>
          </p:nvPr>
        </p:nvSpPr>
        <p:spPr>
          <a:xfrm>
            <a:off x="609562" y="1604841"/>
            <a:ext cx="10971684" cy="3977484"/>
          </a:xfrm>
          <a:prstGeom prst="rect">
            <a:avLst/>
          </a:prstGeom>
        </p:spPr>
        <p:txBody>
          <a:bodyPr lIns="0" tIns="0" rIns="0" bIns="0" anchor="ctr"/>
          <a:lstStyle/>
          <a:p>
            <a:pPr algn="ctr"/>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51" name="PlaceHolder 2"/>
          <p:cNvSpPr>
            <a:spLocks noGrp="1"/>
          </p:cNvSpPr>
          <p:nvPr>
            <p:ph type="body"/>
          </p:nvPr>
        </p:nvSpPr>
        <p:spPr>
          <a:xfrm>
            <a:off x="609562" y="1604841"/>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52" name="PlaceHolder 3"/>
          <p:cNvSpPr>
            <a:spLocks noGrp="1"/>
          </p:cNvSpPr>
          <p:nvPr>
            <p:ph type="body"/>
          </p:nvPr>
        </p:nvSpPr>
        <p:spPr>
          <a:xfrm>
            <a:off x="609562" y="3682578"/>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53" name="PlaceHolder 4"/>
          <p:cNvSpPr>
            <a:spLocks noGrp="1"/>
          </p:cNvSpPr>
          <p:nvPr>
            <p:ph type="body"/>
          </p:nvPr>
        </p:nvSpPr>
        <p:spPr>
          <a:xfrm>
            <a:off x="6231903" y="1604841"/>
            <a:ext cx="5354133" cy="3977484"/>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55" name="PlaceHolder 2"/>
          <p:cNvSpPr>
            <a:spLocks noGrp="1"/>
          </p:cNvSpPr>
          <p:nvPr>
            <p:ph type="body"/>
          </p:nvPr>
        </p:nvSpPr>
        <p:spPr>
          <a:xfrm>
            <a:off x="609562" y="1604841"/>
            <a:ext cx="5354133" cy="3977484"/>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56" name="PlaceHolder 3"/>
          <p:cNvSpPr>
            <a:spLocks noGrp="1"/>
          </p:cNvSpPr>
          <p:nvPr>
            <p:ph type="body"/>
          </p:nvPr>
        </p:nvSpPr>
        <p:spPr>
          <a:xfrm>
            <a:off x="6231903" y="1604841"/>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57" name="PlaceHolder 4"/>
          <p:cNvSpPr>
            <a:spLocks noGrp="1"/>
          </p:cNvSpPr>
          <p:nvPr>
            <p:ph type="body"/>
          </p:nvPr>
        </p:nvSpPr>
        <p:spPr>
          <a:xfrm>
            <a:off x="6231903" y="3682578"/>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59" name="PlaceHolder 2"/>
          <p:cNvSpPr>
            <a:spLocks noGrp="1"/>
          </p:cNvSpPr>
          <p:nvPr>
            <p:ph type="body"/>
          </p:nvPr>
        </p:nvSpPr>
        <p:spPr>
          <a:xfrm>
            <a:off x="609562" y="1604841"/>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60" name="PlaceHolder 3"/>
          <p:cNvSpPr>
            <a:spLocks noGrp="1"/>
          </p:cNvSpPr>
          <p:nvPr>
            <p:ph type="body"/>
          </p:nvPr>
        </p:nvSpPr>
        <p:spPr>
          <a:xfrm>
            <a:off x="6231903" y="1604841"/>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61" name="PlaceHolder 4"/>
          <p:cNvSpPr>
            <a:spLocks noGrp="1"/>
          </p:cNvSpPr>
          <p:nvPr>
            <p:ph type="body"/>
          </p:nvPr>
        </p:nvSpPr>
        <p:spPr>
          <a:xfrm>
            <a:off x="609562" y="3682578"/>
            <a:ext cx="10971684"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63" name="PlaceHolder 2"/>
          <p:cNvSpPr>
            <a:spLocks noGrp="1"/>
          </p:cNvSpPr>
          <p:nvPr>
            <p:ph type="body"/>
          </p:nvPr>
        </p:nvSpPr>
        <p:spPr>
          <a:xfrm>
            <a:off x="609562" y="1604841"/>
            <a:ext cx="10971684"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64" name="PlaceHolder 3"/>
          <p:cNvSpPr>
            <a:spLocks noGrp="1"/>
          </p:cNvSpPr>
          <p:nvPr>
            <p:ph type="body"/>
          </p:nvPr>
        </p:nvSpPr>
        <p:spPr>
          <a:xfrm>
            <a:off x="609562" y="3682578"/>
            <a:ext cx="10971684"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66" name="PlaceHolder 2"/>
          <p:cNvSpPr>
            <a:spLocks noGrp="1"/>
          </p:cNvSpPr>
          <p:nvPr>
            <p:ph type="body"/>
          </p:nvPr>
        </p:nvSpPr>
        <p:spPr>
          <a:xfrm>
            <a:off x="609562" y="1604841"/>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67" name="PlaceHolder 3"/>
          <p:cNvSpPr>
            <a:spLocks noGrp="1"/>
          </p:cNvSpPr>
          <p:nvPr>
            <p:ph type="body"/>
          </p:nvPr>
        </p:nvSpPr>
        <p:spPr>
          <a:xfrm>
            <a:off x="6231903" y="1604841"/>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68" name="PlaceHolder 4"/>
          <p:cNvSpPr>
            <a:spLocks noGrp="1"/>
          </p:cNvSpPr>
          <p:nvPr>
            <p:ph type="body"/>
          </p:nvPr>
        </p:nvSpPr>
        <p:spPr>
          <a:xfrm>
            <a:off x="6231903" y="3682578"/>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69" name="PlaceHolder 5"/>
          <p:cNvSpPr>
            <a:spLocks noGrp="1"/>
          </p:cNvSpPr>
          <p:nvPr>
            <p:ph type="body"/>
          </p:nvPr>
        </p:nvSpPr>
        <p:spPr>
          <a:xfrm>
            <a:off x="609562" y="3682578"/>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71" name="PlaceHolder 2"/>
          <p:cNvSpPr>
            <a:spLocks noGrp="1"/>
          </p:cNvSpPr>
          <p:nvPr>
            <p:ph type="body"/>
          </p:nvPr>
        </p:nvSpPr>
        <p:spPr>
          <a:xfrm>
            <a:off x="609562" y="1604841"/>
            <a:ext cx="10971684" cy="3977484"/>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72" name="PlaceHolder 3"/>
          <p:cNvSpPr>
            <a:spLocks noGrp="1"/>
          </p:cNvSpPr>
          <p:nvPr>
            <p:ph type="body"/>
          </p:nvPr>
        </p:nvSpPr>
        <p:spPr>
          <a:xfrm>
            <a:off x="609562" y="1604841"/>
            <a:ext cx="10971684" cy="3977484"/>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pic>
        <p:nvPicPr>
          <p:cNvPr id="73" name="Picture 72"/>
          <p:cNvPicPr/>
          <p:nvPr/>
        </p:nvPicPr>
        <p:blipFill>
          <a:blip r:embed="rId2"/>
          <a:stretch/>
        </p:blipFill>
        <p:spPr>
          <a:xfrm>
            <a:off x="2772202" y="1604515"/>
            <a:ext cx="6645970" cy="3977484"/>
          </a:xfrm>
          <a:prstGeom prst="rect">
            <a:avLst/>
          </a:prstGeom>
          <a:ln>
            <a:noFill/>
          </a:ln>
        </p:spPr>
      </p:pic>
      <p:pic>
        <p:nvPicPr>
          <p:cNvPr id="74" name="Picture 73"/>
          <p:cNvPicPr/>
          <p:nvPr/>
        </p:nvPicPr>
        <p:blipFill>
          <a:blip r:embed="rId3"/>
          <a:stretch/>
        </p:blipFill>
        <p:spPr>
          <a:xfrm>
            <a:off x="2772202" y="1604515"/>
            <a:ext cx="6645970" cy="3977484"/>
          </a:xfrm>
          <a:prstGeom prst="rect">
            <a:avLst/>
          </a:prstGeom>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FF6D-E3E5-334A-8B3A-C102E2C025F4}"/>
              </a:ext>
            </a:extLst>
          </p:cNvPr>
          <p:cNvSpPr>
            <a:spLocks noGrp="1"/>
          </p:cNvSpPr>
          <p:nvPr>
            <p:ph type="title"/>
          </p:nvPr>
        </p:nvSpPr>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4FAF38EA-EBF1-ED4B-8376-45AB549E985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13F3EB94-CF8C-334B-A456-205A9621FBD9}"/>
              </a:ext>
            </a:extLst>
          </p:cNvPr>
          <p:cNvSpPr>
            <a:spLocks noGrp="1"/>
          </p:cNvSpPr>
          <p:nvPr>
            <p:ph type="dt" idx="10"/>
          </p:nvPr>
        </p:nvSpPr>
        <p:spPr/>
        <p:txBody>
          <a:bodyPr/>
          <a:lstStyle>
            <a:lvl1pPr>
              <a:defRPr/>
            </a:lvl1pPr>
          </a:lstStyle>
          <a:p>
            <a:endParaRPr lang="pt-PT" altLang="en-PT"/>
          </a:p>
        </p:txBody>
      </p:sp>
      <p:sp>
        <p:nvSpPr>
          <p:cNvPr id="5" name="Footer Placeholder 4">
            <a:extLst>
              <a:ext uri="{FF2B5EF4-FFF2-40B4-BE49-F238E27FC236}">
                <a16:creationId xmlns:a16="http://schemas.microsoft.com/office/drawing/2014/main" id="{28C44313-D1A5-7847-87FD-4E778CCD4360}"/>
              </a:ext>
            </a:extLst>
          </p:cNvPr>
          <p:cNvSpPr>
            <a:spLocks noGrp="1"/>
          </p:cNvSpPr>
          <p:nvPr>
            <p:ph type="ftr" idx="11"/>
          </p:nvPr>
        </p:nvSpPr>
        <p:spPr/>
        <p:txBody>
          <a:bodyPr/>
          <a:lstStyle>
            <a:lvl1pPr>
              <a:defRPr/>
            </a:lvl1pPr>
          </a:lstStyle>
          <a:p>
            <a:endParaRPr lang="pt-PT" altLang="en-PT"/>
          </a:p>
        </p:txBody>
      </p:sp>
      <p:sp>
        <p:nvSpPr>
          <p:cNvPr id="6" name="Slide Number Placeholder 5">
            <a:extLst>
              <a:ext uri="{FF2B5EF4-FFF2-40B4-BE49-F238E27FC236}">
                <a16:creationId xmlns:a16="http://schemas.microsoft.com/office/drawing/2014/main" id="{10FF61AC-BF72-A74E-AE8D-D6FC48E1C958}"/>
              </a:ext>
            </a:extLst>
          </p:cNvPr>
          <p:cNvSpPr>
            <a:spLocks noGrp="1"/>
          </p:cNvSpPr>
          <p:nvPr>
            <p:ph type="sldNum" idx="12"/>
          </p:nvPr>
        </p:nvSpPr>
        <p:spPr/>
        <p:txBody>
          <a:bodyPr/>
          <a:lstStyle>
            <a:lvl1pPr>
              <a:defRPr/>
            </a:lvl1pPr>
          </a:lstStyle>
          <a:p>
            <a:fld id="{FAB3D734-15BA-944E-A3D0-C417F208FD5E}" type="slidenum">
              <a:rPr lang="pt-PT" altLang="en-PT"/>
              <a:pPr/>
              <a:t>‹#›</a:t>
            </a:fld>
            <a:endParaRPr lang="pt-PT" altLang="en-PT"/>
          </a:p>
        </p:txBody>
      </p:sp>
    </p:spTree>
    <p:extLst>
      <p:ext uri="{BB962C8B-B14F-4D97-AF65-F5344CB8AC3E}">
        <p14:creationId xmlns:p14="http://schemas.microsoft.com/office/powerpoint/2010/main" val="2994928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8"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000000"/>
              </a:solidFill>
              <a:uFill>
                <a:solidFill>
                  <a:srgbClr val="FFFFFF"/>
                </a:solidFill>
              </a:uFill>
              <a:latin typeface="Arial"/>
            </a:endParaRPr>
          </a:p>
        </p:txBody>
      </p:sp>
      <p:sp>
        <p:nvSpPr>
          <p:cNvPr id="119" name="PlaceHolder 2"/>
          <p:cNvSpPr>
            <a:spLocks noGrp="1"/>
          </p:cNvSpPr>
          <p:nvPr>
            <p:ph type="subTitle"/>
          </p:nvPr>
        </p:nvSpPr>
        <p:spPr>
          <a:xfrm>
            <a:off x="609562" y="1604841"/>
            <a:ext cx="10971684" cy="3977484"/>
          </a:xfrm>
          <a:prstGeom prst="rect">
            <a:avLst/>
          </a:prstGeom>
        </p:spPr>
        <p:txBody>
          <a:bodyPr lIns="0" tIns="0" rIns="0" bIns="0" anchor="ctr"/>
          <a:lstStyle/>
          <a:p>
            <a:pPr algn="ctr"/>
            <a:endParaRPr lang="pt-PT" sz="3870" b="0" strike="noStrike" spc="-1">
              <a:solidFill>
                <a:srgbClr val="000000"/>
              </a:solidFill>
              <a:uFill>
                <a:solidFill>
                  <a:srgbClr val="FFFFFF"/>
                </a:solidFill>
              </a:u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000000"/>
              </a:solidFill>
              <a:uFill>
                <a:solidFill>
                  <a:srgbClr val="FFFFFF"/>
                </a:solidFill>
              </a:uFill>
              <a:latin typeface="Arial"/>
            </a:endParaRPr>
          </a:p>
        </p:txBody>
      </p:sp>
      <p:sp>
        <p:nvSpPr>
          <p:cNvPr id="121" name="PlaceHolder 2"/>
          <p:cNvSpPr>
            <a:spLocks noGrp="1"/>
          </p:cNvSpPr>
          <p:nvPr>
            <p:ph type="body"/>
          </p:nvPr>
        </p:nvSpPr>
        <p:spPr>
          <a:xfrm>
            <a:off x="609562" y="1604841"/>
            <a:ext cx="10971684" cy="3977484"/>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8" name="PlaceHolder 2"/>
          <p:cNvSpPr>
            <a:spLocks noGrp="1"/>
          </p:cNvSpPr>
          <p:nvPr>
            <p:ph type="body"/>
          </p:nvPr>
        </p:nvSpPr>
        <p:spPr>
          <a:xfrm>
            <a:off x="609562" y="1604841"/>
            <a:ext cx="10971684" cy="3977484"/>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000000"/>
              </a:solidFill>
              <a:uFill>
                <a:solidFill>
                  <a:srgbClr val="FFFFFF"/>
                </a:solidFill>
              </a:uFill>
              <a:latin typeface="Arial"/>
            </a:endParaRPr>
          </a:p>
        </p:txBody>
      </p:sp>
      <p:sp>
        <p:nvSpPr>
          <p:cNvPr id="123" name="PlaceHolder 2"/>
          <p:cNvSpPr>
            <a:spLocks noGrp="1"/>
          </p:cNvSpPr>
          <p:nvPr>
            <p:ph type="body"/>
          </p:nvPr>
        </p:nvSpPr>
        <p:spPr>
          <a:xfrm>
            <a:off x="609562" y="1604841"/>
            <a:ext cx="5354133" cy="3977484"/>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
        <p:nvSpPr>
          <p:cNvPr id="124" name="PlaceHolder 3"/>
          <p:cNvSpPr>
            <a:spLocks noGrp="1"/>
          </p:cNvSpPr>
          <p:nvPr>
            <p:ph type="body"/>
          </p:nvPr>
        </p:nvSpPr>
        <p:spPr>
          <a:xfrm>
            <a:off x="6231903" y="1604841"/>
            <a:ext cx="5354133" cy="3977484"/>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5"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000000"/>
              </a:solidFill>
              <a:uFill>
                <a:solidFill>
                  <a:srgbClr val="FFFFFF"/>
                </a:solidFill>
              </a:u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6" name="PlaceHolder 1"/>
          <p:cNvSpPr>
            <a:spLocks noGrp="1"/>
          </p:cNvSpPr>
          <p:nvPr>
            <p:ph type="subTitle"/>
          </p:nvPr>
        </p:nvSpPr>
        <p:spPr>
          <a:xfrm>
            <a:off x="609562" y="273352"/>
            <a:ext cx="10971684" cy="5308647"/>
          </a:xfrm>
          <a:prstGeom prst="rect">
            <a:avLst/>
          </a:prstGeom>
        </p:spPr>
        <p:txBody>
          <a:bodyPr lIns="0" tIns="0" rIns="0" bIns="0" anchor="ctr"/>
          <a:lstStyle/>
          <a:p>
            <a:pPr algn="ctr"/>
            <a:endParaRPr lang="pt-PT" sz="3870" b="0" strike="noStrike" spc="-1">
              <a:solidFill>
                <a:srgbClr val="000000"/>
              </a:solidFill>
              <a:uFill>
                <a:solidFill>
                  <a:srgbClr val="FFFFFF"/>
                </a:solidFill>
              </a:u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000000"/>
              </a:solidFill>
              <a:uFill>
                <a:solidFill>
                  <a:srgbClr val="FFFFFF"/>
                </a:solidFill>
              </a:uFill>
              <a:latin typeface="Arial"/>
            </a:endParaRPr>
          </a:p>
        </p:txBody>
      </p:sp>
      <p:sp>
        <p:nvSpPr>
          <p:cNvPr id="128" name="PlaceHolder 2"/>
          <p:cNvSpPr>
            <a:spLocks noGrp="1"/>
          </p:cNvSpPr>
          <p:nvPr>
            <p:ph type="body"/>
          </p:nvPr>
        </p:nvSpPr>
        <p:spPr>
          <a:xfrm>
            <a:off x="609562" y="1604841"/>
            <a:ext cx="5354133" cy="1897135"/>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
        <p:nvSpPr>
          <p:cNvPr id="129" name="PlaceHolder 3"/>
          <p:cNvSpPr>
            <a:spLocks noGrp="1"/>
          </p:cNvSpPr>
          <p:nvPr>
            <p:ph type="body"/>
          </p:nvPr>
        </p:nvSpPr>
        <p:spPr>
          <a:xfrm>
            <a:off x="609562" y="3682578"/>
            <a:ext cx="5354133" cy="1897135"/>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
        <p:nvSpPr>
          <p:cNvPr id="130" name="PlaceHolder 4"/>
          <p:cNvSpPr>
            <a:spLocks noGrp="1"/>
          </p:cNvSpPr>
          <p:nvPr>
            <p:ph type="body"/>
          </p:nvPr>
        </p:nvSpPr>
        <p:spPr>
          <a:xfrm>
            <a:off x="6231903" y="1604841"/>
            <a:ext cx="5354133" cy="3977484"/>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000000"/>
              </a:solidFill>
              <a:uFill>
                <a:solidFill>
                  <a:srgbClr val="FFFFFF"/>
                </a:solidFill>
              </a:uFill>
              <a:latin typeface="Arial"/>
            </a:endParaRPr>
          </a:p>
        </p:txBody>
      </p:sp>
      <p:sp>
        <p:nvSpPr>
          <p:cNvPr id="132" name="PlaceHolder 2"/>
          <p:cNvSpPr>
            <a:spLocks noGrp="1"/>
          </p:cNvSpPr>
          <p:nvPr>
            <p:ph type="body"/>
          </p:nvPr>
        </p:nvSpPr>
        <p:spPr>
          <a:xfrm>
            <a:off x="609562" y="1604841"/>
            <a:ext cx="5354133" cy="3977484"/>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
        <p:nvSpPr>
          <p:cNvPr id="133" name="PlaceHolder 3"/>
          <p:cNvSpPr>
            <a:spLocks noGrp="1"/>
          </p:cNvSpPr>
          <p:nvPr>
            <p:ph type="body"/>
          </p:nvPr>
        </p:nvSpPr>
        <p:spPr>
          <a:xfrm>
            <a:off x="6231903" y="1604841"/>
            <a:ext cx="5354133" cy="1897135"/>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
        <p:nvSpPr>
          <p:cNvPr id="134" name="PlaceHolder 4"/>
          <p:cNvSpPr>
            <a:spLocks noGrp="1"/>
          </p:cNvSpPr>
          <p:nvPr>
            <p:ph type="body"/>
          </p:nvPr>
        </p:nvSpPr>
        <p:spPr>
          <a:xfrm>
            <a:off x="6231903" y="3682578"/>
            <a:ext cx="5354133" cy="1897135"/>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000000"/>
              </a:solidFill>
              <a:uFill>
                <a:solidFill>
                  <a:srgbClr val="FFFFFF"/>
                </a:solidFill>
              </a:uFill>
              <a:latin typeface="Arial"/>
            </a:endParaRPr>
          </a:p>
        </p:txBody>
      </p:sp>
      <p:sp>
        <p:nvSpPr>
          <p:cNvPr id="136" name="PlaceHolder 2"/>
          <p:cNvSpPr>
            <a:spLocks noGrp="1"/>
          </p:cNvSpPr>
          <p:nvPr>
            <p:ph type="body"/>
          </p:nvPr>
        </p:nvSpPr>
        <p:spPr>
          <a:xfrm>
            <a:off x="609562" y="1604841"/>
            <a:ext cx="5354133" cy="1897135"/>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
        <p:nvSpPr>
          <p:cNvPr id="137" name="PlaceHolder 3"/>
          <p:cNvSpPr>
            <a:spLocks noGrp="1"/>
          </p:cNvSpPr>
          <p:nvPr>
            <p:ph type="body"/>
          </p:nvPr>
        </p:nvSpPr>
        <p:spPr>
          <a:xfrm>
            <a:off x="6231903" y="1604841"/>
            <a:ext cx="5354133" cy="1897135"/>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
        <p:nvSpPr>
          <p:cNvPr id="138" name="PlaceHolder 4"/>
          <p:cNvSpPr>
            <a:spLocks noGrp="1"/>
          </p:cNvSpPr>
          <p:nvPr>
            <p:ph type="body"/>
          </p:nvPr>
        </p:nvSpPr>
        <p:spPr>
          <a:xfrm>
            <a:off x="609562" y="3682578"/>
            <a:ext cx="10971684" cy="1897135"/>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000000"/>
              </a:solidFill>
              <a:uFill>
                <a:solidFill>
                  <a:srgbClr val="FFFFFF"/>
                </a:solidFill>
              </a:uFill>
              <a:latin typeface="Arial"/>
            </a:endParaRPr>
          </a:p>
        </p:txBody>
      </p:sp>
      <p:sp>
        <p:nvSpPr>
          <p:cNvPr id="140" name="PlaceHolder 2"/>
          <p:cNvSpPr>
            <a:spLocks noGrp="1"/>
          </p:cNvSpPr>
          <p:nvPr>
            <p:ph type="body"/>
          </p:nvPr>
        </p:nvSpPr>
        <p:spPr>
          <a:xfrm>
            <a:off x="609562" y="1604841"/>
            <a:ext cx="10971684" cy="1897135"/>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
        <p:nvSpPr>
          <p:cNvPr id="141" name="PlaceHolder 3"/>
          <p:cNvSpPr>
            <a:spLocks noGrp="1"/>
          </p:cNvSpPr>
          <p:nvPr>
            <p:ph type="body"/>
          </p:nvPr>
        </p:nvSpPr>
        <p:spPr>
          <a:xfrm>
            <a:off x="609562" y="3682578"/>
            <a:ext cx="10971684" cy="1897135"/>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000000"/>
              </a:solidFill>
              <a:uFill>
                <a:solidFill>
                  <a:srgbClr val="FFFFFF"/>
                </a:solidFill>
              </a:uFill>
              <a:latin typeface="Arial"/>
            </a:endParaRPr>
          </a:p>
        </p:txBody>
      </p:sp>
      <p:sp>
        <p:nvSpPr>
          <p:cNvPr id="143" name="PlaceHolder 2"/>
          <p:cNvSpPr>
            <a:spLocks noGrp="1"/>
          </p:cNvSpPr>
          <p:nvPr>
            <p:ph type="body"/>
          </p:nvPr>
        </p:nvSpPr>
        <p:spPr>
          <a:xfrm>
            <a:off x="609562" y="1604841"/>
            <a:ext cx="5354133" cy="1897135"/>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
        <p:nvSpPr>
          <p:cNvPr id="144" name="PlaceHolder 3"/>
          <p:cNvSpPr>
            <a:spLocks noGrp="1"/>
          </p:cNvSpPr>
          <p:nvPr>
            <p:ph type="body"/>
          </p:nvPr>
        </p:nvSpPr>
        <p:spPr>
          <a:xfrm>
            <a:off x="6231903" y="1604841"/>
            <a:ext cx="5354133" cy="1897135"/>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
        <p:nvSpPr>
          <p:cNvPr id="145" name="PlaceHolder 4"/>
          <p:cNvSpPr>
            <a:spLocks noGrp="1"/>
          </p:cNvSpPr>
          <p:nvPr>
            <p:ph type="body"/>
          </p:nvPr>
        </p:nvSpPr>
        <p:spPr>
          <a:xfrm>
            <a:off x="6231903" y="3682578"/>
            <a:ext cx="5354133" cy="1897135"/>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
        <p:nvSpPr>
          <p:cNvPr id="146" name="PlaceHolder 5"/>
          <p:cNvSpPr>
            <a:spLocks noGrp="1"/>
          </p:cNvSpPr>
          <p:nvPr>
            <p:ph type="body"/>
          </p:nvPr>
        </p:nvSpPr>
        <p:spPr>
          <a:xfrm>
            <a:off x="609562" y="3682578"/>
            <a:ext cx="5354133" cy="1897135"/>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000000"/>
              </a:solidFill>
              <a:uFill>
                <a:solidFill>
                  <a:srgbClr val="FFFFFF"/>
                </a:solidFill>
              </a:uFill>
              <a:latin typeface="Arial"/>
            </a:endParaRPr>
          </a:p>
        </p:txBody>
      </p:sp>
      <p:sp>
        <p:nvSpPr>
          <p:cNvPr id="148" name="PlaceHolder 2"/>
          <p:cNvSpPr>
            <a:spLocks noGrp="1"/>
          </p:cNvSpPr>
          <p:nvPr>
            <p:ph type="body"/>
          </p:nvPr>
        </p:nvSpPr>
        <p:spPr>
          <a:xfrm>
            <a:off x="609562" y="1604841"/>
            <a:ext cx="10971684" cy="3977484"/>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sp>
        <p:nvSpPr>
          <p:cNvPr id="149" name="PlaceHolder 3"/>
          <p:cNvSpPr>
            <a:spLocks noGrp="1"/>
          </p:cNvSpPr>
          <p:nvPr>
            <p:ph type="body"/>
          </p:nvPr>
        </p:nvSpPr>
        <p:spPr>
          <a:xfrm>
            <a:off x="609562" y="1604841"/>
            <a:ext cx="10971684" cy="3977484"/>
          </a:xfrm>
          <a:prstGeom prst="rect">
            <a:avLst/>
          </a:prstGeom>
        </p:spPr>
        <p:txBody>
          <a:bodyPr lIns="0" tIns="0" rIns="0" bIns="0"/>
          <a:lstStyle/>
          <a:p>
            <a:endParaRPr lang="pt-PT" sz="3870" b="0" strike="noStrike" spc="-1">
              <a:solidFill>
                <a:srgbClr val="000000"/>
              </a:solidFill>
              <a:uFill>
                <a:solidFill>
                  <a:srgbClr val="FFFFFF"/>
                </a:solidFill>
              </a:uFill>
              <a:latin typeface="Arial"/>
            </a:endParaRPr>
          </a:p>
        </p:txBody>
      </p:sp>
      <p:pic>
        <p:nvPicPr>
          <p:cNvPr id="150" name="Picture 149"/>
          <p:cNvPicPr/>
          <p:nvPr/>
        </p:nvPicPr>
        <p:blipFill>
          <a:blip r:embed="rId2"/>
          <a:stretch/>
        </p:blipFill>
        <p:spPr>
          <a:xfrm>
            <a:off x="2772202" y="1604515"/>
            <a:ext cx="6645970" cy="3977484"/>
          </a:xfrm>
          <a:prstGeom prst="rect">
            <a:avLst/>
          </a:prstGeom>
          <a:ln>
            <a:noFill/>
          </a:ln>
        </p:spPr>
      </p:pic>
      <p:pic>
        <p:nvPicPr>
          <p:cNvPr id="151" name="Picture 150"/>
          <p:cNvPicPr/>
          <p:nvPr/>
        </p:nvPicPr>
        <p:blipFill>
          <a:blip r:embed="rId3"/>
          <a:stretch/>
        </p:blipFill>
        <p:spPr>
          <a:xfrm>
            <a:off x="2772202" y="1604515"/>
            <a:ext cx="6645970" cy="3977484"/>
          </a:xfrm>
          <a:prstGeom prst="rect">
            <a:avLst/>
          </a:prstGeom>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F5936-8A4E-2C4A-ABBB-3444DC0A60F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PT"/>
          </a:p>
        </p:txBody>
      </p:sp>
      <p:sp>
        <p:nvSpPr>
          <p:cNvPr id="3" name="Subtitle 2">
            <a:extLst>
              <a:ext uri="{FF2B5EF4-FFF2-40B4-BE49-F238E27FC236}">
                <a16:creationId xmlns:a16="http://schemas.microsoft.com/office/drawing/2014/main" id="{90DDD632-BC7B-A04E-99DC-89D0DB2F3B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PT"/>
          </a:p>
        </p:txBody>
      </p:sp>
      <p:sp>
        <p:nvSpPr>
          <p:cNvPr id="4" name="Date Placeholder 3">
            <a:extLst>
              <a:ext uri="{FF2B5EF4-FFF2-40B4-BE49-F238E27FC236}">
                <a16:creationId xmlns:a16="http://schemas.microsoft.com/office/drawing/2014/main" id="{37B53FD5-EB15-7F44-953D-2A0D49B67B6D}"/>
              </a:ext>
            </a:extLst>
          </p:cNvPr>
          <p:cNvSpPr>
            <a:spLocks noGrp="1"/>
          </p:cNvSpPr>
          <p:nvPr>
            <p:ph type="dt" sz="half" idx="10"/>
          </p:nvPr>
        </p:nvSpPr>
        <p:spPr/>
        <p:txBody>
          <a:bodyPr/>
          <a:lstStyle/>
          <a:p>
            <a:fld id="{6ED7FE85-C067-304E-8D27-34A7B54AAC92}" type="datetimeFigureOut">
              <a:rPr lang="en-PT" smtClean="0"/>
              <a:t>24/05/2022</a:t>
            </a:fld>
            <a:endParaRPr lang="en-PT"/>
          </a:p>
        </p:txBody>
      </p:sp>
      <p:sp>
        <p:nvSpPr>
          <p:cNvPr id="5" name="Footer Placeholder 4">
            <a:extLst>
              <a:ext uri="{FF2B5EF4-FFF2-40B4-BE49-F238E27FC236}">
                <a16:creationId xmlns:a16="http://schemas.microsoft.com/office/drawing/2014/main" id="{59605186-D08A-0B4A-B6CF-156332E9EFFA}"/>
              </a:ext>
            </a:extLst>
          </p:cNvPr>
          <p:cNvSpPr>
            <a:spLocks noGrp="1"/>
          </p:cNvSpPr>
          <p:nvPr>
            <p:ph type="ftr" sz="quarter" idx="11"/>
          </p:nvPr>
        </p:nvSpPr>
        <p:spPr/>
        <p:txBody>
          <a:bodyPr/>
          <a:lstStyle/>
          <a:p>
            <a:endParaRPr lang="en-PT"/>
          </a:p>
        </p:txBody>
      </p:sp>
      <p:sp>
        <p:nvSpPr>
          <p:cNvPr id="6" name="Slide Number Placeholder 5">
            <a:extLst>
              <a:ext uri="{FF2B5EF4-FFF2-40B4-BE49-F238E27FC236}">
                <a16:creationId xmlns:a16="http://schemas.microsoft.com/office/drawing/2014/main" id="{113C73A8-B4C0-614E-99CC-D8D12A03D5DC}"/>
              </a:ext>
            </a:extLst>
          </p:cNvPr>
          <p:cNvSpPr>
            <a:spLocks noGrp="1"/>
          </p:cNvSpPr>
          <p:nvPr>
            <p:ph type="sldNum" sz="quarter" idx="12"/>
          </p:nvPr>
        </p:nvSpPr>
        <p:spPr/>
        <p:txBody>
          <a:bodyPr/>
          <a:lstStyle/>
          <a:p>
            <a:fld id="{32C30CE8-BC1D-B742-B88D-DC9AC8AA759D}" type="slidenum">
              <a:rPr lang="en-PT" smtClean="0"/>
              <a:t>‹#›</a:t>
            </a:fld>
            <a:endParaRPr lang="en-PT"/>
          </a:p>
        </p:txBody>
      </p:sp>
    </p:spTree>
    <p:extLst>
      <p:ext uri="{BB962C8B-B14F-4D97-AF65-F5344CB8AC3E}">
        <p14:creationId xmlns:p14="http://schemas.microsoft.com/office/powerpoint/2010/main" val="892242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10" name="PlaceHolder 2"/>
          <p:cNvSpPr>
            <a:spLocks noGrp="1"/>
          </p:cNvSpPr>
          <p:nvPr>
            <p:ph type="body"/>
          </p:nvPr>
        </p:nvSpPr>
        <p:spPr>
          <a:xfrm>
            <a:off x="609562" y="1604841"/>
            <a:ext cx="5354133" cy="3977484"/>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11" name="PlaceHolder 3"/>
          <p:cNvSpPr>
            <a:spLocks noGrp="1"/>
          </p:cNvSpPr>
          <p:nvPr>
            <p:ph type="body"/>
          </p:nvPr>
        </p:nvSpPr>
        <p:spPr>
          <a:xfrm>
            <a:off x="6231903" y="1604841"/>
            <a:ext cx="5354133" cy="3977484"/>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38091-D1F8-8349-AEE6-BA520AC24712}"/>
              </a:ext>
            </a:extLst>
          </p:cNvPr>
          <p:cNvSpPr>
            <a:spLocks noGrp="1"/>
          </p:cNvSpPr>
          <p:nvPr>
            <p:ph type="title"/>
          </p:nvPr>
        </p:nvSpPr>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352F5B87-590A-AD49-A945-05F09E31ECA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5A5161B2-661E-E046-A352-7AB668067FCC}"/>
              </a:ext>
            </a:extLst>
          </p:cNvPr>
          <p:cNvSpPr>
            <a:spLocks noGrp="1"/>
          </p:cNvSpPr>
          <p:nvPr>
            <p:ph type="dt" sz="half" idx="10"/>
          </p:nvPr>
        </p:nvSpPr>
        <p:spPr/>
        <p:txBody>
          <a:bodyPr/>
          <a:lstStyle/>
          <a:p>
            <a:fld id="{6ED7FE85-C067-304E-8D27-34A7B54AAC92}" type="datetimeFigureOut">
              <a:rPr lang="en-PT" smtClean="0"/>
              <a:t>24/05/2022</a:t>
            </a:fld>
            <a:endParaRPr lang="en-PT"/>
          </a:p>
        </p:txBody>
      </p:sp>
      <p:sp>
        <p:nvSpPr>
          <p:cNvPr id="5" name="Footer Placeholder 4">
            <a:extLst>
              <a:ext uri="{FF2B5EF4-FFF2-40B4-BE49-F238E27FC236}">
                <a16:creationId xmlns:a16="http://schemas.microsoft.com/office/drawing/2014/main" id="{9AEB63DF-6F37-6340-A397-D7D466040A73}"/>
              </a:ext>
            </a:extLst>
          </p:cNvPr>
          <p:cNvSpPr>
            <a:spLocks noGrp="1"/>
          </p:cNvSpPr>
          <p:nvPr>
            <p:ph type="ftr" sz="quarter" idx="11"/>
          </p:nvPr>
        </p:nvSpPr>
        <p:spPr/>
        <p:txBody>
          <a:bodyPr/>
          <a:lstStyle/>
          <a:p>
            <a:endParaRPr lang="en-PT"/>
          </a:p>
        </p:txBody>
      </p:sp>
      <p:sp>
        <p:nvSpPr>
          <p:cNvPr id="6" name="Slide Number Placeholder 5">
            <a:extLst>
              <a:ext uri="{FF2B5EF4-FFF2-40B4-BE49-F238E27FC236}">
                <a16:creationId xmlns:a16="http://schemas.microsoft.com/office/drawing/2014/main" id="{C6B9A95D-FF3A-3F40-A532-86E7C28B21F0}"/>
              </a:ext>
            </a:extLst>
          </p:cNvPr>
          <p:cNvSpPr>
            <a:spLocks noGrp="1"/>
          </p:cNvSpPr>
          <p:nvPr>
            <p:ph type="sldNum" sz="quarter" idx="12"/>
          </p:nvPr>
        </p:nvSpPr>
        <p:spPr/>
        <p:txBody>
          <a:bodyPr/>
          <a:lstStyle/>
          <a:p>
            <a:fld id="{32C30CE8-BC1D-B742-B88D-DC9AC8AA759D}" type="slidenum">
              <a:rPr lang="en-PT" smtClean="0"/>
              <a:t>‹#›</a:t>
            </a:fld>
            <a:endParaRPr lang="en-PT"/>
          </a:p>
        </p:txBody>
      </p:sp>
    </p:spTree>
    <p:extLst>
      <p:ext uri="{BB962C8B-B14F-4D97-AF65-F5344CB8AC3E}">
        <p14:creationId xmlns:p14="http://schemas.microsoft.com/office/powerpoint/2010/main" val="2632585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E9D2A-0BB3-7C45-B5A1-A3D6330A65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PT"/>
          </a:p>
        </p:txBody>
      </p:sp>
      <p:sp>
        <p:nvSpPr>
          <p:cNvPr id="3" name="Text Placeholder 2">
            <a:extLst>
              <a:ext uri="{FF2B5EF4-FFF2-40B4-BE49-F238E27FC236}">
                <a16:creationId xmlns:a16="http://schemas.microsoft.com/office/drawing/2014/main" id="{98FFE037-981B-4E41-AC5B-4FA351ECC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DFCA8A6-A1DB-C640-A994-F46111AA9AC9}"/>
              </a:ext>
            </a:extLst>
          </p:cNvPr>
          <p:cNvSpPr>
            <a:spLocks noGrp="1"/>
          </p:cNvSpPr>
          <p:nvPr>
            <p:ph type="dt" sz="half" idx="10"/>
          </p:nvPr>
        </p:nvSpPr>
        <p:spPr/>
        <p:txBody>
          <a:bodyPr/>
          <a:lstStyle/>
          <a:p>
            <a:fld id="{6ED7FE85-C067-304E-8D27-34A7B54AAC92}" type="datetimeFigureOut">
              <a:rPr lang="en-PT" smtClean="0"/>
              <a:t>24/05/2022</a:t>
            </a:fld>
            <a:endParaRPr lang="en-PT"/>
          </a:p>
        </p:txBody>
      </p:sp>
      <p:sp>
        <p:nvSpPr>
          <p:cNvPr id="5" name="Footer Placeholder 4">
            <a:extLst>
              <a:ext uri="{FF2B5EF4-FFF2-40B4-BE49-F238E27FC236}">
                <a16:creationId xmlns:a16="http://schemas.microsoft.com/office/drawing/2014/main" id="{832F8B44-E070-274D-B534-A77221D281A4}"/>
              </a:ext>
            </a:extLst>
          </p:cNvPr>
          <p:cNvSpPr>
            <a:spLocks noGrp="1"/>
          </p:cNvSpPr>
          <p:nvPr>
            <p:ph type="ftr" sz="quarter" idx="11"/>
          </p:nvPr>
        </p:nvSpPr>
        <p:spPr/>
        <p:txBody>
          <a:bodyPr/>
          <a:lstStyle/>
          <a:p>
            <a:endParaRPr lang="en-PT"/>
          </a:p>
        </p:txBody>
      </p:sp>
      <p:sp>
        <p:nvSpPr>
          <p:cNvPr id="6" name="Slide Number Placeholder 5">
            <a:extLst>
              <a:ext uri="{FF2B5EF4-FFF2-40B4-BE49-F238E27FC236}">
                <a16:creationId xmlns:a16="http://schemas.microsoft.com/office/drawing/2014/main" id="{4CEDE49F-7101-E74C-98BA-F745E953F2AC}"/>
              </a:ext>
            </a:extLst>
          </p:cNvPr>
          <p:cNvSpPr>
            <a:spLocks noGrp="1"/>
          </p:cNvSpPr>
          <p:nvPr>
            <p:ph type="sldNum" sz="quarter" idx="12"/>
          </p:nvPr>
        </p:nvSpPr>
        <p:spPr/>
        <p:txBody>
          <a:bodyPr/>
          <a:lstStyle/>
          <a:p>
            <a:fld id="{32C30CE8-BC1D-B742-B88D-DC9AC8AA759D}" type="slidenum">
              <a:rPr lang="en-PT" smtClean="0"/>
              <a:t>‹#›</a:t>
            </a:fld>
            <a:endParaRPr lang="en-PT"/>
          </a:p>
        </p:txBody>
      </p:sp>
    </p:spTree>
    <p:extLst>
      <p:ext uri="{BB962C8B-B14F-4D97-AF65-F5344CB8AC3E}">
        <p14:creationId xmlns:p14="http://schemas.microsoft.com/office/powerpoint/2010/main" val="1340918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4336-7DC5-0140-9745-5E40017AC625}"/>
              </a:ext>
            </a:extLst>
          </p:cNvPr>
          <p:cNvSpPr>
            <a:spLocks noGrp="1"/>
          </p:cNvSpPr>
          <p:nvPr>
            <p:ph type="title"/>
          </p:nvPr>
        </p:nvSpPr>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BB73315D-1102-2B4E-A515-FEBE50C669F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Content Placeholder 3">
            <a:extLst>
              <a:ext uri="{FF2B5EF4-FFF2-40B4-BE49-F238E27FC236}">
                <a16:creationId xmlns:a16="http://schemas.microsoft.com/office/drawing/2014/main" id="{9BA38121-D855-5E4C-85DE-6BFBE5362EF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5" name="Date Placeholder 4">
            <a:extLst>
              <a:ext uri="{FF2B5EF4-FFF2-40B4-BE49-F238E27FC236}">
                <a16:creationId xmlns:a16="http://schemas.microsoft.com/office/drawing/2014/main" id="{59690FD8-0D15-144D-9D91-AD10DC10E6C5}"/>
              </a:ext>
            </a:extLst>
          </p:cNvPr>
          <p:cNvSpPr>
            <a:spLocks noGrp="1"/>
          </p:cNvSpPr>
          <p:nvPr>
            <p:ph type="dt" sz="half" idx="10"/>
          </p:nvPr>
        </p:nvSpPr>
        <p:spPr/>
        <p:txBody>
          <a:bodyPr/>
          <a:lstStyle/>
          <a:p>
            <a:fld id="{6ED7FE85-C067-304E-8D27-34A7B54AAC92}" type="datetimeFigureOut">
              <a:rPr lang="en-PT" smtClean="0"/>
              <a:t>24/05/2022</a:t>
            </a:fld>
            <a:endParaRPr lang="en-PT"/>
          </a:p>
        </p:txBody>
      </p:sp>
      <p:sp>
        <p:nvSpPr>
          <p:cNvPr id="6" name="Footer Placeholder 5">
            <a:extLst>
              <a:ext uri="{FF2B5EF4-FFF2-40B4-BE49-F238E27FC236}">
                <a16:creationId xmlns:a16="http://schemas.microsoft.com/office/drawing/2014/main" id="{565EF028-5EFE-9A46-A17B-27C68C9A71AE}"/>
              </a:ext>
            </a:extLst>
          </p:cNvPr>
          <p:cNvSpPr>
            <a:spLocks noGrp="1"/>
          </p:cNvSpPr>
          <p:nvPr>
            <p:ph type="ftr" sz="quarter" idx="11"/>
          </p:nvPr>
        </p:nvSpPr>
        <p:spPr/>
        <p:txBody>
          <a:bodyPr/>
          <a:lstStyle/>
          <a:p>
            <a:endParaRPr lang="en-PT"/>
          </a:p>
        </p:txBody>
      </p:sp>
      <p:sp>
        <p:nvSpPr>
          <p:cNvPr id="7" name="Slide Number Placeholder 6">
            <a:extLst>
              <a:ext uri="{FF2B5EF4-FFF2-40B4-BE49-F238E27FC236}">
                <a16:creationId xmlns:a16="http://schemas.microsoft.com/office/drawing/2014/main" id="{A52F1628-A6D9-5440-A88E-7A82417B0D03}"/>
              </a:ext>
            </a:extLst>
          </p:cNvPr>
          <p:cNvSpPr>
            <a:spLocks noGrp="1"/>
          </p:cNvSpPr>
          <p:nvPr>
            <p:ph type="sldNum" sz="quarter" idx="12"/>
          </p:nvPr>
        </p:nvSpPr>
        <p:spPr/>
        <p:txBody>
          <a:bodyPr/>
          <a:lstStyle/>
          <a:p>
            <a:fld id="{32C30CE8-BC1D-B742-B88D-DC9AC8AA759D}" type="slidenum">
              <a:rPr lang="en-PT" smtClean="0"/>
              <a:t>‹#›</a:t>
            </a:fld>
            <a:endParaRPr lang="en-PT"/>
          </a:p>
        </p:txBody>
      </p:sp>
    </p:spTree>
    <p:extLst>
      <p:ext uri="{BB962C8B-B14F-4D97-AF65-F5344CB8AC3E}">
        <p14:creationId xmlns:p14="http://schemas.microsoft.com/office/powerpoint/2010/main" val="545366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0D12-AF4A-BA4E-89E2-955E3E942FBD}"/>
              </a:ext>
            </a:extLst>
          </p:cNvPr>
          <p:cNvSpPr>
            <a:spLocks noGrp="1"/>
          </p:cNvSpPr>
          <p:nvPr>
            <p:ph type="title"/>
          </p:nvPr>
        </p:nvSpPr>
        <p:spPr>
          <a:xfrm>
            <a:off x="839788" y="365125"/>
            <a:ext cx="10515600" cy="1325563"/>
          </a:xfrm>
        </p:spPr>
        <p:txBody>
          <a:bodyPr/>
          <a:lstStyle/>
          <a:p>
            <a:r>
              <a:rPr lang="en-GB"/>
              <a:t>Click to edit Master title style</a:t>
            </a:r>
            <a:endParaRPr lang="en-PT"/>
          </a:p>
        </p:txBody>
      </p:sp>
      <p:sp>
        <p:nvSpPr>
          <p:cNvPr id="3" name="Text Placeholder 2">
            <a:extLst>
              <a:ext uri="{FF2B5EF4-FFF2-40B4-BE49-F238E27FC236}">
                <a16:creationId xmlns:a16="http://schemas.microsoft.com/office/drawing/2014/main" id="{1FE59EDD-78BF-6D48-BBA3-C88AF93374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6BC2A72-23B8-DD41-A295-C33D3DA6C10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5" name="Text Placeholder 4">
            <a:extLst>
              <a:ext uri="{FF2B5EF4-FFF2-40B4-BE49-F238E27FC236}">
                <a16:creationId xmlns:a16="http://schemas.microsoft.com/office/drawing/2014/main" id="{9120BAFD-314C-9E4B-93DE-A8BD7305CF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7438189-0518-0F49-AAF0-D879002DC02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7" name="Date Placeholder 6">
            <a:extLst>
              <a:ext uri="{FF2B5EF4-FFF2-40B4-BE49-F238E27FC236}">
                <a16:creationId xmlns:a16="http://schemas.microsoft.com/office/drawing/2014/main" id="{E884415B-B881-BE44-A5D7-B84D44BE51E4}"/>
              </a:ext>
            </a:extLst>
          </p:cNvPr>
          <p:cNvSpPr>
            <a:spLocks noGrp="1"/>
          </p:cNvSpPr>
          <p:nvPr>
            <p:ph type="dt" sz="half" idx="10"/>
          </p:nvPr>
        </p:nvSpPr>
        <p:spPr/>
        <p:txBody>
          <a:bodyPr/>
          <a:lstStyle/>
          <a:p>
            <a:fld id="{6ED7FE85-C067-304E-8D27-34A7B54AAC92}" type="datetimeFigureOut">
              <a:rPr lang="en-PT" smtClean="0"/>
              <a:t>24/05/2022</a:t>
            </a:fld>
            <a:endParaRPr lang="en-PT"/>
          </a:p>
        </p:txBody>
      </p:sp>
      <p:sp>
        <p:nvSpPr>
          <p:cNvPr id="8" name="Footer Placeholder 7">
            <a:extLst>
              <a:ext uri="{FF2B5EF4-FFF2-40B4-BE49-F238E27FC236}">
                <a16:creationId xmlns:a16="http://schemas.microsoft.com/office/drawing/2014/main" id="{4938CD13-F59A-B94F-9B05-94ECFC086B6C}"/>
              </a:ext>
            </a:extLst>
          </p:cNvPr>
          <p:cNvSpPr>
            <a:spLocks noGrp="1"/>
          </p:cNvSpPr>
          <p:nvPr>
            <p:ph type="ftr" sz="quarter" idx="11"/>
          </p:nvPr>
        </p:nvSpPr>
        <p:spPr/>
        <p:txBody>
          <a:bodyPr/>
          <a:lstStyle/>
          <a:p>
            <a:endParaRPr lang="en-PT"/>
          </a:p>
        </p:txBody>
      </p:sp>
      <p:sp>
        <p:nvSpPr>
          <p:cNvPr id="9" name="Slide Number Placeholder 8">
            <a:extLst>
              <a:ext uri="{FF2B5EF4-FFF2-40B4-BE49-F238E27FC236}">
                <a16:creationId xmlns:a16="http://schemas.microsoft.com/office/drawing/2014/main" id="{B916BD0F-8094-AA4F-BDED-BDA748B17597}"/>
              </a:ext>
            </a:extLst>
          </p:cNvPr>
          <p:cNvSpPr>
            <a:spLocks noGrp="1"/>
          </p:cNvSpPr>
          <p:nvPr>
            <p:ph type="sldNum" sz="quarter" idx="12"/>
          </p:nvPr>
        </p:nvSpPr>
        <p:spPr/>
        <p:txBody>
          <a:bodyPr/>
          <a:lstStyle/>
          <a:p>
            <a:fld id="{32C30CE8-BC1D-B742-B88D-DC9AC8AA759D}" type="slidenum">
              <a:rPr lang="en-PT" smtClean="0"/>
              <a:t>‹#›</a:t>
            </a:fld>
            <a:endParaRPr lang="en-PT"/>
          </a:p>
        </p:txBody>
      </p:sp>
    </p:spTree>
    <p:extLst>
      <p:ext uri="{BB962C8B-B14F-4D97-AF65-F5344CB8AC3E}">
        <p14:creationId xmlns:p14="http://schemas.microsoft.com/office/powerpoint/2010/main" val="3716124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B20A9-2930-8248-BD6E-CFB45BBE6402}"/>
              </a:ext>
            </a:extLst>
          </p:cNvPr>
          <p:cNvSpPr>
            <a:spLocks noGrp="1"/>
          </p:cNvSpPr>
          <p:nvPr>
            <p:ph type="title"/>
          </p:nvPr>
        </p:nvSpPr>
        <p:spPr/>
        <p:txBody>
          <a:bodyPr/>
          <a:lstStyle/>
          <a:p>
            <a:r>
              <a:rPr lang="en-GB"/>
              <a:t>Click to edit Master title style</a:t>
            </a:r>
            <a:endParaRPr lang="en-PT"/>
          </a:p>
        </p:txBody>
      </p:sp>
      <p:sp>
        <p:nvSpPr>
          <p:cNvPr id="3" name="Date Placeholder 2">
            <a:extLst>
              <a:ext uri="{FF2B5EF4-FFF2-40B4-BE49-F238E27FC236}">
                <a16:creationId xmlns:a16="http://schemas.microsoft.com/office/drawing/2014/main" id="{F0875D23-5730-2147-878A-6AB1EC7815E2}"/>
              </a:ext>
            </a:extLst>
          </p:cNvPr>
          <p:cNvSpPr>
            <a:spLocks noGrp="1"/>
          </p:cNvSpPr>
          <p:nvPr>
            <p:ph type="dt" sz="half" idx="10"/>
          </p:nvPr>
        </p:nvSpPr>
        <p:spPr/>
        <p:txBody>
          <a:bodyPr/>
          <a:lstStyle/>
          <a:p>
            <a:fld id="{6ED7FE85-C067-304E-8D27-34A7B54AAC92}" type="datetimeFigureOut">
              <a:rPr lang="en-PT" smtClean="0"/>
              <a:t>24/05/2022</a:t>
            </a:fld>
            <a:endParaRPr lang="en-PT"/>
          </a:p>
        </p:txBody>
      </p:sp>
      <p:sp>
        <p:nvSpPr>
          <p:cNvPr id="4" name="Footer Placeholder 3">
            <a:extLst>
              <a:ext uri="{FF2B5EF4-FFF2-40B4-BE49-F238E27FC236}">
                <a16:creationId xmlns:a16="http://schemas.microsoft.com/office/drawing/2014/main" id="{709DA3A7-3E09-3F44-89D3-C3D3AD9B5D7D}"/>
              </a:ext>
            </a:extLst>
          </p:cNvPr>
          <p:cNvSpPr>
            <a:spLocks noGrp="1"/>
          </p:cNvSpPr>
          <p:nvPr>
            <p:ph type="ftr" sz="quarter" idx="11"/>
          </p:nvPr>
        </p:nvSpPr>
        <p:spPr/>
        <p:txBody>
          <a:bodyPr/>
          <a:lstStyle/>
          <a:p>
            <a:endParaRPr lang="en-PT"/>
          </a:p>
        </p:txBody>
      </p:sp>
      <p:sp>
        <p:nvSpPr>
          <p:cNvPr id="5" name="Slide Number Placeholder 4">
            <a:extLst>
              <a:ext uri="{FF2B5EF4-FFF2-40B4-BE49-F238E27FC236}">
                <a16:creationId xmlns:a16="http://schemas.microsoft.com/office/drawing/2014/main" id="{B1003120-7580-D14F-A2D8-BAD08A067D89}"/>
              </a:ext>
            </a:extLst>
          </p:cNvPr>
          <p:cNvSpPr>
            <a:spLocks noGrp="1"/>
          </p:cNvSpPr>
          <p:nvPr>
            <p:ph type="sldNum" sz="quarter" idx="12"/>
          </p:nvPr>
        </p:nvSpPr>
        <p:spPr/>
        <p:txBody>
          <a:bodyPr/>
          <a:lstStyle/>
          <a:p>
            <a:fld id="{32C30CE8-BC1D-B742-B88D-DC9AC8AA759D}" type="slidenum">
              <a:rPr lang="en-PT" smtClean="0"/>
              <a:t>‹#›</a:t>
            </a:fld>
            <a:endParaRPr lang="en-PT"/>
          </a:p>
        </p:txBody>
      </p:sp>
    </p:spTree>
    <p:extLst>
      <p:ext uri="{BB962C8B-B14F-4D97-AF65-F5344CB8AC3E}">
        <p14:creationId xmlns:p14="http://schemas.microsoft.com/office/powerpoint/2010/main" val="48774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8A13D4-5148-F24D-881C-04DA276901B4}"/>
              </a:ext>
            </a:extLst>
          </p:cNvPr>
          <p:cNvSpPr>
            <a:spLocks noGrp="1"/>
          </p:cNvSpPr>
          <p:nvPr>
            <p:ph type="dt" sz="half" idx="10"/>
          </p:nvPr>
        </p:nvSpPr>
        <p:spPr/>
        <p:txBody>
          <a:bodyPr/>
          <a:lstStyle/>
          <a:p>
            <a:fld id="{6ED7FE85-C067-304E-8D27-34A7B54AAC92}" type="datetimeFigureOut">
              <a:rPr lang="en-PT" smtClean="0"/>
              <a:t>24/05/2022</a:t>
            </a:fld>
            <a:endParaRPr lang="en-PT"/>
          </a:p>
        </p:txBody>
      </p:sp>
      <p:sp>
        <p:nvSpPr>
          <p:cNvPr id="3" name="Footer Placeholder 2">
            <a:extLst>
              <a:ext uri="{FF2B5EF4-FFF2-40B4-BE49-F238E27FC236}">
                <a16:creationId xmlns:a16="http://schemas.microsoft.com/office/drawing/2014/main" id="{B87749B3-2F7E-8C44-9203-95CC93DF0C58}"/>
              </a:ext>
            </a:extLst>
          </p:cNvPr>
          <p:cNvSpPr>
            <a:spLocks noGrp="1"/>
          </p:cNvSpPr>
          <p:nvPr>
            <p:ph type="ftr" sz="quarter" idx="11"/>
          </p:nvPr>
        </p:nvSpPr>
        <p:spPr/>
        <p:txBody>
          <a:bodyPr/>
          <a:lstStyle/>
          <a:p>
            <a:endParaRPr lang="en-PT"/>
          </a:p>
        </p:txBody>
      </p:sp>
      <p:sp>
        <p:nvSpPr>
          <p:cNvPr id="4" name="Slide Number Placeholder 3">
            <a:extLst>
              <a:ext uri="{FF2B5EF4-FFF2-40B4-BE49-F238E27FC236}">
                <a16:creationId xmlns:a16="http://schemas.microsoft.com/office/drawing/2014/main" id="{FDA9392A-C2F3-D74A-A962-37E4D89FE449}"/>
              </a:ext>
            </a:extLst>
          </p:cNvPr>
          <p:cNvSpPr>
            <a:spLocks noGrp="1"/>
          </p:cNvSpPr>
          <p:nvPr>
            <p:ph type="sldNum" sz="quarter" idx="12"/>
          </p:nvPr>
        </p:nvSpPr>
        <p:spPr/>
        <p:txBody>
          <a:bodyPr/>
          <a:lstStyle/>
          <a:p>
            <a:fld id="{32C30CE8-BC1D-B742-B88D-DC9AC8AA759D}" type="slidenum">
              <a:rPr lang="en-PT" smtClean="0"/>
              <a:t>‹#›</a:t>
            </a:fld>
            <a:endParaRPr lang="en-PT"/>
          </a:p>
        </p:txBody>
      </p:sp>
    </p:spTree>
    <p:extLst>
      <p:ext uri="{BB962C8B-B14F-4D97-AF65-F5344CB8AC3E}">
        <p14:creationId xmlns:p14="http://schemas.microsoft.com/office/powerpoint/2010/main" val="3854358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57AE2-902E-8C40-A69B-3AA3F36D1C3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T"/>
          </a:p>
        </p:txBody>
      </p:sp>
      <p:sp>
        <p:nvSpPr>
          <p:cNvPr id="3" name="Content Placeholder 2">
            <a:extLst>
              <a:ext uri="{FF2B5EF4-FFF2-40B4-BE49-F238E27FC236}">
                <a16:creationId xmlns:a16="http://schemas.microsoft.com/office/drawing/2014/main" id="{446C879E-F34E-0F43-A88C-A0222AD94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Text Placeholder 3">
            <a:extLst>
              <a:ext uri="{FF2B5EF4-FFF2-40B4-BE49-F238E27FC236}">
                <a16:creationId xmlns:a16="http://schemas.microsoft.com/office/drawing/2014/main" id="{A708AE33-E0B4-624B-B50E-4145A6A02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C0281E-D637-0C48-BBB7-6CF3605B65EE}"/>
              </a:ext>
            </a:extLst>
          </p:cNvPr>
          <p:cNvSpPr>
            <a:spLocks noGrp="1"/>
          </p:cNvSpPr>
          <p:nvPr>
            <p:ph type="dt" sz="half" idx="10"/>
          </p:nvPr>
        </p:nvSpPr>
        <p:spPr/>
        <p:txBody>
          <a:bodyPr/>
          <a:lstStyle/>
          <a:p>
            <a:fld id="{6ED7FE85-C067-304E-8D27-34A7B54AAC92}" type="datetimeFigureOut">
              <a:rPr lang="en-PT" smtClean="0"/>
              <a:t>24/05/2022</a:t>
            </a:fld>
            <a:endParaRPr lang="en-PT"/>
          </a:p>
        </p:txBody>
      </p:sp>
      <p:sp>
        <p:nvSpPr>
          <p:cNvPr id="6" name="Footer Placeholder 5">
            <a:extLst>
              <a:ext uri="{FF2B5EF4-FFF2-40B4-BE49-F238E27FC236}">
                <a16:creationId xmlns:a16="http://schemas.microsoft.com/office/drawing/2014/main" id="{4D419DF9-E810-FF40-BB4E-C2B54B6DD733}"/>
              </a:ext>
            </a:extLst>
          </p:cNvPr>
          <p:cNvSpPr>
            <a:spLocks noGrp="1"/>
          </p:cNvSpPr>
          <p:nvPr>
            <p:ph type="ftr" sz="quarter" idx="11"/>
          </p:nvPr>
        </p:nvSpPr>
        <p:spPr/>
        <p:txBody>
          <a:bodyPr/>
          <a:lstStyle/>
          <a:p>
            <a:endParaRPr lang="en-PT"/>
          </a:p>
        </p:txBody>
      </p:sp>
      <p:sp>
        <p:nvSpPr>
          <p:cNvPr id="7" name="Slide Number Placeholder 6">
            <a:extLst>
              <a:ext uri="{FF2B5EF4-FFF2-40B4-BE49-F238E27FC236}">
                <a16:creationId xmlns:a16="http://schemas.microsoft.com/office/drawing/2014/main" id="{76A5F487-F286-1740-9817-94E2948D9093}"/>
              </a:ext>
            </a:extLst>
          </p:cNvPr>
          <p:cNvSpPr>
            <a:spLocks noGrp="1"/>
          </p:cNvSpPr>
          <p:nvPr>
            <p:ph type="sldNum" sz="quarter" idx="12"/>
          </p:nvPr>
        </p:nvSpPr>
        <p:spPr/>
        <p:txBody>
          <a:bodyPr/>
          <a:lstStyle/>
          <a:p>
            <a:fld id="{32C30CE8-BC1D-B742-B88D-DC9AC8AA759D}" type="slidenum">
              <a:rPr lang="en-PT" smtClean="0"/>
              <a:t>‹#›</a:t>
            </a:fld>
            <a:endParaRPr lang="en-PT"/>
          </a:p>
        </p:txBody>
      </p:sp>
    </p:spTree>
    <p:extLst>
      <p:ext uri="{BB962C8B-B14F-4D97-AF65-F5344CB8AC3E}">
        <p14:creationId xmlns:p14="http://schemas.microsoft.com/office/powerpoint/2010/main" val="3332964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8728C-EA5B-D348-8F15-9D8849A1030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T"/>
          </a:p>
        </p:txBody>
      </p:sp>
      <p:sp>
        <p:nvSpPr>
          <p:cNvPr id="3" name="Picture Placeholder 2">
            <a:extLst>
              <a:ext uri="{FF2B5EF4-FFF2-40B4-BE49-F238E27FC236}">
                <a16:creationId xmlns:a16="http://schemas.microsoft.com/office/drawing/2014/main" id="{3230D89A-BCE5-3549-9663-DBAD9D3BE0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T"/>
          </a:p>
        </p:txBody>
      </p:sp>
      <p:sp>
        <p:nvSpPr>
          <p:cNvPr id="4" name="Text Placeholder 3">
            <a:extLst>
              <a:ext uri="{FF2B5EF4-FFF2-40B4-BE49-F238E27FC236}">
                <a16:creationId xmlns:a16="http://schemas.microsoft.com/office/drawing/2014/main" id="{FB81ECD7-79D9-F34F-8C28-E1AA4CAAD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4876CF-276F-1241-B000-18A9D5646F0C}"/>
              </a:ext>
            </a:extLst>
          </p:cNvPr>
          <p:cNvSpPr>
            <a:spLocks noGrp="1"/>
          </p:cNvSpPr>
          <p:nvPr>
            <p:ph type="dt" sz="half" idx="10"/>
          </p:nvPr>
        </p:nvSpPr>
        <p:spPr/>
        <p:txBody>
          <a:bodyPr/>
          <a:lstStyle/>
          <a:p>
            <a:fld id="{6ED7FE85-C067-304E-8D27-34A7B54AAC92}" type="datetimeFigureOut">
              <a:rPr lang="en-PT" smtClean="0"/>
              <a:t>24/05/2022</a:t>
            </a:fld>
            <a:endParaRPr lang="en-PT"/>
          </a:p>
        </p:txBody>
      </p:sp>
      <p:sp>
        <p:nvSpPr>
          <p:cNvPr id="6" name="Footer Placeholder 5">
            <a:extLst>
              <a:ext uri="{FF2B5EF4-FFF2-40B4-BE49-F238E27FC236}">
                <a16:creationId xmlns:a16="http://schemas.microsoft.com/office/drawing/2014/main" id="{B976E396-E89F-D643-8C9F-2E4BD704F82F}"/>
              </a:ext>
            </a:extLst>
          </p:cNvPr>
          <p:cNvSpPr>
            <a:spLocks noGrp="1"/>
          </p:cNvSpPr>
          <p:nvPr>
            <p:ph type="ftr" sz="quarter" idx="11"/>
          </p:nvPr>
        </p:nvSpPr>
        <p:spPr/>
        <p:txBody>
          <a:bodyPr/>
          <a:lstStyle/>
          <a:p>
            <a:endParaRPr lang="en-PT"/>
          </a:p>
        </p:txBody>
      </p:sp>
      <p:sp>
        <p:nvSpPr>
          <p:cNvPr id="7" name="Slide Number Placeholder 6">
            <a:extLst>
              <a:ext uri="{FF2B5EF4-FFF2-40B4-BE49-F238E27FC236}">
                <a16:creationId xmlns:a16="http://schemas.microsoft.com/office/drawing/2014/main" id="{F3822CC0-F036-D248-BF13-BF9C619B6256}"/>
              </a:ext>
            </a:extLst>
          </p:cNvPr>
          <p:cNvSpPr>
            <a:spLocks noGrp="1"/>
          </p:cNvSpPr>
          <p:nvPr>
            <p:ph type="sldNum" sz="quarter" idx="12"/>
          </p:nvPr>
        </p:nvSpPr>
        <p:spPr/>
        <p:txBody>
          <a:bodyPr/>
          <a:lstStyle/>
          <a:p>
            <a:fld id="{32C30CE8-BC1D-B742-B88D-DC9AC8AA759D}" type="slidenum">
              <a:rPr lang="en-PT" smtClean="0"/>
              <a:t>‹#›</a:t>
            </a:fld>
            <a:endParaRPr lang="en-PT"/>
          </a:p>
        </p:txBody>
      </p:sp>
    </p:spTree>
    <p:extLst>
      <p:ext uri="{BB962C8B-B14F-4D97-AF65-F5344CB8AC3E}">
        <p14:creationId xmlns:p14="http://schemas.microsoft.com/office/powerpoint/2010/main" val="19399697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A8CF-320F-7543-A70B-8618ED4DBA87}"/>
              </a:ext>
            </a:extLst>
          </p:cNvPr>
          <p:cNvSpPr>
            <a:spLocks noGrp="1"/>
          </p:cNvSpPr>
          <p:nvPr>
            <p:ph type="title"/>
          </p:nvPr>
        </p:nvSpPr>
        <p:spPr/>
        <p:txBody>
          <a:bodyPr/>
          <a:lstStyle/>
          <a:p>
            <a:r>
              <a:rPr lang="en-GB"/>
              <a:t>Click to edit Master title style</a:t>
            </a:r>
            <a:endParaRPr lang="en-PT"/>
          </a:p>
        </p:txBody>
      </p:sp>
      <p:sp>
        <p:nvSpPr>
          <p:cNvPr id="3" name="Vertical Text Placeholder 2">
            <a:extLst>
              <a:ext uri="{FF2B5EF4-FFF2-40B4-BE49-F238E27FC236}">
                <a16:creationId xmlns:a16="http://schemas.microsoft.com/office/drawing/2014/main" id="{CF6338A4-2B30-C548-B36F-50322AC985B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D26894DB-31D4-8B49-A0A6-ACD5E34C9842}"/>
              </a:ext>
            </a:extLst>
          </p:cNvPr>
          <p:cNvSpPr>
            <a:spLocks noGrp="1"/>
          </p:cNvSpPr>
          <p:nvPr>
            <p:ph type="dt" sz="half" idx="10"/>
          </p:nvPr>
        </p:nvSpPr>
        <p:spPr/>
        <p:txBody>
          <a:bodyPr/>
          <a:lstStyle/>
          <a:p>
            <a:fld id="{6ED7FE85-C067-304E-8D27-34A7B54AAC92}" type="datetimeFigureOut">
              <a:rPr lang="en-PT" smtClean="0"/>
              <a:t>24/05/2022</a:t>
            </a:fld>
            <a:endParaRPr lang="en-PT"/>
          </a:p>
        </p:txBody>
      </p:sp>
      <p:sp>
        <p:nvSpPr>
          <p:cNvPr id="5" name="Footer Placeholder 4">
            <a:extLst>
              <a:ext uri="{FF2B5EF4-FFF2-40B4-BE49-F238E27FC236}">
                <a16:creationId xmlns:a16="http://schemas.microsoft.com/office/drawing/2014/main" id="{46126E30-4329-274F-99AB-2DFD44F92B3A}"/>
              </a:ext>
            </a:extLst>
          </p:cNvPr>
          <p:cNvSpPr>
            <a:spLocks noGrp="1"/>
          </p:cNvSpPr>
          <p:nvPr>
            <p:ph type="ftr" sz="quarter" idx="11"/>
          </p:nvPr>
        </p:nvSpPr>
        <p:spPr/>
        <p:txBody>
          <a:bodyPr/>
          <a:lstStyle/>
          <a:p>
            <a:endParaRPr lang="en-PT"/>
          </a:p>
        </p:txBody>
      </p:sp>
      <p:sp>
        <p:nvSpPr>
          <p:cNvPr id="6" name="Slide Number Placeholder 5">
            <a:extLst>
              <a:ext uri="{FF2B5EF4-FFF2-40B4-BE49-F238E27FC236}">
                <a16:creationId xmlns:a16="http://schemas.microsoft.com/office/drawing/2014/main" id="{0C624B1F-CB70-7342-8201-B37DA1667258}"/>
              </a:ext>
            </a:extLst>
          </p:cNvPr>
          <p:cNvSpPr>
            <a:spLocks noGrp="1"/>
          </p:cNvSpPr>
          <p:nvPr>
            <p:ph type="sldNum" sz="quarter" idx="12"/>
          </p:nvPr>
        </p:nvSpPr>
        <p:spPr/>
        <p:txBody>
          <a:bodyPr/>
          <a:lstStyle/>
          <a:p>
            <a:fld id="{32C30CE8-BC1D-B742-B88D-DC9AC8AA759D}" type="slidenum">
              <a:rPr lang="en-PT" smtClean="0"/>
              <a:t>‹#›</a:t>
            </a:fld>
            <a:endParaRPr lang="en-PT"/>
          </a:p>
        </p:txBody>
      </p:sp>
    </p:spTree>
    <p:extLst>
      <p:ext uri="{BB962C8B-B14F-4D97-AF65-F5344CB8AC3E}">
        <p14:creationId xmlns:p14="http://schemas.microsoft.com/office/powerpoint/2010/main" val="2687508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908178-D92D-8C40-93AF-6AA135E1A34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PT"/>
          </a:p>
        </p:txBody>
      </p:sp>
      <p:sp>
        <p:nvSpPr>
          <p:cNvPr id="3" name="Vertical Text Placeholder 2">
            <a:extLst>
              <a:ext uri="{FF2B5EF4-FFF2-40B4-BE49-F238E27FC236}">
                <a16:creationId xmlns:a16="http://schemas.microsoft.com/office/drawing/2014/main" id="{4EFC9C08-A004-EB48-8450-3EF758F5F4E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027BE159-D2FD-EC42-BC3E-CB9CB3747CFF}"/>
              </a:ext>
            </a:extLst>
          </p:cNvPr>
          <p:cNvSpPr>
            <a:spLocks noGrp="1"/>
          </p:cNvSpPr>
          <p:nvPr>
            <p:ph type="dt" sz="half" idx="10"/>
          </p:nvPr>
        </p:nvSpPr>
        <p:spPr/>
        <p:txBody>
          <a:bodyPr/>
          <a:lstStyle/>
          <a:p>
            <a:fld id="{6ED7FE85-C067-304E-8D27-34A7B54AAC92}" type="datetimeFigureOut">
              <a:rPr lang="en-PT" smtClean="0"/>
              <a:t>24/05/2022</a:t>
            </a:fld>
            <a:endParaRPr lang="en-PT"/>
          </a:p>
        </p:txBody>
      </p:sp>
      <p:sp>
        <p:nvSpPr>
          <p:cNvPr id="5" name="Footer Placeholder 4">
            <a:extLst>
              <a:ext uri="{FF2B5EF4-FFF2-40B4-BE49-F238E27FC236}">
                <a16:creationId xmlns:a16="http://schemas.microsoft.com/office/drawing/2014/main" id="{39237C2F-3E80-9842-B284-50BDB017232D}"/>
              </a:ext>
            </a:extLst>
          </p:cNvPr>
          <p:cNvSpPr>
            <a:spLocks noGrp="1"/>
          </p:cNvSpPr>
          <p:nvPr>
            <p:ph type="ftr" sz="quarter" idx="11"/>
          </p:nvPr>
        </p:nvSpPr>
        <p:spPr/>
        <p:txBody>
          <a:bodyPr/>
          <a:lstStyle/>
          <a:p>
            <a:endParaRPr lang="en-PT"/>
          </a:p>
        </p:txBody>
      </p:sp>
      <p:sp>
        <p:nvSpPr>
          <p:cNvPr id="6" name="Slide Number Placeholder 5">
            <a:extLst>
              <a:ext uri="{FF2B5EF4-FFF2-40B4-BE49-F238E27FC236}">
                <a16:creationId xmlns:a16="http://schemas.microsoft.com/office/drawing/2014/main" id="{C4036CE3-CF4A-9946-A3A9-C705B930CFBB}"/>
              </a:ext>
            </a:extLst>
          </p:cNvPr>
          <p:cNvSpPr>
            <a:spLocks noGrp="1"/>
          </p:cNvSpPr>
          <p:nvPr>
            <p:ph type="sldNum" sz="quarter" idx="12"/>
          </p:nvPr>
        </p:nvSpPr>
        <p:spPr/>
        <p:txBody>
          <a:bodyPr/>
          <a:lstStyle/>
          <a:p>
            <a:fld id="{32C30CE8-BC1D-B742-B88D-DC9AC8AA759D}" type="slidenum">
              <a:rPr lang="en-PT" smtClean="0"/>
              <a:t>‹#›</a:t>
            </a:fld>
            <a:endParaRPr lang="en-PT"/>
          </a:p>
        </p:txBody>
      </p:sp>
    </p:spTree>
    <p:extLst>
      <p:ext uri="{BB962C8B-B14F-4D97-AF65-F5344CB8AC3E}">
        <p14:creationId xmlns:p14="http://schemas.microsoft.com/office/powerpoint/2010/main" val="1987114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190625" y="1151930"/>
            <a:ext cx="9810750"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1190625" y="3536156"/>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751479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506140" y="446485"/>
            <a:ext cx="9167813" cy="458629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190625" y="4723805"/>
            <a:ext cx="9810750"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1190625" y="5759649"/>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5917310" y="6500812"/>
            <a:ext cx="317395"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570962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190625" y="2268141"/>
            <a:ext cx="9810750"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637025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2547938" y="446485"/>
            <a:ext cx="11584781" cy="579239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92969" y="446484"/>
            <a:ext cx="5000625"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892969" y="3348633"/>
            <a:ext cx="5000625" cy="2884289"/>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226220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043400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1160334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4250531" y="1830586"/>
            <a:ext cx="8840391" cy="4420195"/>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92969" y="1830586"/>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34586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92969" y="892969"/>
            <a:ext cx="10406063"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702513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6262688" y="3534572"/>
            <a:ext cx="5679282" cy="2841121"/>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6096000" y="623495"/>
            <a:ext cx="5500688" cy="275034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2226469" y="625079"/>
            <a:ext cx="11227594" cy="5613797"/>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230528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21"/>
          </p:nvPr>
        </p:nvSpPr>
        <p:spPr>
          <a:xfrm>
            <a:off x="1190625" y="4473774"/>
            <a:ext cx="9810750" cy="362215"/>
          </a:xfrm>
          <a:prstGeom prst="rect">
            <a:avLst/>
          </a:prstGeom>
        </p:spPr>
        <p:txBody>
          <a:bodyPr anchor="t">
            <a:spAutoFit/>
          </a:bodyPr>
          <a:lstStyle>
            <a:lvl1pPr marL="0" indent="0" algn="ctr">
              <a:spcBef>
                <a:spcPts val="0"/>
              </a:spcBef>
              <a:buSzTx/>
              <a:buNone/>
              <a:defRPr sz="1687">
                <a:latin typeface="Helvetica"/>
                <a:ea typeface="Helvetica"/>
                <a:cs typeface="Helvetica"/>
                <a:sym typeface="Helvetica"/>
              </a:defRPr>
            </a:lvl1pPr>
          </a:lstStyle>
          <a:p>
            <a:r>
              <a:t>–Johnny Appleseed</a:t>
            </a:r>
          </a:p>
        </p:txBody>
      </p:sp>
      <p:sp>
        <p:nvSpPr>
          <p:cNvPr id="94" name="“Type a quote here.”"/>
          <p:cNvSpPr>
            <a:spLocks noGrp="1"/>
          </p:cNvSpPr>
          <p:nvPr>
            <p:ph type="body" sz="quarter" idx="22"/>
          </p:nvPr>
        </p:nvSpPr>
        <p:spPr>
          <a:xfrm>
            <a:off x="1190625" y="2984579"/>
            <a:ext cx="9810750" cy="513795"/>
          </a:xfrm>
          <a:prstGeom prst="rect">
            <a:avLst/>
          </a:prstGeom>
        </p:spPr>
        <p:txBody>
          <a:bodyPr>
            <a:spAutoFit/>
          </a:bodyPr>
          <a:lstStyle>
            <a:lvl1pPr marL="0" indent="0" algn="ctr">
              <a:spcBef>
                <a:spcPts val="0"/>
              </a:spcBef>
              <a:buSzTx/>
              <a:buNone/>
              <a:defRPr sz="2672"/>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395576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562" y="273352"/>
            <a:ext cx="10971684" cy="5308647"/>
          </a:xfrm>
          <a:prstGeom prst="rect">
            <a:avLst/>
          </a:prstGeom>
        </p:spPr>
        <p:txBody>
          <a:bodyPr lIns="0" tIns="0" rIns="0" bIns="0" anchor="ctr"/>
          <a:lstStyle/>
          <a:p>
            <a:pPr algn="ctr"/>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762000" y="0"/>
            <a:ext cx="14280062" cy="714375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552386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094829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lvl1pPr>
              <a:defRPr sz="3164"/>
            </a:lvl1pPr>
          </a:lstStyle>
          <a:p>
            <a:r>
              <a:t>Title Text</a:t>
            </a:r>
          </a:p>
        </p:txBody>
      </p:sp>
      <p:sp>
        <p:nvSpPr>
          <p:cNvPr id="11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600424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26" name="Title Text"/>
          <p:cNvSpPr txBox="1">
            <a:spLocks noGrp="1"/>
          </p:cNvSpPr>
          <p:nvPr>
            <p:ph type="title"/>
          </p:nvPr>
        </p:nvSpPr>
        <p:spPr>
          <a:prstGeom prst="rect">
            <a:avLst/>
          </a:prstGeom>
        </p:spPr>
        <p:txBody>
          <a:bodyPr/>
          <a:lstStyle>
            <a:lvl1pPr>
              <a:defRPr sz="3164"/>
            </a:lvl1pPr>
          </a:lstStyle>
          <a:p>
            <a:r>
              <a:t>Title Text</a:t>
            </a:r>
          </a:p>
        </p:txBody>
      </p:sp>
      <p:sp>
        <p:nvSpPr>
          <p:cNvPr id="12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57902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0069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562" y="273352"/>
            <a:ext cx="10972120" cy="1144682"/>
          </a:xfrm>
          <a:prstGeom prst="rect">
            <a:avLst/>
          </a:prstGeom>
        </p:spPr>
        <p:txBody>
          <a:bodyPr lIns="0" tIns="0" rIns="0" bIns="0" anchor="ctr"/>
          <a:lstStyle/>
          <a:p>
            <a:pPr algn="ctr"/>
            <a:endParaRPr lang="pt-PT" sz="3992"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609562" y="1604514"/>
            <a:ext cx="10972120" cy="3977158"/>
          </a:xfrm>
          <a:prstGeom prst="rect">
            <a:avLst/>
          </a:prstGeom>
        </p:spPr>
        <p:txBody>
          <a:bodyPr lIns="0" tIns="0" rIns="0" bIns="0" anchor="ctr"/>
          <a:lstStyle/>
          <a:p>
            <a:pPr algn="ctr"/>
            <a:endParaRPr lang="pt-PT"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3552608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562" y="273352"/>
            <a:ext cx="10972120" cy="1144682"/>
          </a:xfrm>
          <a:prstGeom prst="rect">
            <a:avLst/>
          </a:prstGeom>
        </p:spPr>
        <p:txBody>
          <a:bodyPr lIns="0" tIns="0" rIns="0" bIns="0" anchor="ctr"/>
          <a:lstStyle/>
          <a:p>
            <a:pPr algn="ctr"/>
            <a:endParaRPr lang="pt-PT" sz="3992"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609562" y="1604514"/>
            <a:ext cx="10972120" cy="397715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4640406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562" y="273352"/>
            <a:ext cx="10972120" cy="1144682"/>
          </a:xfrm>
          <a:prstGeom prst="rect">
            <a:avLst/>
          </a:prstGeom>
        </p:spPr>
        <p:txBody>
          <a:bodyPr lIns="0" tIns="0" rIns="0" bIns="0" anchor="ctr"/>
          <a:lstStyle/>
          <a:p>
            <a:pPr algn="ctr"/>
            <a:endParaRPr lang="pt-PT" sz="3992"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609562" y="1604514"/>
            <a:ext cx="5354133" cy="397715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6231903" y="1604514"/>
            <a:ext cx="5354133" cy="397715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9734265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562" y="273352"/>
            <a:ext cx="10972120" cy="1144682"/>
          </a:xfrm>
          <a:prstGeom prst="rect">
            <a:avLst/>
          </a:prstGeom>
        </p:spPr>
        <p:txBody>
          <a:bodyPr lIns="0" tIns="0" rIns="0" bIns="0" anchor="ctr"/>
          <a:lstStyle/>
          <a:p>
            <a:pPr algn="ctr"/>
            <a:endParaRPr lang="pt-PT" sz="3992"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6545663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562" y="273352"/>
            <a:ext cx="10972120" cy="5307340"/>
          </a:xfrm>
          <a:prstGeom prst="rect">
            <a:avLst/>
          </a:prstGeom>
        </p:spPr>
        <p:txBody>
          <a:bodyPr lIns="0" tIns="0" rIns="0" bIns="0" anchor="ctr"/>
          <a:lstStyle/>
          <a:p>
            <a:pPr algn="ctr"/>
            <a:endParaRPr lang="pt-PT"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7691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15" name="PlaceHolder 2"/>
          <p:cNvSpPr>
            <a:spLocks noGrp="1"/>
          </p:cNvSpPr>
          <p:nvPr>
            <p:ph type="body"/>
          </p:nvPr>
        </p:nvSpPr>
        <p:spPr>
          <a:xfrm>
            <a:off x="609562" y="1604841"/>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16" name="PlaceHolder 3"/>
          <p:cNvSpPr>
            <a:spLocks noGrp="1"/>
          </p:cNvSpPr>
          <p:nvPr>
            <p:ph type="body"/>
          </p:nvPr>
        </p:nvSpPr>
        <p:spPr>
          <a:xfrm>
            <a:off x="609562" y="3682578"/>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17" name="PlaceHolder 4"/>
          <p:cNvSpPr>
            <a:spLocks noGrp="1"/>
          </p:cNvSpPr>
          <p:nvPr>
            <p:ph type="body"/>
          </p:nvPr>
        </p:nvSpPr>
        <p:spPr>
          <a:xfrm>
            <a:off x="6231903" y="1604841"/>
            <a:ext cx="5354133" cy="3977484"/>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562" y="273352"/>
            <a:ext cx="10972120" cy="1144682"/>
          </a:xfrm>
          <a:prstGeom prst="rect">
            <a:avLst/>
          </a:prstGeom>
        </p:spPr>
        <p:txBody>
          <a:bodyPr lIns="0" tIns="0" rIns="0" bIns="0" anchor="ctr"/>
          <a:lstStyle/>
          <a:p>
            <a:pPr algn="ctr"/>
            <a:endParaRPr lang="pt-PT" sz="3992"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609562" y="1604515"/>
            <a:ext cx="5354133" cy="189680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609562" y="3681925"/>
            <a:ext cx="5354133" cy="189680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6231903" y="1604514"/>
            <a:ext cx="5354133" cy="397715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706147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562" y="273352"/>
            <a:ext cx="10972120" cy="1144682"/>
          </a:xfrm>
          <a:prstGeom prst="rect">
            <a:avLst/>
          </a:prstGeom>
        </p:spPr>
        <p:txBody>
          <a:bodyPr lIns="0" tIns="0" rIns="0" bIns="0" anchor="ctr"/>
          <a:lstStyle/>
          <a:p>
            <a:pPr algn="ctr"/>
            <a:endParaRPr lang="pt-PT" sz="3992"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609562" y="1604514"/>
            <a:ext cx="5354133" cy="397715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6231903" y="1604515"/>
            <a:ext cx="5354133" cy="189680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6231903" y="3681925"/>
            <a:ext cx="5354133" cy="189680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0461999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562" y="273352"/>
            <a:ext cx="10972120" cy="1144682"/>
          </a:xfrm>
          <a:prstGeom prst="rect">
            <a:avLst/>
          </a:prstGeom>
        </p:spPr>
        <p:txBody>
          <a:bodyPr lIns="0" tIns="0" rIns="0" bIns="0" anchor="ctr"/>
          <a:lstStyle/>
          <a:p>
            <a:pPr algn="ctr"/>
            <a:endParaRPr lang="pt-PT" sz="3992"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609562" y="1604515"/>
            <a:ext cx="5354133" cy="189680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6231903" y="1604515"/>
            <a:ext cx="5354133" cy="189680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609562" y="3681925"/>
            <a:ext cx="10972120" cy="189680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9656937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562" y="273352"/>
            <a:ext cx="10972120" cy="1144682"/>
          </a:xfrm>
          <a:prstGeom prst="rect">
            <a:avLst/>
          </a:prstGeom>
        </p:spPr>
        <p:txBody>
          <a:bodyPr lIns="0" tIns="0" rIns="0" bIns="0" anchor="ctr"/>
          <a:lstStyle/>
          <a:p>
            <a:pPr algn="ctr"/>
            <a:endParaRPr lang="pt-PT" sz="3992"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609562" y="1604515"/>
            <a:ext cx="10972120" cy="189680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609562" y="3681925"/>
            <a:ext cx="10972120" cy="189680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4033285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562" y="273352"/>
            <a:ext cx="10972120" cy="1144682"/>
          </a:xfrm>
          <a:prstGeom prst="rect">
            <a:avLst/>
          </a:prstGeom>
        </p:spPr>
        <p:txBody>
          <a:bodyPr lIns="0" tIns="0" rIns="0" bIns="0" anchor="ctr"/>
          <a:lstStyle/>
          <a:p>
            <a:pPr algn="ctr"/>
            <a:endParaRPr lang="pt-PT" sz="3992"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609562" y="1604515"/>
            <a:ext cx="5354133" cy="189680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6231903" y="1604515"/>
            <a:ext cx="5354133" cy="189680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6231903" y="3681925"/>
            <a:ext cx="5354133" cy="189680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609562" y="3681925"/>
            <a:ext cx="5354133" cy="189680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9395996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562" y="273352"/>
            <a:ext cx="10972120" cy="1144682"/>
          </a:xfrm>
          <a:prstGeom prst="rect">
            <a:avLst/>
          </a:prstGeom>
        </p:spPr>
        <p:txBody>
          <a:bodyPr lIns="0" tIns="0" rIns="0" bIns="0" anchor="ctr"/>
          <a:lstStyle/>
          <a:p>
            <a:pPr algn="ctr"/>
            <a:endParaRPr lang="pt-PT" sz="3992"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609562" y="1604514"/>
            <a:ext cx="10972120" cy="397715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609562" y="1604514"/>
            <a:ext cx="10972120" cy="3977158"/>
          </a:xfrm>
          <a:prstGeom prst="rect">
            <a:avLst/>
          </a:prstGeom>
        </p:spPr>
        <p:txBody>
          <a:bodyPr lIns="0" tIns="0" rIns="0" bIns="0"/>
          <a:lstStyle/>
          <a:p>
            <a:endParaRPr lang="pt-PT" sz="2903" b="0" strike="noStrike" spc="-1">
              <a:solidFill>
                <a:srgbClr val="000000"/>
              </a:solidFill>
              <a:uFill>
                <a:solidFill>
                  <a:srgbClr val="FFFFFF"/>
                </a:solidFill>
              </a:uFill>
              <a:latin typeface="Arial"/>
            </a:endParaRPr>
          </a:p>
        </p:txBody>
      </p:sp>
      <p:pic>
        <p:nvPicPr>
          <p:cNvPr id="34" name="Picture 33"/>
          <p:cNvPicPr/>
          <p:nvPr/>
        </p:nvPicPr>
        <p:blipFill>
          <a:blip r:embed="rId2"/>
          <a:stretch/>
        </p:blipFill>
        <p:spPr>
          <a:xfrm>
            <a:off x="2772637" y="1604514"/>
            <a:ext cx="6645534" cy="3977158"/>
          </a:xfrm>
          <a:prstGeom prst="rect">
            <a:avLst/>
          </a:prstGeom>
          <a:ln>
            <a:noFill/>
          </a:ln>
        </p:spPr>
      </p:pic>
      <p:pic>
        <p:nvPicPr>
          <p:cNvPr id="35" name="Picture 34"/>
          <p:cNvPicPr/>
          <p:nvPr/>
        </p:nvPicPr>
        <p:blipFill>
          <a:blip r:embed="rId2"/>
          <a:stretch/>
        </p:blipFill>
        <p:spPr>
          <a:xfrm>
            <a:off x="2772637" y="1604514"/>
            <a:ext cx="6645534" cy="3977158"/>
          </a:xfrm>
          <a:prstGeom prst="rect">
            <a:avLst/>
          </a:prstGeom>
          <a:ln>
            <a:noFill/>
          </a:ln>
        </p:spPr>
      </p:pic>
    </p:spTree>
    <p:extLst>
      <p:ext uri="{BB962C8B-B14F-4D97-AF65-F5344CB8AC3E}">
        <p14:creationId xmlns:p14="http://schemas.microsoft.com/office/powerpoint/2010/main" val="29153150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FF6D-E3E5-334A-8B3A-C102E2C025F4}"/>
              </a:ext>
            </a:extLst>
          </p:cNvPr>
          <p:cNvSpPr>
            <a:spLocks noGrp="1"/>
          </p:cNvSpPr>
          <p:nvPr>
            <p:ph type="title"/>
          </p:nvPr>
        </p:nvSpPr>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4FAF38EA-EBF1-ED4B-8376-45AB549E985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13F3EB94-CF8C-334B-A456-205A9621FBD9}"/>
              </a:ext>
            </a:extLst>
          </p:cNvPr>
          <p:cNvSpPr>
            <a:spLocks noGrp="1"/>
          </p:cNvSpPr>
          <p:nvPr>
            <p:ph type="dt" idx="10"/>
          </p:nvPr>
        </p:nvSpPr>
        <p:spPr/>
        <p:txBody>
          <a:bodyPr/>
          <a:lstStyle>
            <a:lvl1pPr>
              <a:defRPr/>
            </a:lvl1pPr>
          </a:lstStyle>
          <a:p>
            <a:endParaRPr lang="pt-PT" altLang="en-PT"/>
          </a:p>
        </p:txBody>
      </p:sp>
      <p:sp>
        <p:nvSpPr>
          <p:cNvPr id="5" name="Footer Placeholder 4">
            <a:extLst>
              <a:ext uri="{FF2B5EF4-FFF2-40B4-BE49-F238E27FC236}">
                <a16:creationId xmlns:a16="http://schemas.microsoft.com/office/drawing/2014/main" id="{28C44313-D1A5-7847-87FD-4E778CCD4360}"/>
              </a:ext>
            </a:extLst>
          </p:cNvPr>
          <p:cNvSpPr>
            <a:spLocks noGrp="1"/>
          </p:cNvSpPr>
          <p:nvPr>
            <p:ph type="ftr" idx="11"/>
          </p:nvPr>
        </p:nvSpPr>
        <p:spPr/>
        <p:txBody>
          <a:bodyPr/>
          <a:lstStyle>
            <a:lvl1pPr>
              <a:defRPr/>
            </a:lvl1pPr>
          </a:lstStyle>
          <a:p>
            <a:endParaRPr lang="pt-PT" altLang="en-PT"/>
          </a:p>
        </p:txBody>
      </p:sp>
      <p:sp>
        <p:nvSpPr>
          <p:cNvPr id="6" name="Slide Number Placeholder 5">
            <a:extLst>
              <a:ext uri="{FF2B5EF4-FFF2-40B4-BE49-F238E27FC236}">
                <a16:creationId xmlns:a16="http://schemas.microsoft.com/office/drawing/2014/main" id="{10FF61AC-BF72-A74E-AE8D-D6FC48E1C958}"/>
              </a:ext>
            </a:extLst>
          </p:cNvPr>
          <p:cNvSpPr>
            <a:spLocks noGrp="1"/>
          </p:cNvSpPr>
          <p:nvPr>
            <p:ph type="sldNum" idx="12"/>
          </p:nvPr>
        </p:nvSpPr>
        <p:spPr/>
        <p:txBody>
          <a:bodyPr/>
          <a:lstStyle>
            <a:lvl1pPr>
              <a:defRPr/>
            </a:lvl1pPr>
          </a:lstStyle>
          <a:p>
            <a:fld id="{FAB3D734-15BA-944E-A3D0-C417F208FD5E}" type="slidenum">
              <a:rPr lang="pt-PT" altLang="en-PT"/>
              <a:pPr/>
              <a:t>‹#›</a:t>
            </a:fld>
            <a:endParaRPr lang="pt-PT" altLang="en-PT"/>
          </a:p>
        </p:txBody>
      </p:sp>
    </p:spTree>
    <p:extLst>
      <p:ext uri="{BB962C8B-B14F-4D97-AF65-F5344CB8AC3E}">
        <p14:creationId xmlns:p14="http://schemas.microsoft.com/office/powerpoint/2010/main" val="34816003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16F52-F337-428E-8F9F-97AEAF1C2DB8}"/>
              </a:ext>
            </a:extLst>
          </p:cNvPr>
          <p:cNvSpPr>
            <a:spLocks noGrp="1"/>
          </p:cNvSpPr>
          <p:nvPr>
            <p:ph type="ctrTitle"/>
          </p:nvPr>
        </p:nvSpPr>
        <p:spPr>
          <a:xfrm>
            <a:off x="1524001" y="1122363"/>
            <a:ext cx="9144000" cy="2387600"/>
          </a:xfrm>
        </p:spPr>
        <p:txBody>
          <a:bodyPr anchor="b"/>
          <a:lstStyle>
            <a:lvl1pPr algn="ctr">
              <a:defRPr sz="4501"/>
            </a:lvl1pPr>
          </a:lstStyle>
          <a:p>
            <a:r>
              <a:rPr lang="pt-PT"/>
              <a:t>Clique para editar o estilo de título do Modelo Global</a:t>
            </a:r>
          </a:p>
        </p:txBody>
      </p:sp>
      <p:sp>
        <p:nvSpPr>
          <p:cNvPr id="3" name="Subtítulo 2">
            <a:extLst>
              <a:ext uri="{FF2B5EF4-FFF2-40B4-BE49-F238E27FC236}">
                <a16:creationId xmlns:a16="http://schemas.microsoft.com/office/drawing/2014/main" id="{6A2E797D-9893-4509-BB9C-5A077B2A8B53}"/>
              </a:ext>
            </a:extLst>
          </p:cNvPr>
          <p:cNvSpPr>
            <a:spLocks noGrp="1"/>
          </p:cNvSpPr>
          <p:nvPr>
            <p:ph type="subTitle" idx="1"/>
          </p:nvPr>
        </p:nvSpPr>
        <p:spPr>
          <a:xfrm>
            <a:off x="1524001" y="3602039"/>
            <a:ext cx="9144000" cy="1655762"/>
          </a:xfrm>
        </p:spPr>
        <p:txBody>
          <a:bodyPr/>
          <a:lstStyle>
            <a:lvl1pPr marL="0" indent="0" algn="ctr">
              <a:buNone/>
              <a:defRPr sz="1800"/>
            </a:lvl1pPr>
            <a:lvl2pPr marL="342933" indent="0" algn="ctr">
              <a:buNone/>
              <a:defRPr sz="1501"/>
            </a:lvl2pPr>
            <a:lvl3pPr marL="685867" indent="0" algn="ctr">
              <a:buNone/>
              <a:defRPr sz="1350"/>
            </a:lvl3pPr>
            <a:lvl4pPr marL="1028800" indent="0" algn="ctr">
              <a:buNone/>
              <a:defRPr sz="1200"/>
            </a:lvl4pPr>
            <a:lvl5pPr marL="1371734" indent="0" algn="ctr">
              <a:buNone/>
              <a:defRPr sz="1200"/>
            </a:lvl5pPr>
            <a:lvl6pPr marL="1714667" indent="0" algn="ctr">
              <a:buNone/>
              <a:defRPr sz="1200"/>
            </a:lvl6pPr>
            <a:lvl7pPr marL="2057600" indent="0" algn="ctr">
              <a:buNone/>
              <a:defRPr sz="1200"/>
            </a:lvl7pPr>
            <a:lvl8pPr marL="2400534" indent="0" algn="ctr">
              <a:buNone/>
              <a:defRPr sz="1200"/>
            </a:lvl8pPr>
            <a:lvl9pPr marL="2743467" indent="0" algn="ctr">
              <a:buNone/>
              <a:defRPr sz="12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A5CA8CD2-5238-4D6E-B076-88C696735004}"/>
              </a:ext>
            </a:extLst>
          </p:cNvPr>
          <p:cNvSpPr>
            <a:spLocks noGrp="1"/>
          </p:cNvSpPr>
          <p:nvPr>
            <p:ph type="dt" sz="half" idx="10"/>
          </p:nvPr>
        </p:nvSpPr>
        <p:spPr/>
        <p:txBody>
          <a:bodyPr/>
          <a:lstStyle/>
          <a:p>
            <a:fld id="{78A2D489-1C88-4E47-B404-268AC278A4BC}" type="datetimeFigureOut">
              <a:rPr lang="pt-PT" smtClean="0"/>
              <a:t>24/05/22</a:t>
            </a:fld>
            <a:endParaRPr lang="pt-PT"/>
          </a:p>
        </p:txBody>
      </p:sp>
      <p:sp>
        <p:nvSpPr>
          <p:cNvPr id="5" name="Marcador de Posição do Rodapé 4">
            <a:extLst>
              <a:ext uri="{FF2B5EF4-FFF2-40B4-BE49-F238E27FC236}">
                <a16:creationId xmlns:a16="http://schemas.microsoft.com/office/drawing/2014/main" id="{7D73258F-266D-4423-B16A-AB0BCC3D62EC}"/>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93B4EF9B-979B-4E1D-B4BD-5FE9779E560C}"/>
              </a:ext>
            </a:extLst>
          </p:cNvPr>
          <p:cNvSpPr>
            <a:spLocks noGrp="1"/>
          </p:cNvSpPr>
          <p:nvPr>
            <p:ph type="sldNum" sz="quarter" idx="12"/>
          </p:nvPr>
        </p:nvSpPr>
        <p:spPr/>
        <p:txBody>
          <a:bodyPr/>
          <a:lstStyle/>
          <a:p>
            <a:fld id="{BFE22AC5-8E8E-472F-AA9D-CAAC271FBF0B}" type="slidenum">
              <a:rPr lang="pt-PT" smtClean="0"/>
              <a:t>‹#›</a:t>
            </a:fld>
            <a:endParaRPr lang="pt-PT"/>
          </a:p>
        </p:txBody>
      </p:sp>
    </p:spTree>
    <p:extLst>
      <p:ext uri="{BB962C8B-B14F-4D97-AF65-F5344CB8AC3E}">
        <p14:creationId xmlns:p14="http://schemas.microsoft.com/office/powerpoint/2010/main" val="25633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19" name="PlaceHolder 2"/>
          <p:cNvSpPr>
            <a:spLocks noGrp="1"/>
          </p:cNvSpPr>
          <p:nvPr>
            <p:ph type="body"/>
          </p:nvPr>
        </p:nvSpPr>
        <p:spPr>
          <a:xfrm>
            <a:off x="609562" y="1604841"/>
            <a:ext cx="5354133" cy="3977484"/>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20" name="PlaceHolder 3"/>
          <p:cNvSpPr>
            <a:spLocks noGrp="1"/>
          </p:cNvSpPr>
          <p:nvPr>
            <p:ph type="body"/>
          </p:nvPr>
        </p:nvSpPr>
        <p:spPr>
          <a:xfrm>
            <a:off x="6231903" y="1604841"/>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21" name="PlaceHolder 4"/>
          <p:cNvSpPr>
            <a:spLocks noGrp="1"/>
          </p:cNvSpPr>
          <p:nvPr>
            <p:ph type="body"/>
          </p:nvPr>
        </p:nvSpPr>
        <p:spPr>
          <a:xfrm>
            <a:off x="6231903" y="3682578"/>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pt-PT" sz="5321" b="0" strike="noStrike" spc="-1">
              <a:solidFill>
                <a:srgbClr val="FFFFFF"/>
              </a:solidFill>
              <a:uFill>
                <a:solidFill>
                  <a:srgbClr val="FFFFFF"/>
                </a:solidFill>
              </a:uFill>
              <a:latin typeface="Arial"/>
            </a:endParaRPr>
          </a:p>
        </p:txBody>
      </p:sp>
      <p:sp>
        <p:nvSpPr>
          <p:cNvPr id="23" name="PlaceHolder 2"/>
          <p:cNvSpPr>
            <a:spLocks noGrp="1"/>
          </p:cNvSpPr>
          <p:nvPr>
            <p:ph type="body"/>
          </p:nvPr>
        </p:nvSpPr>
        <p:spPr>
          <a:xfrm>
            <a:off x="609562" y="1604841"/>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24" name="PlaceHolder 3"/>
          <p:cNvSpPr>
            <a:spLocks noGrp="1"/>
          </p:cNvSpPr>
          <p:nvPr>
            <p:ph type="body"/>
          </p:nvPr>
        </p:nvSpPr>
        <p:spPr>
          <a:xfrm>
            <a:off x="6231903" y="1604841"/>
            <a:ext cx="5354133"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
        <p:nvSpPr>
          <p:cNvPr id="25" name="PlaceHolder 4"/>
          <p:cNvSpPr>
            <a:spLocks noGrp="1"/>
          </p:cNvSpPr>
          <p:nvPr>
            <p:ph type="body"/>
          </p:nvPr>
        </p:nvSpPr>
        <p:spPr>
          <a:xfrm>
            <a:off x="609562" y="3682578"/>
            <a:ext cx="10971684" cy="1897135"/>
          </a:xfrm>
          <a:prstGeom prst="rect">
            <a:avLst/>
          </a:prstGeom>
        </p:spPr>
        <p:txBody>
          <a:bodyPr lIns="0" tIns="0" rIns="0" bIns="0"/>
          <a:lstStyle/>
          <a:p>
            <a:endParaRPr lang="pt-PT" sz="3870" b="0" strike="noStrike" spc="-1">
              <a:solidFill>
                <a:srgbClr val="FFFFFF"/>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5.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heme" Target="../theme/theme6.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273352"/>
            <a:ext cx="10971684" cy="1145009"/>
          </a:xfrm>
          <a:prstGeom prst="rect">
            <a:avLst/>
          </a:prstGeom>
        </p:spPr>
        <p:txBody>
          <a:bodyPr lIns="0" tIns="0" rIns="0" bIns="0" anchor="ctr"/>
          <a:lstStyle/>
          <a:p>
            <a:pPr algn="ctr"/>
            <a:r>
              <a:rPr lang="pt-PT" sz="5321" b="0" strike="noStrike" spc="-1">
                <a:solidFill>
                  <a:srgbClr val="FFFFFF"/>
                </a:solidFill>
                <a:uFill>
                  <a:solidFill>
                    <a:srgbClr val="FFFFFF"/>
                  </a:solidFill>
                </a:uFill>
                <a:latin typeface="Arial"/>
              </a:rPr>
              <a:t>Click to edit the title text format</a:t>
            </a:r>
          </a:p>
        </p:txBody>
      </p:sp>
      <p:sp>
        <p:nvSpPr>
          <p:cNvPr id="6" name="PlaceHolder 2"/>
          <p:cNvSpPr>
            <a:spLocks noGrp="1"/>
          </p:cNvSpPr>
          <p:nvPr>
            <p:ph type="body"/>
          </p:nvPr>
        </p:nvSpPr>
        <p:spPr>
          <a:xfrm>
            <a:off x="609562" y="1604841"/>
            <a:ext cx="10971684" cy="3977484"/>
          </a:xfrm>
          <a:prstGeom prst="rect">
            <a:avLst/>
          </a:prstGeom>
        </p:spPr>
        <p:txBody>
          <a:bodyPr lIns="0" tIns="0" rIns="0" bIns="0"/>
          <a:lstStyle/>
          <a:p>
            <a:pPr marL="432000" indent="-324000">
              <a:buClr>
                <a:srgbClr val="FFFFFF"/>
              </a:buClr>
              <a:buSzPct val="45000"/>
              <a:buFont typeface="Wingdings" charset="2"/>
              <a:buChar char=""/>
            </a:pPr>
            <a:r>
              <a:rPr lang="pt-PT" sz="3870" b="0" strike="noStrike" spc="-1">
                <a:solidFill>
                  <a:srgbClr val="FFFFFF"/>
                </a:solidFill>
                <a:uFill>
                  <a:solidFill>
                    <a:srgbClr val="FFFFFF"/>
                  </a:solidFill>
                </a:uFill>
                <a:latin typeface="Arial"/>
              </a:rPr>
              <a:t>Click to edit the outline text format</a:t>
            </a:r>
          </a:p>
          <a:p>
            <a:pPr marL="1044922" lvl="1" indent="-391846">
              <a:buClr>
                <a:srgbClr val="FFFFFF"/>
              </a:buClr>
              <a:buSzPct val="75000"/>
              <a:buFont typeface="Symbol" charset="2"/>
              <a:buChar char=""/>
            </a:pPr>
            <a:r>
              <a:rPr lang="pt-PT" sz="3386" b="0" strike="noStrike" spc="-1">
                <a:solidFill>
                  <a:srgbClr val="FFFFFF"/>
                </a:solidFill>
                <a:uFill>
                  <a:solidFill>
                    <a:srgbClr val="FFFFFF"/>
                  </a:solidFill>
                </a:uFill>
                <a:latin typeface="Arial"/>
              </a:rPr>
              <a:t>Second Outline Level</a:t>
            </a:r>
          </a:p>
          <a:p>
            <a:pPr marL="1567382" lvl="2" indent="-348307">
              <a:buClr>
                <a:srgbClr val="FFFFFF"/>
              </a:buClr>
              <a:buSzPct val="45000"/>
              <a:buFont typeface="Wingdings" charset="2"/>
              <a:buChar char=""/>
            </a:pPr>
            <a:r>
              <a:rPr lang="pt-PT" sz="2903" b="0" strike="noStrike" spc="-1">
                <a:solidFill>
                  <a:srgbClr val="FFFFFF"/>
                </a:solidFill>
                <a:uFill>
                  <a:solidFill>
                    <a:srgbClr val="FFFFFF"/>
                  </a:solidFill>
                </a:uFill>
                <a:latin typeface="Arial"/>
              </a:rPr>
              <a:t>Third Outline Level</a:t>
            </a:r>
          </a:p>
          <a:p>
            <a:pPr marL="2089843" lvl="3" indent="-261230">
              <a:buClr>
                <a:srgbClr val="FFFFFF"/>
              </a:buClr>
              <a:buSzPct val="75000"/>
              <a:buFont typeface="Symbol" charset="2"/>
              <a:buChar char=""/>
            </a:pPr>
            <a:r>
              <a:rPr lang="pt-PT" sz="2419" b="0" strike="noStrike" spc="-1">
                <a:solidFill>
                  <a:srgbClr val="FFFFFF"/>
                </a:solidFill>
                <a:uFill>
                  <a:solidFill>
                    <a:srgbClr val="FFFFFF"/>
                  </a:solidFill>
                </a:uFill>
                <a:latin typeface="Arial"/>
              </a:rPr>
              <a:t>Fourth Outline Level</a:t>
            </a:r>
          </a:p>
          <a:p>
            <a:pPr marL="2612304" lvl="4" indent="-261230">
              <a:buClr>
                <a:srgbClr val="FFFFFF"/>
              </a:buClr>
              <a:buSzPct val="45000"/>
              <a:buFont typeface="Wingdings" charset="2"/>
              <a:buChar char=""/>
            </a:pPr>
            <a:r>
              <a:rPr lang="pt-PT" sz="2419" b="0" strike="noStrike" spc="-1">
                <a:solidFill>
                  <a:srgbClr val="FFFFFF"/>
                </a:solidFill>
                <a:uFill>
                  <a:solidFill>
                    <a:srgbClr val="FFFFFF"/>
                  </a:solidFill>
                </a:uFill>
                <a:latin typeface="Arial"/>
              </a:rPr>
              <a:t>Fifth Outline Level</a:t>
            </a:r>
          </a:p>
          <a:p>
            <a:pPr marL="3134765" lvl="5" indent="-261230">
              <a:buClr>
                <a:srgbClr val="FFFFFF"/>
              </a:buClr>
              <a:buSzPct val="45000"/>
              <a:buFont typeface="Wingdings" charset="2"/>
              <a:buChar char=""/>
            </a:pPr>
            <a:r>
              <a:rPr lang="pt-PT" sz="2419" b="0" strike="noStrike" spc="-1">
                <a:solidFill>
                  <a:srgbClr val="FFFFFF"/>
                </a:solidFill>
                <a:uFill>
                  <a:solidFill>
                    <a:srgbClr val="FFFFFF"/>
                  </a:solidFill>
                </a:uFill>
                <a:latin typeface="Arial"/>
              </a:rPr>
              <a:t>Sixth Outline Level</a:t>
            </a:r>
          </a:p>
          <a:p>
            <a:pPr marL="3657226" lvl="6" indent="-261230">
              <a:buClr>
                <a:srgbClr val="FFFFFF"/>
              </a:buClr>
              <a:buSzPct val="45000"/>
              <a:buFont typeface="Wingdings" charset="2"/>
              <a:buChar char=""/>
            </a:pPr>
            <a:r>
              <a:rPr lang="pt-PT" sz="2419" b="0" strike="noStrike" spc="-1">
                <a:solidFill>
                  <a:srgbClr val="FFFFFF"/>
                </a:solidFill>
                <a:uFill>
                  <a:solidFill>
                    <a:srgbClr val="FFFFFF"/>
                  </a:solidFill>
                </a:uFill>
                <a:latin typeface="Arial"/>
              </a:rPr>
              <a:t>Seventh Outline Level</a:t>
            </a:r>
          </a:p>
        </p:txBody>
      </p:sp>
      <p:sp>
        <p:nvSpPr>
          <p:cNvPr id="2" name="PlaceHolder 3"/>
          <p:cNvSpPr>
            <a:spLocks noGrp="1"/>
          </p:cNvSpPr>
          <p:nvPr>
            <p:ph type="dt"/>
          </p:nvPr>
        </p:nvSpPr>
        <p:spPr>
          <a:xfrm>
            <a:off x="609562" y="6247906"/>
            <a:ext cx="2840124" cy="472896"/>
          </a:xfrm>
          <a:prstGeom prst="rect">
            <a:avLst/>
          </a:prstGeom>
        </p:spPr>
        <p:txBody>
          <a:bodyPr lIns="0" tIns="0" rIns="0" bIns="0"/>
          <a:lstStyle/>
          <a:p>
            <a:r>
              <a:rPr lang="pt-PT" sz="1693" b="0" strike="noStrike" spc="-1">
                <a:solidFill>
                  <a:srgbClr val="FFFFFF"/>
                </a:solidFill>
                <a:uFill>
                  <a:solidFill>
                    <a:srgbClr val="FFFFFF"/>
                  </a:solidFill>
                </a:uFill>
                <a:latin typeface="Times New Roman"/>
              </a:rPr>
              <a:t>&lt;date/time&gt;</a:t>
            </a:r>
          </a:p>
        </p:txBody>
      </p:sp>
      <p:sp>
        <p:nvSpPr>
          <p:cNvPr id="3" name="PlaceHolder 4"/>
          <p:cNvSpPr>
            <a:spLocks noGrp="1"/>
          </p:cNvSpPr>
          <p:nvPr>
            <p:ph type="ftr"/>
          </p:nvPr>
        </p:nvSpPr>
        <p:spPr>
          <a:xfrm>
            <a:off x="4169405" y="6247906"/>
            <a:ext cx="3864189" cy="472896"/>
          </a:xfrm>
          <a:prstGeom prst="rect">
            <a:avLst/>
          </a:prstGeom>
        </p:spPr>
        <p:txBody>
          <a:bodyPr lIns="0" tIns="0" rIns="0" bIns="0"/>
          <a:lstStyle/>
          <a:p>
            <a:pPr algn="ctr"/>
            <a:r>
              <a:rPr lang="pt-PT" sz="1693" b="0" strike="noStrike" spc="-1">
                <a:solidFill>
                  <a:srgbClr val="FFFFFF"/>
                </a:solidFill>
                <a:uFill>
                  <a:solidFill>
                    <a:srgbClr val="FFFFFF"/>
                  </a:solidFill>
                </a:uFill>
                <a:latin typeface="Times New Roman"/>
              </a:rPr>
              <a:t>&lt;footer&gt;</a:t>
            </a:r>
          </a:p>
        </p:txBody>
      </p:sp>
      <p:sp>
        <p:nvSpPr>
          <p:cNvPr id="4" name="PlaceHolder 5"/>
          <p:cNvSpPr>
            <a:spLocks noGrp="1"/>
          </p:cNvSpPr>
          <p:nvPr>
            <p:ph type="sldNum"/>
          </p:nvPr>
        </p:nvSpPr>
        <p:spPr>
          <a:xfrm>
            <a:off x="8741122" y="6247906"/>
            <a:ext cx="2840124" cy="472896"/>
          </a:xfrm>
          <a:prstGeom prst="rect">
            <a:avLst/>
          </a:prstGeom>
        </p:spPr>
        <p:txBody>
          <a:bodyPr lIns="0" tIns="0" rIns="0" bIns="0"/>
          <a:lstStyle/>
          <a:p>
            <a:pPr algn="r"/>
            <a:fld id="{CB1C8E86-FB3F-4761-97A9-1EBEB4F7946C}" type="slidenum">
              <a:rPr lang="pt-PT" sz="1693" b="0" strike="noStrike" spc="-1">
                <a:solidFill>
                  <a:srgbClr val="FFFFFF"/>
                </a:solidFill>
                <a:uFill>
                  <a:solidFill>
                    <a:srgbClr val="FFFFFF"/>
                  </a:solidFill>
                </a:uFill>
                <a:latin typeface="Times New Roman"/>
              </a:rPr>
              <a:t>‹#›</a:t>
            </a:fld>
            <a:endParaRPr lang="pt-PT" sz="1693" b="0" strike="noStrike" spc="-1">
              <a:solidFill>
                <a:srgbClr val="FFFFFF"/>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15" r:id="rId13"/>
  </p:sldLayoutIdLst>
  <p:txStyles>
    <p:titleStyle>
      <a:lvl1pPr algn="l" defTabSz="1105875" rtl="0" eaLnBrk="1" latinLnBrk="0" hangingPunct="1">
        <a:lnSpc>
          <a:spcPct val="90000"/>
        </a:lnSpc>
        <a:spcBef>
          <a:spcPct val="0"/>
        </a:spcBef>
        <a:buNone/>
        <a:defRPr sz="5321" kern="1200">
          <a:solidFill>
            <a:schemeClr val="tx1"/>
          </a:solidFill>
          <a:latin typeface="+mj-lt"/>
          <a:ea typeface="+mj-ea"/>
          <a:cs typeface="+mj-cs"/>
        </a:defRPr>
      </a:lvl1pPr>
    </p:titleStyle>
    <p:bodyStyle>
      <a:lvl1pPr marL="522461" indent="-391846" algn="l" defTabSz="1105875" rtl="0" eaLnBrk="1" latinLnBrk="0" hangingPunct="1">
        <a:lnSpc>
          <a:spcPct val="90000"/>
        </a:lnSpc>
        <a:spcBef>
          <a:spcPts val="1209"/>
        </a:spcBef>
        <a:buClr>
          <a:srgbClr val="FFFFFF"/>
        </a:buClr>
        <a:buSzPct val="45000"/>
        <a:buFont typeface="Wingdings" charset="2"/>
        <a:buChar char=""/>
        <a:defRPr sz="3386" kern="1200">
          <a:solidFill>
            <a:schemeClr val="tx1"/>
          </a:solidFill>
          <a:latin typeface="+mn-lt"/>
          <a:ea typeface="+mn-ea"/>
          <a:cs typeface="+mn-cs"/>
        </a:defRPr>
      </a:lvl1pPr>
      <a:lvl2pPr marL="829407" indent="-276469" algn="l" defTabSz="1105875"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344" indent="-276469" algn="l" defTabSz="1105875"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282"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22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en-PT"/>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609127" y="273352"/>
            <a:ext cx="10971249" cy="1144682"/>
          </a:xfrm>
          <a:prstGeom prst="rect">
            <a:avLst/>
          </a:prstGeom>
        </p:spPr>
        <p:txBody>
          <a:bodyPr lIns="0" tIns="0" rIns="0" bIns="0" anchor="ctr"/>
          <a:lstStyle/>
          <a:p>
            <a:pPr algn="ctr"/>
            <a:endParaRPr lang="pt-PT" sz="3374" b="0" strike="noStrike" spc="-1">
              <a:solidFill>
                <a:srgbClr val="000000"/>
              </a:solidFill>
              <a:uFill>
                <a:solidFill>
                  <a:srgbClr val="FFFFFF"/>
                </a:solidFill>
              </a:uFill>
              <a:latin typeface="Helvetica Light"/>
            </a:endParaRPr>
          </a:p>
        </p:txBody>
      </p:sp>
      <p:sp>
        <p:nvSpPr>
          <p:cNvPr id="40" name="PlaceHolder 2"/>
          <p:cNvSpPr>
            <a:spLocks noGrp="1"/>
          </p:cNvSpPr>
          <p:nvPr>
            <p:ph type="body"/>
          </p:nvPr>
        </p:nvSpPr>
        <p:spPr>
          <a:xfrm>
            <a:off x="609127" y="1604514"/>
            <a:ext cx="10971249" cy="3977158"/>
          </a:xfrm>
          <a:prstGeom prst="rect">
            <a:avLst/>
          </a:prstGeom>
        </p:spPr>
        <p:txBody>
          <a:bodyPr lIns="0" tIns="0" rIns="0" bIns="0"/>
          <a:lstStyle/>
          <a:p>
            <a:pPr marL="432000" indent="-324000">
              <a:buClr>
                <a:srgbClr val="FFFFFF"/>
              </a:buClr>
              <a:buSzPct val="45000"/>
              <a:buFont typeface="Wingdings" charset="2"/>
              <a:buChar char=""/>
            </a:pPr>
            <a:r>
              <a:rPr lang="pt-PT" sz="3374" b="0" strike="noStrike" spc="-1">
                <a:solidFill>
                  <a:srgbClr val="000000"/>
                </a:solidFill>
                <a:uFill>
                  <a:solidFill>
                    <a:srgbClr val="FFFFFF"/>
                  </a:solidFill>
                </a:uFill>
                <a:latin typeface="Helvetica Light"/>
              </a:rPr>
              <a:t>Click to edit the outline text format</a:t>
            </a:r>
          </a:p>
          <a:p>
            <a:pPr marL="1044922" lvl="1" indent="-391846">
              <a:buClr>
                <a:srgbClr val="FFFFFF"/>
              </a:buClr>
              <a:buSzPct val="75000"/>
              <a:buFont typeface="Symbol" charset="2"/>
              <a:buChar char=""/>
            </a:pPr>
            <a:r>
              <a:rPr lang="pt-PT" sz="3374" b="0" strike="noStrike" spc="-1">
                <a:solidFill>
                  <a:srgbClr val="000000"/>
                </a:solidFill>
                <a:uFill>
                  <a:solidFill>
                    <a:srgbClr val="FFFFFF"/>
                  </a:solidFill>
                </a:uFill>
                <a:latin typeface="Helvetica Light"/>
              </a:rPr>
              <a:t>Second Outline Level</a:t>
            </a:r>
          </a:p>
          <a:p>
            <a:pPr marL="1567382" lvl="2" indent="-348307">
              <a:buClr>
                <a:srgbClr val="FFFFFF"/>
              </a:buClr>
              <a:buSzPct val="45000"/>
              <a:buFont typeface="Wingdings" charset="2"/>
              <a:buChar char=""/>
            </a:pPr>
            <a:r>
              <a:rPr lang="pt-PT" sz="3374" b="0" strike="noStrike" spc="-1">
                <a:solidFill>
                  <a:srgbClr val="000000"/>
                </a:solidFill>
                <a:uFill>
                  <a:solidFill>
                    <a:srgbClr val="FFFFFF"/>
                  </a:solidFill>
                </a:uFill>
                <a:latin typeface="Helvetica Light"/>
              </a:rPr>
              <a:t>Third Outline Level</a:t>
            </a:r>
          </a:p>
          <a:p>
            <a:pPr marL="2089843" lvl="3" indent="-261230">
              <a:buClr>
                <a:srgbClr val="FFFFFF"/>
              </a:buClr>
              <a:buSzPct val="75000"/>
              <a:buFont typeface="Symbol" charset="2"/>
              <a:buChar char=""/>
            </a:pPr>
            <a:r>
              <a:rPr lang="pt-PT" sz="3374" b="0" strike="noStrike" spc="-1">
                <a:solidFill>
                  <a:srgbClr val="000000"/>
                </a:solidFill>
                <a:uFill>
                  <a:solidFill>
                    <a:srgbClr val="FFFFFF"/>
                  </a:solidFill>
                </a:uFill>
                <a:latin typeface="Helvetica Light"/>
              </a:rPr>
              <a:t>Fourth Outline Level</a:t>
            </a:r>
          </a:p>
          <a:p>
            <a:pPr marL="2612304" lvl="4" indent="-261230">
              <a:buClr>
                <a:srgbClr val="FFFFFF"/>
              </a:buClr>
              <a:buSzPct val="45000"/>
              <a:buFont typeface="Wingdings" charset="2"/>
              <a:buChar char=""/>
            </a:pPr>
            <a:r>
              <a:rPr lang="pt-PT" sz="1875" b="0" strike="noStrike" spc="-1">
                <a:solidFill>
                  <a:srgbClr val="000000"/>
                </a:solidFill>
                <a:uFill>
                  <a:solidFill>
                    <a:srgbClr val="FFFFFF"/>
                  </a:solidFill>
                </a:uFill>
                <a:latin typeface="Helvetica Light"/>
              </a:rPr>
              <a:t>Fifth Outline Level</a:t>
            </a:r>
          </a:p>
          <a:p>
            <a:pPr marL="3134765" lvl="5" indent="-261230">
              <a:buClr>
                <a:srgbClr val="FFFFFF"/>
              </a:buClr>
              <a:buSzPct val="45000"/>
              <a:buFont typeface="Wingdings" charset="2"/>
              <a:buChar char=""/>
            </a:pPr>
            <a:r>
              <a:rPr lang="pt-PT" sz="1875" b="0" strike="noStrike" spc="-1">
                <a:solidFill>
                  <a:srgbClr val="000000"/>
                </a:solidFill>
                <a:uFill>
                  <a:solidFill>
                    <a:srgbClr val="FFFFFF"/>
                  </a:solidFill>
                </a:uFill>
                <a:latin typeface="Helvetica Light"/>
              </a:rPr>
              <a:t>Sixth Outline Level</a:t>
            </a:r>
          </a:p>
          <a:p>
            <a:pPr marL="3657226" lvl="6" indent="-261230">
              <a:buClr>
                <a:srgbClr val="FFFFFF"/>
              </a:buClr>
              <a:buSzPct val="45000"/>
              <a:buFont typeface="Wingdings" charset="2"/>
              <a:buChar char=""/>
            </a:pPr>
            <a:r>
              <a:rPr lang="pt-PT" sz="1875" b="0" strike="noStrike" spc="-1">
                <a:solidFill>
                  <a:srgbClr val="000000"/>
                </a:solidFill>
                <a:uFill>
                  <a:solidFill>
                    <a:srgbClr val="FFFFFF"/>
                  </a:solidFill>
                </a:uFill>
                <a:latin typeface="Helvetica Light"/>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98" r:id="rId13"/>
  </p:sldLayoutIdLst>
  <p:txStyles>
    <p:titleStyle>
      <a:lvl1pPr algn="l" defTabSz="1105875" rtl="0" eaLnBrk="1" latinLnBrk="0" hangingPunct="1">
        <a:lnSpc>
          <a:spcPct val="90000"/>
        </a:lnSpc>
        <a:spcBef>
          <a:spcPct val="0"/>
        </a:spcBef>
        <a:buNone/>
        <a:defRPr sz="5321" kern="1200">
          <a:solidFill>
            <a:schemeClr val="tx1"/>
          </a:solidFill>
          <a:latin typeface="+mj-lt"/>
          <a:ea typeface="+mj-ea"/>
          <a:cs typeface="+mj-cs"/>
        </a:defRPr>
      </a:lvl1pPr>
    </p:titleStyle>
    <p:bodyStyle>
      <a:lvl1pPr marL="522461" indent="-391846" algn="l" defTabSz="1105875" rtl="0" eaLnBrk="1" latinLnBrk="0" hangingPunct="1">
        <a:lnSpc>
          <a:spcPct val="90000"/>
        </a:lnSpc>
        <a:spcBef>
          <a:spcPts val="1209"/>
        </a:spcBef>
        <a:buClr>
          <a:srgbClr val="FFFFFF"/>
        </a:buClr>
        <a:buSzPct val="45000"/>
        <a:buFont typeface="Wingdings" charset="2"/>
        <a:buChar char=""/>
        <a:defRPr sz="3386" kern="1200">
          <a:solidFill>
            <a:schemeClr val="tx1"/>
          </a:solidFill>
          <a:latin typeface="+mn-lt"/>
          <a:ea typeface="+mn-ea"/>
          <a:cs typeface="+mn-cs"/>
        </a:defRPr>
      </a:lvl1pPr>
      <a:lvl2pPr marL="829407" indent="-276469" algn="l" defTabSz="1105875"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344" indent="-276469" algn="l" defTabSz="1105875"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282"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22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en-PT"/>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 name="PlaceHolder 1"/>
          <p:cNvSpPr>
            <a:spLocks noGrp="1"/>
          </p:cNvSpPr>
          <p:nvPr>
            <p:ph type="title"/>
          </p:nvPr>
        </p:nvSpPr>
        <p:spPr>
          <a:xfrm>
            <a:off x="609127" y="273352"/>
            <a:ext cx="10971249" cy="1144682"/>
          </a:xfrm>
          <a:prstGeom prst="rect">
            <a:avLst/>
          </a:prstGeom>
        </p:spPr>
        <p:txBody>
          <a:bodyPr lIns="0" tIns="0" rIns="0" bIns="0" anchor="ctr"/>
          <a:lstStyle/>
          <a:p>
            <a:pPr algn="ctr"/>
            <a:endParaRPr lang="pt-PT" sz="4123" b="0" strike="noStrike" spc="-1">
              <a:solidFill>
                <a:srgbClr val="000000"/>
              </a:solidFill>
              <a:uFill>
                <a:solidFill>
                  <a:srgbClr val="FFFFFF"/>
                </a:solidFill>
              </a:uFill>
              <a:latin typeface="Arial"/>
            </a:endParaRPr>
          </a:p>
        </p:txBody>
      </p:sp>
      <p:sp>
        <p:nvSpPr>
          <p:cNvPr id="117" name="PlaceHolder 2"/>
          <p:cNvSpPr>
            <a:spLocks noGrp="1"/>
          </p:cNvSpPr>
          <p:nvPr>
            <p:ph type="body"/>
          </p:nvPr>
        </p:nvSpPr>
        <p:spPr>
          <a:xfrm>
            <a:off x="609127" y="1604514"/>
            <a:ext cx="10971249" cy="3977158"/>
          </a:xfrm>
          <a:prstGeom prst="rect">
            <a:avLst/>
          </a:prstGeom>
        </p:spPr>
        <p:txBody>
          <a:bodyPr lIns="0" tIns="0" rIns="0" bIns="0"/>
          <a:lstStyle/>
          <a:p>
            <a:pPr marL="432000" indent="-324000">
              <a:buClr>
                <a:srgbClr val="000000"/>
              </a:buClr>
              <a:buSzPct val="45000"/>
              <a:buFont typeface="Wingdings" charset="2"/>
              <a:buChar char=""/>
            </a:pPr>
            <a:r>
              <a:rPr lang="pt-PT" sz="2999" b="0" strike="noStrike" spc="-1">
                <a:solidFill>
                  <a:srgbClr val="000000"/>
                </a:solidFill>
                <a:uFill>
                  <a:solidFill>
                    <a:srgbClr val="FFFFFF"/>
                  </a:solidFill>
                </a:uFill>
                <a:latin typeface="Arial"/>
              </a:rPr>
              <a:t>Click to edit the outline text format</a:t>
            </a:r>
          </a:p>
          <a:p>
            <a:pPr marL="1044922" lvl="1" indent="-391846">
              <a:buClr>
                <a:srgbClr val="000000"/>
              </a:buClr>
              <a:buSzPct val="75000"/>
              <a:buFont typeface="Symbol" charset="2"/>
              <a:buChar char=""/>
            </a:pPr>
            <a:r>
              <a:rPr lang="pt-PT" sz="2624" b="0" strike="noStrike" spc="-1">
                <a:solidFill>
                  <a:srgbClr val="000000"/>
                </a:solidFill>
                <a:uFill>
                  <a:solidFill>
                    <a:srgbClr val="FFFFFF"/>
                  </a:solidFill>
                </a:uFill>
                <a:latin typeface="Arial"/>
              </a:rPr>
              <a:t>Second Outline Level</a:t>
            </a:r>
          </a:p>
          <a:p>
            <a:pPr marL="1567382" lvl="2" indent="-348307">
              <a:buClr>
                <a:srgbClr val="000000"/>
              </a:buClr>
              <a:buSzPct val="45000"/>
              <a:buFont typeface="Wingdings" charset="2"/>
              <a:buChar char=""/>
            </a:pPr>
            <a:r>
              <a:rPr lang="pt-PT" sz="2249" b="0" strike="noStrike" spc="-1">
                <a:solidFill>
                  <a:srgbClr val="000000"/>
                </a:solidFill>
                <a:uFill>
                  <a:solidFill>
                    <a:srgbClr val="FFFFFF"/>
                  </a:solidFill>
                </a:uFill>
                <a:latin typeface="Arial"/>
              </a:rPr>
              <a:t>Third Outline Level</a:t>
            </a:r>
          </a:p>
          <a:p>
            <a:pPr marL="2089843" lvl="3" indent="-261230">
              <a:buClr>
                <a:srgbClr val="000000"/>
              </a:buClr>
              <a:buSzPct val="75000"/>
              <a:buFont typeface="Symbol" charset="2"/>
              <a:buChar char=""/>
            </a:pPr>
            <a:r>
              <a:rPr lang="pt-PT" sz="1875" b="0" strike="noStrike" spc="-1">
                <a:solidFill>
                  <a:srgbClr val="000000"/>
                </a:solidFill>
                <a:uFill>
                  <a:solidFill>
                    <a:srgbClr val="FFFFFF"/>
                  </a:solidFill>
                </a:uFill>
                <a:latin typeface="Arial"/>
              </a:rPr>
              <a:t>Fourth Outline Level</a:t>
            </a:r>
          </a:p>
          <a:p>
            <a:pPr marL="2612304" lvl="4" indent="-261230">
              <a:buClr>
                <a:srgbClr val="000000"/>
              </a:buClr>
              <a:buSzPct val="45000"/>
              <a:buFont typeface="Wingdings" charset="2"/>
              <a:buChar char=""/>
            </a:pPr>
            <a:r>
              <a:rPr lang="pt-PT" sz="1875" b="0" strike="noStrike" spc="-1">
                <a:solidFill>
                  <a:srgbClr val="000000"/>
                </a:solidFill>
                <a:uFill>
                  <a:solidFill>
                    <a:srgbClr val="FFFFFF"/>
                  </a:solidFill>
                </a:uFill>
                <a:latin typeface="Arial"/>
              </a:rPr>
              <a:t>Fifth Outline Level</a:t>
            </a:r>
          </a:p>
          <a:p>
            <a:pPr marL="3134765" lvl="5" indent="-261230">
              <a:buClr>
                <a:srgbClr val="000000"/>
              </a:buClr>
              <a:buSzPct val="45000"/>
              <a:buFont typeface="Wingdings" charset="2"/>
              <a:buChar char=""/>
            </a:pPr>
            <a:r>
              <a:rPr lang="pt-PT" sz="1875" b="0" strike="noStrike" spc="-1">
                <a:solidFill>
                  <a:srgbClr val="000000"/>
                </a:solidFill>
                <a:uFill>
                  <a:solidFill>
                    <a:srgbClr val="FFFFFF"/>
                  </a:solidFill>
                </a:uFill>
                <a:latin typeface="Arial"/>
              </a:rPr>
              <a:t>Sixth Outline Level</a:t>
            </a:r>
          </a:p>
          <a:p>
            <a:pPr marL="3657226" lvl="6" indent="-261230">
              <a:buClr>
                <a:srgbClr val="000000"/>
              </a:buClr>
              <a:buSzPct val="45000"/>
              <a:buFont typeface="Wingdings" charset="2"/>
              <a:buChar char=""/>
            </a:pPr>
            <a:r>
              <a:rPr lang="pt-PT" sz="1875"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1105875" rtl="0" eaLnBrk="1" latinLnBrk="0" hangingPunct="1">
        <a:lnSpc>
          <a:spcPct val="90000"/>
        </a:lnSpc>
        <a:spcBef>
          <a:spcPct val="0"/>
        </a:spcBef>
        <a:buNone/>
        <a:defRPr sz="5321" kern="1200">
          <a:solidFill>
            <a:schemeClr val="tx1"/>
          </a:solidFill>
          <a:latin typeface="+mj-lt"/>
          <a:ea typeface="+mj-ea"/>
          <a:cs typeface="+mj-cs"/>
        </a:defRPr>
      </a:lvl1pPr>
    </p:titleStyle>
    <p:bodyStyle>
      <a:lvl1pPr marL="522461" indent="-391846" algn="l" defTabSz="1105875" rtl="0" eaLnBrk="1" latinLnBrk="0" hangingPunct="1">
        <a:lnSpc>
          <a:spcPct val="90000"/>
        </a:lnSpc>
        <a:spcBef>
          <a:spcPts val="1209"/>
        </a:spcBef>
        <a:buClr>
          <a:srgbClr val="000000"/>
        </a:buClr>
        <a:buSzPct val="45000"/>
        <a:buFont typeface="Wingdings" charset="2"/>
        <a:buChar char=""/>
        <a:defRPr sz="3386" kern="1200">
          <a:solidFill>
            <a:schemeClr val="tx1"/>
          </a:solidFill>
          <a:latin typeface="+mn-lt"/>
          <a:ea typeface="+mn-ea"/>
          <a:cs typeface="+mn-cs"/>
        </a:defRPr>
      </a:lvl1pPr>
      <a:lvl2pPr marL="829407" indent="-276469" algn="l" defTabSz="1105875"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344" indent="-276469" algn="l" defTabSz="1105875"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282"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22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en-PT"/>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8C77D5-478D-7D4E-890F-E516EB22F2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PT"/>
          </a:p>
        </p:txBody>
      </p:sp>
      <p:sp>
        <p:nvSpPr>
          <p:cNvPr id="3" name="Text Placeholder 2">
            <a:extLst>
              <a:ext uri="{FF2B5EF4-FFF2-40B4-BE49-F238E27FC236}">
                <a16:creationId xmlns:a16="http://schemas.microsoft.com/office/drawing/2014/main" id="{3698F05B-2ED6-6B43-B40E-82EE787E5E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2D919DB4-519C-D34A-AA64-3FE574F783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7FE85-C067-304E-8D27-34A7B54AAC92}" type="datetimeFigureOut">
              <a:rPr lang="en-PT" smtClean="0"/>
              <a:t>24/05/2022</a:t>
            </a:fld>
            <a:endParaRPr lang="en-PT"/>
          </a:p>
        </p:txBody>
      </p:sp>
      <p:sp>
        <p:nvSpPr>
          <p:cNvPr id="5" name="Footer Placeholder 4">
            <a:extLst>
              <a:ext uri="{FF2B5EF4-FFF2-40B4-BE49-F238E27FC236}">
                <a16:creationId xmlns:a16="http://schemas.microsoft.com/office/drawing/2014/main" id="{7518F7D7-03D8-7745-9A1F-EE4CBF3888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T"/>
          </a:p>
        </p:txBody>
      </p:sp>
      <p:sp>
        <p:nvSpPr>
          <p:cNvPr id="6" name="Slide Number Placeholder 5">
            <a:extLst>
              <a:ext uri="{FF2B5EF4-FFF2-40B4-BE49-F238E27FC236}">
                <a16:creationId xmlns:a16="http://schemas.microsoft.com/office/drawing/2014/main" id="{168B4DDF-74BD-4A42-9916-0FADE73DD1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30CE8-BC1D-B742-B88D-DC9AC8AA759D}" type="slidenum">
              <a:rPr lang="en-PT" smtClean="0"/>
              <a:t>‹#›</a:t>
            </a:fld>
            <a:endParaRPr lang="en-PT"/>
          </a:p>
        </p:txBody>
      </p:sp>
    </p:spTree>
    <p:extLst>
      <p:ext uri="{BB962C8B-B14F-4D97-AF65-F5344CB8AC3E}">
        <p14:creationId xmlns:p14="http://schemas.microsoft.com/office/powerpoint/2010/main" val="429361886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92969" y="312539"/>
            <a:ext cx="10406063"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Slide Number"/>
          <p:cNvSpPr txBox="1">
            <a:spLocks noGrp="1"/>
          </p:cNvSpPr>
          <p:nvPr>
            <p:ph type="sldNum" sz="quarter" idx="2"/>
          </p:nvPr>
        </p:nvSpPr>
        <p:spPr>
          <a:xfrm>
            <a:off x="5917310" y="6505277"/>
            <a:ext cx="317395"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a:t>
            </a:fld>
            <a:endParaRPr/>
          </a:p>
        </p:txBody>
      </p:sp>
      <p:sp>
        <p:nvSpPr>
          <p:cNvPr id="4" name="Body Level One…"/>
          <p:cNvSpPr txBox="1">
            <a:spLocks noGrp="1"/>
          </p:cNvSpPr>
          <p:nvPr>
            <p:ph type="body" idx="1"/>
          </p:nvPr>
        </p:nvSpPr>
        <p:spPr>
          <a:xfrm>
            <a:off x="892969" y="1830586"/>
            <a:ext cx="10406063" cy="4420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6896299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531" b="0" i="0" u="none" strike="noStrike" cap="none" spc="0" baseline="0">
          <a:solidFill>
            <a:srgbClr val="000000"/>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531" b="0" i="0" u="none" strike="noStrike" cap="none" spc="0" baseline="0">
          <a:solidFill>
            <a:srgbClr val="000000"/>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531" b="0" i="0" u="none" strike="noStrike" cap="none" spc="0" baseline="0">
          <a:solidFill>
            <a:srgbClr val="000000"/>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531" b="0" i="0" u="none" strike="noStrike" cap="none" spc="0" baseline="0">
          <a:solidFill>
            <a:srgbClr val="000000"/>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531" b="0" i="0" u="none" strike="noStrike" cap="none" spc="0" baseline="0">
          <a:solidFill>
            <a:srgbClr val="000000"/>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531" b="0" i="0" u="none" strike="noStrike" cap="none" spc="0" baseline="0">
          <a:solidFill>
            <a:srgbClr val="000000"/>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531" b="0" i="0" u="none" strike="noStrike" cap="none" spc="0" baseline="0">
          <a:solidFill>
            <a:srgbClr val="000000"/>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531" b="0" i="0" u="none" strike="noStrike" cap="none" spc="0" baseline="0">
          <a:solidFill>
            <a:srgbClr val="000000"/>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531" b="0" i="0" u="none" strike="noStrike" cap="none" spc="0" baseline="0">
          <a:solidFill>
            <a:srgbClr val="000000"/>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562" y="273352"/>
            <a:ext cx="10972120" cy="1144682"/>
          </a:xfrm>
          <a:prstGeom prst="rect">
            <a:avLst/>
          </a:prstGeom>
        </p:spPr>
        <p:txBody>
          <a:bodyPr lIns="0" tIns="0" rIns="0" bIns="0" anchor="ctr"/>
          <a:lstStyle/>
          <a:p>
            <a:pPr algn="ctr"/>
            <a:r>
              <a:rPr lang="pt-PT" sz="3992" b="0" strike="noStrike" spc="-1">
                <a:solidFill>
                  <a:srgbClr val="000000"/>
                </a:solidFill>
                <a:uFill>
                  <a:solidFill>
                    <a:srgbClr val="FFFFFF"/>
                  </a:solidFill>
                </a:uFill>
                <a:latin typeface="Arial"/>
              </a:rPr>
              <a:t>Click to edit the title text format</a:t>
            </a:r>
          </a:p>
        </p:txBody>
      </p:sp>
      <p:sp>
        <p:nvSpPr>
          <p:cNvPr id="3" name="PlaceHolder 2"/>
          <p:cNvSpPr>
            <a:spLocks noGrp="1"/>
          </p:cNvSpPr>
          <p:nvPr>
            <p:ph type="body"/>
          </p:nvPr>
        </p:nvSpPr>
        <p:spPr>
          <a:xfrm>
            <a:off x="609562" y="1604514"/>
            <a:ext cx="10972120" cy="3977158"/>
          </a:xfrm>
          <a:prstGeom prst="rect">
            <a:avLst/>
          </a:prstGeom>
        </p:spPr>
        <p:txBody>
          <a:bodyPr lIns="0" tIns="0" rIns="0" bIns="0"/>
          <a:lstStyle/>
          <a:p>
            <a:pPr marL="432000" indent="-324000">
              <a:buClr>
                <a:srgbClr val="000000"/>
              </a:buClr>
              <a:buSzPct val="45000"/>
              <a:buFont typeface="Wingdings" charset="2"/>
              <a:buChar char=""/>
            </a:pPr>
            <a:r>
              <a:rPr lang="pt-PT" sz="2903" b="0" strike="noStrike" spc="-1">
                <a:solidFill>
                  <a:srgbClr val="000000"/>
                </a:solidFill>
                <a:uFill>
                  <a:solidFill>
                    <a:srgbClr val="FFFFFF"/>
                  </a:solidFill>
                </a:uFill>
                <a:latin typeface="Arial"/>
              </a:rPr>
              <a:t>Click to edit the outline text format</a:t>
            </a:r>
          </a:p>
          <a:p>
            <a:pPr marL="783821" lvl="1" indent="-293933">
              <a:buClr>
                <a:srgbClr val="000000"/>
              </a:buClr>
              <a:buSzPct val="75000"/>
              <a:buFont typeface="Symbol" charset="2"/>
              <a:buChar char=""/>
            </a:pPr>
            <a:r>
              <a:rPr lang="pt-PT" sz="2540" b="0" strike="noStrike" spc="-1">
                <a:solidFill>
                  <a:srgbClr val="000000"/>
                </a:solidFill>
                <a:uFill>
                  <a:solidFill>
                    <a:srgbClr val="FFFFFF"/>
                  </a:solidFill>
                </a:uFill>
                <a:latin typeface="Arial"/>
              </a:rPr>
              <a:t>Second Outline Level</a:t>
            </a:r>
          </a:p>
          <a:p>
            <a:pPr marL="1175731" lvl="2" indent="-261274">
              <a:buClr>
                <a:srgbClr val="000000"/>
              </a:buClr>
              <a:buSzPct val="45000"/>
              <a:buFont typeface="Wingdings" charset="2"/>
              <a:buChar char=""/>
            </a:pPr>
            <a:r>
              <a:rPr lang="pt-PT" sz="2177" b="0" strike="noStrike" spc="-1">
                <a:solidFill>
                  <a:srgbClr val="000000"/>
                </a:solidFill>
                <a:uFill>
                  <a:solidFill>
                    <a:srgbClr val="FFFFFF"/>
                  </a:solidFill>
                </a:uFill>
                <a:latin typeface="Arial"/>
              </a:rPr>
              <a:t>Third Outline Level</a:t>
            </a:r>
          </a:p>
          <a:p>
            <a:pPr marL="1567642" lvl="3" indent="-195955">
              <a:buClr>
                <a:srgbClr val="000000"/>
              </a:buClr>
              <a:buSzPct val="75000"/>
              <a:buFont typeface="Symbol" charset="2"/>
              <a:buChar char=""/>
            </a:pPr>
            <a:r>
              <a:rPr lang="pt-PT" sz="1814" b="0" strike="noStrike" spc="-1">
                <a:solidFill>
                  <a:srgbClr val="000000"/>
                </a:solidFill>
                <a:uFill>
                  <a:solidFill>
                    <a:srgbClr val="FFFFFF"/>
                  </a:solidFill>
                </a:uFill>
                <a:latin typeface="Arial"/>
              </a:rPr>
              <a:t>Fourth Outline Level</a:t>
            </a:r>
          </a:p>
          <a:p>
            <a:pPr marL="1959552" lvl="4" indent="-195955">
              <a:buClr>
                <a:srgbClr val="000000"/>
              </a:buClr>
              <a:buSzPct val="45000"/>
              <a:buFont typeface="Wingdings" charset="2"/>
              <a:buChar char=""/>
            </a:pPr>
            <a:r>
              <a:rPr lang="pt-PT" sz="1814" b="0" strike="noStrike" spc="-1">
                <a:solidFill>
                  <a:srgbClr val="000000"/>
                </a:solidFill>
                <a:uFill>
                  <a:solidFill>
                    <a:srgbClr val="FFFFFF"/>
                  </a:solidFill>
                </a:uFill>
                <a:latin typeface="Arial"/>
              </a:rPr>
              <a:t>Fifth Outline Level</a:t>
            </a:r>
          </a:p>
          <a:p>
            <a:pPr marL="2351462" lvl="5" indent="-195955">
              <a:buClr>
                <a:srgbClr val="000000"/>
              </a:buClr>
              <a:buSzPct val="45000"/>
              <a:buFont typeface="Wingdings" charset="2"/>
              <a:buChar char=""/>
            </a:pPr>
            <a:r>
              <a:rPr lang="pt-PT" sz="1814" b="0" strike="noStrike" spc="-1">
                <a:solidFill>
                  <a:srgbClr val="000000"/>
                </a:solidFill>
                <a:uFill>
                  <a:solidFill>
                    <a:srgbClr val="FFFFFF"/>
                  </a:solidFill>
                </a:uFill>
                <a:latin typeface="Arial"/>
              </a:rPr>
              <a:t>Sixth Outline Level</a:t>
            </a:r>
          </a:p>
          <a:p>
            <a:pPr marL="2743373" lvl="6" indent="-195955">
              <a:buClr>
                <a:srgbClr val="000000"/>
              </a:buClr>
              <a:buSzPct val="45000"/>
              <a:buFont typeface="Wingdings" charset="2"/>
              <a:buChar char=""/>
            </a:pPr>
            <a:r>
              <a:rPr lang="pt-PT" sz="1814" b="0" strike="noStrike" spc="-1">
                <a:solidFill>
                  <a:srgbClr val="000000"/>
                </a:solidFill>
                <a:uFill>
                  <a:solidFill>
                    <a:srgbClr val="FFFFFF"/>
                  </a:solidFill>
                </a:uFill>
                <a:latin typeface="Arial"/>
              </a:rPr>
              <a:t>Seventh Outline Level</a:t>
            </a:r>
          </a:p>
        </p:txBody>
      </p:sp>
    </p:spTree>
    <p:extLst>
      <p:ext uri="{BB962C8B-B14F-4D97-AF65-F5344CB8AC3E}">
        <p14:creationId xmlns:p14="http://schemas.microsoft.com/office/powerpoint/2010/main" val="227410960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Lst>
  <p:txStyles>
    <p:titleStyle>
      <a:lvl1pPr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391910" indent="-293933" algn="l" defTabSz="829544" rtl="0" eaLnBrk="1" latinLnBrk="0" hangingPunct="1">
        <a:lnSpc>
          <a:spcPct val="90000"/>
        </a:lnSpc>
        <a:spcBef>
          <a:spcPts val="907"/>
        </a:spcBef>
        <a:buClr>
          <a:srgbClr val="000000"/>
        </a:buClr>
        <a:buSzPct val="45000"/>
        <a:buFont typeface="Wingdings" charset="2"/>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PT"/>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9" Type="http://schemas.openxmlformats.org/officeDocument/2006/relationships/image" Target="../media/image48.png"/><Relationship Id="rId21" Type="http://schemas.openxmlformats.org/officeDocument/2006/relationships/image" Target="../media/image30.png"/><Relationship Id="rId34" Type="http://schemas.openxmlformats.org/officeDocument/2006/relationships/image" Target="../media/image43.png"/><Relationship Id="rId42" Type="http://schemas.openxmlformats.org/officeDocument/2006/relationships/image" Target="../media/image51.png"/><Relationship Id="rId47" Type="http://schemas.openxmlformats.org/officeDocument/2006/relationships/image" Target="../media/image56.png"/><Relationship Id="rId50" Type="http://schemas.openxmlformats.org/officeDocument/2006/relationships/image" Target="../media/image59.png"/><Relationship Id="rId55" Type="http://schemas.openxmlformats.org/officeDocument/2006/relationships/image" Target="../media/image64.png"/><Relationship Id="rId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25.png"/><Relationship Id="rId29" Type="http://schemas.openxmlformats.org/officeDocument/2006/relationships/image" Target="../media/image38.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46.png"/><Relationship Id="rId40" Type="http://schemas.openxmlformats.org/officeDocument/2006/relationships/image" Target="../media/image49.png"/><Relationship Id="rId45" Type="http://schemas.openxmlformats.org/officeDocument/2006/relationships/image" Target="../media/image54.png"/><Relationship Id="rId53" Type="http://schemas.openxmlformats.org/officeDocument/2006/relationships/image" Target="../media/image62.png"/><Relationship Id="rId5" Type="http://schemas.openxmlformats.org/officeDocument/2006/relationships/image" Target="../media/image14.png"/><Relationship Id="rId19" Type="http://schemas.openxmlformats.org/officeDocument/2006/relationships/image" Target="../media/image28.png"/><Relationship Id="rId4" Type="http://schemas.openxmlformats.org/officeDocument/2006/relationships/image" Target="../media/image8.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 Id="rId43" Type="http://schemas.openxmlformats.org/officeDocument/2006/relationships/image" Target="../media/image52.png"/><Relationship Id="rId48" Type="http://schemas.openxmlformats.org/officeDocument/2006/relationships/image" Target="../media/image57.png"/><Relationship Id="rId56" Type="http://schemas.openxmlformats.org/officeDocument/2006/relationships/image" Target="../media/image65.png"/><Relationship Id="rId8" Type="http://schemas.openxmlformats.org/officeDocument/2006/relationships/image" Target="../media/image17.png"/><Relationship Id="rId51" Type="http://schemas.openxmlformats.org/officeDocument/2006/relationships/image" Target="../media/image60.png"/><Relationship Id="rId3" Type="http://schemas.openxmlformats.org/officeDocument/2006/relationships/image" Target="../media/image7.jpe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png"/><Relationship Id="rId46" Type="http://schemas.openxmlformats.org/officeDocument/2006/relationships/image" Target="../media/image55.png"/><Relationship Id="rId20" Type="http://schemas.openxmlformats.org/officeDocument/2006/relationships/image" Target="../media/image29.png"/><Relationship Id="rId41" Type="http://schemas.openxmlformats.org/officeDocument/2006/relationships/image" Target="../media/image50.png"/><Relationship Id="rId54" Type="http://schemas.openxmlformats.org/officeDocument/2006/relationships/image" Target="../media/image63.png"/><Relationship Id="rId1" Type="http://schemas.openxmlformats.org/officeDocument/2006/relationships/slideLayout" Target="../slideLayouts/slideLayout55.xml"/><Relationship Id="rId6" Type="http://schemas.openxmlformats.org/officeDocument/2006/relationships/image" Target="../media/image15.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49" Type="http://schemas.openxmlformats.org/officeDocument/2006/relationships/image" Target="../media/image58.png"/><Relationship Id="rId57" Type="http://schemas.openxmlformats.org/officeDocument/2006/relationships/image" Target="../media/image66.png"/><Relationship Id="rId10" Type="http://schemas.openxmlformats.org/officeDocument/2006/relationships/image" Target="../media/image19.png"/><Relationship Id="rId31" Type="http://schemas.openxmlformats.org/officeDocument/2006/relationships/image" Target="../media/image40.png"/><Relationship Id="rId44" Type="http://schemas.openxmlformats.org/officeDocument/2006/relationships/image" Target="../media/image53.png"/><Relationship Id="rId52"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55.xm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7.jpeg"/><Relationship Id="rId5" Type="http://schemas.openxmlformats.org/officeDocument/2006/relationships/image" Target="../media/image12.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pn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png"/><Relationship Id="rId7" Type="http://schemas.openxmlformats.org/officeDocument/2006/relationships/image" Target="../media/image75.jpe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jpg"/><Relationship Id="rId4" Type="http://schemas.openxmlformats.org/officeDocument/2006/relationships/image" Target="../media/image8.png"/><Relationship Id="rId9" Type="http://schemas.openxmlformats.org/officeDocument/2006/relationships/image" Target="../media/image77.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enus_Expres_south-pole.jpg">
            <a:extLst>
              <a:ext uri="{FF2B5EF4-FFF2-40B4-BE49-F238E27FC236}">
                <a16:creationId xmlns:a16="http://schemas.microsoft.com/office/drawing/2014/main" id="{AA8A9814-60E5-A246-9B4D-11539731B6CB}"/>
              </a:ext>
            </a:extLst>
          </p:cNvPr>
          <p:cNvPicPr/>
          <p:nvPr/>
        </p:nvPicPr>
        <p:blipFill>
          <a:blip r:embed="rId2"/>
          <a:stretch/>
        </p:blipFill>
        <p:spPr>
          <a:xfrm rot="10809600">
            <a:off x="16001" y="-348539"/>
            <a:ext cx="2723437" cy="1703726"/>
          </a:xfrm>
          <a:prstGeom prst="rect">
            <a:avLst/>
          </a:prstGeom>
          <a:ln w="12600">
            <a:noFill/>
          </a:ln>
        </p:spPr>
      </p:pic>
      <p:pic>
        <p:nvPicPr>
          <p:cNvPr id="5" name="image.png">
            <a:extLst>
              <a:ext uri="{FF2B5EF4-FFF2-40B4-BE49-F238E27FC236}">
                <a16:creationId xmlns:a16="http://schemas.microsoft.com/office/drawing/2014/main" id="{6D41280C-DA93-1449-863E-9CEDFAB488F1}"/>
              </a:ext>
            </a:extLst>
          </p:cNvPr>
          <p:cNvPicPr/>
          <p:nvPr/>
        </p:nvPicPr>
        <p:blipFill>
          <a:blip r:embed="rId3"/>
          <a:stretch/>
        </p:blipFill>
        <p:spPr>
          <a:xfrm rot="10809600">
            <a:off x="5029109" y="-1261630"/>
            <a:ext cx="2246245" cy="2157380"/>
          </a:xfrm>
          <a:prstGeom prst="rect">
            <a:avLst/>
          </a:prstGeom>
          <a:ln w="12600">
            <a:noFill/>
          </a:ln>
        </p:spPr>
      </p:pic>
      <p:pic>
        <p:nvPicPr>
          <p:cNvPr id="6" name="Image 1">
            <a:extLst>
              <a:ext uri="{FF2B5EF4-FFF2-40B4-BE49-F238E27FC236}">
                <a16:creationId xmlns:a16="http://schemas.microsoft.com/office/drawing/2014/main" id="{A76BBE41-ABAA-CF49-9B51-FFBEB87B04EA}"/>
              </a:ext>
            </a:extLst>
          </p:cNvPr>
          <p:cNvPicPr/>
          <p:nvPr/>
        </p:nvPicPr>
        <p:blipFill>
          <a:blip r:embed="rId4"/>
          <a:stretch/>
        </p:blipFill>
        <p:spPr>
          <a:xfrm>
            <a:off x="9753751" y="-937642"/>
            <a:ext cx="2438249" cy="1836524"/>
          </a:xfrm>
          <a:prstGeom prst="rect">
            <a:avLst/>
          </a:prstGeom>
          <a:ln>
            <a:noFill/>
          </a:ln>
        </p:spPr>
      </p:pic>
      <p:sp>
        <p:nvSpPr>
          <p:cNvPr id="9" name="CustomShape 3">
            <a:extLst>
              <a:ext uri="{FF2B5EF4-FFF2-40B4-BE49-F238E27FC236}">
                <a16:creationId xmlns:a16="http://schemas.microsoft.com/office/drawing/2014/main" id="{7D128FEE-AA4F-B747-A1DE-F82A5C0230F0}"/>
              </a:ext>
            </a:extLst>
          </p:cNvPr>
          <p:cNvSpPr/>
          <p:nvPr/>
        </p:nvSpPr>
        <p:spPr>
          <a:xfrm>
            <a:off x="529448" y="1334573"/>
            <a:ext cx="11131912" cy="26019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PT" sz="4200" b="1" spc="-1" dirty="0" err="1">
                <a:solidFill>
                  <a:srgbClr val="008AB5"/>
                </a:solidFill>
                <a:uFill>
                  <a:solidFill>
                    <a:srgbClr val="FFFFFF"/>
                  </a:solidFill>
                </a:uFill>
                <a:latin typeface="+mj-lt"/>
                <a:ea typeface="+mj-ea"/>
                <a:cs typeface="Times New Roman" panose="02020603050405020304" pitchFamily="18" charset="0"/>
              </a:rPr>
              <a:t>Studying</a:t>
            </a:r>
            <a:r>
              <a:rPr lang="pt-PT" sz="4200" b="1" spc="-1" dirty="0">
                <a:solidFill>
                  <a:srgbClr val="008AB5"/>
                </a:solidFill>
                <a:uFill>
                  <a:solidFill>
                    <a:srgbClr val="FFFFFF"/>
                  </a:solidFill>
                </a:uFill>
                <a:latin typeface="+mj-lt"/>
                <a:ea typeface="+mj-ea"/>
                <a:cs typeface="Times New Roman" panose="02020603050405020304" pitchFamily="18" charset="0"/>
              </a:rPr>
              <a:t> </a:t>
            </a:r>
            <a:r>
              <a:rPr lang="pt-PT" sz="4200" b="1" spc="-1" dirty="0" err="1">
                <a:solidFill>
                  <a:srgbClr val="008AB5"/>
                </a:solidFill>
                <a:uFill>
                  <a:solidFill>
                    <a:srgbClr val="FFFFFF"/>
                  </a:solidFill>
                </a:uFill>
                <a:latin typeface="+mj-lt"/>
                <a:ea typeface="+mj-ea"/>
                <a:cs typeface="Times New Roman" panose="02020603050405020304" pitchFamily="18" charset="0"/>
              </a:rPr>
              <a:t>the</a:t>
            </a:r>
            <a:r>
              <a:rPr lang="pt-PT" sz="4200" b="1" spc="-1" dirty="0">
                <a:solidFill>
                  <a:srgbClr val="008AB5"/>
                </a:solidFill>
                <a:uFill>
                  <a:solidFill>
                    <a:srgbClr val="FFFFFF"/>
                  </a:solidFill>
                </a:uFill>
                <a:latin typeface="+mj-lt"/>
                <a:ea typeface="+mj-ea"/>
                <a:cs typeface="Times New Roman" panose="02020603050405020304" pitchFamily="18" charset="0"/>
              </a:rPr>
              <a:t> </a:t>
            </a:r>
            <a:r>
              <a:rPr lang="pt-PT" sz="4200" b="1" i="1" spc="-1" dirty="0" err="1">
                <a:solidFill>
                  <a:schemeClr val="accent1">
                    <a:lumMod val="60000"/>
                    <a:lumOff val="40000"/>
                  </a:schemeClr>
                </a:solidFill>
                <a:uFill>
                  <a:solidFill>
                    <a:srgbClr val="FFFFFF"/>
                  </a:solidFill>
                </a:uFill>
                <a:latin typeface="+mj-lt"/>
                <a:ea typeface="+mj-ea"/>
                <a:cs typeface="Times New Roman" panose="02020603050405020304" pitchFamily="18" charset="0"/>
              </a:rPr>
              <a:t>middle</a:t>
            </a:r>
            <a:r>
              <a:rPr lang="pt-PT" sz="4200" b="1" i="1" spc="-1" dirty="0">
                <a:solidFill>
                  <a:schemeClr val="accent1">
                    <a:lumMod val="60000"/>
                    <a:lumOff val="40000"/>
                  </a:schemeClr>
                </a:solidFill>
                <a:uFill>
                  <a:solidFill>
                    <a:srgbClr val="FFFFFF"/>
                  </a:solidFill>
                </a:uFill>
                <a:latin typeface="+mj-lt"/>
                <a:ea typeface="+mj-ea"/>
                <a:cs typeface="Times New Roman" panose="02020603050405020304" pitchFamily="18" charset="0"/>
              </a:rPr>
              <a:t>/</a:t>
            </a:r>
            <a:r>
              <a:rPr lang="pt-PT" sz="4200" b="1" i="1" spc="-1" dirty="0" err="1">
                <a:solidFill>
                  <a:schemeClr val="accent1">
                    <a:lumMod val="60000"/>
                    <a:lumOff val="40000"/>
                  </a:schemeClr>
                </a:solidFill>
                <a:uFill>
                  <a:solidFill>
                    <a:srgbClr val="FFFFFF"/>
                  </a:solidFill>
                </a:uFill>
                <a:latin typeface="+mj-lt"/>
                <a:ea typeface="+mj-ea"/>
                <a:cs typeface="Times New Roman" panose="02020603050405020304" pitchFamily="18" charset="0"/>
              </a:rPr>
              <a:t>upper</a:t>
            </a:r>
            <a:r>
              <a:rPr lang="pt-PT" sz="4200" b="1" spc="-1" dirty="0">
                <a:solidFill>
                  <a:schemeClr val="accent1">
                    <a:lumMod val="60000"/>
                    <a:lumOff val="40000"/>
                  </a:schemeClr>
                </a:solidFill>
                <a:uFill>
                  <a:solidFill>
                    <a:srgbClr val="FFFFFF"/>
                  </a:solidFill>
                </a:uFill>
                <a:latin typeface="+mj-lt"/>
                <a:ea typeface="+mj-ea"/>
                <a:cs typeface="Times New Roman" panose="02020603050405020304" pitchFamily="18" charset="0"/>
              </a:rPr>
              <a:t> </a:t>
            </a:r>
            <a:r>
              <a:rPr lang="pt-PT" sz="4200" b="1" spc="-1" dirty="0" err="1">
                <a:solidFill>
                  <a:srgbClr val="008AB5"/>
                </a:solidFill>
                <a:uFill>
                  <a:solidFill>
                    <a:srgbClr val="FFFFFF"/>
                  </a:solidFill>
                </a:uFill>
                <a:latin typeface="+mj-lt"/>
                <a:ea typeface="+mj-ea"/>
                <a:cs typeface="Times New Roman" panose="02020603050405020304" pitchFamily="18" charset="0"/>
              </a:rPr>
              <a:t>atmosphere</a:t>
            </a:r>
            <a:r>
              <a:rPr lang="pt-PT" sz="4200" b="1" spc="-1" dirty="0">
                <a:solidFill>
                  <a:srgbClr val="008AB5"/>
                </a:solidFill>
                <a:uFill>
                  <a:solidFill>
                    <a:srgbClr val="FFFFFF"/>
                  </a:solidFill>
                </a:uFill>
                <a:latin typeface="+mj-lt"/>
                <a:ea typeface="+mj-ea"/>
                <a:cs typeface="Times New Roman" panose="02020603050405020304" pitchFamily="18" charset="0"/>
              </a:rPr>
              <a:t> </a:t>
            </a:r>
          </a:p>
          <a:p>
            <a:pPr algn="ctr"/>
            <a:r>
              <a:rPr lang="pt-PT" sz="4200" b="1" spc="-1" dirty="0" err="1">
                <a:solidFill>
                  <a:srgbClr val="008AB5"/>
                </a:solidFill>
                <a:uFill>
                  <a:solidFill>
                    <a:srgbClr val="FFFFFF"/>
                  </a:solidFill>
                </a:uFill>
                <a:latin typeface="+mj-lt"/>
                <a:ea typeface="+mj-ea"/>
                <a:cs typeface="Times New Roman" panose="02020603050405020304" pitchFamily="18" charset="0"/>
              </a:rPr>
              <a:t>of</a:t>
            </a:r>
            <a:r>
              <a:rPr lang="pt-PT" sz="4200" b="1" spc="-1" dirty="0">
                <a:solidFill>
                  <a:srgbClr val="008AB5"/>
                </a:solidFill>
                <a:uFill>
                  <a:solidFill>
                    <a:srgbClr val="FFFFFF"/>
                  </a:solidFill>
                </a:uFill>
                <a:latin typeface="+mj-lt"/>
                <a:ea typeface="+mj-ea"/>
                <a:cs typeface="Times New Roman" panose="02020603050405020304" pitchFamily="18" charset="0"/>
              </a:rPr>
              <a:t> </a:t>
            </a:r>
            <a:r>
              <a:rPr lang="pt-PT" sz="4200" b="1" spc="-1" dirty="0" err="1">
                <a:solidFill>
                  <a:srgbClr val="008AB5"/>
                </a:solidFill>
                <a:uFill>
                  <a:solidFill>
                    <a:srgbClr val="FFFFFF"/>
                  </a:solidFill>
                </a:uFill>
                <a:latin typeface="+mj-lt"/>
                <a:ea typeface="+mj-ea"/>
                <a:cs typeface="Times New Roman" panose="02020603050405020304" pitchFamily="18" charset="0"/>
              </a:rPr>
              <a:t>Venus</a:t>
            </a:r>
            <a:r>
              <a:rPr lang="pt-PT" sz="4200" b="1" spc="-1" dirty="0">
                <a:solidFill>
                  <a:srgbClr val="008AB5"/>
                </a:solidFill>
                <a:uFill>
                  <a:solidFill>
                    <a:srgbClr val="FFFFFF"/>
                  </a:solidFill>
                </a:uFill>
                <a:latin typeface="+mj-lt"/>
                <a:ea typeface="+mj-ea"/>
                <a:cs typeface="Times New Roman" panose="02020603050405020304" pitchFamily="18" charset="0"/>
              </a:rPr>
              <a:t> </a:t>
            </a:r>
            <a:r>
              <a:rPr lang="pt-PT" sz="4200" b="1" spc="-1" dirty="0" err="1">
                <a:solidFill>
                  <a:srgbClr val="008AB5"/>
                </a:solidFill>
                <a:uFill>
                  <a:solidFill>
                    <a:srgbClr val="FFFFFF"/>
                  </a:solidFill>
                </a:uFill>
                <a:latin typeface="+mj-lt"/>
                <a:ea typeface="+mj-ea"/>
                <a:cs typeface="Times New Roman" panose="02020603050405020304" pitchFamily="18" charset="0"/>
              </a:rPr>
              <a:t>and</a:t>
            </a:r>
            <a:r>
              <a:rPr lang="pt-PT" sz="4200" b="1" spc="-1" dirty="0">
                <a:solidFill>
                  <a:srgbClr val="008AB5"/>
                </a:solidFill>
                <a:uFill>
                  <a:solidFill>
                    <a:srgbClr val="FFFFFF"/>
                  </a:solidFill>
                </a:uFill>
                <a:latin typeface="+mj-lt"/>
                <a:ea typeface="+mj-ea"/>
                <a:cs typeface="Times New Roman" panose="02020603050405020304" pitchFamily="18" charset="0"/>
              </a:rPr>
              <a:t> </a:t>
            </a:r>
            <a:r>
              <a:rPr lang="pt-PT" sz="4200" b="1" spc="-1" dirty="0" err="1">
                <a:solidFill>
                  <a:srgbClr val="008AB5"/>
                </a:solidFill>
                <a:uFill>
                  <a:solidFill>
                    <a:srgbClr val="FFFFFF"/>
                  </a:solidFill>
                </a:uFill>
                <a:latin typeface="+mj-lt"/>
                <a:ea typeface="+mj-ea"/>
                <a:cs typeface="Times New Roman" panose="02020603050405020304" pitchFamily="18" charset="0"/>
              </a:rPr>
              <a:t>Mars</a:t>
            </a:r>
            <a:r>
              <a:rPr lang="pt-PT" sz="4200" b="1" spc="-1" dirty="0">
                <a:solidFill>
                  <a:srgbClr val="008AB5"/>
                </a:solidFill>
                <a:uFill>
                  <a:solidFill>
                    <a:srgbClr val="FFFFFF"/>
                  </a:solidFill>
                </a:uFill>
                <a:latin typeface="+mj-lt"/>
                <a:ea typeface="+mj-ea"/>
                <a:cs typeface="Times New Roman" panose="02020603050405020304" pitchFamily="18" charset="0"/>
              </a:rPr>
              <a:t> </a:t>
            </a:r>
            <a:r>
              <a:rPr lang="pt-PT" sz="4200" b="1" spc="-1" dirty="0" err="1">
                <a:solidFill>
                  <a:srgbClr val="008AB5"/>
                </a:solidFill>
                <a:uFill>
                  <a:solidFill>
                    <a:srgbClr val="FFFFFF"/>
                  </a:solidFill>
                </a:uFill>
                <a:latin typeface="+mj-lt"/>
                <a:ea typeface="+mj-ea"/>
                <a:cs typeface="Times New Roman" panose="02020603050405020304" pitchFamily="18" charset="0"/>
              </a:rPr>
              <a:t>combining</a:t>
            </a:r>
            <a:r>
              <a:rPr lang="pt-PT" sz="4200" b="1" spc="-1" dirty="0">
                <a:solidFill>
                  <a:srgbClr val="008AB5"/>
                </a:solidFill>
                <a:uFill>
                  <a:solidFill>
                    <a:srgbClr val="FFFFFF"/>
                  </a:solidFill>
                </a:uFill>
                <a:latin typeface="+mj-lt"/>
                <a:ea typeface="+mj-ea"/>
                <a:cs typeface="Times New Roman" panose="02020603050405020304" pitchFamily="18" charset="0"/>
              </a:rPr>
              <a:t> </a:t>
            </a:r>
          </a:p>
          <a:p>
            <a:pPr algn="ctr"/>
            <a:r>
              <a:rPr lang="pt-PT" sz="4200" b="1" spc="-1" dirty="0">
                <a:solidFill>
                  <a:srgbClr val="008AB5"/>
                </a:solidFill>
                <a:uFill>
                  <a:solidFill>
                    <a:srgbClr val="FFFFFF"/>
                  </a:solidFill>
                </a:uFill>
                <a:latin typeface="+mj-lt"/>
                <a:ea typeface="+mj-ea"/>
                <a:cs typeface="Times New Roman" panose="02020603050405020304" pitchFamily="18" charset="0"/>
              </a:rPr>
              <a:t>3D </a:t>
            </a:r>
            <a:r>
              <a:rPr lang="pt-PT" sz="4200" b="1" spc="-1" dirty="0" err="1">
                <a:solidFill>
                  <a:srgbClr val="008AB5"/>
                </a:solidFill>
                <a:uFill>
                  <a:solidFill>
                    <a:srgbClr val="FFFFFF"/>
                  </a:solidFill>
                </a:uFill>
                <a:latin typeface="+mj-lt"/>
                <a:ea typeface="+mj-ea"/>
                <a:cs typeface="Times New Roman" panose="02020603050405020304" pitchFamily="18" charset="0"/>
              </a:rPr>
              <a:t>modeling</a:t>
            </a:r>
            <a:r>
              <a:rPr lang="pt-PT" sz="4200" b="1" spc="-1" dirty="0">
                <a:solidFill>
                  <a:srgbClr val="008AB5"/>
                </a:solidFill>
                <a:uFill>
                  <a:solidFill>
                    <a:srgbClr val="FFFFFF"/>
                  </a:solidFill>
                </a:uFill>
                <a:latin typeface="+mj-lt"/>
                <a:ea typeface="+mj-ea"/>
                <a:cs typeface="Times New Roman" panose="02020603050405020304" pitchFamily="18" charset="0"/>
              </a:rPr>
              <a:t> </a:t>
            </a:r>
            <a:r>
              <a:rPr lang="pt-PT" sz="4200" b="1" spc="-1" dirty="0" err="1">
                <a:solidFill>
                  <a:srgbClr val="008AB5"/>
                </a:solidFill>
                <a:uFill>
                  <a:solidFill>
                    <a:srgbClr val="FFFFFF"/>
                  </a:solidFill>
                </a:uFill>
                <a:latin typeface="+mj-lt"/>
                <a:ea typeface="+mj-ea"/>
                <a:cs typeface="Times New Roman" panose="02020603050405020304" pitchFamily="18" charset="0"/>
              </a:rPr>
              <a:t>and</a:t>
            </a:r>
            <a:r>
              <a:rPr lang="pt-PT" sz="4200" b="1" spc="-1" dirty="0">
                <a:solidFill>
                  <a:srgbClr val="008AB5"/>
                </a:solidFill>
                <a:uFill>
                  <a:solidFill>
                    <a:srgbClr val="FFFFFF"/>
                  </a:solidFill>
                </a:uFill>
                <a:latin typeface="+mj-lt"/>
                <a:ea typeface="+mj-ea"/>
                <a:cs typeface="Times New Roman" panose="02020603050405020304" pitchFamily="18" charset="0"/>
              </a:rPr>
              <a:t> </a:t>
            </a:r>
            <a:r>
              <a:rPr lang="pt-PT" sz="4200" b="1" spc="-1" dirty="0" err="1">
                <a:solidFill>
                  <a:srgbClr val="008AB5"/>
                </a:solidFill>
                <a:uFill>
                  <a:solidFill>
                    <a:srgbClr val="FFFFFF"/>
                  </a:solidFill>
                </a:uFill>
                <a:latin typeface="+mj-lt"/>
                <a:ea typeface="+mj-ea"/>
                <a:cs typeface="Times New Roman" panose="02020603050405020304" pitchFamily="18" charset="0"/>
              </a:rPr>
              <a:t>observations</a:t>
            </a:r>
            <a:endParaRPr lang="pt-PT" sz="4200" b="1" spc="-1" dirty="0">
              <a:solidFill>
                <a:srgbClr val="000000"/>
              </a:solidFill>
              <a:uFill>
                <a:solidFill>
                  <a:srgbClr val="FFFFFF"/>
                </a:solidFill>
              </a:uFill>
              <a:latin typeface="+mj-lt"/>
              <a:ea typeface="+mj-ea"/>
              <a:cs typeface="Times New Roman" panose="02020603050405020304" pitchFamily="18" charset="0"/>
            </a:endParaRPr>
          </a:p>
        </p:txBody>
      </p:sp>
      <p:pic>
        <p:nvPicPr>
          <p:cNvPr id="10" name="Picture 2">
            <a:extLst>
              <a:ext uri="{FF2B5EF4-FFF2-40B4-BE49-F238E27FC236}">
                <a16:creationId xmlns:a16="http://schemas.microsoft.com/office/drawing/2014/main" id="{B1DB0848-A60D-D744-810C-3722220DA2F3}"/>
              </a:ext>
            </a:extLst>
          </p:cNvPr>
          <p:cNvPicPr/>
          <p:nvPr/>
        </p:nvPicPr>
        <p:blipFill>
          <a:blip r:embed="rId5"/>
          <a:stretch/>
        </p:blipFill>
        <p:spPr>
          <a:xfrm>
            <a:off x="11190628" y="6055224"/>
            <a:ext cx="933947" cy="631326"/>
          </a:xfrm>
          <a:prstGeom prst="rect">
            <a:avLst/>
          </a:prstGeom>
          <a:ln>
            <a:noFill/>
          </a:ln>
        </p:spPr>
      </p:pic>
      <p:sp>
        <p:nvSpPr>
          <p:cNvPr id="12" name="TextShape 8">
            <a:extLst>
              <a:ext uri="{FF2B5EF4-FFF2-40B4-BE49-F238E27FC236}">
                <a16:creationId xmlns:a16="http://schemas.microsoft.com/office/drawing/2014/main" id="{ABC51EA2-2CE5-B94A-9D4B-ACDE764512EE}"/>
              </a:ext>
            </a:extLst>
          </p:cNvPr>
          <p:cNvSpPr txBox="1"/>
          <p:nvPr/>
        </p:nvSpPr>
        <p:spPr>
          <a:xfrm>
            <a:off x="1442654" y="3361319"/>
            <a:ext cx="9610251" cy="2766169"/>
          </a:xfrm>
          <a:prstGeom prst="rect">
            <a:avLst/>
          </a:prstGeom>
          <a:noFill/>
          <a:ln>
            <a:noFill/>
          </a:ln>
        </p:spPr>
        <p:txBody>
          <a:bodyPr lIns="108850" tIns="54425" rIns="108850" bIns="54425"/>
          <a:lstStyle/>
          <a:p>
            <a:pPr algn="ctr"/>
            <a:r>
              <a:rPr lang="pt-PT" sz="2000" b="1" spc="-1" dirty="0" err="1">
                <a:solidFill>
                  <a:srgbClr val="FFC000"/>
                </a:solidFill>
                <a:uFill>
                  <a:solidFill>
                    <a:srgbClr val="FFFFFF"/>
                  </a:solidFill>
                </a:uFill>
                <a:latin typeface="Arial"/>
                <a:ea typeface="Noto Sans CJK SC Regular"/>
              </a:rPr>
              <a:t>Gabriella</a:t>
            </a:r>
            <a:r>
              <a:rPr lang="pt-PT" sz="2000" b="1" spc="-1" dirty="0">
                <a:solidFill>
                  <a:srgbClr val="FFC000"/>
                </a:solidFill>
                <a:uFill>
                  <a:solidFill>
                    <a:srgbClr val="FFFFFF"/>
                  </a:solidFill>
                </a:uFill>
                <a:latin typeface="Arial"/>
                <a:ea typeface="Noto Sans CJK SC Regular"/>
              </a:rPr>
              <a:t> Gilli</a:t>
            </a:r>
            <a:r>
              <a:rPr lang="pt-PT" sz="2000" b="1" spc="-1" baseline="30000" dirty="0">
                <a:solidFill>
                  <a:srgbClr val="FFC000"/>
                </a:solidFill>
                <a:uFill>
                  <a:solidFill>
                    <a:srgbClr val="FFFFFF"/>
                  </a:solidFill>
                </a:uFill>
                <a:latin typeface="Arial"/>
                <a:ea typeface="Noto Sans CJK SC Regular"/>
              </a:rPr>
              <a:t>1,2 </a:t>
            </a:r>
            <a:r>
              <a:rPr lang="pt-PT" b="1" spc="-1" dirty="0">
                <a:solidFill>
                  <a:srgbClr val="FFC000"/>
                </a:solidFill>
                <a:uFill>
                  <a:solidFill>
                    <a:srgbClr val="FFFFFF"/>
                  </a:solidFill>
                </a:uFill>
                <a:latin typeface="Arial"/>
                <a:ea typeface="Noto Sans CJK SC Regular"/>
              </a:rPr>
              <a:t>(e-mail: </a:t>
            </a:r>
            <a:r>
              <a:rPr lang="pt-PT" b="1" spc="-1" dirty="0" err="1">
                <a:solidFill>
                  <a:srgbClr val="FFC000"/>
                </a:solidFill>
                <a:uFill>
                  <a:solidFill>
                    <a:srgbClr val="FFFFFF"/>
                  </a:solidFill>
                </a:uFill>
                <a:latin typeface="Arial"/>
                <a:ea typeface="Noto Sans CJK SC Regular"/>
              </a:rPr>
              <a:t>gilli@iaa.es</a:t>
            </a:r>
            <a:r>
              <a:rPr lang="pt-PT" b="1" spc="-1" dirty="0">
                <a:solidFill>
                  <a:srgbClr val="FFC000"/>
                </a:solidFill>
                <a:uFill>
                  <a:solidFill>
                    <a:srgbClr val="FFFFFF"/>
                  </a:solidFill>
                </a:uFill>
                <a:latin typeface="Arial"/>
                <a:ea typeface="Noto Sans CJK SC Regular"/>
              </a:rPr>
              <a:t> )</a:t>
            </a:r>
          </a:p>
          <a:p>
            <a:pPr algn="ctr"/>
            <a:r>
              <a:rPr lang="pt-PT" sz="2000" spc="-1" dirty="0">
                <a:solidFill>
                  <a:schemeClr val="bg1"/>
                </a:solidFill>
                <a:uFill>
                  <a:solidFill>
                    <a:srgbClr val="FFFFFF"/>
                  </a:solidFill>
                </a:uFill>
                <a:latin typeface="Arial"/>
              </a:rPr>
              <a:t>S. Lebonnonis</a:t>
            </a:r>
            <a:r>
              <a:rPr lang="pt-PT" sz="2000" spc="-1" baseline="30000" dirty="0">
                <a:solidFill>
                  <a:schemeClr val="bg1"/>
                </a:solidFill>
                <a:uFill>
                  <a:solidFill>
                    <a:srgbClr val="FFFFFF"/>
                  </a:solidFill>
                </a:uFill>
                <a:latin typeface="Arial"/>
              </a:rPr>
              <a:t>3</a:t>
            </a:r>
            <a:r>
              <a:rPr lang="pt-PT" sz="2000" spc="-1" dirty="0">
                <a:solidFill>
                  <a:schemeClr val="bg1"/>
                </a:solidFill>
                <a:uFill>
                  <a:solidFill>
                    <a:srgbClr val="FFFFFF"/>
                  </a:solidFill>
                </a:uFill>
                <a:latin typeface="Arial"/>
              </a:rPr>
              <a:t>, T. Navarro</a:t>
            </a:r>
            <a:r>
              <a:rPr lang="pt-PT" sz="2000" spc="-1" baseline="30000" dirty="0">
                <a:solidFill>
                  <a:schemeClr val="bg1"/>
                </a:solidFill>
                <a:uFill>
                  <a:solidFill>
                    <a:srgbClr val="FFFFFF"/>
                  </a:solidFill>
                </a:uFill>
                <a:latin typeface="Arial"/>
              </a:rPr>
              <a:t>4</a:t>
            </a:r>
            <a:r>
              <a:rPr lang="pt-PT" sz="2000" spc="-1" dirty="0">
                <a:solidFill>
                  <a:schemeClr val="bg1"/>
                </a:solidFill>
                <a:uFill>
                  <a:solidFill>
                    <a:srgbClr val="FFFFFF"/>
                  </a:solidFill>
                </a:uFill>
                <a:latin typeface="Arial"/>
              </a:rPr>
              <a:t>, D. Quirino</a:t>
            </a:r>
            <a:r>
              <a:rPr lang="pt-PT" sz="2000" spc="-1" baseline="30000" dirty="0">
                <a:solidFill>
                  <a:schemeClr val="bg1"/>
                </a:solidFill>
                <a:uFill>
                  <a:solidFill>
                    <a:srgbClr val="FFFFFF"/>
                  </a:solidFill>
                </a:uFill>
                <a:latin typeface="Arial"/>
              </a:rPr>
              <a:t>2</a:t>
            </a:r>
            <a:r>
              <a:rPr lang="pt-PT" sz="2000" spc="-1" dirty="0">
                <a:solidFill>
                  <a:schemeClr val="bg1"/>
                </a:solidFill>
                <a:uFill>
                  <a:solidFill>
                    <a:srgbClr val="FFFFFF"/>
                  </a:solidFill>
                </a:uFill>
                <a:latin typeface="Arial"/>
              </a:rPr>
              <a:t>, A. Martinez</a:t>
            </a:r>
            <a:r>
              <a:rPr lang="pt-PT" sz="2000" spc="-1" baseline="30000" dirty="0">
                <a:solidFill>
                  <a:schemeClr val="bg1"/>
                </a:solidFill>
                <a:uFill>
                  <a:solidFill>
                    <a:srgbClr val="FFFFFF"/>
                  </a:solidFill>
                </a:uFill>
              </a:rPr>
              <a:t>3</a:t>
            </a:r>
            <a:r>
              <a:rPr lang="pt-PT" sz="2000" spc="-1" dirty="0">
                <a:solidFill>
                  <a:schemeClr val="bg1"/>
                </a:solidFill>
                <a:uFill>
                  <a:solidFill>
                    <a:srgbClr val="FFFFFF"/>
                  </a:solidFill>
                </a:uFill>
                <a:latin typeface="Arial"/>
              </a:rPr>
              <a:t>, F. Forget</a:t>
            </a:r>
            <a:r>
              <a:rPr lang="pt-PT" sz="2000" spc="-1" baseline="30000" dirty="0">
                <a:solidFill>
                  <a:schemeClr val="bg1"/>
                </a:solidFill>
                <a:uFill>
                  <a:solidFill>
                    <a:srgbClr val="FFFFFF"/>
                  </a:solidFill>
                </a:uFill>
                <a:latin typeface="Arial"/>
              </a:rPr>
              <a:t>3</a:t>
            </a:r>
            <a:r>
              <a:rPr lang="pt-PT" sz="2000" spc="-1" dirty="0">
                <a:solidFill>
                  <a:schemeClr val="bg1"/>
                </a:solidFill>
                <a:uFill>
                  <a:solidFill>
                    <a:srgbClr val="FFFFFF"/>
                  </a:solidFill>
                </a:uFill>
                <a:latin typeface="Arial"/>
              </a:rPr>
              <a:t>, J. Liu</a:t>
            </a:r>
            <a:r>
              <a:rPr lang="pt-PT" sz="2000" spc="-1" baseline="30000" dirty="0">
                <a:solidFill>
                  <a:schemeClr val="bg1"/>
                </a:solidFill>
                <a:uFill>
                  <a:solidFill>
                    <a:srgbClr val="FFFFFF"/>
                  </a:solidFill>
                </a:uFill>
              </a:rPr>
              <a:t>3</a:t>
            </a:r>
            <a:r>
              <a:rPr lang="pt-PT" sz="2000" spc="-1" dirty="0">
                <a:solidFill>
                  <a:schemeClr val="bg1"/>
                </a:solidFill>
                <a:uFill>
                  <a:solidFill>
                    <a:srgbClr val="FFFFFF"/>
                  </a:solidFill>
                </a:uFill>
                <a:latin typeface="Arial"/>
              </a:rPr>
              <a:t>, </a:t>
            </a:r>
          </a:p>
          <a:p>
            <a:pPr algn="ctr"/>
            <a:r>
              <a:rPr lang="pt-PT" sz="2000" spc="-1" dirty="0">
                <a:solidFill>
                  <a:schemeClr val="bg1"/>
                </a:solidFill>
                <a:uFill>
                  <a:solidFill>
                    <a:srgbClr val="FFFFFF"/>
                  </a:solidFill>
                </a:uFill>
                <a:latin typeface="Arial"/>
              </a:rPr>
              <a:t>A. Spiga</a:t>
            </a:r>
            <a:r>
              <a:rPr lang="pt-PT" sz="2000" spc="-1" baseline="30000" dirty="0">
                <a:solidFill>
                  <a:schemeClr val="bg1"/>
                </a:solidFill>
                <a:uFill>
                  <a:solidFill>
                    <a:srgbClr val="FFFFFF"/>
                  </a:solidFill>
                </a:uFill>
              </a:rPr>
              <a:t>3</a:t>
            </a:r>
            <a:r>
              <a:rPr lang="pt-PT" sz="2000" spc="-1" dirty="0">
                <a:solidFill>
                  <a:schemeClr val="bg1"/>
                </a:solidFill>
                <a:uFill>
                  <a:solidFill>
                    <a:srgbClr val="FFFFFF"/>
                  </a:solidFill>
                </a:uFill>
                <a:latin typeface="Arial"/>
              </a:rPr>
              <a:t>, F. Gonzalez-Galindo</a:t>
            </a:r>
            <a:r>
              <a:rPr lang="pt-PT" sz="2000" spc="-1" baseline="30000" dirty="0">
                <a:solidFill>
                  <a:schemeClr val="bg1"/>
                </a:solidFill>
                <a:uFill>
                  <a:solidFill>
                    <a:srgbClr val="FFFFFF"/>
                  </a:solidFill>
                </a:uFill>
                <a:latin typeface="Arial"/>
              </a:rPr>
              <a:t>1</a:t>
            </a:r>
            <a:r>
              <a:rPr lang="pt-PT" sz="2000" spc="-1" dirty="0">
                <a:solidFill>
                  <a:schemeClr val="bg1"/>
                </a:solidFill>
                <a:uFill>
                  <a:solidFill>
                    <a:srgbClr val="FFFFFF"/>
                  </a:solidFill>
                </a:uFill>
                <a:latin typeface="Arial"/>
              </a:rPr>
              <a:t>, E. Millour</a:t>
            </a:r>
            <a:r>
              <a:rPr lang="pt-PT" sz="2000" spc="-1" baseline="30000" dirty="0">
                <a:solidFill>
                  <a:schemeClr val="bg1"/>
                </a:solidFill>
                <a:uFill>
                  <a:solidFill>
                    <a:srgbClr val="FFFFFF"/>
                  </a:solidFill>
                </a:uFill>
              </a:rPr>
              <a:t>3</a:t>
            </a:r>
            <a:r>
              <a:rPr lang="pt-PT" sz="2000" spc="-1" dirty="0">
                <a:solidFill>
                  <a:schemeClr val="bg1"/>
                </a:solidFill>
                <a:uFill>
                  <a:solidFill>
                    <a:srgbClr val="FFFFFF"/>
                  </a:solidFill>
                </a:uFill>
                <a:latin typeface="Arial"/>
              </a:rPr>
              <a:t>, F. Lefevre</a:t>
            </a:r>
            <a:r>
              <a:rPr lang="pt-PT" sz="2000" spc="-1" baseline="30000" dirty="0">
                <a:solidFill>
                  <a:schemeClr val="bg1"/>
                </a:solidFill>
                <a:uFill>
                  <a:solidFill>
                    <a:srgbClr val="FFFFFF"/>
                  </a:solidFill>
                </a:uFill>
                <a:latin typeface="Arial"/>
              </a:rPr>
              <a:t>5</a:t>
            </a:r>
            <a:r>
              <a:rPr lang="pt-PT" sz="2000" spc="-1" dirty="0">
                <a:solidFill>
                  <a:schemeClr val="bg1"/>
                </a:solidFill>
                <a:uFill>
                  <a:solidFill>
                    <a:srgbClr val="FFFFFF"/>
                  </a:solidFill>
                </a:uFill>
                <a:latin typeface="Arial"/>
              </a:rPr>
              <a:t>, LMD </a:t>
            </a:r>
            <a:r>
              <a:rPr lang="pt-PT" sz="2000" spc="-1" dirty="0" err="1">
                <a:solidFill>
                  <a:schemeClr val="bg1"/>
                </a:solidFill>
                <a:uFill>
                  <a:solidFill>
                    <a:srgbClr val="FFFFFF"/>
                  </a:solidFill>
                </a:uFill>
                <a:latin typeface="Arial"/>
              </a:rPr>
              <a:t>and</a:t>
            </a:r>
            <a:r>
              <a:rPr lang="pt-PT" sz="2000" spc="-1" dirty="0">
                <a:solidFill>
                  <a:schemeClr val="bg1"/>
                </a:solidFill>
                <a:uFill>
                  <a:solidFill>
                    <a:srgbClr val="FFFFFF"/>
                  </a:solidFill>
                </a:uFill>
                <a:latin typeface="Arial"/>
              </a:rPr>
              <a:t> LATMOS Team</a:t>
            </a:r>
          </a:p>
          <a:p>
            <a:pPr algn="ctr"/>
            <a:endParaRPr lang="pt-PT" sz="2000" spc="-1" dirty="0">
              <a:solidFill>
                <a:schemeClr val="bg1"/>
              </a:solidFill>
              <a:uFill>
                <a:solidFill>
                  <a:srgbClr val="FFFFFF"/>
                </a:solidFill>
              </a:uFill>
              <a:latin typeface="Arial"/>
            </a:endParaRPr>
          </a:p>
          <a:p>
            <a:pPr marL="342900" indent="-342900" algn="ctr">
              <a:buAutoNum type="arabicPeriod"/>
            </a:pPr>
            <a:r>
              <a:rPr lang="pt-PT" sz="1400" i="1" spc="-1" dirty="0">
                <a:solidFill>
                  <a:schemeClr val="accent3">
                    <a:lumMod val="60000"/>
                    <a:lumOff val="40000"/>
                  </a:schemeClr>
                </a:solidFill>
                <a:uFill>
                  <a:solidFill>
                    <a:srgbClr val="FFFFFF"/>
                  </a:solidFill>
                </a:uFill>
                <a:latin typeface="Arial"/>
              </a:rPr>
              <a:t>   Instituto de Astrofísica de </a:t>
            </a:r>
            <a:r>
              <a:rPr lang="pt-PT" sz="1400" i="1" spc="-1" dirty="0" err="1">
                <a:solidFill>
                  <a:schemeClr val="accent3">
                    <a:lumMod val="60000"/>
                    <a:lumOff val="40000"/>
                  </a:schemeClr>
                </a:solidFill>
                <a:uFill>
                  <a:solidFill>
                    <a:srgbClr val="FFFFFF"/>
                  </a:solidFill>
                </a:uFill>
                <a:latin typeface="Arial"/>
              </a:rPr>
              <a:t>Andalucia</a:t>
            </a:r>
            <a:r>
              <a:rPr lang="pt-PT" sz="1400" i="1" spc="-1" dirty="0">
                <a:solidFill>
                  <a:schemeClr val="accent3">
                    <a:lumMod val="60000"/>
                    <a:lumOff val="40000"/>
                  </a:schemeClr>
                </a:solidFill>
                <a:uFill>
                  <a:solidFill>
                    <a:srgbClr val="FFFFFF"/>
                  </a:solidFill>
                </a:uFill>
                <a:latin typeface="Arial"/>
              </a:rPr>
              <a:t> (IAA), Granada, </a:t>
            </a:r>
            <a:r>
              <a:rPr lang="pt-PT" sz="1400" i="1" spc="-1" dirty="0" err="1">
                <a:solidFill>
                  <a:schemeClr val="accent3">
                    <a:lumMod val="60000"/>
                    <a:lumOff val="40000"/>
                  </a:schemeClr>
                </a:solidFill>
                <a:uFill>
                  <a:solidFill>
                    <a:srgbClr val="FFFFFF"/>
                  </a:solidFill>
                </a:uFill>
                <a:latin typeface="Arial"/>
              </a:rPr>
              <a:t>Spain</a:t>
            </a:r>
            <a:endParaRPr lang="pt-PT" sz="1400" i="1" spc="-1" dirty="0">
              <a:solidFill>
                <a:schemeClr val="accent3">
                  <a:lumMod val="60000"/>
                  <a:lumOff val="40000"/>
                </a:schemeClr>
              </a:solidFill>
              <a:uFill>
                <a:solidFill>
                  <a:srgbClr val="FFFFFF"/>
                </a:solidFill>
              </a:uFill>
              <a:latin typeface="Arial"/>
            </a:endParaRPr>
          </a:p>
          <a:p>
            <a:pPr marL="342900" indent="-342900" algn="ctr">
              <a:buAutoNum type="arabicPeriod"/>
            </a:pPr>
            <a:r>
              <a:rPr lang="pt-PT" sz="1400" i="1" spc="-1" dirty="0">
                <a:solidFill>
                  <a:schemeClr val="accent3">
                    <a:lumMod val="60000"/>
                    <a:lumOff val="40000"/>
                  </a:schemeClr>
                </a:solidFill>
                <a:uFill>
                  <a:solidFill>
                    <a:srgbClr val="FFFFFF"/>
                  </a:solidFill>
                </a:uFill>
                <a:latin typeface="Arial"/>
              </a:rPr>
              <a:t>    Instituto de Astrofísica e Ciências do Espaço (IA), Portugal</a:t>
            </a:r>
          </a:p>
          <a:p>
            <a:pPr marL="342900" indent="-342900" algn="ctr">
              <a:buFontTx/>
              <a:buAutoNum type="arabicPeriod"/>
            </a:pPr>
            <a:r>
              <a:rPr lang="pt-PT" sz="1400" i="1" spc="-1" dirty="0" err="1">
                <a:solidFill>
                  <a:schemeClr val="accent3">
                    <a:lumMod val="60000"/>
                    <a:lumOff val="40000"/>
                  </a:schemeClr>
                </a:solidFill>
                <a:uFill>
                  <a:solidFill>
                    <a:srgbClr val="FFFFFF"/>
                  </a:solidFill>
                </a:uFill>
              </a:rPr>
              <a:t>Laboratoire</a:t>
            </a:r>
            <a:r>
              <a:rPr lang="pt-PT" sz="1400" i="1" spc="-1" dirty="0">
                <a:solidFill>
                  <a:schemeClr val="accent3">
                    <a:lumMod val="60000"/>
                    <a:lumOff val="40000"/>
                  </a:schemeClr>
                </a:solidFill>
                <a:uFill>
                  <a:solidFill>
                    <a:srgbClr val="FFFFFF"/>
                  </a:solidFill>
                </a:uFill>
              </a:rPr>
              <a:t> de </a:t>
            </a:r>
            <a:r>
              <a:rPr lang="pt-PT" sz="1400" i="1" spc="-1" dirty="0" err="1">
                <a:solidFill>
                  <a:schemeClr val="accent3">
                    <a:lumMod val="60000"/>
                    <a:lumOff val="40000"/>
                  </a:schemeClr>
                </a:solidFill>
                <a:uFill>
                  <a:solidFill>
                    <a:srgbClr val="FFFFFF"/>
                  </a:solidFill>
                </a:uFill>
              </a:rPr>
              <a:t>Météorologie</a:t>
            </a:r>
            <a:r>
              <a:rPr lang="pt-PT" sz="1400" i="1" spc="-1" dirty="0">
                <a:solidFill>
                  <a:schemeClr val="accent3">
                    <a:lumMod val="60000"/>
                    <a:lumOff val="40000"/>
                  </a:schemeClr>
                </a:solidFill>
                <a:uFill>
                  <a:solidFill>
                    <a:srgbClr val="FFFFFF"/>
                  </a:solidFill>
                </a:uFill>
              </a:rPr>
              <a:t> </a:t>
            </a:r>
            <a:r>
              <a:rPr lang="pt-PT" sz="1400" i="1" spc="-1" dirty="0" err="1">
                <a:solidFill>
                  <a:schemeClr val="accent3">
                    <a:lumMod val="60000"/>
                    <a:lumOff val="40000"/>
                  </a:schemeClr>
                </a:solidFill>
                <a:uFill>
                  <a:solidFill>
                    <a:srgbClr val="FFFFFF"/>
                  </a:solidFill>
                </a:uFill>
              </a:rPr>
              <a:t>Dynamique</a:t>
            </a:r>
            <a:r>
              <a:rPr lang="pt-PT" sz="1400" i="1" spc="-1" dirty="0">
                <a:solidFill>
                  <a:schemeClr val="accent3">
                    <a:lumMod val="60000"/>
                    <a:lumOff val="40000"/>
                  </a:schemeClr>
                </a:solidFill>
                <a:uFill>
                  <a:solidFill>
                    <a:srgbClr val="FFFFFF"/>
                  </a:solidFill>
                </a:uFill>
              </a:rPr>
              <a:t> (LMD), Paris, France</a:t>
            </a:r>
            <a:endParaRPr lang="pt-PT" sz="1400" i="1" spc="-1" dirty="0">
              <a:solidFill>
                <a:schemeClr val="accent3">
                  <a:lumMod val="60000"/>
                  <a:lumOff val="40000"/>
                </a:schemeClr>
              </a:solidFill>
              <a:uFill>
                <a:solidFill>
                  <a:srgbClr val="FFFFFF"/>
                </a:solidFill>
              </a:uFill>
              <a:latin typeface="Arial"/>
            </a:endParaRPr>
          </a:p>
          <a:p>
            <a:pPr marL="342900" indent="-342900" algn="ctr">
              <a:buAutoNum type="arabicPeriod"/>
            </a:pPr>
            <a:r>
              <a:rPr lang="pt-PT" sz="1400" i="1" spc="-1" dirty="0" err="1">
                <a:solidFill>
                  <a:schemeClr val="accent3">
                    <a:lumMod val="60000"/>
                    <a:lumOff val="40000"/>
                  </a:schemeClr>
                </a:solidFill>
                <a:uFill>
                  <a:solidFill>
                    <a:srgbClr val="FFFFFF"/>
                  </a:solidFill>
                </a:uFill>
                <a:latin typeface="Arial"/>
              </a:rPr>
              <a:t>McGill</a:t>
            </a:r>
            <a:r>
              <a:rPr lang="pt-PT" sz="1400" i="1" spc="-1" dirty="0">
                <a:solidFill>
                  <a:schemeClr val="accent3">
                    <a:lumMod val="60000"/>
                    <a:lumOff val="40000"/>
                  </a:schemeClr>
                </a:solidFill>
                <a:uFill>
                  <a:solidFill>
                    <a:srgbClr val="FFFFFF"/>
                  </a:solidFill>
                </a:uFill>
                <a:latin typeface="Arial"/>
              </a:rPr>
              <a:t> </a:t>
            </a:r>
            <a:r>
              <a:rPr lang="pt-PT" sz="1400" i="1" spc="-1" dirty="0" err="1">
                <a:solidFill>
                  <a:schemeClr val="accent3">
                    <a:lumMod val="60000"/>
                    <a:lumOff val="40000"/>
                  </a:schemeClr>
                </a:solidFill>
                <a:uFill>
                  <a:solidFill>
                    <a:srgbClr val="FFFFFF"/>
                  </a:solidFill>
                </a:uFill>
                <a:latin typeface="Arial"/>
              </a:rPr>
              <a:t>Univ</a:t>
            </a:r>
            <a:r>
              <a:rPr lang="pt-PT" sz="1400" i="1" spc="-1" dirty="0">
                <a:solidFill>
                  <a:schemeClr val="accent3">
                    <a:lumMod val="60000"/>
                    <a:lumOff val="40000"/>
                  </a:schemeClr>
                </a:solidFill>
                <a:uFill>
                  <a:solidFill>
                    <a:srgbClr val="FFFFFF"/>
                  </a:solidFill>
                </a:uFill>
                <a:latin typeface="Arial"/>
              </a:rPr>
              <a:t>. Montreal, Canada</a:t>
            </a:r>
          </a:p>
          <a:p>
            <a:pPr marL="342900" indent="-342900" algn="ctr">
              <a:buAutoNum type="arabicPeriod"/>
            </a:pPr>
            <a:r>
              <a:rPr lang="pt-PT" sz="1400" i="1" spc="-1" dirty="0">
                <a:solidFill>
                  <a:schemeClr val="accent3">
                    <a:lumMod val="60000"/>
                    <a:lumOff val="40000"/>
                  </a:schemeClr>
                </a:solidFill>
                <a:uFill>
                  <a:solidFill>
                    <a:srgbClr val="FFFFFF"/>
                  </a:solidFill>
                </a:uFill>
                <a:latin typeface="Arial"/>
              </a:rPr>
              <a:t>LATMOS, </a:t>
            </a:r>
            <a:r>
              <a:rPr lang="pt-PT" sz="1400" i="1" spc="-1" dirty="0" err="1">
                <a:solidFill>
                  <a:schemeClr val="accent3">
                    <a:lumMod val="60000"/>
                    <a:lumOff val="40000"/>
                  </a:schemeClr>
                </a:solidFill>
                <a:uFill>
                  <a:solidFill>
                    <a:srgbClr val="FFFFFF"/>
                  </a:solidFill>
                </a:uFill>
                <a:latin typeface="Arial"/>
              </a:rPr>
              <a:t>Paris,France</a:t>
            </a:r>
            <a:endParaRPr lang="pt-PT" sz="1400" i="1" spc="-1" dirty="0">
              <a:solidFill>
                <a:schemeClr val="accent3">
                  <a:lumMod val="60000"/>
                  <a:lumOff val="40000"/>
                </a:schemeClr>
              </a:solidFill>
              <a:uFill>
                <a:solidFill>
                  <a:srgbClr val="FFFFFF"/>
                </a:solidFill>
              </a:uFill>
              <a:latin typeface="Arial"/>
            </a:endParaRPr>
          </a:p>
          <a:p>
            <a:pPr marL="342900" indent="-342900" algn="ctr">
              <a:buAutoNum type="arabicPeriod"/>
            </a:pPr>
            <a:endParaRPr lang="pt-PT" sz="1600" i="1" spc="-1" dirty="0">
              <a:solidFill>
                <a:schemeClr val="bg1"/>
              </a:solidFill>
              <a:uFill>
                <a:solidFill>
                  <a:srgbClr val="FFFFFF"/>
                </a:solidFill>
              </a:uFill>
              <a:latin typeface="Arial"/>
            </a:endParaRPr>
          </a:p>
          <a:p>
            <a:pPr algn="ctr"/>
            <a:endParaRPr lang="pt-PT" sz="1600" i="1" spc="-1" dirty="0">
              <a:solidFill>
                <a:schemeClr val="bg1"/>
              </a:solidFill>
              <a:uFill>
                <a:solidFill>
                  <a:srgbClr val="FFFFFF"/>
                </a:solidFill>
              </a:uFill>
              <a:latin typeface="Arial"/>
            </a:endParaRPr>
          </a:p>
          <a:p>
            <a:pPr marL="342900" indent="-342900" algn="ctr">
              <a:buAutoNum type="arabicPeriod"/>
            </a:pPr>
            <a:endParaRPr lang="pt-PT" sz="1400" i="1" spc="-1" dirty="0">
              <a:solidFill>
                <a:schemeClr val="bg1"/>
              </a:solidFill>
              <a:uFill>
                <a:solidFill>
                  <a:srgbClr val="FFFFFF"/>
                </a:solidFill>
              </a:uFill>
              <a:latin typeface="Arial"/>
            </a:endParaRPr>
          </a:p>
          <a:p>
            <a:pPr algn="ctr"/>
            <a:endParaRPr lang="pt-PT" sz="2177" spc="-1" dirty="0">
              <a:solidFill>
                <a:schemeClr val="bg1"/>
              </a:solidFill>
              <a:uFill>
                <a:solidFill>
                  <a:srgbClr val="FFFFFF"/>
                </a:solidFill>
              </a:uFill>
              <a:latin typeface="Arial"/>
            </a:endParaRPr>
          </a:p>
          <a:p>
            <a:pPr algn="ctr"/>
            <a:endParaRPr lang="pt-PT" sz="2177" spc="-1" dirty="0">
              <a:solidFill>
                <a:schemeClr val="bg1"/>
              </a:solidFill>
              <a:uFill>
                <a:solidFill>
                  <a:srgbClr val="FFFFFF"/>
                </a:solidFill>
              </a:uFill>
              <a:latin typeface="Arial"/>
            </a:endParaRPr>
          </a:p>
          <a:p>
            <a:pPr algn="ctr"/>
            <a:endParaRPr lang="pt-PT" sz="2177" spc="-1" dirty="0">
              <a:solidFill>
                <a:schemeClr val="bg1"/>
              </a:solidFill>
              <a:uFill>
                <a:solidFill>
                  <a:srgbClr val="FFFFFF"/>
                </a:solidFill>
              </a:uFill>
              <a:latin typeface="Arial"/>
            </a:endParaRPr>
          </a:p>
          <a:p>
            <a:pPr algn="ctr"/>
            <a:endParaRPr lang="pt-PT" sz="2177" spc="-1" dirty="0">
              <a:solidFill>
                <a:schemeClr val="bg1"/>
              </a:solidFill>
              <a:uFill>
                <a:solidFill>
                  <a:srgbClr val="FFFFFF"/>
                </a:solidFill>
              </a:uFill>
              <a:latin typeface="Arial"/>
            </a:endParaRPr>
          </a:p>
          <a:p>
            <a:pPr algn="ctr"/>
            <a:endParaRPr lang="pt-PT" sz="2177" spc="-1" dirty="0">
              <a:solidFill>
                <a:schemeClr val="bg1"/>
              </a:solidFill>
              <a:uFill>
                <a:solidFill>
                  <a:srgbClr val="FFFFFF"/>
                </a:solidFill>
              </a:uFill>
              <a:latin typeface="Arial"/>
            </a:endParaRPr>
          </a:p>
          <a:p>
            <a:pPr algn="ctr"/>
            <a:endParaRPr lang="pt-PT" sz="2177" spc="-1" dirty="0">
              <a:solidFill>
                <a:schemeClr val="bg1"/>
              </a:solidFill>
              <a:uFill>
                <a:solidFill>
                  <a:srgbClr val="FFFFFF"/>
                </a:solidFill>
              </a:uFill>
              <a:latin typeface="Arial"/>
            </a:endParaRPr>
          </a:p>
        </p:txBody>
      </p:sp>
      <p:pic>
        <p:nvPicPr>
          <p:cNvPr id="13" name="Google Shape;37;p4">
            <a:extLst>
              <a:ext uri="{FF2B5EF4-FFF2-40B4-BE49-F238E27FC236}">
                <a16:creationId xmlns:a16="http://schemas.microsoft.com/office/drawing/2014/main" id="{37E1B937-E3CB-704F-9A6E-89B5E6068FB6}"/>
              </a:ext>
            </a:extLst>
          </p:cNvPr>
          <p:cNvPicPr preferRelativeResize="0"/>
          <p:nvPr/>
        </p:nvPicPr>
        <p:blipFill rotWithShape="1">
          <a:blip r:embed="rId6">
            <a:alphaModFix/>
          </a:blip>
          <a:srcRect/>
          <a:stretch/>
        </p:blipFill>
        <p:spPr>
          <a:xfrm>
            <a:off x="26505" y="5172075"/>
            <a:ext cx="959334" cy="926838"/>
          </a:xfrm>
          <a:prstGeom prst="rect">
            <a:avLst/>
          </a:prstGeom>
          <a:noFill/>
          <a:ln>
            <a:noFill/>
          </a:ln>
        </p:spPr>
      </p:pic>
      <p:pic>
        <p:nvPicPr>
          <p:cNvPr id="3" name="Picture 2" descr="Diagram&#10;&#10;Description automatically generated">
            <a:extLst>
              <a:ext uri="{FF2B5EF4-FFF2-40B4-BE49-F238E27FC236}">
                <a16:creationId xmlns:a16="http://schemas.microsoft.com/office/drawing/2014/main" id="{D3BF00D1-B4F1-1340-AA6D-B156C5431D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74806" y="5172075"/>
            <a:ext cx="990689" cy="750546"/>
          </a:xfrm>
          <a:prstGeom prst="rect">
            <a:avLst/>
          </a:prstGeom>
        </p:spPr>
      </p:pic>
      <p:pic>
        <p:nvPicPr>
          <p:cNvPr id="11" name="Picture 10">
            <a:extLst>
              <a:ext uri="{FF2B5EF4-FFF2-40B4-BE49-F238E27FC236}">
                <a16:creationId xmlns:a16="http://schemas.microsoft.com/office/drawing/2014/main" id="{5748B4C2-DE4A-20EB-6E1C-DF7960D25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28" y="6127489"/>
            <a:ext cx="972211" cy="704209"/>
          </a:xfrm>
          <a:prstGeom prst="rect">
            <a:avLst/>
          </a:prstGeom>
          <a:solidFill>
            <a:schemeClr val="bg1"/>
          </a:solidFill>
        </p:spPr>
      </p:pic>
      <p:sp>
        <p:nvSpPr>
          <p:cNvPr id="2" name="TextBox 1">
            <a:extLst>
              <a:ext uri="{FF2B5EF4-FFF2-40B4-BE49-F238E27FC236}">
                <a16:creationId xmlns:a16="http://schemas.microsoft.com/office/drawing/2014/main" id="{56BAC854-30E8-9FF4-E4AA-FABBA2DEB63D}"/>
              </a:ext>
            </a:extLst>
          </p:cNvPr>
          <p:cNvSpPr txBox="1"/>
          <p:nvPr/>
        </p:nvSpPr>
        <p:spPr>
          <a:xfrm>
            <a:off x="4713546" y="6517741"/>
            <a:ext cx="3068469" cy="307777"/>
          </a:xfrm>
          <a:prstGeom prst="rect">
            <a:avLst/>
          </a:prstGeom>
          <a:noFill/>
        </p:spPr>
        <p:txBody>
          <a:bodyPr wrap="none" rtlCol="0">
            <a:spAutoFit/>
          </a:bodyPr>
          <a:lstStyle/>
          <a:p>
            <a:r>
              <a:rPr lang="en-GB" sz="1400" dirty="0" err="1">
                <a:solidFill>
                  <a:srgbClr val="FFC000"/>
                </a:solidFill>
              </a:rPr>
              <a:t>G.Gilli</a:t>
            </a:r>
            <a:r>
              <a:rPr lang="en-GB" sz="1400" dirty="0">
                <a:solidFill>
                  <a:srgbClr val="FFC000"/>
                </a:solidFill>
              </a:rPr>
              <a:t> @ EGU 2022, Session PS9.1</a:t>
            </a:r>
          </a:p>
        </p:txBody>
      </p:sp>
      <p:pic>
        <p:nvPicPr>
          <p:cNvPr id="8" name="Picture 7">
            <a:extLst>
              <a:ext uri="{FF2B5EF4-FFF2-40B4-BE49-F238E27FC236}">
                <a16:creationId xmlns:a16="http://schemas.microsoft.com/office/drawing/2014/main" id="{DD17E955-D32D-54E6-4A75-2982BC92ED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443" y="5775384"/>
            <a:ext cx="1267575" cy="704209"/>
          </a:xfrm>
          <a:prstGeom prst="rect">
            <a:avLst/>
          </a:prstGeom>
        </p:spPr>
      </p:pic>
    </p:spTree>
    <p:extLst>
      <p:ext uri="{BB962C8B-B14F-4D97-AF65-F5344CB8AC3E}">
        <p14:creationId xmlns:p14="http://schemas.microsoft.com/office/powerpoint/2010/main" val="51435234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TextShape 1"/>
          <p:cNvSpPr txBox="1"/>
          <p:nvPr/>
        </p:nvSpPr>
        <p:spPr>
          <a:xfrm>
            <a:off x="783723" y="2382056"/>
            <a:ext cx="10971249" cy="1526083"/>
          </a:xfrm>
          <a:prstGeom prst="rect">
            <a:avLst/>
          </a:prstGeom>
          <a:noFill/>
          <a:ln>
            <a:noFill/>
          </a:ln>
        </p:spPr>
        <p:txBody>
          <a:bodyPr lIns="0" tIns="0" rIns="0" bIns="0" anchor="ctr"/>
          <a:lstStyle/>
          <a:p>
            <a:pPr algn="ctr"/>
            <a:r>
              <a:rPr lang="pt-PT" sz="4354" b="1" i="1" spc="-1" dirty="0">
                <a:solidFill>
                  <a:srgbClr val="FFFFFF"/>
                </a:solidFill>
                <a:uFill>
                  <a:solidFill>
                    <a:srgbClr val="FFFFFF"/>
                  </a:solidFill>
                </a:uFill>
                <a:latin typeface="Helvetica Light"/>
              </a:rPr>
              <a:t>EXTRA SLIDES</a:t>
            </a:r>
            <a:endParaRPr lang="pt-PT" sz="3374" i="1" spc="-1" dirty="0">
              <a:solidFill>
                <a:srgbClr val="000000"/>
              </a:solidFill>
              <a:uFill>
                <a:solidFill>
                  <a:srgbClr val="FFFFFF"/>
                </a:solidFill>
              </a:uFill>
              <a:latin typeface="Helvetica Light"/>
            </a:endParaRPr>
          </a:p>
        </p:txBody>
      </p:sp>
      <p:sp>
        <p:nvSpPr>
          <p:cNvPr id="4" name="TextBox 3">
            <a:extLst>
              <a:ext uri="{FF2B5EF4-FFF2-40B4-BE49-F238E27FC236}">
                <a16:creationId xmlns:a16="http://schemas.microsoft.com/office/drawing/2014/main" id="{B211E002-C2D7-9C62-7A0A-AD6DC3DE8962}"/>
              </a:ext>
            </a:extLst>
          </p:cNvPr>
          <p:cNvSpPr txBox="1"/>
          <p:nvPr/>
        </p:nvSpPr>
        <p:spPr>
          <a:xfrm>
            <a:off x="4787515" y="6580112"/>
            <a:ext cx="2654894" cy="276999"/>
          </a:xfrm>
          <a:prstGeom prst="rect">
            <a:avLst/>
          </a:prstGeom>
          <a:noFill/>
        </p:spPr>
        <p:txBody>
          <a:bodyPr wrap="none" rtlCol="0">
            <a:spAutoFit/>
          </a:bodyPr>
          <a:lstStyle/>
          <a:p>
            <a:r>
              <a:rPr lang="en-GB" sz="1200" dirty="0" err="1">
                <a:solidFill>
                  <a:srgbClr val="FFC000"/>
                </a:solidFill>
              </a:rPr>
              <a:t>G.Gilli</a:t>
            </a:r>
            <a:r>
              <a:rPr lang="en-GB" sz="1200" dirty="0">
                <a:solidFill>
                  <a:srgbClr val="FFC000"/>
                </a:solidFill>
              </a:rPr>
              <a:t> @ EGU 2022, Session PS9.1</a:t>
            </a:r>
          </a:p>
        </p:txBody>
      </p:sp>
      <p:pic>
        <p:nvPicPr>
          <p:cNvPr id="5" name="Venus_Expres_south-pole.jpg">
            <a:extLst>
              <a:ext uri="{FF2B5EF4-FFF2-40B4-BE49-F238E27FC236}">
                <a16:creationId xmlns:a16="http://schemas.microsoft.com/office/drawing/2014/main" id="{39FAA81D-E17F-BE72-6F99-79BB68CC2B1C}"/>
              </a:ext>
            </a:extLst>
          </p:cNvPr>
          <p:cNvPicPr/>
          <p:nvPr/>
        </p:nvPicPr>
        <p:blipFill>
          <a:blip r:embed="rId2"/>
          <a:stretch/>
        </p:blipFill>
        <p:spPr>
          <a:xfrm rot="10809600">
            <a:off x="16001" y="-348539"/>
            <a:ext cx="2723437" cy="1703726"/>
          </a:xfrm>
          <a:prstGeom prst="rect">
            <a:avLst/>
          </a:prstGeom>
          <a:ln w="12600">
            <a:noFill/>
          </a:ln>
        </p:spPr>
      </p:pic>
      <p:pic>
        <p:nvPicPr>
          <p:cNvPr id="6" name="image.png">
            <a:extLst>
              <a:ext uri="{FF2B5EF4-FFF2-40B4-BE49-F238E27FC236}">
                <a16:creationId xmlns:a16="http://schemas.microsoft.com/office/drawing/2014/main" id="{FC048EBA-F1AF-C3CC-DD58-F690036F7F52}"/>
              </a:ext>
            </a:extLst>
          </p:cNvPr>
          <p:cNvPicPr/>
          <p:nvPr/>
        </p:nvPicPr>
        <p:blipFill>
          <a:blip r:embed="rId3"/>
          <a:stretch/>
        </p:blipFill>
        <p:spPr>
          <a:xfrm rot="10809600">
            <a:off x="5029109" y="-1261630"/>
            <a:ext cx="2246245" cy="2157380"/>
          </a:xfrm>
          <a:prstGeom prst="rect">
            <a:avLst/>
          </a:prstGeom>
          <a:ln w="12600">
            <a:noFill/>
          </a:ln>
        </p:spPr>
      </p:pic>
      <p:pic>
        <p:nvPicPr>
          <p:cNvPr id="7" name="Image 1">
            <a:extLst>
              <a:ext uri="{FF2B5EF4-FFF2-40B4-BE49-F238E27FC236}">
                <a16:creationId xmlns:a16="http://schemas.microsoft.com/office/drawing/2014/main" id="{99A4BA76-4A70-7299-5DE2-2850E708DD21}"/>
              </a:ext>
            </a:extLst>
          </p:cNvPr>
          <p:cNvPicPr/>
          <p:nvPr/>
        </p:nvPicPr>
        <p:blipFill>
          <a:blip r:embed="rId4"/>
          <a:stretch/>
        </p:blipFill>
        <p:spPr>
          <a:xfrm>
            <a:off x="9753751" y="-937642"/>
            <a:ext cx="2438249" cy="1836524"/>
          </a:xfrm>
          <a:prstGeom prst="rect">
            <a:avLst/>
          </a:prstGeom>
          <a:ln>
            <a:noFill/>
          </a:ln>
        </p:spPr>
      </p:pic>
    </p:spTree>
    <p:extLst>
      <p:ext uri="{BB962C8B-B14F-4D97-AF65-F5344CB8AC3E}">
        <p14:creationId xmlns:p14="http://schemas.microsoft.com/office/powerpoint/2010/main" val="15661393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agram&#10;&#10;Description automatically generated">
            <a:extLst>
              <a:ext uri="{FF2B5EF4-FFF2-40B4-BE49-F238E27FC236}">
                <a16:creationId xmlns:a16="http://schemas.microsoft.com/office/drawing/2014/main" id="{5C53464E-D013-434B-8A3D-744A4A5347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6529" y="104886"/>
            <a:ext cx="9241972" cy="6648227"/>
          </a:xfrm>
        </p:spPr>
      </p:pic>
    </p:spTree>
    <p:extLst>
      <p:ext uri="{BB962C8B-B14F-4D97-AF65-F5344CB8AC3E}">
        <p14:creationId xmlns:p14="http://schemas.microsoft.com/office/powerpoint/2010/main" val="4102156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E44D-7D58-F640-BAB2-0F81AAEC2B1A}"/>
              </a:ext>
            </a:extLst>
          </p:cNvPr>
          <p:cNvSpPr>
            <a:spLocks noGrp="1"/>
          </p:cNvSpPr>
          <p:nvPr>
            <p:ph type="title"/>
          </p:nvPr>
        </p:nvSpPr>
        <p:spPr>
          <a:xfrm>
            <a:off x="1693258" y="72592"/>
            <a:ext cx="8685464" cy="1211463"/>
          </a:xfrm>
        </p:spPr>
        <p:txBody>
          <a:bodyPr/>
          <a:lstStyle/>
          <a:p>
            <a:pPr algn="ctr"/>
            <a:r>
              <a:rPr lang="en-GB" sz="3266" b="1" dirty="0">
                <a:solidFill>
                  <a:schemeClr val="accent1">
                    <a:lumMod val="60000"/>
                    <a:lumOff val="40000"/>
                  </a:schemeClr>
                </a:solidFill>
                <a:latin typeface="Arial" panose="020B0604020202020204" pitchFamily="34" charset="0"/>
                <a:cs typeface="Arial" panose="020B0604020202020204" pitchFamily="34" charset="0"/>
              </a:rPr>
              <a:t>Zonal wind at the equator by the GCM </a:t>
            </a:r>
            <a:br>
              <a:rPr lang="en-GB" sz="3266" b="1" dirty="0">
                <a:solidFill>
                  <a:schemeClr val="accent1">
                    <a:lumMod val="60000"/>
                    <a:lumOff val="40000"/>
                  </a:schemeClr>
                </a:solidFill>
                <a:latin typeface="Arial" panose="020B0604020202020204" pitchFamily="34" charset="0"/>
                <a:cs typeface="Arial" panose="020B0604020202020204" pitchFamily="34" charset="0"/>
              </a:rPr>
            </a:br>
            <a:r>
              <a:rPr lang="en-GB" sz="1452" b="1" dirty="0">
                <a:solidFill>
                  <a:schemeClr val="accent1">
                    <a:lumMod val="60000"/>
                    <a:lumOff val="40000"/>
                  </a:schemeClr>
                </a:solidFill>
                <a:latin typeface="Arial" panose="020B0604020202020204" pitchFamily="34" charset="0"/>
                <a:cs typeface="Arial" panose="020B0604020202020204" pitchFamily="34" charset="0"/>
              </a:rPr>
              <a:t>(averaged for 1 Venus day)</a:t>
            </a:r>
            <a:endParaRPr lang="en-GB" sz="3266" b="1" dirty="0">
              <a:solidFill>
                <a:schemeClr val="accent1">
                  <a:lumMod val="60000"/>
                  <a:lumOff val="4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13A18D5-B773-EB4C-8BFA-419D28E94447}"/>
              </a:ext>
            </a:extLst>
          </p:cNvPr>
          <p:cNvPicPr>
            <a:picLocks noChangeAspect="1"/>
          </p:cNvPicPr>
          <p:nvPr/>
        </p:nvPicPr>
        <p:blipFill>
          <a:blip r:embed="rId2"/>
          <a:stretch>
            <a:fillRect/>
          </a:stretch>
        </p:blipFill>
        <p:spPr>
          <a:xfrm>
            <a:off x="2363416" y="1209232"/>
            <a:ext cx="7215478" cy="4031011"/>
          </a:xfrm>
          <a:prstGeom prst="rect">
            <a:avLst/>
          </a:prstGeom>
        </p:spPr>
      </p:pic>
      <p:pic>
        <p:nvPicPr>
          <p:cNvPr id="6" name="Picture 5">
            <a:extLst>
              <a:ext uri="{FF2B5EF4-FFF2-40B4-BE49-F238E27FC236}">
                <a16:creationId xmlns:a16="http://schemas.microsoft.com/office/drawing/2014/main" id="{A3C9960A-BF33-C94B-96EC-6251C7BF2041}"/>
              </a:ext>
            </a:extLst>
          </p:cNvPr>
          <p:cNvPicPr>
            <a:picLocks noChangeAspect="1"/>
          </p:cNvPicPr>
          <p:nvPr/>
        </p:nvPicPr>
        <p:blipFill>
          <a:blip r:embed="rId3"/>
          <a:stretch>
            <a:fillRect/>
          </a:stretch>
        </p:blipFill>
        <p:spPr>
          <a:xfrm>
            <a:off x="2775731" y="5070092"/>
            <a:ext cx="6037259" cy="533949"/>
          </a:xfrm>
          <a:prstGeom prst="rect">
            <a:avLst/>
          </a:prstGeom>
        </p:spPr>
      </p:pic>
      <p:sp>
        <p:nvSpPr>
          <p:cNvPr id="9" name="TextBox 8">
            <a:extLst>
              <a:ext uri="{FF2B5EF4-FFF2-40B4-BE49-F238E27FC236}">
                <a16:creationId xmlns:a16="http://schemas.microsoft.com/office/drawing/2014/main" id="{050CEE93-ECE9-E844-B676-15305CDB6B78}"/>
              </a:ext>
            </a:extLst>
          </p:cNvPr>
          <p:cNvSpPr txBox="1"/>
          <p:nvPr/>
        </p:nvSpPr>
        <p:spPr>
          <a:xfrm>
            <a:off x="8812990" y="5207723"/>
            <a:ext cx="2261414" cy="338554"/>
          </a:xfrm>
          <a:prstGeom prst="rect">
            <a:avLst/>
          </a:prstGeom>
          <a:solidFill>
            <a:schemeClr val="bg1"/>
          </a:solidFill>
        </p:spPr>
        <p:txBody>
          <a:bodyPr wrap="square" rtlCol="0">
            <a:spAutoFit/>
          </a:bodyPr>
          <a:lstStyle/>
          <a:p>
            <a:pPr defTabSz="829544"/>
            <a:r>
              <a:rPr lang="en-GB" sz="1600" b="1" i="1" dirty="0">
                <a:latin typeface="Arial"/>
              </a:rPr>
              <a:t>Navarro et al. 2021</a:t>
            </a:r>
          </a:p>
        </p:txBody>
      </p:sp>
      <p:cxnSp>
        <p:nvCxnSpPr>
          <p:cNvPr id="11" name="Straight Arrow Connector 10">
            <a:extLst>
              <a:ext uri="{FF2B5EF4-FFF2-40B4-BE49-F238E27FC236}">
                <a16:creationId xmlns:a16="http://schemas.microsoft.com/office/drawing/2014/main" id="{C04D23C9-DEFB-DD4F-81EA-84CF1C3B62CB}"/>
              </a:ext>
            </a:extLst>
          </p:cNvPr>
          <p:cNvCxnSpPr/>
          <p:nvPr/>
        </p:nvCxnSpPr>
        <p:spPr bwMode="auto">
          <a:xfrm flipH="1">
            <a:off x="3672001" y="4024127"/>
            <a:ext cx="249462" cy="1550241"/>
          </a:xfrm>
          <a:prstGeom prst="straightConnector1">
            <a:avLst/>
          </a:prstGeom>
          <a:solidFill>
            <a:srgbClr val="00B8FF"/>
          </a:solidFill>
          <a:ln w="44450" cap="flat" cmpd="sng" algn="ctr">
            <a:solidFill>
              <a:srgbClr val="C00000"/>
            </a:solidFill>
            <a:prstDash val="solid"/>
            <a:round/>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FBA8B00D-C1E5-7D45-8926-ECE152D7B195}"/>
              </a:ext>
            </a:extLst>
          </p:cNvPr>
          <p:cNvSpPr txBox="1"/>
          <p:nvPr/>
        </p:nvSpPr>
        <p:spPr>
          <a:xfrm>
            <a:off x="1788811" y="5642208"/>
            <a:ext cx="8487947" cy="846194"/>
          </a:xfrm>
          <a:prstGeom prst="rect">
            <a:avLst/>
          </a:prstGeom>
          <a:solidFill>
            <a:srgbClr val="FFFFFF"/>
          </a:solidFill>
        </p:spPr>
        <p:txBody>
          <a:bodyPr wrap="square" rtlCol="0">
            <a:spAutoFit/>
          </a:bodyPr>
          <a:lstStyle/>
          <a:p>
            <a:pPr defTabSz="829544"/>
            <a:r>
              <a:rPr lang="en-GB" sz="1633" u="sng" dirty="0">
                <a:solidFill>
                  <a:prstClr val="black"/>
                </a:solidFill>
                <a:latin typeface="Arial"/>
              </a:rPr>
              <a:t>Black line</a:t>
            </a:r>
            <a:r>
              <a:rPr lang="en-GB" sz="1633" dirty="0">
                <a:solidFill>
                  <a:prstClr val="black"/>
                </a:solidFill>
                <a:latin typeface="Arial"/>
              </a:rPr>
              <a:t>: converging </a:t>
            </a:r>
            <a:r>
              <a:rPr lang="en-GB" sz="1633" dirty="0">
                <a:solidFill>
                  <a:srgbClr val="FF0000"/>
                </a:solidFill>
                <a:latin typeface="Arial"/>
              </a:rPr>
              <a:t>stagnation point </a:t>
            </a:r>
            <a:r>
              <a:rPr lang="en-GB" sz="1633" dirty="0">
                <a:solidFill>
                  <a:prstClr val="black"/>
                </a:solidFill>
                <a:latin typeface="Arial"/>
              </a:rPr>
              <a:t>(e.g. horizontal wind converges to zero) not located at the Anti-Solar point (as for a pure SS-AS flow) but </a:t>
            </a:r>
            <a:r>
              <a:rPr lang="en-GB" sz="1633" dirty="0">
                <a:solidFill>
                  <a:srgbClr val="FF0000"/>
                </a:solidFill>
                <a:latin typeface="Arial"/>
              </a:rPr>
              <a:t>shifted toward morning terminator (MT) </a:t>
            </a:r>
            <a:r>
              <a:rPr lang="en-GB" sz="1633" dirty="0">
                <a:solidFill>
                  <a:prstClr val="black"/>
                </a:solidFill>
                <a:latin typeface="Arial"/>
              </a:rPr>
              <a:t>(</a:t>
            </a:r>
            <a:r>
              <a:rPr lang="en-GB" sz="1633" dirty="0" err="1">
                <a:solidFill>
                  <a:prstClr val="black"/>
                </a:solidFill>
                <a:latin typeface="Arial"/>
              </a:rPr>
              <a:t>e.g</a:t>
            </a:r>
            <a:r>
              <a:rPr lang="en-GB" sz="1633" dirty="0">
                <a:solidFill>
                  <a:prstClr val="black"/>
                </a:solidFill>
                <a:latin typeface="Arial"/>
              </a:rPr>
              <a:t> </a:t>
            </a:r>
            <a:r>
              <a:rPr lang="en-GB" sz="1633" b="1" dirty="0">
                <a:solidFill>
                  <a:prstClr val="black"/>
                </a:solidFill>
                <a:latin typeface="Arial"/>
              </a:rPr>
              <a:t>Retrograde flow added around about 120 km</a:t>
            </a:r>
            <a:r>
              <a:rPr lang="en-GB" sz="1633" dirty="0">
                <a:solidFill>
                  <a:prstClr val="black"/>
                </a:solidFill>
                <a:latin typeface="Arial"/>
              </a:rPr>
              <a:t>)</a:t>
            </a:r>
          </a:p>
        </p:txBody>
      </p:sp>
      <p:sp>
        <p:nvSpPr>
          <p:cNvPr id="18" name="TextBox 17">
            <a:extLst>
              <a:ext uri="{FF2B5EF4-FFF2-40B4-BE49-F238E27FC236}">
                <a16:creationId xmlns:a16="http://schemas.microsoft.com/office/drawing/2014/main" id="{8FAE6B43-C69E-0E4F-BDA5-86409F3837BF}"/>
              </a:ext>
            </a:extLst>
          </p:cNvPr>
          <p:cNvSpPr txBox="1"/>
          <p:nvPr/>
        </p:nvSpPr>
        <p:spPr>
          <a:xfrm>
            <a:off x="5331057" y="1258807"/>
            <a:ext cx="476219" cy="343620"/>
          </a:xfrm>
          <a:prstGeom prst="rect">
            <a:avLst/>
          </a:prstGeom>
          <a:noFill/>
        </p:spPr>
        <p:txBody>
          <a:bodyPr wrap="square" rtlCol="0">
            <a:spAutoFit/>
          </a:bodyPr>
          <a:lstStyle/>
          <a:p>
            <a:pPr defTabSz="829544"/>
            <a:r>
              <a:rPr lang="en-GB" sz="1633" b="1" dirty="0">
                <a:solidFill>
                  <a:prstClr val="black"/>
                </a:solidFill>
                <a:latin typeface="Arial"/>
              </a:rPr>
              <a:t>AS</a:t>
            </a:r>
          </a:p>
        </p:txBody>
      </p:sp>
      <p:sp>
        <p:nvSpPr>
          <p:cNvPr id="20" name="TextBox 19">
            <a:extLst>
              <a:ext uri="{FF2B5EF4-FFF2-40B4-BE49-F238E27FC236}">
                <a16:creationId xmlns:a16="http://schemas.microsoft.com/office/drawing/2014/main" id="{7D03D659-F703-5E44-B871-98C343668A16}"/>
              </a:ext>
            </a:extLst>
          </p:cNvPr>
          <p:cNvSpPr txBox="1"/>
          <p:nvPr/>
        </p:nvSpPr>
        <p:spPr>
          <a:xfrm>
            <a:off x="2932124" y="1248995"/>
            <a:ext cx="476219" cy="343620"/>
          </a:xfrm>
          <a:prstGeom prst="rect">
            <a:avLst/>
          </a:prstGeom>
          <a:noFill/>
        </p:spPr>
        <p:txBody>
          <a:bodyPr wrap="square" rtlCol="0">
            <a:spAutoFit/>
          </a:bodyPr>
          <a:lstStyle/>
          <a:p>
            <a:pPr defTabSz="829544"/>
            <a:r>
              <a:rPr lang="en-GB" sz="1633" b="1" dirty="0">
                <a:solidFill>
                  <a:prstClr val="black"/>
                </a:solidFill>
                <a:latin typeface="Arial"/>
              </a:rPr>
              <a:t>SS</a:t>
            </a:r>
          </a:p>
        </p:txBody>
      </p:sp>
      <p:sp>
        <p:nvSpPr>
          <p:cNvPr id="21" name="TextBox 20">
            <a:extLst>
              <a:ext uri="{FF2B5EF4-FFF2-40B4-BE49-F238E27FC236}">
                <a16:creationId xmlns:a16="http://schemas.microsoft.com/office/drawing/2014/main" id="{5F63557C-06CD-D241-B80F-93CE7916D60C}"/>
              </a:ext>
            </a:extLst>
          </p:cNvPr>
          <p:cNvSpPr txBox="1"/>
          <p:nvPr/>
        </p:nvSpPr>
        <p:spPr>
          <a:xfrm>
            <a:off x="7825761" y="1232257"/>
            <a:ext cx="476219" cy="343620"/>
          </a:xfrm>
          <a:prstGeom prst="rect">
            <a:avLst/>
          </a:prstGeom>
          <a:noFill/>
        </p:spPr>
        <p:txBody>
          <a:bodyPr wrap="square" rtlCol="0">
            <a:spAutoFit/>
          </a:bodyPr>
          <a:lstStyle/>
          <a:p>
            <a:pPr defTabSz="829544"/>
            <a:r>
              <a:rPr lang="en-GB" sz="1633" b="1">
                <a:solidFill>
                  <a:prstClr val="black"/>
                </a:solidFill>
                <a:latin typeface="Arial"/>
              </a:rPr>
              <a:t>SS</a:t>
            </a:r>
          </a:p>
        </p:txBody>
      </p:sp>
      <p:sp>
        <p:nvSpPr>
          <p:cNvPr id="25" name="TextBox 24">
            <a:extLst>
              <a:ext uri="{FF2B5EF4-FFF2-40B4-BE49-F238E27FC236}">
                <a16:creationId xmlns:a16="http://schemas.microsoft.com/office/drawing/2014/main" id="{81F5B518-3FC3-0847-9946-54D37FABBDFC}"/>
              </a:ext>
            </a:extLst>
          </p:cNvPr>
          <p:cNvSpPr txBox="1"/>
          <p:nvPr/>
        </p:nvSpPr>
        <p:spPr>
          <a:xfrm>
            <a:off x="4099424" y="1264330"/>
            <a:ext cx="476219" cy="594906"/>
          </a:xfrm>
          <a:prstGeom prst="rect">
            <a:avLst/>
          </a:prstGeom>
          <a:noFill/>
        </p:spPr>
        <p:txBody>
          <a:bodyPr wrap="square" rtlCol="0">
            <a:spAutoFit/>
          </a:bodyPr>
          <a:lstStyle/>
          <a:p>
            <a:pPr defTabSz="829544"/>
            <a:r>
              <a:rPr lang="en-GB" sz="1633" b="1" dirty="0">
                <a:solidFill>
                  <a:prstClr val="black"/>
                </a:solidFill>
                <a:latin typeface="Arial"/>
              </a:rPr>
              <a:t>MT</a:t>
            </a:r>
          </a:p>
        </p:txBody>
      </p:sp>
      <p:sp>
        <p:nvSpPr>
          <p:cNvPr id="26" name="TextBox 25">
            <a:extLst>
              <a:ext uri="{FF2B5EF4-FFF2-40B4-BE49-F238E27FC236}">
                <a16:creationId xmlns:a16="http://schemas.microsoft.com/office/drawing/2014/main" id="{1F8E35CD-07E9-1242-BCC1-8F6012003A25}"/>
              </a:ext>
            </a:extLst>
          </p:cNvPr>
          <p:cNvSpPr txBox="1"/>
          <p:nvPr/>
        </p:nvSpPr>
        <p:spPr>
          <a:xfrm>
            <a:off x="6622834" y="1248995"/>
            <a:ext cx="476219" cy="343620"/>
          </a:xfrm>
          <a:prstGeom prst="rect">
            <a:avLst/>
          </a:prstGeom>
          <a:noFill/>
        </p:spPr>
        <p:txBody>
          <a:bodyPr wrap="square" rtlCol="0">
            <a:spAutoFit/>
          </a:bodyPr>
          <a:lstStyle/>
          <a:p>
            <a:pPr defTabSz="829544"/>
            <a:r>
              <a:rPr lang="en-GB" sz="1633" b="1">
                <a:solidFill>
                  <a:prstClr val="black"/>
                </a:solidFill>
                <a:latin typeface="Arial"/>
              </a:rPr>
              <a:t>ET</a:t>
            </a:r>
          </a:p>
        </p:txBody>
      </p:sp>
      <p:cxnSp>
        <p:nvCxnSpPr>
          <p:cNvPr id="17" name="Google Shape;414;p95">
            <a:extLst>
              <a:ext uri="{FF2B5EF4-FFF2-40B4-BE49-F238E27FC236}">
                <a16:creationId xmlns:a16="http://schemas.microsoft.com/office/drawing/2014/main" id="{357F56EA-43B3-A946-B1A3-D07C016DBEED}"/>
              </a:ext>
            </a:extLst>
          </p:cNvPr>
          <p:cNvCxnSpPr/>
          <p:nvPr/>
        </p:nvCxnSpPr>
        <p:spPr>
          <a:xfrm>
            <a:off x="1693258" y="1074224"/>
            <a:ext cx="8759675" cy="0"/>
          </a:xfrm>
          <a:prstGeom prst="straightConnector1">
            <a:avLst/>
          </a:prstGeom>
          <a:noFill/>
          <a:ln w="57225" cap="flat" cmpd="sng">
            <a:solidFill>
              <a:schemeClr val="tx2">
                <a:lumMod val="40000"/>
                <a:lumOff val="60000"/>
              </a:schemeClr>
            </a:solidFill>
            <a:prstDash val="solid"/>
            <a:round/>
            <a:headEnd type="oval" w="med" len="med"/>
            <a:tailEnd type="oval" w="med" len="med"/>
          </a:ln>
        </p:spPr>
      </p:cxnSp>
    </p:spTree>
    <p:extLst>
      <p:ext uri="{BB962C8B-B14F-4D97-AF65-F5344CB8AC3E}">
        <p14:creationId xmlns:p14="http://schemas.microsoft.com/office/powerpoint/2010/main" val="1416641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a:extLst>
              <a:ext uri="{FF2B5EF4-FFF2-40B4-BE49-F238E27FC236}">
                <a16:creationId xmlns:a16="http://schemas.microsoft.com/office/drawing/2014/main" id="{5E3A771C-1EF3-0243-9AE8-4C0B29923D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4811" y="157334"/>
            <a:ext cx="7736721" cy="6309727"/>
          </a:xfrm>
        </p:spPr>
      </p:pic>
      <p:sp>
        <p:nvSpPr>
          <p:cNvPr id="6" name="TextBox 5">
            <a:extLst>
              <a:ext uri="{FF2B5EF4-FFF2-40B4-BE49-F238E27FC236}">
                <a16:creationId xmlns:a16="http://schemas.microsoft.com/office/drawing/2014/main" id="{A34A2904-1C8F-754B-BE51-21DCCD6B802D}"/>
              </a:ext>
            </a:extLst>
          </p:cNvPr>
          <p:cNvSpPr txBox="1"/>
          <p:nvPr/>
        </p:nvSpPr>
        <p:spPr>
          <a:xfrm>
            <a:off x="8305646" y="5772499"/>
            <a:ext cx="3043671" cy="338554"/>
          </a:xfrm>
          <a:prstGeom prst="rect">
            <a:avLst/>
          </a:prstGeom>
          <a:solidFill>
            <a:schemeClr val="bg1"/>
          </a:solidFill>
        </p:spPr>
        <p:txBody>
          <a:bodyPr wrap="square" rtlCol="0">
            <a:spAutoFit/>
          </a:bodyPr>
          <a:lstStyle/>
          <a:p>
            <a:pPr defTabSz="829544"/>
            <a:r>
              <a:rPr lang="en-GB" sz="1600" b="1" i="1" dirty="0">
                <a:latin typeface="Arial"/>
              </a:rPr>
              <a:t>Navarro et al. 2021. Icarus</a:t>
            </a:r>
          </a:p>
        </p:txBody>
      </p:sp>
      <p:sp>
        <p:nvSpPr>
          <p:cNvPr id="4" name="TextBox 3">
            <a:extLst>
              <a:ext uri="{FF2B5EF4-FFF2-40B4-BE49-F238E27FC236}">
                <a16:creationId xmlns:a16="http://schemas.microsoft.com/office/drawing/2014/main" id="{142CBCC5-62C7-9AA0-C081-E7EDA916601C}"/>
              </a:ext>
            </a:extLst>
          </p:cNvPr>
          <p:cNvSpPr txBox="1"/>
          <p:nvPr/>
        </p:nvSpPr>
        <p:spPr>
          <a:xfrm>
            <a:off x="4787515" y="6580112"/>
            <a:ext cx="2654894" cy="276999"/>
          </a:xfrm>
          <a:prstGeom prst="rect">
            <a:avLst/>
          </a:prstGeom>
          <a:noFill/>
        </p:spPr>
        <p:txBody>
          <a:bodyPr wrap="none" rtlCol="0">
            <a:spAutoFit/>
          </a:bodyPr>
          <a:lstStyle/>
          <a:p>
            <a:r>
              <a:rPr lang="en-GB" sz="1200" dirty="0" err="1">
                <a:solidFill>
                  <a:srgbClr val="FFC000"/>
                </a:solidFill>
              </a:rPr>
              <a:t>G.Gilli</a:t>
            </a:r>
            <a:r>
              <a:rPr lang="en-GB" sz="1200" dirty="0">
                <a:solidFill>
                  <a:srgbClr val="FFC000"/>
                </a:solidFill>
              </a:rPr>
              <a:t> @ EGU 2022, Session PS9.1</a:t>
            </a:r>
          </a:p>
        </p:txBody>
      </p:sp>
    </p:spTree>
    <p:extLst>
      <p:ext uri="{BB962C8B-B14F-4D97-AF65-F5344CB8AC3E}">
        <p14:creationId xmlns:p14="http://schemas.microsoft.com/office/powerpoint/2010/main" val="3553480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CustomShape 1"/>
          <p:cNvSpPr/>
          <p:nvPr/>
        </p:nvSpPr>
        <p:spPr>
          <a:xfrm>
            <a:off x="1761601" y="127696"/>
            <a:ext cx="8813889" cy="5346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46049" tIns="46049" rIns="46049" bIns="46049"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903" b="1" i="0" u="none" strike="noStrike" kern="1200" cap="none" spc="-1" normalizeH="0" baseline="0" noProof="0">
                <a:ln>
                  <a:noFill/>
                </a:ln>
                <a:solidFill>
                  <a:srgbClr val="FFCC00"/>
                </a:solidFill>
                <a:effectLst/>
                <a:uLnTx/>
                <a:uFill>
                  <a:solidFill>
                    <a:srgbClr val="FFFFFF"/>
                  </a:solidFill>
                </a:uFill>
                <a:latin typeface="Arial"/>
                <a:ea typeface="Arial"/>
                <a:cs typeface="+mn-cs"/>
              </a:rPr>
              <a:t>Seasonal variation of diurnal tide (tropical region)</a:t>
            </a:r>
            <a:endParaRPr kumimoji="0" lang="pt-PT" sz="1633" b="0" i="0" u="none" strike="noStrike" kern="1200" cap="none" spc="-1" normalizeH="0" baseline="0" noProof="0">
              <a:ln>
                <a:noFill/>
              </a:ln>
              <a:solidFill>
                <a:srgbClr val="FFFFFF"/>
              </a:solidFill>
              <a:effectLst/>
              <a:uLnTx/>
              <a:uFill>
                <a:solidFill>
                  <a:srgbClr val="FFFFFF"/>
                </a:solidFill>
              </a:uFill>
              <a:latin typeface="Arial"/>
              <a:ea typeface="+mn-ea"/>
              <a:cs typeface="+mn-cs"/>
            </a:endParaRPr>
          </a:p>
        </p:txBody>
      </p:sp>
      <p:pic>
        <p:nvPicPr>
          <p:cNvPr id="360" name="Picture 359"/>
          <p:cNvPicPr/>
          <p:nvPr/>
        </p:nvPicPr>
        <p:blipFill>
          <a:blip r:embed="rId3"/>
          <a:stretch/>
        </p:blipFill>
        <p:spPr>
          <a:xfrm>
            <a:off x="337918" y="909213"/>
            <a:ext cx="4878659" cy="5821033"/>
          </a:xfrm>
          <a:prstGeom prst="rect">
            <a:avLst/>
          </a:prstGeom>
          <a:ln>
            <a:noFill/>
          </a:ln>
        </p:spPr>
      </p:pic>
      <p:sp>
        <p:nvSpPr>
          <p:cNvPr id="361" name="CustomShape 2"/>
          <p:cNvSpPr/>
          <p:nvPr/>
        </p:nvSpPr>
        <p:spPr>
          <a:xfrm>
            <a:off x="5336017" y="981554"/>
            <a:ext cx="5149661" cy="783805"/>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scrgbClr r="0" g="0" b="0"/>
          </a:lnRef>
          <a:fillRef idx="0">
            <a:scrgbClr r="0" g="0" b="0"/>
          </a:fillRef>
          <a:effectRef idx="0">
            <a:scrgbClr r="0" g="0" b="0"/>
          </a:effectRef>
          <a:fontRef idx="minor"/>
        </p:style>
        <p:txBody>
          <a:bodyPr lIns="46049" tIns="46049" rIns="46049" bIns="46049"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540" b="1" i="0" u="none" strike="noStrike" kern="1200" cap="none" spc="-1" normalizeH="0" baseline="0" noProof="0" dirty="0" err="1">
                <a:ln>
                  <a:noFill/>
                </a:ln>
                <a:solidFill>
                  <a:srgbClr val="C82506"/>
                </a:solidFill>
                <a:effectLst/>
                <a:uLnTx/>
                <a:uFill>
                  <a:solidFill>
                    <a:srgbClr val="FFFFFF"/>
                  </a:solidFill>
                </a:uFill>
                <a:latin typeface="Arial"/>
                <a:ea typeface="Arial"/>
                <a:cs typeface="+mn-cs"/>
              </a:rPr>
              <a:t>Mars</a:t>
            </a:r>
            <a:r>
              <a:rPr kumimoji="0" lang="pt-PT" sz="2540" b="1" i="0" u="none" strike="noStrike" kern="1200" cap="none" spc="-1" normalizeH="0" baseline="0" noProof="0" dirty="0">
                <a:ln>
                  <a:noFill/>
                </a:ln>
                <a:solidFill>
                  <a:srgbClr val="C82506"/>
                </a:solidFill>
                <a:effectLst/>
                <a:uLnTx/>
                <a:uFill>
                  <a:solidFill>
                    <a:srgbClr val="FFFFFF"/>
                  </a:solidFill>
                </a:uFill>
                <a:latin typeface="Arial"/>
                <a:ea typeface="Arial"/>
                <a:cs typeface="+mn-cs"/>
              </a:rPr>
              <a:t> </a:t>
            </a:r>
            <a:r>
              <a:rPr kumimoji="0" lang="pt-PT" sz="2540" b="1" i="0" u="none" strike="noStrike" kern="1200" cap="none" spc="-1" normalizeH="0" baseline="0" noProof="0" dirty="0" err="1">
                <a:ln>
                  <a:noFill/>
                </a:ln>
                <a:solidFill>
                  <a:srgbClr val="C82506"/>
                </a:solidFill>
                <a:effectLst/>
                <a:uLnTx/>
                <a:uFill>
                  <a:solidFill>
                    <a:srgbClr val="FFFFFF"/>
                  </a:solidFill>
                </a:uFill>
                <a:latin typeface="Arial"/>
                <a:ea typeface="Arial"/>
                <a:cs typeface="+mn-cs"/>
              </a:rPr>
              <a:t>Climate</a:t>
            </a:r>
            <a:r>
              <a:rPr kumimoji="0" lang="pt-PT" sz="2540" b="1" i="0" u="none" strike="noStrike" kern="1200" cap="none" spc="-1" normalizeH="0" baseline="0" noProof="0" dirty="0">
                <a:ln>
                  <a:noFill/>
                </a:ln>
                <a:solidFill>
                  <a:srgbClr val="C82506"/>
                </a:solidFill>
                <a:effectLst/>
                <a:uLnTx/>
                <a:uFill>
                  <a:solidFill>
                    <a:srgbClr val="FFFFFF"/>
                  </a:solidFill>
                </a:uFill>
                <a:latin typeface="Arial"/>
                <a:ea typeface="Arial"/>
                <a:cs typeface="+mn-cs"/>
              </a:rPr>
              <a:t> </a:t>
            </a:r>
            <a:r>
              <a:rPr kumimoji="0" lang="pt-PT" sz="2540" b="1" i="0" u="none" strike="noStrike" kern="1200" cap="none" spc="-1" normalizeH="0" baseline="0" noProof="0" dirty="0" err="1">
                <a:ln>
                  <a:noFill/>
                </a:ln>
                <a:solidFill>
                  <a:srgbClr val="C82506"/>
                </a:solidFill>
                <a:effectLst/>
                <a:uLnTx/>
                <a:uFill>
                  <a:solidFill>
                    <a:srgbClr val="FFFFFF"/>
                  </a:solidFill>
                </a:uFill>
                <a:latin typeface="Arial"/>
                <a:ea typeface="Arial"/>
                <a:cs typeface="+mn-cs"/>
              </a:rPr>
              <a:t>Sounder</a:t>
            </a:r>
            <a:r>
              <a:rPr kumimoji="0" lang="pt-PT" sz="2540" b="1" i="0" u="none" strike="noStrike" kern="1200" cap="none" spc="-1" normalizeH="0" baseline="0" noProof="0" dirty="0">
                <a:ln>
                  <a:noFill/>
                </a:ln>
                <a:solidFill>
                  <a:srgbClr val="C82506"/>
                </a:solidFill>
                <a:effectLst/>
                <a:uLnTx/>
                <a:uFill>
                  <a:solidFill>
                    <a:srgbClr val="FFFFFF"/>
                  </a:solidFill>
                </a:uFill>
                <a:latin typeface="Arial"/>
                <a:ea typeface="Arial"/>
                <a:cs typeface="+mn-cs"/>
              </a:rPr>
              <a:t> (MCS) </a:t>
            </a:r>
            <a:r>
              <a:rPr kumimoji="0" lang="pt-PT" sz="2540" b="1" i="1" u="none" strike="noStrike" kern="1200" cap="none" spc="-1" normalizeH="0" baseline="0" noProof="0" dirty="0">
                <a:ln>
                  <a:noFill/>
                </a:ln>
                <a:solidFill>
                  <a:srgbClr val="C82506"/>
                </a:solidFill>
                <a:effectLst/>
                <a:uLnTx/>
                <a:uFill>
                  <a:solidFill>
                    <a:srgbClr val="FFFFFF"/>
                  </a:solidFill>
                </a:uFill>
                <a:latin typeface="Arial"/>
                <a:ea typeface="Arial"/>
                <a:cs typeface="+mn-cs"/>
              </a:rPr>
              <a:t>(</a:t>
            </a:r>
            <a:r>
              <a:rPr kumimoji="0" lang="pt-PT" sz="2540" b="1" i="1" u="none" strike="noStrike" kern="1200" cap="none" spc="-1" normalizeH="0" baseline="0" noProof="0" dirty="0" err="1">
                <a:ln>
                  <a:noFill/>
                </a:ln>
                <a:solidFill>
                  <a:srgbClr val="C82506"/>
                </a:solidFill>
                <a:effectLst/>
                <a:uLnTx/>
                <a:uFill>
                  <a:solidFill>
                    <a:srgbClr val="FFFFFF"/>
                  </a:solidFill>
                </a:uFill>
                <a:latin typeface="Arial"/>
                <a:ea typeface="Arial"/>
                <a:cs typeface="+mn-cs"/>
              </a:rPr>
              <a:t>observations</a:t>
            </a:r>
            <a:r>
              <a:rPr kumimoji="0" lang="pt-PT" sz="2540" b="1" i="1" u="none" strike="noStrike" kern="1200" cap="none" spc="-1" normalizeH="0" baseline="0" noProof="0" dirty="0">
                <a:ln>
                  <a:noFill/>
                </a:ln>
                <a:solidFill>
                  <a:srgbClr val="C82506"/>
                </a:solidFill>
                <a:effectLst/>
                <a:uLnTx/>
                <a:uFill>
                  <a:solidFill>
                    <a:srgbClr val="FFFFFF"/>
                  </a:solidFill>
                </a:uFill>
                <a:latin typeface="Arial"/>
                <a:ea typeface="Arial"/>
                <a:cs typeface="+mn-cs"/>
              </a:rPr>
              <a:t>)</a:t>
            </a:r>
            <a:endParaRPr kumimoji="0" lang="pt-PT" sz="1633" b="0" i="1" u="none" strike="noStrike" kern="1200" cap="none" spc="-1" normalizeH="0" baseline="0" noProof="0" dirty="0">
              <a:ln>
                <a:noFill/>
              </a:ln>
              <a:solidFill>
                <a:srgbClr val="FFFFFF"/>
              </a:solidFill>
              <a:effectLst/>
              <a:uLnTx/>
              <a:uFill>
                <a:solidFill>
                  <a:srgbClr val="FFFFFF"/>
                </a:solidFill>
              </a:uFill>
              <a:latin typeface="Arial"/>
              <a:ea typeface="+mn-ea"/>
              <a:cs typeface="+mn-cs"/>
            </a:endParaRPr>
          </a:p>
        </p:txBody>
      </p:sp>
      <p:sp>
        <p:nvSpPr>
          <p:cNvPr id="362" name="CustomShape 3"/>
          <p:cNvSpPr/>
          <p:nvPr/>
        </p:nvSpPr>
        <p:spPr>
          <a:xfrm>
            <a:off x="5336018" y="3040622"/>
            <a:ext cx="1440895" cy="455587"/>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scrgbClr r="0" g="0" b="0"/>
          </a:lnRef>
          <a:fillRef idx="0">
            <a:scrgbClr r="0" g="0" b="0"/>
          </a:fillRef>
          <a:effectRef idx="0">
            <a:scrgbClr r="0" g="0" b="0"/>
          </a:effectRef>
          <a:fontRef idx="minor"/>
        </p:style>
        <p:txBody>
          <a:bodyPr lIns="46049" tIns="46049" rIns="46049" bIns="46049"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903" b="1" i="0" u="none" strike="noStrike" kern="1200" cap="none" spc="-1" normalizeH="0" baseline="0" noProof="0">
                <a:ln>
                  <a:noFill/>
                </a:ln>
                <a:solidFill>
                  <a:srgbClr val="C82506"/>
                </a:solidFill>
                <a:effectLst/>
                <a:uLnTx/>
                <a:uFill>
                  <a:solidFill>
                    <a:srgbClr val="FFFFFF"/>
                  </a:solidFill>
                </a:uFill>
                <a:latin typeface="Arial"/>
                <a:ea typeface="Arial"/>
                <a:cs typeface="+mn-cs"/>
              </a:rPr>
              <a:t>no GW</a:t>
            </a:r>
            <a:endParaRPr kumimoji="0" lang="pt-PT" sz="1633" b="0" i="0" u="none" strike="noStrike" kern="1200" cap="none" spc="-1" normalizeH="0" baseline="0" noProof="0">
              <a:ln>
                <a:noFill/>
              </a:ln>
              <a:solidFill>
                <a:srgbClr val="FFFFFF"/>
              </a:solidFill>
              <a:effectLst/>
              <a:uLnTx/>
              <a:uFill>
                <a:solidFill>
                  <a:srgbClr val="FFFFFF"/>
                </a:solidFill>
              </a:uFill>
              <a:latin typeface="Arial"/>
              <a:ea typeface="+mn-ea"/>
              <a:cs typeface="+mn-cs"/>
            </a:endParaRPr>
          </a:p>
        </p:txBody>
      </p:sp>
      <p:sp>
        <p:nvSpPr>
          <p:cNvPr id="363" name="CustomShape 4"/>
          <p:cNvSpPr/>
          <p:nvPr/>
        </p:nvSpPr>
        <p:spPr>
          <a:xfrm>
            <a:off x="5450286" y="5121675"/>
            <a:ext cx="1763562" cy="455587"/>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scrgbClr r="0" g="0" b="0"/>
          </a:lnRef>
          <a:fillRef idx="0">
            <a:scrgbClr r="0" g="0" b="0"/>
          </a:fillRef>
          <a:effectRef idx="0">
            <a:scrgbClr r="0" g="0" b="0"/>
          </a:effectRef>
          <a:fontRef idx="minor"/>
        </p:style>
        <p:txBody>
          <a:bodyPr lIns="46049" tIns="46049" rIns="46049" bIns="46049"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994" b="1" i="0" u="none" strike="noStrike" kern="1200" cap="none" spc="-1" normalizeH="0" baseline="0" noProof="0" err="1">
                <a:ln>
                  <a:noFill/>
                </a:ln>
                <a:solidFill>
                  <a:srgbClr val="C82506"/>
                </a:solidFill>
                <a:effectLst/>
                <a:uLnTx/>
                <a:uFill>
                  <a:solidFill>
                    <a:srgbClr val="FFFFFF"/>
                  </a:solidFill>
                </a:uFill>
                <a:latin typeface="Arial"/>
                <a:ea typeface="Arial"/>
                <a:cs typeface="+mn-cs"/>
              </a:rPr>
              <a:t>with</a:t>
            </a:r>
            <a:r>
              <a:rPr kumimoji="0" lang="pt-PT" sz="2994" b="1" i="0" u="none" strike="noStrike" kern="1200" cap="none" spc="-1" normalizeH="0" baseline="0" noProof="0">
                <a:ln>
                  <a:noFill/>
                </a:ln>
                <a:solidFill>
                  <a:srgbClr val="C82506"/>
                </a:solidFill>
                <a:effectLst/>
                <a:uLnTx/>
                <a:uFill>
                  <a:solidFill>
                    <a:srgbClr val="FFFFFF"/>
                  </a:solidFill>
                </a:uFill>
                <a:latin typeface="Arial"/>
                <a:ea typeface="Arial"/>
                <a:cs typeface="+mn-cs"/>
              </a:rPr>
              <a:t> GW</a:t>
            </a:r>
            <a:endParaRPr kumimoji="0" lang="pt-PT" sz="1633" b="0" i="0" u="none" strike="noStrike" kern="1200" cap="none" spc="-1" normalizeH="0" baseline="0" noProof="0">
              <a:ln>
                <a:noFill/>
              </a:ln>
              <a:solidFill>
                <a:srgbClr val="FFFFFF"/>
              </a:solidFill>
              <a:effectLst/>
              <a:uLnTx/>
              <a:uFill>
                <a:solidFill>
                  <a:srgbClr val="FFFFFF"/>
                </a:solidFill>
              </a:uFill>
              <a:latin typeface="Arial"/>
              <a:ea typeface="+mn-ea"/>
              <a:cs typeface="+mn-cs"/>
            </a:endParaRPr>
          </a:p>
        </p:txBody>
      </p:sp>
      <p:sp>
        <p:nvSpPr>
          <p:cNvPr id="364" name="CustomShape 5"/>
          <p:cNvSpPr/>
          <p:nvPr/>
        </p:nvSpPr>
        <p:spPr>
          <a:xfrm rot="1020000">
            <a:off x="6333095" y="4538852"/>
            <a:ext cx="5011781" cy="756045"/>
          </a:xfrm>
          <a:custGeom>
            <a:avLst/>
            <a:gdLst/>
            <a:ahLst/>
            <a:cxnLst/>
            <a:rect l="l" t="t" r="r" b="b"/>
            <a:pathLst>
              <a:path w="21600" h="21600">
                <a:moveTo>
                  <a:pt x="0" y="0"/>
                </a:moveTo>
                <a:lnTo>
                  <a:pt x="21600" y="0"/>
                </a:lnTo>
                <a:lnTo>
                  <a:pt x="21600" y="21600"/>
                </a:lnTo>
                <a:lnTo>
                  <a:pt x="0" y="21600"/>
                </a:lnTo>
                <a:lnTo>
                  <a:pt x="0" y="0"/>
                </a:lnTo>
                <a:close/>
              </a:path>
            </a:pathLst>
          </a:custGeom>
          <a:solidFill>
            <a:srgbClr val="DCDEE0"/>
          </a:solidFill>
          <a:ln>
            <a:noFill/>
          </a:ln>
          <a:effectLst>
            <a:outerShdw>
              <a:srgbClr val="000000">
                <a:alpha val="75000"/>
              </a:srgbClr>
            </a:outerShdw>
          </a:effectLst>
        </p:spPr>
        <p:style>
          <a:lnRef idx="0">
            <a:scrgbClr r="0" g="0" b="0"/>
          </a:lnRef>
          <a:fillRef idx="0">
            <a:scrgbClr r="0" g="0" b="0"/>
          </a:fillRef>
          <a:effectRef idx="0">
            <a:scrgbClr r="0" g="0" b="0"/>
          </a:effectRef>
          <a:fontRef idx="minor"/>
        </p:style>
        <p:txBody>
          <a:bodyPr lIns="46049" tIns="46049" rIns="46049" bIns="46049"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177" b="0" i="0" u="none" strike="noStrike" kern="1200" cap="none" spc="-1" normalizeH="0" baseline="0" noProof="0" dirty="0" err="1">
                <a:ln>
                  <a:noFill/>
                </a:ln>
                <a:solidFill>
                  <a:prstClr val="black"/>
                </a:solidFill>
                <a:effectLst/>
                <a:uLnTx/>
                <a:uFill>
                  <a:solidFill>
                    <a:srgbClr val="FFFFFF"/>
                  </a:solidFill>
                </a:uFill>
                <a:latin typeface="Arial"/>
                <a:ea typeface="+mn-ea"/>
                <a:cs typeface="+mn-cs"/>
              </a:rPr>
              <a:t>Overall</a:t>
            </a:r>
            <a:r>
              <a:rPr kumimoji="0" lang="pt-PT" sz="2177" b="0" i="0" u="none" strike="noStrike" kern="1200" cap="none" spc="-1" normalizeH="0" baseline="0" noProof="0" dirty="0">
                <a:ln>
                  <a:noFill/>
                </a:ln>
                <a:solidFill>
                  <a:prstClr val="black"/>
                </a:solidFill>
                <a:effectLst/>
                <a:uLnTx/>
                <a:uFill>
                  <a:solidFill>
                    <a:srgbClr val="FFFFFF"/>
                  </a:solidFill>
                </a:uFill>
                <a:latin typeface="Arial"/>
                <a:ea typeface="+mn-ea"/>
                <a:cs typeface="+mn-cs"/>
              </a:rPr>
              <a:t> </a:t>
            </a:r>
            <a:r>
              <a:rPr kumimoji="0" lang="pt-PT" sz="2177" b="1" i="0" u="none" strike="noStrike" kern="1200" cap="none" spc="-1" normalizeH="0" baseline="0" noProof="0" dirty="0" err="1">
                <a:ln>
                  <a:noFill/>
                </a:ln>
                <a:solidFill>
                  <a:srgbClr val="0070C0"/>
                </a:solidFill>
                <a:effectLst/>
                <a:uLnTx/>
                <a:uFill>
                  <a:solidFill>
                    <a:srgbClr val="FFFFFF"/>
                  </a:solidFill>
                </a:uFill>
                <a:latin typeface="Arial"/>
                <a:ea typeface="+mn-ea"/>
                <a:cs typeface="+mn-cs"/>
              </a:rPr>
              <a:t>improvement</a:t>
            </a:r>
            <a:r>
              <a:rPr kumimoji="0" lang="pt-PT" sz="2177" b="0" i="0" u="none" strike="noStrike" kern="1200" cap="none" spc="-1" normalizeH="0" baseline="0" noProof="0" dirty="0">
                <a:ln>
                  <a:noFill/>
                </a:ln>
                <a:solidFill>
                  <a:prstClr val="black"/>
                </a:solidFill>
                <a:effectLst/>
                <a:uLnTx/>
                <a:uFill>
                  <a:solidFill>
                    <a:srgbClr val="FFFFFF"/>
                  </a:solidFill>
                </a:uFill>
                <a:latin typeface="Arial"/>
                <a:ea typeface="+mn-ea"/>
                <a:cs typeface="+mn-cs"/>
              </a:rPr>
              <a:t> in </a:t>
            </a:r>
            <a:r>
              <a:rPr kumimoji="0" lang="pt-PT" sz="2177" b="0" i="0" u="none" strike="noStrike" kern="1200" cap="none" spc="-1" normalizeH="0" baseline="0" noProof="0" dirty="0" err="1">
                <a:ln>
                  <a:noFill/>
                </a:ln>
                <a:solidFill>
                  <a:prstClr val="black"/>
                </a:solidFill>
                <a:effectLst/>
                <a:uLnTx/>
                <a:uFill>
                  <a:solidFill>
                    <a:srgbClr val="FFFFFF"/>
                  </a:solidFill>
                </a:uFill>
                <a:latin typeface="Arial"/>
                <a:ea typeface="+mn-ea"/>
                <a:cs typeface="+mn-cs"/>
              </a:rPr>
              <a:t>characterizing</a:t>
            </a:r>
            <a:r>
              <a:rPr kumimoji="0" lang="pt-PT" sz="2177" b="0" i="0" u="none" strike="noStrike" kern="1200" cap="none" spc="-1" normalizeH="0" baseline="0" noProof="0" dirty="0">
                <a:ln>
                  <a:noFill/>
                </a:ln>
                <a:solidFill>
                  <a:prstClr val="black"/>
                </a:solidFill>
                <a:effectLst/>
                <a:uLnTx/>
                <a:uFill>
                  <a:solidFill>
                    <a:srgbClr val="FFFFFF"/>
                  </a:solidFill>
                </a:uFill>
                <a:latin typeface="Arial"/>
                <a:ea typeface="+mn-ea"/>
                <a:cs typeface="+mn-cs"/>
              </a:rPr>
              <a:t> </a:t>
            </a:r>
            <a:r>
              <a:rPr kumimoji="0" lang="pt-PT" sz="2177" b="0" i="0" u="none" strike="noStrike" kern="1200" cap="none" spc="-1" normalizeH="0" baseline="0" noProof="0" dirty="0" err="1">
                <a:ln>
                  <a:noFill/>
                </a:ln>
                <a:solidFill>
                  <a:prstClr val="black"/>
                </a:solidFill>
                <a:effectLst/>
                <a:uLnTx/>
                <a:uFill>
                  <a:solidFill>
                    <a:srgbClr val="FFFFFF"/>
                  </a:solidFill>
                </a:uFill>
                <a:latin typeface="Arial"/>
                <a:ea typeface="+mn-ea"/>
                <a:cs typeface="+mn-cs"/>
              </a:rPr>
              <a:t>thermal</a:t>
            </a:r>
            <a:r>
              <a:rPr kumimoji="0" lang="pt-PT" sz="2177" b="0" i="0" u="none" strike="noStrike" kern="1200" cap="none" spc="-1" normalizeH="0" baseline="0" noProof="0" dirty="0">
                <a:ln>
                  <a:noFill/>
                </a:ln>
                <a:solidFill>
                  <a:prstClr val="black"/>
                </a:solidFill>
                <a:effectLst/>
                <a:uLnTx/>
                <a:uFill>
                  <a:solidFill>
                    <a:srgbClr val="FFFFFF"/>
                  </a:solidFill>
                </a:uFill>
                <a:latin typeface="Arial"/>
                <a:ea typeface="+mn-ea"/>
                <a:cs typeface="+mn-cs"/>
              </a:rPr>
              <a:t> </a:t>
            </a:r>
            <a:r>
              <a:rPr kumimoji="0" lang="pt-PT" sz="2177" b="0" i="0" u="none" strike="noStrike" kern="1200" cap="none" spc="-1" normalizeH="0" baseline="0" noProof="0" dirty="0" err="1">
                <a:ln>
                  <a:noFill/>
                </a:ln>
                <a:solidFill>
                  <a:prstClr val="black"/>
                </a:solidFill>
                <a:effectLst/>
                <a:uLnTx/>
                <a:uFill>
                  <a:solidFill>
                    <a:srgbClr val="FFFFFF"/>
                  </a:solidFill>
                </a:uFill>
                <a:latin typeface="Arial"/>
                <a:ea typeface="+mn-ea"/>
                <a:cs typeface="+mn-cs"/>
              </a:rPr>
              <a:t>tides</a:t>
            </a:r>
            <a:r>
              <a:rPr kumimoji="0" lang="pt-PT" sz="2177" b="0" i="0" u="none" strike="noStrike" kern="1200" cap="none" spc="-1" normalizeH="0" baseline="0" noProof="0" dirty="0">
                <a:ln>
                  <a:noFill/>
                </a:ln>
                <a:solidFill>
                  <a:prstClr val="black"/>
                </a:solidFill>
                <a:effectLst/>
                <a:uLnTx/>
                <a:uFill>
                  <a:solidFill>
                    <a:srgbClr val="FFFFFF"/>
                  </a:solidFill>
                </a:uFill>
                <a:latin typeface="Arial"/>
                <a:ea typeface="+mn-ea"/>
                <a:cs typeface="+mn-cs"/>
              </a:rPr>
              <a:t> </a:t>
            </a:r>
            <a:r>
              <a:rPr kumimoji="0" lang="pt-PT" sz="2177" b="0" i="0" u="none" strike="noStrike" kern="1200" cap="none" spc="-1" normalizeH="0" baseline="0" noProof="0" dirty="0" err="1">
                <a:ln>
                  <a:noFill/>
                </a:ln>
                <a:solidFill>
                  <a:prstClr val="black"/>
                </a:solidFill>
                <a:effectLst/>
                <a:uLnTx/>
                <a:uFill>
                  <a:solidFill>
                    <a:srgbClr val="FFFFFF"/>
                  </a:solidFill>
                </a:uFill>
                <a:latin typeface="Arial"/>
                <a:ea typeface="+mn-ea"/>
                <a:cs typeface="+mn-cs"/>
              </a:rPr>
              <a:t>above</a:t>
            </a:r>
            <a:r>
              <a:rPr kumimoji="0" lang="pt-PT" sz="2177" b="0" i="0" u="none" strike="noStrike" kern="1200" cap="none" spc="-1" normalizeH="0" baseline="0" noProof="0" dirty="0">
                <a:ln>
                  <a:noFill/>
                </a:ln>
                <a:solidFill>
                  <a:prstClr val="black"/>
                </a:solidFill>
                <a:effectLst/>
                <a:uLnTx/>
                <a:uFill>
                  <a:solidFill>
                    <a:srgbClr val="FFFFFF"/>
                  </a:solidFill>
                </a:uFill>
                <a:latin typeface="Arial"/>
                <a:ea typeface="+mn-ea"/>
                <a:cs typeface="+mn-cs"/>
              </a:rPr>
              <a:t> 10 Pa</a:t>
            </a:r>
            <a:endParaRPr kumimoji="0" lang="pt-PT" sz="1633" b="0" i="0" u="none" strike="noStrike" kern="1200" cap="none" spc="-1" normalizeH="0" baseline="0" noProof="0" dirty="0">
              <a:ln>
                <a:noFill/>
              </a:ln>
              <a:solidFill>
                <a:prstClr val="black"/>
              </a:solidFill>
              <a:effectLst/>
              <a:uLnTx/>
              <a:uFill>
                <a:solidFill>
                  <a:srgbClr val="FFFFFF"/>
                </a:solidFill>
              </a:uFill>
              <a:latin typeface="Arial"/>
              <a:ea typeface="+mn-ea"/>
              <a:cs typeface="+mn-cs"/>
            </a:endParaRPr>
          </a:p>
        </p:txBody>
      </p:sp>
      <p:sp>
        <p:nvSpPr>
          <p:cNvPr id="365" name="TextShape 6"/>
          <p:cNvSpPr txBox="1"/>
          <p:nvPr/>
        </p:nvSpPr>
        <p:spPr>
          <a:xfrm>
            <a:off x="3819900" y="6225844"/>
            <a:ext cx="5289378" cy="358591"/>
          </a:xfrm>
          <a:prstGeom prst="rect">
            <a:avLst/>
          </a:prstGeom>
          <a:noFill/>
          <a:ln>
            <a:noFill/>
          </a:ln>
        </p:spPr>
        <p:txBody>
          <a:bodyPr lIns="81646" tIns="40823" rIns="81646" bIns="40823"/>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14" b="0" i="1" u="none" strike="noStrike" kern="1200" cap="none" spc="-1" normalizeH="0" baseline="0" noProof="0" dirty="0" err="1">
                <a:ln>
                  <a:noFill/>
                </a:ln>
                <a:solidFill>
                  <a:srgbClr val="FFFFFF"/>
                </a:solidFill>
                <a:effectLst/>
                <a:uLnTx/>
                <a:uFill>
                  <a:solidFill>
                    <a:srgbClr val="FFFFFF"/>
                  </a:solidFill>
                </a:uFill>
                <a:latin typeface="Helvetica Light"/>
                <a:ea typeface="+mn-ea"/>
                <a:cs typeface="+mn-cs"/>
              </a:rPr>
              <a:t>Gilli</a:t>
            </a:r>
            <a:r>
              <a:rPr kumimoji="0" lang="pt-PT" sz="1814" b="0" i="1" u="none" strike="noStrike" kern="1200" cap="none" spc="-1" normalizeH="0" baseline="0" noProof="0" dirty="0">
                <a:ln>
                  <a:noFill/>
                </a:ln>
                <a:solidFill>
                  <a:srgbClr val="FFFFFF"/>
                </a:solidFill>
                <a:effectLst/>
                <a:uLnTx/>
                <a:uFill>
                  <a:solidFill>
                    <a:srgbClr val="FFFFFF"/>
                  </a:solidFill>
                </a:uFill>
                <a:latin typeface="Helvetica Light"/>
                <a:ea typeface="+mn-ea"/>
                <a:cs typeface="+mn-cs"/>
              </a:rPr>
              <a:t> </a:t>
            </a:r>
            <a:r>
              <a:rPr kumimoji="0" lang="pt-PT" sz="1814" b="0" i="1" u="none" strike="noStrike" kern="1200" cap="none" spc="-1" normalizeH="0" baseline="0" noProof="0" dirty="0" err="1">
                <a:ln>
                  <a:noFill/>
                </a:ln>
                <a:solidFill>
                  <a:srgbClr val="FFFFFF"/>
                </a:solidFill>
                <a:effectLst/>
                <a:uLnTx/>
                <a:uFill>
                  <a:solidFill>
                    <a:srgbClr val="FFFFFF"/>
                  </a:solidFill>
                </a:uFill>
                <a:latin typeface="Helvetica Light"/>
                <a:ea typeface="+mn-ea"/>
                <a:cs typeface="+mn-cs"/>
              </a:rPr>
              <a:t>et</a:t>
            </a:r>
            <a:r>
              <a:rPr kumimoji="0" lang="pt-PT" sz="1814" b="0" i="1" u="none" strike="noStrike" kern="1200" cap="none" spc="-1" normalizeH="0" baseline="0" noProof="0" dirty="0">
                <a:ln>
                  <a:noFill/>
                </a:ln>
                <a:solidFill>
                  <a:srgbClr val="FFFFFF"/>
                </a:solidFill>
                <a:effectLst/>
                <a:uLnTx/>
                <a:uFill>
                  <a:solidFill>
                    <a:srgbClr val="FFFFFF"/>
                  </a:solidFill>
                </a:uFill>
                <a:latin typeface="Helvetica Light"/>
                <a:ea typeface="+mn-ea"/>
                <a:cs typeface="+mn-cs"/>
              </a:rPr>
              <a:t> al. 2020, JGR</a:t>
            </a:r>
            <a:endParaRPr kumimoji="0" lang="pt-PT" sz="3266" b="0" i="0" u="none" strike="noStrike" kern="1200" cap="none" spc="-1" normalizeH="0" baseline="0" noProof="0" dirty="0">
              <a:ln>
                <a:noFill/>
              </a:ln>
              <a:solidFill>
                <a:srgbClr val="000000"/>
              </a:solidFill>
              <a:effectLst/>
              <a:uLnTx/>
              <a:uFill>
                <a:solidFill>
                  <a:srgbClr val="FFFFFF"/>
                </a:solidFill>
              </a:uFill>
              <a:latin typeface="Helvetica Light"/>
              <a:ea typeface="+mn-ea"/>
              <a:cs typeface="+mn-cs"/>
            </a:endParaRPr>
          </a:p>
        </p:txBody>
      </p:sp>
      <p:sp>
        <p:nvSpPr>
          <p:cNvPr id="367" name="Line 8"/>
          <p:cNvSpPr/>
          <p:nvPr/>
        </p:nvSpPr>
        <p:spPr>
          <a:xfrm>
            <a:off x="1726004" y="734491"/>
            <a:ext cx="8759675" cy="0"/>
          </a:xfrm>
          <a:prstGeom prst="line">
            <a:avLst/>
          </a:prstGeom>
          <a:ln w="57240">
            <a:solidFill>
              <a:srgbClr val="FFCC00"/>
            </a:solidFill>
            <a:round/>
            <a:headEnd type="oval" w="med" len="med"/>
            <a:tailEnd type="oval" w="med" len="me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55538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CustomShape 1"/>
          <p:cNvSpPr/>
          <p:nvPr/>
        </p:nvSpPr>
        <p:spPr>
          <a:xfrm>
            <a:off x="118159" y="82053"/>
            <a:ext cx="11907362" cy="63917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61392" tIns="61392" rIns="61392" bIns="61392" anchor="ctr"/>
          <a:lstStyle/>
          <a:p>
            <a:pPr algn="ctr">
              <a:lnSpc>
                <a:spcPct val="100000"/>
              </a:lnSpc>
            </a:pPr>
            <a:r>
              <a:rPr lang="pt-PT" sz="3386" b="1" spc="-1" dirty="0" err="1">
                <a:solidFill>
                  <a:srgbClr val="FFC000"/>
                </a:solidFill>
                <a:uFill>
                  <a:solidFill>
                    <a:srgbClr val="FFFFFF"/>
                  </a:solidFill>
                </a:uFill>
                <a:latin typeface="Arial"/>
                <a:ea typeface="Arial"/>
              </a:rPr>
              <a:t>Seasonal</a:t>
            </a:r>
            <a:r>
              <a:rPr lang="pt-PT" sz="3386" b="1" spc="-1" dirty="0">
                <a:solidFill>
                  <a:srgbClr val="FFC000"/>
                </a:solidFill>
                <a:uFill>
                  <a:solidFill>
                    <a:srgbClr val="FFFFFF"/>
                  </a:solidFill>
                </a:uFill>
                <a:latin typeface="Arial"/>
                <a:ea typeface="Arial"/>
              </a:rPr>
              <a:t> </a:t>
            </a:r>
            <a:r>
              <a:rPr lang="pt-PT" sz="3386" b="1" spc="-1" dirty="0" err="1">
                <a:solidFill>
                  <a:srgbClr val="FFC000"/>
                </a:solidFill>
                <a:uFill>
                  <a:solidFill>
                    <a:srgbClr val="FFFFFF"/>
                  </a:solidFill>
                </a:uFill>
                <a:latin typeface="Arial"/>
                <a:ea typeface="Arial"/>
              </a:rPr>
              <a:t>variation</a:t>
            </a:r>
            <a:r>
              <a:rPr lang="pt-PT" sz="3386" b="1" spc="-1" dirty="0">
                <a:solidFill>
                  <a:srgbClr val="FFC000"/>
                </a:solidFill>
                <a:uFill>
                  <a:solidFill>
                    <a:srgbClr val="FFFFFF"/>
                  </a:solidFill>
                </a:uFill>
                <a:latin typeface="Arial"/>
                <a:ea typeface="Arial"/>
              </a:rPr>
              <a:t> </a:t>
            </a:r>
            <a:r>
              <a:rPr lang="pt-PT" sz="3386" b="1" spc="-1" dirty="0" err="1">
                <a:solidFill>
                  <a:srgbClr val="FFC000"/>
                </a:solidFill>
                <a:uFill>
                  <a:solidFill>
                    <a:srgbClr val="FFFFFF"/>
                  </a:solidFill>
                </a:uFill>
                <a:latin typeface="Arial"/>
                <a:ea typeface="Arial"/>
              </a:rPr>
              <a:t>of</a:t>
            </a:r>
            <a:r>
              <a:rPr lang="pt-PT" sz="3386" b="1" spc="-1" dirty="0">
                <a:solidFill>
                  <a:srgbClr val="FFC000"/>
                </a:solidFill>
                <a:uFill>
                  <a:solidFill>
                    <a:srgbClr val="FFFFFF"/>
                  </a:solidFill>
                </a:uFill>
                <a:latin typeface="Arial"/>
                <a:ea typeface="Arial"/>
              </a:rPr>
              <a:t> </a:t>
            </a:r>
            <a:r>
              <a:rPr lang="pt-PT" sz="3386" b="1" spc="-1" dirty="0" err="1">
                <a:solidFill>
                  <a:srgbClr val="FFC000"/>
                </a:solidFill>
                <a:uFill>
                  <a:solidFill>
                    <a:srgbClr val="FFFFFF"/>
                  </a:solidFill>
                </a:uFill>
                <a:latin typeface="Arial"/>
                <a:ea typeface="Arial"/>
              </a:rPr>
              <a:t>night</a:t>
            </a:r>
            <a:r>
              <a:rPr lang="pt-PT" sz="3386" b="1" spc="-1" dirty="0">
                <a:solidFill>
                  <a:srgbClr val="FFC000"/>
                </a:solidFill>
                <a:uFill>
                  <a:solidFill>
                    <a:srgbClr val="FFFFFF"/>
                  </a:solidFill>
                </a:uFill>
                <a:latin typeface="Arial"/>
                <a:ea typeface="Arial"/>
              </a:rPr>
              <a:t>/</a:t>
            </a:r>
            <a:r>
              <a:rPr lang="pt-PT" sz="3386" b="1" spc="-1" dirty="0" err="1">
                <a:solidFill>
                  <a:srgbClr val="FFC000"/>
                </a:solidFill>
                <a:uFill>
                  <a:solidFill>
                    <a:srgbClr val="FFFFFF"/>
                  </a:solidFill>
                </a:uFill>
                <a:latin typeface="Arial"/>
                <a:ea typeface="Arial"/>
              </a:rPr>
              <a:t>day</a:t>
            </a:r>
            <a:r>
              <a:rPr lang="pt-PT" sz="3386" b="1" spc="-1" dirty="0">
                <a:solidFill>
                  <a:srgbClr val="FFC000"/>
                </a:solidFill>
                <a:uFill>
                  <a:solidFill>
                    <a:srgbClr val="FFFFFF"/>
                  </a:solidFill>
                </a:uFill>
                <a:latin typeface="Arial"/>
                <a:ea typeface="Arial"/>
              </a:rPr>
              <a:t> T (@ Lat:60N-80N, z= 1Pa)</a:t>
            </a:r>
            <a:endParaRPr lang="pt-PT" sz="4354" spc="-1" dirty="0">
              <a:solidFill>
                <a:srgbClr val="FFC000"/>
              </a:solidFill>
              <a:uFill>
                <a:solidFill>
                  <a:srgbClr val="FFFFFF"/>
                </a:solidFill>
              </a:uFill>
              <a:latin typeface="Helvetica Light"/>
            </a:endParaRPr>
          </a:p>
        </p:txBody>
      </p:sp>
      <p:sp>
        <p:nvSpPr>
          <p:cNvPr id="401" name="CustomShape 2"/>
          <p:cNvSpPr/>
          <p:nvPr/>
        </p:nvSpPr>
        <p:spPr>
          <a:xfrm>
            <a:off x="648746" y="790597"/>
            <a:ext cx="3856059" cy="639171"/>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108850" tIns="54425" rIns="108850" bIns="54425"/>
          <a:lstStyle/>
          <a:p>
            <a:pPr algn="ctr"/>
            <a:r>
              <a:rPr lang="pt-PT" sz="2000" spc="-1" dirty="0" err="1">
                <a:solidFill>
                  <a:schemeClr val="bg1"/>
                </a:solidFill>
                <a:uFill>
                  <a:solidFill>
                    <a:srgbClr val="FFFFFF"/>
                  </a:solidFill>
                </a:uFill>
                <a:latin typeface="Helvetica Light"/>
              </a:rPr>
              <a:t>Night</a:t>
            </a:r>
            <a:r>
              <a:rPr lang="pt-PT" sz="2000" spc="-1" dirty="0">
                <a:solidFill>
                  <a:schemeClr val="bg1"/>
                </a:solidFill>
                <a:uFill>
                  <a:solidFill>
                    <a:srgbClr val="FFFFFF"/>
                  </a:solidFill>
                </a:uFill>
                <a:latin typeface="Helvetica Light"/>
              </a:rPr>
              <a:t> (LT=3:00)</a:t>
            </a:r>
            <a:endParaRPr lang="pt-PT" sz="3200" spc="-1" dirty="0">
              <a:solidFill>
                <a:schemeClr val="bg1"/>
              </a:solidFill>
              <a:uFill>
                <a:solidFill>
                  <a:srgbClr val="FFFFFF"/>
                </a:solidFill>
              </a:uFill>
              <a:latin typeface="Helvetica Light"/>
            </a:endParaRPr>
          </a:p>
        </p:txBody>
      </p:sp>
      <p:sp>
        <p:nvSpPr>
          <p:cNvPr id="402" name="CustomShape 3"/>
          <p:cNvSpPr/>
          <p:nvPr/>
        </p:nvSpPr>
        <p:spPr>
          <a:xfrm>
            <a:off x="5345807" y="789661"/>
            <a:ext cx="2801374" cy="76979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108850" tIns="54425" rIns="108850" bIns="54425"/>
          <a:lstStyle/>
          <a:p>
            <a:pPr algn="ctr"/>
            <a:r>
              <a:rPr lang="pt-PT" sz="2000" spc="-1" dirty="0" err="1">
                <a:solidFill>
                  <a:schemeClr val="bg1"/>
                </a:solidFill>
                <a:uFill>
                  <a:solidFill>
                    <a:srgbClr val="FFFFFF"/>
                  </a:solidFill>
                </a:uFill>
                <a:latin typeface="Helvetica Light"/>
              </a:rPr>
              <a:t>Day</a:t>
            </a:r>
            <a:r>
              <a:rPr lang="pt-PT" sz="2000" spc="-1" dirty="0">
                <a:solidFill>
                  <a:schemeClr val="bg1"/>
                </a:solidFill>
                <a:uFill>
                  <a:solidFill>
                    <a:srgbClr val="FFFFFF"/>
                  </a:solidFill>
                </a:uFill>
                <a:latin typeface="Helvetica Light"/>
              </a:rPr>
              <a:t> (LT=15:00)</a:t>
            </a:r>
            <a:endParaRPr lang="pt-PT" sz="3200" spc="-1" dirty="0">
              <a:solidFill>
                <a:schemeClr val="bg1"/>
              </a:solidFill>
              <a:uFill>
                <a:solidFill>
                  <a:srgbClr val="FFFFFF"/>
                </a:solidFill>
              </a:uFill>
              <a:latin typeface="Helvetica Light"/>
            </a:endParaRPr>
          </a:p>
        </p:txBody>
      </p:sp>
      <p:sp>
        <p:nvSpPr>
          <p:cNvPr id="403" name="CustomShape 4"/>
          <p:cNvSpPr/>
          <p:nvPr/>
        </p:nvSpPr>
        <p:spPr>
          <a:xfrm>
            <a:off x="8921578" y="1565969"/>
            <a:ext cx="2949292" cy="1276085"/>
          </a:xfrm>
          <a:custGeom>
            <a:avLst/>
            <a:gdLst/>
            <a:ahLst/>
            <a:cxnLst/>
            <a:rect l="l" t="t" r="r" b="b"/>
            <a:pathLst>
              <a:path w="21600" h="21600">
                <a:moveTo>
                  <a:pt x="0" y="0"/>
                </a:moveTo>
                <a:lnTo>
                  <a:pt x="21600" y="0"/>
                </a:lnTo>
                <a:lnTo>
                  <a:pt x="21600" y="21600"/>
                </a:lnTo>
                <a:lnTo>
                  <a:pt x="0" y="21600"/>
                </a:lnTo>
                <a:lnTo>
                  <a:pt x="0" y="0"/>
                </a:lnTo>
                <a:close/>
              </a:path>
            </a:pathLst>
          </a:custGeom>
          <a:noFill/>
          <a:ln w="36000">
            <a:solidFill>
              <a:srgbClr val="FF6600"/>
            </a:solidFill>
            <a:round/>
          </a:ln>
        </p:spPr>
        <p:style>
          <a:lnRef idx="0">
            <a:scrgbClr r="0" g="0" b="0"/>
          </a:lnRef>
          <a:fillRef idx="0">
            <a:scrgbClr r="0" g="0" b="0"/>
          </a:fillRef>
          <a:effectRef idx="0">
            <a:scrgbClr r="0" g="0" b="0"/>
          </a:effectRef>
          <a:fontRef idx="minor"/>
        </p:style>
        <p:txBody>
          <a:bodyPr lIns="130620" tIns="76195" rIns="130620" bIns="76195"/>
          <a:lstStyle/>
          <a:p>
            <a:pPr algn="ctr"/>
            <a:r>
              <a:rPr lang="pt-PT" sz="2000" spc="-1" dirty="0">
                <a:solidFill>
                  <a:schemeClr val="bg1"/>
                </a:solidFill>
                <a:uFill>
                  <a:solidFill>
                    <a:srgbClr val="FFFFFF"/>
                  </a:solidFill>
                </a:uFill>
                <a:latin typeface="Helvetica Light"/>
              </a:rPr>
              <a:t>MCS-MGCM </a:t>
            </a:r>
            <a:r>
              <a:rPr lang="pt-PT" sz="2000" spc="-1" dirty="0" err="1">
                <a:solidFill>
                  <a:schemeClr val="bg1"/>
                </a:solidFill>
                <a:uFill>
                  <a:solidFill>
                    <a:srgbClr val="FFFFFF"/>
                  </a:solidFill>
                </a:uFill>
                <a:latin typeface="Helvetica Light"/>
              </a:rPr>
              <a:t>reduced</a:t>
            </a:r>
            <a:r>
              <a:rPr lang="pt-PT" sz="2000" spc="-1" dirty="0">
                <a:solidFill>
                  <a:schemeClr val="bg1"/>
                </a:solidFill>
                <a:uFill>
                  <a:solidFill>
                    <a:srgbClr val="FFFFFF"/>
                  </a:solidFill>
                </a:uFill>
                <a:latin typeface="Helvetica Light"/>
              </a:rPr>
              <a:t> </a:t>
            </a:r>
            <a:r>
              <a:rPr lang="pt-PT" sz="2000" spc="-1" dirty="0" err="1">
                <a:solidFill>
                  <a:schemeClr val="bg1"/>
                </a:solidFill>
                <a:uFill>
                  <a:solidFill>
                    <a:srgbClr val="FFFFFF"/>
                  </a:solidFill>
                </a:uFill>
                <a:latin typeface="Helvetica Light"/>
              </a:rPr>
              <a:t>up</a:t>
            </a:r>
            <a:r>
              <a:rPr lang="pt-PT" sz="2000" spc="-1" dirty="0">
                <a:solidFill>
                  <a:schemeClr val="bg1"/>
                </a:solidFill>
                <a:uFill>
                  <a:solidFill>
                    <a:srgbClr val="FFFFFF"/>
                  </a:solidFill>
                </a:uFill>
                <a:latin typeface="Helvetica Light"/>
              </a:rPr>
              <a:t> to 15 K </a:t>
            </a:r>
            <a:r>
              <a:rPr lang="pt-PT" sz="2000" spc="-1" dirty="0" err="1">
                <a:solidFill>
                  <a:schemeClr val="bg1"/>
                </a:solidFill>
                <a:uFill>
                  <a:solidFill>
                    <a:srgbClr val="FFFFFF"/>
                  </a:solidFill>
                </a:uFill>
                <a:latin typeface="Helvetica Light"/>
              </a:rPr>
              <a:t>with</a:t>
            </a:r>
            <a:r>
              <a:rPr lang="pt-PT" sz="2000" spc="-1" dirty="0">
                <a:solidFill>
                  <a:schemeClr val="bg1"/>
                </a:solidFill>
                <a:uFill>
                  <a:solidFill>
                    <a:srgbClr val="FFFFFF"/>
                  </a:solidFill>
                </a:uFill>
                <a:latin typeface="Helvetica Light"/>
              </a:rPr>
              <a:t> GW</a:t>
            </a:r>
          </a:p>
          <a:p>
            <a:pPr algn="ctr"/>
            <a:r>
              <a:rPr lang="pt-PT" sz="2000" spc="-1" dirty="0">
                <a:solidFill>
                  <a:schemeClr val="bg1"/>
                </a:solidFill>
                <a:uFill>
                  <a:solidFill>
                    <a:srgbClr val="FFFFFF"/>
                  </a:solidFill>
                </a:uFill>
                <a:latin typeface="Helvetica Light"/>
              </a:rPr>
              <a:t> (</a:t>
            </a:r>
            <a:r>
              <a:rPr lang="pt-PT" sz="2000" spc="-1" dirty="0" err="1">
                <a:solidFill>
                  <a:schemeClr val="bg1"/>
                </a:solidFill>
                <a:uFill>
                  <a:solidFill>
                    <a:srgbClr val="FFFFFF"/>
                  </a:solidFill>
                </a:uFill>
                <a:latin typeface="Helvetica Light"/>
              </a:rPr>
              <a:t>almost</a:t>
            </a:r>
            <a:r>
              <a:rPr lang="pt-PT" sz="2000" spc="-1" dirty="0">
                <a:solidFill>
                  <a:schemeClr val="bg1"/>
                </a:solidFill>
                <a:uFill>
                  <a:solidFill>
                    <a:srgbClr val="FFFFFF"/>
                  </a:solidFill>
                </a:uFill>
                <a:latin typeface="Helvetica Light"/>
              </a:rPr>
              <a:t> </a:t>
            </a:r>
            <a:r>
              <a:rPr lang="pt-PT" sz="2000" spc="-1" dirty="0" err="1">
                <a:solidFill>
                  <a:schemeClr val="bg1"/>
                </a:solidFill>
                <a:uFill>
                  <a:solidFill>
                    <a:srgbClr val="FFFFFF"/>
                  </a:solidFill>
                </a:uFill>
                <a:latin typeface="Helvetica Light"/>
              </a:rPr>
              <a:t>all</a:t>
            </a:r>
            <a:r>
              <a:rPr lang="pt-PT" sz="2000" spc="-1" dirty="0">
                <a:solidFill>
                  <a:schemeClr val="bg1"/>
                </a:solidFill>
                <a:uFill>
                  <a:solidFill>
                    <a:srgbClr val="FFFFFF"/>
                  </a:solidFill>
                </a:uFill>
                <a:latin typeface="Helvetica Light"/>
              </a:rPr>
              <a:t> </a:t>
            </a:r>
            <a:r>
              <a:rPr lang="pt-PT" sz="2000" spc="-1" dirty="0" err="1">
                <a:solidFill>
                  <a:schemeClr val="bg1"/>
                </a:solidFill>
                <a:uFill>
                  <a:solidFill>
                    <a:srgbClr val="FFFFFF"/>
                  </a:solidFill>
                </a:uFill>
                <a:latin typeface="Helvetica Light"/>
              </a:rPr>
              <a:t>seasons</a:t>
            </a:r>
            <a:r>
              <a:rPr lang="pt-PT" sz="2000" spc="-1" dirty="0">
                <a:solidFill>
                  <a:schemeClr val="bg1"/>
                </a:solidFill>
                <a:uFill>
                  <a:solidFill>
                    <a:srgbClr val="FFFFFF"/>
                  </a:solidFill>
                </a:uFill>
                <a:latin typeface="Helvetica Light"/>
              </a:rPr>
              <a:t>)</a:t>
            </a:r>
            <a:r>
              <a:rPr lang="pt-PT" sz="2400" spc="-1" dirty="0">
                <a:solidFill>
                  <a:schemeClr val="bg1"/>
                </a:solidFill>
                <a:uFill>
                  <a:solidFill>
                    <a:srgbClr val="FFFFFF"/>
                  </a:solidFill>
                </a:uFill>
                <a:latin typeface="Helvetica Light"/>
              </a:rPr>
              <a:t> </a:t>
            </a:r>
            <a:endParaRPr lang="pt-PT" sz="3600" spc="-1" dirty="0">
              <a:solidFill>
                <a:schemeClr val="bg1"/>
              </a:solidFill>
              <a:uFill>
                <a:solidFill>
                  <a:srgbClr val="FFFFFF"/>
                </a:solidFill>
              </a:uFill>
              <a:latin typeface="Helvetica Light"/>
            </a:endParaRPr>
          </a:p>
        </p:txBody>
      </p:sp>
      <p:grpSp>
        <p:nvGrpSpPr>
          <p:cNvPr id="2" name="Group 1">
            <a:extLst>
              <a:ext uri="{FF2B5EF4-FFF2-40B4-BE49-F238E27FC236}">
                <a16:creationId xmlns:a16="http://schemas.microsoft.com/office/drawing/2014/main" id="{25C7B6C1-B9CD-4048-BEE2-1F55E9F4A7A7}"/>
              </a:ext>
            </a:extLst>
          </p:cNvPr>
          <p:cNvGrpSpPr/>
          <p:nvPr/>
        </p:nvGrpSpPr>
        <p:grpSpPr>
          <a:xfrm>
            <a:off x="321130" y="1212997"/>
            <a:ext cx="8367351" cy="5153148"/>
            <a:chOff x="514012" y="253730"/>
            <a:chExt cx="9585366" cy="6287199"/>
          </a:xfrm>
        </p:grpSpPr>
        <p:pic>
          <p:nvPicPr>
            <p:cNvPr id="407" name="Picture 406"/>
            <p:cNvPicPr/>
            <p:nvPr/>
          </p:nvPicPr>
          <p:blipFill>
            <a:blip r:embed="rId3"/>
            <a:stretch/>
          </p:blipFill>
          <p:spPr>
            <a:xfrm>
              <a:off x="514012" y="253730"/>
              <a:ext cx="9585366" cy="6287199"/>
            </a:xfrm>
            <a:prstGeom prst="rect">
              <a:avLst/>
            </a:prstGeom>
            <a:ln>
              <a:noFill/>
            </a:ln>
          </p:spPr>
        </p:pic>
        <p:sp>
          <p:nvSpPr>
            <p:cNvPr id="408" name="CustomShape 8"/>
            <p:cNvSpPr/>
            <p:nvPr/>
          </p:nvSpPr>
          <p:spPr>
            <a:xfrm>
              <a:off x="8159855" y="3920548"/>
              <a:ext cx="1433798" cy="713188"/>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108850" tIns="54425" rIns="108850" bIns="54425"/>
            <a:lstStyle/>
            <a:p>
              <a:pPr algn="ctr"/>
              <a:r>
                <a:rPr lang="pt-PT" sz="2400" b="1" spc="-1" dirty="0">
                  <a:solidFill>
                    <a:srgbClr val="0000FF"/>
                  </a:solidFill>
                  <a:uFill>
                    <a:solidFill>
                      <a:srgbClr val="FFFFFF"/>
                    </a:solidFill>
                  </a:uFill>
                  <a:latin typeface="Helvetica Light"/>
                </a:rPr>
                <a:t>No GW</a:t>
              </a:r>
              <a:endParaRPr lang="pt-PT" sz="4000" spc="-1" dirty="0">
                <a:solidFill>
                  <a:srgbClr val="000000"/>
                </a:solidFill>
                <a:uFill>
                  <a:solidFill>
                    <a:srgbClr val="FFFFFF"/>
                  </a:solidFill>
                </a:uFill>
                <a:latin typeface="Helvetica Light"/>
              </a:endParaRPr>
            </a:p>
          </p:txBody>
        </p:sp>
        <p:sp>
          <p:nvSpPr>
            <p:cNvPr id="409" name="CustomShape 9"/>
            <p:cNvSpPr/>
            <p:nvPr/>
          </p:nvSpPr>
          <p:spPr>
            <a:xfrm>
              <a:off x="3775089" y="3969567"/>
              <a:ext cx="1433798" cy="713188"/>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108850" tIns="54425" rIns="108850" bIns="54425"/>
            <a:lstStyle/>
            <a:p>
              <a:pPr algn="ctr"/>
              <a:r>
                <a:rPr lang="pt-PT" sz="2400" b="1" spc="-1" dirty="0">
                  <a:solidFill>
                    <a:srgbClr val="0000FF"/>
                  </a:solidFill>
                  <a:uFill>
                    <a:solidFill>
                      <a:srgbClr val="FFFFFF"/>
                    </a:solidFill>
                  </a:uFill>
                  <a:latin typeface="Helvetica Light"/>
                </a:rPr>
                <a:t>No GW</a:t>
              </a:r>
              <a:endParaRPr lang="pt-PT" sz="4000" spc="-1" dirty="0">
                <a:solidFill>
                  <a:srgbClr val="000000"/>
                </a:solidFill>
                <a:uFill>
                  <a:solidFill>
                    <a:srgbClr val="FFFFFF"/>
                  </a:solidFill>
                </a:uFill>
                <a:latin typeface="Helvetica Light"/>
              </a:endParaRPr>
            </a:p>
          </p:txBody>
        </p:sp>
        <p:sp>
          <p:nvSpPr>
            <p:cNvPr id="410" name="CustomShape 10"/>
            <p:cNvSpPr/>
            <p:nvPr/>
          </p:nvSpPr>
          <p:spPr>
            <a:xfrm>
              <a:off x="1334268" y="3832764"/>
              <a:ext cx="1620565" cy="7798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108850" tIns="54425" rIns="108850" bIns="54425"/>
            <a:lstStyle/>
            <a:p>
              <a:pPr algn="ctr"/>
              <a:r>
                <a:rPr lang="pt-PT" sz="2400" b="1" spc="-1" dirty="0" err="1">
                  <a:solidFill>
                    <a:srgbClr val="CC0000"/>
                  </a:solidFill>
                  <a:uFill>
                    <a:solidFill>
                      <a:srgbClr val="FFFFFF"/>
                    </a:solidFill>
                  </a:uFill>
                  <a:latin typeface="Helvetica Light"/>
                </a:rPr>
                <a:t>With</a:t>
              </a:r>
              <a:r>
                <a:rPr lang="pt-PT" sz="2400" b="1" spc="-1" dirty="0">
                  <a:solidFill>
                    <a:srgbClr val="CC0000"/>
                  </a:solidFill>
                  <a:uFill>
                    <a:solidFill>
                      <a:srgbClr val="FFFFFF"/>
                    </a:solidFill>
                  </a:uFill>
                  <a:latin typeface="Helvetica Light"/>
                </a:rPr>
                <a:t> GW</a:t>
              </a:r>
              <a:endParaRPr lang="pt-PT" sz="4000" spc="-1" dirty="0">
                <a:solidFill>
                  <a:srgbClr val="000000"/>
                </a:solidFill>
                <a:uFill>
                  <a:solidFill>
                    <a:srgbClr val="FFFFFF"/>
                  </a:solidFill>
                </a:uFill>
                <a:latin typeface="Helvetica Light"/>
              </a:endParaRPr>
            </a:p>
          </p:txBody>
        </p:sp>
        <p:sp>
          <p:nvSpPr>
            <p:cNvPr id="411" name="CustomShape 11"/>
            <p:cNvSpPr/>
            <p:nvPr/>
          </p:nvSpPr>
          <p:spPr>
            <a:xfrm>
              <a:off x="6033567" y="3969567"/>
              <a:ext cx="1620565" cy="939197"/>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108850" tIns="54425" rIns="108850" bIns="54425"/>
            <a:lstStyle/>
            <a:p>
              <a:pPr algn="ctr"/>
              <a:r>
                <a:rPr lang="pt-PT" sz="2400" b="1" spc="-1" dirty="0" err="1">
                  <a:solidFill>
                    <a:srgbClr val="CC0000"/>
                  </a:solidFill>
                  <a:uFill>
                    <a:solidFill>
                      <a:srgbClr val="FFFFFF"/>
                    </a:solidFill>
                  </a:uFill>
                  <a:latin typeface="Helvetica Light"/>
                </a:rPr>
                <a:t>With</a:t>
              </a:r>
              <a:r>
                <a:rPr lang="pt-PT" sz="2400" b="1" spc="-1" dirty="0">
                  <a:solidFill>
                    <a:srgbClr val="CC0000"/>
                  </a:solidFill>
                  <a:uFill>
                    <a:solidFill>
                      <a:srgbClr val="FFFFFF"/>
                    </a:solidFill>
                  </a:uFill>
                  <a:latin typeface="Helvetica Light"/>
                </a:rPr>
                <a:t> GW</a:t>
              </a:r>
              <a:endParaRPr lang="pt-PT" sz="4000" spc="-1" dirty="0">
                <a:solidFill>
                  <a:srgbClr val="000000"/>
                </a:solidFill>
                <a:uFill>
                  <a:solidFill>
                    <a:srgbClr val="FFFFFF"/>
                  </a:solidFill>
                </a:uFill>
                <a:latin typeface="Helvetica Light"/>
              </a:endParaRPr>
            </a:p>
          </p:txBody>
        </p:sp>
      </p:grpSp>
      <p:sp>
        <p:nvSpPr>
          <p:cNvPr id="3" name="TextBox 2">
            <a:extLst>
              <a:ext uri="{FF2B5EF4-FFF2-40B4-BE49-F238E27FC236}">
                <a16:creationId xmlns:a16="http://schemas.microsoft.com/office/drawing/2014/main" id="{14DE47FD-526C-A74E-80DD-CDE00C2626CC}"/>
              </a:ext>
            </a:extLst>
          </p:cNvPr>
          <p:cNvSpPr txBox="1"/>
          <p:nvPr/>
        </p:nvSpPr>
        <p:spPr>
          <a:xfrm>
            <a:off x="9037647" y="4015947"/>
            <a:ext cx="2949292" cy="1631216"/>
          </a:xfrm>
          <a:prstGeom prst="rect">
            <a:avLst/>
          </a:prstGeom>
          <a:noFill/>
        </p:spPr>
        <p:txBody>
          <a:bodyPr wrap="square" rtlCol="0">
            <a:spAutoFit/>
          </a:bodyPr>
          <a:lstStyle/>
          <a:p>
            <a:r>
              <a:rPr lang="en-GB" sz="2000" dirty="0">
                <a:solidFill>
                  <a:schemeClr val="bg1"/>
                </a:solidFill>
              </a:rPr>
              <a:t>GW induced </a:t>
            </a:r>
            <a:r>
              <a:rPr lang="en-GB" sz="2000" b="1" dirty="0">
                <a:solidFill>
                  <a:srgbClr val="FFFF00"/>
                </a:solidFill>
              </a:rPr>
              <a:t>alteration of the meridional </a:t>
            </a:r>
            <a:r>
              <a:rPr lang="en-GB" sz="2000" dirty="0">
                <a:solidFill>
                  <a:srgbClr val="FFFF00"/>
                </a:solidFill>
              </a:rPr>
              <a:t>flow</a:t>
            </a:r>
            <a:r>
              <a:rPr lang="en-GB" sz="2000" dirty="0">
                <a:solidFill>
                  <a:schemeClr val="bg1"/>
                </a:solidFill>
              </a:rPr>
              <a:t> responsible for the simulated temperature variations </a:t>
            </a:r>
          </a:p>
        </p:txBody>
      </p:sp>
      <p:sp>
        <p:nvSpPr>
          <p:cNvPr id="16" name="TextShape 6">
            <a:extLst>
              <a:ext uri="{FF2B5EF4-FFF2-40B4-BE49-F238E27FC236}">
                <a16:creationId xmlns:a16="http://schemas.microsoft.com/office/drawing/2014/main" id="{273DB4BB-2DD3-D64A-A8A6-0FCDBC6169F9}"/>
              </a:ext>
            </a:extLst>
          </p:cNvPr>
          <p:cNvSpPr txBox="1"/>
          <p:nvPr/>
        </p:nvSpPr>
        <p:spPr>
          <a:xfrm>
            <a:off x="7267435" y="6007554"/>
            <a:ext cx="5225246" cy="358591"/>
          </a:xfrm>
          <a:prstGeom prst="rect">
            <a:avLst/>
          </a:prstGeom>
          <a:noFill/>
          <a:ln>
            <a:noFill/>
          </a:ln>
        </p:spPr>
        <p:txBody>
          <a:bodyPr lIns="81646" tIns="40823" rIns="81646" bIns="40823"/>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14" b="1" i="1" u="none" strike="noStrike" kern="1200" cap="none" spc="-1" normalizeH="0" baseline="0" noProof="0" dirty="0" err="1">
                <a:ln>
                  <a:noFill/>
                </a:ln>
                <a:solidFill>
                  <a:srgbClr val="FFFFFF"/>
                </a:solidFill>
                <a:effectLst/>
                <a:uLnTx/>
                <a:uFill>
                  <a:solidFill>
                    <a:srgbClr val="FFFFFF"/>
                  </a:solidFill>
                </a:uFill>
                <a:latin typeface="Helvetica Light"/>
                <a:ea typeface="+mn-ea"/>
                <a:cs typeface="+mn-cs"/>
              </a:rPr>
              <a:t>Gilli</a:t>
            </a:r>
            <a:r>
              <a:rPr kumimoji="0" lang="pt-PT" sz="1814" b="1" i="1" u="none" strike="noStrike" kern="1200" cap="none" spc="-1" normalizeH="0" baseline="0" noProof="0" dirty="0">
                <a:ln>
                  <a:noFill/>
                </a:ln>
                <a:solidFill>
                  <a:srgbClr val="FFFFFF"/>
                </a:solidFill>
                <a:effectLst/>
                <a:uLnTx/>
                <a:uFill>
                  <a:solidFill>
                    <a:srgbClr val="FFFFFF"/>
                  </a:solidFill>
                </a:uFill>
                <a:latin typeface="Helvetica Light"/>
                <a:ea typeface="+mn-ea"/>
                <a:cs typeface="+mn-cs"/>
              </a:rPr>
              <a:t> </a:t>
            </a:r>
            <a:r>
              <a:rPr kumimoji="0" lang="pt-PT" sz="1814" b="1" i="1" u="none" strike="noStrike" kern="1200" cap="none" spc="-1" normalizeH="0" baseline="0" noProof="0" dirty="0" err="1">
                <a:ln>
                  <a:noFill/>
                </a:ln>
                <a:solidFill>
                  <a:srgbClr val="FFFFFF"/>
                </a:solidFill>
                <a:effectLst/>
                <a:uLnTx/>
                <a:uFill>
                  <a:solidFill>
                    <a:srgbClr val="FFFFFF"/>
                  </a:solidFill>
                </a:uFill>
                <a:latin typeface="Helvetica Light"/>
                <a:ea typeface="+mn-ea"/>
                <a:cs typeface="+mn-cs"/>
              </a:rPr>
              <a:t>et</a:t>
            </a:r>
            <a:r>
              <a:rPr kumimoji="0" lang="pt-PT" sz="1814" b="1" i="1" u="none" strike="noStrike" kern="1200" cap="none" spc="-1" normalizeH="0" baseline="0" noProof="0" dirty="0">
                <a:ln>
                  <a:noFill/>
                </a:ln>
                <a:solidFill>
                  <a:srgbClr val="FFFFFF"/>
                </a:solidFill>
                <a:effectLst/>
                <a:uLnTx/>
                <a:uFill>
                  <a:solidFill>
                    <a:srgbClr val="FFFFFF"/>
                  </a:solidFill>
                </a:uFill>
                <a:latin typeface="Helvetica Light"/>
                <a:ea typeface="+mn-ea"/>
                <a:cs typeface="+mn-cs"/>
              </a:rPr>
              <a:t> al. 2020, JGR</a:t>
            </a:r>
            <a:endParaRPr kumimoji="0" lang="pt-PT" sz="3266" b="1" i="0" u="none" strike="noStrike" kern="1200" cap="none" spc="-1" normalizeH="0" baseline="0" noProof="0" dirty="0">
              <a:ln>
                <a:noFill/>
              </a:ln>
              <a:solidFill>
                <a:srgbClr val="000000"/>
              </a:solidFill>
              <a:effectLst/>
              <a:uLnTx/>
              <a:uFill>
                <a:solidFill>
                  <a:srgbClr val="FFFFFF"/>
                </a:solidFill>
              </a:uFill>
              <a:latin typeface="Helvetica Light"/>
              <a:ea typeface="+mn-ea"/>
              <a:cs typeface="+mn-cs"/>
            </a:endParaRPr>
          </a:p>
        </p:txBody>
      </p:sp>
      <p:sp>
        <p:nvSpPr>
          <p:cNvPr id="15" name="TextBox 14">
            <a:extLst>
              <a:ext uri="{FF2B5EF4-FFF2-40B4-BE49-F238E27FC236}">
                <a16:creationId xmlns:a16="http://schemas.microsoft.com/office/drawing/2014/main" id="{D4BC6F2D-0142-7098-C05A-256A453260EB}"/>
              </a:ext>
            </a:extLst>
          </p:cNvPr>
          <p:cNvSpPr txBox="1"/>
          <p:nvPr/>
        </p:nvSpPr>
        <p:spPr>
          <a:xfrm>
            <a:off x="4787515" y="6580112"/>
            <a:ext cx="2654894" cy="276999"/>
          </a:xfrm>
          <a:prstGeom prst="rect">
            <a:avLst/>
          </a:prstGeom>
          <a:noFill/>
        </p:spPr>
        <p:txBody>
          <a:bodyPr wrap="none" rtlCol="0">
            <a:spAutoFit/>
          </a:bodyPr>
          <a:lstStyle/>
          <a:p>
            <a:r>
              <a:rPr lang="en-GB" sz="1200" dirty="0" err="1">
                <a:solidFill>
                  <a:srgbClr val="FFC000"/>
                </a:solidFill>
              </a:rPr>
              <a:t>G.Gilli</a:t>
            </a:r>
            <a:r>
              <a:rPr lang="en-GB" sz="1200" dirty="0">
                <a:solidFill>
                  <a:srgbClr val="FFC000"/>
                </a:solidFill>
              </a:rPr>
              <a:t> @ EGU 2022, Session PS9.1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CustomShape 1"/>
          <p:cNvSpPr/>
          <p:nvPr/>
        </p:nvSpPr>
        <p:spPr>
          <a:xfrm>
            <a:off x="1588838" y="114959"/>
            <a:ext cx="9079076" cy="976817"/>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46049" tIns="46049" rIns="46049" bIns="46049"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903" b="1" i="0" u="none" strike="noStrike" kern="1200" cap="none" spc="-1" normalizeH="0" baseline="0" noProof="0" err="1">
                <a:ln>
                  <a:noFill/>
                </a:ln>
                <a:solidFill>
                  <a:srgbClr val="FFC000"/>
                </a:solidFill>
                <a:effectLst/>
                <a:uLnTx/>
                <a:uFill>
                  <a:solidFill>
                    <a:srgbClr val="FFFFFF"/>
                  </a:solidFill>
                </a:uFill>
                <a:latin typeface="Arial"/>
                <a:ea typeface="Arial"/>
                <a:cs typeface="+mn-cs"/>
              </a:rPr>
              <a:t>Impact</a:t>
            </a:r>
            <a:r>
              <a:rPr kumimoji="0" lang="pt-PT" sz="2903" b="1" i="0" u="none" strike="noStrike" kern="1200" cap="none" spc="-1" normalizeH="0" baseline="0" noProof="0">
                <a:ln>
                  <a:noFill/>
                </a:ln>
                <a:solidFill>
                  <a:srgbClr val="FFC000"/>
                </a:solidFill>
                <a:effectLst/>
                <a:uLnTx/>
                <a:uFill>
                  <a:solidFill>
                    <a:srgbClr val="FFFFFF"/>
                  </a:solidFill>
                </a:uFill>
                <a:latin typeface="Arial"/>
                <a:ea typeface="Arial"/>
                <a:cs typeface="+mn-cs"/>
              </a:rPr>
              <a:t> </a:t>
            </a:r>
            <a:r>
              <a:rPr kumimoji="0" lang="pt-PT" sz="2903" b="1" i="0" u="none" strike="noStrike" kern="1200" cap="none" spc="-1" normalizeH="0" baseline="0" noProof="0" err="1">
                <a:ln>
                  <a:noFill/>
                </a:ln>
                <a:solidFill>
                  <a:srgbClr val="FFC000"/>
                </a:solidFill>
                <a:effectLst/>
                <a:uLnTx/>
                <a:uFill>
                  <a:solidFill>
                    <a:srgbClr val="FFFFFF"/>
                  </a:solidFill>
                </a:uFill>
                <a:latin typeface="Arial"/>
                <a:ea typeface="Arial"/>
                <a:cs typeface="+mn-cs"/>
              </a:rPr>
              <a:t>of</a:t>
            </a:r>
            <a:r>
              <a:rPr kumimoji="0" lang="pt-PT" sz="2903" b="1" i="0" u="none" strike="noStrike" kern="1200" cap="none" spc="-1" normalizeH="0" baseline="0" noProof="0">
                <a:ln>
                  <a:noFill/>
                </a:ln>
                <a:solidFill>
                  <a:srgbClr val="FFC000"/>
                </a:solidFill>
                <a:effectLst/>
                <a:uLnTx/>
                <a:uFill>
                  <a:solidFill>
                    <a:srgbClr val="FFFFFF"/>
                  </a:solidFill>
                </a:uFill>
                <a:latin typeface="Arial"/>
                <a:ea typeface="Arial"/>
                <a:cs typeface="+mn-cs"/>
              </a:rPr>
              <a:t> non-</a:t>
            </a:r>
            <a:r>
              <a:rPr kumimoji="0" lang="pt-PT" sz="2903" b="1" i="0" u="none" strike="noStrike" kern="1200" cap="none" spc="-1" normalizeH="0" baseline="0" noProof="0" err="1">
                <a:ln>
                  <a:noFill/>
                </a:ln>
                <a:solidFill>
                  <a:srgbClr val="FFC000"/>
                </a:solidFill>
                <a:effectLst/>
                <a:uLnTx/>
                <a:uFill>
                  <a:solidFill>
                    <a:srgbClr val="FFFFFF"/>
                  </a:solidFill>
                </a:uFill>
                <a:latin typeface="Arial"/>
                <a:ea typeface="Arial"/>
                <a:cs typeface="+mn-cs"/>
              </a:rPr>
              <a:t>orographic</a:t>
            </a:r>
            <a:r>
              <a:rPr kumimoji="0" lang="pt-PT" sz="2903" b="1" i="0" u="none" strike="noStrike" kern="1200" cap="none" spc="-1" normalizeH="0" baseline="0" noProof="0">
                <a:ln>
                  <a:noFill/>
                </a:ln>
                <a:solidFill>
                  <a:srgbClr val="FFC000"/>
                </a:solidFill>
                <a:effectLst/>
                <a:uLnTx/>
                <a:uFill>
                  <a:solidFill>
                    <a:srgbClr val="FFFFFF"/>
                  </a:solidFill>
                </a:uFill>
                <a:latin typeface="Arial"/>
                <a:ea typeface="Arial"/>
                <a:cs typeface="+mn-cs"/>
              </a:rPr>
              <a:t> GW </a:t>
            </a:r>
            <a:r>
              <a:rPr kumimoji="0" lang="pt-PT" sz="2903" b="1" i="0" u="none" strike="noStrike" kern="1200" cap="none" spc="-1" normalizeH="0" baseline="0" noProof="0" err="1">
                <a:ln>
                  <a:noFill/>
                </a:ln>
                <a:solidFill>
                  <a:srgbClr val="FFC000"/>
                </a:solidFill>
                <a:effectLst/>
                <a:uLnTx/>
                <a:uFill>
                  <a:solidFill>
                    <a:srgbClr val="FFFFFF"/>
                  </a:solidFill>
                </a:uFill>
                <a:latin typeface="Arial"/>
                <a:ea typeface="Arial"/>
                <a:cs typeface="+mn-cs"/>
              </a:rPr>
              <a:t>drag</a:t>
            </a:r>
            <a:r>
              <a:rPr kumimoji="0" lang="pt-PT" sz="2903" b="1" i="0" u="none" strike="noStrike" kern="1200" cap="none" spc="-1" normalizeH="0" baseline="0" noProof="0">
                <a:ln>
                  <a:noFill/>
                </a:ln>
                <a:solidFill>
                  <a:srgbClr val="FFC000"/>
                </a:solidFill>
                <a:effectLst/>
                <a:uLnTx/>
                <a:uFill>
                  <a:solidFill>
                    <a:srgbClr val="FFFFFF"/>
                  </a:solidFill>
                </a:uFill>
                <a:latin typeface="Arial"/>
                <a:ea typeface="Arial"/>
                <a:cs typeface="+mn-cs"/>
              </a:rPr>
              <a:t> </a:t>
            </a:r>
            <a:r>
              <a:rPr kumimoji="0" lang="pt-PT" sz="2903" b="1" i="0" u="none" strike="noStrike" kern="1200" cap="none" spc="-1" normalizeH="0" baseline="0" noProof="0" err="1">
                <a:ln>
                  <a:noFill/>
                </a:ln>
                <a:solidFill>
                  <a:srgbClr val="FFC000"/>
                </a:solidFill>
                <a:effectLst/>
                <a:uLnTx/>
                <a:uFill>
                  <a:solidFill>
                    <a:srgbClr val="FFFFFF"/>
                  </a:solidFill>
                </a:uFill>
                <a:latin typeface="Arial"/>
                <a:ea typeface="Arial"/>
                <a:cs typeface="+mn-cs"/>
              </a:rPr>
              <a:t>on</a:t>
            </a:r>
            <a:r>
              <a:rPr kumimoji="0" lang="pt-PT" sz="2903" b="1" i="0" u="none" strike="noStrike" kern="1200" cap="none" spc="-1" normalizeH="0" baseline="0" noProof="0">
                <a:ln>
                  <a:noFill/>
                </a:ln>
                <a:solidFill>
                  <a:srgbClr val="FFC000"/>
                </a:solidFill>
                <a:effectLst/>
                <a:uLnTx/>
                <a:uFill>
                  <a:solidFill>
                    <a:srgbClr val="FFFFFF"/>
                  </a:solidFill>
                </a:uFill>
                <a:latin typeface="Arial"/>
                <a:ea typeface="Arial"/>
                <a:cs typeface="+mn-cs"/>
              </a:rPr>
              <a:t> </a:t>
            </a:r>
            <a:endParaRPr kumimoji="0" lang="pt-PT" sz="3266" b="0" i="0" u="none" strike="noStrike" kern="1200" cap="none" spc="-1" normalizeH="0" baseline="0" noProof="0">
              <a:ln>
                <a:noFill/>
              </a:ln>
              <a:solidFill>
                <a:srgbClr val="FFC000"/>
              </a:solidFill>
              <a:effectLst/>
              <a:uLnTx/>
              <a:uFill>
                <a:solidFill>
                  <a:srgbClr val="FFFFFF"/>
                </a:solidFill>
              </a:uFill>
              <a:latin typeface="Helvetic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903" b="1" i="0" u="none" strike="noStrike" kern="1200" cap="none" spc="-1" normalizeH="0" baseline="0" noProof="0" err="1">
                <a:ln>
                  <a:noFill/>
                </a:ln>
                <a:solidFill>
                  <a:srgbClr val="FFC000"/>
                </a:solidFill>
                <a:effectLst/>
                <a:uLnTx/>
                <a:uFill>
                  <a:solidFill>
                    <a:srgbClr val="FFFFFF"/>
                  </a:solidFill>
                </a:uFill>
                <a:latin typeface="Arial"/>
                <a:ea typeface="Arial"/>
                <a:cs typeface="+mn-cs"/>
              </a:rPr>
              <a:t>simulated</a:t>
            </a:r>
            <a:r>
              <a:rPr kumimoji="0" lang="pt-PT" sz="2903" b="1" i="0" u="none" strike="noStrike" kern="1200" cap="none" spc="-1" normalizeH="0" baseline="0" noProof="0">
                <a:ln>
                  <a:noFill/>
                </a:ln>
                <a:solidFill>
                  <a:srgbClr val="FFC000"/>
                </a:solidFill>
                <a:effectLst/>
                <a:uLnTx/>
                <a:uFill>
                  <a:solidFill>
                    <a:srgbClr val="FFFFFF"/>
                  </a:solidFill>
                </a:uFill>
                <a:latin typeface="Arial"/>
                <a:ea typeface="Arial"/>
                <a:cs typeface="+mn-cs"/>
              </a:rPr>
              <a:t> jet </a:t>
            </a:r>
            <a:r>
              <a:rPr kumimoji="0" lang="pt-PT" sz="2903" b="1" i="0" u="none" strike="noStrike" kern="1200" cap="none" spc="-1" normalizeH="0" baseline="0" noProof="0" err="1">
                <a:ln>
                  <a:noFill/>
                </a:ln>
                <a:solidFill>
                  <a:srgbClr val="FFC000"/>
                </a:solidFill>
                <a:effectLst/>
                <a:uLnTx/>
                <a:uFill>
                  <a:solidFill>
                    <a:srgbClr val="FFFFFF"/>
                  </a:solidFill>
                </a:uFill>
                <a:latin typeface="Arial"/>
                <a:ea typeface="Arial"/>
                <a:cs typeface="+mn-cs"/>
              </a:rPr>
              <a:t>streams</a:t>
            </a:r>
            <a:r>
              <a:rPr kumimoji="0" lang="pt-PT" sz="2903" b="1" i="0" u="none" strike="noStrike" kern="1200" cap="none" spc="-1" normalizeH="0" baseline="0" noProof="0">
                <a:ln>
                  <a:noFill/>
                </a:ln>
                <a:solidFill>
                  <a:srgbClr val="FFC000"/>
                </a:solidFill>
                <a:effectLst/>
                <a:uLnTx/>
                <a:uFill>
                  <a:solidFill>
                    <a:srgbClr val="FFFFFF"/>
                  </a:solidFill>
                </a:uFill>
                <a:latin typeface="Arial"/>
                <a:ea typeface="Arial"/>
                <a:cs typeface="+mn-cs"/>
              </a:rPr>
              <a:t> (</a:t>
            </a:r>
            <a:r>
              <a:rPr kumimoji="0" lang="pt-PT" sz="2903" b="1" i="0" u="none" strike="noStrike" kern="1200" cap="none" spc="-1" normalizeH="0" baseline="0" noProof="0" err="1">
                <a:ln>
                  <a:noFill/>
                </a:ln>
                <a:solidFill>
                  <a:srgbClr val="FFC000"/>
                </a:solidFill>
                <a:effectLst/>
                <a:uLnTx/>
                <a:uFill>
                  <a:solidFill>
                    <a:srgbClr val="FFFFFF"/>
                  </a:solidFill>
                </a:uFill>
                <a:latin typeface="Arial"/>
                <a:ea typeface="Arial"/>
                <a:cs typeface="+mn-cs"/>
              </a:rPr>
              <a:t>example</a:t>
            </a:r>
            <a:r>
              <a:rPr kumimoji="0" lang="pt-PT" sz="2903" b="1" i="0" u="none" strike="noStrike" kern="1200" cap="none" spc="-1" normalizeH="0" baseline="0" noProof="0">
                <a:ln>
                  <a:noFill/>
                </a:ln>
                <a:solidFill>
                  <a:srgbClr val="FFC000"/>
                </a:solidFill>
                <a:effectLst/>
                <a:uLnTx/>
                <a:uFill>
                  <a:solidFill>
                    <a:srgbClr val="FFFFFF"/>
                  </a:solidFill>
                </a:uFill>
                <a:latin typeface="Arial"/>
                <a:ea typeface="Arial"/>
                <a:cs typeface="+mn-cs"/>
              </a:rPr>
              <a:t> for NH Spring)</a:t>
            </a:r>
            <a:endParaRPr kumimoji="0" lang="pt-PT" sz="3266" b="0" i="0" u="none" strike="noStrike" kern="1200" cap="none" spc="-1" normalizeH="0" baseline="0" noProof="0">
              <a:ln>
                <a:noFill/>
              </a:ln>
              <a:solidFill>
                <a:srgbClr val="FFC000"/>
              </a:solidFill>
              <a:effectLst/>
              <a:uLnTx/>
              <a:uFill>
                <a:solidFill>
                  <a:srgbClr val="FFFFFF"/>
                </a:solidFill>
              </a:uFill>
              <a:latin typeface="Helvetica Light"/>
              <a:ea typeface="+mn-ea"/>
              <a:cs typeface="+mn-cs"/>
            </a:endParaRPr>
          </a:p>
        </p:txBody>
      </p:sp>
      <p:pic>
        <p:nvPicPr>
          <p:cNvPr id="347" name="Picture 346"/>
          <p:cNvPicPr/>
          <p:nvPr/>
        </p:nvPicPr>
        <p:blipFill>
          <a:blip r:embed="rId3"/>
          <a:stretch/>
        </p:blipFill>
        <p:spPr>
          <a:xfrm>
            <a:off x="252870" y="1702817"/>
            <a:ext cx="5890055" cy="4885762"/>
          </a:xfrm>
          <a:prstGeom prst="rect">
            <a:avLst/>
          </a:prstGeom>
          <a:ln>
            <a:noFill/>
          </a:ln>
        </p:spPr>
      </p:pic>
      <p:sp>
        <p:nvSpPr>
          <p:cNvPr id="348" name="CustomShape 2"/>
          <p:cNvSpPr/>
          <p:nvPr/>
        </p:nvSpPr>
        <p:spPr>
          <a:xfrm>
            <a:off x="1015027" y="5740718"/>
            <a:ext cx="1147621" cy="396475"/>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46049" tIns="46049" rIns="46049" bIns="46049"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996" b="1" i="0" u="none" strike="noStrike" kern="1200" cap="none" spc="-1" normalizeH="0" baseline="0" noProof="0">
                <a:ln>
                  <a:noFill/>
                </a:ln>
                <a:solidFill>
                  <a:prstClr val="black"/>
                </a:solidFill>
                <a:effectLst/>
                <a:uLnTx/>
                <a:uFill>
                  <a:solidFill>
                    <a:srgbClr val="FFFFFF"/>
                  </a:solidFill>
                </a:uFill>
                <a:latin typeface="Arial"/>
                <a:ea typeface="Arial"/>
                <a:cs typeface="+mn-cs"/>
              </a:rPr>
              <a:t>GW </a:t>
            </a:r>
            <a:r>
              <a:rPr kumimoji="0" lang="pt-PT" sz="1996" b="1" i="0" u="none" strike="noStrike" kern="1200" cap="none" spc="-1" normalizeH="0" baseline="0" noProof="0" err="1">
                <a:ln>
                  <a:noFill/>
                </a:ln>
                <a:solidFill>
                  <a:prstClr val="black"/>
                </a:solidFill>
                <a:effectLst/>
                <a:uLnTx/>
                <a:uFill>
                  <a:solidFill>
                    <a:srgbClr val="FFFFFF"/>
                  </a:solidFill>
                </a:uFill>
                <a:latin typeface="Arial"/>
                <a:ea typeface="Arial"/>
                <a:cs typeface="+mn-cs"/>
              </a:rPr>
              <a:t>drag</a:t>
            </a:r>
            <a:endParaRPr kumimoji="0" lang="pt-PT" sz="3266" b="0" i="0" u="none" strike="noStrike" kern="1200" cap="none" spc="-1" normalizeH="0" baseline="0" noProof="0">
              <a:ln>
                <a:noFill/>
              </a:ln>
              <a:solidFill>
                <a:prstClr val="black"/>
              </a:solidFill>
              <a:effectLst/>
              <a:uLnTx/>
              <a:uFill>
                <a:solidFill>
                  <a:srgbClr val="FFFFFF"/>
                </a:solidFill>
              </a:uFill>
              <a:latin typeface="Helvetica Light"/>
              <a:ea typeface="+mn-ea"/>
              <a:cs typeface="+mn-cs"/>
            </a:endParaRPr>
          </a:p>
        </p:txBody>
      </p:sp>
      <p:sp>
        <p:nvSpPr>
          <p:cNvPr id="349" name="CustomShape 3"/>
          <p:cNvSpPr/>
          <p:nvPr/>
        </p:nvSpPr>
        <p:spPr>
          <a:xfrm>
            <a:off x="500864" y="1343583"/>
            <a:ext cx="2047691" cy="396475"/>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46049" tIns="46049" rIns="46049" bIns="46049"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996" b="1" i="0" u="none" strike="noStrike" kern="1200" cap="none" spc="-1" normalizeH="0" baseline="0" noProof="0" err="1">
                <a:ln>
                  <a:noFill/>
                </a:ln>
                <a:solidFill>
                  <a:prstClr val="white"/>
                </a:solidFill>
                <a:effectLst/>
                <a:uLnTx/>
                <a:uFill>
                  <a:solidFill>
                    <a:srgbClr val="FFFFFF"/>
                  </a:solidFill>
                </a:uFill>
                <a:latin typeface="Arial"/>
                <a:ea typeface="Arial"/>
                <a:cs typeface="+mn-cs"/>
              </a:rPr>
              <a:t>Mean</a:t>
            </a:r>
            <a:r>
              <a:rPr kumimoji="0" lang="pt-PT" sz="1996" b="1" i="0" u="none" strike="noStrike" kern="1200" cap="none" spc="-1" normalizeH="0" baseline="0" noProof="0">
                <a:ln>
                  <a:noFill/>
                </a:ln>
                <a:solidFill>
                  <a:prstClr val="white"/>
                </a:solidFill>
                <a:effectLst/>
                <a:uLnTx/>
                <a:uFill>
                  <a:solidFill>
                    <a:srgbClr val="FFFFFF"/>
                  </a:solidFill>
                </a:uFill>
                <a:latin typeface="Arial"/>
                <a:ea typeface="Arial"/>
                <a:cs typeface="+mn-cs"/>
              </a:rPr>
              <a:t> U (no GW)</a:t>
            </a:r>
            <a:endParaRPr kumimoji="0" lang="pt-PT" sz="3266" b="0" i="0" u="none" strike="noStrike" kern="1200" cap="none" spc="-1" normalizeH="0" baseline="0" noProof="0">
              <a:ln>
                <a:noFill/>
              </a:ln>
              <a:solidFill>
                <a:prstClr val="white"/>
              </a:solidFill>
              <a:effectLst/>
              <a:uLnTx/>
              <a:uFill>
                <a:solidFill>
                  <a:srgbClr val="FFFFFF"/>
                </a:solidFill>
              </a:uFill>
              <a:latin typeface="Helvetica Light"/>
              <a:ea typeface="+mn-ea"/>
              <a:cs typeface="+mn-cs"/>
            </a:endParaRPr>
          </a:p>
        </p:txBody>
      </p:sp>
      <p:sp>
        <p:nvSpPr>
          <p:cNvPr id="350" name="CustomShape 4"/>
          <p:cNvSpPr/>
          <p:nvPr/>
        </p:nvSpPr>
        <p:spPr>
          <a:xfrm>
            <a:off x="3852031" y="1324963"/>
            <a:ext cx="2243969" cy="396475"/>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46049" tIns="46049" rIns="46049" bIns="46049"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996" b="1" i="0" u="none" strike="noStrike" kern="1200" cap="none" spc="-1" normalizeH="0" baseline="0" noProof="0" err="1">
                <a:ln>
                  <a:noFill/>
                </a:ln>
                <a:solidFill>
                  <a:prstClr val="white"/>
                </a:solidFill>
                <a:effectLst/>
                <a:uLnTx/>
                <a:uFill>
                  <a:solidFill>
                    <a:srgbClr val="FFFFFF"/>
                  </a:solidFill>
                </a:uFill>
                <a:latin typeface="Arial"/>
                <a:ea typeface="Arial"/>
                <a:cs typeface="+mn-cs"/>
              </a:rPr>
              <a:t>Mean</a:t>
            </a:r>
            <a:r>
              <a:rPr kumimoji="0" lang="pt-PT" sz="1996" b="1" i="0" u="none" strike="noStrike" kern="1200" cap="none" spc="-1" normalizeH="0" baseline="0" noProof="0">
                <a:ln>
                  <a:noFill/>
                </a:ln>
                <a:solidFill>
                  <a:prstClr val="white"/>
                </a:solidFill>
                <a:effectLst/>
                <a:uLnTx/>
                <a:uFill>
                  <a:solidFill>
                    <a:srgbClr val="FFFFFF"/>
                  </a:solidFill>
                </a:uFill>
                <a:latin typeface="Arial"/>
                <a:ea typeface="Arial"/>
                <a:cs typeface="+mn-cs"/>
              </a:rPr>
              <a:t> U (</a:t>
            </a:r>
            <a:r>
              <a:rPr kumimoji="0" lang="pt-PT" sz="1996" b="1" i="0" u="none" strike="noStrike" kern="1200" cap="none" spc="-1" normalizeH="0" baseline="0" noProof="0" err="1">
                <a:ln>
                  <a:noFill/>
                </a:ln>
                <a:solidFill>
                  <a:prstClr val="white"/>
                </a:solidFill>
                <a:effectLst/>
                <a:uLnTx/>
                <a:uFill>
                  <a:solidFill>
                    <a:srgbClr val="FFFFFF"/>
                  </a:solidFill>
                </a:uFill>
                <a:latin typeface="Arial"/>
                <a:ea typeface="Arial"/>
                <a:cs typeface="+mn-cs"/>
              </a:rPr>
              <a:t>with</a:t>
            </a:r>
            <a:r>
              <a:rPr kumimoji="0" lang="pt-PT" sz="1996" b="1" i="0" u="none" strike="noStrike" kern="1200" cap="none" spc="-1" normalizeH="0" baseline="0" noProof="0">
                <a:ln>
                  <a:noFill/>
                </a:ln>
                <a:solidFill>
                  <a:prstClr val="white"/>
                </a:solidFill>
                <a:effectLst/>
                <a:uLnTx/>
                <a:uFill>
                  <a:solidFill>
                    <a:srgbClr val="FFFFFF"/>
                  </a:solidFill>
                </a:uFill>
                <a:latin typeface="Arial"/>
                <a:ea typeface="Arial"/>
                <a:cs typeface="+mn-cs"/>
              </a:rPr>
              <a:t> GW)</a:t>
            </a:r>
            <a:endParaRPr kumimoji="0" lang="pt-PT" sz="3266" b="0" i="0" u="none" strike="noStrike" kern="1200" cap="none" spc="-1" normalizeH="0" baseline="0" noProof="0">
              <a:ln>
                <a:noFill/>
              </a:ln>
              <a:solidFill>
                <a:prstClr val="white"/>
              </a:solidFill>
              <a:effectLst/>
              <a:uLnTx/>
              <a:uFill>
                <a:solidFill>
                  <a:srgbClr val="FFFFFF"/>
                </a:solidFill>
              </a:uFill>
              <a:latin typeface="Helvetica Light"/>
              <a:ea typeface="+mn-ea"/>
              <a:cs typeface="+mn-cs"/>
            </a:endParaRPr>
          </a:p>
        </p:txBody>
      </p:sp>
      <p:sp>
        <p:nvSpPr>
          <p:cNvPr id="351" name="CustomShape 5"/>
          <p:cNvSpPr/>
          <p:nvPr/>
        </p:nvSpPr>
        <p:spPr>
          <a:xfrm>
            <a:off x="3683303" y="5428172"/>
            <a:ext cx="1657748" cy="756045"/>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46049" tIns="46049" rIns="46049" bIns="46049"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177" b="1" i="0" u="none" strike="noStrike" kern="1200" cap="none" spc="-1" normalizeH="0" baseline="0" noProof="0">
                <a:ln>
                  <a:noFill/>
                </a:ln>
                <a:solidFill>
                  <a:prstClr val="black"/>
                </a:solidFill>
                <a:effectLst/>
                <a:uLnTx/>
                <a:uFill>
                  <a:solidFill>
                    <a:srgbClr val="FFFFFF"/>
                  </a:solidFill>
                </a:uFill>
                <a:latin typeface="Arial"/>
                <a:ea typeface="Arial"/>
                <a:cs typeface="+mn-cs"/>
              </a:rPr>
              <a:t>Zonal </a:t>
            </a:r>
            <a:r>
              <a:rPr kumimoji="0" lang="pt-PT" sz="2177" b="1" i="0" u="none" strike="noStrike" kern="1200" cap="none" spc="-1" normalizeH="0" baseline="0" noProof="0" err="1">
                <a:ln>
                  <a:noFill/>
                </a:ln>
                <a:solidFill>
                  <a:prstClr val="black"/>
                </a:solidFill>
                <a:effectLst/>
                <a:uLnTx/>
                <a:uFill>
                  <a:solidFill>
                    <a:srgbClr val="FFFFFF"/>
                  </a:solidFill>
                </a:uFill>
                <a:latin typeface="Arial"/>
                <a:ea typeface="Arial"/>
                <a:cs typeface="+mn-cs"/>
              </a:rPr>
              <a:t>Wind</a:t>
            </a:r>
            <a:r>
              <a:rPr kumimoji="0" lang="pt-PT" sz="2177" b="1" i="0" u="none" strike="noStrike" kern="1200" cap="none" spc="-1" normalizeH="0" baseline="0" noProof="0">
                <a:ln>
                  <a:noFill/>
                </a:ln>
                <a:solidFill>
                  <a:prstClr val="black"/>
                </a:solidFill>
                <a:effectLst/>
                <a:uLnTx/>
                <a:uFill>
                  <a:solidFill>
                    <a:srgbClr val="FFFFFF"/>
                  </a:solidFill>
                </a:uFill>
                <a:latin typeface="Arial"/>
                <a:ea typeface="Arial"/>
                <a:cs typeface="+mn-cs"/>
              </a:rPr>
              <a:t> </a:t>
            </a:r>
            <a:endParaRPr kumimoji="0" lang="pt-PT" sz="3266" b="0" i="0" u="none" strike="noStrike" kern="1200" cap="none" spc="-1" normalizeH="0" baseline="0" noProof="0">
              <a:ln>
                <a:noFill/>
              </a:ln>
              <a:solidFill>
                <a:prstClr val="black"/>
              </a:solidFill>
              <a:effectLst/>
              <a:uLnTx/>
              <a:uFill>
                <a:solidFill>
                  <a:srgbClr val="FFFFFF"/>
                </a:solidFill>
              </a:uFill>
              <a:latin typeface="Helvetic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177" b="1" i="0" u="none" strike="noStrike" kern="1200" cap="none" spc="-1" normalizeH="0" baseline="0" noProof="0" err="1">
                <a:ln>
                  <a:noFill/>
                </a:ln>
                <a:solidFill>
                  <a:prstClr val="black"/>
                </a:solidFill>
                <a:effectLst/>
                <a:uLnTx/>
                <a:uFill>
                  <a:solidFill>
                    <a:srgbClr val="FFFFFF"/>
                  </a:solidFill>
                </a:uFill>
                <a:latin typeface="Arial"/>
                <a:ea typeface="Arial"/>
                <a:cs typeface="+mn-cs"/>
              </a:rPr>
              <a:t>Difference</a:t>
            </a:r>
            <a:endParaRPr kumimoji="0" lang="pt-PT" sz="3266" b="0" i="0" u="none" strike="noStrike" kern="1200" cap="none" spc="-1" normalizeH="0" baseline="0" noProof="0">
              <a:ln>
                <a:noFill/>
              </a:ln>
              <a:solidFill>
                <a:prstClr val="black"/>
              </a:solidFill>
              <a:effectLst/>
              <a:uLnTx/>
              <a:uFill>
                <a:solidFill>
                  <a:srgbClr val="FFFFFF"/>
                </a:solidFill>
              </a:uFill>
              <a:latin typeface="Helvetica Light"/>
              <a:ea typeface="+mn-ea"/>
              <a:cs typeface="+mn-cs"/>
            </a:endParaRPr>
          </a:p>
        </p:txBody>
      </p:sp>
      <p:sp>
        <p:nvSpPr>
          <p:cNvPr id="352" name="CustomShape 6"/>
          <p:cNvSpPr/>
          <p:nvPr/>
        </p:nvSpPr>
        <p:spPr>
          <a:xfrm>
            <a:off x="6282496" y="2886849"/>
            <a:ext cx="5853531" cy="2768908"/>
          </a:xfrm>
          <a:custGeom>
            <a:avLst/>
            <a:gdLst/>
            <a:ahLst/>
            <a:cxnLst/>
            <a:rect l="l" t="t" r="r" b="b"/>
            <a:pathLst>
              <a:path w="21600" h="21600">
                <a:moveTo>
                  <a:pt x="0" y="0"/>
                </a:moveTo>
                <a:lnTo>
                  <a:pt x="21600" y="0"/>
                </a:lnTo>
                <a:lnTo>
                  <a:pt x="21600" y="21600"/>
                </a:lnTo>
                <a:lnTo>
                  <a:pt x="0" y="21600"/>
                </a:lnTo>
                <a:lnTo>
                  <a:pt x="0" y="0"/>
                </a:lnTo>
                <a:close/>
              </a:path>
            </a:pathLst>
          </a:custGeom>
          <a:noFill/>
          <a:ln w="36000">
            <a:solidFill>
              <a:srgbClr val="DDDDDD"/>
            </a:solidFill>
            <a:round/>
          </a:ln>
        </p:spPr>
        <p:style>
          <a:lnRef idx="0">
            <a:scrgbClr r="0" g="0" b="0"/>
          </a:lnRef>
          <a:fillRef idx="0">
            <a:scrgbClr r="0" g="0" b="0"/>
          </a:fillRef>
          <a:effectRef idx="0">
            <a:scrgbClr r="0" g="0" b="0"/>
          </a:effectRef>
          <a:fontRef idx="minor"/>
        </p:style>
        <p:txBody>
          <a:bodyPr lIns="97649" tIns="56826" rIns="97649" bIns="56826"/>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For a </a:t>
            </a:r>
            <a:r>
              <a:rPr kumimoji="0" lang="pt-PT" sz="2400" b="0" i="0" u="none" strike="noStrike" kern="1200" cap="none" spc="-1" normalizeH="0" baseline="0" noProof="0" dirty="0" err="1">
                <a:ln>
                  <a:noFill/>
                </a:ln>
                <a:solidFill>
                  <a:prstClr val="white"/>
                </a:solidFill>
                <a:effectLst/>
                <a:uLnTx/>
                <a:uFill>
                  <a:solidFill>
                    <a:srgbClr val="FFFFFF"/>
                  </a:solidFill>
                </a:uFill>
                <a:latin typeface="Calibri" panose="020F0502020204030204"/>
                <a:ea typeface="+mn-ea"/>
                <a:cs typeface="+mn-cs"/>
              </a:rPr>
              <a:t>given</a:t>
            </a: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 GW </a:t>
            </a:r>
            <a:r>
              <a:rPr kumimoji="0" lang="pt-PT" sz="2400" b="0" i="0" u="none" strike="noStrike" kern="1200" cap="none" spc="-1" normalizeH="0" baseline="0" noProof="0" dirty="0" err="1">
                <a:ln>
                  <a:noFill/>
                </a:ln>
                <a:solidFill>
                  <a:prstClr val="white"/>
                </a:solidFill>
                <a:effectLst/>
                <a:uLnTx/>
                <a:uFill>
                  <a:solidFill>
                    <a:srgbClr val="FFFFFF"/>
                  </a:solidFill>
                </a:uFill>
                <a:latin typeface="Calibri" panose="020F0502020204030204"/>
                <a:ea typeface="+mn-ea"/>
                <a:cs typeface="+mn-cs"/>
              </a:rPr>
              <a:t>with</a:t>
            </a: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 </a:t>
            </a:r>
            <a:r>
              <a:rPr kumimoji="0" lang="pt-PT" sz="2400" b="0" i="0" u="none" strike="noStrike" kern="1200" cap="none" spc="-1" normalizeH="0" baseline="0" noProof="0" dirty="0" err="1">
                <a:ln>
                  <a:noFill/>
                </a:ln>
                <a:solidFill>
                  <a:prstClr val="white"/>
                </a:solidFill>
                <a:effectLst/>
                <a:uLnTx/>
                <a:uFill>
                  <a:solidFill>
                    <a:srgbClr val="FFFFFF"/>
                  </a:solidFill>
                </a:uFill>
                <a:latin typeface="Calibri" panose="020F0502020204030204"/>
                <a:ea typeface="+mn-ea"/>
                <a:cs typeface="+mn-cs"/>
              </a:rPr>
              <a:t>phase</a:t>
            </a: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 speed </a:t>
            </a:r>
            <a:r>
              <a:rPr kumimoji="0" lang="pt-PT" sz="2400" b="0" i="1"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c</a:t>
            </a: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 </a:t>
            </a:r>
            <a:r>
              <a:rPr kumimoji="0" lang="pt-PT" sz="2400" b="0" i="0" u="none" strike="noStrike" kern="1200" cap="none" spc="-1" normalizeH="0" baseline="0" noProof="0" dirty="0" err="1">
                <a:ln>
                  <a:noFill/>
                </a:ln>
                <a:solidFill>
                  <a:prstClr val="white"/>
                </a:solidFill>
                <a:effectLst/>
                <a:uLnTx/>
                <a:uFill>
                  <a:solidFill>
                    <a:srgbClr val="FFFFFF"/>
                  </a:solidFill>
                </a:uFill>
                <a:latin typeface="Calibri" panose="020F0502020204030204"/>
                <a:ea typeface="+mn-ea"/>
                <a:cs typeface="+mn-cs"/>
              </a:rPr>
              <a:t>the</a:t>
            </a: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 </a:t>
            </a:r>
            <a:r>
              <a:rPr kumimoji="0" lang="pt-PT" sz="2400" b="1" i="0" u="none" strike="noStrike" kern="1200" cap="none" spc="-1" normalizeH="0" baseline="0" noProof="0" dirty="0" err="1">
                <a:ln>
                  <a:noFill/>
                </a:ln>
                <a:solidFill>
                  <a:srgbClr val="00B0F0"/>
                </a:solidFill>
                <a:effectLst/>
                <a:uLnTx/>
                <a:uFill>
                  <a:solidFill>
                    <a:srgbClr val="FFFFFF"/>
                  </a:solidFill>
                </a:uFill>
                <a:latin typeface="Calibri" panose="020F0502020204030204"/>
                <a:ea typeface="+mn-ea"/>
                <a:cs typeface="+mn-cs"/>
              </a:rPr>
              <a:t>intrinsic</a:t>
            </a:r>
            <a:r>
              <a:rPr kumimoji="0" lang="pt-PT" sz="2400" b="1" i="0" u="none" strike="noStrike" kern="1200" cap="none" spc="-1" normalizeH="0" baseline="0" noProof="0" dirty="0">
                <a:ln>
                  <a:noFill/>
                </a:ln>
                <a:solidFill>
                  <a:srgbClr val="00B0F0"/>
                </a:solidFill>
                <a:effectLst/>
                <a:uLnTx/>
                <a:uFill>
                  <a:solidFill>
                    <a:srgbClr val="FFFFFF"/>
                  </a:solidFill>
                </a:uFill>
                <a:latin typeface="Calibri" panose="020F0502020204030204"/>
                <a:ea typeface="+mn-ea"/>
                <a:cs typeface="+mn-cs"/>
              </a:rPr>
              <a:t> speed  |</a:t>
            </a:r>
            <a:r>
              <a:rPr kumimoji="0" lang="pt-PT" sz="2400" b="1" i="0" u="none" strike="noStrike" kern="1200" cap="none" spc="-1" normalizeH="0" baseline="0" noProof="0" dirty="0" err="1">
                <a:ln>
                  <a:noFill/>
                </a:ln>
                <a:solidFill>
                  <a:srgbClr val="00B0F0"/>
                </a:solidFill>
                <a:effectLst/>
                <a:uLnTx/>
                <a:uFill>
                  <a:solidFill>
                    <a:srgbClr val="FFFFFF"/>
                  </a:solidFill>
                </a:uFill>
                <a:latin typeface="Calibri" panose="020F0502020204030204"/>
                <a:ea typeface="Ubuntu"/>
                <a:cs typeface="+mn-cs"/>
              </a:rPr>
              <a:t>ῡ</a:t>
            </a:r>
            <a:r>
              <a:rPr kumimoji="0" lang="pt-PT" sz="2400" b="1" i="0" u="none" strike="noStrike" kern="1200" cap="none" spc="-1" normalizeH="0" baseline="0" noProof="0" dirty="0">
                <a:ln>
                  <a:noFill/>
                </a:ln>
                <a:solidFill>
                  <a:srgbClr val="00B0F0"/>
                </a:solidFill>
                <a:effectLst/>
                <a:uLnTx/>
                <a:uFill>
                  <a:solidFill>
                    <a:srgbClr val="FFFFFF"/>
                  </a:solidFill>
                </a:uFill>
                <a:latin typeface="Calibri" panose="020F0502020204030204"/>
                <a:ea typeface="+mn-ea"/>
                <a:cs typeface="+mn-cs"/>
              </a:rPr>
              <a:t> – </a:t>
            </a:r>
            <a:r>
              <a:rPr kumimoji="0" lang="pt-PT" sz="2400" b="1" i="1" u="none" strike="noStrike" kern="1200" cap="none" spc="-1" normalizeH="0" baseline="0" noProof="0" dirty="0">
                <a:ln>
                  <a:noFill/>
                </a:ln>
                <a:solidFill>
                  <a:srgbClr val="00B0F0"/>
                </a:solidFill>
                <a:effectLst/>
                <a:uLnTx/>
                <a:uFill>
                  <a:solidFill>
                    <a:srgbClr val="FFFFFF"/>
                  </a:solidFill>
                </a:uFill>
                <a:latin typeface="Calibri" panose="020F0502020204030204"/>
                <a:ea typeface="+mn-ea"/>
                <a:cs typeface="+mn-cs"/>
              </a:rPr>
              <a:t>c </a:t>
            </a:r>
            <a:r>
              <a:rPr kumimoji="0" lang="pt-PT" sz="2400" b="1" i="0" u="none" strike="noStrike" kern="1200" cap="none" spc="-1" normalizeH="0" baseline="0" noProof="0" dirty="0">
                <a:ln>
                  <a:noFill/>
                </a:ln>
                <a:solidFill>
                  <a:srgbClr val="00B0F0"/>
                </a:solidFill>
                <a:effectLst/>
                <a:uLnTx/>
                <a:uFill>
                  <a:solidFill>
                    <a:srgbClr val="FFFFFF"/>
                  </a:solidFill>
                </a:uFill>
                <a:latin typeface="Calibri" panose="020F0502020204030204"/>
                <a:ea typeface="+mn-ea"/>
                <a:cs typeface="+mn-cs"/>
              </a:rPr>
              <a:t>| </a:t>
            </a:r>
            <a:r>
              <a:rPr kumimoji="0" lang="pt-PT" sz="2400" b="0" i="0" u="none" strike="noStrike" kern="1200" cap="none" spc="-1" normalizeH="0" baseline="0" noProof="0" dirty="0" err="1">
                <a:ln>
                  <a:noFill/>
                </a:ln>
                <a:solidFill>
                  <a:prstClr val="white"/>
                </a:solidFill>
                <a:effectLst/>
                <a:uLnTx/>
                <a:uFill>
                  <a:solidFill>
                    <a:srgbClr val="FFFFFF"/>
                  </a:solidFill>
                </a:uFill>
                <a:latin typeface="Calibri" panose="020F0502020204030204"/>
                <a:ea typeface="+mn-ea"/>
                <a:cs typeface="+mn-cs"/>
              </a:rPr>
              <a:t>is</a:t>
            </a: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 </a:t>
            </a:r>
            <a:r>
              <a:rPr kumimoji="0" lang="pt-PT" sz="2400" b="0" i="0" u="none" strike="noStrike" kern="1200" cap="none" spc="-1" normalizeH="0" baseline="0" noProof="0" dirty="0" err="1">
                <a:ln>
                  <a:noFill/>
                </a:ln>
                <a:solidFill>
                  <a:prstClr val="white"/>
                </a:solidFill>
                <a:effectLst/>
                <a:uLnTx/>
                <a:uFill>
                  <a:solidFill>
                    <a:srgbClr val="FFFFFF"/>
                  </a:solidFill>
                </a:uFill>
                <a:latin typeface="Calibri" panose="020F0502020204030204"/>
                <a:ea typeface="+mn-ea"/>
                <a:cs typeface="+mn-cs"/>
              </a:rPr>
              <a:t>larger</a:t>
            </a: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 in </a:t>
            </a:r>
            <a:r>
              <a:rPr kumimoji="0" lang="pt-PT" sz="2400" b="0" i="0" u="none" strike="noStrike" kern="1200" cap="none" spc="-1" normalizeH="0" baseline="0" noProof="0" dirty="0" err="1">
                <a:ln>
                  <a:noFill/>
                </a:ln>
                <a:solidFill>
                  <a:prstClr val="white"/>
                </a:solidFill>
                <a:effectLst/>
                <a:uLnTx/>
                <a:uFill>
                  <a:solidFill>
                    <a:srgbClr val="FFFFFF"/>
                  </a:solidFill>
                </a:uFill>
                <a:latin typeface="Calibri" panose="020F0502020204030204"/>
                <a:ea typeface="+mn-ea"/>
                <a:cs typeface="+mn-cs"/>
              </a:rPr>
              <a:t>presence</a:t>
            </a: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 </a:t>
            </a:r>
            <a:r>
              <a:rPr kumimoji="0" lang="pt-PT" sz="2400" b="0" i="0" u="none" strike="noStrike" kern="1200" cap="none" spc="-1" normalizeH="0" baseline="0" noProof="0" dirty="0" err="1">
                <a:ln>
                  <a:noFill/>
                </a:ln>
                <a:solidFill>
                  <a:prstClr val="white"/>
                </a:solidFill>
                <a:effectLst/>
                <a:uLnTx/>
                <a:uFill>
                  <a:solidFill>
                    <a:srgbClr val="FFFFFF"/>
                  </a:solidFill>
                </a:uFill>
                <a:latin typeface="Calibri" panose="020F0502020204030204"/>
                <a:ea typeface="+mn-ea"/>
                <a:cs typeface="+mn-cs"/>
              </a:rPr>
              <a:t>of</a:t>
            </a: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 </a:t>
            </a:r>
            <a:r>
              <a:rPr kumimoji="0" lang="pt-PT" sz="2400" b="0" i="0" u="none" strike="noStrike" kern="1200" cap="none" spc="-1" normalizeH="0" baseline="0" noProof="0" dirty="0" err="1">
                <a:ln>
                  <a:noFill/>
                </a:ln>
                <a:solidFill>
                  <a:prstClr val="white"/>
                </a:solidFill>
                <a:effectLst/>
                <a:uLnTx/>
                <a:uFill>
                  <a:solidFill>
                    <a:srgbClr val="FFFFFF"/>
                  </a:solidFill>
                </a:uFill>
                <a:latin typeface="Calibri" panose="020F0502020204030204"/>
                <a:ea typeface="+mn-ea"/>
                <a:cs typeface="+mn-cs"/>
              </a:rPr>
              <a:t>wind</a:t>
            </a: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 jets </a:t>
            </a:r>
            <a:r>
              <a:rPr kumimoji="0" lang="pt-PT" sz="2400" b="1"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a:t>
            </a: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 </a:t>
            </a:r>
            <a:r>
              <a:rPr kumimoji="0" lang="pt-PT" sz="2400" b="0" i="0" u="none" strike="noStrike" kern="1200" cap="none" spc="-1" normalizeH="0" baseline="0" noProof="0" dirty="0" err="1">
                <a:ln>
                  <a:noFill/>
                </a:ln>
                <a:solidFill>
                  <a:prstClr val="white"/>
                </a:solidFill>
                <a:effectLst/>
                <a:uLnTx/>
                <a:uFill>
                  <a:solidFill>
                    <a:srgbClr val="FFFFFF"/>
                  </a:solidFill>
                </a:uFill>
                <a:latin typeface="Calibri" panose="020F0502020204030204"/>
                <a:ea typeface="+mn-ea"/>
                <a:cs typeface="+mn-cs"/>
              </a:rPr>
              <a:t>stronger</a:t>
            </a: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 GW </a:t>
            </a:r>
            <a:r>
              <a:rPr kumimoji="0" lang="pt-PT" sz="2400" b="0" i="0" u="none" strike="noStrike" kern="1200" cap="none" spc="-1" normalizeH="0" baseline="0" noProof="0" dirty="0" err="1">
                <a:ln>
                  <a:noFill/>
                </a:ln>
                <a:solidFill>
                  <a:prstClr val="white"/>
                </a:solidFill>
                <a:effectLst/>
                <a:uLnTx/>
                <a:uFill>
                  <a:solidFill>
                    <a:srgbClr val="FFFFFF"/>
                  </a:solidFill>
                </a:uFill>
                <a:latin typeface="Calibri" panose="020F0502020204030204"/>
                <a:ea typeface="+mn-ea"/>
                <a:cs typeface="+mn-cs"/>
              </a:rPr>
              <a:t>drag</a:t>
            </a:r>
            <a:endPar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Positive GW </a:t>
            </a:r>
            <a:r>
              <a:rPr kumimoji="0" lang="pt-PT" sz="2400" b="0" i="0" u="none" strike="noStrike" kern="1200" cap="none" spc="-1" normalizeH="0" baseline="0" noProof="0" dirty="0" err="1">
                <a:ln>
                  <a:noFill/>
                </a:ln>
                <a:solidFill>
                  <a:prstClr val="white"/>
                </a:solidFill>
                <a:effectLst/>
                <a:uLnTx/>
                <a:uFill>
                  <a:solidFill>
                    <a:srgbClr val="FFFFFF"/>
                  </a:solidFill>
                </a:uFill>
                <a:latin typeface="Calibri" panose="020F0502020204030204"/>
                <a:ea typeface="+mn-ea"/>
                <a:cs typeface="+mn-cs"/>
              </a:rPr>
              <a:t>drag</a:t>
            </a: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 </a:t>
            </a:r>
            <a:r>
              <a:rPr kumimoji="0" lang="pt-PT" sz="2400" b="0" i="0" u="none" strike="noStrike" kern="1200" cap="none" spc="-1" normalizeH="0" baseline="0" noProof="0" dirty="0" err="1">
                <a:ln>
                  <a:noFill/>
                </a:ln>
                <a:solidFill>
                  <a:prstClr val="white"/>
                </a:solidFill>
                <a:effectLst/>
                <a:uLnTx/>
                <a:uFill>
                  <a:solidFill>
                    <a:srgbClr val="FFFFFF"/>
                  </a:solidFill>
                </a:uFill>
                <a:latin typeface="Calibri" panose="020F0502020204030204"/>
                <a:ea typeface="+mn-ea"/>
                <a:cs typeface="+mn-cs"/>
              </a:rPr>
              <a:t>aceleration</a:t>
            </a:r>
            <a:endPar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Negative GW </a:t>
            </a:r>
            <a:r>
              <a:rPr kumimoji="0" lang="pt-PT" sz="2400" b="0" i="0" u="none" strike="noStrike" kern="1200" cap="none" spc="-1" normalizeH="0" baseline="0" noProof="0" dirty="0" err="1">
                <a:ln>
                  <a:noFill/>
                </a:ln>
                <a:solidFill>
                  <a:prstClr val="white"/>
                </a:solidFill>
                <a:effectLst/>
                <a:uLnTx/>
                <a:uFill>
                  <a:solidFill>
                    <a:srgbClr val="FFFFFF"/>
                  </a:solidFill>
                </a:uFill>
                <a:latin typeface="Calibri" panose="020F0502020204030204"/>
                <a:ea typeface="+mn-ea"/>
                <a:cs typeface="+mn-cs"/>
              </a:rPr>
              <a:t>drag</a:t>
            </a:r>
            <a:r>
              <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rPr>
              <a:t>: </a:t>
            </a:r>
            <a:r>
              <a:rPr kumimoji="0" lang="pt-PT" sz="2400" b="0" i="0" u="none" strike="noStrike" kern="1200" cap="none" spc="-1" normalizeH="0" baseline="0" noProof="0" dirty="0" err="1">
                <a:ln>
                  <a:noFill/>
                </a:ln>
                <a:solidFill>
                  <a:prstClr val="white"/>
                </a:solidFill>
                <a:effectLst/>
                <a:uLnTx/>
                <a:uFill>
                  <a:solidFill>
                    <a:srgbClr val="FFFFFF"/>
                  </a:solidFill>
                </a:uFill>
                <a:latin typeface="Calibri" panose="020F0502020204030204"/>
                <a:ea typeface="+mn-ea"/>
                <a:cs typeface="+mn-cs"/>
              </a:rPr>
              <a:t>deceleration</a:t>
            </a:r>
            <a:endParaRPr kumimoji="0" lang="pt-PT" sz="2400" b="0" i="0" u="none" strike="noStrike" kern="1200" cap="none" spc="-1" normalizeH="0" baseline="0" noProof="0" dirty="0">
              <a:ln>
                <a:noFill/>
              </a:ln>
              <a:solidFill>
                <a:prstClr val="white"/>
              </a:solidFill>
              <a:effectLst/>
              <a:uLnTx/>
              <a:uFill>
                <a:solidFill>
                  <a:srgbClr val="FFFFFF"/>
                </a:solidFill>
              </a:uFill>
              <a:latin typeface="Calibri" panose="020F0502020204030204"/>
              <a:ea typeface="+mn-ea"/>
              <a:cs typeface="+mn-cs"/>
            </a:endParaRPr>
          </a:p>
        </p:txBody>
      </p:sp>
      <p:sp>
        <p:nvSpPr>
          <p:cNvPr id="353" name="CustomShape 7"/>
          <p:cNvSpPr/>
          <p:nvPr/>
        </p:nvSpPr>
        <p:spPr>
          <a:xfrm>
            <a:off x="6142925" y="1662410"/>
            <a:ext cx="2776303" cy="849775"/>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1646" tIns="40823" rIns="81646" bIns="40823"/>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177" b="0" i="0" u="none" strike="noStrike" kern="1200" cap="none" spc="-1" normalizeH="0" baseline="0" noProof="0" dirty="0">
                <a:ln>
                  <a:noFill/>
                </a:ln>
                <a:solidFill>
                  <a:prstClr val="white"/>
                </a:solidFill>
                <a:effectLst/>
                <a:uLnTx/>
                <a:uFill>
                  <a:solidFill>
                    <a:srgbClr val="FFFFFF"/>
                  </a:solidFill>
                </a:uFill>
                <a:latin typeface="Helvetica Light"/>
                <a:ea typeface="+mn-ea"/>
                <a:cs typeface="+mn-cs"/>
              </a:rPr>
              <a:t>u&gt;0 </a:t>
            </a:r>
            <a:r>
              <a:rPr kumimoji="0" lang="pt-PT" sz="2177" b="0" i="0" u="none" strike="noStrike" kern="1200" cap="none" spc="-1" normalizeH="0" baseline="0" noProof="0" dirty="0" err="1">
                <a:ln>
                  <a:noFill/>
                </a:ln>
                <a:solidFill>
                  <a:prstClr val="white"/>
                </a:solidFill>
                <a:effectLst/>
                <a:uLnTx/>
                <a:uFill>
                  <a:solidFill>
                    <a:srgbClr val="FFFFFF"/>
                  </a:solidFill>
                </a:uFill>
                <a:latin typeface="Helvetica Light"/>
                <a:ea typeface="+mn-ea"/>
                <a:cs typeface="+mn-cs"/>
              </a:rPr>
              <a:t>eastward</a:t>
            </a:r>
            <a:r>
              <a:rPr kumimoji="0" lang="pt-PT" sz="2177" b="0" i="0" u="none" strike="noStrike" kern="1200" cap="none" spc="-1" normalizeH="0" baseline="0" noProof="0" dirty="0">
                <a:ln>
                  <a:noFill/>
                </a:ln>
                <a:solidFill>
                  <a:prstClr val="white"/>
                </a:solidFill>
                <a:effectLst/>
                <a:uLnTx/>
                <a:uFill>
                  <a:solidFill>
                    <a:srgbClr val="FFFFFF"/>
                  </a:solidFill>
                </a:uFill>
                <a:latin typeface="Helvetica Light"/>
                <a:ea typeface="+mn-ea"/>
                <a:cs typeface="+mn-cs"/>
              </a:rPr>
              <a:t> (</a:t>
            </a:r>
            <a:r>
              <a:rPr kumimoji="0" lang="pt-PT" sz="2177" b="0" i="0" u="none" strike="noStrike" kern="1200" cap="none" spc="-1" normalizeH="0" baseline="0" noProof="0" dirty="0" err="1">
                <a:ln>
                  <a:noFill/>
                </a:ln>
                <a:solidFill>
                  <a:prstClr val="white"/>
                </a:solidFill>
                <a:effectLst/>
                <a:uLnTx/>
                <a:uFill>
                  <a:solidFill>
                    <a:srgbClr val="FFFFFF"/>
                  </a:solidFill>
                </a:uFill>
                <a:latin typeface="Helvetica Light"/>
                <a:ea typeface="+mn-ea"/>
                <a:cs typeface="+mn-cs"/>
              </a:rPr>
              <a:t>prograde</a:t>
            </a:r>
            <a:r>
              <a:rPr kumimoji="0" lang="pt-PT" sz="2177" b="0" i="0" u="none" strike="noStrike" kern="1200" cap="none" spc="-1" normalizeH="0" baseline="0" noProof="0" dirty="0">
                <a:ln>
                  <a:noFill/>
                </a:ln>
                <a:solidFill>
                  <a:prstClr val="white"/>
                </a:solidFill>
                <a:effectLst/>
                <a:uLnTx/>
                <a:uFill>
                  <a:solidFill>
                    <a:srgbClr val="FFFFFF"/>
                  </a:solidFill>
                </a:uFill>
                <a:latin typeface="Helvetica Light"/>
                <a:ea typeface="+mn-ea"/>
                <a:cs typeface="+mn-cs"/>
              </a:rPr>
              <a:t>)</a:t>
            </a:r>
            <a:endParaRPr kumimoji="0" lang="pt-PT" sz="3266" b="0" i="0" u="none" strike="noStrike" kern="1200" cap="none" spc="-1" normalizeH="0" baseline="0" noProof="0" dirty="0">
              <a:ln>
                <a:noFill/>
              </a:ln>
              <a:solidFill>
                <a:prstClr val="white"/>
              </a:solidFill>
              <a:effectLst/>
              <a:uLnTx/>
              <a:uFill>
                <a:solidFill>
                  <a:srgbClr val="FFFFFF"/>
                </a:solidFill>
              </a:uFill>
              <a:latin typeface="Helvetica Light"/>
              <a:ea typeface="+mn-ea"/>
              <a:cs typeface="+mn-cs"/>
            </a:endParaRPr>
          </a:p>
        </p:txBody>
      </p:sp>
      <p:sp>
        <p:nvSpPr>
          <p:cNvPr id="356" name="Line 10"/>
          <p:cNvSpPr/>
          <p:nvPr/>
        </p:nvSpPr>
        <p:spPr>
          <a:xfrm>
            <a:off x="1726004" y="1191711"/>
            <a:ext cx="8759675" cy="0"/>
          </a:xfrm>
          <a:prstGeom prst="line">
            <a:avLst/>
          </a:prstGeom>
          <a:ln w="57240">
            <a:solidFill>
              <a:srgbClr val="FFCC00"/>
            </a:solidFill>
            <a:round/>
            <a:headEnd type="oval" w="med" len="med"/>
            <a:tailEnd type="oval" w="med" len="med"/>
          </a:ln>
        </p:spPr>
        <p:style>
          <a:lnRef idx="0">
            <a:scrgbClr r="0" g="0" b="0"/>
          </a:lnRef>
          <a:fillRef idx="0">
            <a:scrgbClr r="0" g="0" b="0"/>
          </a:fillRef>
          <a:effectRef idx="0">
            <a:scrgbClr r="0" g="0" b="0"/>
          </a:effectRef>
          <a:fontRef idx="minor"/>
        </p:style>
      </p:sp>
      <p:sp>
        <p:nvSpPr>
          <p:cNvPr id="358" name="TextShape 12"/>
          <p:cNvSpPr txBox="1"/>
          <p:nvPr/>
        </p:nvSpPr>
        <p:spPr>
          <a:xfrm>
            <a:off x="4619224" y="6278051"/>
            <a:ext cx="5289378" cy="358591"/>
          </a:xfrm>
          <a:prstGeom prst="rect">
            <a:avLst/>
          </a:prstGeom>
          <a:noFill/>
          <a:ln>
            <a:noFill/>
          </a:ln>
        </p:spPr>
        <p:txBody>
          <a:bodyPr lIns="81646" tIns="40823" rIns="81646" bIns="40823"/>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1" u="none" strike="noStrike" kern="1200" cap="none" spc="-1" normalizeH="0" baseline="0" noProof="0" err="1">
                <a:ln>
                  <a:noFill/>
                </a:ln>
                <a:solidFill>
                  <a:prstClr val="white"/>
                </a:solidFill>
                <a:effectLst/>
                <a:uLnTx/>
                <a:uFill>
                  <a:solidFill>
                    <a:srgbClr val="FFFFFF"/>
                  </a:solidFill>
                </a:uFill>
                <a:latin typeface="Helvetica Light"/>
                <a:ea typeface="+mn-ea"/>
                <a:cs typeface="+mn-cs"/>
              </a:rPr>
              <a:t>Gilli</a:t>
            </a:r>
            <a:r>
              <a:rPr kumimoji="0" lang="pt-PT" sz="1800" b="1" i="1" u="none" strike="noStrike" kern="1200" cap="none" spc="-1" normalizeH="0" baseline="0" noProof="0">
                <a:ln>
                  <a:noFill/>
                </a:ln>
                <a:solidFill>
                  <a:prstClr val="white"/>
                </a:solidFill>
                <a:effectLst/>
                <a:uLnTx/>
                <a:uFill>
                  <a:solidFill>
                    <a:srgbClr val="FFFFFF"/>
                  </a:solidFill>
                </a:uFill>
                <a:latin typeface="Helvetica Light"/>
                <a:ea typeface="+mn-ea"/>
                <a:cs typeface="+mn-cs"/>
              </a:rPr>
              <a:t> </a:t>
            </a:r>
            <a:r>
              <a:rPr kumimoji="0" lang="pt-PT" sz="1800" b="1" i="1" u="none" strike="noStrike" kern="1200" cap="none" spc="-1" normalizeH="0" baseline="0" noProof="0" err="1">
                <a:ln>
                  <a:noFill/>
                </a:ln>
                <a:solidFill>
                  <a:prstClr val="white"/>
                </a:solidFill>
                <a:effectLst/>
                <a:uLnTx/>
                <a:uFill>
                  <a:solidFill>
                    <a:srgbClr val="FFFFFF"/>
                  </a:solidFill>
                </a:uFill>
                <a:latin typeface="Helvetica Light"/>
                <a:ea typeface="+mn-ea"/>
                <a:cs typeface="+mn-cs"/>
              </a:rPr>
              <a:t>et</a:t>
            </a:r>
            <a:r>
              <a:rPr kumimoji="0" lang="pt-PT" sz="1800" b="1" i="1" u="none" strike="noStrike" kern="1200" cap="none" spc="-1" normalizeH="0" baseline="0" noProof="0">
                <a:ln>
                  <a:noFill/>
                </a:ln>
                <a:solidFill>
                  <a:prstClr val="white"/>
                </a:solidFill>
                <a:effectLst/>
                <a:uLnTx/>
                <a:uFill>
                  <a:solidFill>
                    <a:srgbClr val="FFFFFF"/>
                  </a:solidFill>
                </a:uFill>
                <a:latin typeface="Helvetica Light"/>
                <a:ea typeface="+mn-ea"/>
                <a:cs typeface="+mn-cs"/>
              </a:rPr>
              <a:t> al. 2020, JGR</a:t>
            </a:r>
            <a:endParaRPr kumimoji="0" lang="pt-PT" sz="1800" b="1" i="0" u="none" strike="noStrike" kern="1200" cap="none" spc="-1" normalizeH="0" baseline="0" noProof="0">
              <a:ln>
                <a:noFill/>
              </a:ln>
              <a:solidFill>
                <a:prstClr val="white"/>
              </a:solidFill>
              <a:effectLst/>
              <a:uLnTx/>
              <a:uFill>
                <a:solidFill>
                  <a:srgbClr val="FFFFFF"/>
                </a:solidFill>
              </a:uFill>
              <a:latin typeface="Helvetica Light"/>
              <a:ea typeface="+mn-ea"/>
              <a:cs typeface="+mn-cs"/>
            </a:endParaRPr>
          </a:p>
        </p:txBody>
      </p:sp>
    </p:spTree>
    <p:extLst>
      <p:ext uri="{BB962C8B-B14F-4D97-AF65-F5344CB8AC3E}">
        <p14:creationId xmlns:p14="http://schemas.microsoft.com/office/powerpoint/2010/main" val="342643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Venus_Expres_south-pole.jpg">
            <a:extLst>
              <a:ext uri="{FF2B5EF4-FFF2-40B4-BE49-F238E27FC236}">
                <a16:creationId xmlns:a16="http://schemas.microsoft.com/office/drawing/2014/main" id="{3CC2327B-8F94-604A-AD9E-C993A4A9051D}"/>
              </a:ext>
            </a:extLst>
          </p:cNvPr>
          <p:cNvPicPr/>
          <p:nvPr/>
        </p:nvPicPr>
        <p:blipFill>
          <a:blip r:embed="rId3"/>
          <a:stretch/>
        </p:blipFill>
        <p:spPr>
          <a:xfrm rot="10809600">
            <a:off x="1700" y="-290114"/>
            <a:ext cx="2042431" cy="1220348"/>
          </a:xfrm>
          <a:prstGeom prst="rect">
            <a:avLst/>
          </a:prstGeom>
          <a:ln w="12600">
            <a:noFill/>
          </a:ln>
        </p:spPr>
      </p:pic>
      <p:pic>
        <p:nvPicPr>
          <p:cNvPr id="14" name="Image 1">
            <a:extLst>
              <a:ext uri="{FF2B5EF4-FFF2-40B4-BE49-F238E27FC236}">
                <a16:creationId xmlns:a16="http://schemas.microsoft.com/office/drawing/2014/main" id="{125C8116-2B5D-E648-9089-24B47C33B82C}"/>
              </a:ext>
            </a:extLst>
          </p:cNvPr>
          <p:cNvPicPr/>
          <p:nvPr/>
        </p:nvPicPr>
        <p:blipFill>
          <a:blip r:embed="rId4"/>
          <a:stretch/>
        </p:blipFill>
        <p:spPr>
          <a:xfrm>
            <a:off x="10322001" y="-487218"/>
            <a:ext cx="1828555" cy="1315469"/>
          </a:xfrm>
          <a:prstGeom prst="rect">
            <a:avLst/>
          </a:prstGeom>
          <a:ln>
            <a:noFill/>
          </a:ln>
        </p:spPr>
      </p:pic>
      <p:pic>
        <p:nvPicPr>
          <p:cNvPr id="3" name="Picture 2">
            <a:extLst>
              <a:ext uri="{FF2B5EF4-FFF2-40B4-BE49-F238E27FC236}">
                <a16:creationId xmlns:a16="http://schemas.microsoft.com/office/drawing/2014/main" id="{A06868EB-6CDF-48D5-DFAE-DC55FA0453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091" y="1302387"/>
            <a:ext cx="7385808" cy="5191474"/>
          </a:xfrm>
          <a:prstGeom prst="rect">
            <a:avLst/>
          </a:prstGeom>
        </p:spPr>
      </p:pic>
      <p:sp>
        <p:nvSpPr>
          <p:cNvPr id="4" name="TextBox 3">
            <a:extLst>
              <a:ext uri="{FF2B5EF4-FFF2-40B4-BE49-F238E27FC236}">
                <a16:creationId xmlns:a16="http://schemas.microsoft.com/office/drawing/2014/main" id="{0FD1E8E2-9847-6DEB-73A9-D95C2CD1037B}"/>
              </a:ext>
            </a:extLst>
          </p:cNvPr>
          <p:cNvSpPr txBox="1"/>
          <p:nvPr/>
        </p:nvSpPr>
        <p:spPr>
          <a:xfrm>
            <a:off x="7491170" y="5908728"/>
            <a:ext cx="3745108"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GB" sz="1400" dirty="0">
                <a:solidFill>
                  <a:schemeClr val="bg1"/>
                </a:solidFill>
                <a:sym typeface="Helvetica Light"/>
              </a:rPr>
              <a:t>C</a:t>
            </a:r>
            <a:r>
              <a:rPr kumimoji="0" lang="en-GB" sz="1400" b="0" i="0" u="none" strike="noStrike" cap="none" spc="0" normalizeH="0" baseline="0" dirty="0">
                <a:ln>
                  <a:noFill/>
                </a:ln>
                <a:solidFill>
                  <a:schemeClr val="bg1"/>
                </a:solidFill>
                <a:effectLst/>
                <a:uFillTx/>
                <a:sym typeface="Helvetica Light"/>
              </a:rPr>
              <a:t>redits: </a:t>
            </a:r>
            <a:r>
              <a:rPr kumimoji="0" lang="en-GB" sz="1400" b="0" i="0" u="none" strike="noStrike" cap="none" spc="0" normalizeH="0" baseline="0" dirty="0" err="1">
                <a:ln>
                  <a:noFill/>
                </a:ln>
                <a:solidFill>
                  <a:schemeClr val="bg1"/>
                </a:solidFill>
                <a:effectLst/>
                <a:uFillTx/>
                <a:sym typeface="Helvetica Light"/>
              </a:rPr>
              <a:t>Montmessin</a:t>
            </a:r>
            <a:r>
              <a:rPr lang="en-GB" sz="1400" dirty="0">
                <a:solidFill>
                  <a:schemeClr val="bg1"/>
                </a:solidFill>
                <a:sym typeface="Helvetica Light"/>
              </a:rPr>
              <a:t> &amp; </a:t>
            </a:r>
            <a:r>
              <a:rPr lang="en-GB" sz="1400" dirty="0" err="1">
                <a:solidFill>
                  <a:schemeClr val="bg1"/>
                </a:solidFill>
              </a:rPr>
              <a:t>Määttänen</a:t>
            </a:r>
            <a:endParaRPr lang="en-GB" sz="1400" dirty="0">
              <a:solidFill>
                <a:schemeClr val="bg1"/>
              </a:solidFill>
            </a:endParaRPr>
          </a:p>
          <a:p>
            <a:pPr marL="0" marR="0" indent="0" algn="ctr" defTabSz="584200" rtl="0" fontAlgn="auto" latinLnBrk="0" hangingPunct="0">
              <a:lnSpc>
                <a:spcPct val="100000"/>
              </a:lnSpc>
              <a:spcBef>
                <a:spcPts val="0"/>
              </a:spcBef>
              <a:spcAft>
                <a:spcPts val="0"/>
              </a:spcAft>
              <a:buClrTx/>
              <a:buSzTx/>
              <a:buFontTx/>
              <a:buNone/>
              <a:tabLst/>
            </a:pPr>
            <a:r>
              <a:rPr lang="en-GB" sz="1400" dirty="0">
                <a:solidFill>
                  <a:schemeClr val="bg1"/>
                </a:solidFill>
                <a:sym typeface="Helvetica Light"/>
              </a:rPr>
              <a:t>In Handbook of Exoplanets</a:t>
            </a:r>
          </a:p>
          <a:p>
            <a:pPr marL="0" marR="0" indent="0" algn="ctr" defTabSz="584200" rtl="0" fontAlgn="auto" latinLnBrk="0" hangingPunct="0">
              <a:lnSpc>
                <a:spcPct val="100000"/>
              </a:lnSpc>
              <a:spcBef>
                <a:spcPts val="0"/>
              </a:spcBef>
              <a:spcAft>
                <a:spcPts val="0"/>
              </a:spcAft>
              <a:buClrTx/>
              <a:buSzTx/>
              <a:buFontTx/>
              <a:buNone/>
              <a:tabLst/>
            </a:pPr>
            <a:r>
              <a:rPr lang="en-GB" sz="1400" dirty="0">
                <a:solidFill>
                  <a:schemeClr val="bg1"/>
                </a:solidFill>
                <a:sym typeface="Helvetica Light"/>
              </a:rPr>
              <a:t> </a:t>
            </a:r>
            <a:endParaRPr kumimoji="0" lang="en-GB" sz="1400" b="0" i="0" u="none" strike="noStrike" cap="none" spc="0" normalizeH="0" baseline="0" dirty="0">
              <a:ln>
                <a:noFill/>
              </a:ln>
              <a:solidFill>
                <a:schemeClr val="bg1"/>
              </a:solidFill>
              <a:effectLst/>
              <a:uFillTx/>
              <a:latin typeface="+mn-lt"/>
              <a:ea typeface="+mn-ea"/>
              <a:cs typeface="+mn-cs"/>
              <a:sym typeface="Helvetica Light"/>
            </a:endParaRPr>
          </a:p>
        </p:txBody>
      </p:sp>
      <p:sp>
        <p:nvSpPr>
          <p:cNvPr id="15" name="TextBox 14">
            <a:extLst>
              <a:ext uri="{FF2B5EF4-FFF2-40B4-BE49-F238E27FC236}">
                <a16:creationId xmlns:a16="http://schemas.microsoft.com/office/drawing/2014/main" id="{07394759-98A9-42C6-26D6-526E391DF728}"/>
              </a:ext>
            </a:extLst>
          </p:cNvPr>
          <p:cNvSpPr txBox="1"/>
          <p:nvPr/>
        </p:nvSpPr>
        <p:spPr>
          <a:xfrm>
            <a:off x="666750" y="-20796"/>
            <a:ext cx="108585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rgbClr val="FFC000"/>
                </a:solidFill>
                <a:effectLst/>
                <a:uFillTx/>
                <a:latin typeface="Arial" panose="020B0604020202020204" pitchFamily="34" charset="0"/>
                <a:cs typeface="Arial" panose="020B0604020202020204" pitchFamily="34" charset="0"/>
                <a:sym typeface="Helvetica Light"/>
              </a:rPr>
              <a:t>Comparative terrestrial </a:t>
            </a:r>
          </a:p>
          <a:p>
            <a:pPr marL="0" marR="0" indent="0" algn="ctr" defTabSz="5842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rgbClr val="FFC000"/>
                </a:solidFill>
                <a:effectLst/>
                <a:uFillTx/>
                <a:latin typeface="Arial" panose="020B0604020202020204" pitchFamily="34" charset="0"/>
                <a:cs typeface="Arial" panose="020B0604020202020204" pitchFamily="34" charset="0"/>
                <a:sym typeface="Helvetica Light"/>
              </a:rPr>
              <a:t>planets atmosphere</a:t>
            </a:r>
          </a:p>
        </p:txBody>
      </p:sp>
      <p:graphicFrame>
        <p:nvGraphicFramePr>
          <p:cNvPr id="12" name="Table">
            <a:extLst>
              <a:ext uri="{FF2B5EF4-FFF2-40B4-BE49-F238E27FC236}">
                <a16:creationId xmlns:a16="http://schemas.microsoft.com/office/drawing/2014/main" id="{2A2CDF5D-F1E7-B042-3C58-BAEFA2DF3927}"/>
              </a:ext>
            </a:extLst>
          </p:cNvPr>
          <p:cNvGraphicFramePr/>
          <p:nvPr>
            <p:extLst>
              <p:ext uri="{D42A27DB-BD31-4B8C-83A1-F6EECF244321}">
                <p14:modId xmlns:p14="http://schemas.microsoft.com/office/powerpoint/2010/main" val="1521525680"/>
              </p:ext>
            </p:extLst>
          </p:nvPr>
        </p:nvGraphicFramePr>
        <p:xfrm>
          <a:off x="4928309" y="4913361"/>
          <a:ext cx="6871855" cy="1535991"/>
        </p:xfrm>
        <a:graphic>
          <a:graphicData uri="http://schemas.openxmlformats.org/drawingml/2006/table">
            <a:tbl>
              <a:tblPr firstRow="1" firstCol="1"/>
              <a:tblGrid>
                <a:gridCol w="1374371">
                  <a:extLst>
                    <a:ext uri="{9D8B030D-6E8A-4147-A177-3AD203B41FA5}">
                      <a16:colId xmlns:a16="http://schemas.microsoft.com/office/drawing/2014/main" val="20000"/>
                    </a:ext>
                  </a:extLst>
                </a:gridCol>
                <a:gridCol w="1374371">
                  <a:extLst>
                    <a:ext uri="{9D8B030D-6E8A-4147-A177-3AD203B41FA5}">
                      <a16:colId xmlns:a16="http://schemas.microsoft.com/office/drawing/2014/main" val="20001"/>
                    </a:ext>
                  </a:extLst>
                </a:gridCol>
                <a:gridCol w="1374371">
                  <a:extLst>
                    <a:ext uri="{9D8B030D-6E8A-4147-A177-3AD203B41FA5}">
                      <a16:colId xmlns:a16="http://schemas.microsoft.com/office/drawing/2014/main" val="20002"/>
                    </a:ext>
                  </a:extLst>
                </a:gridCol>
                <a:gridCol w="1374371">
                  <a:extLst>
                    <a:ext uri="{9D8B030D-6E8A-4147-A177-3AD203B41FA5}">
                      <a16:colId xmlns:a16="http://schemas.microsoft.com/office/drawing/2014/main" val="20003"/>
                    </a:ext>
                  </a:extLst>
                </a:gridCol>
                <a:gridCol w="1374371">
                  <a:extLst>
                    <a:ext uri="{9D8B030D-6E8A-4147-A177-3AD203B41FA5}">
                      <a16:colId xmlns:a16="http://schemas.microsoft.com/office/drawing/2014/main" val="20004"/>
                    </a:ext>
                  </a:extLst>
                </a:gridCol>
              </a:tblGrid>
              <a:tr h="332232">
                <a:tc>
                  <a:txBody>
                    <a:bodyPr/>
                    <a:lstStyle/>
                    <a:p>
                      <a:pPr defTabSz="914400">
                        <a:defRPr b="0">
                          <a:solidFill>
                            <a:srgbClr val="000000"/>
                          </a:solidFill>
                        </a:defRPr>
                      </a:pPr>
                      <a:r>
                        <a:rPr sz="1400" b="1" dirty="0">
                          <a:solidFill>
                            <a:srgbClr val="FFFFFF"/>
                          </a:solidFill>
                          <a:sym typeface="Helvetica"/>
                        </a:rPr>
                        <a:t>PLANET</a:t>
                      </a:r>
                    </a:p>
                  </a:txBody>
                  <a:tcPr marL="35719" marR="35719" marT="35719" marB="35719" anchor="ctr" horzOverflow="overflow">
                    <a:solidFill>
                      <a:schemeClr val="tx2">
                        <a:lumMod val="75000"/>
                      </a:schemeClr>
                    </a:solidFill>
                  </a:tcPr>
                </a:tc>
                <a:tc>
                  <a:txBody>
                    <a:bodyPr/>
                    <a:lstStyle/>
                    <a:p>
                      <a:pPr defTabSz="914400">
                        <a:defRPr sz="2300">
                          <a:sym typeface="Helvetica"/>
                        </a:defRPr>
                      </a:pPr>
                      <a:r>
                        <a:rPr sz="1400" dirty="0" err="1">
                          <a:solidFill>
                            <a:schemeClr val="bg1"/>
                          </a:solidFill>
                        </a:rPr>
                        <a:t>P</a:t>
                      </a:r>
                      <a:r>
                        <a:rPr sz="1400" baseline="-5999" dirty="0" err="1">
                          <a:solidFill>
                            <a:schemeClr val="bg1"/>
                          </a:solidFill>
                        </a:rPr>
                        <a:t>sup</a:t>
                      </a:r>
                      <a:r>
                        <a:rPr sz="1400" baseline="-5999" dirty="0">
                          <a:solidFill>
                            <a:schemeClr val="bg1"/>
                          </a:solidFill>
                        </a:rPr>
                        <a:t> </a:t>
                      </a:r>
                    </a:p>
                  </a:txBody>
                  <a:tcPr marL="35719" marR="35719" marT="35719" marB="35719" anchor="ctr" horzOverflow="overflow">
                    <a:solidFill>
                      <a:schemeClr val="tx2">
                        <a:lumMod val="75000"/>
                      </a:schemeClr>
                    </a:solidFill>
                  </a:tcPr>
                </a:tc>
                <a:tc>
                  <a:txBody>
                    <a:bodyPr/>
                    <a:lstStyle/>
                    <a:p>
                      <a:pPr defTabSz="914400">
                        <a:defRPr sz="2300">
                          <a:sym typeface="Helvetica"/>
                        </a:defRPr>
                      </a:pPr>
                      <a:r>
                        <a:rPr sz="1400" dirty="0" err="1">
                          <a:solidFill>
                            <a:schemeClr val="bg1"/>
                          </a:solidFill>
                        </a:rPr>
                        <a:t>T</a:t>
                      </a:r>
                      <a:r>
                        <a:rPr sz="1400" baseline="-5999" dirty="0" err="1">
                          <a:solidFill>
                            <a:schemeClr val="bg1"/>
                          </a:solidFill>
                        </a:rPr>
                        <a:t>sup</a:t>
                      </a:r>
                      <a:r>
                        <a:rPr sz="1400" baseline="-5999" dirty="0">
                          <a:solidFill>
                            <a:schemeClr val="bg1"/>
                          </a:solidFill>
                        </a:rPr>
                        <a:t> </a:t>
                      </a:r>
                      <a:r>
                        <a:rPr sz="1400" dirty="0">
                          <a:solidFill>
                            <a:schemeClr val="bg1"/>
                          </a:solidFill>
                        </a:rPr>
                        <a:t>(K)</a:t>
                      </a:r>
                    </a:p>
                  </a:txBody>
                  <a:tcPr marL="35719" marR="35719" marT="35719" marB="35719" anchor="ctr" horzOverflow="overflow">
                    <a:solidFill>
                      <a:schemeClr val="tx2">
                        <a:lumMod val="75000"/>
                      </a:schemeClr>
                    </a:solidFill>
                  </a:tcPr>
                </a:tc>
                <a:tc>
                  <a:txBody>
                    <a:bodyPr/>
                    <a:lstStyle/>
                    <a:p>
                      <a:pPr defTabSz="914400">
                        <a:defRPr b="0">
                          <a:solidFill>
                            <a:srgbClr val="000000"/>
                          </a:solidFill>
                        </a:defRPr>
                      </a:pPr>
                      <a:r>
                        <a:rPr sz="1400" b="1" dirty="0">
                          <a:solidFill>
                            <a:schemeClr val="bg1"/>
                          </a:solidFill>
                          <a:sym typeface="Helvetica"/>
                        </a:rPr>
                        <a:t>Main Specie</a:t>
                      </a:r>
                    </a:p>
                  </a:txBody>
                  <a:tcPr marL="35719" marR="35719" marT="35719" marB="35719" anchor="ctr" horzOverflow="overflow">
                    <a:solidFill>
                      <a:schemeClr val="tx2">
                        <a:lumMod val="75000"/>
                      </a:schemeClr>
                    </a:solidFill>
                  </a:tcPr>
                </a:tc>
                <a:tc>
                  <a:txBody>
                    <a:bodyPr/>
                    <a:lstStyle/>
                    <a:p>
                      <a:pPr defTabSz="914400">
                        <a:defRPr b="0">
                          <a:solidFill>
                            <a:srgbClr val="000000"/>
                          </a:solidFill>
                        </a:defRPr>
                      </a:pPr>
                      <a:r>
                        <a:rPr sz="1400" b="1" dirty="0">
                          <a:solidFill>
                            <a:schemeClr val="bg1"/>
                          </a:solidFill>
                          <a:sym typeface="Helvetica"/>
                        </a:rPr>
                        <a:t>H</a:t>
                      </a:r>
                    </a:p>
                  </a:txBody>
                  <a:tcPr marL="35719" marR="35719" marT="35719" marB="35719" anchor="ctr" horzOverflow="overflow">
                    <a:solidFill>
                      <a:schemeClr val="tx2">
                        <a:lumMod val="75000"/>
                      </a:schemeClr>
                    </a:solidFill>
                  </a:tcPr>
                </a:tc>
                <a:extLst>
                  <a:ext uri="{0D108BD9-81ED-4DB2-BD59-A6C34878D82A}">
                    <a16:rowId xmlns:a16="http://schemas.microsoft.com/office/drawing/2014/main" val="10000"/>
                  </a:ext>
                </a:extLst>
              </a:tr>
              <a:tr h="401253">
                <a:tc>
                  <a:txBody>
                    <a:bodyPr/>
                    <a:lstStyle/>
                    <a:p>
                      <a:pPr defTabSz="914400">
                        <a:defRPr b="0">
                          <a:solidFill>
                            <a:srgbClr val="000000"/>
                          </a:solidFill>
                        </a:defRPr>
                      </a:pPr>
                      <a:r>
                        <a:rPr sz="1600" b="1" dirty="0">
                          <a:solidFill>
                            <a:srgbClr val="FFFFFF"/>
                          </a:solidFill>
                          <a:sym typeface="Helvetica"/>
                        </a:rPr>
                        <a:t>Venus</a:t>
                      </a:r>
                    </a:p>
                  </a:txBody>
                  <a:tcPr marL="35719" marR="35719" marT="35719" marB="35719" anchor="ctr" horzOverflow="overflow">
                    <a:solidFill>
                      <a:schemeClr val="accent1">
                        <a:satOff val="-3355"/>
                        <a:lumOff val="26614"/>
                      </a:schemeClr>
                    </a:solidFill>
                  </a:tcPr>
                </a:tc>
                <a:tc>
                  <a:txBody>
                    <a:bodyPr/>
                    <a:lstStyle/>
                    <a:p>
                      <a:pPr defTabSz="914400"/>
                      <a:r>
                        <a:rPr sz="1600" dirty="0"/>
                        <a:t>90</a:t>
                      </a:r>
                    </a:p>
                  </a:txBody>
                  <a:tcPr marL="35719" marR="35719" marT="35719" marB="35719" anchor="ctr" horzOverflow="overflow">
                    <a:solidFill>
                      <a:schemeClr val="accent1">
                        <a:satOff val="-3355"/>
                        <a:lumOff val="26614"/>
                      </a:schemeClr>
                    </a:solidFill>
                  </a:tcPr>
                </a:tc>
                <a:tc>
                  <a:txBody>
                    <a:bodyPr/>
                    <a:lstStyle/>
                    <a:p>
                      <a:pPr defTabSz="914400"/>
                      <a:r>
                        <a:rPr sz="1600" dirty="0"/>
                        <a:t>723</a:t>
                      </a:r>
                    </a:p>
                  </a:txBody>
                  <a:tcPr marL="35719" marR="35719" marT="35719" marB="35719" anchor="ctr" horzOverflow="overflow">
                    <a:solidFill>
                      <a:schemeClr val="accent1">
                        <a:satOff val="-3355"/>
                        <a:lumOff val="26614"/>
                      </a:schemeClr>
                    </a:solidFill>
                  </a:tcPr>
                </a:tc>
                <a:tc>
                  <a:txBody>
                    <a:bodyPr/>
                    <a:lstStyle/>
                    <a:p>
                      <a:pPr defTabSz="914400">
                        <a:defRPr sz="2500"/>
                      </a:pPr>
                      <a:r>
                        <a:rPr sz="1600"/>
                        <a:t>CO</a:t>
                      </a:r>
                      <a:r>
                        <a:rPr sz="1600" baseline="-5999"/>
                        <a:t>2</a:t>
                      </a:r>
                      <a:r>
                        <a:rPr sz="1600"/>
                        <a:t>(~95%)</a:t>
                      </a:r>
                    </a:p>
                  </a:txBody>
                  <a:tcPr marL="35719" marR="35719" marT="35719" marB="35719" anchor="ctr" horzOverflow="overflow">
                    <a:solidFill>
                      <a:schemeClr val="accent1">
                        <a:satOff val="-3355"/>
                        <a:lumOff val="26614"/>
                      </a:schemeClr>
                    </a:solidFill>
                  </a:tcPr>
                </a:tc>
                <a:tc>
                  <a:txBody>
                    <a:bodyPr/>
                    <a:lstStyle/>
                    <a:p>
                      <a:pPr defTabSz="914400"/>
                      <a:r>
                        <a:rPr sz="1600" dirty="0"/>
                        <a:t>15.9</a:t>
                      </a:r>
                    </a:p>
                  </a:txBody>
                  <a:tcPr marL="35719" marR="35719" marT="35719" marB="35719" anchor="ctr" horzOverflow="overflow">
                    <a:solidFill>
                      <a:schemeClr val="accent1">
                        <a:satOff val="-3355"/>
                        <a:lumOff val="26614"/>
                      </a:schemeClr>
                    </a:solidFill>
                  </a:tcPr>
                </a:tc>
                <a:extLst>
                  <a:ext uri="{0D108BD9-81ED-4DB2-BD59-A6C34878D82A}">
                    <a16:rowId xmlns:a16="http://schemas.microsoft.com/office/drawing/2014/main" val="10001"/>
                  </a:ext>
                </a:extLst>
              </a:tr>
              <a:tr h="401253">
                <a:tc>
                  <a:txBody>
                    <a:bodyPr/>
                    <a:lstStyle/>
                    <a:p>
                      <a:pPr defTabSz="914400">
                        <a:defRPr b="0">
                          <a:solidFill>
                            <a:srgbClr val="000000"/>
                          </a:solidFill>
                        </a:defRPr>
                      </a:pPr>
                      <a:r>
                        <a:rPr sz="1600" b="1" dirty="0">
                          <a:solidFill>
                            <a:srgbClr val="FFFFFF"/>
                          </a:solidFill>
                          <a:sym typeface="Helvetica"/>
                        </a:rPr>
                        <a:t>Earth</a:t>
                      </a:r>
                    </a:p>
                  </a:txBody>
                  <a:tcPr marL="35719" marR="35719" marT="35719" marB="35719" anchor="ctr" horzOverflow="overflow">
                    <a:solidFill>
                      <a:schemeClr val="tx2">
                        <a:lumMod val="60000"/>
                        <a:lumOff val="40000"/>
                      </a:schemeClr>
                    </a:solidFill>
                  </a:tcPr>
                </a:tc>
                <a:tc>
                  <a:txBody>
                    <a:bodyPr/>
                    <a:lstStyle/>
                    <a:p>
                      <a:pPr defTabSz="914400"/>
                      <a:r>
                        <a:rPr sz="1600" dirty="0"/>
                        <a:t>1</a:t>
                      </a:r>
                    </a:p>
                  </a:txBody>
                  <a:tcPr marL="35719" marR="35719" marT="35719" marB="35719" anchor="ctr" horzOverflow="overflow">
                    <a:solidFill>
                      <a:schemeClr val="bg1"/>
                    </a:solidFill>
                  </a:tcPr>
                </a:tc>
                <a:tc>
                  <a:txBody>
                    <a:bodyPr/>
                    <a:lstStyle/>
                    <a:p>
                      <a:pPr defTabSz="914400"/>
                      <a:r>
                        <a:rPr sz="1600" dirty="0"/>
                        <a:t>288</a:t>
                      </a:r>
                    </a:p>
                  </a:txBody>
                  <a:tcPr marL="35719" marR="35719" marT="35719" marB="35719" anchor="ctr" horzOverflow="overflow">
                    <a:solidFill>
                      <a:schemeClr val="bg1"/>
                    </a:solidFill>
                  </a:tcPr>
                </a:tc>
                <a:tc>
                  <a:txBody>
                    <a:bodyPr/>
                    <a:lstStyle/>
                    <a:p>
                      <a:pPr defTabSz="914400">
                        <a:defRPr sz="2500"/>
                      </a:pPr>
                      <a:r>
                        <a:rPr sz="1600" dirty="0"/>
                        <a:t>N</a:t>
                      </a:r>
                      <a:r>
                        <a:rPr sz="1600" baseline="-5999" dirty="0"/>
                        <a:t>2</a:t>
                      </a:r>
                      <a:r>
                        <a:rPr sz="1600" dirty="0"/>
                        <a:t>(~80%)</a:t>
                      </a:r>
                    </a:p>
                  </a:txBody>
                  <a:tcPr marL="35719" marR="35719" marT="35719" marB="35719" anchor="ctr" horzOverflow="overflow">
                    <a:solidFill>
                      <a:schemeClr val="bg1"/>
                    </a:solidFill>
                  </a:tcPr>
                </a:tc>
                <a:tc>
                  <a:txBody>
                    <a:bodyPr/>
                    <a:lstStyle/>
                    <a:p>
                      <a:pPr defTabSz="914400"/>
                      <a:r>
                        <a:rPr sz="1600" dirty="0"/>
                        <a:t>8.4</a:t>
                      </a:r>
                    </a:p>
                  </a:txBody>
                  <a:tcPr marL="35719" marR="35719" marT="35719" marB="35719" anchor="ctr" horzOverflow="overflow">
                    <a:solidFill>
                      <a:schemeClr val="bg1"/>
                    </a:solidFill>
                  </a:tcPr>
                </a:tc>
                <a:extLst>
                  <a:ext uri="{0D108BD9-81ED-4DB2-BD59-A6C34878D82A}">
                    <a16:rowId xmlns:a16="http://schemas.microsoft.com/office/drawing/2014/main" val="10002"/>
                  </a:ext>
                </a:extLst>
              </a:tr>
              <a:tr h="401253">
                <a:tc>
                  <a:txBody>
                    <a:bodyPr/>
                    <a:lstStyle/>
                    <a:p>
                      <a:pPr defTabSz="914400">
                        <a:defRPr b="0">
                          <a:solidFill>
                            <a:srgbClr val="000000"/>
                          </a:solidFill>
                        </a:defRPr>
                      </a:pPr>
                      <a:r>
                        <a:rPr sz="1600" b="1" dirty="0">
                          <a:solidFill>
                            <a:srgbClr val="FFFFFF"/>
                          </a:solidFill>
                          <a:sym typeface="Helvetica"/>
                        </a:rPr>
                        <a:t>Mars</a:t>
                      </a:r>
                    </a:p>
                  </a:txBody>
                  <a:tcPr marL="35719" marR="35719" marT="35719" marB="35719" anchor="ctr" horzOverflow="overflow">
                    <a:solidFill>
                      <a:schemeClr val="accent4"/>
                    </a:solidFill>
                  </a:tcPr>
                </a:tc>
                <a:tc>
                  <a:txBody>
                    <a:bodyPr/>
                    <a:lstStyle/>
                    <a:p>
                      <a:pPr defTabSz="914400"/>
                      <a:r>
                        <a:rPr sz="1600" dirty="0"/>
                        <a:t>0,006</a:t>
                      </a:r>
                    </a:p>
                  </a:txBody>
                  <a:tcPr marL="35719" marR="35719" marT="35719" marB="35719" anchor="ctr" horzOverflow="overflow">
                    <a:solidFill>
                      <a:schemeClr val="accent4"/>
                    </a:solidFill>
                  </a:tcPr>
                </a:tc>
                <a:tc>
                  <a:txBody>
                    <a:bodyPr/>
                    <a:lstStyle/>
                    <a:p>
                      <a:pPr defTabSz="914400"/>
                      <a:r>
                        <a:rPr sz="1600"/>
                        <a:t>210</a:t>
                      </a:r>
                    </a:p>
                  </a:txBody>
                  <a:tcPr marL="35719" marR="35719" marT="35719" marB="35719" anchor="ctr" horzOverflow="overflow">
                    <a:solidFill>
                      <a:schemeClr val="accent4"/>
                    </a:solidFill>
                  </a:tcPr>
                </a:tc>
                <a:tc>
                  <a:txBody>
                    <a:bodyPr/>
                    <a:lstStyle/>
                    <a:p>
                      <a:pPr defTabSz="914400">
                        <a:defRPr sz="2500"/>
                      </a:pPr>
                      <a:r>
                        <a:rPr sz="1600" dirty="0"/>
                        <a:t>CO</a:t>
                      </a:r>
                      <a:r>
                        <a:rPr sz="1600" baseline="-5999" dirty="0"/>
                        <a:t>2</a:t>
                      </a:r>
                      <a:r>
                        <a:rPr sz="1600" dirty="0"/>
                        <a:t>(~96%)</a:t>
                      </a:r>
                    </a:p>
                  </a:txBody>
                  <a:tcPr marL="35719" marR="35719" marT="35719" marB="35719" anchor="ctr" horzOverflow="overflow">
                    <a:solidFill>
                      <a:schemeClr val="accent4"/>
                    </a:solidFill>
                  </a:tcPr>
                </a:tc>
                <a:tc>
                  <a:txBody>
                    <a:bodyPr/>
                    <a:lstStyle/>
                    <a:p>
                      <a:pPr defTabSz="914400"/>
                      <a:r>
                        <a:rPr sz="1600" dirty="0"/>
                        <a:t>11.1</a:t>
                      </a:r>
                    </a:p>
                  </a:txBody>
                  <a:tcPr marL="35719" marR="35719" marT="35719" marB="35719" anchor="ctr" horzOverflow="overflow">
                    <a:solidFill>
                      <a:schemeClr val="accent4"/>
                    </a:solidFill>
                  </a:tcPr>
                </a:tc>
                <a:extLst>
                  <a:ext uri="{0D108BD9-81ED-4DB2-BD59-A6C34878D82A}">
                    <a16:rowId xmlns:a16="http://schemas.microsoft.com/office/drawing/2014/main" val="10003"/>
                  </a:ext>
                </a:extLst>
              </a:tr>
            </a:tbl>
          </a:graphicData>
        </a:graphic>
      </p:graphicFrame>
      <p:pic>
        <p:nvPicPr>
          <p:cNvPr id="16" name="Oval Circle" descr="Oval Circle">
            <a:extLst>
              <a:ext uri="{FF2B5EF4-FFF2-40B4-BE49-F238E27FC236}">
                <a16:creationId xmlns:a16="http://schemas.microsoft.com/office/drawing/2014/main" id="{76C868CD-F576-6F24-9A95-BD5E261D601B}"/>
              </a:ext>
            </a:extLst>
          </p:cNvPr>
          <p:cNvPicPr>
            <a:picLocks/>
          </p:cNvPicPr>
          <p:nvPr/>
        </p:nvPicPr>
        <p:blipFill>
          <a:blip r:embed="rId6"/>
          <a:stretch>
            <a:fillRect/>
          </a:stretch>
        </p:blipFill>
        <p:spPr>
          <a:xfrm>
            <a:off x="9076573" y="4941696"/>
            <a:ext cx="1186552" cy="1667215"/>
          </a:xfrm>
          <a:prstGeom prst="rect">
            <a:avLst/>
          </a:prstGeom>
          <a:effectLst>
            <a:outerShdw blurRad="38100" dist="25400" dir="5400000" rotWithShape="0">
              <a:srgbClr val="000000">
                <a:alpha val="50000"/>
              </a:srgbClr>
            </a:outerShdw>
          </a:effectLst>
        </p:spPr>
      </p:pic>
      <p:sp>
        <p:nvSpPr>
          <p:cNvPr id="17" name="TextBox 16">
            <a:extLst>
              <a:ext uri="{FF2B5EF4-FFF2-40B4-BE49-F238E27FC236}">
                <a16:creationId xmlns:a16="http://schemas.microsoft.com/office/drawing/2014/main" id="{CFBD4A13-76FF-0B3E-0B05-D68C18E27015}"/>
              </a:ext>
            </a:extLst>
          </p:cNvPr>
          <p:cNvSpPr txBox="1"/>
          <p:nvPr/>
        </p:nvSpPr>
        <p:spPr>
          <a:xfrm>
            <a:off x="4787515" y="6519152"/>
            <a:ext cx="2590774" cy="276999"/>
          </a:xfrm>
          <a:prstGeom prst="rect">
            <a:avLst/>
          </a:prstGeom>
          <a:noFill/>
        </p:spPr>
        <p:txBody>
          <a:bodyPr wrap="none" rtlCol="0">
            <a:spAutoFit/>
          </a:bodyPr>
          <a:lstStyle/>
          <a:p>
            <a:r>
              <a:rPr lang="en-GB" sz="1200" dirty="0" err="1">
                <a:solidFill>
                  <a:srgbClr val="FFC000"/>
                </a:solidFill>
              </a:rPr>
              <a:t>G.Gilli</a:t>
            </a:r>
            <a:r>
              <a:rPr lang="en-GB" sz="1200" dirty="0">
                <a:solidFill>
                  <a:srgbClr val="FFC000"/>
                </a:solidFill>
              </a:rPr>
              <a:t> @ EGU 2022, Session PS9.1</a:t>
            </a:r>
          </a:p>
        </p:txBody>
      </p:sp>
      <p:pic>
        <p:nvPicPr>
          <p:cNvPr id="1025" name="Picture 1" descr="page3image3644068464">
            <a:extLst>
              <a:ext uri="{FF2B5EF4-FFF2-40B4-BE49-F238E27FC236}">
                <a16:creationId xmlns:a16="http://schemas.microsoft.com/office/drawing/2014/main" id="{A1DC3747-1303-C306-B10A-BEF2020995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229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3image3644068752">
            <a:extLst>
              <a:ext uri="{FF2B5EF4-FFF2-40B4-BE49-F238E27FC236}">
                <a16:creationId xmlns:a16="http://schemas.microsoft.com/office/drawing/2014/main" id="{A0DA7A3A-E687-A8EB-4E18-49D9CCEB71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733800" cy="25781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3image3644090544">
            <a:extLst>
              <a:ext uri="{FF2B5EF4-FFF2-40B4-BE49-F238E27FC236}">
                <a16:creationId xmlns:a16="http://schemas.microsoft.com/office/drawing/2014/main" id="{EFD40D54-33B7-B6A2-9064-35BCEE3521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5334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3image3644091328">
            <a:extLst>
              <a:ext uri="{FF2B5EF4-FFF2-40B4-BE49-F238E27FC236}">
                <a16:creationId xmlns:a16="http://schemas.microsoft.com/office/drawing/2014/main" id="{27E133CB-9944-451B-C113-67F86934BC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508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3image3644091984">
            <a:extLst>
              <a:ext uri="{FF2B5EF4-FFF2-40B4-BE49-F238E27FC236}">
                <a16:creationId xmlns:a16="http://schemas.microsoft.com/office/drawing/2014/main" id="{D9A89009-E2AD-0CFD-3FCF-D4C54DC201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508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3image3644092768">
            <a:extLst>
              <a:ext uri="{FF2B5EF4-FFF2-40B4-BE49-F238E27FC236}">
                <a16:creationId xmlns:a16="http://schemas.microsoft.com/office/drawing/2014/main" id="{8021B62E-A06B-595B-64C3-2B442E9E31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508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ge3image3644093424">
            <a:extLst>
              <a:ext uri="{FF2B5EF4-FFF2-40B4-BE49-F238E27FC236}">
                <a16:creationId xmlns:a16="http://schemas.microsoft.com/office/drawing/2014/main" id="{2AAD8E39-F4FC-3D7B-09BC-645B1DC165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08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3image3644094336">
            <a:extLst>
              <a:ext uri="{FF2B5EF4-FFF2-40B4-BE49-F238E27FC236}">
                <a16:creationId xmlns:a16="http://schemas.microsoft.com/office/drawing/2014/main" id="{39B440F3-4448-D497-9F20-02A238DCD7D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ge3image3644095120">
            <a:extLst>
              <a:ext uri="{FF2B5EF4-FFF2-40B4-BE49-F238E27FC236}">
                <a16:creationId xmlns:a16="http://schemas.microsoft.com/office/drawing/2014/main" id="{53BD597F-81EA-4129-0C29-FEDDEAA55AE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508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page3image3644095712">
            <a:extLst>
              <a:ext uri="{FF2B5EF4-FFF2-40B4-BE49-F238E27FC236}">
                <a16:creationId xmlns:a16="http://schemas.microsoft.com/office/drawing/2014/main" id="{BC59021D-17C6-8391-A5EB-C93F0FF10DA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age3image3644096304">
            <a:extLst>
              <a:ext uri="{FF2B5EF4-FFF2-40B4-BE49-F238E27FC236}">
                <a16:creationId xmlns:a16="http://schemas.microsoft.com/office/drawing/2014/main" id="{0719C0DF-2059-5333-08A6-9E7195CFDC5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08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page3image3644096592">
            <a:extLst>
              <a:ext uri="{FF2B5EF4-FFF2-40B4-BE49-F238E27FC236}">
                <a16:creationId xmlns:a16="http://schemas.microsoft.com/office/drawing/2014/main" id="{C3CA506F-3DB8-2AA9-56AD-174E5AF31F0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ge3image3644097376">
            <a:extLst>
              <a:ext uri="{FF2B5EF4-FFF2-40B4-BE49-F238E27FC236}">
                <a16:creationId xmlns:a16="http://schemas.microsoft.com/office/drawing/2014/main" id="{9F8AB4E1-305D-669C-66D2-16BAB22D838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page3image3644097968">
            <a:extLst>
              <a:ext uri="{FF2B5EF4-FFF2-40B4-BE49-F238E27FC236}">
                <a16:creationId xmlns:a16="http://schemas.microsoft.com/office/drawing/2014/main" id="{D75F4C93-23A1-7025-2D59-5D7459CB409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ge3image3644098560">
            <a:extLst>
              <a:ext uri="{FF2B5EF4-FFF2-40B4-BE49-F238E27FC236}">
                <a16:creationId xmlns:a16="http://schemas.microsoft.com/office/drawing/2014/main" id="{E6252A4E-0A6A-E6F6-A065-EA7D3C969C6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page3image3644093536">
            <a:extLst>
              <a:ext uri="{FF2B5EF4-FFF2-40B4-BE49-F238E27FC236}">
                <a16:creationId xmlns:a16="http://schemas.microsoft.com/office/drawing/2014/main" id="{94B312C5-AD07-6C84-D9F8-234625E865D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age3image3644100272">
            <a:extLst>
              <a:ext uri="{FF2B5EF4-FFF2-40B4-BE49-F238E27FC236}">
                <a16:creationId xmlns:a16="http://schemas.microsoft.com/office/drawing/2014/main" id="{B77EA495-5317-72E6-C78E-1C72610F4D0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page3image3644101248">
            <a:extLst>
              <a:ext uri="{FF2B5EF4-FFF2-40B4-BE49-F238E27FC236}">
                <a16:creationId xmlns:a16="http://schemas.microsoft.com/office/drawing/2014/main" id="{0F67C41D-44AB-A14E-34F2-A65B31512A7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age3image3644102032">
            <a:extLst>
              <a:ext uri="{FF2B5EF4-FFF2-40B4-BE49-F238E27FC236}">
                <a16:creationId xmlns:a16="http://schemas.microsoft.com/office/drawing/2014/main" id="{98BDDF35-B27B-A5BB-427D-5F55AA58B7C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page3image3644102816">
            <a:extLst>
              <a:ext uri="{FF2B5EF4-FFF2-40B4-BE49-F238E27FC236}">
                <a16:creationId xmlns:a16="http://schemas.microsoft.com/office/drawing/2014/main" id="{78E10308-92B4-23BC-2677-46F9CA02575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age3image3644103104">
            <a:extLst>
              <a:ext uri="{FF2B5EF4-FFF2-40B4-BE49-F238E27FC236}">
                <a16:creationId xmlns:a16="http://schemas.microsoft.com/office/drawing/2014/main" id="{F2C492E1-9FB1-4F93-FF51-620AACFB3B1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page3image3644103392">
            <a:extLst>
              <a:ext uri="{FF2B5EF4-FFF2-40B4-BE49-F238E27FC236}">
                <a16:creationId xmlns:a16="http://schemas.microsoft.com/office/drawing/2014/main" id="{9CD7D384-771D-7619-7A6D-07D40A34BF7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age3image3644103680">
            <a:extLst>
              <a:ext uri="{FF2B5EF4-FFF2-40B4-BE49-F238E27FC236}">
                <a16:creationId xmlns:a16="http://schemas.microsoft.com/office/drawing/2014/main" id="{0EF21198-1C74-9049-AAD5-27946845F97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page3image3644103968">
            <a:extLst>
              <a:ext uri="{FF2B5EF4-FFF2-40B4-BE49-F238E27FC236}">
                <a16:creationId xmlns:a16="http://schemas.microsoft.com/office/drawing/2014/main" id="{73408B83-9334-1131-3FF9-86A8613C5D5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age3image3644104256">
            <a:extLst>
              <a:ext uri="{FF2B5EF4-FFF2-40B4-BE49-F238E27FC236}">
                <a16:creationId xmlns:a16="http://schemas.microsoft.com/office/drawing/2014/main" id="{36DA3520-BD58-EEA6-A990-78E30C580AC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page3image3644104544">
            <a:extLst>
              <a:ext uri="{FF2B5EF4-FFF2-40B4-BE49-F238E27FC236}">
                <a16:creationId xmlns:a16="http://schemas.microsoft.com/office/drawing/2014/main" id="{2D767BEC-1461-3C3D-9A2E-907E1110578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age3image3644105136">
            <a:extLst>
              <a:ext uri="{FF2B5EF4-FFF2-40B4-BE49-F238E27FC236}">
                <a16:creationId xmlns:a16="http://schemas.microsoft.com/office/drawing/2014/main" id="{FA031ADC-9D41-7192-10C8-C033C2ACE58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page3image3644105760">
            <a:extLst>
              <a:ext uri="{FF2B5EF4-FFF2-40B4-BE49-F238E27FC236}">
                <a16:creationId xmlns:a16="http://schemas.microsoft.com/office/drawing/2014/main" id="{D1371279-6443-4046-DEB5-B5454A4B967D}"/>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page3image3644106576">
            <a:extLst>
              <a:ext uri="{FF2B5EF4-FFF2-40B4-BE49-F238E27FC236}">
                <a16:creationId xmlns:a16="http://schemas.microsoft.com/office/drawing/2014/main" id="{8B6BED42-1252-3B09-9549-C75A1F5CDD37}"/>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page3image3644107456">
            <a:extLst>
              <a:ext uri="{FF2B5EF4-FFF2-40B4-BE49-F238E27FC236}">
                <a16:creationId xmlns:a16="http://schemas.microsoft.com/office/drawing/2014/main" id="{589DD98F-B3F4-2944-50F8-6368FF64A8E4}"/>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age3image3644108272">
            <a:extLst>
              <a:ext uri="{FF2B5EF4-FFF2-40B4-BE49-F238E27FC236}">
                <a16:creationId xmlns:a16="http://schemas.microsoft.com/office/drawing/2014/main" id="{82D2F2A2-B1A4-5264-85CB-D4C7A2927784}"/>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page3image3644098800">
            <a:extLst>
              <a:ext uri="{FF2B5EF4-FFF2-40B4-BE49-F238E27FC236}">
                <a16:creationId xmlns:a16="http://schemas.microsoft.com/office/drawing/2014/main" id="{C9A0757C-E535-D046-59DC-06611291079B}"/>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page3image3644110176">
            <a:extLst>
              <a:ext uri="{FF2B5EF4-FFF2-40B4-BE49-F238E27FC236}">
                <a16:creationId xmlns:a16="http://schemas.microsoft.com/office/drawing/2014/main" id="{3969FCDE-9603-1F6D-D2C0-625EDAAB4D7C}"/>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page3image3644110992">
            <a:extLst>
              <a:ext uri="{FF2B5EF4-FFF2-40B4-BE49-F238E27FC236}">
                <a16:creationId xmlns:a16="http://schemas.microsoft.com/office/drawing/2014/main" id="{94843CF0-07DD-86B7-48DF-8A643733AA2D}"/>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page3image3644111808">
            <a:extLst>
              <a:ext uri="{FF2B5EF4-FFF2-40B4-BE49-F238E27FC236}">
                <a16:creationId xmlns:a16="http://schemas.microsoft.com/office/drawing/2014/main" id="{FEB24E68-C521-E670-2E4A-8F0076857F9E}"/>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page3image3644112624">
            <a:extLst>
              <a:ext uri="{FF2B5EF4-FFF2-40B4-BE49-F238E27FC236}">
                <a16:creationId xmlns:a16="http://schemas.microsoft.com/office/drawing/2014/main" id="{23912C68-2036-0CC4-3E66-8C83C85724E9}"/>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page3image3644113248">
            <a:extLst>
              <a:ext uri="{FF2B5EF4-FFF2-40B4-BE49-F238E27FC236}">
                <a16:creationId xmlns:a16="http://schemas.microsoft.com/office/drawing/2014/main" id="{9FAECEF3-76DC-F099-6788-EB961FA0DA57}"/>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page3image3644113872">
            <a:extLst>
              <a:ext uri="{FF2B5EF4-FFF2-40B4-BE49-F238E27FC236}">
                <a16:creationId xmlns:a16="http://schemas.microsoft.com/office/drawing/2014/main" id="{3AB920DA-7E98-EF9A-33A1-5379B502C506}"/>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page3image3644114880">
            <a:extLst>
              <a:ext uri="{FF2B5EF4-FFF2-40B4-BE49-F238E27FC236}">
                <a16:creationId xmlns:a16="http://schemas.microsoft.com/office/drawing/2014/main" id="{88775F81-F222-8B1C-D66D-2D911AAABF34}"/>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41" descr="page3image3644115888">
            <a:extLst>
              <a:ext uri="{FF2B5EF4-FFF2-40B4-BE49-F238E27FC236}">
                <a16:creationId xmlns:a16="http://schemas.microsoft.com/office/drawing/2014/main" id="{00DF6F59-23F8-2413-F237-576195600457}"/>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page3image3644116512">
            <a:extLst>
              <a:ext uri="{FF2B5EF4-FFF2-40B4-BE49-F238E27FC236}">
                <a16:creationId xmlns:a16="http://schemas.microsoft.com/office/drawing/2014/main" id="{515E469F-9850-07F1-C507-7E8D7C13BF4E}"/>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43" descr="page3image3644117136">
            <a:extLst>
              <a:ext uri="{FF2B5EF4-FFF2-40B4-BE49-F238E27FC236}">
                <a16:creationId xmlns:a16="http://schemas.microsoft.com/office/drawing/2014/main" id="{639ABA65-F845-BF3C-B689-D8AA857AA443}"/>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page3image3644117424">
            <a:extLst>
              <a:ext uri="{FF2B5EF4-FFF2-40B4-BE49-F238E27FC236}">
                <a16:creationId xmlns:a16="http://schemas.microsoft.com/office/drawing/2014/main" id="{D39BE4A4-FF5C-4866-83D0-B785D361ED4B}"/>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45" descr="page3image3644117712">
            <a:extLst>
              <a:ext uri="{FF2B5EF4-FFF2-40B4-BE49-F238E27FC236}">
                <a16:creationId xmlns:a16="http://schemas.microsoft.com/office/drawing/2014/main" id="{30FEDF60-5F06-B569-0290-5448222F12EA}"/>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page3image3644118528">
            <a:extLst>
              <a:ext uri="{FF2B5EF4-FFF2-40B4-BE49-F238E27FC236}">
                <a16:creationId xmlns:a16="http://schemas.microsoft.com/office/drawing/2014/main" id="{ECBD570E-4E5F-172A-F170-9F2BCF2CB6CD}"/>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0" y="0"/>
            <a:ext cx="533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71" name="Picture 47" descr="page3image3644118816">
            <a:extLst>
              <a:ext uri="{FF2B5EF4-FFF2-40B4-BE49-F238E27FC236}">
                <a16:creationId xmlns:a16="http://schemas.microsoft.com/office/drawing/2014/main" id="{8D9AD357-229D-A1B5-11F1-48A52539627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page3image3644119104">
            <a:extLst>
              <a:ext uri="{FF2B5EF4-FFF2-40B4-BE49-F238E27FC236}">
                <a16:creationId xmlns:a16="http://schemas.microsoft.com/office/drawing/2014/main" id="{042332D8-D6DC-D827-3D9B-3A84FE2964CD}"/>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73" name="Picture 49" descr="page3image3644119728">
            <a:extLst>
              <a:ext uri="{FF2B5EF4-FFF2-40B4-BE49-F238E27FC236}">
                <a16:creationId xmlns:a16="http://schemas.microsoft.com/office/drawing/2014/main" id="{5B861287-D9B7-42D6-FCCB-A857938C485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page3image3644120016">
            <a:extLst>
              <a:ext uri="{FF2B5EF4-FFF2-40B4-BE49-F238E27FC236}">
                <a16:creationId xmlns:a16="http://schemas.microsoft.com/office/drawing/2014/main" id="{2848FD2A-F453-DF17-40EE-1F5F2192603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51" descr="page3image3644120304">
            <a:extLst>
              <a:ext uri="{FF2B5EF4-FFF2-40B4-BE49-F238E27FC236}">
                <a16:creationId xmlns:a16="http://schemas.microsoft.com/office/drawing/2014/main" id="{F9BD1D25-ED0F-C3D4-FAC1-3A9CBF949EE1}"/>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0" y="0"/>
            <a:ext cx="520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page3image3644121120">
            <a:extLst>
              <a:ext uri="{FF2B5EF4-FFF2-40B4-BE49-F238E27FC236}">
                <a16:creationId xmlns:a16="http://schemas.microsoft.com/office/drawing/2014/main" id="{38B4C2BE-41C2-F488-0746-9FCEE9FA1149}"/>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0" y="0"/>
            <a:ext cx="647700"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077" name="Picture 53" descr="page3image3644121936">
            <a:extLst>
              <a:ext uri="{FF2B5EF4-FFF2-40B4-BE49-F238E27FC236}">
                <a16:creationId xmlns:a16="http://schemas.microsoft.com/office/drawing/2014/main" id="{2BDF20A2-599F-822D-0AD9-F268D9B5428B}"/>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0" y="0"/>
            <a:ext cx="2133600" cy="2387600"/>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page3image3644122224">
            <a:extLst>
              <a:ext uri="{FF2B5EF4-FFF2-40B4-BE49-F238E27FC236}">
                <a16:creationId xmlns:a16="http://schemas.microsoft.com/office/drawing/2014/main" id="{81362DBA-2AAC-961D-B2D5-42C2E7C50F0F}"/>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0" y="0"/>
            <a:ext cx="2921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079" name="Picture 55" descr="page3image3644122512">
            <a:extLst>
              <a:ext uri="{FF2B5EF4-FFF2-40B4-BE49-F238E27FC236}">
                <a16:creationId xmlns:a16="http://schemas.microsoft.com/office/drawing/2014/main" id="{3C73C18F-C3C4-CE48-156B-A94C56FEA2A8}"/>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0" y="0"/>
            <a:ext cx="520700" cy="38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75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7500"/>
                            </p:stCondLst>
                            <p:childTnLst>
                              <p:par>
                                <p:cTn id="8" presetID="1"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3DF5FB-E61D-0446-A826-9EEB6BD54A49}"/>
              </a:ext>
            </a:extLst>
          </p:cNvPr>
          <p:cNvSpPr txBox="1"/>
          <p:nvPr/>
        </p:nvSpPr>
        <p:spPr>
          <a:xfrm>
            <a:off x="666750" y="-20796"/>
            <a:ext cx="108585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rgbClr val="FFC000"/>
                </a:solidFill>
                <a:effectLst/>
                <a:uFillTx/>
                <a:latin typeface="Arial" panose="020B0604020202020204" pitchFamily="34" charset="0"/>
                <a:cs typeface="Arial" panose="020B0604020202020204" pitchFamily="34" charset="0"/>
                <a:sym typeface="Helvetica Light"/>
              </a:rPr>
              <a:t>Main physical processes in the </a:t>
            </a:r>
          </a:p>
          <a:p>
            <a:pPr marL="0" marR="0" indent="0" algn="ctr" defTabSz="5842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rgbClr val="FFC000"/>
                </a:solidFill>
                <a:effectLst/>
                <a:uFillTx/>
                <a:latin typeface="Arial" panose="020B0604020202020204" pitchFamily="34" charset="0"/>
                <a:cs typeface="Arial" panose="020B0604020202020204" pitchFamily="34" charset="0"/>
                <a:sym typeface="Helvetica Light"/>
              </a:rPr>
              <a:t>Venus (Mars) atmosphere </a:t>
            </a:r>
          </a:p>
        </p:txBody>
      </p:sp>
      <p:cxnSp>
        <p:nvCxnSpPr>
          <p:cNvPr id="9" name="Google Shape;414;p95">
            <a:extLst>
              <a:ext uri="{FF2B5EF4-FFF2-40B4-BE49-F238E27FC236}">
                <a16:creationId xmlns:a16="http://schemas.microsoft.com/office/drawing/2014/main" id="{490E4582-9E36-E74E-A85A-B43AB15E53CD}"/>
              </a:ext>
            </a:extLst>
          </p:cNvPr>
          <p:cNvCxnSpPr>
            <a:cxnSpLocks/>
          </p:cNvCxnSpPr>
          <p:nvPr/>
        </p:nvCxnSpPr>
        <p:spPr>
          <a:xfrm>
            <a:off x="1128965" y="1230514"/>
            <a:ext cx="9968526" cy="0"/>
          </a:xfrm>
          <a:prstGeom prst="straightConnector1">
            <a:avLst/>
          </a:prstGeom>
          <a:noFill/>
          <a:ln w="57225" cap="flat" cmpd="sng">
            <a:solidFill>
              <a:srgbClr val="FFC000"/>
            </a:solidFill>
            <a:prstDash val="solid"/>
            <a:round/>
            <a:headEnd type="oval" w="med" len="med"/>
            <a:tailEnd type="oval" w="med" len="med"/>
          </a:ln>
        </p:spPr>
      </p:cxnSp>
      <p:pic>
        <p:nvPicPr>
          <p:cNvPr id="2" name="Picture 1">
            <a:extLst>
              <a:ext uri="{FF2B5EF4-FFF2-40B4-BE49-F238E27FC236}">
                <a16:creationId xmlns:a16="http://schemas.microsoft.com/office/drawing/2014/main" id="{378C065B-7F48-65C4-F13A-A020AC95B48A}"/>
              </a:ext>
            </a:extLst>
          </p:cNvPr>
          <p:cNvPicPr>
            <a:picLocks noChangeAspect="1"/>
          </p:cNvPicPr>
          <p:nvPr/>
        </p:nvPicPr>
        <p:blipFill>
          <a:blip r:embed="rId3"/>
          <a:stretch>
            <a:fillRect/>
          </a:stretch>
        </p:blipFill>
        <p:spPr>
          <a:xfrm>
            <a:off x="290422" y="1485403"/>
            <a:ext cx="6027417" cy="5022847"/>
          </a:xfrm>
          <a:prstGeom prst="rect">
            <a:avLst/>
          </a:prstGeom>
        </p:spPr>
      </p:pic>
      <p:sp>
        <p:nvSpPr>
          <p:cNvPr id="10" name="TextBox 9">
            <a:extLst>
              <a:ext uri="{FF2B5EF4-FFF2-40B4-BE49-F238E27FC236}">
                <a16:creationId xmlns:a16="http://schemas.microsoft.com/office/drawing/2014/main" id="{6E1382CF-913D-C720-A19C-E413BF37EA80}"/>
              </a:ext>
            </a:extLst>
          </p:cNvPr>
          <p:cNvSpPr txBox="1"/>
          <p:nvPr/>
        </p:nvSpPr>
        <p:spPr>
          <a:xfrm>
            <a:off x="6579096" y="5224917"/>
            <a:ext cx="2541154" cy="9951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000" b="0" i="0" u="none" strike="noStrike" cap="none" spc="0" normalizeH="0" baseline="0" dirty="0">
                <a:ln>
                  <a:noFill/>
                </a:ln>
                <a:solidFill>
                  <a:schemeClr val="accent2">
                    <a:lumMod val="60000"/>
                    <a:lumOff val="40000"/>
                  </a:schemeClr>
                </a:solidFill>
                <a:effectLst/>
                <a:uFillTx/>
                <a:latin typeface="+mn-lt"/>
                <a:ea typeface="+mn-ea"/>
                <a:cs typeface="+mn-cs"/>
                <a:sym typeface="Helvetica Light"/>
              </a:rPr>
              <a:t>Radiation</a:t>
            </a:r>
          </a:p>
          <a:p>
            <a:pPr marL="571500" marR="0" indent="-57150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000" dirty="0">
                <a:solidFill>
                  <a:schemeClr val="accent2">
                    <a:lumMod val="60000"/>
                    <a:lumOff val="40000"/>
                  </a:schemeClr>
                </a:solidFill>
                <a:sym typeface="Helvetica Light"/>
              </a:rPr>
              <a:t>Convection </a:t>
            </a:r>
            <a:r>
              <a:rPr lang="en-GB" dirty="0">
                <a:solidFill>
                  <a:schemeClr val="bg1"/>
                </a:solidFill>
                <a:sym typeface="Helvetica Light"/>
              </a:rPr>
              <a:t>		</a:t>
            </a:r>
            <a:endParaRPr kumimoji="0" lang="en-GB" b="0" i="0" u="none" strike="noStrike" cap="none" spc="0" normalizeH="0" baseline="0" dirty="0">
              <a:ln>
                <a:noFill/>
              </a:ln>
              <a:solidFill>
                <a:schemeClr val="bg1"/>
              </a:solidFill>
              <a:effectLst/>
              <a:uFillTx/>
              <a:latin typeface="+mn-lt"/>
              <a:ea typeface="+mn-ea"/>
              <a:cs typeface="+mn-cs"/>
              <a:sym typeface="Helvetica Light"/>
            </a:endParaRPr>
          </a:p>
        </p:txBody>
      </p:sp>
      <p:sp>
        <p:nvSpPr>
          <p:cNvPr id="11" name="TextBox 10">
            <a:extLst>
              <a:ext uri="{FF2B5EF4-FFF2-40B4-BE49-F238E27FC236}">
                <a16:creationId xmlns:a16="http://schemas.microsoft.com/office/drawing/2014/main" id="{F1D172F3-170B-BBDC-EEC5-28BA0E5498F9}"/>
              </a:ext>
            </a:extLst>
          </p:cNvPr>
          <p:cNvSpPr txBox="1"/>
          <p:nvPr/>
        </p:nvSpPr>
        <p:spPr>
          <a:xfrm>
            <a:off x="9381507" y="5240305"/>
            <a:ext cx="224693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b="0" i="0" u="none" strike="noStrike" cap="none" spc="0" normalizeH="0" baseline="0" dirty="0">
                <a:ln>
                  <a:noFill/>
                </a:ln>
                <a:solidFill>
                  <a:schemeClr val="bg1"/>
                </a:solidFill>
                <a:effectLst/>
                <a:uFillTx/>
                <a:latin typeface="+mn-lt"/>
                <a:ea typeface="+mn-ea"/>
                <a:cs typeface="+mn-cs"/>
                <a:sym typeface="Helvetica Light"/>
              </a:rPr>
              <a:t>Adiabatic gradient dT/</a:t>
            </a:r>
            <a:r>
              <a:rPr kumimoji="0" lang="en-GB" b="0" i="0" u="none" strike="noStrike" cap="none" spc="0" normalizeH="0" baseline="0" dirty="0" err="1">
                <a:ln>
                  <a:noFill/>
                </a:ln>
                <a:solidFill>
                  <a:schemeClr val="bg1"/>
                </a:solidFill>
                <a:effectLst/>
                <a:uFillTx/>
                <a:latin typeface="+mn-lt"/>
                <a:ea typeface="+mn-ea"/>
                <a:cs typeface="+mn-cs"/>
                <a:sym typeface="Helvetica Light"/>
              </a:rPr>
              <a:t>dz</a:t>
            </a:r>
            <a:r>
              <a:rPr kumimoji="0" lang="en-GB" b="0" i="0" u="none" strike="noStrike" cap="none" spc="0" normalizeH="0" baseline="0" dirty="0">
                <a:ln>
                  <a:noFill/>
                </a:ln>
                <a:solidFill>
                  <a:schemeClr val="bg1"/>
                </a:solidFill>
                <a:effectLst/>
                <a:uFillTx/>
                <a:latin typeface="+mn-lt"/>
                <a:ea typeface="+mn-ea"/>
                <a:cs typeface="+mn-cs"/>
                <a:sym typeface="Helvetica Light"/>
              </a:rPr>
              <a:t> = -g /C</a:t>
            </a:r>
            <a:r>
              <a:rPr kumimoji="0" lang="en-GB" b="0" i="0" u="none" strike="noStrike" cap="none" spc="0" normalizeH="0" baseline="-25000" dirty="0">
                <a:ln>
                  <a:noFill/>
                </a:ln>
                <a:solidFill>
                  <a:schemeClr val="bg1"/>
                </a:solidFill>
                <a:effectLst/>
                <a:uFillTx/>
                <a:latin typeface="+mn-lt"/>
                <a:ea typeface="+mn-ea"/>
                <a:cs typeface="+mn-cs"/>
                <a:sym typeface="Helvetica Light"/>
              </a:rPr>
              <a:t>p</a:t>
            </a:r>
          </a:p>
        </p:txBody>
      </p:sp>
      <p:sp>
        <p:nvSpPr>
          <p:cNvPr id="13" name="TextBox 12">
            <a:extLst>
              <a:ext uri="{FF2B5EF4-FFF2-40B4-BE49-F238E27FC236}">
                <a16:creationId xmlns:a16="http://schemas.microsoft.com/office/drawing/2014/main" id="{7288D9D8-9886-47D0-CC03-62D943F093B5}"/>
              </a:ext>
            </a:extLst>
          </p:cNvPr>
          <p:cNvSpPr txBox="1"/>
          <p:nvPr/>
        </p:nvSpPr>
        <p:spPr>
          <a:xfrm>
            <a:off x="6407405" y="4355371"/>
            <a:ext cx="39145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000" b="0" i="0" u="none" strike="noStrike" cap="none" spc="0" normalizeH="0" baseline="0" dirty="0">
                <a:ln>
                  <a:noFill/>
                </a:ln>
                <a:solidFill>
                  <a:schemeClr val="accent3">
                    <a:lumMod val="60000"/>
                    <a:lumOff val="40000"/>
                  </a:schemeClr>
                </a:solidFill>
                <a:effectLst/>
                <a:uFillTx/>
                <a:latin typeface="+mn-lt"/>
                <a:ea typeface="+mn-ea"/>
                <a:cs typeface="+mn-cs"/>
                <a:sym typeface="Helvetica Light"/>
              </a:rPr>
              <a:t>Radiative balance</a:t>
            </a:r>
            <a:r>
              <a:rPr lang="en-GB" sz="2000" dirty="0">
                <a:solidFill>
                  <a:schemeClr val="accent3">
                    <a:lumMod val="60000"/>
                    <a:lumOff val="40000"/>
                  </a:schemeClr>
                </a:solidFill>
                <a:sym typeface="Helvetica Light"/>
              </a:rPr>
              <a:t>	</a:t>
            </a:r>
            <a:endParaRPr kumimoji="0" lang="en-GB" sz="2000" b="0" i="0" u="none" strike="noStrike" cap="none" spc="0" normalizeH="0" baseline="0" dirty="0">
              <a:ln>
                <a:noFill/>
              </a:ln>
              <a:solidFill>
                <a:schemeClr val="accent3">
                  <a:lumMod val="60000"/>
                  <a:lumOff val="40000"/>
                </a:schemeClr>
              </a:solidFill>
              <a:effectLst/>
              <a:uFillTx/>
              <a:latin typeface="+mn-lt"/>
              <a:ea typeface="+mn-ea"/>
              <a:cs typeface="+mn-cs"/>
              <a:sym typeface="Helvetica Light"/>
            </a:endParaRPr>
          </a:p>
        </p:txBody>
      </p:sp>
      <p:sp>
        <p:nvSpPr>
          <p:cNvPr id="14" name="TextBox 13">
            <a:extLst>
              <a:ext uri="{FF2B5EF4-FFF2-40B4-BE49-F238E27FC236}">
                <a16:creationId xmlns:a16="http://schemas.microsoft.com/office/drawing/2014/main" id="{CC75AD1B-B3D2-75B5-62BA-3037230CF863}"/>
              </a:ext>
            </a:extLst>
          </p:cNvPr>
          <p:cNvSpPr txBox="1"/>
          <p:nvPr/>
        </p:nvSpPr>
        <p:spPr>
          <a:xfrm>
            <a:off x="6549647" y="2208556"/>
            <a:ext cx="4778753"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000" b="0" i="0" u="none" strike="noStrike" cap="none" spc="0" normalizeH="0" baseline="0" dirty="0">
                <a:ln>
                  <a:noFill/>
                </a:ln>
                <a:solidFill>
                  <a:schemeClr val="accent5">
                    <a:lumMod val="60000"/>
                    <a:lumOff val="40000"/>
                  </a:schemeClr>
                </a:solidFill>
                <a:effectLst/>
                <a:uFillTx/>
                <a:latin typeface="+mn-lt"/>
                <a:ea typeface="+mn-ea"/>
                <a:cs typeface="+mn-cs"/>
                <a:sym typeface="Helvetica Light"/>
              </a:rPr>
              <a:t>Heating by solar UV</a:t>
            </a:r>
          </a:p>
          <a:p>
            <a:pPr marL="571500" marR="0" indent="-571500"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000" b="0" i="0" u="none" strike="noStrike" cap="none" spc="0" normalizeH="0" baseline="0" dirty="0">
                <a:ln>
                  <a:noFill/>
                </a:ln>
                <a:solidFill>
                  <a:schemeClr val="accent5">
                    <a:lumMod val="60000"/>
                    <a:lumOff val="40000"/>
                  </a:schemeClr>
                </a:solidFill>
                <a:effectLst/>
                <a:uFillTx/>
                <a:latin typeface="+mn-lt"/>
                <a:ea typeface="+mn-ea"/>
                <a:cs typeface="+mn-cs"/>
                <a:sym typeface="Helvetica Light"/>
              </a:rPr>
              <a:t>Near IR </a:t>
            </a:r>
            <a:r>
              <a:rPr lang="en-GB" sz="2000" dirty="0">
                <a:solidFill>
                  <a:schemeClr val="accent5">
                    <a:lumMod val="60000"/>
                    <a:lumOff val="40000"/>
                  </a:schemeClr>
                </a:solidFill>
                <a:sym typeface="Helvetica Light"/>
              </a:rPr>
              <a:t>CO</a:t>
            </a:r>
            <a:r>
              <a:rPr lang="en-GB" sz="2000" baseline="-25000" dirty="0">
                <a:solidFill>
                  <a:schemeClr val="accent5">
                    <a:lumMod val="60000"/>
                    <a:lumOff val="40000"/>
                  </a:schemeClr>
                </a:solidFill>
                <a:sym typeface="Helvetica Light"/>
              </a:rPr>
              <a:t>2</a:t>
            </a:r>
            <a:r>
              <a:rPr lang="en-GB" sz="2000" dirty="0">
                <a:solidFill>
                  <a:schemeClr val="accent5">
                    <a:lumMod val="60000"/>
                    <a:lumOff val="40000"/>
                  </a:schemeClr>
                </a:solidFill>
                <a:sym typeface="Helvetica Light"/>
              </a:rPr>
              <a:t> </a:t>
            </a:r>
            <a:r>
              <a:rPr kumimoji="0" lang="en-GB" sz="2000" b="0" i="0" u="none" strike="noStrike" cap="none" spc="0" normalizeH="0" dirty="0">
                <a:ln>
                  <a:noFill/>
                </a:ln>
                <a:solidFill>
                  <a:schemeClr val="accent5">
                    <a:lumMod val="60000"/>
                    <a:lumOff val="40000"/>
                  </a:schemeClr>
                </a:solidFill>
                <a:effectLst/>
                <a:uFillTx/>
                <a:latin typeface="+mn-lt"/>
                <a:ea typeface="+mn-ea"/>
                <a:cs typeface="+mn-cs"/>
                <a:sym typeface="Helvetica Light"/>
              </a:rPr>
              <a:t>bands</a:t>
            </a:r>
            <a:r>
              <a:rPr kumimoji="0" lang="en-GB" sz="2000" b="0" i="0" u="none" strike="noStrike" cap="none" spc="0" normalizeH="0" baseline="0" dirty="0">
                <a:ln>
                  <a:noFill/>
                </a:ln>
                <a:solidFill>
                  <a:schemeClr val="accent5">
                    <a:lumMod val="60000"/>
                    <a:lumOff val="40000"/>
                  </a:schemeClr>
                </a:solidFill>
                <a:effectLst/>
                <a:uFillTx/>
                <a:latin typeface="+mn-lt"/>
                <a:ea typeface="+mn-ea"/>
                <a:cs typeface="+mn-cs"/>
                <a:sym typeface="Helvetica Light"/>
              </a:rPr>
              <a:t> (heating at 4.3 um and cooling at 15 um)</a:t>
            </a:r>
          </a:p>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000" dirty="0">
                <a:solidFill>
                  <a:schemeClr val="accent5">
                    <a:lumMod val="60000"/>
                    <a:lumOff val="40000"/>
                  </a:schemeClr>
                </a:solidFill>
                <a:sym typeface="Helvetica Light"/>
              </a:rPr>
              <a:t>Molecular diffusion</a:t>
            </a:r>
          </a:p>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000" b="0" i="0" u="none" strike="noStrike" cap="none" spc="0" normalizeH="0" baseline="0" dirty="0">
                <a:ln>
                  <a:noFill/>
                </a:ln>
                <a:solidFill>
                  <a:schemeClr val="accent5">
                    <a:lumMod val="60000"/>
                    <a:lumOff val="40000"/>
                  </a:schemeClr>
                </a:solidFill>
                <a:effectLst/>
                <a:uFillTx/>
                <a:latin typeface="+mn-lt"/>
                <a:ea typeface="+mn-ea"/>
                <a:cs typeface="+mn-cs"/>
                <a:sym typeface="Helvetica Light"/>
              </a:rPr>
              <a:t>Thermal conduction</a:t>
            </a:r>
            <a:endParaRPr kumimoji="0" lang="en-GB" sz="1600" b="0" i="0" u="none" strike="noStrike" cap="none" spc="0" normalizeH="0" baseline="0" dirty="0">
              <a:ln>
                <a:noFill/>
              </a:ln>
              <a:solidFill>
                <a:schemeClr val="accent5">
                  <a:lumMod val="60000"/>
                  <a:lumOff val="40000"/>
                </a:schemeClr>
              </a:solidFill>
              <a:effectLst/>
              <a:uFillTx/>
              <a:latin typeface="+mn-lt"/>
              <a:ea typeface="+mn-ea"/>
              <a:cs typeface="+mn-cs"/>
              <a:sym typeface="Helvetica Light"/>
            </a:endParaRPr>
          </a:p>
        </p:txBody>
      </p:sp>
      <p:sp>
        <p:nvSpPr>
          <p:cNvPr id="15" name="TextBox 14">
            <a:extLst>
              <a:ext uri="{FF2B5EF4-FFF2-40B4-BE49-F238E27FC236}">
                <a16:creationId xmlns:a16="http://schemas.microsoft.com/office/drawing/2014/main" id="{48E39139-C28D-6BB1-6A51-26FE74697B80}"/>
              </a:ext>
            </a:extLst>
          </p:cNvPr>
          <p:cNvSpPr txBox="1"/>
          <p:nvPr/>
        </p:nvSpPr>
        <p:spPr>
          <a:xfrm>
            <a:off x="1711225" y="1472390"/>
            <a:ext cx="405780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1" i="1"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Helvetica Light"/>
              </a:rPr>
              <a:t>Sketch of </a:t>
            </a:r>
            <a:r>
              <a:rPr kumimoji="0" lang="en-GB" sz="2400" b="1" i="1"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Helvetica Light"/>
              </a:rPr>
              <a:t>Venus</a:t>
            </a:r>
            <a:r>
              <a:rPr kumimoji="0" lang="en-GB" sz="2400" b="1" i="1"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Helvetica Light"/>
              </a:rPr>
              <a:t> vertical thermal structure</a:t>
            </a:r>
          </a:p>
        </p:txBody>
      </p:sp>
      <p:sp>
        <p:nvSpPr>
          <p:cNvPr id="3" name="Cloud 2">
            <a:extLst>
              <a:ext uri="{FF2B5EF4-FFF2-40B4-BE49-F238E27FC236}">
                <a16:creationId xmlns:a16="http://schemas.microsoft.com/office/drawing/2014/main" id="{4A63AE70-E727-172D-FD8E-D6CECBD27A07}"/>
              </a:ext>
            </a:extLst>
          </p:cNvPr>
          <p:cNvSpPr/>
          <p:nvPr/>
        </p:nvSpPr>
        <p:spPr>
          <a:xfrm>
            <a:off x="1485900" y="5143500"/>
            <a:ext cx="1409700" cy="612055"/>
          </a:xfrm>
          <a:prstGeom prst="cloud">
            <a:avLst/>
          </a:prstGeom>
          <a:gradFill flip="none" rotWithShape="1">
            <a:gsLst>
              <a:gs pos="0">
                <a:schemeClr val="accent1">
                  <a:tint val="66000"/>
                  <a:satMod val="160000"/>
                  <a:alpha val="0"/>
                </a:schemeClr>
              </a:gs>
              <a:gs pos="57000">
                <a:schemeClr val="accent1">
                  <a:tint val="44500"/>
                  <a:satMod val="160000"/>
                  <a:alpha val="44000"/>
                </a:schemeClr>
              </a:gs>
              <a:gs pos="100000">
                <a:schemeClr val="accent1">
                  <a:tint val="23500"/>
                  <a:satMod val="160000"/>
                </a:schemeClr>
              </a:gs>
            </a:gsLst>
            <a:lin ang="5400000" scaled="1"/>
            <a:tileRect/>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6" name="Cloud 15">
            <a:extLst>
              <a:ext uri="{FF2B5EF4-FFF2-40B4-BE49-F238E27FC236}">
                <a16:creationId xmlns:a16="http://schemas.microsoft.com/office/drawing/2014/main" id="{277C5FD5-461F-7AE7-DE73-03FD0B534D34}"/>
              </a:ext>
            </a:extLst>
          </p:cNvPr>
          <p:cNvSpPr/>
          <p:nvPr/>
        </p:nvSpPr>
        <p:spPr>
          <a:xfrm>
            <a:off x="2781300" y="5143500"/>
            <a:ext cx="876300" cy="612055"/>
          </a:xfrm>
          <a:prstGeom prst="cloud">
            <a:avLst/>
          </a:prstGeom>
          <a:gradFill flip="none" rotWithShape="1">
            <a:gsLst>
              <a:gs pos="0">
                <a:schemeClr val="accent1">
                  <a:tint val="66000"/>
                  <a:satMod val="160000"/>
                  <a:alpha val="0"/>
                </a:schemeClr>
              </a:gs>
              <a:gs pos="86000">
                <a:schemeClr val="accent1">
                  <a:tint val="44500"/>
                  <a:satMod val="160000"/>
                  <a:alpha val="65340"/>
                </a:schemeClr>
              </a:gs>
              <a:gs pos="100000">
                <a:schemeClr val="accent1">
                  <a:tint val="23500"/>
                  <a:satMod val="160000"/>
                </a:schemeClr>
              </a:gs>
            </a:gsLst>
            <a:lin ang="5400000" scaled="1"/>
            <a:tileRect/>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7" name="Cloud 16">
            <a:extLst>
              <a:ext uri="{FF2B5EF4-FFF2-40B4-BE49-F238E27FC236}">
                <a16:creationId xmlns:a16="http://schemas.microsoft.com/office/drawing/2014/main" id="{3EAA1AE9-3E30-4650-2A84-4CCE4B1FF58D}"/>
              </a:ext>
            </a:extLst>
          </p:cNvPr>
          <p:cNvSpPr/>
          <p:nvPr/>
        </p:nvSpPr>
        <p:spPr>
          <a:xfrm>
            <a:off x="3474027" y="5143499"/>
            <a:ext cx="876300" cy="612055"/>
          </a:xfrm>
          <a:prstGeom prst="cloud">
            <a:avLst/>
          </a:prstGeom>
          <a:gradFill flip="none" rotWithShape="1">
            <a:gsLst>
              <a:gs pos="0">
                <a:schemeClr val="accent1">
                  <a:tint val="66000"/>
                  <a:satMod val="160000"/>
                  <a:alpha val="0"/>
                </a:schemeClr>
              </a:gs>
              <a:gs pos="86000">
                <a:schemeClr val="accent1">
                  <a:tint val="44500"/>
                  <a:satMod val="160000"/>
                  <a:alpha val="59000"/>
                </a:schemeClr>
              </a:gs>
              <a:gs pos="100000">
                <a:schemeClr val="accent1">
                  <a:tint val="23500"/>
                  <a:satMod val="160000"/>
                </a:schemeClr>
              </a:gs>
            </a:gsLst>
            <a:lin ang="5400000" scaled="1"/>
            <a:tileRect/>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8" name="Cloud 17">
            <a:extLst>
              <a:ext uri="{FF2B5EF4-FFF2-40B4-BE49-F238E27FC236}">
                <a16:creationId xmlns:a16="http://schemas.microsoft.com/office/drawing/2014/main" id="{CF1D758F-D9C2-0B10-99A2-D12B215E8283}"/>
              </a:ext>
            </a:extLst>
          </p:cNvPr>
          <p:cNvSpPr/>
          <p:nvPr/>
        </p:nvSpPr>
        <p:spPr>
          <a:xfrm>
            <a:off x="4305337" y="5121220"/>
            <a:ext cx="1618991" cy="612055"/>
          </a:xfrm>
          <a:prstGeom prst="cloud">
            <a:avLst/>
          </a:prstGeom>
          <a:gradFill flip="none" rotWithShape="1">
            <a:gsLst>
              <a:gs pos="0">
                <a:schemeClr val="accent1">
                  <a:tint val="66000"/>
                  <a:satMod val="160000"/>
                  <a:alpha val="0"/>
                </a:schemeClr>
              </a:gs>
              <a:gs pos="86000">
                <a:schemeClr val="accent1">
                  <a:tint val="44500"/>
                  <a:satMod val="160000"/>
                  <a:alpha val="50435"/>
                </a:schemeClr>
              </a:gs>
              <a:gs pos="100000">
                <a:schemeClr val="accent1">
                  <a:tint val="23500"/>
                  <a:satMod val="160000"/>
                </a:schemeClr>
              </a:gs>
            </a:gsLst>
            <a:lin ang="5400000" scaled="1"/>
            <a:tileRect/>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9" name="TextBox 18">
            <a:extLst>
              <a:ext uri="{FF2B5EF4-FFF2-40B4-BE49-F238E27FC236}">
                <a16:creationId xmlns:a16="http://schemas.microsoft.com/office/drawing/2014/main" id="{59C7E54A-C7C0-423C-20BC-3CC50FB0D99D}"/>
              </a:ext>
            </a:extLst>
          </p:cNvPr>
          <p:cNvSpPr txBox="1"/>
          <p:nvPr/>
        </p:nvSpPr>
        <p:spPr>
          <a:xfrm>
            <a:off x="4787515" y="6519152"/>
            <a:ext cx="2590774" cy="276999"/>
          </a:xfrm>
          <a:prstGeom prst="rect">
            <a:avLst/>
          </a:prstGeom>
          <a:noFill/>
        </p:spPr>
        <p:txBody>
          <a:bodyPr wrap="none" rtlCol="0">
            <a:spAutoFit/>
          </a:bodyPr>
          <a:lstStyle/>
          <a:p>
            <a:r>
              <a:rPr lang="en-GB" sz="1200" dirty="0" err="1">
                <a:solidFill>
                  <a:srgbClr val="FFC000"/>
                </a:solidFill>
              </a:rPr>
              <a:t>G.Gilli</a:t>
            </a:r>
            <a:r>
              <a:rPr lang="en-GB" sz="1200" dirty="0">
                <a:solidFill>
                  <a:srgbClr val="FFC000"/>
                </a:solidFill>
              </a:rPr>
              <a:t> @ EGU 2022, Session PS9.1</a:t>
            </a:r>
          </a:p>
        </p:txBody>
      </p:sp>
      <p:pic>
        <p:nvPicPr>
          <p:cNvPr id="20" name="Venus_Expres_south-pole.jpg">
            <a:extLst>
              <a:ext uri="{FF2B5EF4-FFF2-40B4-BE49-F238E27FC236}">
                <a16:creationId xmlns:a16="http://schemas.microsoft.com/office/drawing/2014/main" id="{87F85C9D-6B04-BD53-3C15-5581AD6DB232}"/>
              </a:ext>
            </a:extLst>
          </p:cNvPr>
          <p:cNvPicPr/>
          <p:nvPr/>
        </p:nvPicPr>
        <p:blipFill>
          <a:blip r:embed="rId4"/>
          <a:stretch/>
        </p:blipFill>
        <p:spPr>
          <a:xfrm rot="10809600">
            <a:off x="1700" y="-290114"/>
            <a:ext cx="2042431" cy="1220348"/>
          </a:xfrm>
          <a:prstGeom prst="rect">
            <a:avLst/>
          </a:prstGeom>
          <a:ln w="12600">
            <a:noFill/>
          </a:ln>
        </p:spPr>
      </p:pic>
      <p:pic>
        <p:nvPicPr>
          <p:cNvPr id="21" name="Image 1">
            <a:extLst>
              <a:ext uri="{FF2B5EF4-FFF2-40B4-BE49-F238E27FC236}">
                <a16:creationId xmlns:a16="http://schemas.microsoft.com/office/drawing/2014/main" id="{9EAB52D3-578D-2D8B-B56C-6D8BE79A604F}"/>
              </a:ext>
            </a:extLst>
          </p:cNvPr>
          <p:cNvPicPr/>
          <p:nvPr/>
        </p:nvPicPr>
        <p:blipFill>
          <a:blip r:embed="rId5"/>
          <a:stretch/>
        </p:blipFill>
        <p:spPr>
          <a:xfrm>
            <a:off x="10322001" y="-487218"/>
            <a:ext cx="1828555" cy="1315469"/>
          </a:xfrm>
          <a:prstGeom prst="rect">
            <a:avLst/>
          </a:prstGeom>
          <a:ln>
            <a:noFill/>
          </a:ln>
        </p:spPr>
      </p:pic>
      <p:sp>
        <p:nvSpPr>
          <p:cNvPr id="4" name="Cloud 3">
            <a:extLst>
              <a:ext uri="{FF2B5EF4-FFF2-40B4-BE49-F238E27FC236}">
                <a16:creationId xmlns:a16="http://schemas.microsoft.com/office/drawing/2014/main" id="{F25E6CBC-8BC4-B341-5A87-D4BFF6239744}"/>
              </a:ext>
            </a:extLst>
          </p:cNvPr>
          <p:cNvSpPr/>
          <p:nvPr/>
        </p:nvSpPr>
        <p:spPr>
          <a:xfrm>
            <a:off x="1472586" y="4916650"/>
            <a:ext cx="4556914" cy="276724"/>
          </a:xfrm>
          <a:prstGeom prst="cloud">
            <a:avLst/>
          </a:prstGeom>
          <a:solidFill>
            <a:schemeClr val="bg2">
              <a:lumMod val="90000"/>
              <a:alpha val="22253"/>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5427775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193" name="Text Box 1">
            <a:extLst>
              <a:ext uri="{FF2B5EF4-FFF2-40B4-BE49-F238E27FC236}">
                <a16:creationId xmlns:a16="http://schemas.microsoft.com/office/drawing/2014/main" id="{19AA4F19-3580-E047-977A-78A62C94B9AD}"/>
              </a:ext>
            </a:extLst>
          </p:cNvPr>
          <p:cNvSpPr txBox="1">
            <a:spLocks noChangeArrowheads="1"/>
          </p:cNvSpPr>
          <p:nvPr/>
        </p:nvSpPr>
        <p:spPr bwMode="auto">
          <a:xfrm>
            <a:off x="-1" y="1120169"/>
            <a:ext cx="4700653" cy="24700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9pPr>
          </a:lstStyle>
          <a:p>
            <a:pPr marL="0" marR="0" lvl="0" indent="0" algn="ctr" defTabSz="914400" rtl="0" eaLnBrk="1" fontAlgn="auto" latinLnBrk="0" hangingPunct="1">
              <a:lnSpc>
                <a:spcPct val="90000"/>
              </a:lnSpc>
              <a:spcBef>
                <a:spcPct val="0"/>
              </a:spcBef>
              <a:spcAft>
                <a:spcPts val="600"/>
              </a:spcAft>
              <a:buClrTx/>
              <a:buSzTx/>
              <a:buFontTx/>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pPr>
            <a:r>
              <a:rPr kumimoji="0" lang="en-US" altLang="en-PT" sz="4000" b="1" i="0" u="none" strike="noStrike" kern="1200" cap="none" spc="0" normalizeH="0" baseline="0" noProof="0" dirty="0">
                <a:ln>
                  <a:noFill/>
                </a:ln>
                <a:solidFill>
                  <a:prstClr val="white"/>
                </a:solidFill>
                <a:effectLst/>
                <a:uLnTx/>
                <a:uFillTx/>
                <a:latin typeface="Calibri Light" panose="020F0302020204030204"/>
                <a:ea typeface="+mj-ea"/>
                <a:cs typeface="+mj-cs"/>
              </a:rPr>
              <a:t>Simulations:</a:t>
            </a:r>
          </a:p>
          <a:p>
            <a:pPr marL="0" marR="0" lvl="0" indent="0" algn="ctr" defTabSz="914400" rtl="0" eaLnBrk="1" fontAlgn="auto" latinLnBrk="0" hangingPunct="1">
              <a:lnSpc>
                <a:spcPct val="90000"/>
              </a:lnSpc>
              <a:spcBef>
                <a:spcPct val="0"/>
              </a:spcBef>
              <a:spcAft>
                <a:spcPts val="600"/>
              </a:spcAft>
              <a:buClrTx/>
              <a:buSzTx/>
              <a:buFontTx/>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pPr>
            <a:r>
              <a:rPr kumimoji="0" lang="en-US" altLang="en-PT" sz="4000" b="1" i="0" u="none" strike="noStrike" kern="1200" cap="none" spc="0" normalizeH="0" baseline="0" noProof="0" dirty="0">
                <a:ln>
                  <a:noFill/>
                </a:ln>
                <a:solidFill>
                  <a:prstClr val="white"/>
                </a:solidFill>
                <a:effectLst/>
                <a:uLnTx/>
                <a:uFillTx/>
                <a:latin typeface="Calibri Light" panose="020F0302020204030204"/>
                <a:ea typeface="+mj-ea"/>
                <a:cs typeface="+mj-cs"/>
              </a:rPr>
              <a:t>IPSL Venus GMC</a:t>
            </a:r>
          </a:p>
          <a:p>
            <a:pPr marL="0" marR="0" lvl="0" indent="0" algn="ctr" defTabSz="914400" rtl="0" eaLnBrk="1" fontAlgn="auto" latinLnBrk="0" hangingPunct="1">
              <a:lnSpc>
                <a:spcPct val="90000"/>
              </a:lnSpc>
              <a:spcBef>
                <a:spcPct val="0"/>
              </a:spcBef>
              <a:spcAft>
                <a:spcPts val="600"/>
              </a:spcAft>
              <a:buClrTx/>
              <a:buSzTx/>
              <a:buFontTx/>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pPr>
            <a:r>
              <a:rPr lang="en-US" altLang="en-PT" sz="2000" b="1" dirty="0">
                <a:solidFill>
                  <a:prstClr val="white"/>
                </a:solidFill>
                <a:latin typeface="Calibri Light" panose="020F0302020204030204"/>
                <a:ea typeface="+mj-ea"/>
                <a:cs typeface="+mj-cs"/>
              </a:rPr>
              <a:t>(LMD and LATMOS collaboration)</a:t>
            </a:r>
            <a:r>
              <a:rPr kumimoji="0" lang="en-US" altLang="en-PT" sz="2000" b="1" i="0" u="none" strike="noStrike" kern="1200" cap="none" spc="0" normalizeH="0" baseline="0" noProof="0" dirty="0">
                <a:ln>
                  <a:noFill/>
                </a:ln>
                <a:solidFill>
                  <a:prstClr val="white"/>
                </a:solidFill>
                <a:effectLst/>
                <a:uLnTx/>
                <a:uFillTx/>
                <a:latin typeface="Calibri Light" panose="020F0302020204030204"/>
                <a:ea typeface="+mj-ea"/>
                <a:cs typeface="+mj-cs"/>
              </a:rPr>
              <a:t>   </a:t>
            </a:r>
          </a:p>
        </p:txBody>
      </p:sp>
      <p:sp>
        <p:nvSpPr>
          <p:cNvPr id="134" name="Freeform: Shape 133">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2">
            <a:extLst>
              <a:ext uri="{FF2B5EF4-FFF2-40B4-BE49-F238E27FC236}">
                <a16:creationId xmlns:a16="http://schemas.microsoft.com/office/drawing/2014/main" id="{51CFD405-8F22-E341-9025-8B61A54B9D88}"/>
              </a:ext>
            </a:extLst>
          </p:cNvPr>
          <p:cNvSpPr>
            <a:spLocks noChangeArrowheads="1"/>
          </p:cNvSpPr>
          <p:nvPr/>
        </p:nvSpPr>
        <p:spPr bwMode="auto">
          <a:xfrm>
            <a:off x="4766310" y="1034418"/>
            <a:ext cx="7563603" cy="5492112"/>
          </a:xfrm>
          <a:prstGeom prst="rect">
            <a:avLst/>
          </a:prstGeo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Autofit/>
          </a:bodyPr>
          <a:lstStyle>
            <a:lvl1pPr marL="379413" indent="-379413">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1pPr>
            <a:lvl2pPr>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2pPr>
            <a:lvl3pPr>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3pPr>
            <a:lvl4pPr>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4pPr>
            <a:lvl5pPr>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9pPr>
          </a:lstStyle>
          <a:p>
            <a:pPr marL="0" marR="0" lvl="0" indent="0" algn="l" defTabSz="914400" rtl="0" eaLnBrk="1" fontAlgn="auto" latinLnBrk="0" hangingPunct="1">
              <a:lnSpc>
                <a:spcPct val="90000"/>
              </a:lnSpc>
              <a:spcBef>
                <a:spcPts val="0"/>
              </a:spcBef>
              <a:spcAft>
                <a:spcPts val="600"/>
              </a:spcAft>
              <a:buClrTx/>
              <a:buSzTx/>
              <a:buFontTx/>
              <a:buNone/>
              <a:tabLst>
                <a:tab pos="0" algn="l"/>
                <a:tab pos="449263" algn="l"/>
                <a:tab pos="898525" algn="l"/>
                <a:tab pos="1347788" algn="l"/>
                <a:tab pos="1797050" algn="l"/>
                <a:tab pos="2246313" algn="l"/>
                <a:tab pos="2695575" algn="l"/>
                <a:tab pos="3144838" algn="l"/>
                <a:tab pos="3594100" algn="l"/>
                <a:tab pos="4043363" algn="l"/>
                <a:tab pos="4492625" algn="l"/>
              </a:tabLst>
              <a:defRPr/>
            </a:pPr>
            <a:endParaRPr kumimoji="0" lang="en-US" altLang="en-P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oogle Shape;37;p4">
            <a:extLst>
              <a:ext uri="{FF2B5EF4-FFF2-40B4-BE49-F238E27FC236}">
                <a16:creationId xmlns:a16="http://schemas.microsoft.com/office/drawing/2014/main" id="{1A1790A6-5A48-B546-A6C3-E8B6277B35BA}"/>
              </a:ext>
            </a:extLst>
          </p:cNvPr>
          <p:cNvPicPr preferRelativeResize="0"/>
          <p:nvPr/>
        </p:nvPicPr>
        <p:blipFill rotWithShape="1">
          <a:blip r:embed="rId3">
            <a:alphaModFix/>
          </a:blip>
          <a:srcRect/>
          <a:stretch/>
        </p:blipFill>
        <p:spPr>
          <a:xfrm>
            <a:off x="3990928" y="0"/>
            <a:ext cx="858982" cy="742319"/>
          </a:xfrm>
          <a:prstGeom prst="rect">
            <a:avLst/>
          </a:prstGeom>
          <a:noFill/>
          <a:ln>
            <a:noFill/>
          </a:ln>
        </p:spPr>
      </p:pic>
      <p:sp>
        <p:nvSpPr>
          <p:cNvPr id="5" name="Rectangle 4">
            <a:extLst>
              <a:ext uri="{FF2B5EF4-FFF2-40B4-BE49-F238E27FC236}">
                <a16:creationId xmlns:a16="http://schemas.microsoft.com/office/drawing/2014/main" id="{67D43E1D-9567-0F4A-9AD1-048408A0674C}"/>
              </a:ext>
            </a:extLst>
          </p:cNvPr>
          <p:cNvSpPr/>
          <p:nvPr/>
        </p:nvSpPr>
        <p:spPr>
          <a:xfrm>
            <a:off x="-1" y="4229092"/>
            <a:ext cx="4119521" cy="938719"/>
          </a:xfrm>
          <a:prstGeom prst="rect">
            <a:avLst/>
          </a:prstGeom>
        </p:spPr>
        <p:txBody>
          <a:bodyPr wrap="square">
            <a:spAutoFit/>
          </a:bodyPr>
          <a:lstStyle/>
          <a:p>
            <a:pPr marL="150813" marR="0" lvl="0" indent="0" algn="l" defTabSz="914400" rtl="0" eaLnBrk="1" fontAlgn="auto" latinLnBrk="0" hangingPunct="1">
              <a:lnSpc>
                <a:spcPct val="90000"/>
              </a:lnSpc>
              <a:spcBef>
                <a:spcPts val="0"/>
              </a:spcBef>
              <a:spcAft>
                <a:spcPts val="600"/>
              </a:spcAft>
              <a:buClrTx/>
              <a:buSzTx/>
              <a:buFontTx/>
              <a:buNone/>
              <a:tabLst/>
              <a:defRPr/>
            </a:pPr>
            <a:r>
              <a:rPr kumimoji="0" lang="en-US" altLang="en-PT" sz="1600" b="1" i="0" u="none" strike="noStrike" kern="1200" cap="none" spc="0" normalizeH="0" baseline="0" noProof="0" dirty="0" err="1">
                <a:ln>
                  <a:noFill/>
                </a:ln>
                <a:solidFill>
                  <a:srgbClr val="FFC000"/>
                </a:solidFill>
                <a:effectLst/>
                <a:uLnTx/>
                <a:uFillTx/>
                <a:latin typeface="Calibri" panose="020F0502020204030204"/>
                <a:ea typeface="+mn-ea"/>
                <a:cs typeface="+mn-cs"/>
              </a:rPr>
              <a:t>Lebonnois</a:t>
            </a:r>
            <a:r>
              <a:rPr kumimoji="0" lang="en-US" altLang="en-PT" sz="1600" b="1" i="0" u="none" strike="noStrike" kern="1200" cap="none" spc="0" normalizeH="0" baseline="0" noProof="0" dirty="0">
                <a:ln>
                  <a:noFill/>
                </a:ln>
                <a:solidFill>
                  <a:srgbClr val="FFC000"/>
                </a:solidFill>
                <a:effectLst/>
                <a:uLnTx/>
                <a:uFillTx/>
                <a:latin typeface="Calibri" panose="020F0502020204030204"/>
                <a:ea typeface="+mn-ea"/>
                <a:cs typeface="+mn-cs"/>
              </a:rPr>
              <a:t> et al. (2010), </a:t>
            </a:r>
            <a:r>
              <a:rPr kumimoji="0" lang="en-US" altLang="en-PT" sz="1600" b="1" i="0" u="none" strike="noStrike" kern="1200" cap="none" spc="0" normalizeH="0" baseline="0" noProof="0" dirty="0" err="1">
                <a:ln>
                  <a:noFill/>
                </a:ln>
                <a:solidFill>
                  <a:srgbClr val="FFC000"/>
                </a:solidFill>
                <a:effectLst/>
                <a:uLnTx/>
                <a:uFillTx/>
                <a:latin typeface="Calibri" panose="020F0502020204030204"/>
                <a:ea typeface="+mn-ea"/>
                <a:cs typeface="+mn-cs"/>
              </a:rPr>
              <a:t>Gilli</a:t>
            </a:r>
            <a:r>
              <a:rPr kumimoji="0" lang="en-US" altLang="en-PT" sz="1600" b="1" i="0" u="none" strike="noStrike" kern="1200" cap="none" spc="0" normalizeH="0" baseline="0" noProof="0" dirty="0">
                <a:ln>
                  <a:noFill/>
                </a:ln>
                <a:solidFill>
                  <a:srgbClr val="FFC000"/>
                </a:solidFill>
                <a:effectLst/>
                <a:uLnTx/>
                <a:uFillTx/>
                <a:latin typeface="Calibri" panose="020F0502020204030204"/>
                <a:ea typeface="+mn-ea"/>
                <a:cs typeface="+mn-cs"/>
              </a:rPr>
              <a:t> et al. (2017);</a:t>
            </a:r>
          </a:p>
          <a:p>
            <a:pPr marL="150813">
              <a:lnSpc>
                <a:spcPct val="90000"/>
              </a:lnSpc>
              <a:spcAft>
                <a:spcPts val="600"/>
              </a:spcAft>
              <a:defRPr/>
            </a:pPr>
            <a:r>
              <a:rPr lang="en-US" altLang="en-PT" sz="1600" b="1" dirty="0" err="1">
                <a:solidFill>
                  <a:srgbClr val="FFC000"/>
                </a:solidFill>
              </a:rPr>
              <a:t>Garate</a:t>
            </a:r>
            <a:r>
              <a:rPr lang="en-US" altLang="en-PT" sz="1600" b="1" dirty="0">
                <a:solidFill>
                  <a:srgbClr val="FFC000"/>
                </a:solidFill>
              </a:rPr>
              <a:t>-Lopez &amp; </a:t>
            </a:r>
            <a:r>
              <a:rPr lang="en-US" altLang="en-PT" sz="1600" b="1" dirty="0" err="1">
                <a:solidFill>
                  <a:srgbClr val="FFC000"/>
                </a:solidFill>
              </a:rPr>
              <a:t>Lebonnois</a:t>
            </a:r>
            <a:r>
              <a:rPr lang="en-US" altLang="en-PT" sz="1600" b="1" dirty="0">
                <a:solidFill>
                  <a:srgbClr val="FFC000"/>
                </a:solidFill>
              </a:rPr>
              <a:t> (2018) </a:t>
            </a:r>
            <a:r>
              <a:rPr kumimoji="0" lang="en-US" altLang="en-PT" sz="1600" b="1" i="0" u="none" strike="noStrike" kern="1200" cap="none" spc="0" normalizeH="0" baseline="0" noProof="0" dirty="0">
                <a:ln>
                  <a:noFill/>
                </a:ln>
                <a:solidFill>
                  <a:srgbClr val="FFC000"/>
                </a:solidFill>
                <a:effectLst/>
                <a:uLnTx/>
                <a:uFillTx/>
                <a:latin typeface="Calibri" panose="020F0502020204030204"/>
                <a:ea typeface="+mn-ea"/>
                <a:cs typeface="+mn-cs"/>
              </a:rPr>
              <a:t> </a:t>
            </a:r>
          </a:p>
          <a:p>
            <a:pPr marL="150813" marR="0" lvl="0" indent="0" algn="l" defTabSz="914400" rtl="0" eaLnBrk="1" fontAlgn="auto" latinLnBrk="0" hangingPunct="1">
              <a:lnSpc>
                <a:spcPct val="90000"/>
              </a:lnSpc>
              <a:spcBef>
                <a:spcPts val="0"/>
              </a:spcBef>
              <a:spcAft>
                <a:spcPts val="600"/>
              </a:spcAft>
              <a:buClrTx/>
              <a:buSzTx/>
              <a:buFontTx/>
              <a:buNone/>
              <a:tabLst/>
              <a:defRPr/>
            </a:pPr>
            <a:r>
              <a:rPr kumimoji="0" lang="en-US" altLang="en-PT" sz="1600" b="1" i="0" u="none" strike="noStrike" kern="1200" cap="none" spc="0" normalizeH="0" baseline="0" noProof="0" dirty="0" err="1">
                <a:ln>
                  <a:noFill/>
                </a:ln>
                <a:solidFill>
                  <a:srgbClr val="FFC000"/>
                </a:solidFill>
                <a:effectLst/>
                <a:uLnTx/>
                <a:uFillTx/>
                <a:latin typeface="Calibri" panose="020F0502020204030204"/>
                <a:ea typeface="+mn-ea"/>
                <a:cs typeface="+mn-cs"/>
              </a:rPr>
              <a:t>Gilli</a:t>
            </a:r>
            <a:r>
              <a:rPr kumimoji="0" lang="en-US" altLang="en-PT" sz="1600" b="1" i="0" u="none" strike="noStrike" kern="1200" cap="none" spc="0" normalizeH="0" baseline="0" noProof="0" dirty="0">
                <a:ln>
                  <a:noFill/>
                </a:ln>
                <a:solidFill>
                  <a:srgbClr val="FFC000"/>
                </a:solidFill>
                <a:effectLst/>
                <a:uLnTx/>
                <a:uFillTx/>
                <a:latin typeface="Calibri" panose="020F0502020204030204"/>
                <a:ea typeface="+mn-ea"/>
                <a:cs typeface="+mn-cs"/>
              </a:rPr>
              <a:t> et al. (2021), Navarro et al. (2021)</a:t>
            </a:r>
          </a:p>
        </p:txBody>
      </p:sp>
      <p:sp>
        <p:nvSpPr>
          <p:cNvPr id="2" name="TextBox 1">
            <a:extLst>
              <a:ext uri="{FF2B5EF4-FFF2-40B4-BE49-F238E27FC236}">
                <a16:creationId xmlns:a16="http://schemas.microsoft.com/office/drawing/2014/main" id="{AD6CAE52-3651-E415-4EC4-97F528499E93}"/>
              </a:ext>
            </a:extLst>
          </p:cNvPr>
          <p:cNvSpPr txBox="1"/>
          <p:nvPr/>
        </p:nvSpPr>
        <p:spPr>
          <a:xfrm>
            <a:off x="5025345" y="74500"/>
            <a:ext cx="7317302" cy="2326791"/>
          </a:xfrm>
          <a:prstGeom prst="rect">
            <a:avLst/>
          </a:prstGeom>
          <a:noFill/>
        </p:spPr>
        <p:txBody>
          <a:bodyPr wrap="square" rtlCol="0">
            <a:spAutoFit/>
          </a:bodyPr>
          <a:lstStyle/>
          <a:p>
            <a:pPr lvl="0" algn="ctr">
              <a:lnSpc>
                <a:spcPct val="90000"/>
              </a:lnSpc>
              <a:spcAft>
                <a:spcPts val="600"/>
              </a:spcAft>
              <a:tabLst>
                <a:tab pos="0" algn="l"/>
                <a:tab pos="449263" algn="l"/>
                <a:tab pos="898525" algn="l"/>
                <a:tab pos="1347788" algn="l"/>
                <a:tab pos="1797050" algn="l"/>
                <a:tab pos="2246313" algn="l"/>
                <a:tab pos="2695575" algn="l"/>
                <a:tab pos="3144838" algn="l"/>
                <a:tab pos="3594100" algn="l"/>
                <a:tab pos="4043363" algn="l"/>
                <a:tab pos="4492625" algn="l"/>
              </a:tabLst>
              <a:defRPr/>
            </a:pPr>
            <a:r>
              <a:rPr lang="en-US" altLang="en-PT" sz="2800" b="1" dirty="0">
                <a:solidFill>
                  <a:schemeClr val="accent2">
                    <a:lumMod val="75000"/>
                  </a:schemeClr>
                </a:solidFill>
              </a:rPr>
              <a:t>Recent improvements:</a:t>
            </a:r>
          </a:p>
          <a:p>
            <a:pPr lvl="0">
              <a:lnSpc>
                <a:spcPct val="90000"/>
              </a:lnSpc>
              <a:spcAft>
                <a:spcPts val="600"/>
              </a:spcAft>
              <a:tabLst>
                <a:tab pos="0" algn="l"/>
                <a:tab pos="449263" algn="l"/>
                <a:tab pos="898525" algn="l"/>
                <a:tab pos="1347788" algn="l"/>
                <a:tab pos="1797050" algn="l"/>
                <a:tab pos="2246313" algn="l"/>
                <a:tab pos="2695575" algn="l"/>
                <a:tab pos="3144838" algn="l"/>
                <a:tab pos="3594100" algn="l"/>
                <a:tab pos="4043363" algn="l"/>
                <a:tab pos="4492625" algn="l"/>
              </a:tabLst>
              <a:defRPr/>
            </a:pPr>
            <a:r>
              <a:rPr lang="en-US" altLang="en-PT" b="1" dirty="0">
                <a:solidFill>
                  <a:srgbClr val="C00000"/>
                </a:solidFill>
              </a:rPr>
              <a:t>Ground-to-exosphere</a:t>
            </a:r>
            <a:r>
              <a:rPr lang="en-US" altLang="en-PT" dirty="0">
                <a:solidFill>
                  <a:prstClr val="black"/>
                </a:solidFill>
              </a:rPr>
              <a:t> 3D model + photochemistry (up to ~ 250 km altitude)</a:t>
            </a:r>
          </a:p>
          <a:p>
            <a:pPr marL="285750" lvl="0" indent="-285750">
              <a:lnSpc>
                <a:spcPct val="90000"/>
              </a:lnSpc>
              <a:spcAft>
                <a:spcPts val="600"/>
              </a:spcAft>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Lst>
              <a:defRPr/>
            </a:pPr>
            <a:r>
              <a:rPr lang="en-US" altLang="en-PT" sz="1600" dirty="0">
                <a:solidFill>
                  <a:prstClr val="black"/>
                </a:solidFill>
              </a:rPr>
              <a:t>High-horizontal resolution</a:t>
            </a:r>
          </a:p>
          <a:p>
            <a:pPr marL="285750" lvl="0" indent="-285750">
              <a:lnSpc>
                <a:spcPct val="90000"/>
              </a:lnSpc>
              <a:spcAft>
                <a:spcPts val="600"/>
              </a:spcAft>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Lst>
              <a:defRPr/>
            </a:pPr>
            <a:r>
              <a:rPr lang="en-US" altLang="en-PT" sz="1600" dirty="0">
                <a:solidFill>
                  <a:prstClr val="black"/>
                </a:solidFill>
              </a:rPr>
              <a:t>Update of the parametrization of non-LTE CO</a:t>
            </a:r>
            <a:r>
              <a:rPr lang="en-US" altLang="en-PT" sz="1600" baseline="-25000" dirty="0">
                <a:solidFill>
                  <a:prstClr val="black"/>
                </a:solidFill>
              </a:rPr>
              <a:t>2</a:t>
            </a:r>
            <a:r>
              <a:rPr lang="en-US" altLang="en-PT" sz="1600" dirty="0">
                <a:solidFill>
                  <a:prstClr val="black"/>
                </a:solidFill>
              </a:rPr>
              <a:t> IR heating rates</a:t>
            </a:r>
          </a:p>
          <a:p>
            <a:pPr marL="285750" lvl="0" indent="-285750">
              <a:lnSpc>
                <a:spcPct val="90000"/>
              </a:lnSpc>
              <a:spcAft>
                <a:spcPts val="600"/>
              </a:spcAft>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Lst>
              <a:defRPr/>
            </a:pPr>
            <a:r>
              <a:rPr lang="en-US" altLang="en-PT" sz="1600" dirty="0">
                <a:solidFill>
                  <a:prstClr val="black"/>
                </a:solidFill>
              </a:rPr>
              <a:t>Update of the non-orographic gravity wave parameterization</a:t>
            </a:r>
          </a:p>
          <a:p>
            <a:pPr marL="285750" lvl="0" indent="-285750">
              <a:lnSpc>
                <a:spcPct val="90000"/>
              </a:lnSpc>
              <a:spcAft>
                <a:spcPts val="600"/>
              </a:spcAft>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Lst>
              <a:defRPr/>
            </a:pPr>
            <a:r>
              <a:rPr lang="en-US" altLang="en-PT" sz="1600" dirty="0">
                <a:solidFill>
                  <a:prstClr val="black"/>
                </a:solidFill>
              </a:rPr>
              <a:t>Tuning of the atomic oxygen production to improve thermosphere densities</a:t>
            </a:r>
          </a:p>
          <a:p>
            <a:pPr lvl="0">
              <a:lnSpc>
                <a:spcPct val="90000"/>
              </a:lnSpc>
              <a:spcAft>
                <a:spcPts val="600"/>
              </a:spcAft>
              <a:tabLst>
                <a:tab pos="0" algn="l"/>
                <a:tab pos="449263" algn="l"/>
                <a:tab pos="898525" algn="l"/>
                <a:tab pos="1347788" algn="l"/>
                <a:tab pos="1797050" algn="l"/>
                <a:tab pos="2246313" algn="l"/>
                <a:tab pos="2695575" algn="l"/>
                <a:tab pos="3144838" algn="l"/>
                <a:tab pos="3594100" algn="l"/>
                <a:tab pos="4043363" algn="l"/>
                <a:tab pos="4492625" algn="l"/>
              </a:tabLst>
              <a:defRPr/>
            </a:pPr>
            <a:endParaRPr lang="en-US" altLang="en-PT" dirty="0">
              <a:solidFill>
                <a:prstClr val="black"/>
              </a:solidFill>
            </a:endParaRPr>
          </a:p>
        </p:txBody>
      </p:sp>
      <p:grpSp>
        <p:nvGrpSpPr>
          <p:cNvPr id="15" name="Group 14">
            <a:extLst>
              <a:ext uri="{FF2B5EF4-FFF2-40B4-BE49-F238E27FC236}">
                <a16:creationId xmlns:a16="http://schemas.microsoft.com/office/drawing/2014/main" id="{AA3810D7-2A1E-5AB6-F9E2-BAEA887B60E0}"/>
              </a:ext>
            </a:extLst>
          </p:cNvPr>
          <p:cNvGrpSpPr/>
          <p:nvPr/>
        </p:nvGrpSpPr>
        <p:grpSpPr>
          <a:xfrm>
            <a:off x="4700652" y="2199839"/>
            <a:ext cx="7488300" cy="4452160"/>
            <a:chOff x="4700652" y="2199839"/>
            <a:chExt cx="7488300" cy="4452160"/>
          </a:xfrm>
        </p:grpSpPr>
        <p:pic>
          <p:nvPicPr>
            <p:cNvPr id="3" name="Picture 2">
              <a:extLst>
                <a:ext uri="{FF2B5EF4-FFF2-40B4-BE49-F238E27FC236}">
                  <a16:creationId xmlns:a16="http://schemas.microsoft.com/office/drawing/2014/main" id="{01F970C4-2C76-5691-B479-CC04A96073F0}"/>
                </a:ext>
              </a:extLst>
            </p:cNvPr>
            <p:cNvPicPr>
              <a:picLocks noChangeAspect="1"/>
            </p:cNvPicPr>
            <p:nvPr/>
          </p:nvPicPr>
          <p:blipFill>
            <a:blip r:embed="rId4"/>
            <a:stretch>
              <a:fillRect/>
            </a:stretch>
          </p:blipFill>
          <p:spPr>
            <a:xfrm>
              <a:off x="4700652" y="2199839"/>
              <a:ext cx="4672696" cy="4345373"/>
            </a:xfrm>
            <a:prstGeom prst="rect">
              <a:avLst/>
            </a:prstGeom>
          </p:spPr>
        </p:pic>
        <p:grpSp>
          <p:nvGrpSpPr>
            <p:cNvPr id="14" name="Group 13">
              <a:extLst>
                <a:ext uri="{FF2B5EF4-FFF2-40B4-BE49-F238E27FC236}">
                  <a16:creationId xmlns:a16="http://schemas.microsoft.com/office/drawing/2014/main" id="{6E46D7F6-9CA7-C962-3E04-CB9B3029ACC0}"/>
                </a:ext>
              </a:extLst>
            </p:cNvPr>
            <p:cNvGrpSpPr/>
            <p:nvPr/>
          </p:nvGrpSpPr>
          <p:grpSpPr>
            <a:xfrm>
              <a:off x="9260111" y="3853318"/>
              <a:ext cx="2928841" cy="2798681"/>
              <a:chOff x="9260111" y="3853318"/>
              <a:chExt cx="2928841" cy="2798681"/>
            </a:xfrm>
          </p:grpSpPr>
          <p:sp>
            <p:nvSpPr>
              <p:cNvPr id="6" name="Rectangle 5">
                <a:extLst>
                  <a:ext uri="{FF2B5EF4-FFF2-40B4-BE49-F238E27FC236}">
                    <a16:creationId xmlns:a16="http://schemas.microsoft.com/office/drawing/2014/main" id="{7F3988A6-7F8A-09A5-154A-65F5F5DB4AA4}"/>
                  </a:ext>
                </a:extLst>
              </p:cNvPr>
              <p:cNvSpPr/>
              <p:nvPr/>
            </p:nvSpPr>
            <p:spPr>
              <a:xfrm>
                <a:off x="9260111" y="6039524"/>
                <a:ext cx="2093522" cy="612475"/>
              </a:xfrm>
              <a:prstGeom prst="rect">
                <a:avLst/>
              </a:prstGeom>
            </p:spPr>
            <p:txBody>
              <a:bodyPr wrap="none">
                <a:spAutoFit/>
              </a:bodyPr>
              <a:lstStyle/>
              <a:p>
                <a:pPr marL="150813" lvl="0">
                  <a:lnSpc>
                    <a:spcPct val="90000"/>
                  </a:lnSpc>
                  <a:spcAft>
                    <a:spcPts val="600"/>
                  </a:spcAft>
                  <a:defRPr/>
                </a:pPr>
                <a:r>
                  <a:rPr lang="en-US" altLang="en-PT" sz="1600" b="1" i="1" dirty="0">
                    <a:solidFill>
                      <a:schemeClr val="bg1"/>
                    </a:solidFill>
                  </a:rPr>
                  <a:t>Martinez et al. 2022 </a:t>
                </a:r>
              </a:p>
              <a:p>
                <a:pPr marL="150813" lvl="0">
                  <a:lnSpc>
                    <a:spcPct val="90000"/>
                  </a:lnSpc>
                  <a:spcAft>
                    <a:spcPts val="600"/>
                  </a:spcAft>
                  <a:defRPr/>
                </a:pPr>
                <a:r>
                  <a:rPr lang="en-US" altLang="en-PT" sz="1600" b="1" i="1" dirty="0">
                    <a:solidFill>
                      <a:schemeClr val="bg1"/>
                    </a:solidFill>
                  </a:rPr>
                  <a:t>(under revision)</a:t>
                </a:r>
              </a:p>
            </p:txBody>
          </p:sp>
          <p:sp>
            <p:nvSpPr>
              <p:cNvPr id="7" name="TextBox 6">
                <a:extLst>
                  <a:ext uri="{FF2B5EF4-FFF2-40B4-BE49-F238E27FC236}">
                    <a16:creationId xmlns:a16="http://schemas.microsoft.com/office/drawing/2014/main" id="{9968F0FE-427B-E752-AB5A-1FE1D442F323}"/>
                  </a:ext>
                </a:extLst>
              </p:cNvPr>
              <p:cNvSpPr txBox="1"/>
              <p:nvPr/>
            </p:nvSpPr>
            <p:spPr>
              <a:xfrm>
                <a:off x="9469681" y="3853318"/>
                <a:ext cx="2719271" cy="646331"/>
              </a:xfrm>
              <a:prstGeom prst="rect">
                <a:avLst/>
              </a:prstGeom>
              <a:noFill/>
            </p:spPr>
            <p:txBody>
              <a:bodyPr wrap="none" rtlCol="0">
                <a:spAutoFit/>
              </a:bodyPr>
              <a:lstStyle/>
              <a:p>
                <a:r>
                  <a:rPr lang="en-GB" b="1" dirty="0">
                    <a:solidFill>
                      <a:srgbClr val="0070C0"/>
                    </a:solidFill>
                  </a:rPr>
                  <a:t>Mass density:</a:t>
                </a:r>
              </a:p>
              <a:p>
                <a:r>
                  <a:rPr lang="en-GB" b="1" dirty="0">
                    <a:solidFill>
                      <a:srgbClr val="0070C0"/>
                    </a:solidFill>
                  </a:rPr>
                  <a:t>VGCM vs VEX aerobraking </a:t>
                </a:r>
              </a:p>
            </p:txBody>
          </p:sp>
        </p:grpSp>
      </p:grpSp>
      <p:sp>
        <p:nvSpPr>
          <p:cNvPr id="8" name="TextBox 7">
            <a:extLst>
              <a:ext uri="{FF2B5EF4-FFF2-40B4-BE49-F238E27FC236}">
                <a16:creationId xmlns:a16="http://schemas.microsoft.com/office/drawing/2014/main" id="{76D1C265-ED55-B245-F4C7-F8871C25D10A}"/>
              </a:ext>
            </a:extLst>
          </p:cNvPr>
          <p:cNvSpPr txBox="1"/>
          <p:nvPr/>
        </p:nvSpPr>
        <p:spPr>
          <a:xfrm>
            <a:off x="228692" y="5902036"/>
            <a:ext cx="4534569" cy="830997"/>
          </a:xfrm>
          <a:prstGeom prst="rect">
            <a:avLst/>
          </a:prstGeom>
          <a:noFill/>
        </p:spPr>
        <p:txBody>
          <a:bodyPr wrap="square" rtlCol="0">
            <a:spAutoFit/>
          </a:bodyPr>
          <a:lstStyle/>
          <a:p>
            <a:r>
              <a:rPr lang="en-GB" sz="1600" dirty="0"/>
              <a:t>See also talk </a:t>
            </a:r>
            <a:r>
              <a:rPr lang="en-GB" sz="1600" dirty="0">
                <a:solidFill>
                  <a:srgbClr val="FFC000"/>
                </a:solidFill>
              </a:rPr>
              <a:t>EGU22-5218,</a:t>
            </a:r>
            <a:r>
              <a:rPr lang="en-GB" sz="1600" dirty="0"/>
              <a:t> </a:t>
            </a:r>
            <a:r>
              <a:rPr lang="en-GB" sz="1600" dirty="0" err="1"/>
              <a:t>Lebonnois</a:t>
            </a:r>
            <a:r>
              <a:rPr lang="en-GB" sz="1600" dirty="0"/>
              <a:t> et al “</a:t>
            </a:r>
            <a:r>
              <a:rPr lang="en-GB" sz="1600" i="1" dirty="0"/>
              <a:t>Wave activity in and below Venusian clouds with the IPSL Venus GCM”</a:t>
            </a:r>
          </a:p>
        </p:txBody>
      </p:sp>
      <p:pic>
        <p:nvPicPr>
          <p:cNvPr id="10" name="Picture 9">
            <a:extLst>
              <a:ext uri="{FF2B5EF4-FFF2-40B4-BE49-F238E27FC236}">
                <a16:creationId xmlns:a16="http://schemas.microsoft.com/office/drawing/2014/main" id="{187640C3-330D-99EB-7090-03F1840905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186373" cy="742319"/>
          </a:xfrm>
          <a:prstGeom prst="rect">
            <a:avLst/>
          </a:prstGeom>
          <a:solidFill>
            <a:schemeClr val="tx1"/>
          </a:solidFill>
        </p:spPr>
      </p:pic>
      <p:sp>
        <p:nvSpPr>
          <p:cNvPr id="11" name="Rectangle 10">
            <a:extLst>
              <a:ext uri="{FF2B5EF4-FFF2-40B4-BE49-F238E27FC236}">
                <a16:creationId xmlns:a16="http://schemas.microsoft.com/office/drawing/2014/main" id="{DEDA1294-FD9A-0515-1693-647DD0E62637}"/>
              </a:ext>
            </a:extLst>
          </p:cNvPr>
          <p:cNvSpPr/>
          <p:nvPr/>
        </p:nvSpPr>
        <p:spPr>
          <a:xfrm>
            <a:off x="9260111" y="2210586"/>
            <a:ext cx="2815408" cy="1083374"/>
          </a:xfrm>
          <a:prstGeom prst="rect">
            <a:avLst/>
          </a:prstGeom>
        </p:spPr>
        <p:txBody>
          <a:bodyPr wrap="square">
            <a:spAutoFit/>
          </a:bodyPr>
          <a:lstStyle/>
          <a:p>
            <a:pPr>
              <a:lnSpc>
                <a:spcPct val="90000"/>
              </a:lnSpc>
              <a:spcAft>
                <a:spcPts val="600"/>
              </a:spcAft>
              <a:tabLst>
                <a:tab pos="0" algn="l"/>
                <a:tab pos="449263" algn="l"/>
                <a:tab pos="898525" algn="l"/>
                <a:tab pos="1347788" algn="l"/>
                <a:tab pos="1797050" algn="l"/>
                <a:tab pos="2246313" algn="l"/>
                <a:tab pos="2695575" algn="l"/>
                <a:tab pos="3144838" algn="l"/>
                <a:tab pos="3594100" algn="l"/>
                <a:tab pos="4043363" algn="l"/>
                <a:tab pos="4492625" algn="l"/>
              </a:tabLst>
              <a:defRPr/>
            </a:pPr>
            <a:r>
              <a:rPr lang="en-US" altLang="en-PT" dirty="0">
                <a:solidFill>
                  <a:prstClr val="black"/>
                </a:solidFill>
              </a:rPr>
              <a:t> </a:t>
            </a:r>
            <a:r>
              <a:rPr lang="en-GB" sz="1600" dirty="0">
                <a:solidFill>
                  <a:schemeClr val="bg1"/>
                </a:solidFill>
              </a:rPr>
              <a:t>See talk </a:t>
            </a:r>
            <a:r>
              <a:rPr lang="en-GB" sz="1600" dirty="0">
                <a:solidFill>
                  <a:srgbClr val="FFC000"/>
                </a:solidFill>
              </a:rPr>
              <a:t>EGU22-5271</a:t>
            </a:r>
            <a:r>
              <a:rPr lang="en-GB" sz="1600" dirty="0">
                <a:solidFill>
                  <a:schemeClr val="bg1"/>
                </a:solidFill>
              </a:rPr>
              <a:t>, PS4.1 </a:t>
            </a:r>
          </a:p>
          <a:p>
            <a:pPr>
              <a:lnSpc>
                <a:spcPct val="90000"/>
              </a:lnSpc>
              <a:spcAft>
                <a:spcPts val="600"/>
              </a:spcAft>
              <a:tabLst>
                <a:tab pos="0" algn="l"/>
                <a:tab pos="449263" algn="l"/>
                <a:tab pos="898525" algn="l"/>
                <a:tab pos="1347788" algn="l"/>
                <a:tab pos="1797050" algn="l"/>
                <a:tab pos="2246313" algn="l"/>
                <a:tab pos="2695575" algn="l"/>
                <a:tab pos="3144838" algn="l"/>
                <a:tab pos="3594100" algn="l"/>
                <a:tab pos="4043363" algn="l"/>
                <a:tab pos="4492625" algn="l"/>
              </a:tabLst>
              <a:defRPr/>
            </a:pPr>
            <a:r>
              <a:rPr lang="en-GB" sz="1600" dirty="0">
                <a:solidFill>
                  <a:schemeClr val="bg1"/>
                </a:solidFill>
              </a:rPr>
              <a:t>Martinez et al. </a:t>
            </a:r>
            <a:r>
              <a:rPr lang="en-GB" sz="1600" i="1" dirty="0">
                <a:solidFill>
                  <a:schemeClr val="bg1"/>
                </a:solidFill>
              </a:rPr>
              <a:t>“ Venusian Thermosphere variability by IPSL Venus GCM”</a:t>
            </a:r>
          </a:p>
        </p:txBody>
      </p:sp>
      <p:sp>
        <p:nvSpPr>
          <p:cNvPr id="16" name="TextBox 15">
            <a:extLst>
              <a:ext uri="{FF2B5EF4-FFF2-40B4-BE49-F238E27FC236}">
                <a16:creationId xmlns:a16="http://schemas.microsoft.com/office/drawing/2014/main" id="{A86B556D-83F5-F269-4101-3ABA4B42877C}"/>
              </a:ext>
            </a:extLst>
          </p:cNvPr>
          <p:cNvSpPr txBox="1"/>
          <p:nvPr/>
        </p:nvSpPr>
        <p:spPr>
          <a:xfrm>
            <a:off x="4787515" y="6519152"/>
            <a:ext cx="2307170" cy="276999"/>
          </a:xfrm>
          <a:prstGeom prst="rect">
            <a:avLst/>
          </a:prstGeom>
          <a:noFill/>
        </p:spPr>
        <p:txBody>
          <a:bodyPr wrap="none" rtlCol="0">
            <a:spAutoFit/>
          </a:bodyPr>
          <a:lstStyle/>
          <a:p>
            <a:r>
              <a:rPr lang="en-GB" sz="1200" dirty="0" err="1">
                <a:solidFill>
                  <a:srgbClr val="FFC000"/>
                </a:solidFill>
              </a:rPr>
              <a:t>G.Gilli</a:t>
            </a:r>
            <a:r>
              <a:rPr lang="en-GB" sz="1200" dirty="0">
                <a:solidFill>
                  <a:srgbClr val="FFC000"/>
                </a:solidFill>
              </a:rPr>
              <a:t> @ EGU 2022, Session PS9.1</a:t>
            </a:r>
          </a:p>
        </p:txBody>
      </p:sp>
      <p:pic>
        <p:nvPicPr>
          <p:cNvPr id="17" name="Venus_Expres_south-pole.jpg">
            <a:extLst>
              <a:ext uri="{FF2B5EF4-FFF2-40B4-BE49-F238E27FC236}">
                <a16:creationId xmlns:a16="http://schemas.microsoft.com/office/drawing/2014/main" id="{ECD9652A-3A49-372C-881B-F4E974949907}"/>
              </a:ext>
            </a:extLst>
          </p:cNvPr>
          <p:cNvPicPr/>
          <p:nvPr/>
        </p:nvPicPr>
        <p:blipFill>
          <a:blip r:embed="rId6"/>
          <a:stretch/>
        </p:blipFill>
        <p:spPr>
          <a:xfrm rot="10809600">
            <a:off x="1611096" y="-277350"/>
            <a:ext cx="2042431" cy="1220348"/>
          </a:xfrm>
          <a:prstGeom prst="rect">
            <a:avLst/>
          </a:prstGeom>
          <a:ln w="12600">
            <a:noFill/>
          </a:ln>
        </p:spPr>
      </p:pic>
    </p:spTree>
    <p:extLst>
      <p:ext uri="{BB962C8B-B14F-4D97-AF65-F5344CB8AC3E}">
        <p14:creationId xmlns:p14="http://schemas.microsoft.com/office/powerpoint/2010/main" val="4041763100"/>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E44D-7D58-F640-BAB2-0F81AAEC2B1A}"/>
              </a:ext>
            </a:extLst>
          </p:cNvPr>
          <p:cNvSpPr>
            <a:spLocks noGrp="1"/>
          </p:cNvSpPr>
          <p:nvPr>
            <p:ph type="title"/>
          </p:nvPr>
        </p:nvSpPr>
        <p:spPr>
          <a:xfrm>
            <a:off x="1739068" y="61840"/>
            <a:ext cx="8685464" cy="1296648"/>
          </a:xfrm>
        </p:spPr>
        <p:txBody>
          <a:bodyPr/>
          <a:lstStyle/>
          <a:p>
            <a:pPr algn="ctr"/>
            <a:r>
              <a:rPr lang="en-GB" sz="3266" b="1" dirty="0">
                <a:solidFill>
                  <a:srgbClr val="FFC000"/>
                </a:solidFill>
                <a:latin typeface="Arial" panose="020B0604020202020204" pitchFamily="34" charset="0"/>
                <a:cs typeface="Arial" panose="020B0604020202020204" pitchFamily="34" charset="0"/>
              </a:rPr>
              <a:t>O</a:t>
            </a:r>
            <a:r>
              <a:rPr lang="en-GB" sz="3266" b="1" baseline="-25000" dirty="0">
                <a:solidFill>
                  <a:srgbClr val="FFC000"/>
                </a:solidFill>
                <a:latin typeface="Arial" panose="020B0604020202020204" pitchFamily="34" charset="0"/>
                <a:cs typeface="Arial" panose="020B0604020202020204" pitchFamily="34" charset="0"/>
              </a:rPr>
              <a:t>2 </a:t>
            </a:r>
            <a:r>
              <a:rPr lang="en-GB" sz="3266" b="1" dirty="0">
                <a:solidFill>
                  <a:srgbClr val="FFC000"/>
                </a:solidFill>
                <a:latin typeface="Arial" panose="020B0604020202020204" pitchFamily="34" charset="0"/>
                <a:cs typeface="Arial" panose="020B0604020202020204" pitchFamily="34" charset="0"/>
              </a:rPr>
              <a:t>airglow variability</a:t>
            </a:r>
            <a:br>
              <a:rPr lang="en-GB" sz="3266" b="1" dirty="0">
                <a:solidFill>
                  <a:srgbClr val="FFC000"/>
                </a:solidFill>
                <a:latin typeface="Arial" panose="020B0604020202020204" pitchFamily="34" charset="0"/>
                <a:cs typeface="Arial" panose="020B0604020202020204" pitchFamily="34" charset="0"/>
              </a:rPr>
            </a:br>
            <a:r>
              <a:rPr lang="en-GB" sz="3266" b="1" dirty="0">
                <a:solidFill>
                  <a:srgbClr val="FFC000"/>
                </a:solidFill>
                <a:latin typeface="Arial" panose="020B0604020202020204" pitchFamily="34" charset="0"/>
                <a:cs typeface="Arial" panose="020B0604020202020204" pitchFamily="34" charset="0"/>
              </a:rPr>
              <a:t> simulated for the first time with a GCM</a:t>
            </a:r>
          </a:p>
        </p:txBody>
      </p:sp>
      <p:sp>
        <p:nvSpPr>
          <p:cNvPr id="18" name="TextBox 17">
            <a:extLst>
              <a:ext uri="{FF2B5EF4-FFF2-40B4-BE49-F238E27FC236}">
                <a16:creationId xmlns:a16="http://schemas.microsoft.com/office/drawing/2014/main" id="{8FAE6B43-C69E-0E4F-BDA5-86409F3837BF}"/>
              </a:ext>
            </a:extLst>
          </p:cNvPr>
          <p:cNvSpPr txBox="1"/>
          <p:nvPr/>
        </p:nvSpPr>
        <p:spPr>
          <a:xfrm>
            <a:off x="5331057" y="1258807"/>
            <a:ext cx="476219" cy="343620"/>
          </a:xfrm>
          <a:prstGeom prst="rect">
            <a:avLst/>
          </a:prstGeom>
          <a:noFill/>
        </p:spPr>
        <p:txBody>
          <a:bodyPr wrap="square" rtlCol="0">
            <a:spAutoFit/>
          </a:bodyPr>
          <a:lstStyle/>
          <a:p>
            <a:pPr defTabSz="829544"/>
            <a:r>
              <a:rPr lang="en-GB" sz="1633" b="1" dirty="0">
                <a:solidFill>
                  <a:prstClr val="black"/>
                </a:solidFill>
                <a:latin typeface="Arial"/>
              </a:rPr>
              <a:t>AS</a:t>
            </a:r>
          </a:p>
        </p:txBody>
      </p:sp>
      <p:sp>
        <p:nvSpPr>
          <p:cNvPr id="20" name="TextBox 19">
            <a:extLst>
              <a:ext uri="{FF2B5EF4-FFF2-40B4-BE49-F238E27FC236}">
                <a16:creationId xmlns:a16="http://schemas.microsoft.com/office/drawing/2014/main" id="{7D03D659-F703-5E44-B871-98C343668A16}"/>
              </a:ext>
            </a:extLst>
          </p:cNvPr>
          <p:cNvSpPr txBox="1"/>
          <p:nvPr/>
        </p:nvSpPr>
        <p:spPr>
          <a:xfrm>
            <a:off x="2932124" y="1248995"/>
            <a:ext cx="476219" cy="343620"/>
          </a:xfrm>
          <a:prstGeom prst="rect">
            <a:avLst/>
          </a:prstGeom>
          <a:noFill/>
        </p:spPr>
        <p:txBody>
          <a:bodyPr wrap="square" rtlCol="0">
            <a:spAutoFit/>
          </a:bodyPr>
          <a:lstStyle/>
          <a:p>
            <a:pPr defTabSz="829544"/>
            <a:r>
              <a:rPr lang="en-GB" sz="1633" b="1" dirty="0">
                <a:solidFill>
                  <a:prstClr val="black"/>
                </a:solidFill>
                <a:latin typeface="Arial"/>
              </a:rPr>
              <a:t>SS</a:t>
            </a:r>
          </a:p>
        </p:txBody>
      </p:sp>
      <p:sp>
        <p:nvSpPr>
          <p:cNvPr id="21" name="TextBox 20">
            <a:extLst>
              <a:ext uri="{FF2B5EF4-FFF2-40B4-BE49-F238E27FC236}">
                <a16:creationId xmlns:a16="http://schemas.microsoft.com/office/drawing/2014/main" id="{5F63557C-06CD-D241-B80F-93CE7916D60C}"/>
              </a:ext>
            </a:extLst>
          </p:cNvPr>
          <p:cNvSpPr txBox="1"/>
          <p:nvPr/>
        </p:nvSpPr>
        <p:spPr>
          <a:xfrm>
            <a:off x="7825761" y="1232257"/>
            <a:ext cx="476219" cy="343620"/>
          </a:xfrm>
          <a:prstGeom prst="rect">
            <a:avLst/>
          </a:prstGeom>
          <a:noFill/>
        </p:spPr>
        <p:txBody>
          <a:bodyPr wrap="square" rtlCol="0">
            <a:spAutoFit/>
          </a:bodyPr>
          <a:lstStyle/>
          <a:p>
            <a:pPr defTabSz="829544"/>
            <a:r>
              <a:rPr lang="en-GB" sz="1633" b="1">
                <a:solidFill>
                  <a:prstClr val="black"/>
                </a:solidFill>
                <a:latin typeface="Arial"/>
              </a:rPr>
              <a:t>SS</a:t>
            </a:r>
          </a:p>
        </p:txBody>
      </p:sp>
      <p:sp>
        <p:nvSpPr>
          <p:cNvPr id="25" name="TextBox 24">
            <a:extLst>
              <a:ext uri="{FF2B5EF4-FFF2-40B4-BE49-F238E27FC236}">
                <a16:creationId xmlns:a16="http://schemas.microsoft.com/office/drawing/2014/main" id="{81F5B518-3FC3-0847-9946-54D37FABBDFC}"/>
              </a:ext>
            </a:extLst>
          </p:cNvPr>
          <p:cNvSpPr txBox="1"/>
          <p:nvPr/>
        </p:nvSpPr>
        <p:spPr>
          <a:xfrm>
            <a:off x="4099424" y="1264330"/>
            <a:ext cx="476219" cy="594906"/>
          </a:xfrm>
          <a:prstGeom prst="rect">
            <a:avLst/>
          </a:prstGeom>
          <a:noFill/>
        </p:spPr>
        <p:txBody>
          <a:bodyPr wrap="square" rtlCol="0">
            <a:spAutoFit/>
          </a:bodyPr>
          <a:lstStyle/>
          <a:p>
            <a:pPr defTabSz="829544"/>
            <a:r>
              <a:rPr lang="en-GB" sz="1633" b="1" dirty="0">
                <a:solidFill>
                  <a:prstClr val="black"/>
                </a:solidFill>
                <a:latin typeface="Arial"/>
              </a:rPr>
              <a:t>MT</a:t>
            </a:r>
          </a:p>
        </p:txBody>
      </p:sp>
      <p:sp>
        <p:nvSpPr>
          <p:cNvPr id="26" name="TextBox 25">
            <a:extLst>
              <a:ext uri="{FF2B5EF4-FFF2-40B4-BE49-F238E27FC236}">
                <a16:creationId xmlns:a16="http://schemas.microsoft.com/office/drawing/2014/main" id="{1F8E35CD-07E9-1242-BCC1-8F6012003A25}"/>
              </a:ext>
            </a:extLst>
          </p:cNvPr>
          <p:cNvSpPr txBox="1"/>
          <p:nvPr/>
        </p:nvSpPr>
        <p:spPr>
          <a:xfrm>
            <a:off x="6622834" y="1248995"/>
            <a:ext cx="476219" cy="343620"/>
          </a:xfrm>
          <a:prstGeom prst="rect">
            <a:avLst/>
          </a:prstGeom>
          <a:noFill/>
        </p:spPr>
        <p:txBody>
          <a:bodyPr wrap="square" rtlCol="0">
            <a:spAutoFit/>
          </a:bodyPr>
          <a:lstStyle/>
          <a:p>
            <a:pPr defTabSz="829544"/>
            <a:r>
              <a:rPr lang="en-GB" sz="1633" b="1">
                <a:solidFill>
                  <a:prstClr val="black"/>
                </a:solidFill>
                <a:latin typeface="Arial"/>
              </a:rPr>
              <a:t>ET</a:t>
            </a:r>
          </a:p>
        </p:txBody>
      </p:sp>
      <p:cxnSp>
        <p:nvCxnSpPr>
          <p:cNvPr id="17" name="Google Shape;414;p95">
            <a:extLst>
              <a:ext uri="{FF2B5EF4-FFF2-40B4-BE49-F238E27FC236}">
                <a16:creationId xmlns:a16="http://schemas.microsoft.com/office/drawing/2014/main" id="{357F56EA-43B3-A946-B1A3-D07C016DBEED}"/>
              </a:ext>
            </a:extLst>
          </p:cNvPr>
          <p:cNvCxnSpPr/>
          <p:nvPr/>
        </p:nvCxnSpPr>
        <p:spPr>
          <a:xfrm>
            <a:off x="1693258" y="1226319"/>
            <a:ext cx="8759675" cy="0"/>
          </a:xfrm>
          <a:prstGeom prst="straightConnector1">
            <a:avLst/>
          </a:prstGeom>
          <a:noFill/>
          <a:ln w="57225" cap="flat" cmpd="sng">
            <a:solidFill>
              <a:srgbClr val="FFC000"/>
            </a:solidFill>
            <a:prstDash val="solid"/>
            <a:round/>
            <a:headEnd type="oval" w="med" len="med"/>
            <a:tailEnd type="oval" w="med" len="med"/>
          </a:ln>
        </p:spPr>
      </p:cxnSp>
      <p:pic>
        <p:nvPicPr>
          <p:cNvPr id="3" name="1-s2.0-S0019103521000877-mmc1" descr="1-s2.0-S0019103521000877-mmc1">
            <a:hlinkClick r:id="" action="ppaction://media"/>
            <a:extLst>
              <a:ext uri="{FF2B5EF4-FFF2-40B4-BE49-F238E27FC236}">
                <a16:creationId xmlns:a16="http://schemas.microsoft.com/office/drawing/2014/main" id="{C8E549C6-B5B8-1C46-950A-187A79423D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0575" y="1779259"/>
            <a:ext cx="4620522" cy="4620522"/>
          </a:xfrm>
          <a:prstGeom prst="rect">
            <a:avLst/>
          </a:prstGeom>
        </p:spPr>
      </p:pic>
      <p:sp>
        <p:nvSpPr>
          <p:cNvPr id="24" name="TextBox 23">
            <a:extLst>
              <a:ext uri="{FF2B5EF4-FFF2-40B4-BE49-F238E27FC236}">
                <a16:creationId xmlns:a16="http://schemas.microsoft.com/office/drawing/2014/main" id="{D2FDAB39-5475-0846-85EC-5ADDD06FE82A}"/>
              </a:ext>
            </a:extLst>
          </p:cNvPr>
          <p:cNvSpPr txBox="1"/>
          <p:nvPr/>
        </p:nvSpPr>
        <p:spPr>
          <a:xfrm>
            <a:off x="7914611" y="1583279"/>
            <a:ext cx="4124685" cy="4708981"/>
          </a:xfrm>
          <a:prstGeom prst="rect">
            <a:avLst/>
          </a:prstGeom>
          <a:noFill/>
          <a:ln w="15875">
            <a:solidFill>
              <a:srgbClr val="FF0000"/>
            </a:solidFill>
          </a:ln>
        </p:spPr>
        <p:txBody>
          <a:bodyPr wrap="square" rtlCol="0">
            <a:spAutoFit/>
          </a:bodyPr>
          <a:lstStyle/>
          <a:p>
            <a:pPr defTabSz="829544"/>
            <a:endParaRPr lang="en-GB" sz="2000" dirty="0">
              <a:solidFill>
                <a:prstClr val="white"/>
              </a:solidFill>
              <a:latin typeface="Arial"/>
            </a:endParaRPr>
          </a:p>
          <a:p>
            <a:pPr marL="259232" indent="-259232" defTabSz="829544">
              <a:buFont typeface="Arial" panose="020B0604020202020204" pitchFamily="34" charset="0"/>
              <a:buChar char="•"/>
            </a:pPr>
            <a:r>
              <a:rPr lang="en-GB" sz="2000" dirty="0">
                <a:solidFill>
                  <a:prstClr val="white"/>
                </a:solidFill>
                <a:latin typeface="Arial"/>
              </a:rPr>
              <a:t>~5 days Kelvin wave propagate westward</a:t>
            </a:r>
          </a:p>
          <a:p>
            <a:pPr defTabSz="829544"/>
            <a:endParaRPr lang="en-GB" sz="2000" dirty="0">
              <a:solidFill>
                <a:prstClr val="white"/>
              </a:solidFill>
              <a:latin typeface="Arial"/>
            </a:endParaRPr>
          </a:p>
          <a:p>
            <a:pPr marL="259232" indent="-259232" defTabSz="829544">
              <a:buFont typeface="Arial" panose="020B0604020202020204" pitchFamily="34" charset="0"/>
              <a:buChar char="•"/>
            </a:pPr>
            <a:r>
              <a:rPr lang="en-GB" sz="2000" dirty="0">
                <a:solidFill>
                  <a:prstClr val="white"/>
                </a:solidFill>
                <a:latin typeface="Arial"/>
              </a:rPr>
              <a:t>Kelvin waves enhance poleward injection of material at high latitudes, after downward transport of CO and O</a:t>
            </a:r>
          </a:p>
          <a:p>
            <a:pPr marL="259232" indent="-259232" defTabSz="829544">
              <a:buFont typeface="Arial" panose="020B0604020202020204" pitchFamily="34" charset="0"/>
              <a:buChar char="•"/>
            </a:pPr>
            <a:endParaRPr lang="en-GB" sz="2000" dirty="0">
              <a:solidFill>
                <a:prstClr val="white"/>
              </a:solidFill>
              <a:latin typeface="Arial"/>
            </a:endParaRPr>
          </a:p>
          <a:p>
            <a:pPr marL="259232" indent="-259232" defTabSz="829544">
              <a:buFont typeface="Arial" panose="020B0604020202020204" pitchFamily="34" charset="0"/>
              <a:buChar char="•"/>
            </a:pPr>
            <a:r>
              <a:rPr lang="en-GB" sz="2000" dirty="0">
                <a:solidFill>
                  <a:prstClr val="white"/>
                </a:solidFill>
                <a:latin typeface="Arial"/>
              </a:rPr>
              <a:t>Only horizontal motion </a:t>
            </a:r>
            <a:r>
              <a:rPr lang="en-GB" sz="2000" u="sng" dirty="0">
                <a:solidFill>
                  <a:prstClr val="white"/>
                </a:solidFill>
                <a:latin typeface="Arial"/>
              </a:rPr>
              <a:t>cannot </a:t>
            </a:r>
            <a:r>
              <a:rPr lang="en-GB" sz="2000" dirty="0">
                <a:solidFill>
                  <a:prstClr val="white"/>
                </a:solidFill>
                <a:latin typeface="Arial"/>
              </a:rPr>
              <a:t>explains the fast changing nightglows (e.g. vertical transport (20%)  and chemical reactions (50%) also contribute at emission peak)</a:t>
            </a:r>
          </a:p>
        </p:txBody>
      </p:sp>
      <p:pic>
        <p:nvPicPr>
          <p:cNvPr id="14" name="O2_nightlow_nadir_instantaneous.png">
            <a:extLst>
              <a:ext uri="{FF2B5EF4-FFF2-40B4-BE49-F238E27FC236}">
                <a16:creationId xmlns:a16="http://schemas.microsoft.com/office/drawing/2014/main" id="{C55B4E5A-8F0E-8051-2CD1-FCC25770DBE0}"/>
              </a:ext>
            </a:extLst>
          </p:cNvPr>
          <p:cNvPicPr>
            <a:picLocks noChangeAspect="1"/>
          </p:cNvPicPr>
          <p:nvPr/>
        </p:nvPicPr>
        <p:blipFill>
          <a:blip r:embed="rId6">
            <a:lum/>
            <a:alphaModFix/>
          </a:blip>
          <a:srcRect/>
          <a:stretch>
            <a:fillRect/>
          </a:stretch>
        </p:blipFill>
        <p:spPr>
          <a:xfrm>
            <a:off x="5398829" y="1457031"/>
            <a:ext cx="2261415" cy="4484107"/>
          </a:xfrm>
          <a:prstGeom prst="rect">
            <a:avLst/>
          </a:prstGeom>
          <a:noFill/>
          <a:ln>
            <a:noFill/>
          </a:ln>
        </p:spPr>
      </p:pic>
      <p:sp>
        <p:nvSpPr>
          <p:cNvPr id="4" name="Rectangle 3">
            <a:extLst>
              <a:ext uri="{FF2B5EF4-FFF2-40B4-BE49-F238E27FC236}">
                <a16:creationId xmlns:a16="http://schemas.microsoft.com/office/drawing/2014/main" id="{87008A28-35E3-ADB6-8133-F5F5AF0FFC00}"/>
              </a:ext>
            </a:extLst>
          </p:cNvPr>
          <p:cNvSpPr/>
          <p:nvPr/>
        </p:nvSpPr>
        <p:spPr>
          <a:xfrm>
            <a:off x="5688517" y="5860813"/>
            <a:ext cx="2421187" cy="738664"/>
          </a:xfrm>
          <a:prstGeom prst="rect">
            <a:avLst/>
          </a:prstGeom>
        </p:spPr>
        <p:txBody>
          <a:bodyPr wrap="square">
            <a:spAutoFit/>
          </a:bodyPr>
          <a:lstStyle/>
          <a:p>
            <a:pPr lvl="0" hangingPunct="0"/>
            <a:r>
              <a:rPr lang="pt-PT" sz="1400" b="1" dirty="0">
                <a:solidFill>
                  <a:schemeClr val="accent1">
                    <a:lumMod val="60000"/>
                    <a:lumOff val="40000"/>
                  </a:schemeClr>
                </a:solidFill>
                <a:latin typeface="Liberation Sans" pitchFamily="18"/>
                <a:ea typeface="Noto Sans CJK SC Regular" pitchFamily="2"/>
                <a:cs typeface="FreeSans" pitchFamily="2"/>
              </a:rPr>
              <a:t>Individual O</a:t>
            </a:r>
            <a:r>
              <a:rPr lang="pt-PT" sz="1400" b="1" baseline="-33000" dirty="0">
                <a:solidFill>
                  <a:schemeClr val="accent1">
                    <a:lumMod val="60000"/>
                    <a:lumOff val="40000"/>
                  </a:schemeClr>
                </a:solidFill>
                <a:latin typeface="Liberation Sans" pitchFamily="18"/>
                <a:ea typeface="Noto Sans CJK SC Regular" pitchFamily="2"/>
                <a:cs typeface="FreeSans" pitchFamily="2"/>
              </a:rPr>
              <a:t>2</a:t>
            </a:r>
            <a:r>
              <a:rPr lang="pt-PT" sz="1400" b="1" dirty="0">
                <a:solidFill>
                  <a:schemeClr val="accent1">
                    <a:lumMod val="60000"/>
                    <a:lumOff val="40000"/>
                  </a:schemeClr>
                </a:solidFill>
                <a:latin typeface="Liberation Sans" pitchFamily="18"/>
                <a:ea typeface="Noto Sans CJK SC Regular" pitchFamily="2"/>
                <a:cs typeface="FreeSans" pitchFamily="2"/>
              </a:rPr>
              <a:t> </a:t>
            </a:r>
            <a:r>
              <a:rPr lang="pt-PT" sz="1400" b="1" dirty="0" err="1">
                <a:solidFill>
                  <a:schemeClr val="accent1">
                    <a:lumMod val="60000"/>
                    <a:lumOff val="40000"/>
                  </a:schemeClr>
                </a:solidFill>
                <a:latin typeface="Liberation Sans" pitchFamily="18"/>
                <a:ea typeface="Noto Sans CJK SC Regular" pitchFamily="2"/>
                <a:cs typeface="FreeSans" pitchFamily="2"/>
              </a:rPr>
              <a:t>airglow</a:t>
            </a:r>
            <a:r>
              <a:rPr lang="pt-PT" sz="1400" b="1" dirty="0">
                <a:solidFill>
                  <a:schemeClr val="accent1">
                    <a:lumMod val="60000"/>
                    <a:lumOff val="40000"/>
                  </a:schemeClr>
                </a:solidFill>
                <a:latin typeface="Liberation Sans" pitchFamily="18"/>
                <a:ea typeface="Noto Sans CJK SC Regular" pitchFamily="2"/>
                <a:cs typeface="FreeSans" pitchFamily="2"/>
              </a:rPr>
              <a:t> </a:t>
            </a:r>
            <a:r>
              <a:rPr lang="pt-PT" sz="1400" b="1" dirty="0" err="1">
                <a:solidFill>
                  <a:schemeClr val="accent1">
                    <a:lumMod val="60000"/>
                    <a:lumOff val="40000"/>
                  </a:schemeClr>
                </a:solidFill>
                <a:latin typeface="Liberation Sans" pitchFamily="18"/>
                <a:ea typeface="Noto Sans CJK SC Regular" pitchFamily="2"/>
                <a:cs typeface="FreeSans" pitchFamily="2"/>
              </a:rPr>
              <a:t>observed</a:t>
            </a:r>
            <a:r>
              <a:rPr lang="pt-PT" sz="1400" b="1" dirty="0">
                <a:solidFill>
                  <a:schemeClr val="accent1">
                    <a:lumMod val="60000"/>
                    <a:lumOff val="40000"/>
                  </a:schemeClr>
                </a:solidFill>
                <a:latin typeface="Liberation Sans" pitchFamily="18"/>
                <a:ea typeface="Noto Sans CJK SC Regular" pitchFamily="2"/>
                <a:cs typeface="FreeSans" pitchFamily="2"/>
              </a:rPr>
              <a:t> </a:t>
            </a:r>
            <a:r>
              <a:rPr lang="pt-PT" sz="1400" b="1" dirty="0" err="1">
                <a:solidFill>
                  <a:schemeClr val="accent1">
                    <a:lumMod val="60000"/>
                    <a:lumOff val="40000"/>
                  </a:schemeClr>
                </a:solidFill>
                <a:latin typeface="Liberation Sans" pitchFamily="18"/>
                <a:ea typeface="Noto Sans CJK SC Regular" pitchFamily="2"/>
                <a:cs typeface="FreeSans" pitchFamily="2"/>
              </a:rPr>
              <a:t>by</a:t>
            </a:r>
            <a:r>
              <a:rPr lang="pt-PT" sz="1400" b="1" dirty="0">
                <a:solidFill>
                  <a:schemeClr val="accent1">
                    <a:lumMod val="60000"/>
                    <a:lumOff val="40000"/>
                  </a:schemeClr>
                </a:solidFill>
                <a:latin typeface="Liberation Sans" pitchFamily="18"/>
                <a:ea typeface="Noto Sans CJK SC Regular" pitchFamily="2"/>
                <a:cs typeface="FreeSans" pitchFamily="2"/>
              </a:rPr>
              <a:t> VIRTIS/VEX </a:t>
            </a:r>
            <a:r>
              <a:rPr lang="pt-PT" sz="1400" b="1" i="1" dirty="0">
                <a:solidFill>
                  <a:schemeClr val="accent1">
                    <a:lumMod val="60000"/>
                    <a:lumOff val="40000"/>
                  </a:schemeClr>
                </a:solidFill>
                <a:latin typeface="Liberation Sans" pitchFamily="18"/>
                <a:ea typeface="Noto Sans CJK SC Regular" pitchFamily="2"/>
                <a:cs typeface="FreeSans" pitchFamily="2"/>
              </a:rPr>
              <a:t>(</a:t>
            </a:r>
            <a:r>
              <a:rPr lang="pt-PT" sz="1400" b="1" i="1" dirty="0" err="1">
                <a:solidFill>
                  <a:schemeClr val="accent1">
                    <a:lumMod val="60000"/>
                    <a:lumOff val="40000"/>
                  </a:schemeClr>
                </a:solidFill>
                <a:latin typeface="Liberation Sans" pitchFamily="18"/>
                <a:ea typeface="Noto Sans CJK SC Regular" pitchFamily="2"/>
                <a:cs typeface="FreeSans" pitchFamily="2"/>
              </a:rPr>
              <a:t>Soret</a:t>
            </a:r>
            <a:r>
              <a:rPr lang="pt-PT" sz="1400" b="1" i="1" dirty="0">
                <a:solidFill>
                  <a:schemeClr val="accent1">
                    <a:lumMod val="60000"/>
                    <a:lumOff val="40000"/>
                  </a:schemeClr>
                </a:solidFill>
                <a:latin typeface="Liberation Sans" pitchFamily="18"/>
                <a:ea typeface="Noto Sans CJK SC Regular" pitchFamily="2"/>
                <a:cs typeface="FreeSans" pitchFamily="2"/>
              </a:rPr>
              <a:t> </a:t>
            </a:r>
            <a:r>
              <a:rPr lang="pt-PT" sz="1400" b="1" i="1" dirty="0" err="1">
                <a:solidFill>
                  <a:schemeClr val="accent1">
                    <a:lumMod val="60000"/>
                    <a:lumOff val="40000"/>
                  </a:schemeClr>
                </a:solidFill>
                <a:latin typeface="Liberation Sans" pitchFamily="18"/>
                <a:ea typeface="Noto Sans CJK SC Regular" pitchFamily="2"/>
                <a:cs typeface="FreeSans" pitchFamily="2"/>
              </a:rPr>
              <a:t>et</a:t>
            </a:r>
            <a:r>
              <a:rPr lang="pt-PT" sz="1400" b="1" i="1" dirty="0">
                <a:solidFill>
                  <a:schemeClr val="accent1">
                    <a:lumMod val="60000"/>
                    <a:lumOff val="40000"/>
                  </a:schemeClr>
                </a:solidFill>
                <a:latin typeface="Liberation Sans" pitchFamily="18"/>
                <a:ea typeface="Noto Sans CJK SC Regular" pitchFamily="2"/>
                <a:cs typeface="FreeSans" pitchFamily="2"/>
              </a:rPr>
              <a:t> al. 2014)</a:t>
            </a:r>
            <a:endParaRPr lang="pt-PT" b="1" i="1" dirty="0">
              <a:solidFill>
                <a:schemeClr val="accent1">
                  <a:lumMod val="60000"/>
                  <a:lumOff val="40000"/>
                </a:schemeClr>
              </a:solidFill>
              <a:latin typeface="Liberation Sans" pitchFamily="18"/>
              <a:ea typeface="Noto Sans CJK SC Regular" pitchFamily="2"/>
              <a:cs typeface="FreeSans" pitchFamily="2"/>
            </a:endParaRPr>
          </a:p>
        </p:txBody>
      </p:sp>
      <p:sp>
        <p:nvSpPr>
          <p:cNvPr id="15" name="TextBox 14">
            <a:extLst>
              <a:ext uri="{FF2B5EF4-FFF2-40B4-BE49-F238E27FC236}">
                <a16:creationId xmlns:a16="http://schemas.microsoft.com/office/drawing/2014/main" id="{553A64E5-89AF-2D69-862E-703A6E782BC5}"/>
              </a:ext>
            </a:extLst>
          </p:cNvPr>
          <p:cNvSpPr txBox="1"/>
          <p:nvPr/>
        </p:nvSpPr>
        <p:spPr>
          <a:xfrm>
            <a:off x="4787515" y="6580112"/>
            <a:ext cx="2654894" cy="276999"/>
          </a:xfrm>
          <a:prstGeom prst="rect">
            <a:avLst/>
          </a:prstGeom>
          <a:noFill/>
        </p:spPr>
        <p:txBody>
          <a:bodyPr wrap="none" rtlCol="0">
            <a:spAutoFit/>
          </a:bodyPr>
          <a:lstStyle/>
          <a:p>
            <a:r>
              <a:rPr lang="en-GB" sz="1200" dirty="0" err="1">
                <a:solidFill>
                  <a:srgbClr val="FFC000"/>
                </a:solidFill>
              </a:rPr>
              <a:t>G.Gilli</a:t>
            </a:r>
            <a:r>
              <a:rPr lang="en-GB" sz="1200" dirty="0">
                <a:solidFill>
                  <a:srgbClr val="FFC000"/>
                </a:solidFill>
              </a:rPr>
              <a:t> @ EGU 2022, Session PS9.1</a:t>
            </a:r>
          </a:p>
        </p:txBody>
      </p:sp>
      <p:sp>
        <p:nvSpPr>
          <p:cNvPr id="5" name="TextBox 4">
            <a:extLst>
              <a:ext uri="{FF2B5EF4-FFF2-40B4-BE49-F238E27FC236}">
                <a16:creationId xmlns:a16="http://schemas.microsoft.com/office/drawing/2014/main" id="{1DBE00CA-44E8-0D40-5C53-22352BDBB38C}"/>
              </a:ext>
            </a:extLst>
          </p:cNvPr>
          <p:cNvSpPr txBox="1"/>
          <p:nvPr/>
        </p:nvSpPr>
        <p:spPr>
          <a:xfrm>
            <a:off x="309797" y="1776222"/>
            <a:ext cx="4842047" cy="369332"/>
          </a:xfrm>
          <a:prstGeom prst="rect">
            <a:avLst/>
          </a:prstGeom>
          <a:noFill/>
        </p:spPr>
        <p:txBody>
          <a:bodyPr wrap="square" rtlCol="0">
            <a:spAutoFit/>
          </a:bodyPr>
          <a:lstStyle/>
          <a:p>
            <a:r>
              <a:rPr lang="en-GB" dirty="0">
                <a:solidFill>
                  <a:srgbClr val="FF0000"/>
                </a:solidFill>
              </a:rPr>
              <a:t>1.27 um airglow with wind arrows at 95 km</a:t>
            </a:r>
          </a:p>
        </p:txBody>
      </p:sp>
      <p:sp>
        <p:nvSpPr>
          <p:cNvPr id="9" name="TextBox 8">
            <a:extLst>
              <a:ext uri="{FF2B5EF4-FFF2-40B4-BE49-F238E27FC236}">
                <a16:creationId xmlns:a16="http://schemas.microsoft.com/office/drawing/2014/main" id="{050CEE93-ECE9-E844-B676-15305CDB6B78}"/>
              </a:ext>
            </a:extLst>
          </p:cNvPr>
          <p:cNvSpPr txBox="1"/>
          <p:nvPr/>
        </p:nvSpPr>
        <p:spPr>
          <a:xfrm>
            <a:off x="3250889" y="6198700"/>
            <a:ext cx="2261414" cy="338554"/>
          </a:xfrm>
          <a:prstGeom prst="rect">
            <a:avLst/>
          </a:prstGeom>
          <a:solidFill>
            <a:schemeClr val="bg1"/>
          </a:solidFill>
        </p:spPr>
        <p:txBody>
          <a:bodyPr wrap="square" rtlCol="0">
            <a:spAutoFit/>
          </a:bodyPr>
          <a:lstStyle/>
          <a:p>
            <a:pPr defTabSz="829544"/>
            <a:r>
              <a:rPr lang="en-GB" sz="1600" b="1" i="1" dirty="0">
                <a:latin typeface="Arial"/>
              </a:rPr>
              <a:t>Navarro et al. 2021</a:t>
            </a:r>
          </a:p>
        </p:txBody>
      </p:sp>
      <p:pic>
        <p:nvPicPr>
          <p:cNvPr id="19" name="Venus_Expres_south-pole.jpg">
            <a:extLst>
              <a:ext uri="{FF2B5EF4-FFF2-40B4-BE49-F238E27FC236}">
                <a16:creationId xmlns:a16="http://schemas.microsoft.com/office/drawing/2014/main" id="{5C1AC0EE-9CE7-1CDF-1F9A-12720412AF73}"/>
              </a:ext>
            </a:extLst>
          </p:cNvPr>
          <p:cNvPicPr/>
          <p:nvPr/>
        </p:nvPicPr>
        <p:blipFill>
          <a:blip r:embed="rId7"/>
          <a:stretch/>
        </p:blipFill>
        <p:spPr>
          <a:xfrm rot="10809600">
            <a:off x="1699" y="-240817"/>
            <a:ext cx="2042431" cy="1220348"/>
          </a:xfrm>
          <a:prstGeom prst="rect">
            <a:avLst/>
          </a:prstGeom>
          <a:ln w="12600">
            <a:noFill/>
          </a:ln>
        </p:spPr>
      </p:pic>
    </p:spTree>
    <p:extLst>
      <p:ext uri="{BB962C8B-B14F-4D97-AF65-F5344CB8AC3E}">
        <p14:creationId xmlns:p14="http://schemas.microsoft.com/office/powerpoint/2010/main" val="12691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0"/>
                                  </p:stCondLst>
                                  <p:childTnLst>
                                    <p:cmd type="call" cmd="playFrom(0.0)">
                                      <p:cBhvr>
                                        <p:cTn id="6" dur="39933" fill="hold"/>
                                        <p:tgtEl>
                                          <p:spTgt spid="3"/>
                                        </p:tgtEl>
                                      </p:cBhvr>
                                    </p:cmd>
                                  </p:childTnLst>
                                </p:cTn>
                              </p:par>
                              <p:par>
                                <p:cTn id="7" presetID="1" presetClass="entr" presetSubtype="0" fill="hold" grpId="0" nodeType="withEffect">
                                  <p:stCondLst>
                                    <p:cond delay="900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93" name="Text Box 1">
            <a:extLst>
              <a:ext uri="{FF2B5EF4-FFF2-40B4-BE49-F238E27FC236}">
                <a16:creationId xmlns:a16="http://schemas.microsoft.com/office/drawing/2014/main" id="{19AA4F19-3580-E047-977A-78A62C94B9AD}"/>
              </a:ext>
            </a:extLst>
          </p:cNvPr>
          <p:cNvSpPr txBox="1">
            <a:spLocks noChangeArrowheads="1"/>
          </p:cNvSpPr>
          <p:nvPr/>
        </p:nvSpPr>
        <p:spPr bwMode="auto">
          <a:xfrm>
            <a:off x="84217" y="941164"/>
            <a:ext cx="4297681" cy="2945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WenQuanYi Zen Hei Sharp" charset="0"/>
                <a:cs typeface="WenQuanYi Zen Hei Sharp" charset="0"/>
              </a:defRPr>
            </a:lvl9pPr>
          </a:lstStyle>
          <a:p>
            <a:pPr marL="0" marR="0" lvl="0" indent="0" algn="l" defTabSz="914400" rtl="0" eaLnBrk="1" fontAlgn="auto" latinLnBrk="0" hangingPunct="1">
              <a:lnSpc>
                <a:spcPct val="90000"/>
              </a:lnSpc>
              <a:spcBef>
                <a:spcPct val="0"/>
              </a:spcBef>
              <a:spcAft>
                <a:spcPts val="600"/>
              </a:spcAft>
              <a:buClrTx/>
              <a:buSzTx/>
              <a:buFontTx/>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pPr>
            <a:r>
              <a:rPr kumimoji="0" lang="en-US" altLang="en-PT" sz="4000" b="1" i="0" u="none" strike="noStrike" kern="1200" cap="none" spc="0" normalizeH="0" baseline="0" noProof="0" dirty="0">
                <a:ln>
                  <a:noFill/>
                </a:ln>
                <a:solidFill>
                  <a:srgbClr val="FFFFFF"/>
                </a:solidFill>
                <a:effectLst/>
                <a:uLnTx/>
                <a:uFillTx/>
                <a:latin typeface="Calibri Light" panose="020F0302020204030204"/>
                <a:ea typeface="+mj-ea"/>
                <a:cs typeface="+mj-cs"/>
              </a:rPr>
              <a:t>Simulations:</a:t>
            </a:r>
          </a:p>
          <a:p>
            <a:pPr marL="0" marR="0" lvl="0" indent="0" algn="l" defTabSz="914400" rtl="0" eaLnBrk="1" fontAlgn="auto" latinLnBrk="0" hangingPunct="1">
              <a:lnSpc>
                <a:spcPct val="90000"/>
              </a:lnSpc>
              <a:spcBef>
                <a:spcPct val="0"/>
              </a:spcBef>
              <a:spcAft>
                <a:spcPts val="600"/>
              </a:spcAft>
              <a:buClrTx/>
              <a:buSzTx/>
              <a:buFontTx/>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pPr>
            <a:r>
              <a:rPr kumimoji="0" lang="en-US" altLang="en-PT" sz="4000" b="1" i="0" u="none" strike="noStrike" kern="1200" cap="none" spc="0" normalizeH="0" baseline="0" noProof="0" dirty="0">
                <a:ln>
                  <a:noFill/>
                </a:ln>
                <a:solidFill>
                  <a:srgbClr val="FFFFFF"/>
                </a:solidFill>
                <a:effectLst/>
                <a:uLnTx/>
                <a:uFillTx/>
                <a:latin typeface="Calibri Light" panose="020F0302020204030204"/>
                <a:ea typeface="+mj-ea"/>
                <a:cs typeface="+mj-cs"/>
              </a:rPr>
              <a:t>LMDZ Mars GCM</a:t>
            </a:r>
          </a:p>
          <a:p>
            <a:pPr>
              <a:lnSpc>
                <a:spcPct val="90000"/>
              </a:lnSpc>
              <a:spcBef>
                <a:spcPct val="0"/>
              </a:spcBef>
              <a:spcAft>
                <a:spcPts val="600"/>
              </a:spcAft>
              <a:defRPr/>
            </a:pPr>
            <a:r>
              <a:rPr lang="en-US" altLang="en-PT" sz="2000" b="1" dirty="0">
                <a:solidFill>
                  <a:srgbClr val="002060"/>
                </a:solidFill>
              </a:rPr>
              <a:t>Ground-to-exosphere</a:t>
            </a:r>
            <a:r>
              <a:rPr lang="en-US" altLang="en-PT" sz="2000" dirty="0">
                <a:solidFill>
                  <a:srgbClr val="002060"/>
                </a:solidFill>
              </a:rPr>
              <a:t> </a:t>
            </a:r>
            <a:r>
              <a:rPr lang="en-US" altLang="en-PT" sz="2000" b="1" dirty="0">
                <a:solidFill>
                  <a:srgbClr val="002060"/>
                </a:solidFill>
              </a:rPr>
              <a:t>3D model </a:t>
            </a:r>
          </a:p>
          <a:p>
            <a:pPr>
              <a:lnSpc>
                <a:spcPct val="90000"/>
              </a:lnSpc>
              <a:spcBef>
                <a:spcPct val="0"/>
              </a:spcBef>
              <a:spcAft>
                <a:spcPts val="600"/>
              </a:spcAft>
              <a:defRPr/>
            </a:pPr>
            <a:r>
              <a:rPr lang="en-US" altLang="en-PT" sz="2000" dirty="0">
                <a:solidFill>
                  <a:srgbClr val="002060"/>
                </a:solidFill>
              </a:rPr>
              <a:t>(~0-250 km)</a:t>
            </a:r>
          </a:p>
          <a:p>
            <a:pPr marL="0" marR="0" lvl="0" indent="0" algn="l" defTabSz="914400" rtl="0" eaLnBrk="1" fontAlgn="auto" latinLnBrk="0" hangingPunct="1">
              <a:lnSpc>
                <a:spcPct val="90000"/>
              </a:lnSpc>
              <a:spcBef>
                <a:spcPct val="0"/>
              </a:spcBef>
              <a:spcAft>
                <a:spcPts val="600"/>
              </a:spcAft>
              <a:buClrTx/>
              <a:buSzTx/>
              <a:buFontTx/>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pPr>
            <a:endParaRPr kumimoji="0" lang="en-US" altLang="en-PT" sz="4000" b="1"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
        <p:nvSpPr>
          <p:cNvPr id="74" name="Arc 7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2">
            <a:extLst>
              <a:ext uri="{FF2B5EF4-FFF2-40B4-BE49-F238E27FC236}">
                <a16:creationId xmlns:a16="http://schemas.microsoft.com/office/drawing/2014/main" id="{51CFD405-8F22-E341-9025-8B61A54B9D88}"/>
              </a:ext>
            </a:extLst>
          </p:cNvPr>
          <p:cNvSpPr>
            <a:spLocks noChangeArrowheads="1"/>
          </p:cNvSpPr>
          <p:nvPr/>
        </p:nvSpPr>
        <p:spPr bwMode="auto">
          <a:xfrm>
            <a:off x="4305593" y="641268"/>
            <a:ext cx="7648902" cy="5278716"/>
          </a:xfrm>
          <a:prstGeom prst="rect">
            <a:avLst/>
          </a:prstGeo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a:bodyPr>
          <a:lstStyle>
            <a:lvl1pPr marL="379413" indent="-379413">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1pPr>
            <a:lvl2pPr>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2pPr>
            <a:lvl3pPr>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3pPr>
            <a:lvl4pPr>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4pPr>
            <a:lvl5pPr>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Noto Sans CJK SC Regular" charset="0"/>
                <a:cs typeface="Noto Sans CJK SC Regular" charset="0"/>
              </a:defRPr>
            </a:lvl9pPr>
          </a:lstStyle>
          <a:p>
            <a:pPr marL="0" marR="0" lvl="0" indent="0" algn="l" defTabSz="914400" rtl="0" eaLnBrk="1" fontAlgn="auto" latinLnBrk="0" hangingPunct="1">
              <a:lnSpc>
                <a:spcPct val="90000"/>
              </a:lnSpc>
              <a:spcBef>
                <a:spcPts val="0"/>
              </a:spcBef>
              <a:spcAft>
                <a:spcPts val="600"/>
              </a:spcAft>
              <a:buClr>
                <a:prstClr val="black"/>
              </a:buClr>
              <a:buSzTx/>
              <a:tabLst>
                <a:tab pos="0" algn="l"/>
                <a:tab pos="449263" algn="l"/>
                <a:tab pos="898525" algn="l"/>
                <a:tab pos="1347788" algn="l"/>
                <a:tab pos="1797050" algn="l"/>
                <a:tab pos="2246313" algn="l"/>
                <a:tab pos="2695575" algn="l"/>
                <a:tab pos="3144838" algn="l"/>
                <a:tab pos="3594100" algn="l"/>
                <a:tab pos="4043363" algn="l"/>
                <a:tab pos="4492625" algn="l"/>
              </a:tabLst>
              <a:defRPr/>
            </a:pPr>
            <a:endParaRPr kumimoji="0" lang="en-US" altLang="en-PT" sz="2800" b="0" i="0" u="none" strike="noStrike" kern="1200" cap="none" spc="0" normalizeH="0" baseline="0" noProof="0" dirty="0">
              <a:ln>
                <a:noFill/>
              </a:ln>
              <a:solidFill>
                <a:schemeClr val="accent3">
                  <a:lumMod val="20000"/>
                  <a:lumOff val="80000"/>
                </a:scheme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29CCB8-0D6E-1F4A-9D68-06E5FF424B3E}"/>
              </a:ext>
            </a:extLst>
          </p:cNvPr>
          <p:cNvSpPr/>
          <p:nvPr/>
        </p:nvSpPr>
        <p:spPr>
          <a:xfrm>
            <a:off x="47500" y="4440818"/>
            <a:ext cx="3773990" cy="1640449"/>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altLang="en-PT" sz="1400" b="1" i="0" u="sng" strike="noStrike" kern="1200" cap="none" spc="0" normalizeH="0" baseline="0" noProof="0" dirty="0">
                <a:ln>
                  <a:noFill/>
                </a:ln>
                <a:solidFill>
                  <a:prstClr val="black"/>
                </a:solidFill>
                <a:effectLst/>
                <a:uLnTx/>
                <a:uFillTx/>
                <a:latin typeface="Calibri" panose="020F0502020204030204"/>
                <a:ea typeface="+mn-ea"/>
                <a:cs typeface="+mn-cs"/>
              </a:rPr>
              <a:t>Some references: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altLang="en-PT" sz="1400" b="1" i="0" u="none" strike="noStrike" kern="1200" cap="none" spc="0" normalizeH="0" baseline="0" noProof="0" dirty="0">
                <a:ln>
                  <a:noFill/>
                </a:ln>
                <a:solidFill>
                  <a:prstClr val="black"/>
                </a:solidFill>
                <a:effectLst/>
                <a:uLnTx/>
                <a:uFillTx/>
                <a:latin typeface="Calibri" panose="020F0502020204030204"/>
                <a:ea typeface="+mn-ea"/>
                <a:cs typeface="+mn-cs"/>
              </a:rPr>
              <a:t>Forget et al. (1999);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altLang="en-PT" sz="1400" b="1" i="0" u="none" strike="noStrike" kern="1200" cap="none" spc="0" normalizeH="0" baseline="0" noProof="0" dirty="0">
                <a:ln>
                  <a:noFill/>
                </a:ln>
                <a:solidFill>
                  <a:prstClr val="black"/>
                </a:solidFill>
                <a:effectLst/>
                <a:uLnTx/>
                <a:uFillTx/>
                <a:latin typeface="Calibri" panose="020F0502020204030204"/>
                <a:ea typeface="+mn-ea"/>
                <a:cs typeface="+mn-cs"/>
              </a:rPr>
              <a:t>Madeleine et al. (2012);Navarro et al. (2014)</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altLang="en-PT" sz="1400" b="1" i="0" u="none" strike="noStrike" kern="1200" cap="none" spc="0" normalizeH="0" baseline="0" noProof="0" dirty="0">
                <a:ln>
                  <a:noFill/>
                </a:ln>
                <a:solidFill>
                  <a:prstClr val="black"/>
                </a:solidFill>
                <a:effectLst/>
                <a:uLnTx/>
                <a:uFillTx/>
                <a:latin typeface="Calibri" panose="020F0502020204030204"/>
                <a:ea typeface="+mn-ea"/>
                <a:cs typeface="+mn-cs"/>
              </a:rPr>
              <a:t>Gonzalez-Galindo et al. 2015,2021</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altLang="en-PT" sz="1400" b="1" i="0" u="none" strike="noStrike" kern="1200" cap="none" spc="0" normalizeH="0" baseline="0" noProof="0" dirty="0" err="1">
                <a:ln>
                  <a:noFill/>
                </a:ln>
                <a:solidFill>
                  <a:prstClr val="black"/>
                </a:solidFill>
                <a:effectLst/>
                <a:uLnTx/>
                <a:uFillTx/>
                <a:latin typeface="Calibri" panose="020F0502020204030204"/>
                <a:ea typeface="+mn-ea"/>
                <a:cs typeface="+mn-cs"/>
              </a:rPr>
              <a:t>Gilli</a:t>
            </a:r>
            <a:r>
              <a:rPr kumimoji="0" lang="en-US" altLang="en-PT" sz="1400" b="1" i="0" u="none" strike="noStrike" kern="1200" cap="none" spc="0" normalizeH="0" baseline="0" noProof="0" dirty="0">
                <a:ln>
                  <a:noFill/>
                </a:ln>
                <a:solidFill>
                  <a:prstClr val="black"/>
                </a:solidFill>
                <a:effectLst/>
                <a:uLnTx/>
                <a:uFillTx/>
                <a:latin typeface="Calibri" panose="020F0502020204030204"/>
                <a:ea typeface="+mn-ea"/>
                <a:cs typeface="+mn-cs"/>
              </a:rPr>
              <a:t> et al. (2020)</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altLang="en-PT" sz="1400" b="1" dirty="0" err="1">
                <a:solidFill>
                  <a:prstClr val="black"/>
                </a:solidFill>
                <a:latin typeface="Calibri" panose="020F0502020204030204"/>
              </a:rPr>
              <a:t>Chaufray</a:t>
            </a:r>
            <a:r>
              <a:rPr lang="en-US" altLang="en-PT" sz="1400" b="1" dirty="0">
                <a:solidFill>
                  <a:prstClr val="black"/>
                </a:solidFill>
                <a:latin typeface="Calibri" panose="020F0502020204030204"/>
              </a:rPr>
              <a:t> et al. (2021)</a:t>
            </a:r>
            <a:endParaRPr kumimoji="0" lang="en-US" altLang="en-PT"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B961562-F1AD-95CE-E90F-4A188CF2DA20}"/>
              </a:ext>
            </a:extLst>
          </p:cNvPr>
          <p:cNvSpPr txBox="1"/>
          <p:nvPr/>
        </p:nvSpPr>
        <p:spPr>
          <a:xfrm>
            <a:off x="3915357" y="146593"/>
            <a:ext cx="8039137" cy="3062377"/>
          </a:xfrm>
          <a:prstGeom prst="rect">
            <a:avLst/>
          </a:prstGeom>
          <a:noFill/>
        </p:spPr>
        <p:txBody>
          <a:bodyPr wrap="square" rtlCol="0">
            <a:spAutoFit/>
          </a:bodyPr>
          <a:lstStyle/>
          <a:p>
            <a:pPr lvl="0" algn="ctr">
              <a:lnSpc>
                <a:spcPct val="90000"/>
              </a:lnSpc>
              <a:spcAft>
                <a:spcPts val="600"/>
              </a:spcAft>
              <a:tabLst>
                <a:tab pos="0" algn="l"/>
                <a:tab pos="449263" algn="l"/>
                <a:tab pos="898525" algn="l"/>
                <a:tab pos="1347788" algn="l"/>
                <a:tab pos="1797050" algn="l"/>
                <a:tab pos="2246313" algn="l"/>
                <a:tab pos="2695575" algn="l"/>
                <a:tab pos="3144838" algn="l"/>
                <a:tab pos="3594100" algn="l"/>
                <a:tab pos="4043363" algn="l"/>
                <a:tab pos="4492625" algn="l"/>
              </a:tabLst>
              <a:defRPr/>
            </a:pPr>
            <a:r>
              <a:rPr lang="en-US" altLang="en-PT" sz="2800" b="1" dirty="0">
                <a:solidFill>
                  <a:schemeClr val="accent2">
                    <a:lumMod val="75000"/>
                  </a:schemeClr>
                </a:solidFill>
              </a:rPr>
              <a:t>Recent improvements </a:t>
            </a:r>
          </a:p>
          <a:p>
            <a:pPr lvl="0" algn="ctr">
              <a:lnSpc>
                <a:spcPct val="90000"/>
              </a:lnSpc>
              <a:spcAft>
                <a:spcPts val="600"/>
              </a:spcAft>
              <a:tabLst>
                <a:tab pos="0" algn="l"/>
                <a:tab pos="449263" algn="l"/>
                <a:tab pos="898525" algn="l"/>
                <a:tab pos="1347788" algn="l"/>
                <a:tab pos="1797050" algn="l"/>
                <a:tab pos="2246313" algn="l"/>
                <a:tab pos="2695575" algn="l"/>
                <a:tab pos="3144838" algn="l"/>
                <a:tab pos="3594100" algn="l"/>
                <a:tab pos="4043363" algn="l"/>
                <a:tab pos="4492625" algn="l"/>
              </a:tabLst>
              <a:defRPr/>
            </a:pPr>
            <a:r>
              <a:rPr lang="en-US" altLang="en-PT" b="1" dirty="0">
                <a:solidFill>
                  <a:schemeClr val="accent2">
                    <a:lumMod val="75000"/>
                  </a:schemeClr>
                </a:solidFill>
              </a:rPr>
              <a:t>(relevant for the upper atmosphere)</a:t>
            </a:r>
          </a:p>
          <a:p>
            <a:pPr marL="342900" lvl="0" indent="-342900">
              <a:lnSpc>
                <a:spcPct val="90000"/>
              </a:lnSpc>
              <a:spcAft>
                <a:spcPts val="600"/>
              </a:spcAft>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Lst>
              <a:defRPr/>
            </a:pPr>
            <a:r>
              <a:rPr lang="en-US" altLang="en-PT" dirty="0">
                <a:solidFill>
                  <a:schemeClr val="bg1"/>
                </a:solidFill>
              </a:rPr>
              <a:t>Update of the non-orographic GW parameterization described in </a:t>
            </a:r>
            <a:r>
              <a:rPr lang="en-US" altLang="en-PT" dirty="0" err="1">
                <a:solidFill>
                  <a:schemeClr val="bg1"/>
                </a:solidFill>
              </a:rPr>
              <a:t>Gilli</a:t>
            </a:r>
            <a:r>
              <a:rPr lang="en-US" altLang="en-PT" dirty="0">
                <a:solidFill>
                  <a:schemeClr val="bg1"/>
                </a:solidFill>
              </a:rPr>
              <a:t> et al. 2020</a:t>
            </a:r>
          </a:p>
          <a:p>
            <a:pPr marL="342900" lvl="0" indent="-342900">
              <a:lnSpc>
                <a:spcPct val="90000"/>
              </a:lnSpc>
              <a:spcAft>
                <a:spcPts val="600"/>
              </a:spcAft>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Lst>
              <a:defRPr/>
            </a:pPr>
            <a:r>
              <a:rPr lang="en-US" altLang="en-PT" dirty="0">
                <a:solidFill>
                  <a:schemeClr val="bg1"/>
                </a:solidFill>
              </a:rPr>
              <a:t>Coupling lower-upper atmosphere: inclusion of microphysics of water ice clouds</a:t>
            </a:r>
          </a:p>
          <a:p>
            <a:pPr marL="342900" lvl="0" indent="-342900">
              <a:lnSpc>
                <a:spcPct val="90000"/>
              </a:lnSpc>
              <a:spcAft>
                <a:spcPts val="600"/>
              </a:spcAft>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Lst>
              <a:defRPr/>
            </a:pPr>
            <a:r>
              <a:rPr lang="en-US" altLang="en-PT" dirty="0">
                <a:solidFill>
                  <a:schemeClr val="bg1"/>
                </a:solidFill>
              </a:rPr>
              <a:t>Incorporation of  chemistry of H</a:t>
            </a:r>
            <a:r>
              <a:rPr lang="en-US" altLang="en-PT" baseline="-25000" dirty="0">
                <a:solidFill>
                  <a:schemeClr val="bg1"/>
                </a:solidFill>
              </a:rPr>
              <a:t>2</a:t>
            </a:r>
            <a:r>
              <a:rPr lang="en-US" altLang="en-PT" dirty="0">
                <a:solidFill>
                  <a:schemeClr val="bg1"/>
                </a:solidFill>
              </a:rPr>
              <a:t>O+ and derived ions</a:t>
            </a:r>
          </a:p>
          <a:p>
            <a:pPr marL="342900" lvl="0" indent="-342900">
              <a:lnSpc>
                <a:spcPct val="90000"/>
              </a:lnSpc>
              <a:spcAft>
                <a:spcPts val="600"/>
              </a:spcAft>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Lst>
              <a:defRPr/>
            </a:pPr>
            <a:r>
              <a:rPr lang="en-US" altLang="en-PT" dirty="0">
                <a:solidFill>
                  <a:schemeClr val="bg1"/>
                </a:solidFill>
              </a:rPr>
              <a:t>Improved model deuterium fractionation (</a:t>
            </a:r>
            <a:r>
              <a:rPr lang="en-US" altLang="en-PT" dirty="0" err="1">
                <a:solidFill>
                  <a:schemeClr val="bg1"/>
                </a:solidFill>
              </a:rPr>
              <a:t>Vals</a:t>
            </a:r>
            <a:r>
              <a:rPr lang="en-US" altLang="en-PT" dirty="0">
                <a:solidFill>
                  <a:schemeClr val="bg1"/>
                </a:solidFill>
              </a:rPr>
              <a:t> et al. submitted) </a:t>
            </a:r>
          </a:p>
          <a:p>
            <a:pPr marL="342900" lvl="0" indent="-342900">
              <a:lnSpc>
                <a:spcPct val="90000"/>
              </a:lnSpc>
              <a:spcAft>
                <a:spcPts val="600"/>
              </a:spcAft>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Lst>
              <a:defRPr/>
            </a:pPr>
            <a:endParaRPr lang="en-US" altLang="en-PT" sz="2000" b="1" dirty="0">
              <a:solidFill>
                <a:schemeClr val="bg1"/>
              </a:solidFill>
            </a:endParaRPr>
          </a:p>
          <a:p>
            <a:pPr marL="457200" lvl="0" indent="-457200">
              <a:lnSpc>
                <a:spcPct val="90000"/>
              </a:lnSpc>
              <a:spcAft>
                <a:spcPts val="600"/>
              </a:spcAft>
              <a:buClr>
                <a:prstClr val="black"/>
              </a:buClr>
              <a:buFontTx/>
              <a:buAutoNum type="arabicPeriod"/>
              <a:tabLst>
                <a:tab pos="0" algn="l"/>
                <a:tab pos="449263" algn="l"/>
                <a:tab pos="898525" algn="l"/>
                <a:tab pos="1347788" algn="l"/>
                <a:tab pos="1797050" algn="l"/>
                <a:tab pos="2246313" algn="l"/>
                <a:tab pos="2695575" algn="l"/>
                <a:tab pos="3144838" algn="l"/>
                <a:tab pos="3594100" algn="l"/>
                <a:tab pos="4043363" algn="l"/>
                <a:tab pos="4492625" algn="l"/>
              </a:tabLst>
              <a:defRPr/>
            </a:pPr>
            <a:endParaRPr lang="en-US" altLang="en-PT" sz="1400" dirty="0">
              <a:solidFill>
                <a:schemeClr val="accent3">
                  <a:lumMod val="20000"/>
                  <a:lumOff val="80000"/>
                </a:schemeClr>
              </a:solidFill>
            </a:endParaRPr>
          </a:p>
          <a:p>
            <a:pPr lvl="0">
              <a:lnSpc>
                <a:spcPct val="90000"/>
              </a:lnSpc>
              <a:spcAft>
                <a:spcPts val="600"/>
              </a:spcAft>
              <a:tabLst>
                <a:tab pos="0" algn="l"/>
                <a:tab pos="449263" algn="l"/>
                <a:tab pos="898525" algn="l"/>
                <a:tab pos="1347788" algn="l"/>
                <a:tab pos="1797050" algn="l"/>
                <a:tab pos="2246313" algn="l"/>
                <a:tab pos="2695575" algn="l"/>
                <a:tab pos="3144838" algn="l"/>
                <a:tab pos="3594100" algn="l"/>
                <a:tab pos="4043363" algn="l"/>
                <a:tab pos="4492625" algn="l"/>
              </a:tabLst>
              <a:defRPr/>
            </a:pPr>
            <a:endParaRPr lang="en-US" altLang="en-PT" dirty="0">
              <a:solidFill>
                <a:prstClr val="black"/>
              </a:solidFill>
            </a:endParaRPr>
          </a:p>
        </p:txBody>
      </p:sp>
      <p:sp>
        <p:nvSpPr>
          <p:cNvPr id="11" name="TextBox 10">
            <a:extLst>
              <a:ext uri="{FF2B5EF4-FFF2-40B4-BE49-F238E27FC236}">
                <a16:creationId xmlns:a16="http://schemas.microsoft.com/office/drawing/2014/main" id="{39BBD98E-8FCA-EC94-F3F9-3AE555B163B6}"/>
              </a:ext>
            </a:extLst>
          </p:cNvPr>
          <p:cNvSpPr txBox="1"/>
          <p:nvPr/>
        </p:nvSpPr>
        <p:spPr>
          <a:xfrm>
            <a:off x="4787515" y="6580112"/>
            <a:ext cx="2654894" cy="276999"/>
          </a:xfrm>
          <a:prstGeom prst="rect">
            <a:avLst/>
          </a:prstGeom>
          <a:noFill/>
        </p:spPr>
        <p:txBody>
          <a:bodyPr wrap="none" rtlCol="0">
            <a:spAutoFit/>
          </a:bodyPr>
          <a:lstStyle/>
          <a:p>
            <a:r>
              <a:rPr lang="en-GB" sz="1200" dirty="0" err="1">
                <a:solidFill>
                  <a:srgbClr val="FFC000"/>
                </a:solidFill>
              </a:rPr>
              <a:t>G.Gilli</a:t>
            </a:r>
            <a:r>
              <a:rPr lang="en-GB" sz="1200" dirty="0">
                <a:solidFill>
                  <a:srgbClr val="FFC000"/>
                </a:solidFill>
              </a:rPr>
              <a:t> @ EGU 2022, Session PS9.1</a:t>
            </a:r>
          </a:p>
        </p:txBody>
      </p:sp>
      <p:pic>
        <p:nvPicPr>
          <p:cNvPr id="13" name="Image 1">
            <a:extLst>
              <a:ext uri="{FF2B5EF4-FFF2-40B4-BE49-F238E27FC236}">
                <a16:creationId xmlns:a16="http://schemas.microsoft.com/office/drawing/2014/main" id="{946EB96B-3DD4-DAB3-BD61-5CDF35294D5D}"/>
              </a:ext>
            </a:extLst>
          </p:cNvPr>
          <p:cNvPicPr/>
          <p:nvPr/>
        </p:nvPicPr>
        <p:blipFill>
          <a:blip r:embed="rId3"/>
          <a:stretch/>
        </p:blipFill>
        <p:spPr>
          <a:xfrm>
            <a:off x="10873690" y="-921228"/>
            <a:ext cx="2438249" cy="1798322"/>
          </a:xfrm>
          <a:prstGeom prst="rect">
            <a:avLst/>
          </a:prstGeom>
          <a:ln>
            <a:noFill/>
          </a:ln>
        </p:spPr>
      </p:pic>
      <p:pic>
        <p:nvPicPr>
          <p:cNvPr id="15" name="Picture 14">
            <a:extLst>
              <a:ext uri="{FF2B5EF4-FFF2-40B4-BE49-F238E27FC236}">
                <a16:creationId xmlns:a16="http://schemas.microsoft.com/office/drawing/2014/main" id="{75ABF539-9B34-8399-583F-A53089C07B0B}"/>
              </a:ext>
            </a:extLst>
          </p:cNvPr>
          <p:cNvPicPr>
            <a:picLocks noChangeAspect="1"/>
          </p:cNvPicPr>
          <p:nvPr/>
        </p:nvPicPr>
        <p:blipFill>
          <a:blip r:embed="rId4"/>
          <a:stretch>
            <a:fillRect/>
          </a:stretch>
        </p:blipFill>
        <p:spPr>
          <a:xfrm>
            <a:off x="4075506" y="2394866"/>
            <a:ext cx="5415929" cy="3938857"/>
          </a:xfrm>
          <a:prstGeom prst="rect">
            <a:avLst/>
          </a:prstGeom>
        </p:spPr>
      </p:pic>
      <p:sp>
        <p:nvSpPr>
          <p:cNvPr id="17" name="TextBox 16">
            <a:extLst>
              <a:ext uri="{FF2B5EF4-FFF2-40B4-BE49-F238E27FC236}">
                <a16:creationId xmlns:a16="http://schemas.microsoft.com/office/drawing/2014/main" id="{B3311004-CCA6-3DE9-CEEC-B801C2E4B1D0}"/>
              </a:ext>
            </a:extLst>
          </p:cNvPr>
          <p:cNvSpPr txBox="1"/>
          <p:nvPr/>
        </p:nvSpPr>
        <p:spPr>
          <a:xfrm>
            <a:off x="7156347" y="6307704"/>
            <a:ext cx="2859485" cy="338554"/>
          </a:xfrm>
          <a:prstGeom prst="rect">
            <a:avLst/>
          </a:prstGeom>
          <a:noFill/>
        </p:spPr>
        <p:txBody>
          <a:bodyPr wrap="square" rtlCol="0">
            <a:spAutoFit/>
          </a:bodyPr>
          <a:lstStyle/>
          <a:p>
            <a:r>
              <a:rPr lang="en-GB" sz="1600" dirty="0">
                <a:solidFill>
                  <a:schemeClr val="bg1"/>
                </a:solidFill>
              </a:rPr>
              <a:t>Credits: F. Gonzalez-Galindo</a:t>
            </a:r>
          </a:p>
        </p:txBody>
      </p:sp>
      <p:sp>
        <p:nvSpPr>
          <p:cNvPr id="3" name="TextBox 2">
            <a:extLst>
              <a:ext uri="{FF2B5EF4-FFF2-40B4-BE49-F238E27FC236}">
                <a16:creationId xmlns:a16="http://schemas.microsoft.com/office/drawing/2014/main" id="{0EA19C4E-4469-3674-7758-061651355311}"/>
              </a:ext>
            </a:extLst>
          </p:cNvPr>
          <p:cNvSpPr txBox="1"/>
          <p:nvPr/>
        </p:nvSpPr>
        <p:spPr>
          <a:xfrm>
            <a:off x="5022891" y="2405525"/>
            <a:ext cx="4297681" cy="369332"/>
          </a:xfrm>
          <a:prstGeom prst="rect">
            <a:avLst/>
          </a:prstGeom>
          <a:noFill/>
        </p:spPr>
        <p:txBody>
          <a:bodyPr wrap="square" rtlCol="0">
            <a:spAutoFit/>
          </a:bodyPr>
          <a:lstStyle/>
          <a:p>
            <a:r>
              <a:rPr lang="en-GB" b="1" dirty="0">
                <a:solidFill>
                  <a:srgbClr val="C00000"/>
                </a:solidFill>
              </a:rPr>
              <a:t>Interannual variability of H escape </a:t>
            </a:r>
          </a:p>
        </p:txBody>
      </p:sp>
      <p:sp>
        <p:nvSpPr>
          <p:cNvPr id="21" name="TextBox 20">
            <a:extLst>
              <a:ext uri="{FF2B5EF4-FFF2-40B4-BE49-F238E27FC236}">
                <a16:creationId xmlns:a16="http://schemas.microsoft.com/office/drawing/2014/main" id="{DD16DD02-53F6-343B-D5FB-C695E8AC88BB}"/>
              </a:ext>
            </a:extLst>
          </p:cNvPr>
          <p:cNvSpPr txBox="1"/>
          <p:nvPr/>
        </p:nvSpPr>
        <p:spPr>
          <a:xfrm>
            <a:off x="9575662" y="2432233"/>
            <a:ext cx="2517152" cy="923330"/>
          </a:xfrm>
          <a:prstGeom prst="rect">
            <a:avLst/>
          </a:prstGeom>
          <a:noFill/>
        </p:spPr>
        <p:txBody>
          <a:bodyPr wrap="square" rtlCol="0">
            <a:spAutoFit/>
          </a:bodyPr>
          <a:lstStyle/>
          <a:p>
            <a:r>
              <a:rPr lang="en-GB" dirty="0">
                <a:solidFill>
                  <a:srgbClr val="FFFF00"/>
                </a:solidFill>
              </a:rPr>
              <a:t>Water derived ions increase the escape rate by 20-40% </a:t>
            </a:r>
          </a:p>
        </p:txBody>
      </p:sp>
      <p:grpSp>
        <p:nvGrpSpPr>
          <p:cNvPr id="8" name="Group 7">
            <a:extLst>
              <a:ext uri="{FF2B5EF4-FFF2-40B4-BE49-F238E27FC236}">
                <a16:creationId xmlns:a16="http://schemas.microsoft.com/office/drawing/2014/main" id="{2869538B-12E4-A74C-4BA8-4291854C27D5}"/>
              </a:ext>
            </a:extLst>
          </p:cNvPr>
          <p:cNvGrpSpPr/>
          <p:nvPr/>
        </p:nvGrpSpPr>
        <p:grpSpPr>
          <a:xfrm>
            <a:off x="8775865" y="3488338"/>
            <a:ext cx="3550312" cy="1200329"/>
            <a:chOff x="8775865" y="3567850"/>
            <a:chExt cx="3550312" cy="1200329"/>
          </a:xfrm>
        </p:grpSpPr>
        <p:sp>
          <p:nvSpPr>
            <p:cNvPr id="4" name="TextBox 3">
              <a:extLst>
                <a:ext uri="{FF2B5EF4-FFF2-40B4-BE49-F238E27FC236}">
                  <a16:creationId xmlns:a16="http://schemas.microsoft.com/office/drawing/2014/main" id="{5CCBF1E0-CF02-67C1-B795-B87CB37C0BC5}"/>
                </a:ext>
              </a:extLst>
            </p:cNvPr>
            <p:cNvSpPr txBox="1"/>
            <p:nvPr/>
          </p:nvSpPr>
          <p:spPr>
            <a:xfrm>
              <a:off x="9544444" y="3567850"/>
              <a:ext cx="2781733" cy="1200329"/>
            </a:xfrm>
            <a:prstGeom prst="rect">
              <a:avLst/>
            </a:prstGeom>
            <a:noFill/>
          </p:spPr>
          <p:txBody>
            <a:bodyPr wrap="square" rtlCol="0">
              <a:spAutoFit/>
            </a:bodyPr>
            <a:lstStyle/>
            <a:p>
              <a:r>
                <a:rPr lang="en-GB" dirty="0">
                  <a:solidFill>
                    <a:srgbClr val="FFC000"/>
                  </a:solidFill>
                </a:rPr>
                <a:t>Water supersaturation main contribution in the second half of the year (up to 1 order of magnitude)</a:t>
              </a:r>
            </a:p>
          </p:txBody>
        </p:sp>
        <p:sp>
          <p:nvSpPr>
            <p:cNvPr id="7" name="Right Arrow 6">
              <a:extLst>
                <a:ext uri="{FF2B5EF4-FFF2-40B4-BE49-F238E27FC236}">
                  <a16:creationId xmlns:a16="http://schemas.microsoft.com/office/drawing/2014/main" id="{05BBC145-C796-92C7-2290-22333FBC5064}"/>
                </a:ext>
              </a:extLst>
            </p:cNvPr>
            <p:cNvSpPr/>
            <p:nvPr/>
          </p:nvSpPr>
          <p:spPr>
            <a:xfrm>
              <a:off x="8775865" y="3649031"/>
              <a:ext cx="780231" cy="23765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096155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Image 1">
            <a:extLst>
              <a:ext uri="{FF2B5EF4-FFF2-40B4-BE49-F238E27FC236}">
                <a16:creationId xmlns:a16="http://schemas.microsoft.com/office/drawing/2014/main" id="{10F5AEAE-E557-4141-DF21-0E7A5879B0D7}"/>
              </a:ext>
            </a:extLst>
          </p:cNvPr>
          <p:cNvPicPr/>
          <p:nvPr/>
        </p:nvPicPr>
        <p:blipFill>
          <a:blip r:embed="rId2"/>
          <a:stretch/>
        </p:blipFill>
        <p:spPr>
          <a:xfrm>
            <a:off x="10468235" y="-860150"/>
            <a:ext cx="2438249" cy="1798322"/>
          </a:xfrm>
          <a:prstGeom prst="rect">
            <a:avLst/>
          </a:prstGeom>
          <a:ln>
            <a:noFill/>
          </a:ln>
        </p:spPr>
      </p:pic>
      <p:sp>
        <p:nvSpPr>
          <p:cNvPr id="2" name="Title 1">
            <a:extLst>
              <a:ext uri="{FF2B5EF4-FFF2-40B4-BE49-F238E27FC236}">
                <a16:creationId xmlns:a16="http://schemas.microsoft.com/office/drawing/2014/main" id="{B429E44D-7D58-F640-BAB2-0F81AAEC2B1A}"/>
              </a:ext>
            </a:extLst>
          </p:cNvPr>
          <p:cNvSpPr>
            <a:spLocks noGrp="1"/>
          </p:cNvSpPr>
          <p:nvPr>
            <p:ph type="title"/>
          </p:nvPr>
        </p:nvSpPr>
        <p:spPr>
          <a:xfrm>
            <a:off x="982945" y="-61549"/>
            <a:ext cx="9395832" cy="999721"/>
          </a:xfrm>
        </p:spPr>
        <p:txBody>
          <a:bodyPr/>
          <a:lstStyle/>
          <a:p>
            <a:pPr algn="ctr"/>
            <a:r>
              <a:rPr lang="en-GB" sz="3266" b="1" dirty="0">
                <a:solidFill>
                  <a:srgbClr val="FFC000"/>
                </a:solidFill>
                <a:latin typeface="Arial" panose="020B0604020202020204" pitchFamily="34" charset="0"/>
                <a:cs typeface="Arial" panose="020B0604020202020204" pitchFamily="34" charset="0"/>
              </a:rPr>
              <a:t>Thermal tides characterization</a:t>
            </a:r>
          </a:p>
        </p:txBody>
      </p:sp>
      <p:sp>
        <p:nvSpPr>
          <p:cNvPr id="18" name="TextBox 17">
            <a:extLst>
              <a:ext uri="{FF2B5EF4-FFF2-40B4-BE49-F238E27FC236}">
                <a16:creationId xmlns:a16="http://schemas.microsoft.com/office/drawing/2014/main" id="{8FAE6B43-C69E-0E4F-BDA5-86409F3837BF}"/>
              </a:ext>
            </a:extLst>
          </p:cNvPr>
          <p:cNvSpPr txBox="1"/>
          <p:nvPr/>
        </p:nvSpPr>
        <p:spPr>
          <a:xfrm>
            <a:off x="5331057" y="1258807"/>
            <a:ext cx="476219" cy="343620"/>
          </a:xfrm>
          <a:prstGeom prst="rect">
            <a:avLst/>
          </a:prstGeom>
          <a:noFill/>
        </p:spPr>
        <p:txBody>
          <a:bodyPr wrap="square" rtlCol="0">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kumimoji="0" lang="en-GB" sz="1633" b="1" i="0" u="none" strike="noStrike" kern="1200" cap="none" spc="0" normalizeH="0" baseline="0" noProof="0" dirty="0">
                <a:ln>
                  <a:noFill/>
                </a:ln>
                <a:solidFill>
                  <a:prstClr val="black"/>
                </a:solidFill>
                <a:effectLst/>
                <a:uLnTx/>
                <a:uFillTx/>
                <a:latin typeface="Arial"/>
              </a:rPr>
              <a:t>AS</a:t>
            </a:r>
          </a:p>
        </p:txBody>
      </p:sp>
      <p:sp>
        <p:nvSpPr>
          <p:cNvPr id="20" name="TextBox 19">
            <a:extLst>
              <a:ext uri="{FF2B5EF4-FFF2-40B4-BE49-F238E27FC236}">
                <a16:creationId xmlns:a16="http://schemas.microsoft.com/office/drawing/2014/main" id="{7D03D659-F703-5E44-B871-98C343668A16}"/>
              </a:ext>
            </a:extLst>
          </p:cNvPr>
          <p:cNvSpPr txBox="1"/>
          <p:nvPr/>
        </p:nvSpPr>
        <p:spPr>
          <a:xfrm>
            <a:off x="2932124" y="1248995"/>
            <a:ext cx="476219" cy="343620"/>
          </a:xfrm>
          <a:prstGeom prst="rect">
            <a:avLst/>
          </a:prstGeom>
          <a:noFill/>
        </p:spPr>
        <p:txBody>
          <a:bodyPr wrap="square" rtlCol="0">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kumimoji="0" lang="en-GB" sz="1633" b="1" i="0" u="none" strike="noStrike" kern="1200" cap="none" spc="0" normalizeH="0" baseline="0" noProof="0" dirty="0">
                <a:ln>
                  <a:noFill/>
                </a:ln>
                <a:solidFill>
                  <a:prstClr val="black"/>
                </a:solidFill>
                <a:effectLst/>
                <a:uLnTx/>
                <a:uFillTx/>
                <a:latin typeface="Arial"/>
              </a:rPr>
              <a:t>SS</a:t>
            </a:r>
          </a:p>
        </p:txBody>
      </p:sp>
      <p:sp>
        <p:nvSpPr>
          <p:cNvPr id="21" name="TextBox 20">
            <a:extLst>
              <a:ext uri="{FF2B5EF4-FFF2-40B4-BE49-F238E27FC236}">
                <a16:creationId xmlns:a16="http://schemas.microsoft.com/office/drawing/2014/main" id="{5F63557C-06CD-D241-B80F-93CE7916D60C}"/>
              </a:ext>
            </a:extLst>
          </p:cNvPr>
          <p:cNvSpPr txBox="1"/>
          <p:nvPr/>
        </p:nvSpPr>
        <p:spPr>
          <a:xfrm>
            <a:off x="7825761" y="1232257"/>
            <a:ext cx="476219" cy="343620"/>
          </a:xfrm>
          <a:prstGeom prst="rect">
            <a:avLst/>
          </a:prstGeom>
          <a:noFill/>
        </p:spPr>
        <p:txBody>
          <a:bodyPr wrap="square" rtlCol="0">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kumimoji="0" lang="en-GB" sz="1633" b="1" i="0" u="none" strike="noStrike" kern="1200" cap="none" spc="0" normalizeH="0" baseline="0" noProof="0">
                <a:ln>
                  <a:noFill/>
                </a:ln>
                <a:solidFill>
                  <a:prstClr val="black"/>
                </a:solidFill>
                <a:effectLst/>
                <a:uLnTx/>
                <a:uFillTx/>
                <a:latin typeface="Arial"/>
              </a:rPr>
              <a:t>SS</a:t>
            </a:r>
          </a:p>
        </p:txBody>
      </p:sp>
      <p:sp>
        <p:nvSpPr>
          <p:cNvPr id="25" name="TextBox 24">
            <a:extLst>
              <a:ext uri="{FF2B5EF4-FFF2-40B4-BE49-F238E27FC236}">
                <a16:creationId xmlns:a16="http://schemas.microsoft.com/office/drawing/2014/main" id="{81F5B518-3FC3-0847-9946-54D37FABBDFC}"/>
              </a:ext>
            </a:extLst>
          </p:cNvPr>
          <p:cNvSpPr txBox="1"/>
          <p:nvPr/>
        </p:nvSpPr>
        <p:spPr>
          <a:xfrm>
            <a:off x="4099424" y="1264330"/>
            <a:ext cx="476219" cy="594906"/>
          </a:xfrm>
          <a:prstGeom prst="rect">
            <a:avLst/>
          </a:prstGeom>
          <a:noFill/>
        </p:spPr>
        <p:txBody>
          <a:bodyPr wrap="square" rtlCol="0">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kumimoji="0" lang="en-GB" sz="1633" b="1" i="0" u="none" strike="noStrike" kern="1200" cap="none" spc="0" normalizeH="0" baseline="0" noProof="0" dirty="0">
                <a:ln>
                  <a:noFill/>
                </a:ln>
                <a:solidFill>
                  <a:prstClr val="black"/>
                </a:solidFill>
                <a:effectLst/>
                <a:uLnTx/>
                <a:uFillTx/>
                <a:latin typeface="Arial"/>
              </a:rPr>
              <a:t>MT</a:t>
            </a:r>
          </a:p>
        </p:txBody>
      </p:sp>
      <p:sp>
        <p:nvSpPr>
          <p:cNvPr id="26" name="TextBox 25">
            <a:extLst>
              <a:ext uri="{FF2B5EF4-FFF2-40B4-BE49-F238E27FC236}">
                <a16:creationId xmlns:a16="http://schemas.microsoft.com/office/drawing/2014/main" id="{1F8E35CD-07E9-1242-BCC1-8F6012003A25}"/>
              </a:ext>
            </a:extLst>
          </p:cNvPr>
          <p:cNvSpPr txBox="1"/>
          <p:nvPr/>
        </p:nvSpPr>
        <p:spPr>
          <a:xfrm>
            <a:off x="6622834" y="1248995"/>
            <a:ext cx="476219" cy="343620"/>
          </a:xfrm>
          <a:prstGeom prst="rect">
            <a:avLst/>
          </a:prstGeom>
          <a:noFill/>
        </p:spPr>
        <p:txBody>
          <a:bodyPr wrap="square" rtlCol="0">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kumimoji="0" lang="en-GB" sz="1633" b="1" i="0" u="none" strike="noStrike" kern="1200" cap="none" spc="0" normalizeH="0" baseline="0" noProof="0">
                <a:ln>
                  <a:noFill/>
                </a:ln>
                <a:solidFill>
                  <a:prstClr val="black"/>
                </a:solidFill>
                <a:effectLst/>
                <a:uLnTx/>
                <a:uFillTx/>
                <a:latin typeface="Arial"/>
              </a:rPr>
              <a:t>ET</a:t>
            </a:r>
          </a:p>
        </p:txBody>
      </p:sp>
      <p:cxnSp>
        <p:nvCxnSpPr>
          <p:cNvPr id="17" name="Google Shape;414;p95">
            <a:extLst>
              <a:ext uri="{FF2B5EF4-FFF2-40B4-BE49-F238E27FC236}">
                <a16:creationId xmlns:a16="http://schemas.microsoft.com/office/drawing/2014/main" id="{357F56EA-43B3-A946-B1A3-D07C016DBEED}"/>
              </a:ext>
            </a:extLst>
          </p:cNvPr>
          <p:cNvCxnSpPr>
            <a:cxnSpLocks/>
          </p:cNvCxnSpPr>
          <p:nvPr/>
        </p:nvCxnSpPr>
        <p:spPr>
          <a:xfrm flipV="1">
            <a:off x="504640" y="786207"/>
            <a:ext cx="9652833" cy="5938"/>
          </a:xfrm>
          <a:prstGeom prst="straightConnector1">
            <a:avLst/>
          </a:prstGeom>
          <a:noFill/>
          <a:ln w="57225" cap="flat" cmpd="sng">
            <a:solidFill>
              <a:srgbClr val="FFC000"/>
            </a:solidFill>
            <a:prstDash val="solid"/>
            <a:round/>
            <a:headEnd type="oval" w="med" len="med"/>
            <a:tailEnd type="oval" w="med" len="med"/>
          </a:ln>
        </p:spPr>
      </p:cxnSp>
      <p:sp>
        <p:nvSpPr>
          <p:cNvPr id="13" name="TextBox 12">
            <a:extLst>
              <a:ext uri="{FF2B5EF4-FFF2-40B4-BE49-F238E27FC236}">
                <a16:creationId xmlns:a16="http://schemas.microsoft.com/office/drawing/2014/main" id="{ABE689B9-68EF-6FC7-F21A-10917E4D7081}"/>
              </a:ext>
            </a:extLst>
          </p:cNvPr>
          <p:cNvSpPr txBox="1"/>
          <p:nvPr/>
        </p:nvSpPr>
        <p:spPr>
          <a:xfrm>
            <a:off x="4787515" y="6580112"/>
            <a:ext cx="2654894" cy="276999"/>
          </a:xfrm>
          <a:prstGeom prst="rect">
            <a:avLst/>
          </a:prstGeom>
          <a:noFill/>
        </p:spPr>
        <p:txBody>
          <a:bodyPr wrap="none" rtlCol="0">
            <a:spAutoFit/>
          </a:bodyPr>
          <a:lstStyle/>
          <a:p>
            <a:r>
              <a:rPr lang="en-GB" sz="1200" dirty="0" err="1">
                <a:solidFill>
                  <a:srgbClr val="FFC000"/>
                </a:solidFill>
              </a:rPr>
              <a:t>G.Gilli</a:t>
            </a:r>
            <a:r>
              <a:rPr lang="en-GB" sz="1200" dirty="0">
                <a:solidFill>
                  <a:srgbClr val="FFC000"/>
                </a:solidFill>
              </a:rPr>
              <a:t> @ EGU 2022, Session PS9.1</a:t>
            </a:r>
          </a:p>
        </p:txBody>
      </p:sp>
      <p:pic>
        <p:nvPicPr>
          <p:cNvPr id="14" name="Picture 13">
            <a:extLst>
              <a:ext uri="{FF2B5EF4-FFF2-40B4-BE49-F238E27FC236}">
                <a16:creationId xmlns:a16="http://schemas.microsoft.com/office/drawing/2014/main" id="{D719E5D9-74A0-BB1C-AF9A-214B11C08898}"/>
              </a:ext>
            </a:extLst>
          </p:cNvPr>
          <p:cNvPicPr>
            <a:picLocks noChangeAspect="1"/>
          </p:cNvPicPr>
          <p:nvPr/>
        </p:nvPicPr>
        <p:blipFill rotWithShape="1">
          <a:blip r:embed="rId3"/>
          <a:srcRect l="44270" t="-346"/>
          <a:stretch/>
        </p:blipFill>
        <p:spPr>
          <a:xfrm>
            <a:off x="641147" y="1376586"/>
            <a:ext cx="5367482" cy="5237088"/>
          </a:xfrm>
          <a:prstGeom prst="rect">
            <a:avLst/>
          </a:prstGeom>
        </p:spPr>
      </p:pic>
      <p:sp>
        <p:nvSpPr>
          <p:cNvPr id="15" name="TextBox 14">
            <a:extLst>
              <a:ext uri="{FF2B5EF4-FFF2-40B4-BE49-F238E27FC236}">
                <a16:creationId xmlns:a16="http://schemas.microsoft.com/office/drawing/2014/main" id="{A851DE76-8022-DB2D-59E0-5163BBA9662C}"/>
              </a:ext>
            </a:extLst>
          </p:cNvPr>
          <p:cNvSpPr txBox="1"/>
          <p:nvPr/>
        </p:nvSpPr>
        <p:spPr>
          <a:xfrm>
            <a:off x="2330258" y="6526323"/>
            <a:ext cx="1659852" cy="307777"/>
          </a:xfrm>
          <a:prstGeom prst="rect">
            <a:avLst/>
          </a:prstGeom>
          <a:solidFill>
            <a:schemeClr val="bg1"/>
          </a:solidFill>
        </p:spPr>
        <p:txBody>
          <a:bodyPr wrap="square" rtlCol="0">
            <a:spAutoFit/>
          </a:bodyPr>
          <a:lstStyle/>
          <a:p>
            <a:r>
              <a:rPr lang="en-GB" sz="1400" dirty="0"/>
              <a:t>Credits: J. Liu</a:t>
            </a:r>
          </a:p>
        </p:txBody>
      </p:sp>
      <p:sp>
        <p:nvSpPr>
          <p:cNvPr id="5" name="Rectangle 4">
            <a:extLst>
              <a:ext uri="{FF2B5EF4-FFF2-40B4-BE49-F238E27FC236}">
                <a16:creationId xmlns:a16="http://schemas.microsoft.com/office/drawing/2014/main" id="{99DEADF1-BB28-E75F-EFD4-7789082F85D6}"/>
              </a:ext>
            </a:extLst>
          </p:cNvPr>
          <p:cNvSpPr/>
          <p:nvPr/>
        </p:nvSpPr>
        <p:spPr>
          <a:xfrm>
            <a:off x="610821" y="829603"/>
            <a:ext cx="5639793" cy="584775"/>
          </a:xfrm>
          <a:prstGeom prst="rect">
            <a:avLst/>
          </a:prstGeom>
        </p:spPr>
        <p:txBody>
          <a:bodyPr wrap="square">
            <a:spAutoFit/>
          </a:bodyPr>
          <a:lstStyle/>
          <a:p>
            <a:r>
              <a:rPr lang="en-GB" sz="1600" b="1" dirty="0">
                <a:solidFill>
                  <a:srgbClr val="FF0000"/>
                </a:solidFill>
                <a:latin typeface="Arial" panose="020B0604020202020204" pitchFamily="34" charset="0"/>
                <a:cs typeface="Arial" panose="020B0604020202020204" pitchFamily="34" charset="0"/>
              </a:rPr>
              <a:t>Mars Climate Sounder                    LMDZ MGCM    </a:t>
            </a:r>
          </a:p>
          <a:p>
            <a:pPr algn="ctr"/>
            <a:r>
              <a:rPr lang="en-GB" sz="1600" b="1" dirty="0">
                <a:solidFill>
                  <a:srgbClr val="FF0000"/>
                </a:solidFill>
                <a:latin typeface="Arial" panose="020B0604020202020204" pitchFamily="34" charset="0"/>
                <a:cs typeface="Arial" panose="020B0604020202020204" pitchFamily="34" charset="0"/>
              </a:rPr>
              <a:t> </a:t>
            </a:r>
            <a:r>
              <a:rPr lang="en-GB" sz="1400" i="1" dirty="0">
                <a:solidFill>
                  <a:srgbClr val="FF0000"/>
                </a:solidFill>
                <a:latin typeface="Arial" panose="020B0604020202020204" pitchFamily="34" charset="0"/>
                <a:cs typeface="Arial" panose="020B0604020202020204" pitchFamily="34" charset="0"/>
              </a:rPr>
              <a:t>MY29 L</a:t>
            </a:r>
            <a:r>
              <a:rPr lang="en-GB" sz="1400" i="1" baseline="-25000" dirty="0">
                <a:solidFill>
                  <a:srgbClr val="FF0000"/>
                </a:solidFill>
                <a:latin typeface="Arial" panose="020B0604020202020204" pitchFamily="34" charset="0"/>
                <a:cs typeface="Arial" panose="020B0604020202020204" pitchFamily="34" charset="0"/>
              </a:rPr>
              <a:t>s</a:t>
            </a:r>
            <a:r>
              <a:rPr lang="en-GB" sz="1400" i="1" dirty="0">
                <a:solidFill>
                  <a:srgbClr val="FF0000"/>
                </a:solidFill>
                <a:latin typeface="Arial" panose="020B0604020202020204" pitchFamily="34" charset="0"/>
                <a:cs typeface="Arial" panose="020B0604020202020204" pitchFamily="34" charset="0"/>
              </a:rPr>
              <a:t>= 240-270 </a:t>
            </a:r>
            <a:endParaRPr lang="en-GB" sz="1600" i="1" dirty="0">
              <a:solidFill>
                <a:srgbClr val="FF0000"/>
              </a:solidFill>
            </a:endParaRPr>
          </a:p>
        </p:txBody>
      </p:sp>
      <p:sp>
        <p:nvSpPr>
          <p:cNvPr id="6" name="TextBox 5">
            <a:extLst>
              <a:ext uri="{FF2B5EF4-FFF2-40B4-BE49-F238E27FC236}">
                <a16:creationId xmlns:a16="http://schemas.microsoft.com/office/drawing/2014/main" id="{5CA33199-239E-9644-B6AD-79FC8B3E552A}"/>
              </a:ext>
            </a:extLst>
          </p:cNvPr>
          <p:cNvSpPr txBox="1"/>
          <p:nvPr/>
        </p:nvSpPr>
        <p:spPr>
          <a:xfrm>
            <a:off x="6341344" y="1420805"/>
            <a:ext cx="5462729" cy="1200329"/>
          </a:xfrm>
          <a:prstGeom prst="rect">
            <a:avLst/>
          </a:prstGeom>
          <a:noFill/>
        </p:spPr>
        <p:txBody>
          <a:bodyPr wrap="square" rtlCol="0">
            <a:spAutoFit/>
          </a:bodyPr>
          <a:lstStyle/>
          <a:p>
            <a:r>
              <a:rPr lang="en-GB" dirty="0">
                <a:solidFill>
                  <a:srgbClr val="00B0F0"/>
                </a:solidFill>
              </a:rPr>
              <a:t>Non-orographic GW scheme OFF</a:t>
            </a:r>
          </a:p>
          <a:p>
            <a:endParaRPr lang="en-GB" dirty="0">
              <a:solidFill>
                <a:srgbClr val="00B0F0"/>
              </a:solidFill>
            </a:endParaRPr>
          </a:p>
          <a:p>
            <a:r>
              <a:rPr lang="en-GB" dirty="0">
                <a:solidFill>
                  <a:schemeClr val="bg1"/>
                </a:solidFill>
              </a:rPr>
              <a:t>- Amplitude and vertical phase of  modelled thermal tides were systematically biased</a:t>
            </a:r>
          </a:p>
        </p:txBody>
      </p:sp>
      <p:sp>
        <p:nvSpPr>
          <p:cNvPr id="19" name="TextBox 18">
            <a:extLst>
              <a:ext uri="{FF2B5EF4-FFF2-40B4-BE49-F238E27FC236}">
                <a16:creationId xmlns:a16="http://schemas.microsoft.com/office/drawing/2014/main" id="{6D0C296F-D04A-AD74-B9A1-981C19688937}"/>
              </a:ext>
            </a:extLst>
          </p:cNvPr>
          <p:cNvSpPr txBox="1"/>
          <p:nvPr/>
        </p:nvSpPr>
        <p:spPr>
          <a:xfrm>
            <a:off x="6207647" y="3852814"/>
            <a:ext cx="5738929" cy="2308324"/>
          </a:xfrm>
          <a:prstGeom prst="rect">
            <a:avLst/>
          </a:prstGeom>
          <a:noFill/>
        </p:spPr>
        <p:txBody>
          <a:bodyPr wrap="square" rtlCol="0">
            <a:spAutoFit/>
          </a:bodyPr>
          <a:lstStyle/>
          <a:p>
            <a:r>
              <a:rPr lang="en-GB" dirty="0">
                <a:solidFill>
                  <a:srgbClr val="FF0000"/>
                </a:solidFill>
              </a:rPr>
              <a:t>Non-orographic GW scheme ON </a:t>
            </a:r>
          </a:p>
          <a:p>
            <a:endParaRPr lang="en-GB" dirty="0">
              <a:solidFill>
                <a:srgbClr val="00B0F0"/>
              </a:solidFill>
            </a:endParaRPr>
          </a:p>
          <a:p>
            <a:pPr marL="285750" indent="-285750">
              <a:buFontTx/>
              <a:buChar char="-"/>
            </a:pPr>
            <a:r>
              <a:rPr lang="en-GB" dirty="0">
                <a:solidFill>
                  <a:schemeClr val="bg1"/>
                </a:solidFill>
              </a:rPr>
              <a:t>primary effect of GW is to damp the thermal tides by reducing the diurnal oscillation of the meridional and zonal winds (as in </a:t>
            </a:r>
            <a:r>
              <a:rPr lang="en-GB" dirty="0" err="1">
                <a:solidFill>
                  <a:schemeClr val="bg1"/>
                </a:solidFill>
              </a:rPr>
              <a:t>Gilli</a:t>
            </a:r>
            <a:r>
              <a:rPr lang="en-GB" dirty="0">
                <a:solidFill>
                  <a:schemeClr val="bg1"/>
                </a:solidFill>
              </a:rPr>
              <a:t> et al. 2020)</a:t>
            </a:r>
          </a:p>
          <a:p>
            <a:pPr marL="285750" indent="-285750">
              <a:buFontTx/>
              <a:buChar char="-"/>
            </a:pPr>
            <a:r>
              <a:rPr lang="en-GB" dirty="0">
                <a:solidFill>
                  <a:schemeClr val="bg1"/>
                </a:solidFill>
              </a:rPr>
              <a:t>the </a:t>
            </a:r>
            <a:r>
              <a:rPr lang="en-GB" dirty="0">
                <a:solidFill>
                  <a:srgbClr val="FFFF00"/>
                </a:solidFill>
              </a:rPr>
              <a:t>vertical phase </a:t>
            </a:r>
            <a:r>
              <a:rPr lang="en-GB" dirty="0">
                <a:solidFill>
                  <a:schemeClr val="bg1"/>
                </a:solidFill>
              </a:rPr>
              <a:t>is controlled by water/dust-cycle</a:t>
            </a:r>
          </a:p>
          <a:p>
            <a:pPr marL="285750" indent="-285750">
              <a:buFontTx/>
              <a:buChar char="-"/>
            </a:pPr>
            <a:r>
              <a:rPr lang="en-GB" dirty="0">
                <a:solidFill>
                  <a:schemeClr val="bg1"/>
                </a:solidFill>
              </a:rPr>
              <a:t>the </a:t>
            </a:r>
            <a:r>
              <a:rPr lang="en-GB" dirty="0">
                <a:solidFill>
                  <a:srgbClr val="FFFF00"/>
                </a:solidFill>
              </a:rPr>
              <a:t>amplitude </a:t>
            </a:r>
            <a:r>
              <a:rPr lang="en-GB" dirty="0">
                <a:solidFill>
                  <a:schemeClr val="bg1"/>
                </a:solidFill>
              </a:rPr>
              <a:t>is controlled by non-orographic GW</a:t>
            </a:r>
          </a:p>
          <a:p>
            <a:pPr marL="285750" indent="-285750">
              <a:buFontTx/>
              <a:buChar char="-"/>
            </a:pPr>
            <a:endParaRPr lang="en-GB" dirty="0">
              <a:solidFill>
                <a:schemeClr val="bg1"/>
              </a:solidFill>
            </a:endParaRPr>
          </a:p>
        </p:txBody>
      </p:sp>
    </p:spTree>
    <p:extLst>
      <p:ext uri="{BB962C8B-B14F-4D97-AF65-F5344CB8AC3E}">
        <p14:creationId xmlns:p14="http://schemas.microsoft.com/office/powerpoint/2010/main" val="2126737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677E075C-2C91-B44F-9ED0-FDAFB5175926}"/>
              </a:ext>
            </a:extLst>
          </p:cNvPr>
          <p:cNvSpPr txBox="1">
            <a:spLocks/>
          </p:cNvSpPr>
          <p:nvPr/>
        </p:nvSpPr>
        <p:spPr>
          <a:xfrm>
            <a:off x="610157" y="2305574"/>
            <a:ext cx="10702813" cy="3815826"/>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lnSpc>
                <a:spcPct val="100000"/>
              </a:lnSpc>
              <a:spcAft>
                <a:spcPts val="600"/>
              </a:spcAft>
              <a:buFont typeface="+mj-lt"/>
              <a:buAutoNum type="arabicPeriod"/>
            </a:pPr>
            <a:endParaRPr lang="en-GB" sz="3200" dirty="0">
              <a:solidFill>
                <a:schemeClr val="bg1"/>
              </a:solidFill>
            </a:endParaRPr>
          </a:p>
        </p:txBody>
      </p:sp>
      <p:sp>
        <p:nvSpPr>
          <p:cNvPr id="9" name="Title 1">
            <a:extLst>
              <a:ext uri="{FF2B5EF4-FFF2-40B4-BE49-F238E27FC236}">
                <a16:creationId xmlns:a16="http://schemas.microsoft.com/office/drawing/2014/main" id="{C01FDE02-9D6D-BE4A-9FD0-987562C94DA2}"/>
              </a:ext>
            </a:extLst>
          </p:cNvPr>
          <p:cNvSpPr>
            <a:spLocks noGrp="1"/>
          </p:cNvSpPr>
          <p:nvPr>
            <p:ph type="title"/>
          </p:nvPr>
        </p:nvSpPr>
        <p:spPr>
          <a:xfrm>
            <a:off x="610156" y="544119"/>
            <a:ext cx="10971684" cy="987899"/>
          </a:xfrm>
          <a:solidFill>
            <a:schemeClr val="tx1"/>
          </a:solidFill>
        </p:spPr>
        <p:txBody>
          <a:bodyPr/>
          <a:lstStyle/>
          <a:p>
            <a:pPr algn="ctr"/>
            <a:r>
              <a:rPr lang="en-GB" sz="4000" dirty="0">
                <a:solidFill>
                  <a:srgbClr val="FFC000"/>
                </a:solidFill>
              </a:rPr>
              <a:t>Take home message</a:t>
            </a:r>
          </a:p>
        </p:txBody>
      </p:sp>
      <p:grpSp>
        <p:nvGrpSpPr>
          <p:cNvPr id="2" name="Group 1">
            <a:extLst>
              <a:ext uri="{FF2B5EF4-FFF2-40B4-BE49-F238E27FC236}">
                <a16:creationId xmlns:a16="http://schemas.microsoft.com/office/drawing/2014/main" id="{B77C54C4-A495-6F4C-84EF-5D04B17BBAB8}"/>
              </a:ext>
            </a:extLst>
          </p:cNvPr>
          <p:cNvGrpSpPr/>
          <p:nvPr/>
        </p:nvGrpSpPr>
        <p:grpSpPr>
          <a:xfrm>
            <a:off x="0" y="-1772962"/>
            <a:ext cx="12176049" cy="2643910"/>
            <a:chOff x="16001" y="-1285512"/>
            <a:chExt cx="12176049" cy="2700074"/>
          </a:xfrm>
        </p:grpSpPr>
        <p:pic>
          <p:nvPicPr>
            <p:cNvPr id="5" name="Venus_Expres_south-pole.jpg">
              <a:extLst>
                <a:ext uri="{FF2B5EF4-FFF2-40B4-BE49-F238E27FC236}">
                  <a16:creationId xmlns:a16="http://schemas.microsoft.com/office/drawing/2014/main" id="{803E027F-3009-6D4A-B1D3-3FE0B7DD21BC}"/>
                </a:ext>
              </a:extLst>
            </p:cNvPr>
            <p:cNvPicPr/>
            <p:nvPr/>
          </p:nvPicPr>
          <p:blipFill>
            <a:blip r:embed="rId2"/>
            <a:stretch/>
          </p:blipFill>
          <p:spPr>
            <a:xfrm rot="10809600">
              <a:off x="16001" y="-289164"/>
              <a:ext cx="2723437" cy="1703726"/>
            </a:xfrm>
            <a:prstGeom prst="rect">
              <a:avLst/>
            </a:prstGeom>
            <a:ln w="12600">
              <a:noFill/>
            </a:ln>
          </p:spPr>
        </p:pic>
        <p:pic>
          <p:nvPicPr>
            <p:cNvPr id="6" name="image.png">
              <a:extLst>
                <a:ext uri="{FF2B5EF4-FFF2-40B4-BE49-F238E27FC236}">
                  <a16:creationId xmlns:a16="http://schemas.microsoft.com/office/drawing/2014/main" id="{45D4AD6D-E3FA-1B44-A4AD-7429AB38FA30}"/>
                </a:ext>
              </a:extLst>
            </p:cNvPr>
            <p:cNvPicPr/>
            <p:nvPr/>
          </p:nvPicPr>
          <p:blipFill>
            <a:blip r:embed="rId3"/>
            <a:stretch/>
          </p:blipFill>
          <p:spPr>
            <a:xfrm rot="10809600">
              <a:off x="4892871" y="-1285512"/>
              <a:ext cx="2438258" cy="2483964"/>
            </a:xfrm>
            <a:prstGeom prst="rect">
              <a:avLst/>
            </a:prstGeom>
            <a:ln w="12600">
              <a:noFill/>
            </a:ln>
          </p:spPr>
        </p:pic>
        <p:pic>
          <p:nvPicPr>
            <p:cNvPr id="7" name="Image 1">
              <a:extLst>
                <a:ext uri="{FF2B5EF4-FFF2-40B4-BE49-F238E27FC236}">
                  <a16:creationId xmlns:a16="http://schemas.microsoft.com/office/drawing/2014/main" id="{9FC520E3-C099-F64D-AC6B-3E539099FE4D}"/>
                </a:ext>
              </a:extLst>
            </p:cNvPr>
            <p:cNvPicPr/>
            <p:nvPr/>
          </p:nvPicPr>
          <p:blipFill>
            <a:blip r:embed="rId4"/>
            <a:stretch/>
          </p:blipFill>
          <p:spPr>
            <a:xfrm>
              <a:off x="9753801" y="-647833"/>
              <a:ext cx="2438249" cy="1836524"/>
            </a:xfrm>
            <a:prstGeom prst="rect">
              <a:avLst/>
            </a:prstGeom>
            <a:ln>
              <a:noFill/>
            </a:ln>
          </p:spPr>
        </p:pic>
      </p:grpSp>
      <p:cxnSp>
        <p:nvCxnSpPr>
          <p:cNvPr id="14" name="Google Shape;414;p95">
            <a:extLst>
              <a:ext uri="{FF2B5EF4-FFF2-40B4-BE49-F238E27FC236}">
                <a16:creationId xmlns:a16="http://schemas.microsoft.com/office/drawing/2014/main" id="{219B3C19-0819-A3FB-F0A2-ECDCE91821EC}"/>
              </a:ext>
            </a:extLst>
          </p:cNvPr>
          <p:cNvCxnSpPr>
            <a:cxnSpLocks/>
          </p:cNvCxnSpPr>
          <p:nvPr/>
        </p:nvCxnSpPr>
        <p:spPr>
          <a:xfrm flipV="1">
            <a:off x="1269581" y="1431417"/>
            <a:ext cx="9652833" cy="5938"/>
          </a:xfrm>
          <a:prstGeom prst="straightConnector1">
            <a:avLst/>
          </a:prstGeom>
          <a:noFill/>
          <a:ln w="57225" cap="flat" cmpd="sng">
            <a:solidFill>
              <a:srgbClr val="FFC000"/>
            </a:solidFill>
            <a:prstDash val="solid"/>
            <a:round/>
            <a:headEnd type="oval" w="med" len="med"/>
            <a:tailEnd type="oval" w="med" len="med"/>
          </a:ln>
        </p:spPr>
      </p:cxnSp>
      <p:sp>
        <p:nvSpPr>
          <p:cNvPr id="15" name="TextBox 14">
            <a:extLst>
              <a:ext uri="{FF2B5EF4-FFF2-40B4-BE49-F238E27FC236}">
                <a16:creationId xmlns:a16="http://schemas.microsoft.com/office/drawing/2014/main" id="{5D2F62C4-E1A7-1C76-ED97-DCDF07845A6C}"/>
              </a:ext>
            </a:extLst>
          </p:cNvPr>
          <p:cNvSpPr txBox="1"/>
          <p:nvPr/>
        </p:nvSpPr>
        <p:spPr>
          <a:xfrm>
            <a:off x="396419" y="1532018"/>
            <a:ext cx="11399155" cy="4862870"/>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chemeClr val="bg1"/>
                </a:solidFill>
              </a:rPr>
              <a:t>GCMs are essential tools to interpret the </a:t>
            </a:r>
            <a:r>
              <a:rPr lang="en-GB" sz="2000" dirty="0">
                <a:solidFill>
                  <a:srgbClr val="0070C0"/>
                </a:solidFill>
              </a:rPr>
              <a:t>upper atmosphere </a:t>
            </a:r>
            <a:r>
              <a:rPr lang="en-GB" sz="2000" dirty="0">
                <a:solidFill>
                  <a:schemeClr val="bg1"/>
                </a:solidFill>
              </a:rPr>
              <a:t>of Venus and Mars (usually poorly explored by observations)</a:t>
            </a:r>
          </a:p>
          <a:p>
            <a:pPr marL="285750" indent="-285750">
              <a:buFont typeface="Arial" panose="020B0604020202020204" pitchFamily="34" charset="0"/>
              <a:buChar char="•"/>
            </a:pPr>
            <a:r>
              <a:rPr lang="en-GB" sz="2000" dirty="0">
                <a:solidFill>
                  <a:schemeClr val="bg1"/>
                </a:solidFill>
              </a:rPr>
              <a:t>The upper atmosphere is the main reservoir for </a:t>
            </a:r>
            <a:r>
              <a:rPr lang="en-GB" sz="2000" dirty="0">
                <a:solidFill>
                  <a:srgbClr val="FFC000"/>
                </a:solidFill>
              </a:rPr>
              <a:t>atmospheric escape to space</a:t>
            </a:r>
          </a:p>
          <a:p>
            <a:pPr marL="285750" indent="-285750">
              <a:buFont typeface="Arial" panose="020B0604020202020204" pitchFamily="34" charset="0"/>
              <a:buChar char="•"/>
            </a:pPr>
            <a:endParaRPr lang="en-GB" sz="2000" dirty="0">
              <a:solidFill>
                <a:schemeClr val="bg1"/>
              </a:solidFill>
            </a:endParaRPr>
          </a:p>
          <a:p>
            <a:pPr marL="345586" indent="-345586">
              <a:buFont typeface="Arial" panose="020B0604020202020204" pitchFamily="34" charset="0"/>
              <a:buChar char="•"/>
            </a:pPr>
            <a:r>
              <a:rPr lang="en-GB" sz="2000" dirty="0">
                <a:solidFill>
                  <a:srgbClr val="00B0F0"/>
                </a:solidFill>
              </a:rPr>
              <a:t>Coupling deep-upper layers </a:t>
            </a:r>
            <a:r>
              <a:rPr lang="en-GB" sz="2000" dirty="0">
                <a:solidFill>
                  <a:schemeClr val="bg1"/>
                </a:solidFill>
              </a:rPr>
              <a:t>is crucial to reproduce the observed variability:</a:t>
            </a:r>
          </a:p>
          <a:p>
            <a:pPr marL="301427" lvl="1"/>
            <a:r>
              <a:rPr lang="en-GB" dirty="0">
                <a:solidFill>
                  <a:schemeClr val="bg1"/>
                </a:solidFill>
                <a:cs typeface="Arial" panose="020B0604020202020204" pitchFamily="34" charset="0"/>
              </a:rPr>
              <a:t>(e.g. C</a:t>
            </a:r>
            <a:r>
              <a:rPr lang="en-PT" dirty="0">
                <a:solidFill>
                  <a:schemeClr val="bg1"/>
                </a:solidFill>
                <a:cs typeface="Arial" panose="020B0604020202020204" pitchFamily="34" charset="0"/>
              </a:rPr>
              <a:t>onvectively generated </a:t>
            </a:r>
            <a:r>
              <a:rPr lang="en-GB" u="sng" dirty="0">
                <a:solidFill>
                  <a:schemeClr val="bg1"/>
                </a:solidFill>
                <a:cs typeface="Arial" panose="020B0604020202020204" pitchFamily="34" charset="0"/>
              </a:rPr>
              <a:t>Gravity waves </a:t>
            </a:r>
            <a:r>
              <a:rPr lang="en-GB" dirty="0">
                <a:solidFill>
                  <a:schemeClr val="bg1"/>
                </a:solidFill>
                <a:cs typeface="Arial" panose="020B0604020202020204" pitchFamily="34" charset="0"/>
              </a:rPr>
              <a:t>+ </a:t>
            </a:r>
            <a:r>
              <a:rPr lang="en-GB" u="sng" dirty="0">
                <a:solidFill>
                  <a:schemeClr val="bg1"/>
                </a:solidFill>
                <a:cs typeface="Arial" panose="020B0604020202020204" pitchFamily="34" charset="0"/>
              </a:rPr>
              <a:t>Kelvin wave</a:t>
            </a:r>
            <a:r>
              <a:rPr lang="en-GB" dirty="0">
                <a:solidFill>
                  <a:schemeClr val="bg1"/>
                </a:solidFill>
                <a:cs typeface="Arial" panose="020B0604020202020204" pitchFamily="34" charset="0"/>
              </a:rPr>
              <a:t> strongly impact the circulation, water/dust cycle on Mars, integration of microphysics module, etc)</a:t>
            </a:r>
          </a:p>
          <a:p>
            <a:pPr marL="301427" lvl="1"/>
            <a:endParaRPr lang="en-GB" dirty="0">
              <a:solidFill>
                <a:schemeClr val="bg1"/>
              </a:solidFill>
              <a:cs typeface="Arial" panose="020B0604020202020204" pitchFamily="34" charset="0"/>
            </a:endParaRPr>
          </a:p>
          <a:p>
            <a:pPr marL="355600" lvl="1" indent="-342900">
              <a:buFont typeface="Arial" panose="020B0604020202020204" pitchFamily="34" charset="0"/>
              <a:buChar char="•"/>
            </a:pPr>
            <a:r>
              <a:rPr lang="en-GB" sz="2000" dirty="0">
                <a:solidFill>
                  <a:schemeClr val="bg1"/>
                </a:solidFill>
              </a:rPr>
              <a:t>IPSL GCMs provide useful environmental predictions  to analyse observations and/or prepare future missions:</a:t>
            </a:r>
          </a:p>
          <a:p>
            <a:pPr marL="12700" lvl="1"/>
            <a:endParaRPr lang="en-GB" sz="2000" dirty="0">
              <a:solidFill>
                <a:schemeClr val="bg1"/>
              </a:solidFill>
            </a:endParaRPr>
          </a:p>
          <a:p>
            <a:pPr marL="469900" lvl="1" indent="-457200">
              <a:buFont typeface="+mj-lt"/>
              <a:buAutoNum type="arabicPeriod"/>
            </a:pPr>
            <a:r>
              <a:rPr lang="en-GB" sz="2000" dirty="0">
                <a:solidFill>
                  <a:schemeClr val="bg1"/>
                </a:solidFill>
              </a:rPr>
              <a:t>Mars climate Database </a:t>
            </a:r>
          </a:p>
          <a:p>
            <a:pPr marL="12700" lvl="1"/>
            <a:endParaRPr lang="en-GB" sz="2000" dirty="0">
              <a:solidFill>
                <a:schemeClr val="bg1"/>
              </a:solidFill>
            </a:endParaRPr>
          </a:p>
          <a:p>
            <a:pPr marL="469900" lvl="1" indent="-457200">
              <a:buFont typeface="+mj-lt"/>
              <a:buAutoNum type="arabicPeriod"/>
            </a:pPr>
            <a:r>
              <a:rPr lang="en-GB" sz="2000" dirty="0">
                <a:solidFill>
                  <a:schemeClr val="bg1"/>
                </a:solidFill>
              </a:rPr>
              <a:t>Venus Climate database</a:t>
            </a:r>
          </a:p>
          <a:p>
            <a:pPr marL="301427" lvl="1"/>
            <a:endParaRPr lang="en-GB" dirty="0">
              <a:solidFill>
                <a:schemeClr val="bg1"/>
              </a:solidFill>
              <a:cs typeface="Arial" panose="020B0604020202020204" pitchFamily="34" charset="0"/>
            </a:endParaRPr>
          </a:p>
          <a:p>
            <a:pPr marL="285750" indent="-285750">
              <a:buFont typeface="Arial" panose="020B0604020202020204" pitchFamily="34" charset="0"/>
              <a:buChar char="•"/>
            </a:pPr>
            <a:endParaRPr lang="en-GB" dirty="0">
              <a:solidFill>
                <a:schemeClr val="bg1"/>
              </a:solidFill>
            </a:endParaRPr>
          </a:p>
        </p:txBody>
      </p:sp>
      <p:sp>
        <p:nvSpPr>
          <p:cNvPr id="16" name="TextBox 15">
            <a:extLst>
              <a:ext uri="{FF2B5EF4-FFF2-40B4-BE49-F238E27FC236}">
                <a16:creationId xmlns:a16="http://schemas.microsoft.com/office/drawing/2014/main" id="{62DC05DB-D0BE-7236-F371-7677AC356DC4}"/>
              </a:ext>
            </a:extLst>
          </p:cNvPr>
          <p:cNvSpPr txBox="1"/>
          <p:nvPr/>
        </p:nvSpPr>
        <p:spPr>
          <a:xfrm>
            <a:off x="4787515" y="6580112"/>
            <a:ext cx="2654894" cy="276999"/>
          </a:xfrm>
          <a:prstGeom prst="rect">
            <a:avLst/>
          </a:prstGeom>
          <a:noFill/>
        </p:spPr>
        <p:txBody>
          <a:bodyPr wrap="none" rtlCol="0">
            <a:spAutoFit/>
          </a:bodyPr>
          <a:lstStyle/>
          <a:p>
            <a:r>
              <a:rPr lang="en-GB" sz="1200" dirty="0" err="1">
                <a:solidFill>
                  <a:srgbClr val="FFC000"/>
                </a:solidFill>
              </a:rPr>
              <a:t>G.Gilli</a:t>
            </a:r>
            <a:r>
              <a:rPr lang="en-GB" sz="1200" dirty="0">
                <a:solidFill>
                  <a:srgbClr val="FFC000"/>
                </a:solidFill>
              </a:rPr>
              <a:t> @ EGU 2022, Session PS9.1</a:t>
            </a:r>
          </a:p>
        </p:txBody>
      </p:sp>
      <p:pic>
        <p:nvPicPr>
          <p:cNvPr id="18" name="Picture 17">
            <a:extLst>
              <a:ext uri="{FF2B5EF4-FFF2-40B4-BE49-F238E27FC236}">
                <a16:creationId xmlns:a16="http://schemas.microsoft.com/office/drawing/2014/main" id="{2DAF48C0-7396-D9EF-17A4-3E396F6F4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4388" y="4553245"/>
            <a:ext cx="5688281" cy="568828"/>
          </a:xfrm>
          <a:prstGeom prst="rect">
            <a:avLst/>
          </a:prstGeom>
        </p:spPr>
      </p:pic>
      <p:pic>
        <p:nvPicPr>
          <p:cNvPr id="20" name="Picture 19">
            <a:extLst>
              <a:ext uri="{FF2B5EF4-FFF2-40B4-BE49-F238E27FC236}">
                <a16:creationId xmlns:a16="http://schemas.microsoft.com/office/drawing/2014/main" id="{FD5B9189-A1E3-54FA-FAE9-30687B95FB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6965" y="5219731"/>
            <a:ext cx="5781225" cy="578123"/>
          </a:xfrm>
          <a:prstGeom prst="rect">
            <a:avLst/>
          </a:prstGeom>
        </p:spPr>
      </p:pic>
      <p:grpSp>
        <p:nvGrpSpPr>
          <p:cNvPr id="25" name="Group 24">
            <a:extLst>
              <a:ext uri="{FF2B5EF4-FFF2-40B4-BE49-F238E27FC236}">
                <a16:creationId xmlns:a16="http://schemas.microsoft.com/office/drawing/2014/main" id="{14ABBE09-B861-CF3F-9978-086E8E4A069F}"/>
              </a:ext>
            </a:extLst>
          </p:cNvPr>
          <p:cNvGrpSpPr/>
          <p:nvPr/>
        </p:nvGrpSpPr>
        <p:grpSpPr>
          <a:xfrm>
            <a:off x="7119563" y="3482405"/>
            <a:ext cx="3537114" cy="2079944"/>
            <a:chOff x="5580087" y="4863558"/>
            <a:chExt cx="2958566" cy="1460927"/>
          </a:xfrm>
        </p:grpSpPr>
        <p:pic>
          <p:nvPicPr>
            <p:cNvPr id="22" name="Picture 21">
              <a:extLst>
                <a:ext uri="{FF2B5EF4-FFF2-40B4-BE49-F238E27FC236}">
                  <a16:creationId xmlns:a16="http://schemas.microsoft.com/office/drawing/2014/main" id="{6A9DDE30-BE7D-6052-87A2-A46E17EEB8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64642">
              <a:off x="6633653" y="5257685"/>
              <a:ext cx="1905000" cy="1066800"/>
            </a:xfrm>
            <a:prstGeom prst="rect">
              <a:avLst/>
            </a:prstGeom>
          </p:spPr>
        </p:pic>
        <p:pic>
          <p:nvPicPr>
            <p:cNvPr id="24" name="Picture 23">
              <a:extLst>
                <a:ext uri="{FF2B5EF4-FFF2-40B4-BE49-F238E27FC236}">
                  <a16:creationId xmlns:a16="http://schemas.microsoft.com/office/drawing/2014/main" id="{9599F66F-5AEE-C1D1-DA19-0C9368C221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0087" y="4863558"/>
              <a:ext cx="1828800" cy="1104900"/>
            </a:xfrm>
            <a:prstGeom prst="rect">
              <a:avLst/>
            </a:prstGeom>
          </p:spPr>
        </p:pic>
      </p:grpSp>
      <p:grpSp>
        <p:nvGrpSpPr>
          <p:cNvPr id="3" name="Group 2">
            <a:extLst>
              <a:ext uri="{FF2B5EF4-FFF2-40B4-BE49-F238E27FC236}">
                <a16:creationId xmlns:a16="http://schemas.microsoft.com/office/drawing/2014/main" id="{E3BB9DB6-AE8E-B36F-BF8D-59E634E2CA22}"/>
              </a:ext>
            </a:extLst>
          </p:cNvPr>
          <p:cNvGrpSpPr/>
          <p:nvPr/>
        </p:nvGrpSpPr>
        <p:grpSpPr>
          <a:xfrm>
            <a:off x="1775151" y="3388315"/>
            <a:ext cx="4833727" cy="3006573"/>
            <a:chOff x="2482629" y="1523537"/>
            <a:chExt cx="7630964" cy="4859821"/>
          </a:xfrm>
        </p:grpSpPr>
        <p:pic>
          <p:nvPicPr>
            <p:cNvPr id="10" name="Picture 9" descr="A satellite in space&#10;&#10;Description automatically generated with low confidence">
              <a:extLst>
                <a:ext uri="{FF2B5EF4-FFF2-40B4-BE49-F238E27FC236}">
                  <a16:creationId xmlns:a16="http://schemas.microsoft.com/office/drawing/2014/main" id="{ED13D59C-A217-F7D4-6CE3-AD6DF4703D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75360">
              <a:off x="4176138" y="4003225"/>
              <a:ext cx="4343970" cy="2380133"/>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6FEF5138-9F41-F2DC-B0F1-9DDBCE830E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652921">
              <a:off x="2482629" y="1646147"/>
              <a:ext cx="4790050" cy="2694404"/>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CF474AFE-3897-B95C-FF93-DBE55F4514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51908">
              <a:off x="6841205" y="1523537"/>
              <a:ext cx="3272388" cy="2939624"/>
            </a:xfrm>
            <a:prstGeom prst="rect">
              <a:avLst/>
            </a:prstGeom>
            <a:solidFill>
              <a:schemeClr val="bg1">
                <a:lumMod val="95000"/>
                <a:alpha val="95000"/>
              </a:schemeClr>
            </a:solidFill>
          </p:spPr>
        </p:pic>
      </p:grpSp>
    </p:spTree>
    <p:extLst>
      <p:ext uri="{BB962C8B-B14F-4D97-AF65-F5344CB8AC3E}">
        <p14:creationId xmlns:p14="http://schemas.microsoft.com/office/powerpoint/2010/main" val="28002832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TextShape 1"/>
          <p:cNvSpPr txBox="1"/>
          <p:nvPr/>
        </p:nvSpPr>
        <p:spPr>
          <a:xfrm>
            <a:off x="783723" y="2382056"/>
            <a:ext cx="10971249" cy="1526083"/>
          </a:xfrm>
          <a:prstGeom prst="rect">
            <a:avLst/>
          </a:prstGeom>
          <a:noFill/>
          <a:ln>
            <a:noFill/>
          </a:ln>
        </p:spPr>
        <p:txBody>
          <a:bodyPr lIns="0" tIns="0" rIns="0" bIns="0" anchor="ctr"/>
          <a:lstStyle/>
          <a:p>
            <a:pPr algn="ctr"/>
            <a:r>
              <a:rPr lang="pt-PT" sz="4354" b="1" i="1" spc="-1" dirty="0">
                <a:solidFill>
                  <a:srgbClr val="FFFFFF"/>
                </a:solidFill>
                <a:uFill>
                  <a:solidFill>
                    <a:srgbClr val="FFFFFF"/>
                  </a:solidFill>
                </a:uFill>
                <a:latin typeface="Helvetica Light"/>
              </a:rPr>
              <a:t>THANKS FOR YOUR ATTENTION</a:t>
            </a:r>
            <a:endParaRPr lang="pt-PT" sz="3374" i="1" spc="-1" dirty="0">
              <a:solidFill>
                <a:srgbClr val="000000"/>
              </a:solidFill>
              <a:uFill>
                <a:solidFill>
                  <a:srgbClr val="FFFFFF"/>
                </a:solidFill>
              </a:uFill>
              <a:latin typeface="Helvetica Light"/>
            </a:endParaRPr>
          </a:p>
        </p:txBody>
      </p:sp>
      <p:sp>
        <p:nvSpPr>
          <p:cNvPr id="4" name="TextBox 3">
            <a:extLst>
              <a:ext uri="{FF2B5EF4-FFF2-40B4-BE49-F238E27FC236}">
                <a16:creationId xmlns:a16="http://schemas.microsoft.com/office/drawing/2014/main" id="{B211E002-C2D7-9C62-7A0A-AD6DC3DE8962}"/>
              </a:ext>
            </a:extLst>
          </p:cNvPr>
          <p:cNvSpPr txBox="1"/>
          <p:nvPr/>
        </p:nvSpPr>
        <p:spPr>
          <a:xfrm>
            <a:off x="4787515" y="6580112"/>
            <a:ext cx="2654894" cy="276999"/>
          </a:xfrm>
          <a:prstGeom prst="rect">
            <a:avLst/>
          </a:prstGeom>
          <a:noFill/>
        </p:spPr>
        <p:txBody>
          <a:bodyPr wrap="none" rtlCol="0">
            <a:spAutoFit/>
          </a:bodyPr>
          <a:lstStyle/>
          <a:p>
            <a:r>
              <a:rPr lang="en-GB" sz="1200" dirty="0" err="1">
                <a:solidFill>
                  <a:srgbClr val="FFC000"/>
                </a:solidFill>
              </a:rPr>
              <a:t>G.Gilli</a:t>
            </a:r>
            <a:r>
              <a:rPr lang="en-GB" sz="1200" dirty="0">
                <a:solidFill>
                  <a:srgbClr val="FFC000"/>
                </a:solidFill>
              </a:rPr>
              <a:t> @ EGU 2022, Session PS9.1</a:t>
            </a:r>
          </a:p>
        </p:txBody>
      </p:sp>
      <p:pic>
        <p:nvPicPr>
          <p:cNvPr id="5" name="Venus_Expres_south-pole.jpg">
            <a:extLst>
              <a:ext uri="{FF2B5EF4-FFF2-40B4-BE49-F238E27FC236}">
                <a16:creationId xmlns:a16="http://schemas.microsoft.com/office/drawing/2014/main" id="{39FAA81D-E17F-BE72-6F99-79BB68CC2B1C}"/>
              </a:ext>
            </a:extLst>
          </p:cNvPr>
          <p:cNvPicPr/>
          <p:nvPr/>
        </p:nvPicPr>
        <p:blipFill>
          <a:blip r:embed="rId2"/>
          <a:stretch/>
        </p:blipFill>
        <p:spPr>
          <a:xfrm rot="10809600">
            <a:off x="16001" y="-348539"/>
            <a:ext cx="2723437" cy="1703726"/>
          </a:xfrm>
          <a:prstGeom prst="rect">
            <a:avLst/>
          </a:prstGeom>
          <a:ln w="12600">
            <a:noFill/>
          </a:ln>
        </p:spPr>
      </p:pic>
      <p:pic>
        <p:nvPicPr>
          <p:cNvPr id="6" name="image.png">
            <a:extLst>
              <a:ext uri="{FF2B5EF4-FFF2-40B4-BE49-F238E27FC236}">
                <a16:creationId xmlns:a16="http://schemas.microsoft.com/office/drawing/2014/main" id="{FC048EBA-F1AF-C3CC-DD58-F690036F7F52}"/>
              </a:ext>
            </a:extLst>
          </p:cNvPr>
          <p:cNvPicPr/>
          <p:nvPr/>
        </p:nvPicPr>
        <p:blipFill>
          <a:blip r:embed="rId3"/>
          <a:stretch/>
        </p:blipFill>
        <p:spPr>
          <a:xfrm rot="10809600">
            <a:off x="5029109" y="-1261630"/>
            <a:ext cx="2246245" cy="2157380"/>
          </a:xfrm>
          <a:prstGeom prst="rect">
            <a:avLst/>
          </a:prstGeom>
          <a:ln w="12600">
            <a:noFill/>
          </a:ln>
        </p:spPr>
      </p:pic>
      <p:pic>
        <p:nvPicPr>
          <p:cNvPr id="7" name="Image 1">
            <a:extLst>
              <a:ext uri="{FF2B5EF4-FFF2-40B4-BE49-F238E27FC236}">
                <a16:creationId xmlns:a16="http://schemas.microsoft.com/office/drawing/2014/main" id="{99A4BA76-4A70-7299-5DE2-2850E708DD21}"/>
              </a:ext>
            </a:extLst>
          </p:cNvPr>
          <p:cNvPicPr/>
          <p:nvPr/>
        </p:nvPicPr>
        <p:blipFill>
          <a:blip r:embed="rId4"/>
          <a:stretch/>
        </p:blipFill>
        <p:spPr>
          <a:xfrm>
            <a:off x="9753751" y="-937642"/>
            <a:ext cx="2438249" cy="1836524"/>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23185</TotalTime>
  <Words>1542</Words>
  <Application>Microsoft Macintosh PowerPoint</Application>
  <PresentationFormat>Widescreen</PresentationFormat>
  <Paragraphs>215</Paragraphs>
  <Slides>16</Slides>
  <Notes>8</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16</vt:i4>
      </vt:variant>
    </vt:vector>
  </HeadingPairs>
  <TitlesOfParts>
    <vt:vector size="31" baseType="lpstr">
      <vt:lpstr>Arial</vt:lpstr>
      <vt:lpstr>Calibri</vt:lpstr>
      <vt:lpstr>Calibri Light</vt:lpstr>
      <vt:lpstr>Helvetica</vt:lpstr>
      <vt:lpstr>Helvetica Light</vt:lpstr>
      <vt:lpstr>Liberation Sans</vt:lpstr>
      <vt:lpstr>Symbol</vt:lpstr>
      <vt:lpstr>Times New Roman</vt:lpstr>
      <vt:lpstr>Wingdings</vt:lpstr>
      <vt:lpstr>Office Theme</vt:lpstr>
      <vt:lpstr>Office Theme</vt:lpstr>
      <vt:lpstr>Office Theme</vt:lpstr>
      <vt:lpstr>2_Office Theme</vt:lpstr>
      <vt:lpstr>White</vt:lpstr>
      <vt:lpstr>1_Office Theme</vt:lpstr>
      <vt:lpstr>PowerPoint Presentation</vt:lpstr>
      <vt:lpstr>PowerPoint Presentation</vt:lpstr>
      <vt:lpstr>PowerPoint Presentation</vt:lpstr>
      <vt:lpstr>PowerPoint Presentation</vt:lpstr>
      <vt:lpstr>O2 airglow variability  simulated for the first time with a GCM</vt:lpstr>
      <vt:lpstr>PowerPoint Presentation</vt:lpstr>
      <vt:lpstr>Thermal tides characterization</vt:lpstr>
      <vt:lpstr>Take home message</vt:lpstr>
      <vt:lpstr>PowerPoint Presentation</vt:lpstr>
      <vt:lpstr>PowerPoint Presentation</vt:lpstr>
      <vt:lpstr>PowerPoint Presentation</vt:lpstr>
      <vt:lpstr>Zonal wind at the equator by the GCM  (averaged for 1 Venus day)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lastModifiedBy>Gabriella Gilli</cp:lastModifiedBy>
  <cp:revision>69</cp:revision>
  <dcterms:created xsi:type="dcterms:W3CDTF">2019-04-29T13:52:24Z</dcterms:created>
  <dcterms:modified xsi:type="dcterms:W3CDTF">2022-05-24T21:27:05Z</dcterms:modified>
  <dc:language>pt-PT</dc:language>
</cp:coreProperties>
</file>