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27019-4B5C-4B64-B3AC-AC17049A4029}" v="110" dt="2022-05-20T08:31:2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winkelbauer" userId="5a3c11e3307a0984" providerId="LiveId" clId="{7B327019-4B5C-4B64-B3AC-AC17049A4029}"/>
    <pc:docChg chg="undo redo custSel addSld delSld modSld sldOrd">
      <pc:chgData name="susanna winkelbauer" userId="5a3c11e3307a0984" providerId="LiveId" clId="{7B327019-4B5C-4B64-B3AC-AC17049A4029}" dt="2022-05-21T07:15:59.623" v="2574" actId="1076"/>
      <pc:docMkLst>
        <pc:docMk/>
      </pc:docMkLst>
      <pc:sldChg chg="add del ord modNotes">
        <pc:chgData name="susanna winkelbauer" userId="5a3c11e3307a0984" providerId="LiveId" clId="{7B327019-4B5C-4B64-B3AC-AC17049A4029}" dt="2022-05-20T05:15:52.980" v="2488"/>
        <pc:sldMkLst>
          <pc:docMk/>
          <pc:sldMk cId="0" sldId="256"/>
        </pc:sldMkLst>
      </pc:sldChg>
      <pc:sldChg chg="del">
        <pc:chgData name="susanna winkelbauer" userId="5a3c11e3307a0984" providerId="LiveId" clId="{7B327019-4B5C-4B64-B3AC-AC17049A4029}" dt="2022-05-16T08:13:49.483" v="140" actId="47"/>
        <pc:sldMkLst>
          <pc:docMk/>
          <pc:sldMk cId="126556276" sldId="256"/>
        </pc:sldMkLst>
      </pc:sldChg>
      <pc:sldChg chg="addSp delSp modSp mod">
        <pc:chgData name="susanna winkelbauer" userId="5a3c11e3307a0984" providerId="LiveId" clId="{7B327019-4B5C-4B64-B3AC-AC17049A4029}" dt="2022-05-20T07:50:43.762" v="2560" actId="1076"/>
        <pc:sldMkLst>
          <pc:docMk/>
          <pc:sldMk cId="347489966" sldId="257"/>
        </pc:sldMkLst>
        <pc:spChg chg="mod">
          <ac:chgData name="susanna winkelbauer" userId="5a3c11e3307a0984" providerId="LiveId" clId="{7B327019-4B5C-4B64-B3AC-AC17049A4029}" dt="2022-05-20T07:50:31.350" v="2554" actId="1076"/>
          <ac:spMkLst>
            <pc:docMk/>
            <pc:sldMk cId="347489966" sldId="257"/>
            <ac:spMk id="2" creationId="{5F1FF5B4-A24B-47BE-87A0-3B4CBAF2B37D}"/>
          </ac:spMkLst>
        </pc:spChg>
        <pc:spChg chg="mod">
          <ac:chgData name="susanna winkelbauer" userId="5a3c11e3307a0984" providerId="LiveId" clId="{7B327019-4B5C-4B64-B3AC-AC17049A4029}" dt="2022-05-20T07:50:35.779" v="2556" actId="14100"/>
          <ac:spMkLst>
            <pc:docMk/>
            <pc:sldMk cId="347489966" sldId="257"/>
            <ac:spMk id="3" creationId="{E60F3C35-1990-4D98-AAB7-DE4ED2CB45E2}"/>
          </ac:spMkLst>
        </pc:spChg>
        <pc:spChg chg="add del mod">
          <ac:chgData name="susanna winkelbauer" userId="5a3c11e3307a0984" providerId="LiveId" clId="{7B327019-4B5C-4B64-B3AC-AC17049A4029}" dt="2022-05-18T15:00:08.848" v="1738" actId="478"/>
          <ac:spMkLst>
            <pc:docMk/>
            <pc:sldMk cId="347489966" sldId="257"/>
            <ac:spMk id="6" creationId="{3EF3EE61-6F59-4174-89E1-2E43F932E40A}"/>
          </ac:spMkLst>
        </pc:spChg>
        <pc:spChg chg="add mod">
          <ac:chgData name="susanna winkelbauer" userId="5a3c11e3307a0984" providerId="LiveId" clId="{7B327019-4B5C-4B64-B3AC-AC17049A4029}" dt="2022-05-17T16:19:46.990" v="740"/>
          <ac:spMkLst>
            <pc:docMk/>
            <pc:sldMk cId="347489966" sldId="257"/>
            <ac:spMk id="9" creationId="{5E0A0198-732A-48D6-95D9-A2F4B5B898B7}"/>
          </ac:spMkLst>
        </pc:spChg>
        <pc:spChg chg="add mod">
          <ac:chgData name="susanna winkelbauer" userId="5a3c11e3307a0984" providerId="LiveId" clId="{7B327019-4B5C-4B64-B3AC-AC17049A4029}" dt="2022-05-17T16:19:46.990" v="740"/>
          <ac:spMkLst>
            <pc:docMk/>
            <pc:sldMk cId="347489966" sldId="257"/>
            <ac:spMk id="10" creationId="{97EA7AF5-69CD-4F7F-A635-C56D86B91C26}"/>
          </ac:spMkLst>
        </pc:spChg>
        <pc:spChg chg="add mod">
          <ac:chgData name="susanna winkelbauer" userId="5a3c11e3307a0984" providerId="LiveId" clId="{7B327019-4B5C-4B64-B3AC-AC17049A4029}" dt="2022-05-17T16:19:46.990" v="740"/>
          <ac:spMkLst>
            <pc:docMk/>
            <pc:sldMk cId="347489966" sldId="257"/>
            <ac:spMk id="11" creationId="{3D981D9A-2B1E-410F-9FE7-A0E513967D43}"/>
          </ac:spMkLst>
        </pc:spChg>
        <pc:spChg chg="add mod">
          <ac:chgData name="susanna winkelbauer" userId="5a3c11e3307a0984" providerId="LiveId" clId="{7B327019-4B5C-4B64-B3AC-AC17049A4029}" dt="2022-05-17T16:19:46.990" v="740"/>
          <ac:spMkLst>
            <pc:docMk/>
            <pc:sldMk cId="347489966" sldId="257"/>
            <ac:spMk id="12" creationId="{C60B1D99-B96F-4445-9B0A-CBFBB2BBDD59}"/>
          </ac:spMkLst>
        </pc:spChg>
        <pc:picChg chg="add mod">
          <ac:chgData name="susanna winkelbauer" userId="5a3c11e3307a0984" providerId="LiveId" clId="{7B327019-4B5C-4B64-B3AC-AC17049A4029}" dt="2022-05-18T15:01:21.473" v="1762" actId="1076"/>
          <ac:picMkLst>
            <pc:docMk/>
            <pc:sldMk cId="347489966" sldId="257"/>
            <ac:picMk id="4" creationId="{F5EE4E0D-9C77-44E9-8FDA-9DE05B622967}"/>
          </ac:picMkLst>
        </pc:picChg>
        <pc:picChg chg="add del mod">
          <ac:chgData name="susanna winkelbauer" userId="5a3c11e3307a0984" providerId="LiveId" clId="{7B327019-4B5C-4B64-B3AC-AC17049A4029}" dt="2022-05-20T07:50:01.579" v="2543" actId="478"/>
          <ac:picMkLst>
            <pc:docMk/>
            <pc:sldMk cId="347489966" sldId="257"/>
            <ac:picMk id="5" creationId="{296DB11A-8699-40F6-BA55-D662987220A8}"/>
          </ac:picMkLst>
        </pc:picChg>
        <pc:picChg chg="add del mod">
          <ac:chgData name="susanna winkelbauer" userId="5a3c11e3307a0984" providerId="LiveId" clId="{7B327019-4B5C-4B64-B3AC-AC17049A4029}" dt="2022-05-15T17:45:49.142" v="9" actId="478"/>
          <ac:picMkLst>
            <pc:docMk/>
            <pc:sldMk cId="347489966" sldId="257"/>
            <ac:picMk id="6" creationId="{ED7FC6BE-B44D-4F69-A4D2-7F85A2068575}"/>
          </ac:picMkLst>
        </pc:picChg>
        <pc:picChg chg="add del mod">
          <ac:chgData name="susanna winkelbauer" userId="5a3c11e3307a0984" providerId="LiveId" clId="{7B327019-4B5C-4B64-B3AC-AC17049A4029}" dt="2022-05-16T08:22:05.990" v="456" actId="478"/>
          <ac:picMkLst>
            <pc:docMk/>
            <pc:sldMk cId="347489966" sldId="257"/>
            <ac:picMk id="8" creationId="{58206E0F-C356-4D63-B4FF-6A56A0AA08FA}"/>
          </ac:picMkLst>
        </pc:picChg>
        <pc:picChg chg="add del mod modCrop">
          <ac:chgData name="susanna winkelbauer" userId="5a3c11e3307a0984" providerId="LiveId" clId="{7B327019-4B5C-4B64-B3AC-AC17049A4029}" dt="2022-05-16T08:22:57.083" v="468" actId="478"/>
          <ac:picMkLst>
            <pc:docMk/>
            <pc:sldMk cId="347489966" sldId="257"/>
            <ac:picMk id="10" creationId="{7ABF76CE-0B4F-4023-A9C6-2851EBEDF8CC}"/>
          </ac:picMkLst>
        </pc:picChg>
        <pc:picChg chg="add del mod">
          <ac:chgData name="susanna winkelbauer" userId="5a3c11e3307a0984" providerId="LiveId" clId="{7B327019-4B5C-4B64-B3AC-AC17049A4029}" dt="2022-05-16T08:22:53.156" v="467" actId="478"/>
          <ac:picMkLst>
            <pc:docMk/>
            <pc:sldMk cId="347489966" sldId="257"/>
            <ac:picMk id="12" creationId="{260FC63D-4DB2-423C-ACD6-AB81617C6332}"/>
          </ac:picMkLst>
        </pc:picChg>
        <pc:picChg chg="add del mod">
          <ac:chgData name="susanna winkelbauer" userId="5a3c11e3307a0984" providerId="LiveId" clId="{7B327019-4B5C-4B64-B3AC-AC17049A4029}" dt="2022-05-20T07:50:24.782" v="2552" actId="1076"/>
          <ac:picMkLst>
            <pc:docMk/>
            <pc:sldMk cId="347489966" sldId="257"/>
            <ac:picMk id="13" creationId="{BE59B9D5-A917-4FCE-B620-71266D7D54F7}"/>
          </ac:picMkLst>
        </pc:picChg>
        <pc:picChg chg="add del mod modCrop">
          <ac:chgData name="susanna winkelbauer" userId="5a3c11e3307a0984" providerId="LiveId" clId="{7B327019-4B5C-4B64-B3AC-AC17049A4029}" dt="2022-05-18T14:57:41.941" v="1643" actId="478"/>
          <ac:picMkLst>
            <pc:docMk/>
            <pc:sldMk cId="347489966" sldId="257"/>
            <ac:picMk id="14" creationId="{4608BCC3-3546-4367-96E9-09E1353D621C}"/>
          </ac:picMkLst>
        </pc:picChg>
        <pc:picChg chg="add del mod">
          <ac:chgData name="susanna winkelbauer" userId="5a3c11e3307a0984" providerId="LiveId" clId="{7B327019-4B5C-4B64-B3AC-AC17049A4029}" dt="2022-05-17T20:56:04.442" v="1119"/>
          <ac:picMkLst>
            <pc:docMk/>
            <pc:sldMk cId="347489966" sldId="257"/>
            <ac:picMk id="15" creationId="{1842E379-1A49-4AC5-9AE5-BDF9C237C452}"/>
          </ac:picMkLst>
        </pc:picChg>
        <pc:picChg chg="add del mod modCrop">
          <ac:chgData name="susanna winkelbauer" userId="5a3c11e3307a0984" providerId="LiveId" clId="{7B327019-4B5C-4B64-B3AC-AC17049A4029}" dt="2022-05-18T14:57:41.941" v="1643" actId="478"/>
          <ac:picMkLst>
            <pc:docMk/>
            <pc:sldMk cId="347489966" sldId="257"/>
            <ac:picMk id="16" creationId="{C9ED787B-8F5B-4BF9-B2F3-141188B916AF}"/>
          </ac:picMkLst>
        </pc:picChg>
        <pc:picChg chg="add mod">
          <ac:chgData name="susanna winkelbauer" userId="5a3c11e3307a0984" providerId="LiveId" clId="{7B327019-4B5C-4B64-B3AC-AC17049A4029}" dt="2022-05-20T07:50:43.762" v="2560" actId="1076"/>
          <ac:picMkLst>
            <pc:docMk/>
            <pc:sldMk cId="347489966" sldId="257"/>
            <ac:picMk id="17" creationId="{1ED9E142-ECBA-44AC-BA73-6FE5EC8CCEC6}"/>
          </ac:picMkLst>
        </pc:picChg>
        <pc:picChg chg="add del mod modCrop">
          <ac:chgData name="susanna winkelbauer" userId="5a3c11e3307a0984" providerId="LiveId" clId="{7B327019-4B5C-4B64-B3AC-AC17049A4029}" dt="2022-05-18T14:57:41.941" v="1643" actId="478"/>
          <ac:picMkLst>
            <pc:docMk/>
            <pc:sldMk cId="347489966" sldId="257"/>
            <ac:picMk id="18" creationId="{71F450E7-AE8E-44AB-837A-09F50F084B6C}"/>
          </ac:picMkLst>
        </pc:picChg>
        <pc:picChg chg="add mod">
          <ac:chgData name="susanna winkelbauer" userId="5a3c11e3307a0984" providerId="LiveId" clId="{7B327019-4B5C-4B64-B3AC-AC17049A4029}" dt="2022-05-20T07:50:42.318" v="2559" actId="1076"/>
          <ac:picMkLst>
            <pc:docMk/>
            <pc:sldMk cId="347489966" sldId="257"/>
            <ac:picMk id="1026" creationId="{9765107F-ED6F-4F5B-9C6E-902FB52AEC85}"/>
          </ac:picMkLst>
        </pc:picChg>
      </pc:sldChg>
      <pc:sldChg chg="addSp delSp modSp mod">
        <pc:chgData name="susanna winkelbauer" userId="5a3c11e3307a0984" providerId="LiveId" clId="{7B327019-4B5C-4B64-B3AC-AC17049A4029}" dt="2022-05-20T08:30:43.702" v="2568" actId="1076"/>
        <pc:sldMkLst>
          <pc:docMk/>
          <pc:sldMk cId="1868070934" sldId="258"/>
        </pc:sldMkLst>
        <pc:spChg chg="mod">
          <ac:chgData name="susanna winkelbauer" userId="5a3c11e3307a0984" providerId="LiveId" clId="{7B327019-4B5C-4B64-B3AC-AC17049A4029}" dt="2022-05-18T05:40:28.403" v="1369" actId="207"/>
          <ac:spMkLst>
            <pc:docMk/>
            <pc:sldMk cId="1868070934" sldId="258"/>
            <ac:spMk id="2" creationId="{E7847391-FF61-4B07-BF11-42A888281234}"/>
          </ac:spMkLst>
        </pc:spChg>
        <pc:spChg chg="mod">
          <ac:chgData name="susanna winkelbauer" userId="5a3c11e3307a0984" providerId="LiveId" clId="{7B327019-4B5C-4B64-B3AC-AC17049A4029}" dt="2022-05-19T12:46:48.726" v="2339" actId="20577"/>
          <ac:spMkLst>
            <pc:docMk/>
            <pc:sldMk cId="1868070934" sldId="258"/>
            <ac:spMk id="3" creationId="{1FAC561E-4AC4-4D69-A1EE-A23B4B059AA0}"/>
          </ac:spMkLst>
        </pc:spChg>
        <pc:spChg chg="add mod">
          <ac:chgData name="susanna winkelbauer" userId="5a3c11e3307a0984" providerId="LiveId" clId="{7B327019-4B5C-4B64-B3AC-AC17049A4029}" dt="2022-05-17T16:19:48.157" v="741"/>
          <ac:spMkLst>
            <pc:docMk/>
            <pc:sldMk cId="1868070934" sldId="258"/>
            <ac:spMk id="5" creationId="{A86F7731-41EE-40E5-B69E-44F4363126EB}"/>
          </ac:spMkLst>
        </pc:spChg>
        <pc:spChg chg="add mod">
          <ac:chgData name="susanna winkelbauer" userId="5a3c11e3307a0984" providerId="LiveId" clId="{7B327019-4B5C-4B64-B3AC-AC17049A4029}" dt="2022-05-17T16:19:48.157" v="741"/>
          <ac:spMkLst>
            <pc:docMk/>
            <pc:sldMk cId="1868070934" sldId="258"/>
            <ac:spMk id="6" creationId="{37ED92E6-E0B6-42CC-BEB7-26C1B943CDAD}"/>
          </ac:spMkLst>
        </pc:spChg>
        <pc:spChg chg="add mod">
          <ac:chgData name="susanna winkelbauer" userId="5a3c11e3307a0984" providerId="LiveId" clId="{7B327019-4B5C-4B64-B3AC-AC17049A4029}" dt="2022-05-17T16:19:48.157" v="741"/>
          <ac:spMkLst>
            <pc:docMk/>
            <pc:sldMk cId="1868070934" sldId="258"/>
            <ac:spMk id="7" creationId="{398B2D29-C378-4127-9240-96B6B178FE3A}"/>
          </ac:spMkLst>
        </pc:spChg>
        <pc:spChg chg="add mod">
          <ac:chgData name="susanna winkelbauer" userId="5a3c11e3307a0984" providerId="LiveId" clId="{7B327019-4B5C-4B64-B3AC-AC17049A4029}" dt="2022-05-17T16:19:48.157" v="741"/>
          <ac:spMkLst>
            <pc:docMk/>
            <pc:sldMk cId="1868070934" sldId="258"/>
            <ac:spMk id="9" creationId="{ED75A2A8-5ECF-4B22-8453-3D77752FD917}"/>
          </ac:spMkLst>
        </pc:spChg>
        <pc:spChg chg="add del mod">
          <ac:chgData name="susanna winkelbauer" userId="5a3c11e3307a0984" providerId="LiveId" clId="{7B327019-4B5C-4B64-B3AC-AC17049A4029}" dt="2022-05-20T08:30:35.111" v="2562" actId="478"/>
          <ac:spMkLst>
            <pc:docMk/>
            <pc:sldMk cId="1868070934" sldId="258"/>
            <ac:spMk id="21" creationId="{A0B01644-3C06-40C1-8C45-5100000045E8}"/>
          </ac:spMkLst>
        </pc:spChg>
        <pc:spChg chg="add del mod">
          <ac:chgData name="susanna winkelbauer" userId="5a3c11e3307a0984" providerId="LiveId" clId="{7B327019-4B5C-4B64-B3AC-AC17049A4029}" dt="2022-05-20T08:30:35.111" v="2562" actId="478"/>
          <ac:spMkLst>
            <pc:docMk/>
            <pc:sldMk cId="1868070934" sldId="258"/>
            <ac:spMk id="27" creationId="{95A5A26F-97BB-4862-B025-0D94C34F10CD}"/>
          </ac:spMkLst>
        </pc:spChg>
        <pc:picChg chg="add del mod">
          <ac:chgData name="susanna winkelbauer" userId="5a3c11e3307a0984" providerId="LiveId" clId="{7B327019-4B5C-4B64-B3AC-AC17049A4029}" dt="2022-05-16T05:04:54.636" v="103" actId="478"/>
          <ac:picMkLst>
            <pc:docMk/>
            <pc:sldMk cId="1868070934" sldId="258"/>
            <ac:picMk id="4" creationId="{41CBFB7F-34B9-4510-A39D-342518E43B59}"/>
          </ac:picMkLst>
        </pc:picChg>
        <pc:picChg chg="add del mod">
          <ac:chgData name="susanna winkelbauer" userId="5a3c11e3307a0984" providerId="LiveId" clId="{7B327019-4B5C-4B64-B3AC-AC17049A4029}" dt="2022-05-15T17:53:01.084" v="42" actId="21"/>
          <ac:picMkLst>
            <pc:docMk/>
            <pc:sldMk cId="1868070934" sldId="258"/>
            <ac:picMk id="6" creationId="{52940566-FAA4-44B9-A582-BD13BC9D4380}"/>
          </ac:picMkLst>
        </pc:picChg>
        <pc:picChg chg="add del mod modCrop">
          <ac:chgData name="susanna winkelbauer" userId="5a3c11e3307a0984" providerId="LiveId" clId="{7B327019-4B5C-4B64-B3AC-AC17049A4029}" dt="2022-05-19T09:24:09.757" v="1887" actId="478"/>
          <ac:picMkLst>
            <pc:docMk/>
            <pc:sldMk cId="1868070934" sldId="258"/>
            <ac:picMk id="8" creationId="{2BD2CF2D-73F5-4118-98E1-31D50A71F66C}"/>
          </ac:picMkLst>
        </pc:picChg>
        <pc:picChg chg="add del mod">
          <ac:chgData name="susanna winkelbauer" userId="5a3c11e3307a0984" providerId="LiveId" clId="{7B327019-4B5C-4B64-B3AC-AC17049A4029}" dt="2022-05-17T16:20:08.528" v="747" actId="478"/>
          <ac:picMkLst>
            <pc:docMk/>
            <pc:sldMk cId="1868070934" sldId="258"/>
            <ac:picMk id="10" creationId="{7E071E7F-C1D4-4E4B-842D-56860B19DBD8}"/>
          </ac:picMkLst>
        </pc:picChg>
        <pc:picChg chg="add mod">
          <ac:chgData name="susanna winkelbauer" userId="5a3c11e3307a0984" providerId="LiveId" clId="{7B327019-4B5C-4B64-B3AC-AC17049A4029}" dt="2022-05-17T20:55:54.292" v="1114" actId="1076"/>
          <ac:picMkLst>
            <pc:docMk/>
            <pc:sldMk cId="1868070934" sldId="258"/>
            <ac:picMk id="11" creationId="{F33AD63E-2A32-467C-A3BA-64E8CD146F5B}"/>
          </ac:picMkLst>
        </pc:picChg>
        <pc:picChg chg="add del mod">
          <ac:chgData name="susanna winkelbauer" userId="5a3c11e3307a0984" providerId="LiveId" clId="{7B327019-4B5C-4B64-B3AC-AC17049A4029}" dt="2022-05-17T20:51:14.462" v="845" actId="478"/>
          <ac:picMkLst>
            <pc:docMk/>
            <pc:sldMk cId="1868070934" sldId="258"/>
            <ac:picMk id="12" creationId="{F8D1C6B7-1700-4C19-960B-949AE7367410}"/>
          </ac:picMkLst>
        </pc:picChg>
        <pc:picChg chg="add del mod modCrop">
          <ac:chgData name="susanna winkelbauer" userId="5a3c11e3307a0984" providerId="LiveId" clId="{7B327019-4B5C-4B64-B3AC-AC17049A4029}" dt="2022-05-19T09:37:24.799" v="1893" actId="478"/>
          <ac:picMkLst>
            <pc:docMk/>
            <pc:sldMk cId="1868070934" sldId="258"/>
            <ac:picMk id="14" creationId="{024367D2-96B3-4EB9-98D6-56A60E6231BC}"/>
          </ac:picMkLst>
        </pc:picChg>
        <pc:picChg chg="add del mod">
          <ac:chgData name="susanna winkelbauer" userId="5a3c11e3307a0984" providerId="LiveId" clId="{7B327019-4B5C-4B64-B3AC-AC17049A4029}" dt="2022-05-19T09:20:38.093" v="1853" actId="478"/>
          <ac:picMkLst>
            <pc:docMk/>
            <pc:sldMk cId="1868070934" sldId="258"/>
            <ac:picMk id="29" creationId="{75AB261B-D627-4BF8-86E7-045F009EBB20}"/>
          </ac:picMkLst>
        </pc:picChg>
        <pc:picChg chg="add del mod">
          <ac:chgData name="susanna winkelbauer" userId="5a3c11e3307a0984" providerId="LiveId" clId="{7B327019-4B5C-4B64-B3AC-AC17049A4029}" dt="2022-05-19T09:20:36.516" v="1852" actId="478"/>
          <ac:picMkLst>
            <pc:docMk/>
            <pc:sldMk cId="1868070934" sldId="258"/>
            <ac:picMk id="30" creationId="{E8185710-3254-4E04-9A8A-ED4B803C4355}"/>
          </ac:picMkLst>
        </pc:picChg>
        <pc:picChg chg="add del mod">
          <ac:chgData name="susanna winkelbauer" userId="5a3c11e3307a0984" providerId="LiveId" clId="{7B327019-4B5C-4B64-B3AC-AC17049A4029}" dt="2022-05-19T09:22:26.869" v="1870" actId="478"/>
          <ac:picMkLst>
            <pc:docMk/>
            <pc:sldMk cId="1868070934" sldId="258"/>
            <ac:picMk id="32" creationId="{52C5CD55-6A73-428A-A792-0953D07D5FA3}"/>
          </ac:picMkLst>
        </pc:picChg>
        <pc:picChg chg="add del mod">
          <ac:chgData name="susanna winkelbauer" userId="5a3c11e3307a0984" providerId="LiveId" clId="{7B327019-4B5C-4B64-B3AC-AC17049A4029}" dt="2022-05-19T09:22:14.502" v="1864" actId="478"/>
          <ac:picMkLst>
            <pc:docMk/>
            <pc:sldMk cId="1868070934" sldId="258"/>
            <ac:picMk id="33" creationId="{4BADA26E-0CF5-4FC3-8A7D-80A80C863DF6}"/>
          </ac:picMkLst>
        </pc:picChg>
        <pc:picChg chg="add del mod">
          <ac:chgData name="susanna winkelbauer" userId="5a3c11e3307a0984" providerId="LiveId" clId="{7B327019-4B5C-4B64-B3AC-AC17049A4029}" dt="2022-05-19T09:22:26.300" v="1869" actId="478"/>
          <ac:picMkLst>
            <pc:docMk/>
            <pc:sldMk cId="1868070934" sldId="258"/>
            <ac:picMk id="34" creationId="{A790B412-55D9-46DC-9F76-C777C4DA1736}"/>
          </ac:picMkLst>
        </pc:picChg>
        <pc:picChg chg="add del mod">
          <ac:chgData name="susanna winkelbauer" userId="5a3c11e3307a0984" providerId="LiveId" clId="{7B327019-4B5C-4B64-B3AC-AC17049A4029}" dt="2022-05-19T11:32:22.958" v="1928" actId="478"/>
          <ac:picMkLst>
            <pc:docMk/>
            <pc:sldMk cId="1868070934" sldId="258"/>
            <ac:picMk id="36" creationId="{FC48E3DB-8A29-4A50-BE03-6B3420BAD783}"/>
          </ac:picMkLst>
        </pc:picChg>
        <pc:picChg chg="add del mod">
          <ac:chgData name="susanna winkelbauer" userId="5a3c11e3307a0984" providerId="LiveId" clId="{7B327019-4B5C-4B64-B3AC-AC17049A4029}" dt="2022-05-19T09:23:41.646" v="1882" actId="478"/>
          <ac:picMkLst>
            <pc:docMk/>
            <pc:sldMk cId="1868070934" sldId="258"/>
            <ac:picMk id="37" creationId="{36BFDFB7-DF2B-48B8-997E-671225ECBFED}"/>
          </ac:picMkLst>
        </pc:picChg>
        <pc:picChg chg="add del mod">
          <ac:chgData name="susanna winkelbauer" userId="5a3c11e3307a0984" providerId="LiveId" clId="{7B327019-4B5C-4B64-B3AC-AC17049A4029}" dt="2022-05-19T09:23:55.973" v="1885" actId="478"/>
          <ac:picMkLst>
            <pc:docMk/>
            <pc:sldMk cId="1868070934" sldId="258"/>
            <ac:picMk id="38" creationId="{08BAC5D1-0140-4D1E-968F-8EA846BDB049}"/>
          </ac:picMkLst>
        </pc:picChg>
        <pc:picChg chg="add del mod">
          <ac:chgData name="susanna winkelbauer" userId="5a3c11e3307a0984" providerId="LiveId" clId="{7B327019-4B5C-4B64-B3AC-AC17049A4029}" dt="2022-05-19T09:49:14.718" v="1906" actId="478"/>
          <ac:picMkLst>
            <pc:docMk/>
            <pc:sldMk cId="1868070934" sldId="258"/>
            <ac:picMk id="40" creationId="{778D8713-990F-4040-A1A7-ADC035C804B6}"/>
          </ac:picMkLst>
        </pc:picChg>
        <pc:picChg chg="add del mod">
          <ac:chgData name="susanna winkelbauer" userId="5a3c11e3307a0984" providerId="LiveId" clId="{7B327019-4B5C-4B64-B3AC-AC17049A4029}" dt="2022-05-19T09:49:21.893" v="1910" actId="478"/>
          <ac:picMkLst>
            <pc:docMk/>
            <pc:sldMk cId="1868070934" sldId="258"/>
            <ac:picMk id="42" creationId="{74CB14F3-7C16-4687-9B8D-203969A2981C}"/>
          </ac:picMkLst>
        </pc:picChg>
        <pc:picChg chg="add del mod">
          <ac:chgData name="susanna winkelbauer" userId="5a3c11e3307a0984" providerId="LiveId" clId="{7B327019-4B5C-4B64-B3AC-AC17049A4029}" dt="2022-05-19T10:04:29.374" v="1918" actId="478"/>
          <ac:picMkLst>
            <pc:docMk/>
            <pc:sldMk cId="1868070934" sldId="258"/>
            <ac:picMk id="44" creationId="{263CC5E6-AC0A-4F18-B608-CA029A983EC2}"/>
          </ac:picMkLst>
        </pc:picChg>
        <pc:picChg chg="add del mod">
          <ac:chgData name="susanna winkelbauer" userId="5a3c11e3307a0984" providerId="LiveId" clId="{7B327019-4B5C-4B64-B3AC-AC17049A4029}" dt="2022-05-19T12:28:14.966" v="1934" actId="478"/>
          <ac:picMkLst>
            <pc:docMk/>
            <pc:sldMk cId="1868070934" sldId="258"/>
            <ac:picMk id="46" creationId="{0B00C5EA-E016-4CA0-82D3-1C1C7169AF97}"/>
          </ac:picMkLst>
        </pc:picChg>
        <pc:picChg chg="add mod">
          <ac:chgData name="susanna winkelbauer" userId="5a3c11e3307a0984" providerId="LiveId" clId="{7B327019-4B5C-4B64-B3AC-AC17049A4029}" dt="2022-05-19T11:32:33.102" v="1931" actId="1076"/>
          <ac:picMkLst>
            <pc:docMk/>
            <pc:sldMk cId="1868070934" sldId="258"/>
            <ac:picMk id="48" creationId="{17395CC2-27E6-4CE3-9321-D64C8AA7B423}"/>
          </ac:picMkLst>
        </pc:picChg>
        <pc:picChg chg="add mod">
          <ac:chgData name="susanna winkelbauer" userId="5a3c11e3307a0984" providerId="LiveId" clId="{7B327019-4B5C-4B64-B3AC-AC17049A4029}" dt="2022-05-19T12:28:33.118" v="1940" actId="1076"/>
          <ac:picMkLst>
            <pc:docMk/>
            <pc:sldMk cId="1868070934" sldId="258"/>
            <ac:picMk id="50" creationId="{2FD48F7C-1382-4A55-A011-7361565A4838}"/>
          </ac:picMkLst>
        </pc:picChg>
        <pc:picChg chg="add mod">
          <ac:chgData name="susanna winkelbauer" userId="5a3c11e3307a0984" providerId="LiveId" clId="{7B327019-4B5C-4B64-B3AC-AC17049A4029}" dt="2022-05-20T08:30:43.702" v="2568" actId="1076"/>
          <ac:picMkLst>
            <pc:docMk/>
            <pc:sldMk cId="1868070934" sldId="258"/>
            <ac:picMk id="51" creationId="{3D201594-3E97-47F6-9022-0EAB3382B2EB}"/>
          </ac:picMkLst>
        </pc:picChg>
        <pc:cxnChg chg="add del mod">
          <ac:chgData name="susanna winkelbauer" userId="5a3c11e3307a0984" providerId="LiveId" clId="{7B327019-4B5C-4B64-B3AC-AC17049A4029}" dt="2022-05-20T08:30:35.111" v="2562" actId="478"/>
          <ac:cxnSpMkLst>
            <pc:docMk/>
            <pc:sldMk cId="1868070934" sldId="258"/>
            <ac:cxnSpMk id="16" creationId="{667549F4-315E-483C-88C7-B609C06F52A3}"/>
          </ac:cxnSpMkLst>
        </pc:cxnChg>
        <pc:cxnChg chg="add del mod">
          <ac:chgData name="susanna winkelbauer" userId="5a3c11e3307a0984" providerId="LiveId" clId="{7B327019-4B5C-4B64-B3AC-AC17049A4029}" dt="2022-05-20T08:30:35.111" v="2562" actId="478"/>
          <ac:cxnSpMkLst>
            <pc:docMk/>
            <pc:sldMk cId="1868070934" sldId="258"/>
            <ac:cxnSpMk id="17" creationId="{B1DA1DA7-086D-46E0-956E-C4C74E6EC46F}"/>
          </ac:cxnSpMkLst>
        </pc:cxnChg>
      </pc:sldChg>
      <pc:sldChg chg="addSp delSp modSp new mod">
        <pc:chgData name="susanna winkelbauer" userId="5a3c11e3307a0984" providerId="LiveId" clId="{7B327019-4B5C-4B64-B3AC-AC17049A4029}" dt="2022-05-21T07:15:59.623" v="2574" actId="1076"/>
        <pc:sldMkLst>
          <pc:docMk/>
          <pc:sldMk cId="164623633" sldId="259"/>
        </pc:sldMkLst>
        <pc:spChg chg="del mod">
          <ac:chgData name="susanna winkelbauer" userId="5a3c11e3307a0984" providerId="LiveId" clId="{7B327019-4B5C-4B64-B3AC-AC17049A4029}" dt="2022-05-17T20:56:44.263" v="1131" actId="478"/>
          <ac:spMkLst>
            <pc:docMk/>
            <pc:sldMk cId="164623633" sldId="259"/>
            <ac:spMk id="2" creationId="{A4D33866-79E6-4CB3-8D72-A95EDBA7DACE}"/>
          </ac:spMkLst>
        </pc:spChg>
        <pc:spChg chg="mod">
          <ac:chgData name="susanna winkelbauer" userId="5a3c11e3307a0984" providerId="LiveId" clId="{7B327019-4B5C-4B64-B3AC-AC17049A4029}" dt="2022-05-21T07:15:57.669" v="2573" actId="2711"/>
          <ac:spMkLst>
            <pc:docMk/>
            <pc:sldMk cId="164623633" sldId="259"/>
            <ac:spMk id="3" creationId="{7F86F763-DA1E-4DAD-BA47-98B543E93BA9}"/>
          </ac:spMkLst>
        </pc:spChg>
        <pc:spChg chg="add mod">
          <ac:chgData name="susanna winkelbauer" userId="5a3c11e3307a0984" providerId="LiveId" clId="{7B327019-4B5C-4B64-B3AC-AC17049A4029}" dt="2022-05-17T16:19:48.902" v="742"/>
          <ac:spMkLst>
            <pc:docMk/>
            <pc:sldMk cId="164623633" sldId="259"/>
            <ac:spMk id="9" creationId="{340E11F8-F73D-4F9A-A39B-1AAB52432F8E}"/>
          </ac:spMkLst>
        </pc:spChg>
        <pc:spChg chg="add mod">
          <ac:chgData name="susanna winkelbauer" userId="5a3c11e3307a0984" providerId="LiveId" clId="{7B327019-4B5C-4B64-B3AC-AC17049A4029}" dt="2022-05-17T16:19:48.902" v="742"/>
          <ac:spMkLst>
            <pc:docMk/>
            <pc:sldMk cId="164623633" sldId="259"/>
            <ac:spMk id="10" creationId="{158A2B29-1CEE-4490-8D8C-75079DF4317E}"/>
          </ac:spMkLst>
        </pc:spChg>
        <pc:spChg chg="add mod">
          <ac:chgData name="susanna winkelbauer" userId="5a3c11e3307a0984" providerId="LiveId" clId="{7B327019-4B5C-4B64-B3AC-AC17049A4029}" dt="2022-05-17T16:19:48.902" v="742"/>
          <ac:spMkLst>
            <pc:docMk/>
            <pc:sldMk cId="164623633" sldId="259"/>
            <ac:spMk id="11" creationId="{14EF3384-39D7-4C92-8BA8-50D19518EEEA}"/>
          </ac:spMkLst>
        </pc:spChg>
        <pc:spChg chg="add mod">
          <ac:chgData name="susanna winkelbauer" userId="5a3c11e3307a0984" providerId="LiveId" clId="{7B327019-4B5C-4B64-B3AC-AC17049A4029}" dt="2022-05-17T16:19:48.902" v="742"/>
          <ac:spMkLst>
            <pc:docMk/>
            <pc:sldMk cId="164623633" sldId="259"/>
            <ac:spMk id="12" creationId="{365A1382-9CF6-49F4-BCAE-64C2B8DEF06C}"/>
          </ac:spMkLst>
        </pc:spChg>
        <pc:spChg chg="add mod">
          <ac:chgData name="susanna winkelbauer" userId="5a3c11e3307a0984" providerId="LiveId" clId="{7B327019-4B5C-4B64-B3AC-AC17049A4029}" dt="2022-05-20T07:10:56.497" v="2501" actId="1076"/>
          <ac:spMkLst>
            <pc:docMk/>
            <pc:sldMk cId="164623633" sldId="259"/>
            <ac:spMk id="15" creationId="{44A5B25A-705D-4DBD-907E-42DBC955B38D}"/>
          </ac:spMkLst>
        </pc:spChg>
        <pc:spChg chg="add del mod">
          <ac:chgData name="susanna winkelbauer" userId="5a3c11e3307a0984" providerId="LiveId" clId="{7B327019-4B5C-4B64-B3AC-AC17049A4029}" dt="2022-05-19T13:37:18.128" v="2365"/>
          <ac:spMkLst>
            <pc:docMk/>
            <pc:sldMk cId="164623633" sldId="259"/>
            <ac:spMk id="36" creationId="{1A5CD7E8-EF19-4641-9009-C16FE5465494}"/>
          </ac:spMkLst>
        </pc:spChg>
        <pc:spChg chg="add del mod">
          <ac:chgData name="susanna winkelbauer" userId="5a3c11e3307a0984" providerId="LiveId" clId="{7B327019-4B5C-4B64-B3AC-AC17049A4029}" dt="2022-05-19T13:37:18.128" v="2365"/>
          <ac:spMkLst>
            <pc:docMk/>
            <pc:sldMk cId="164623633" sldId="259"/>
            <ac:spMk id="37" creationId="{4EF3C800-9978-4C98-A3E8-0014B807ABFC}"/>
          </ac:spMkLst>
        </pc:spChg>
        <pc:spChg chg="add del mod">
          <ac:chgData name="susanna winkelbauer" userId="5a3c11e3307a0984" providerId="LiveId" clId="{7B327019-4B5C-4B64-B3AC-AC17049A4029}" dt="2022-05-20T08:29:44.598" v="2561" actId="478"/>
          <ac:spMkLst>
            <pc:docMk/>
            <pc:sldMk cId="164623633" sldId="259"/>
            <ac:spMk id="46" creationId="{072BA62C-9C87-46ED-A69C-B807AC3455FE}"/>
          </ac:spMkLst>
        </pc:spChg>
        <pc:picChg chg="add del mod">
          <ac:chgData name="susanna winkelbauer" userId="5a3c11e3307a0984" providerId="LiveId" clId="{7B327019-4B5C-4B64-B3AC-AC17049A4029}" dt="2022-05-16T09:59:44.124" v="516" actId="478"/>
          <ac:picMkLst>
            <pc:docMk/>
            <pc:sldMk cId="164623633" sldId="259"/>
            <ac:picMk id="4" creationId="{6B150EBE-0A76-429E-9F40-B11917513F79}"/>
          </ac:picMkLst>
        </pc:picChg>
        <pc:picChg chg="add del mod">
          <ac:chgData name="susanna winkelbauer" userId="5a3c11e3307a0984" providerId="LiveId" clId="{7B327019-4B5C-4B64-B3AC-AC17049A4029}" dt="2022-05-18T05:38:27.914" v="1354" actId="478"/>
          <ac:picMkLst>
            <pc:docMk/>
            <pc:sldMk cId="164623633" sldId="259"/>
            <ac:picMk id="5" creationId="{FE93C122-44FD-44E4-A239-DF309B72B0D7}"/>
          </ac:picMkLst>
        </pc:picChg>
        <pc:picChg chg="add del mod">
          <ac:chgData name="susanna winkelbauer" userId="5a3c11e3307a0984" providerId="LiveId" clId="{7B327019-4B5C-4B64-B3AC-AC17049A4029}" dt="2022-05-17T15:40:43.013" v="704" actId="478"/>
          <ac:picMkLst>
            <pc:docMk/>
            <pc:sldMk cId="164623633" sldId="259"/>
            <ac:picMk id="6" creationId="{FB003D6F-3D95-46EB-852A-A16C1EA16ABF}"/>
          </ac:picMkLst>
        </pc:picChg>
        <pc:picChg chg="add del mod">
          <ac:chgData name="susanna winkelbauer" userId="5a3c11e3307a0984" providerId="LiveId" clId="{7B327019-4B5C-4B64-B3AC-AC17049A4029}" dt="2022-05-17T15:40:41.726" v="703" actId="478"/>
          <ac:picMkLst>
            <pc:docMk/>
            <pc:sldMk cId="164623633" sldId="259"/>
            <ac:picMk id="8" creationId="{9586746D-55A7-48B5-BC1A-6512D30042E0}"/>
          </ac:picMkLst>
        </pc:picChg>
        <pc:picChg chg="add del mod">
          <ac:chgData name="susanna winkelbauer" userId="5a3c11e3307a0984" providerId="LiveId" clId="{7B327019-4B5C-4B64-B3AC-AC17049A4029}" dt="2022-05-17T20:55:58.247" v="1115" actId="478"/>
          <ac:picMkLst>
            <pc:docMk/>
            <pc:sldMk cId="164623633" sldId="259"/>
            <ac:picMk id="13" creationId="{03A66899-B7B3-4652-9A66-9BFC8B434975}"/>
          </ac:picMkLst>
        </pc:picChg>
        <pc:picChg chg="add mod">
          <ac:chgData name="susanna winkelbauer" userId="5a3c11e3307a0984" providerId="LiveId" clId="{7B327019-4B5C-4B64-B3AC-AC17049A4029}" dt="2022-05-20T07:10:59.397" v="2502" actId="1076"/>
          <ac:picMkLst>
            <pc:docMk/>
            <pc:sldMk cId="164623633" sldId="259"/>
            <ac:picMk id="14" creationId="{84948FF7-5FAF-402C-80ED-45BB1985F385}"/>
          </ac:picMkLst>
        </pc:picChg>
        <pc:picChg chg="add del mod">
          <ac:chgData name="susanna winkelbauer" userId="5a3c11e3307a0984" providerId="LiveId" clId="{7B327019-4B5C-4B64-B3AC-AC17049A4029}" dt="2022-05-18T05:28:40.555" v="1275" actId="478"/>
          <ac:picMkLst>
            <pc:docMk/>
            <pc:sldMk cId="164623633" sldId="259"/>
            <ac:picMk id="16" creationId="{C61BEDDD-A328-4913-8DAE-4050D134FFCE}"/>
          </ac:picMkLst>
        </pc:picChg>
        <pc:picChg chg="add del mod ord modCrop">
          <ac:chgData name="susanna winkelbauer" userId="5a3c11e3307a0984" providerId="LiveId" clId="{7B327019-4B5C-4B64-B3AC-AC17049A4029}" dt="2022-05-18T09:14:29.715" v="1475" actId="478"/>
          <ac:picMkLst>
            <pc:docMk/>
            <pc:sldMk cId="164623633" sldId="259"/>
            <ac:picMk id="18" creationId="{8E9E1ED4-2C66-4364-8D62-5CC92AE2DA05}"/>
          </ac:picMkLst>
        </pc:picChg>
        <pc:picChg chg="add del">
          <ac:chgData name="susanna winkelbauer" userId="5a3c11e3307a0984" providerId="LiveId" clId="{7B327019-4B5C-4B64-B3AC-AC17049A4029}" dt="2022-05-18T05:33:41.595" v="1305" actId="478"/>
          <ac:picMkLst>
            <pc:docMk/>
            <pc:sldMk cId="164623633" sldId="259"/>
            <ac:picMk id="20" creationId="{E55632E4-4D02-434F-9960-2B65BA09DAB3}"/>
          </ac:picMkLst>
        </pc:picChg>
        <pc:picChg chg="add del mod modCrop">
          <ac:chgData name="susanna winkelbauer" userId="5a3c11e3307a0984" providerId="LiveId" clId="{7B327019-4B5C-4B64-B3AC-AC17049A4029}" dt="2022-05-18T05:36:49.882" v="1352" actId="478"/>
          <ac:picMkLst>
            <pc:docMk/>
            <pc:sldMk cId="164623633" sldId="259"/>
            <ac:picMk id="21" creationId="{3D400968-6BB4-4E26-8D81-F68811556275}"/>
          </ac:picMkLst>
        </pc:picChg>
        <pc:picChg chg="add del mod">
          <ac:chgData name="susanna winkelbauer" userId="5a3c11e3307a0984" providerId="LiveId" clId="{7B327019-4B5C-4B64-B3AC-AC17049A4029}" dt="2022-05-18T08:06:20.749" v="1453" actId="478"/>
          <ac:picMkLst>
            <pc:docMk/>
            <pc:sldMk cId="164623633" sldId="259"/>
            <ac:picMk id="23" creationId="{1F3DE381-D8A0-4A0C-988E-5C47F4224825}"/>
          </ac:picMkLst>
        </pc:picChg>
        <pc:picChg chg="add del mod modCrop">
          <ac:chgData name="susanna winkelbauer" userId="5a3c11e3307a0984" providerId="LiveId" clId="{7B327019-4B5C-4B64-B3AC-AC17049A4029}" dt="2022-05-19T14:03:36.799" v="2370" actId="478"/>
          <ac:picMkLst>
            <pc:docMk/>
            <pc:sldMk cId="164623633" sldId="259"/>
            <ac:picMk id="25" creationId="{63BD3D2B-8FDF-4DFF-B704-05BA5A04E5D7}"/>
          </ac:picMkLst>
        </pc:picChg>
        <pc:picChg chg="add del mod">
          <ac:chgData name="susanna winkelbauer" userId="5a3c11e3307a0984" providerId="LiveId" clId="{7B327019-4B5C-4B64-B3AC-AC17049A4029}" dt="2022-05-18T09:01:22.767" v="1474" actId="478"/>
          <ac:picMkLst>
            <pc:docMk/>
            <pc:sldMk cId="164623633" sldId="259"/>
            <ac:picMk id="27" creationId="{3DE8FB18-4DCA-44FF-8C6A-47C86C70E7D5}"/>
          </ac:picMkLst>
        </pc:picChg>
        <pc:picChg chg="add del mod">
          <ac:chgData name="susanna winkelbauer" userId="5a3c11e3307a0984" providerId="LiveId" clId="{7B327019-4B5C-4B64-B3AC-AC17049A4029}" dt="2022-05-18T09:26:48.194" v="1605" actId="478"/>
          <ac:picMkLst>
            <pc:docMk/>
            <pc:sldMk cId="164623633" sldId="259"/>
            <ac:picMk id="29" creationId="{C9A5D88F-BA87-4221-88A2-DFEF8F2ED0AE}"/>
          </ac:picMkLst>
        </pc:picChg>
        <pc:picChg chg="add del mod">
          <ac:chgData name="susanna winkelbauer" userId="5a3c11e3307a0984" providerId="LiveId" clId="{7B327019-4B5C-4B64-B3AC-AC17049A4029}" dt="2022-05-19T13:35:09.904" v="2340" actId="478"/>
          <ac:picMkLst>
            <pc:docMk/>
            <pc:sldMk cId="164623633" sldId="259"/>
            <ac:picMk id="31" creationId="{08B8ADA1-5FC0-48AF-A935-0564E8EDF8A3}"/>
          </ac:picMkLst>
        </pc:picChg>
        <pc:picChg chg="add mod">
          <ac:chgData name="susanna winkelbauer" userId="5a3c11e3307a0984" providerId="LiveId" clId="{7B327019-4B5C-4B64-B3AC-AC17049A4029}" dt="2022-05-21T07:15:59.623" v="2574" actId="1076"/>
          <ac:picMkLst>
            <pc:docMk/>
            <pc:sldMk cId="164623633" sldId="259"/>
            <ac:picMk id="33" creationId="{5ACD95B7-24C2-4B2D-8FEA-EC4FC96C6FC7}"/>
          </ac:picMkLst>
        </pc:picChg>
        <pc:picChg chg="add del mod">
          <ac:chgData name="susanna winkelbauer" userId="5a3c11e3307a0984" providerId="LiveId" clId="{7B327019-4B5C-4B64-B3AC-AC17049A4029}" dt="2022-05-20T07:12:41.300" v="2533" actId="478"/>
          <ac:picMkLst>
            <pc:docMk/>
            <pc:sldMk cId="164623633" sldId="259"/>
            <ac:picMk id="43" creationId="{4975D3E5-4C80-48DD-9135-1875244D5B80}"/>
          </ac:picMkLst>
        </pc:picChg>
        <pc:picChg chg="add del mod">
          <ac:chgData name="susanna winkelbauer" userId="5a3c11e3307a0984" providerId="LiveId" clId="{7B327019-4B5C-4B64-B3AC-AC17049A4029}" dt="2022-05-20T07:10:22.073" v="2495" actId="478"/>
          <ac:picMkLst>
            <pc:docMk/>
            <pc:sldMk cId="164623633" sldId="259"/>
            <ac:picMk id="45" creationId="{E6F6FE17-48BD-4642-ABA6-62CA08F1756B}"/>
          </ac:picMkLst>
        </pc:picChg>
        <pc:picChg chg="add mod modCrop">
          <ac:chgData name="susanna winkelbauer" userId="5a3c11e3307a0984" providerId="LiveId" clId="{7B327019-4B5C-4B64-B3AC-AC17049A4029}" dt="2022-05-20T07:12:23.731" v="2529" actId="1076"/>
          <ac:picMkLst>
            <pc:docMk/>
            <pc:sldMk cId="164623633" sldId="259"/>
            <ac:picMk id="48" creationId="{A303369A-2CEC-4415-A06A-4FB7F0AE6F18}"/>
          </ac:picMkLst>
        </pc:picChg>
        <pc:picChg chg="add mod modCrop">
          <ac:chgData name="susanna winkelbauer" userId="5a3c11e3307a0984" providerId="LiveId" clId="{7B327019-4B5C-4B64-B3AC-AC17049A4029}" dt="2022-05-20T07:12:30.920" v="2530" actId="1076"/>
          <ac:picMkLst>
            <pc:docMk/>
            <pc:sldMk cId="164623633" sldId="259"/>
            <ac:picMk id="49" creationId="{7FF708D6-BECF-4E69-9BEC-F48C830931B4}"/>
          </ac:picMkLst>
        </pc:picChg>
        <pc:picChg chg="add del mod">
          <ac:chgData name="susanna winkelbauer" userId="5a3c11e3307a0984" providerId="LiveId" clId="{7B327019-4B5C-4B64-B3AC-AC17049A4029}" dt="2022-05-20T08:31:29.293" v="2572" actId="478"/>
          <ac:picMkLst>
            <pc:docMk/>
            <pc:sldMk cId="164623633" sldId="259"/>
            <ac:picMk id="50" creationId="{D66EEE4A-AE54-4721-9A77-F6348F6A9226}"/>
          </ac:picMkLst>
        </pc:picChg>
        <pc:cxnChg chg="add del mod">
          <ac:chgData name="susanna winkelbauer" userId="5a3c11e3307a0984" providerId="LiveId" clId="{7B327019-4B5C-4B64-B3AC-AC17049A4029}" dt="2022-05-19T13:37:18.128" v="2365"/>
          <ac:cxnSpMkLst>
            <pc:docMk/>
            <pc:sldMk cId="164623633" sldId="259"/>
            <ac:cxnSpMk id="34" creationId="{3B42258D-4837-4012-860D-8B2CEF44B6CD}"/>
          </ac:cxnSpMkLst>
        </pc:cxnChg>
        <pc:cxnChg chg="add del mod">
          <ac:chgData name="susanna winkelbauer" userId="5a3c11e3307a0984" providerId="LiveId" clId="{7B327019-4B5C-4B64-B3AC-AC17049A4029}" dt="2022-05-19T13:37:18.128" v="2365"/>
          <ac:cxnSpMkLst>
            <pc:docMk/>
            <pc:sldMk cId="164623633" sldId="259"/>
            <ac:cxnSpMk id="35" creationId="{21FE266F-805D-407F-ACED-DAFF7F59064A}"/>
          </ac:cxnSpMkLst>
        </pc:cxnChg>
      </pc:sldChg>
      <pc:sldChg chg="modSp add del mod">
        <pc:chgData name="susanna winkelbauer" userId="5a3c11e3307a0984" providerId="LiveId" clId="{7B327019-4B5C-4B64-B3AC-AC17049A4029}" dt="2022-05-17T13:07:14.937" v="692" actId="47"/>
        <pc:sldMkLst>
          <pc:docMk/>
          <pc:sldMk cId="2914256685" sldId="260"/>
        </pc:sldMkLst>
        <pc:spChg chg="mod">
          <ac:chgData name="susanna winkelbauer" userId="5a3c11e3307a0984" providerId="LiveId" clId="{7B327019-4B5C-4B64-B3AC-AC17049A4029}" dt="2022-05-17T09:30:17.278" v="532" actId="113"/>
          <ac:spMkLst>
            <pc:docMk/>
            <pc:sldMk cId="2914256685" sldId="260"/>
            <ac:spMk id="2" creationId="{EFF3ED2D-AEE4-49FF-96B3-9C6D26F0D924}"/>
          </ac:spMkLst>
        </pc:spChg>
        <pc:spChg chg="mod">
          <ac:chgData name="susanna winkelbauer" userId="5a3c11e3307a0984" providerId="LiveId" clId="{7B327019-4B5C-4B64-B3AC-AC17049A4029}" dt="2022-05-16T08:16:56.598" v="201" actId="20577"/>
          <ac:spMkLst>
            <pc:docMk/>
            <pc:sldMk cId="2914256685" sldId="260"/>
            <ac:spMk id="3" creationId="{81574A37-0598-4F2A-A3D3-8E7AC67FC710}"/>
          </ac:spMkLst>
        </pc:spChg>
        <pc:picChg chg="mod">
          <ac:chgData name="susanna winkelbauer" userId="5a3c11e3307a0984" providerId="LiveId" clId="{7B327019-4B5C-4B64-B3AC-AC17049A4029}" dt="2022-05-16T08:16:36.608" v="193" actId="14100"/>
          <ac:picMkLst>
            <pc:docMk/>
            <pc:sldMk cId="2914256685" sldId="260"/>
            <ac:picMk id="5" creationId="{6A480479-C182-4393-906E-2B9A1A130586}"/>
          </ac:picMkLst>
        </pc:picChg>
        <pc:picChg chg="mod">
          <ac:chgData name="susanna winkelbauer" userId="5a3c11e3307a0984" providerId="LiveId" clId="{7B327019-4B5C-4B64-B3AC-AC17049A4029}" dt="2022-05-16T08:16:39.852" v="195" actId="1076"/>
          <ac:picMkLst>
            <pc:docMk/>
            <pc:sldMk cId="2914256685" sldId="260"/>
            <ac:picMk id="6" creationId="{1587BD2D-9DAA-4C91-9E57-9D71BC3888EA}"/>
          </ac:picMkLst>
        </pc:picChg>
        <pc:picChg chg="mod">
          <ac:chgData name="susanna winkelbauer" userId="5a3c11e3307a0984" providerId="LiveId" clId="{7B327019-4B5C-4B64-B3AC-AC17049A4029}" dt="2022-05-16T08:16:43.445" v="197" actId="1076"/>
          <ac:picMkLst>
            <pc:docMk/>
            <pc:sldMk cId="2914256685" sldId="260"/>
            <ac:picMk id="7" creationId="{5D081C3B-2369-4D5A-8A3F-2A4497F96FCF}"/>
          </ac:picMkLst>
        </pc:picChg>
        <pc:picChg chg="mod">
          <ac:chgData name="susanna winkelbauer" userId="5a3c11e3307a0984" providerId="LiveId" clId="{7B327019-4B5C-4B64-B3AC-AC17049A4029}" dt="2022-05-16T08:16:47.108" v="199" actId="1076"/>
          <ac:picMkLst>
            <pc:docMk/>
            <pc:sldMk cId="2914256685" sldId="260"/>
            <ac:picMk id="3074" creationId="{BF375F3A-2416-46FF-B4B0-E4A9C8432159}"/>
          </ac:picMkLst>
        </pc:picChg>
      </pc:sldChg>
      <pc:sldChg chg="addSp delSp modSp new mod ord">
        <pc:chgData name="susanna winkelbauer" userId="5a3c11e3307a0984" providerId="LiveId" clId="{7B327019-4B5C-4B64-B3AC-AC17049A4029}" dt="2022-05-17T13:08:26.272" v="702" actId="1076"/>
        <pc:sldMkLst>
          <pc:docMk/>
          <pc:sldMk cId="1145449121" sldId="261"/>
        </pc:sldMkLst>
        <pc:spChg chg="mod">
          <ac:chgData name="susanna winkelbauer" userId="5a3c11e3307a0984" providerId="LiveId" clId="{7B327019-4B5C-4B64-B3AC-AC17049A4029}" dt="2022-05-17T13:08:26.272" v="702" actId="1076"/>
          <ac:spMkLst>
            <pc:docMk/>
            <pc:sldMk cId="1145449121" sldId="261"/>
            <ac:spMk id="2" creationId="{F14603FD-F41C-41F1-84EF-720A58EDD600}"/>
          </ac:spMkLst>
        </pc:spChg>
        <pc:spChg chg="del mod">
          <ac:chgData name="susanna winkelbauer" userId="5a3c11e3307a0984" providerId="LiveId" clId="{7B327019-4B5C-4B64-B3AC-AC17049A4029}" dt="2022-05-17T13:00:36.167" v="598" actId="478"/>
          <ac:spMkLst>
            <pc:docMk/>
            <pc:sldMk cId="1145449121" sldId="261"/>
            <ac:spMk id="3" creationId="{6F0EE3BC-9552-4BE9-B426-E4275D520C87}"/>
          </ac:spMkLst>
        </pc:spChg>
        <pc:spChg chg="add mod">
          <ac:chgData name="susanna winkelbauer" userId="5a3c11e3307a0984" providerId="LiveId" clId="{7B327019-4B5C-4B64-B3AC-AC17049A4029}" dt="2022-05-17T13:08:26.272" v="702" actId="1076"/>
          <ac:spMkLst>
            <pc:docMk/>
            <pc:sldMk cId="1145449121" sldId="261"/>
            <ac:spMk id="4" creationId="{FD71C18B-521B-4528-B5A6-478A9B749679}"/>
          </ac:spMkLst>
        </pc:spChg>
        <pc:spChg chg="add mod">
          <ac:chgData name="susanna winkelbauer" userId="5a3c11e3307a0984" providerId="LiveId" clId="{7B327019-4B5C-4B64-B3AC-AC17049A4029}" dt="2022-05-17T13:05:02.413" v="665" actId="207"/>
          <ac:spMkLst>
            <pc:docMk/>
            <pc:sldMk cId="1145449121" sldId="261"/>
            <ac:spMk id="11" creationId="{3363DB90-DCB9-478A-AF29-4F3B68FFC182}"/>
          </ac:spMkLst>
        </pc:spChg>
        <pc:spChg chg="add mod">
          <ac:chgData name="susanna winkelbauer" userId="5a3c11e3307a0984" providerId="LiveId" clId="{7B327019-4B5C-4B64-B3AC-AC17049A4029}" dt="2022-05-17T13:06:48.129" v="690" actId="14100"/>
          <ac:spMkLst>
            <pc:docMk/>
            <pc:sldMk cId="1145449121" sldId="261"/>
            <ac:spMk id="12" creationId="{833CB749-23A1-4E19-B976-803F10C67A49}"/>
          </ac:spMkLst>
        </pc:spChg>
        <pc:spChg chg="add mod ord">
          <ac:chgData name="susanna winkelbauer" userId="5a3c11e3307a0984" providerId="LiveId" clId="{7B327019-4B5C-4B64-B3AC-AC17049A4029}" dt="2022-05-17T13:06:45.661" v="689" actId="14100"/>
          <ac:spMkLst>
            <pc:docMk/>
            <pc:sldMk cId="1145449121" sldId="261"/>
            <ac:spMk id="13" creationId="{F84A54B6-F754-43DE-8382-CB68B72672A9}"/>
          </ac:spMkLst>
        </pc:spChg>
        <pc:spChg chg="add mod">
          <ac:chgData name="susanna winkelbauer" userId="5a3c11e3307a0984" providerId="LiveId" clId="{7B327019-4B5C-4B64-B3AC-AC17049A4029}" dt="2022-05-17T13:06:43.089" v="688" actId="1076"/>
          <ac:spMkLst>
            <pc:docMk/>
            <pc:sldMk cId="1145449121" sldId="261"/>
            <ac:spMk id="14" creationId="{9099E73B-1B99-4593-9057-841F9401109E}"/>
          </ac:spMkLst>
        </pc:spChg>
        <pc:spChg chg="add del mod">
          <ac:chgData name="susanna winkelbauer" userId="5a3c11e3307a0984" providerId="LiveId" clId="{7B327019-4B5C-4B64-B3AC-AC17049A4029}" dt="2022-05-17T13:05:57.120" v="678" actId="478"/>
          <ac:spMkLst>
            <pc:docMk/>
            <pc:sldMk cId="1145449121" sldId="261"/>
            <ac:spMk id="15" creationId="{07D6F616-9A4F-4E50-BD5E-D2B994D56673}"/>
          </ac:spMkLst>
        </pc:sp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5" creationId="{B4D34302-A332-4376-BB08-0E6BC7679427}"/>
          </ac:picMkLst>
        </pc:pic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6" creationId="{1F12AD08-0158-47BC-AF8D-99A72DD0D561}"/>
          </ac:picMkLst>
        </pc:pic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7" creationId="{E00138E9-F8AB-4850-9C1E-8EBA00221500}"/>
          </ac:picMkLst>
        </pc:pic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8" creationId="{FC57DCE1-BFC3-4A3C-970B-C41E24742254}"/>
          </ac:picMkLst>
        </pc:pic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9" creationId="{0E58D374-7825-4B08-B032-54FE346E0AA9}"/>
          </ac:picMkLst>
        </pc:picChg>
        <pc:picChg chg="add mod">
          <ac:chgData name="susanna winkelbauer" userId="5a3c11e3307a0984" providerId="LiveId" clId="{7B327019-4B5C-4B64-B3AC-AC17049A4029}" dt="2022-05-17T13:07:00.514" v="691" actId="1076"/>
          <ac:picMkLst>
            <pc:docMk/>
            <pc:sldMk cId="1145449121" sldId="261"/>
            <ac:picMk id="10" creationId="{5169A106-FBF5-459F-9769-6B52CEAD1744}"/>
          </ac:picMkLst>
        </pc:picChg>
      </pc:sldChg>
      <pc:sldChg chg="add del">
        <pc:chgData name="susanna winkelbauer" userId="5a3c11e3307a0984" providerId="LiveId" clId="{7B327019-4B5C-4B64-B3AC-AC17049A4029}" dt="2022-05-20T05:15:50.608" v="2486"/>
        <pc:sldMkLst>
          <pc:docMk/>
          <pc:sldMk cId="111041929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8D8-AB62-4BBA-882C-95DD50C470CE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FFD-C2B1-4675-9074-056A978A88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03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AB1A2-8A6E-4586-828E-1E79C1E5D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B93D39-0538-4E71-A0B9-8080AD7B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3BDAF9-56DC-4B35-A90C-51A52AF6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A1B0A-E57C-49DA-A630-683AB974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E0E7E-DD1E-42BA-BFB9-92D6C18E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52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3FF43-AF0D-429B-89CA-B3715CFD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85B0C6-A349-4EAE-9430-EC288CB1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2452FA-C40B-4B87-9058-DDED1B47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FF1E0D-CCF0-418E-9A81-8BA33DB8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1EA91-FF1D-4398-BF59-4CFE230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DE2F66-D36A-4758-B94F-F63EECBD6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1E8D5A-4422-4ED5-8D76-6594E767F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D2E487-7DB6-4FB2-BA67-08C94070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D5BAF5-C669-464A-8733-92180A7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0BB11F-C2F4-47DD-91CD-64C85E2C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769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9F6B-078D-48E1-A324-81A0DB58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A4971-501E-40A9-9DD6-7F93AFEB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6315C4-ECDC-4187-9740-2956CCE6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A68000-39B8-4EA9-BC34-47A815BB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C2E1FA-D4E4-4FCF-B063-AC050155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47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7233-4AFB-42D1-A541-AC155E42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2D6ABC-3C9C-49D8-BC91-E1DD774F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311584-80B0-4DA2-8FCD-37AC8F03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E05EA4-F626-47F0-A277-E23622EE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EED259-A611-413D-A7D1-A3DF3D7F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02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1DC77-8257-40E8-A416-F10CFC3A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D979B-3553-41B3-8844-865F7466F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CB5EE7-D173-493E-8C0E-917534482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40EC94-0B9D-411E-81B4-97978992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C96470-02C2-43CE-A764-2662184F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909A7D-43BB-4F67-B3F1-1D4F2AA0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68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56EED-E370-4D5F-8E66-4AC68257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EDA83A-0B41-4F85-BD19-B12D77F0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6C7936-7AB3-4B93-921B-CEEC36C7C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17CFD7-3E97-432F-884D-E0DAC3A54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452B3AC-4E3D-4286-9DC3-4E2E6FEFB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772AAC-38A7-442F-8752-EDB1A786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FE5225-8950-4345-94A2-E110F363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2E232E-1783-44B2-8A8A-133DA3E6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656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EC6E8-95F2-4F8B-843A-52CA64B3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8E572A-5FCD-4175-949D-15C699F7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C2B576-1269-44AA-AA6A-36B368A0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9A6596-7861-444D-874C-C92C9F5C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12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785596D-4F01-4069-85DB-C7C83EB1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C8367B-27B6-4A87-A2F9-D40A2429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36D0B-A52F-4245-A358-D6817AD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C64B0-DD52-4412-9690-A70C585A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82BE-9632-4BFA-BB95-398F444B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4DB9EE-EC93-4DAB-BAF0-A70C56D87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9B37AE-C76A-4D34-B6F1-B203B83B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178B6F-71F8-4E8F-AEE1-25D515A9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013BAE-4365-438E-9B44-D96CD01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57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FFEC1-2068-4ACB-9C18-9234E37F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6ECD4A-DE46-4BD9-B927-B40420C6A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CEC35B-EA4C-4DE1-9645-D77F1E62C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CB4E2C-DF28-4623-9C7F-AF39F29C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FEDC81-9AE8-4194-88DD-F2AA0690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EEB5FE-7D38-4180-898E-55477053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99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5D47F1E-AA54-427B-AC43-6B5AC180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BD58C-A1A4-4D8C-BFDA-E947C5412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46E175-B437-4E2E-8D3E-300AD9CFF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F26F-2130-4D08-8132-49AEF44DFA9B}" type="datetimeFigureOut">
              <a:rPr lang="de-AT" smtClean="0"/>
              <a:t>23.05.2022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CC536A-31FB-41AF-A46C-E6CB9EDE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87C769-E87F-4230-B908-99D6EB7A0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8CDC-25DF-4A33-B9AB-08B476E545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oi.org/10.1175/JCLI-D-19-0233.1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doi.org/10.5194/hess-26-279-20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603FD-F41C-41F1-84EF-720A58ED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97" y="883217"/>
            <a:ext cx="10515600" cy="16996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the Arctic water and energy cycles in CMIP6 with consistent observation-based estimates</a:t>
            </a:r>
            <a:endParaRPr lang="de-AT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D71C18B-521B-4528-B5A6-478A9B749679}"/>
              </a:ext>
            </a:extLst>
          </p:cNvPr>
          <p:cNvSpPr txBox="1">
            <a:spLocks/>
          </p:cNvSpPr>
          <p:nvPr/>
        </p:nvSpPr>
        <p:spPr>
          <a:xfrm>
            <a:off x="1553497" y="258286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Susanna Winkelbauer</a:t>
            </a:r>
            <a:r>
              <a:rPr lang="de-AT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1,*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Michael Mayer</a:t>
            </a:r>
            <a:r>
              <a:rPr lang="de-AT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1,2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Leopold Haimberger</a:t>
            </a:r>
            <a:r>
              <a:rPr lang="de-AT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  <a:p>
            <a:pPr marL="0" indent="0" algn="ctr">
              <a:buNone/>
            </a:pPr>
            <a:r>
              <a:rPr lang="de-AT" sz="1800" i="1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University of Vienna (Austria), Department of Meteorology and Geophysics</a:t>
            </a:r>
          </a:p>
          <a:p>
            <a:pPr marL="0" indent="0" algn="ctr">
              <a:buNone/>
            </a:pP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European Centre for Medium-Range Weather Forecasts (ECMWF)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*susanna.winkelbauer@univie.ac.at</a:t>
            </a:r>
            <a:endParaRPr lang="de-AT" sz="1600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D34302-A332-4376-BB08-0E6BC7679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071"/>
          <a:stretch/>
        </p:blipFill>
        <p:spPr>
          <a:xfrm>
            <a:off x="157011" y="5273000"/>
            <a:ext cx="3019787" cy="9930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12AD08-0158-47BC-AF8D-99A72DD0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71" t="2269"/>
          <a:stretch/>
        </p:blipFill>
        <p:spPr>
          <a:xfrm>
            <a:off x="2340427" y="5800915"/>
            <a:ext cx="1771107" cy="64634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00138E9-F8AB-4850-9C1E-8EBA0022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06" y="5682774"/>
            <a:ext cx="2495664" cy="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C57DCE1-BFC3-4A3C-970B-C41E24742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29930" r="8463" b="26034"/>
          <a:stretch/>
        </p:blipFill>
        <p:spPr bwMode="auto">
          <a:xfrm>
            <a:off x="6739742" y="5682774"/>
            <a:ext cx="2495664" cy="7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58D374-7825-4B08-B032-54FE346E0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" t="-2143" r="48692" b="2978"/>
          <a:stretch/>
        </p:blipFill>
        <p:spPr bwMode="auto">
          <a:xfrm>
            <a:off x="9425739" y="5740328"/>
            <a:ext cx="1957558" cy="6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169A106-FBF5-459F-9769-6B52CEAD1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t="-2143" r="451" b="2978"/>
          <a:stretch/>
        </p:blipFill>
        <p:spPr bwMode="auto">
          <a:xfrm>
            <a:off x="10703134" y="5455409"/>
            <a:ext cx="1186812" cy="4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363DB90-DCB9-478A-AF29-4F3B68FFC182}"/>
              </a:ext>
            </a:extLst>
          </p:cNvPr>
          <p:cNvSpPr/>
          <p:nvPr/>
        </p:nvSpPr>
        <p:spPr>
          <a:xfrm>
            <a:off x="0" y="6677246"/>
            <a:ext cx="12192000" cy="2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33CB749-23A1-4E19-B976-803F10C67A49}"/>
              </a:ext>
            </a:extLst>
          </p:cNvPr>
          <p:cNvSpPr/>
          <p:nvPr/>
        </p:nvSpPr>
        <p:spPr>
          <a:xfrm>
            <a:off x="-1" y="6677246"/>
            <a:ext cx="9396243" cy="26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099E73B-1B99-4593-9057-841F9401109E}"/>
              </a:ext>
            </a:extLst>
          </p:cNvPr>
          <p:cNvSpPr/>
          <p:nvPr/>
        </p:nvSpPr>
        <p:spPr>
          <a:xfrm>
            <a:off x="-2" y="6677244"/>
            <a:ext cx="6096002" cy="26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4A54B6-F754-43DE-8382-CB68B72672A9}"/>
              </a:ext>
            </a:extLst>
          </p:cNvPr>
          <p:cNvSpPr/>
          <p:nvPr/>
        </p:nvSpPr>
        <p:spPr>
          <a:xfrm>
            <a:off x="1" y="6677245"/>
            <a:ext cx="3147300" cy="26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44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FF5B4-A24B-47BE-87A0-3B4CBAF2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77" y="83221"/>
            <a:ext cx="10515600" cy="1066140"/>
          </a:xfrm>
        </p:spPr>
        <p:txBody>
          <a:bodyPr>
            <a:normAutofit/>
          </a:bodyPr>
          <a:lstStyle/>
          <a:p>
            <a:r>
              <a:rPr lang="de-AT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de-AT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endParaRPr lang="de-AT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0F3C35-1990-4D98-AAB7-DE4ED2CB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934664"/>
            <a:ext cx="9601868" cy="473327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Observationally constraint estimates of Arctic water cycle: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Winkelbauer et al. (2022), Diagnostic evaluation of river discharge into the Arctic Ocean and its impact on oceanic volume transports,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https://doi.org/10.5194/hess-26-279-2022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Observationally constraint estimates of Arctic energy cycle: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Mayer, M. et al. (2019), An Improved Estimate of the Coupled Arctic Energy Budget,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https://doi.org/10.1175/JCLI-D-19-0233.1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EE4E0D-9C77-44E9-8FDA-9DE05B622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831"/>
          <a:stretch/>
        </p:blipFill>
        <p:spPr>
          <a:xfrm>
            <a:off x="87251" y="3101422"/>
            <a:ext cx="3400576" cy="338133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E0A0198-732A-48D6-95D9-A2F4B5B898B7}"/>
              </a:ext>
            </a:extLst>
          </p:cNvPr>
          <p:cNvSpPr/>
          <p:nvPr/>
        </p:nvSpPr>
        <p:spPr>
          <a:xfrm>
            <a:off x="0" y="6677246"/>
            <a:ext cx="12192000" cy="2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7EA7AF5-69CD-4F7F-A635-C56D86B91C26}"/>
              </a:ext>
            </a:extLst>
          </p:cNvPr>
          <p:cNvSpPr/>
          <p:nvPr/>
        </p:nvSpPr>
        <p:spPr>
          <a:xfrm>
            <a:off x="-1" y="6677246"/>
            <a:ext cx="9396243" cy="26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D981D9A-2B1E-410F-9FE7-A0E513967D43}"/>
              </a:ext>
            </a:extLst>
          </p:cNvPr>
          <p:cNvSpPr/>
          <p:nvPr/>
        </p:nvSpPr>
        <p:spPr>
          <a:xfrm>
            <a:off x="-2" y="6677244"/>
            <a:ext cx="6096002" cy="26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60B1D99-B96F-4445-9B0A-CBFBB2BBDD59}"/>
              </a:ext>
            </a:extLst>
          </p:cNvPr>
          <p:cNvSpPr/>
          <p:nvPr/>
        </p:nvSpPr>
        <p:spPr>
          <a:xfrm>
            <a:off x="1" y="6677245"/>
            <a:ext cx="3147300" cy="26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59B9D5-A917-4FCE-B620-71266D7D5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071"/>
          <a:stretch/>
        </p:blipFill>
        <p:spPr>
          <a:xfrm>
            <a:off x="9864376" y="128846"/>
            <a:ext cx="2136332" cy="7024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ED9E142-ECBA-44AC-BA73-6FE5EC8CC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38" y="3594475"/>
            <a:ext cx="5001123" cy="30038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FC3F99E-CFDF-4979-AA5D-61EF9E525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28" y="801200"/>
            <a:ext cx="900014" cy="9000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31EF7C-FDC9-4322-A426-9C193088E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8" y="1827346"/>
            <a:ext cx="900014" cy="900014"/>
          </a:xfrm>
          <a:prstGeom prst="rect">
            <a:avLst/>
          </a:prstGeom>
        </p:spPr>
      </p:pic>
      <p:pic>
        <p:nvPicPr>
          <p:cNvPr id="14" name="Picture 2" descr="Fig. 10.">
            <a:extLst>
              <a:ext uri="{FF2B5EF4-FFF2-40B4-BE49-F238E27FC236}">
                <a16:creationId xmlns:a16="http://schemas.microsoft.com/office/drawing/2014/main" id="{6B846280-F43F-4169-872C-17C17E17E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3096" r="16299" b="45000"/>
          <a:stretch/>
        </p:blipFill>
        <p:spPr bwMode="auto">
          <a:xfrm>
            <a:off x="8764961" y="3153081"/>
            <a:ext cx="3319428" cy="35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21E9F70-51B5-4475-9537-2BCE5E75621E}"/>
              </a:ext>
            </a:extLst>
          </p:cNvPr>
          <p:cNvSpPr txBox="1"/>
          <p:nvPr/>
        </p:nvSpPr>
        <p:spPr>
          <a:xfrm>
            <a:off x="5370229" y="3215922"/>
            <a:ext cx="145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7F440B4-0A1B-42FB-A187-98D22ABD6400}"/>
              </a:ext>
            </a:extLst>
          </p:cNvPr>
          <p:cNvSpPr txBox="1"/>
          <p:nvPr/>
        </p:nvSpPr>
        <p:spPr>
          <a:xfrm>
            <a:off x="9396243" y="2732090"/>
            <a:ext cx="234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[W/m2]</a:t>
            </a:r>
          </a:p>
        </p:txBody>
      </p:sp>
    </p:spTree>
    <p:extLst>
      <p:ext uri="{BB962C8B-B14F-4D97-AF65-F5344CB8AC3E}">
        <p14:creationId xmlns:p14="http://schemas.microsoft.com/office/powerpoint/2010/main" val="34748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D689DE4-4835-4362-8D00-4207F67A5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71" y="2852587"/>
            <a:ext cx="6113207" cy="37158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847391-FF61-4B07-BF11-42A88828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48" y="74990"/>
            <a:ext cx="10515600" cy="1325563"/>
          </a:xfrm>
        </p:spPr>
        <p:txBody>
          <a:bodyPr>
            <a:normAutofit/>
          </a:bodyPr>
          <a:lstStyle/>
          <a:p>
            <a:r>
              <a:rPr lang="de-AT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AT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AT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CMIP6 (1979-2014)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AC561E-4AC4-4D69-A1EE-A23B4B05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0" y="1084607"/>
            <a:ext cx="9452033" cy="1526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Runoff:  Models disagree in discharge peak timing (64% in May, 36% in June)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Good reproduction of multiannual means and trends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Atmosphere: Good agreement in seasonal cycle and annual mean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Land storage change: 1 month offset between CMIP6 and obs. based reference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6F7731-41EE-40E5-B69E-44F4363126EB}"/>
              </a:ext>
            </a:extLst>
          </p:cNvPr>
          <p:cNvSpPr/>
          <p:nvPr/>
        </p:nvSpPr>
        <p:spPr>
          <a:xfrm>
            <a:off x="0" y="6677246"/>
            <a:ext cx="12192000" cy="2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7ED92E6-E0B6-42CC-BEB7-26C1B943CDAD}"/>
              </a:ext>
            </a:extLst>
          </p:cNvPr>
          <p:cNvSpPr/>
          <p:nvPr/>
        </p:nvSpPr>
        <p:spPr>
          <a:xfrm>
            <a:off x="-1" y="6677246"/>
            <a:ext cx="9396243" cy="26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8B2D29-C378-4127-9240-96B6B178FE3A}"/>
              </a:ext>
            </a:extLst>
          </p:cNvPr>
          <p:cNvSpPr/>
          <p:nvPr/>
        </p:nvSpPr>
        <p:spPr>
          <a:xfrm>
            <a:off x="-2" y="6677244"/>
            <a:ext cx="6096002" cy="26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75A2A8-5ECF-4B22-8453-3D77752FD917}"/>
              </a:ext>
            </a:extLst>
          </p:cNvPr>
          <p:cNvSpPr/>
          <p:nvPr/>
        </p:nvSpPr>
        <p:spPr>
          <a:xfrm>
            <a:off x="1" y="6677245"/>
            <a:ext cx="3147300" cy="26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3AD63E-2A32-467C-A3BA-64E8CD146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071"/>
          <a:stretch/>
        </p:blipFill>
        <p:spPr>
          <a:xfrm>
            <a:off x="10083312" y="110881"/>
            <a:ext cx="2069995" cy="68068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D201594-3E97-47F6-9022-0EAB3382B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312" y="1746617"/>
            <a:ext cx="1802244" cy="8642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CC99368-38BE-4928-9336-D5F4664CAD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747"/>
          <a:stretch/>
        </p:blipFill>
        <p:spPr>
          <a:xfrm>
            <a:off x="45022" y="2783616"/>
            <a:ext cx="5988749" cy="37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7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86F763-DA1E-4DAD-BA47-98B543E9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7" y="1297811"/>
            <a:ext cx="5577608" cy="4934627"/>
          </a:xfrm>
        </p:spPr>
        <p:txBody>
          <a:bodyPr>
            <a:normAutofit/>
          </a:bodyPr>
          <a:lstStyle/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OHC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tendencies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seasonal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0E11F8-F73D-4F9A-A39B-1AAB52432F8E}"/>
              </a:ext>
            </a:extLst>
          </p:cNvPr>
          <p:cNvSpPr/>
          <p:nvPr/>
        </p:nvSpPr>
        <p:spPr>
          <a:xfrm>
            <a:off x="0" y="6677246"/>
            <a:ext cx="12192000" cy="2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8A2B29-1CEE-4490-8D8C-75079DF4317E}"/>
              </a:ext>
            </a:extLst>
          </p:cNvPr>
          <p:cNvSpPr/>
          <p:nvPr/>
        </p:nvSpPr>
        <p:spPr>
          <a:xfrm>
            <a:off x="-1" y="6677246"/>
            <a:ext cx="9396243" cy="2681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4EF3384-39D7-4C92-8BA8-50D19518EEEA}"/>
              </a:ext>
            </a:extLst>
          </p:cNvPr>
          <p:cNvSpPr/>
          <p:nvPr/>
        </p:nvSpPr>
        <p:spPr>
          <a:xfrm>
            <a:off x="-2" y="6677244"/>
            <a:ext cx="6096002" cy="268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65A1382-9CF6-49F4-BCAE-64C2B8DEF06C}"/>
              </a:ext>
            </a:extLst>
          </p:cNvPr>
          <p:cNvSpPr/>
          <p:nvPr/>
        </p:nvSpPr>
        <p:spPr>
          <a:xfrm>
            <a:off x="1" y="6677245"/>
            <a:ext cx="3147300" cy="26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4948FF7-5FAF-402C-80ED-45BB1985F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071"/>
          <a:stretch/>
        </p:blipFill>
        <p:spPr>
          <a:xfrm>
            <a:off x="-2" y="23021"/>
            <a:ext cx="2069995" cy="68068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4A5B25A-705D-4DBD-907E-42DBC955B38D}"/>
              </a:ext>
            </a:extLst>
          </p:cNvPr>
          <p:cNvSpPr txBox="1">
            <a:spLocks/>
          </p:cNvSpPr>
          <p:nvPr/>
        </p:nvSpPr>
        <p:spPr>
          <a:xfrm>
            <a:off x="442787" y="2797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AT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AT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CMIP6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A303369A-2CEC-4415-A06A-4FB7F0AE6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9716" r="10764"/>
          <a:stretch/>
        </p:blipFill>
        <p:spPr>
          <a:xfrm>
            <a:off x="5565123" y="733576"/>
            <a:ext cx="6184090" cy="562396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7FF708D6-BECF-4E69-9BEC-F48C8309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186" r="759" b="90228"/>
          <a:stretch/>
        </p:blipFill>
        <p:spPr>
          <a:xfrm>
            <a:off x="5169791" y="150423"/>
            <a:ext cx="6974753" cy="5722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5308F5B-B83D-425E-9FCA-CE8ABBE5D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" y="3429000"/>
            <a:ext cx="5390037" cy="28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Breitbild</PresentationFormat>
  <Paragraphs>21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</vt:lpstr>
      <vt:lpstr>Validation of the Arctic water and energy cycles in CMIP6 with consistent observation-based estimates</vt:lpstr>
      <vt:lpstr>Observation based estimates</vt:lpstr>
      <vt:lpstr>Water cycle CMIP6 (1979-2014)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</dc:title>
  <dc:creator>susanna winkelbauer</dc:creator>
  <cp:lastModifiedBy>susanna winkelbauer</cp:lastModifiedBy>
  <cp:revision>10</cp:revision>
  <dcterms:created xsi:type="dcterms:W3CDTF">2022-05-15T16:03:49Z</dcterms:created>
  <dcterms:modified xsi:type="dcterms:W3CDTF">2022-05-24T05:21:41Z</dcterms:modified>
</cp:coreProperties>
</file>