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6" r:id="rId2"/>
    <p:sldId id="267" r:id="rId3"/>
    <p:sldId id="259" r:id="rId4"/>
    <p:sldId id="260" r:id="rId5"/>
    <p:sldId id="271" r:id="rId6"/>
    <p:sldId id="277" r:id="rId7"/>
    <p:sldId id="263" r:id="rId8"/>
    <p:sldId id="275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thinne Thomas" initials="DT" lastIdx="1" clrIdx="0">
    <p:extLst>
      <p:ext uri="{19B8F6BF-5375-455C-9EA6-DF929625EA0E}">
        <p15:presenceInfo xmlns:p15="http://schemas.microsoft.com/office/powerpoint/2012/main" userId="Dethinne Tho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ABAB"/>
    <a:srgbClr val="4D4D4D"/>
    <a:srgbClr val="CFE1EB"/>
    <a:srgbClr val="A3BED0"/>
    <a:srgbClr val="FDFCFB"/>
    <a:srgbClr val="262626"/>
    <a:srgbClr val="5E5E5E"/>
    <a:srgbClr val="FF6161"/>
    <a:srgbClr val="EDED7B"/>
    <a:srgbClr val="A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58:54.0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1 365 2113,'2'2'16204,"8"9"-16014,2-4 56,-1 0 0,1 1-1,-1 1 1,0 0 0,-1 0-1,0 1 1,-1 0 0,1 1-1,-2 0 1,9 15 0,9 9-164,-19-26-29,0 0 0,0 1 0,-1 0 0,0 0 1,-1 0-1,0 1 0,-1-1 0,6 23 0,0 17 251,-9-54-281,1-1-1,-1 2 1,1-1-1,0 0 1,0 0-1,5-6 1,0-1-2,21-45 46,3 1-1,2 2 1,78-95 0,-68 101-11,2 2 1,2 2 0,62-44-1,-54 42 2,-39 30 78,1 1-1,20-12 1,-35 14-5539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2:06:45.340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0 479 1569,'0'0'3655,"6"-33"-1294,10 4-2323,35-45 1,-14 21 191,43-73 397,-42 85-632,-31 34 21,1-1 0,-1 0-1,11-14 1,27-31 403,-16 30-179,-29 23-232,0 7-6227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2:06:45.341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0 463 1777,'0'0'3468,"2"-3"-3190,-1 1-157,107-177 3308,-20 57-2879,-62 87-452,-10 15-69,-1-2-1,17-33 1,-23 38-8,-9 17-4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2:06:45.342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0 500 1217,'0'0'2158,"22"-22"1214,-21 18-3276,1 0-1,0 0 0,0 0 1,1 1-1,-1-1 1,1 1-1,0 0 1,4-5-1,-3 4-7,0 0-1,-1 0 1,0 0-1,0-1 1,5-8 0,0-1 145,0 0 0,0 0 1,2 1-1,-1 1 0,18-17 1,13-19-114,-11 14 546,1 1 0,53-45-1,-65 62-447,58-50 387,-75 66-591,1-1-10,0 0 0,0-1 0,0 1 0,0-1 0,0 1 0,0-1 0,0 0 0,-1 1 0,1-1 0,1-3 0,10-8 18,-11 11 496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2:06:45.343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0 380 224,'0'0'9287,"3"-22"-8807,17-7-193,28-31 1,10-15-4,-42 52-226,-2 2 134,1 0-1,0 0 1,35-33 0,-37 42-19,-7 6-119,0 0 1,-1 1-1,2 0 0,-1 0 0,11-5 680,-12 8-1968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2:06:45.344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0 407 1601,'0'0'4074,"19"-26"-2378,26-31-880,9-14 305,-24 29-393,35-40 0,-50 65-476,3-5 103,-4 4-38,29-28 0,-22 23-1210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2:06:45.345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1 1 1201,'0'0'4895,"10"1"-514,4 2-3359,4 5-944,1 0 1,35 9 0,13 5 15,-36-10 104,-19-8-43,-1 0 0,1 1 0,-1 0 0,0 1 0,0 0 0,-1 1 0,0 0 0,13 12 0,-12-9 165,0-1 0,1 0 0,14 8 0,10 7 687,-28-19-807,0 0 0,1-1 0,-1 0 0,11 4 0,-11-5-166,-1 0 0,0 0 0,0 0 0,0 1-1,0 0 1,8 7 0,-3-1 12,1 0-1,26 13 1,7 5 343,54 38-45,-18 2 200,-46-43-752,-35-24 211,-1-1 8,2 0-6,-2 0 16,4 3-452,-3-2 430,-1-1-1,1 1 0,-1-1 0,1 1 0,-1-1 1,1 0-1,0 1 0,-1-1 0,1 0 0,0 0 1,-1 1-1,1-1 0,0 0 0,-1 0 0,1 0 1,0 0-1,-1 0 0,1 0 0,1 0 0,0 3 123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2:06:45.346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378 10 1393,'0'0'6154,"41"-4"-5169,-62 25-2076,2-11 997,16-9 95,-1 1 1,1-1-1,0 1 1,0 0-1,0 0 1,0 0-1,0 0 1,0 0-1,1 1 1,-1-1-1,1 1 1,-5 5-1,7-7 2,0-1-57,9-1 82,-1-1 144,0 0 1,1 0-1,-1-1 0,0 0 0,0-1 0,14-8 0,12-5 676,-7 7-194,-43 18-745,-1 2-294,0 0 0,1 1 0,0 1 0,1 0 0,-16 17 0,11-10-447,-36 26-1,80-61 1561,-1 2-1,2 1 1,40-16 0,-34 15 20,-24 11-672,-1-1 1,1 1-1,1 1 0,-1-1 1,0 1-1,1 0 0,-1 1 1,11-1-1,-18 2-145,-29 18-388,-103 62-105,106-66-213,1 2 1,1 0 0,-31 28-1,55-44 770,27-14-505,-19 10 532,23-15 781,1 1 1,1 2-1,0 1 1,51-15-1,-46 15-412,4-1 104,-25 14-1377,-27 8-561,-13 7 1159,-13 10 224,-1-1 0,-54 23 1,48-25-14,-62 39-1,70-40-45,27-15 79,0 1 0,-1-1 0,2 1 0,-8 6-1,21-15-89,1 0 0,0 0 0,0 1 0,0-1 0,10-1 0,9-6-114,208-97 4737,-232 107-4503,17-9-150,1 1 0,-1 1 0,2 1-1,-1 0 1,1 2 0,0 0 0,1 2-1,22-2 1,-159 69 726,74-39-400,-2-2 0,-84 33 1,95-44-941,-59 32 0,46-20-736,0 10 1366,153-96 1006,100-14 1605,-154 59-2186,13-11-261,-53 21-15,0 1-1,0 1 1,0 0 0,1 0 0,0 2 0,28-4-1,-24 5-331,-3 1-1966,-36 10 1544,-34 12 2162,-64 35-1,-8 5-521,90-46-926,-8 2-161,2 1-1,-71 44 1,87-43-120,19-13 271,-1 0 1,1 0 0,-2-1-1,1 0 1,0 0-1,-11 3 1,125-57-610,58-21 453,48-17 1806,-136 56-1509,-52 20 56,1 1 0,47-12 0,-24 14-1806,-74 17 1905,-277 139 3006,220-100-3142,-71 35 53,-55 27-1574,405-206 709,-18 3 1710,-28 12 50,-112 66-875,47-13 1,-17 6-211,-39 10 32,-22 9-103,0 0 1,0 0 0,0 1 0,1 0-1,-1 0 1,1 0 0,12 0 0,-27 4 56,1 1 0,-1 0 1,1 0-1,0 1 0,0 0 1,-6 5-1,-16 9 128,-191 94 789,112-57-987,-61 33-941,-61 34 892,215-113-8,11-7 158,0 0-1,1 0 0,-1 0 1,0-1-1,0 1 1,0-1-1,0 0 0,-5 2 1,8-3-16,-1 5-1812,10-8 1889,0 0 0,0 0 1,-1-1-1,1 0 0,-1-1 1,16-10-1,8-5 6,195-94 717,-92 43 1333,122-59-1788,-206 101-436,-42 23 5,0 1 0,0-1 0,1 1-1,-1 1 1,1 0 0,0 0 0,0 1-1,0 0 1,1 1 0,16-2-1,-45 22-449,-52 32 1303,-82 42 0,-7 4-1203,117-71 92,-1-1 1,-61 23-1,93-41 26,1 0 0,-20 14-1,-13 8 240,-78 34 879,149-62-1808,0-11 1417,-1-1 1,33-21-1,12-6-190,193-86 1224,-198 96-1677,-36 17-12,0-2 0,-1-2 0,44-28 0,-72 42 129,1-1 0,1 1 1,-1 0-1,0 0 0,0 1 1,1-1-1,-1 0 1,1 1-1,0 0 0,-1 0 1,7-1-1,-11 5-1234,-1-1 1378,0 1 1,0-1 0,-1 1-1,1-1 1,-1 0 0,1 0 0,-1 0-1,1 0 1,-6 2 0,-2 3 52,-50 38 853,-2-2-1,-88 45 1,-120 64-192,200-122-924,52-24 159,1 1 0,-25 13 0,243-128-1550,-27 33 2153,-131 57-342,26-12-173,-33 13-593,49-15 0,-85 32 461,0 0 1,0 0-1,0 0 0,0 0 1,0 1-1,0-1 0,0 0 1,0 0-1,0 0 0,0 0 1,0 0-1,0 0 0,0 1 1,0-1-1,0 0 0,0 0 1,0 0-1,0 0 0,0 0 1,0 0-1,0 1 0,1-1 1,-1 0-622,0 0 622,1 0-1,-1 1 0,0-1 1,0 0-1,0 0 0,0 0 1,0 0-1,0 0 0,1 0 1,-1 0-1,0 0 0,0 0 1,0 0-1,0 0 0,0 0 1,1 0-1,-1 0 0,0 0 1,0 0-1,0 0 0,0-1 1,0 1-1,0 0 0,1 0 1,-1 0-1,0 0 0,0 0 1,0 0-1,-14 15-677,-22 15 1842,13-15 644,-49 25 0,-4 2-331,-188 114-221,316-191-2000,41-3 487,-57 24 21,-1-1 1,34-20 0,-42 18 407,-13 8-71,0 0-1,0 1 1,1 0 0,0 2-1,25-9 1,-44 17-223,0 1 0,1-1 0,-1 1 1,0 0-1,1 0 0,-1 0 1,-4 7-1,-13 10 823,-203 123 4163,177-104-4758,47-39-66,25-11-1822,95-53 887,-75 41 1163,-17 13-94,-23 9-88,-1 0 0,0-1 0,1 1 0,-1-1 1,0 0-1,0 0 0,0 0 0,3-3 1,-6 4-7,-1 1-22,-1 2-670,0 0 708,0 0-1,1 0 0,-1 0 1,0 0-1,-1 0 0,1 0 0,0 0 1,0 0-1,-1-1 0,1 1 0,-1 0 1,0-1-1,1 1 0,-4 1 0,-29 20 54,34-23-56,-19 12 286,2-3 125,0 2 0,0 0-1,1 1 1,1 1-1,-15 15 1,36-33-752,0 1 0,0-1 1,1 1-1,-1 1 0,1-1 0,13-4 1,7-4 252,-25 11 27,0 0 0,1 0 0,-1 0 0,1 0 0,-1 1 0,1-1 0,0 1 0,4-1 0,-6 1 49,-1 0 0,0 0 0,0 0 0,0 0 0,0 0 1,0 0-1,1 0 0,-1 0 0,0 0 0,0 0 0,0 0 1,0 0-1,0 0 0,1 0 0,-1 0 0,0 0 0,0 0 1,0 0-1,0 1 0,0-1 0,0 0 0,0 0 0,1 0 1,-1 0-1,0 0 0,0 0 0,0 0 0,0 1 0,0-1 0,0 0 1,0 0-1,0 0 0,0 0 0,0 0 0,0 1 0,0-1 1,0 0-1,0 0 0,0 0 0,0 0 0,0 0 0,0 1 1,0-1-1,0 0 0,0 0 0,0 0 0,0 0 0,-11 13 632,-82 68 4166,93-81-4783,4-3-623,0 0 578,0 0 0,0 0 1,0 0-1,0 1 1,8-4-1,-8 5 265,-2-1-501,1 1 0,0-1 0,0 1 0,0 0-1,0 0 1,0 1 0,1-1 0,3 0 0,-16 23 577,1-13-141,6-7-95,-1 0-1,1 0 0,0 0 0,0 0 0,0 0 0,1 1 1,-1-1-1,1 1 0,-2 2 0,13-6-420,14 0-1202,-19 7 1039,-12 7 1083,7-12-513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48:56.227"/>
    </inkml:context>
    <inkml:brush xml:id="br0">
      <inkml:brushProperty name="width" value="0.05" units="cm"/>
      <inkml:brushProperty name="height" value="0.05" units="cm"/>
      <inkml:brushProperty name="color" value="#EDED7B"/>
    </inkml:brush>
  </inkml:definitions>
  <inkml:trace contextRef="#ctx0" brushRef="#br0">450 28 2897,'0'0'3458,"0"4"-2634,-1 85 3888,-7 88-2303,7-168-2473,-2 13 344,-1 1 0,-7 28 0,8-43-168,0 0 0,-1-1 0,1 1 0,-1-1 0,-1 0 0,1 0 0,-1 0 1,0-1-1,-11 11 0,11-12-38,-1 0 0,1-1 0,-1 0 0,0 0 1,0-1-1,0 0 0,0 0 0,0 0 0,-1-1 0,0 1 1,1-2-1,-1 1 0,0-1 0,0 0 0,0 0 0,1-1 1,-1 0-1,0 0 0,-14-3 0,10-2-48,-1 0 1,1-1-1,1-1 0,-1 0 1,1 0-1,-17-17 1,20 18-46,-6-6 1,1 0 1,0-2-1,0 1 1,2-2 0,0 1-1,0-1 1,1-1 0,1 0-1,1 0 1,0 0 0,-6-24-1,11 35-1,1-1-1,0 0 0,0 0 1,0 0-1,1 0 0,0 0 1,0 0-1,0 0 0,1 0 0,0 0 1,0 1-1,1-1 0,-1 0 1,4-6-1,-1 3 2,0 1-1,1 0 1,0 1-1,0-1 1,1 1-1,0 0 1,0 0-1,11-9 1,-3 5 11,0 1 1,0 1 0,1 0-1,0 1 1,1 0-1,0 1 1,0 1 0,0 0-1,25-4 1,-34 9 7,1-1 0,0 1 1,-1 0-1,1 1 0,0 0 0,-1 0 0,1 1 1,0 0-1,-1 0 0,1 0 0,-1 1 1,15 6-1,-22-8-241,1 1 0,-1-1 0,0 1 0,1 0 0,-1-1 0,0 1 1,0-1-1,1 1 0,-1 0 0,0-1 0,0 1 0,0-1 0,0 1 0,0 0 0,0-1 1,0 1-1,0 0 0,0-1 0,0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49:12.659"/>
    </inkml:context>
    <inkml:brush xml:id="br0">
      <inkml:brushProperty name="width" value="0.05" units="cm"/>
      <inkml:brushProperty name="height" value="0.05" units="cm"/>
      <inkml:brushProperty name="color" value="#EDED7B"/>
    </inkml:brush>
  </inkml:definitions>
  <inkml:trace contextRef="#ctx0" brushRef="#br0">0 0 720,'0'0'1156,"6"9"514,10-4-151,-14-5-1294,1 0 1,-1 1-1,0-1 1,0 1 0,0 0-1,0-1 1,0 1-1,0 0 1,-1 0-1,1 0 1,3 3 0,4 5-258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49:32.550"/>
    </inkml:context>
    <inkml:brush xml:id="br0">
      <inkml:brushProperty name="width" value="0.05" units="cm"/>
      <inkml:brushProperty name="height" value="0.05" units="cm"/>
      <inkml:brushProperty name="color" value="#A9D18E"/>
    </inkml:brush>
  </inkml:definitions>
  <inkml:trace contextRef="#ctx0" brushRef="#br0">1 162 5170,'0'0'6550,"22"-17"-3709,-5 9-2520,0 2 0,0 0 0,1 1-1,0 1 1,19-3 0,-4 1 505,72-14 108,125-8-1,-60 8 1734,-34 3-2231,58 8-313,-127 7-88,475-4 704,-520 7-725,0 2 0,-1 0 1,30 9-1,10 1 9,191 29 41,-149-26-84,77 8-8,-134-17 69,64 17 1,-35-7-5,195 56-109,-213-56 591,-34-11-1371,-20-6-1146,-7-2-1541,-17-8-5622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2:06:45.332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509 1 992,'0'0'4912,"-11"28"-3834,-8 7-957,-25 37 0,9-17 104,-46 65 191,56-85-90,2 1 0,-29 60-1,-4 7-206,22-31-64,5-10 77,15-37-113,-1-1 0,-1 0-1,-27 29 1,42-52-7,0 0 0,1-1 0,-1 1 0,0 0 0,0-1 0,1 1-1,-1 0 1,0 0 0,1 0 0,-1-1 0,1 1 0,-1 0 0,1 0 0,-1 0 0,1 0 0,0 0 0,-1 0 0,1 0 0,0 0 0,0 0 0,0 0-1,0 0 1,0 0 0,0 0 0,0 0 0,0 0 0,0 0 0,0 0 0,1 0 0,-1 0 0,0 0 0,1 0 0,-1 0 0,1 0 0,-1 0 0,1 0 0,-1 0-1,1 0 1,0-1 0,-1 1 0,1 0 0,0 0 0,0-1 0,1 2 0,5 2 85,-1-1 0,1 0 1,0 0-1,1 0 0,8 2 0,7 2 608,0 4-118,0-2 0,1 0 0,38 8-1,-51-13-407,0 0 0,0 1 0,0 0-1,0 1 1,-1 0 0,10 8 0,-8-7-168,0-1 0,22 9 0,-8-4 1,25 7 23,-37-14-36,0 1 0,20 9 0,-28-11-3,-1 0 0,0 0-1,0 0 1,-1 0 0,1 1 0,-1 0 0,1 0-1,-1 0 1,0 1 0,-1-1 0,5 7-1,7 5 24,-15-16-40,1 0-314,-1 0 309,1 0 1,0-1-1,0 1 1,-1 0-1,1-1 1,0 1-1,-1-1 1,1 1-1,0-1 1,-1 1-1,1-1 1,-1 1-1,1-1 1,-1 1-1,1-1 1,0 0-1,173-273 306,-131 205-346,35-51-92,-38 57 84,-27 42 11,30-40 0,-35 51 34,0-1 0,-1 0 0,10-22 0,13-21 60,-29 53-12,-1 0 0,1 0 1,-1 1-1,0-1 0,1 0 0,-1 0 1,0 0-1,0 1 0,0-1 1,1 0-1,-1 0 0,0 0 0,0 0 1,0 1-1,0-1 0,-1 0 0,1 0 1,0 0-1,0 0 0,0 1 0,-1-1 1,1 0-1,0 0 0,-1 0 0,1 1 1,-1-1-1,1 0 0,-1 1 0,1-1 1,-1 0-1,-1 0 0,-27-23 16,12 10 61,9 8-36,0 0 0,0 0 0,0 1 0,0 0 0,-1 1 0,0 0 0,0 0 0,0 1-1,0 0 1,-18-3 0,16 4 117,0-1 0,0-1 0,0 1 0,0-2 0,0 0 0,1 0 1,-13-8-1,-97-86 153,114 95-263,1 1-1,0 0 1,-1 0-1,-11-5 0,-10-5 157,-18-6-175,10 4-8,-9 6 128,43 9-205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49:00.341"/>
    </inkml:context>
    <inkml:brush xml:id="br0">
      <inkml:brushProperty name="width" value="0.05" units="cm"/>
      <inkml:brushProperty name="height" value="0.05" units="cm"/>
      <inkml:brushProperty name="color" value="#EDED7B"/>
    </inkml:brush>
  </inkml:definitions>
  <inkml:trace contextRef="#ctx0" brushRef="#br0">183 10 2305,'0'0'5789,"-3"-1"-5274,3 0-495,-1 0-1,0 0 1,-1 0-1,1 1 0,0-1 1,0 0-1,0 1 1,0-1-1,0 1 0,-1 0 1,1-1-1,0 1 1,0 0-1,-1 0 1,1-1-1,0 1 0,-1 0 1,1 0-1,0 1 1,-1-1-1,1 0 1,0 0-1,0 1 0,-1-1 1,1 0-1,0 1 1,0-1-1,0 1 0,0 0 1,0-1-1,-1 1 1,1 0-1,0 0 1,0 0-1,1-1 0,-1 1 1,0 0-1,0 0 1,0 0-1,1 1 0,-1-1 1,0 1-1,-9 15 140,2 1-1,0 0 1,0 1-1,-8 35 1,15-52 9,0-1 1,0 1-1,0 0 1,-1-1-1,1 1 1,0-1-1,-1 1 0,0-1 1,1 0-1,-1 1 1,0-1-1,1 0 1,-1 0-1,0 0 1,0-1-1,0 1 1,0 0-1,0-1 1,0 1-1,0-1 1,0 0-1,0 1 1,0-1-1,-3-1 0,2 2-263,0-1-1,0 1 0,0-1 1,0 1-1,0 0 0,0 0 1,0 0-1,0 1 0,-4 2 1,6-3-267,1-1 0,-1 1 0,1 0 0,0 0 0,-1 0 0,1 0 0,0 0 0,0 0 0,0 0 0,0 0 0,0 0 0,0 0 0,0 0 0,0 0 0,0 0 0,1 0 0,-1 0 0,1 2 0,5 1-3291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49:01.181"/>
    </inkml:context>
    <inkml:brush xml:id="br0">
      <inkml:brushProperty name="width" value="0.05" units="cm"/>
      <inkml:brushProperty name="height" value="0.05" units="cm"/>
      <inkml:brushProperty name="color" value="#EDED7B"/>
    </inkml:brush>
  </inkml:definitions>
  <inkml:trace contextRef="#ctx0" brushRef="#br0">10 0 4482,'0'0'6411,"7"40"-5875,-6-33-522,-1 0-1,0 1 0,0-1 1,0 0-1,-1 0 0,0 0 1,0 1-1,-1-1 0,0 0 1,-5 12-1,6-17-24,0-1-1,1 1 1,-1-1 0,1 1 0,0-1-1,-1 1 1,1-1 0,0 1-1,0 0 1,0-1 0,0 1 0,0-1-1,1 1 1,-1-1 0,0 1 0,1 0-1,-1-1 1,1 1 0,-1-1-1,1 0 1,1 3 0,26 22-82,-24-23 109,1 1 0,-1 0 0,0 0 0,1 0 0,2 5 0,8 6-365,-1-11-5175,-8-4 2131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49:01.918"/>
    </inkml:context>
    <inkml:brush xml:id="br0">
      <inkml:brushProperty name="width" value="0.05" units="cm"/>
      <inkml:brushProperty name="height" value="0.05" units="cm"/>
      <inkml:brushProperty name="color" value="#EDED7B"/>
    </inkml:brush>
  </inkml:definitions>
  <inkml:trace contextRef="#ctx0" brushRef="#br0">1 7 2225,'0'0'5765,"25"-6"-4527,44 5-459,-68 2-759,-1-1 0,1 1-1,0-1 1,0 1 0,-1 0-1,1-1 1,0 1 0,-1 0-1,1-1 1,0 1 0,-1 0-1,1 0 1,-1 0 0,0-1-1,1 1 1,-1 0 0,0 0-1,1 0 1,-1 0 0,0 0-1,0 0 1,0 0 0,0 0-1,0 1 1,0 0 9,1-1 0,-1 1 0,0-1 1,0 1-1,1-1 0,-1 1 0,1-1 0,-1 1 0,1-1 1,0 0-1,0 1 0,-1-1 0,1 0 0,0 0 1,0 1-1,0-1 0,0 0 0,0 0 0,2 1 0,6 1 30,-1-1 1,1 0-1,0-1 0,9 1 0,14 3-539,-3-4-4426,-23-1 2372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49:02.685"/>
    </inkml:context>
    <inkml:brush xml:id="br0">
      <inkml:brushProperty name="width" value="0.05" units="cm"/>
      <inkml:brushProperty name="height" value="0.05" units="cm"/>
      <inkml:brushProperty name="color" value="#EDED7B"/>
    </inkml:brush>
  </inkml:definitions>
  <inkml:trace contextRef="#ctx0" brushRef="#br0">1 37 1873,'0'0'4826,"8"-4"-4607,-3 0-193,1 1 34,-1 0-1,1 0 1,0 1 0,0-1-1,0 1 1,0 0 0,0 1-1,12-2 1,-14 8 174,15 15 79,-9-18-129,-1-1-1,0-1 1,1 0 0,-1 0 0,1-1 0,-1 0 0,0 0-1,1-1 1,-1-1 0,13-4 0,-21 6-456,0 1-1,-1-1 1,1 1 0,0-1 0,0 0-1,-1 1 1,1-1 0,0 0-1,-1 0 1,1 1 0,-1-1 0,1 0-1,-1 0 1,1 0 0,-1 0 0,1 0-1,-1-1 1,0-3-2732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49:03.855"/>
    </inkml:context>
    <inkml:brush xml:id="br0">
      <inkml:brushProperty name="width" value="0.05" units="cm"/>
      <inkml:brushProperty name="height" value="0.05" units="cm"/>
      <inkml:brushProperty name="color" value="#EDED7B"/>
    </inkml:brush>
  </inkml:definitions>
  <inkml:trace contextRef="#ctx0" brushRef="#br0">53 29 1169,'0'0'2145,"-7"-6"2114,-16-14-2364,0 18-1943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49:04.587"/>
    </inkml:context>
    <inkml:brush xml:id="br0">
      <inkml:brushProperty name="width" value="0.05" units="cm"/>
      <inkml:brushProperty name="height" value="0.05" units="cm"/>
      <inkml:brushProperty name="color" value="#EDED7B"/>
    </inkml:brush>
  </inkml:definitions>
  <inkml:trace contextRef="#ctx0" brushRef="#br0">1 174 1473,'0'0'5047,"5"-6"-4236,-1 2-655,0 0 0,1 0 0,0 0-1,0 0 1,0 1 0,0 0 0,0 0-1,1 0 1,0 0 0,-1 1 0,1 0 0,7-1-1,-1 0-57,-4 0-80,1 1 0,0 0 1,19-2-1,-28 4-5,-6-29 1583,8 27-1591,-1-1 1,1 1-1,-1 0 0,1 0 1,0 0-1,0 0 1,0 0-1,0 0 1,1 1-1,-1-1 0,0 1 1,1-1-1,-1 1 1,5-2-1,10-7-1,-10 5-366,18-17 769,-18 6-5649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49:05.428"/>
    </inkml:context>
    <inkml:brush xml:id="br0">
      <inkml:brushProperty name="width" value="0.05" units="cm"/>
      <inkml:brushProperty name="height" value="0.05" units="cm"/>
      <inkml:brushProperty name="color" value="#EDED7B"/>
    </inkml:brush>
  </inkml:definitions>
  <inkml:trace contextRef="#ctx0" brushRef="#br0">80 224 1201,'0'0'4924,"0"-41"-2509,0 36-2396,0-1-1,0 1 1,0-1-1,-1 1 1,0 0-1,-2-10 1,1 12 74,0 0 0,0 0-1,0 0 1,0 1 0,0-1 0,0 1-1,-1-1 1,1 1 0,-1 0 0,1 0-1,-7-4 1,7 4-66,0 0-1,0 0 1,0 0 0,1 0-1,-1-1 1,0 1-1,1-1 1,0 0 0,-1 1-1,1-1 1,0 0-1,0 1 1,1-1 0,-1 0-1,1 0 1,-1 0-1,1 0 1,0 0-1,0 0 1,0 0 0,0 0-1,1 0 1,0-3-1,0-12-867,-1 17 655,0 1-1,-1-1 0,1 0 0,0 1 1,0-1-1,0 0 0,-1 1 0,1-1 1,0 0-1,-1 1 0,1-1 0,-1 1 1,1-1-1,0 1 0,-1-1 0,1 1 1,-1-1-1,1 1 0,-1-1 0,0 1 1,1 0-1,-1-1 0,1 1 0,-1 0 1,0 0-1,1-1 0,-1 1 0,0 0 1,0 0-1,-8-3-3647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49:06.311"/>
    </inkml:context>
    <inkml:brush xml:id="br0">
      <inkml:brushProperty name="width" value="0.05" units="cm"/>
      <inkml:brushProperty name="height" value="0.05" units="cm"/>
      <inkml:brushProperty name="color" value="#EDED7B"/>
    </inkml:brush>
  </inkml:definitions>
  <inkml:trace contextRef="#ctx0" brushRef="#br0">182 127 1985,'0'0'4311,"-4"-21"-1013,-32 3-2987,31 16-335,0 0 1,0 0-1,1 0 0,-1-1 1,1 0-1,-1 1 1,1-2-1,-6-4 0,5 1-64,-1 0-1,-1 1 1,1 0-1,-1 0 0,0 1 1,0 0-1,-1 0 0,-16-7 1,13 11-5168,4 1 3762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49:07.276"/>
    </inkml:context>
    <inkml:brush xml:id="br0">
      <inkml:brushProperty name="width" value="0.05" units="cm"/>
      <inkml:brushProperty name="height" value="0.05" units="cm"/>
      <inkml:brushProperty name="color" value="#EDED7B"/>
    </inkml:brush>
  </inkml:definitions>
  <inkml:trace contextRef="#ctx0" brushRef="#br0">205 0 464,'0'0'10293,"-23"0"-10848,-158 4-1843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49:53.738"/>
    </inkml:context>
    <inkml:brush xml:id="br0">
      <inkml:brushProperty name="width" value="0.05" units="cm"/>
      <inkml:brushProperty name="height" value="0.05" units="cm"/>
      <inkml:brushProperty name="color" value="#FF6161"/>
    </inkml:brush>
  </inkml:definitions>
  <inkml:trace contextRef="#ctx0" brushRef="#br0">1 22 720,'0'0'4266,"35"-10"-219,-28 7-3903,0 1 0,0 0 0,0 0-1,1 1 1,-1 0 0,0 1-1,1-1 1,-1 1 0,1 1-1,7 0 1,-12 0-117,-1 0 1,1 0-1,-1-1 0,0 1 1,1 1-1,-1-1 1,0 0-1,0 1 0,0-1 1,0 1-1,0-1 0,0 1 1,0 0-1,0 0 1,-1 0-1,1 0 0,-1 0 1,0 0-1,1 0 0,-1 1 1,0-1-1,0 0 1,0 1-1,-1-1 0,1 1 1,0-1-1,-1 1 0,0-1 1,0 1-1,0 0 1,0-1-1,0 3 0,0-1 71,0-1 1,-1 1-1,1-1 0,-1 1 0,0-1 0,0 0 0,0 1 0,0-1 1,0 0-1,-1 0 0,0 0 0,1 0 0,-1 0 0,-4 4 1,-11 20 488,17-25-585,-1-1-1,0 0 1,0 0 0,1 1-1,-1-1 1,1 0 0,-1 1-1,1-1 1,0 0 0,-1 1-1,1-1 1,0 1 0,0-1-1,0 0 1,0 1 0,0-1 0,0 1-1,1-1 1,-1 1 0,0-1-1,1 0 1,-1 1 0,1-1-1,1 3 1,-1-3 36,1 0 1,-1 0-1,1 0 0,-1 0 1,1 0-1,-1 0 0,1-1 1,0 1-1,-1 0 0,1-1 1,0 0-1,0 1 0,0-1 1,-1 0-1,1 0 0,3 0 1,5 0 90,-1-1 1,1 0-1,0-1 1,-1 0-1,1 0 1,8-4 0,-9 2-84,1 0 1,-1 1 0,0 1-1,1 0 1,0 0 0,-1 1-1,1 0 1,0 0 0,0 1-1,0 1 1,12 1 0,-22-1-53,1 0 1,0 0-1,-1-1 1,1 1-1,-1 0 1,1 0-1,-1 0 1,1 0-1,-1-1 1,1 1-1,-1 0 1,0 0-1,0 0 1,1 0-1,-1 0 1,0 0-1,0 0 1,0 0-1,0 0 1,0 0-1,0 0 0,0 0 1,-1 0-1,1 2 1,-6 25 92,1-20-112,1 0 1,0 0-1,1 0 0,0 1 0,0-1 1,1 1-1,0 0 0,1 0 1,-1 0-1,1 12 0,2-20 25,-1 0 0,0 0 0,1-1-1,-1 1 1,1 0 0,-1-1 0,1 1 0,0-1 0,-1 1-1,1 0 1,-1-1 0,1 1 0,0-1 0,-1 0 0,1 1-1,0-1 1,0 0 0,-1 1 0,1-1 0,0 0 0,0 0-1,0 1 1,-1-1 0,1 0 0,0 0 0,0 0 0,1 0 0,27 1 370,-27-1-314,51-7 206,-45 5-243,0 1 1,-1-1-1,1 1 0,0 1 1,0-1-1,0 1 1,0 1-1,0 0 0,11 2 1,-17-2-22,1-1 0,-1 1 0,0 0 0,0 0 0,0 0 0,0 1 0,0-1 0,0 0 0,0 1 0,-1-1 0,1 1 0,0 0 0,-1-1 0,1 1 0,-1 0 0,0 0 0,0 0 0,1 0 0,-1 0 0,-1 0 0,3 5 0,-3-4 8,0 1 0,1-1-1,-1 1 1,0-1 0,-1 0 0,1 1 0,0-1-1,-1 1 1,0-1 0,0 0 0,0 1 0,0-1-1,-3 6 1,2-6-13,0 0 0,1 0 0,-1 1 0,1-1 0,0 1 0,0-1 0,0 1 0,1-1 1,-1 1-1,1 0 0,0-1 0,0 1 0,0 0 0,0-1 0,1 1 0,1 6 0,-1-8 19,0 0 0,1 0 0,-1 0 0,0 0 0,1 0 0,-1 0 0,1 0 1,0-1-1,-1 1 0,1-1 0,0 1 0,0-1 0,0 0 0,0 0 0,0 0 0,0 0 0,0 0 0,0 0 1,1-1-1,-1 1 0,0-1 0,1 1 0,-1-1 0,0 0 0,0 0 0,5 0 0,53-2 512,-28 0-348,41 4-1,-71-2-172,0 1-1,0-1 1,0 0-1,0 1 1,0 0-1,0-1 1,0 1-1,0 0 1,-1 0-1,1 0 1,0 0-1,-1 0 0,1 0 1,0 1-1,-1-1 1,1 1-1,-1-1 1,0 1-1,1-1 1,-1 1-1,0 0 1,0-1-1,1 4 1,-1-1 1,0-1 0,0 1 0,0-1-1,0 1 1,-1-1 0,0 1 0,1-1 0,-1 1 0,-1-1 0,1 1 0,0-1 0,-1 1 0,-1 3 0,-12 30 61,11-31-48,1 0 0,-1-1 0,1 1 0,0 0 0,1 1 0,0-1 1,0 0-1,-1 10 0,3-13 51,0-1 1,0 1-1,0 0 1,0-1-1,0 1 1,1-1-1,-1 1 1,1-1-1,0 0 1,0 0-1,-1 0 1,1 0-1,1 0 1,2 3-1,0-1 26,0 0 1,1 1-1,0-2 0,0 1 0,6 2 1,-7-4-112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2:06:45.333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2 732 1425,'0'0'4938,"-2"-27"-1411,3 20-3487,-1-1-1,1 1 1,1 0 0,-1 0 0,1 1-1,0-1 1,1 0 0,0 0 0,0 1 0,0 0-1,5-7 1,7-8 253,30-34 0,-9 13 63,-3 1-190,162-229 1202,-176 236-1289,-12 21-21,0 0 0,1 1 0,0 0 0,1 1 0,14-16 0,-19 21 31,1 0 1,-1 0-1,0 0 0,0 0 1,3-9-1,0 1 18,-6 13-99,0 1-1,-1 0 1,1-1-1,0 1 1,0-1-1,0 1 1,0 0-1,0 0 1,0-1-1,0 1 1,0 0-1,0 0 1,0 0-1,0 0 1,-1 0-1,1 0 1,0 0-1,0 1 1,0-1-1,0 0 1,0 0-1,0 1 1,0-1-1,0 1 1,0-1-1,-1 1 1,2 0-1,29 16 358,-29-16-313,4 2 39,0 0 0,-1 1 1,0 0-1,0 0 0,0 0 0,0 0 0,-1 1 1,1 0-1,-1 0 0,4 7 0,5 5 152,1-1 0,0-1-1,21 18 1,-9-9-70,-15-13-12,-1-1-1,2 0 1,0-1 0,0 0-1,26 13 1,80 37 490,3 8-237,-104-57-401,31 27-29,-32-30-10,-1 1 0,0 0 1,0 0-1,21 18 1,-29-19-147,-4-3 177,0-1 0,0 0-1,1 0 1,-1 0 0,1 0 0,-1-1 0,1 1 0,0-1 0,0 0 0,8 3 0,-11-5-13,7 6 11,-1 0 0,1-1 0,1 0 0,-1-1 0,17 7 0,-5-3-24,35 6-11,-54-14 24,0 1-1,1-1 0,-1 1 0,0-1 1,0 1-1,0-1 0,1 1 0,-1 0 1,0 0-1,0 0 0,0-1 0,0 1 1,0 0-1,-1 0 0,1 0 0,0 0 1,0 1-1,-1-1 0,1 0 0,0 0 1,-1 0-1,1 0 0,-1 1 0,0-1 0,1 0 1,-1 1-1,0-1 0,0 0 0,0 1 1,0-1-1,0 0 0,0 0 0,0 1 1,0-1-1,-1 0 0,1 1 0,0-1 1,-1 0-1,1 0 0,-1 1 0,1-1 1,-1 0-1,0 0 0,1 0 0,-3 2 1,-9 16 15,0 1-1,2 0 1,0 1 0,-12 35 0,-6 0 39,20-44-33,2 0 0,0 0 1,-7 20-1,-22 55 16,30-76-25,-1-1 0,-1 1 0,1-1 0,-12 13 1,10-13 0,1 0 1,-1 1-1,2-1 1,-7 14-1,-26 47 57,34-61-61,2-4-2,0 0 1,-1 0-1,0 0 0,0-1 1,-10 11-1,14-16-39,0 1 0,-1-1 35,1 0 0,0 0 0,-1 0 0,1 0-1,0 1 1,-1-1 0,1 0 0,-1 0 0,1 0 0,0 0-1,-1 0 1,1 0 0,-1 0 0,1 0 0,0 0 0,-1 0-1,1 0 1,-1 0 0,1 0 0,0 0 0,-1-1 0,1 1-1,0 0 1,-1 0 0,1 0 0,0 0 0,-1-1 0,1 1-1,0 0 1,-1 0 0,1-1 0,-1 0 0,-13-7 10,-41-42 555,-71-47 0,23 39 565,0 1-908,14 0-188,-3-5 81,75 54-106,-1 1 0,1 1 0,-24-6 1,18 6 9,-33-13 0,5 0-8,37 15-19,1 0 1,0-2 0,-19-9 0,-23-8-25,48 18 21,-1 1 0,0 1 0,1 0 0,-1 0 0,-1 0 0,1 1 0,0 0 0,-1 1 0,-8-1 0,16 2-104,1-1-47,0 1-1,0-1 1,-1 1 0,1-1-1,0 1 1,0-1 0,0 0-1,0 1 1,0-1 0,0 1-1,0-1 1,0 0 0,0 1-1,0-1 1,0 1 0,0-1-1,0 0 1,1 1 0,-1-1-1,0 1 1,0-1 0,0 1-1,1-1 1,-1 1 0,0-1-1,1 0 1,10-13-4749,9-1-1580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49:59.160"/>
    </inkml:context>
    <inkml:brush xml:id="br0">
      <inkml:brushProperty name="width" value="0.05" units="cm"/>
      <inkml:brushProperty name="height" value="0.05" units="cm"/>
      <inkml:brushProperty name="color" value="#FF6161"/>
    </inkml:brush>
  </inkml:definitions>
  <inkml:trace contextRef="#ctx0" brushRef="#br0">0 1066 864,'5'-3'8365,"17"-10"-8096,-15 10-107,0 0 1,0 0 0,0-1 0,-1 0-1,1 0 1,-1 0 0,0-1 0,0 0-1,7-8 1,-11 10-104,0-1 0,0 0 0,-1 0 1,1 1-1,-1-1 0,0-1 0,0 1 0,0 0 0,-1 0 0,0 0 1,1 0-1,-1 0 0,-1-1 0,1 1 0,-1-5 0,0 3 43,0 0-1,1 0 1,0 0-1,1-1 1,1-11-1,0 16-113,-1 1-1,0-1 0,0 0 0,1 1 1,-1-1-1,1 1 0,-1 0 0,1-1 0,0 1 1,0 0-1,-1 0 0,1 0 0,0 0 0,0 0 1,0 1-1,0-1 0,0 1 0,2-1 0,40-8 283,-44 9-267,30-3 325,-18 2-221,1 0 1,-1-1-1,15-4 0,-24 5-67,0 0 0,0 0 0,0 0 0,-1 0 1,1 0-1,0-1 0,-1 1 0,1-1 0,-1 0 1,0 0-1,0 0 0,1 0 0,-1 0 0,-1-1 1,1 1-1,0 0 0,0-1 0,1-4 1,-1 1 79,0 0 1,-1 0 0,0 0 0,-1 0 0,1 0-1,-1 0 1,0 0 0,-1 0 0,1 0 0,-1 0-1,0 0 1,-3-7 0,-1-14 35,5 25-160,-1 0-1,1 0 1,-1-1 0,1 1 0,0 0 0,0 0 0,1 0 0,-1-1 0,0 1-1,1 0 1,-1 0 0,1 0 0,-1 0 0,1 0 0,0 0 0,0 0 0,0 0 0,0 0-1,1 0 1,-1 0 0,0 0 0,1 1 0,-1-1 0,1 1 0,0-1 0,-1 1 0,1-1-1,0 1 1,0 0 0,0 0 0,0 0 0,3-1 0,6-1 16,1 0 0,-1 1 1,1 0-1,-1 1 0,17 1 0,-17 0 37,-1 0 0,1-1 0,20-5 0,-26 5-27,-1-1-1,0 1 0,-1-1 1,1 0-1,0 0 1,0-1-1,-1 1 1,1-1-1,-1 1 1,0-1-1,0 0 1,0-1-1,0 1 1,-1 0-1,1-1 1,-1 0-1,0 1 1,0-1-1,2-6 1,0-3 18,-1 0 0,0 0 0,-1 0 1,0-24-1,0 5 52,-2 29-101,1 0-1,-1 0 0,0 1 1,1-1-1,-1 0 1,1 1-1,0-1 1,0 0-1,0 1 1,0-1-1,1 1 1,-1-1-1,0 1 1,1 0-1,0-1 1,0 1-1,0 0 1,0 0-1,0 0 0,0 1 1,0-1-1,0 0 1,1 1-1,-1-1 1,4 0-1,3-1-14,-1 1-1,1 0 0,0 1 1,0 0-1,0 1 1,13 0-1,-17 0 42,7 0 59,0-1 1,0 0-1,13-3 0,-21 3 19,0 0 0,0 0 0,0 0 0,0-1 0,0 0 0,0 0 0,0 0 0,-1 0 0,1 0 0,-1-1 0,0 1 0,5-6 0,-3 2-38,-1-1 0,-1 1 1,1-1-1,-1 0 1,-1 0-1,1 0 1,-1-1-1,0 1 0,0-9 1,0 7-72,0 0 0,0 0 0,1 1 1,0-1-1,1 0 0,4-8 0,-6 14-1,0 1 0,0-1 0,0 1 0,0 0 0,0-1 0,0 1 0,1 0 0,-1 0 0,1 0 0,-1 1 0,1-1 0,0 1 0,0-1 0,0 1 0,-1 0 0,1 0 0,1 0 0,-1 0 0,0 1 0,0-1 0,0 1 0,0 0 0,0 0 0,0 0 0,1 0 0,2 1 0,33-3 129,-34 1-99,0 0 0,0 0 0,0-1 0,0 0 0,0 0 0,0 0 0,-1-1 0,1 0 0,-1 1 0,1-2 0,-1 1-1,6-7 1,2-3 87,-1 0-1,14-22 1,2-2-24,-22 30-2122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50:02.880"/>
    </inkml:context>
    <inkml:brush xml:id="br0">
      <inkml:brushProperty name="width" value="0.05" units="cm"/>
      <inkml:brushProperty name="height" value="0.05" units="cm"/>
      <inkml:brushProperty name="color" value="#FF6161"/>
    </inkml:brush>
  </inkml:definitions>
  <inkml:trace contextRef="#ctx0" brushRef="#br0">163 1 2401,'0'0'5968,"0"7"-2251,0 22-3728,-9 61 443,9-90-408,0 0-8,-1 2 39,1 0 0,-1 0 0,0 0-1,0-1 1,0 1 0,0 0 0,-1 0 0,1-1 0,0 1-1,-1-1 1,1 1 0,-1-1 0,1 0 0,-1 0 0,0 0-1,1 0 1,-1 0 0,0 0 0,-2 1 0,-37 16 369,29-13-367,-13 3 897,23-8-865,0 1-1,1-1 1,-1 1 0,0 0 0,1-1-1,-1 1 1,0 0 0,1 0 0,-1 0-1,1 0 1,-1 0 0,-1 3 0,-9 4-1017,0-4-4869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50:05.751"/>
    </inkml:context>
    <inkml:brush xml:id="br0">
      <inkml:brushProperty name="width" value="0.05" units="cm"/>
      <inkml:brushProperty name="height" value="0.05" units="cm"/>
      <inkml:brushProperty name="color" value="#FF6161"/>
    </inkml:brush>
  </inkml:definitions>
  <inkml:trace contextRef="#ctx0" brushRef="#br0">0 19 1681,'0'0'6120,"9"-1"-412,29-4-5723,0 4 298,37-3-88,-61 1-74,15-1-378,-29 37 427,0 4 355,8 61-1,2-76 933,-3-14-5761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50:13.93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266 116 912,'0'0'7545,"-7"5"-4390,-22 14-2727,-127 112 767,146-123-1153,0 1 0,1 0 0,0 1 0,0-1 0,1 2 0,-9 15 0,16-25-33,1-1 0,0 1 0,0-1 1,0 1-1,-1 0 0,1-1 0,0 1 0,0-1 1,0 1-1,0 0 0,0-1 0,0 1 0,0 0 1,1-1-1,-1 1 0,0-1 0,0 1 0,0 0 1,1-1-1,-1 1 0,0-1 0,0 1 0,1-1 1,-1 1-1,0-1 0,2 1 0,17 16 451,33 8 500,-45-22-827,120 58 208,-123-59-514,-3-2 177,-1 1 0,1-1 0,0 1 0,0-1 0,0 0 0,-1 0 0,1 1 0,0-1 1,0 0-1,0 0 0,0 0 0,0 0 0,-1 0 0,1 0 0,0 0 0,0 0 0,0 0 0,0 0 0,0 0 0,-1-1 0,1 1 0,0 0 1,0-1-1,0 1 0,-1 0 0,1-1 0,0 1 0,-1-1 0,1 1 0,0-1 0,-1 1 0,1-1 0,0 0 0,-1 1 0,1-2 0,22-19 436,-1-1-1,35-46 1,-20 21-294,67-61-61,-14 14 60,-89 94-134,-1-1 1,0 0 0,1 0-1,-1 0 1,0 0 0,0 0-1,0 1 1,0-1 0,0 0-1,0 0 1,0 0 0,0 0 0,0 0-1,0 0 1,0 0 0,0 1-1,-1-1 1,1 0 0,0 0-1,-1 0 1,1 0 0,0 1-1,-1-1 1,1 0 0,-1 0-1,0 1 1,1-1 0,-1 0 0,1 1-1,-1-1 1,0 1 0,0-1-1,1 1 1,-1-1 0,-1 0-1,-37-26-30,25 19 36,-57-39-17,70 47-19,0 0 1,0 0-1,0 0 0,1-1 0,-1 1 0,0 0 0,0 0 0,0 1 0,1-1 0,-1 0 0,0 0 0,0 0 0,1 0 0,-1 1 0,0-1 0,0 0 0,1 1 0,-1-1 0,0 0 0,1 1 0,-1-1 0,0 1 0,1-1 0,-1 1 0,0 0 0,-21 22-877,6-6 439,-5-5 458,-54 30-10,67-35-5973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50:17.08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0 131 5314,'0'0'4189,"23"5"-2826,63 36 2749,68 28-1223,-64-36-2123,-81-30-697,1-1-48,1 1-1,-1 1 1,0 0-1,-1 0 1,1 1-1,-1 0 1,0 0-1,0 1 1,14 13-1,-22-19-14,0 1 0,0-1 0,0 1 0,0-1-1,-1 0 1,1 1 0,0-1 0,0 0 0,0 0-1,0 0 1,0 0 0,0 0 0,0 0 0,0 0 0,0 0-1,0 0 1,0 0 0,0 0 0,0 0 0,0-1-1,0 1 1,0 0 0,0-1 0,0 1 0,-1-1-1,1 1 1,0-1 0,0 0 0,0 1 0,-1-1 0,1 0-1,1-1 1,31-28 33,-26 23-16,90-105-27,-95 109 5,-1 2-12,0 0 0,0 0 0,0-1 0,0 1 0,0 0 0,0 0 1,-1-1-1,1 1 0,0-1 0,0 1 0,-1-1 0,1 1 0,-1-1 0,0 1 0,1-1 0,-1 1 0,0-1 0,0 0 0,0 1 0,0-3 0,-1 2-26,-1 0-1,1 0 0,0 0 0,-1 1 0,1-1 0,-1 1 1,0-1-1,1 1 0,-1-1 0,0 1 0,0 0 0,0 0 1,0 0-1,0 0 0,-3-1 0,-25-9-165,0 0-1,-35-6 0,-39-13 1058,76 20-643,-39-7 0,2 1-166,55 13 432,-11-3-2414,-2 3-5386,12 3 2724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50:20.70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249 388 176,'0'0'10213,"-23"-22"-9488,-66-62 1420,26 15 62,55 60-2091,0 1 0,0 0 0,-1 0 0,0 1 0,-15-9 0,24 15-117,-1 0 0,0 1 0,1-1 0,-1 1 0,1-1 1,-1 0-1,1 0 0,-1 1 0,1-1 0,-1 0 0,1 0 0,0 1 0,-1-1 0,1 0 0,0 0 0,0 0 0,0 0 1,0 0-1,0 1 0,0-1 0,0 0 0,0 0 0,0 0 0,0 0 0,0 0 0,0 0 0,0 1 0,1-1 0,-1 0 1,0 0-1,1 0 0,-1 1 0,1-1 0,-1 0 0,1 0 0,-1 1 0,1-1 0,-1 0 0,1 1 0,1-1 0,34-35-80,-19 21 61,7-15 26,13-12 4,-36 42-48,0-1 0,0 1-1,0 0 1,0 0 0,0 0-1,0 0 1,0 0 0,0 0 0,0 0-1,0 0 1,0 0 0,0 0-1,0 1 1,-1-1 0,1 0-1,0 1 1,0-1 0,0 0-1,0 1 1,1 0 0,26 15-1336,-12-7 908,-1-2 527,0 1 0,0 1 0,17 13-1,-18-11-43,-1 1 0,0 1-1,20 23 1,-31-33-11,1 1 1,0-2-1,0 1 1,1 0-1,-1-1 1,0 1-1,1-1 1,0 0-1,-1 0 0,1 0 1,7 1-1,4 7-4309,-23-10-2263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50:23.52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81 704,'0'0'2188,"10"-25"1675,38-11-3609,-15 17-2949,-30 18 1460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50:23.98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81 1185,'0'0'4135,"7"-5"-3727,10-7-368,2-3-177,1 1 0,40-20 0,-58 34-1039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50:26.17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1 176,'0'0'1966,"18"27"-2441,-17-24 531,-1 0 0,1-1 0,0 1 0,0 0 0,0 0 0,0-1 0,0 1 0,1-1 0,-1 1 0,1-1 0,-1 1 0,1-1 0,0 0 0,0 0 0,0 0 0,0 0 0,1 0 0,-1 0 0,5 2 0,-2-1 57,1 1 0,-1-1 0,1 0 1,0-1-1,0 0 0,0 0 0,12 3 0,-15-4-115,-1 0 0,1 0 0,0 1 0,-1-1 0,1 1 0,-1-1-1,1 1 1,-1 0 0,0 0 0,0 0 0,0 1 0,2 2 0,22 30 555,-7-9 1208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50:27.65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0 102 272,'0'0'4712,"29"-26"-4013,13-9-723,-34 27-929,1 0 0,1 1 0,15-11-1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2:06:45.334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1 0 6931,'0'0'9407,"18"39"-6413,-15-31-2893,-1 1 143,1 0 1,0 0 0,1 0 0,0 0-1,0 0 1,9 11 0,62 70 838,-67-80-1000,2 0 0,-1-1 1,2 1-1,-1-2 0,1 0 0,0 0 1,1-1-1,0 0 0,16 7 0,-10-8-11,3 4 53,1-2 1,0 0-1,1-2 1,0 0-1,0-2 1,40 3-1,-48-7-23,-5 1-76,0-1 0,1 0 0,-1 0 0,0-2 0,1 1 0,-1-1 0,0-1 1,0 1-1,14-8 0,4 0 56,-11 4-503,-24 7-4045,-6 3-1465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50:28.66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0 116 0,'0'0'3652,"6"-5"-1150,16-19-2507,-16 14 1,1 1 0,0 0-1,1 0 1,-1 1-1,2-1 1,-1 2-1,1-1 1,17-10-1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50:30.60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343 131 192,'0'0'4405,"-13"-6"-3359,5 3-1086,0 1 1,1-1 0,-1 0 0,1 0 0,-12-8 0,-21-9 263,20 13-113,6 1-28,-1 0 0,0 2 1,0 0-1,-1 0 0,1 2 0,-28-2 1,39 3 32,1 0 1,-1 0 0,1 0 0,0 0 0,-1-1 0,1 0 0,0 1 0,0-1-1,0 0 1,0 0 0,-3-3 0,-25-14 1461,24 16-2582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53:56.827"/>
    </inkml:context>
    <inkml:brush xml:id="br0">
      <inkml:brushProperty name="width" value="0.05" units="cm"/>
      <inkml:brushProperty name="height" value="0.05" units="cm"/>
      <inkml:brushProperty name="color" value="#A9D18E"/>
    </inkml:brush>
  </inkml:definitions>
  <inkml:trace contextRef="#ctx0" brushRef="#br0">1 162 5170,'0'0'6550,"22"-17"-3709,-5 9-2520,0 2 0,0 0 0,1 1-1,0 1 1,19-3 0,-4 1 505,72-14 108,125-8-1,-60 8 1734,-34 3-2231,58 8-313,-127 7-88,475-4 704,-520 7-725,0 2 0,-1 0 1,30 9-1,10 1 9,191 29 41,-149-26-84,77 8-8,-134-17 69,64 17 1,-35-7-5,195 56-109,-213-56 591,-34-11-1371,-20-6-1146,-7-2-1541,-17-8-5622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53:56.837"/>
    </inkml:context>
    <inkml:brush xml:id="br0">
      <inkml:brushProperty name="width" value="0.05" units="cm"/>
      <inkml:brushProperty name="height" value="0.05" units="cm"/>
      <inkml:brushProperty name="color" value="#FF6161"/>
    </inkml:brush>
  </inkml:definitions>
  <inkml:trace contextRef="#ctx0" brushRef="#br0">1 23 720,'0'0'4266,"37"-11"-219,-29 9-3903,-1-1 0,1 1 0,0 1-1,0-1 1,0 1 0,-1 1-1,1-1 1,0 1 0,0 1-1,9 1 1,-15-2-117,1 1 1,0 0-1,-1 0 0,1 0 1,-1 0-1,1 0 1,-1 1-1,0-1 0,1 1 1,-1 0-1,0-1 0,0 1 1,0 0-1,-1 0 1,1 1-1,0-1 0,-1 0 1,1 0-1,-1 1 0,0-1 1,0 1-1,0-1 1,0 1-1,0-1 0,0 1 1,-1 0-1,1 0 0,-1-1 1,0 1-1,0 0 1,0-1-1,0 4 0,0-2 71,-1 0 1,1-1-1,0 1 0,-1 0 0,0-1 0,0 1 0,0-1 0,-1 1 1,1-1-1,-1 1 0,0-1 0,1 0 0,-2 0 0,-2 4 1,-13 23 488,17-29-585,0 0-1,0 0 1,1 1 0,-1-1-1,0 1 1,1-1 0,-1 1-1,1-1 1,0 1 0,-1-1-1,1 1 1,0-1 0,0 1-1,0-1 1,0 1 0,0-1 0,0 1-1,1-1 1,-1 1 0,0-1-1,1 1 1,-1-1 0,1 1-1,1 1 1,-1-1 36,1-1 1,-1 0-1,1 0 0,0 0 1,0 0-1,-1 0 0,1 0 1,0-1-1,0 1 0,0-1 1,-1 1-1,1-1 0,0 1 1,0-1-1,0 0 0,3 0 1,6-1 90,-1 1 1,0-2-1,1 0 1,-1 0-1,0 0 1,10-5 0,-10 3-84,0 0 1,0 1 0,0 1-1,0-1 1,0 1 0,1 1-1,-1 0 1,1 1 0,-1 0-1,0 0 1,14 3 0,-23-2-53,0-1 1,-1 1-1,1 0 1,0 0-1,-1 0 1,1 0-1,-1-1 1,1 1-1,-1 0 1,0 0-1,1 0 1,-1 0-1,0 0 1,1 0-1,-1 1 1,0-1-1,0 0 1,0 0-1,0 0 1,0 0-1,0 0 0,-1 0 1,1 0-1,-1 2 1,-5 27 92,1-22-112,1 1 1,0-1-1,0 1 0,1 1 0,0-1 1,1 0-1,0 1 0,0-1 1,1 1-1,0 13 0,1-22 25,1-1 0,-1 1 0,0 0-1,1 0 1,-1-1 0,1 1 0,0 0 0,-1-1 0,1 1-1,0-1 1,-1 1 0,1 0 0,0-1 0,-1 0 0,1 1-1,0-1 1,0 1 0,0-1 0,-1 0 0,1 0 0,0 1-1,0-1 1,0 0 0,0 0 0,0 0 0,0 0 0,1 0 0,29 1 370,-29-1-314,55-7 206,-49 5-243,0 0 1,1 1-1,-1 0 0,1 0 1,-1 1-1,1 0 1,-1 0-1,1 1 0,11 2 1,-18-2-22,1 0 0,-1 0 0,0 0 0,1 0 0,-1 0 0,0 1 0,0-1 0,0 1 0,0-1 0,0 1 0,0 0 0,-1-1 0,1 1 0,-1 0 0,1 0 0,-1 0 0,1 1 0,-1-1 0,0 0 0,0 0 0,1 5 0,-1-3 8,-1-1 0,0 1-1,0 0 1,0 0 0,0-1 0,0 1 0,-1 0-1,0-1 1,1 1 0,-2-1 0,1 1 0,0-1-1,-4 7 1,4-7-13,-1 0 0,0 1 0,1 0 0,-1-1 0,1 1 0,0 0 0,0 0 0,1 0 1,-1-1-1,1 1 0,0 0 0,0 0 0,0 0 0,1 0 0,-1 0 0,3 7 0,-2-9 19,0 0 0,0 1 0,1-1 0,-1 0 0,1 0 0,-1-1 0,1 1 1,0 0-1,0 0 0,0-1 0,0 1 0,0-1 0,0 0 0,0 0 0,0 1 0,0-1 0,1-1 0,-1 1 1,0 0-1,1 0 0,-1-1 0,1 0 0,-1 1 0,1-1 0,-1 0 0,5 0 0,57-2 512,-30 0-348,44 4-1,-75-2-172,-1 0-1,0 1 1,0-1-1,0 1 1,0-1-1,0 1 1,0 0-1,0 0 1,0 0-1,0 0 1,0 0-1,0 0 0,0 1 1,-1-1-1,1 1 1,-1-1-1,1 1 1,-1 0-1,1-1 1,-1 1-1,0 0 1,0 0-1,2 3 1,-2-1 1,0-1 0,0 1 0,0 0-1,-1-1 1,1 1 0,-1 0 0,0 0 0,0 0 0,0-1 0,0 1 0,-1 0 0,1 0 0,-2 4 0,-13 31 61,12-33-48,0 0 0,0 0 0,1 1 0,0-1 0,1 1 0,-1 0 1,1-1-1,0 11 0,2-14 51,-1 0 1,1 0-1,1 0 1,-1-1-1,0 1 1,1 0-1,-1-1 1,1 1-1,0-1 1,0 0-1,0 1 1,0-1-1,0 0 1,4 3-1,0-1 26,-1 1 1,1-1-1,0 0 0,1 0 0,6 3 1,-7-5-112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53:56.838"/>
    </inkml:context>
    <inkml:brush xml:id="br0">
      <inkml:brushProperty name="width" value="0.05" units="cm"/>
      <inkml:brushProperty name="height" value="0.05" units="cm"/>
      <inkml:brushProperty name="color" value="#FF6161"/>
    </inkml:brush>
  </inkml:definitions>
  <inkml:trace contextRef="#ctx0" brushRef="#br0">0 1066 864,'5'-3'8365,"17"-10"-8096,-15 10-107,0 0 1,0 0 0,0-1 0,-1 0-1,1 0 1,-1 0 0,0-1 0,0 0-1,7-8 1,-11 10-104,0-1 0,0 0 0,-1 0 1,1 1-1,-1-1 0,0-1 0,0 1 0,0 0 0,-1 0 0,0 0 1,1 0-1,-1 0 0,-1-1 0,1 1 0,-1-5 0,0 3 43,0 0-1,1 0 1,0 0-1,1-1 1,1-11-1,0 16-113,-1 1-1,0-1 0,0 0 0,1 1 1,-1-1-1,1 1 0,-1 0 0,1-1 0,0 1 1,0 0-1,-1 0 0,1 0 0,0 0 0,0 0 1,0 1-1,0-1 0,0 1 0,2-1 0,40-8 283,-44 9-267,30-3 325,-18 2-221,1 0 1,-1-1-1,15-4 0,-24 5-67,0 0 0,0 0 0,0 0 0,-1 0 1,1 0-1,0-1 0,-1 1 0,1-1 0,-1 0 1,0 0-1,0 0 0,1 0 0,-1 0 0,-1-1 1,1 1-1,0 0 0,0-1 0,1-4 1,-1 1 79,0 0 1,-1 0 0,0 0 0,-1 0 0,1 0-1,-1 0 1,0 0 0,-1 0 0,1 0 0,-1 0-1,0 0 1,-3-7 0,-1-14 35,5 25-160,-1 0-1,1 0 1,-1-1 0,1 1 0,0 0 0,0 0 0,1 0 0,-1-1 0,0 1-1,1 0 1,-1 0 0,1 0 0,-1 0 0,1 0 0,0 0 0,0 0 0,0 0 0,0 0-1,1 0 1,-1 0 0,0 0 0,1 1 0,-1-1 0,1 1 0,0-1 0,-1 1 0,1-1-1,0 1 1,0 0 0,0 0 0,0 0 0,3-1 0,6-1 16,1 0 0,-1 1 1,1 0-1,-1 1 0,17 1 0,-17 0 37,-1 0 0,1-1 0,20-5 0,-26 5-27,-1-1-1,0 1 0,-1-1 1,1 0-1,0 0 1,0-1-1,-1 1 1,1-1-1,-1 1 1,0-1-1,0 0 1,0-1-1,0 1 1,-1 0-1,1-1 1,-1 0-1,0 1 1,0-1-1,2-6 1,0-3 18,-1 0 0,0 0 0,-1 0 1,0-24-1,0 5 52,-2 29-101,1 0-1,-1 0 0,0 1 1,1-1-1,-1 0 1,1 1-1,0-1 1,0 0-1,0 1 1,0-1-1,1 1 1,-1-1-1,0 1 1,1 0-1,0-1 1,0 1-1,0 0 1,0 0-1,0 0 0,0 1 1,0-1-1,0 0 1,1 1-1,-1-1 1,4 0-1,3-1-14,-1 1-1,1 0 0,0 1 1,0 0-1,0 1 1,13 0-1,-17 0 42,7 0 59,0-1 1,0 0-1,13-3 0,-21 3 19,0 0 0,0 0 0,0 0 0,0-1 0,0 0 0,0 0 0,0 0 0,-1 0 0,1 0 0,-1-1 0,0 1 0,5-6 0,-3 2-38,-1-1 0,-1 1 1,1-1-1,-1 0 1,-1 0-1,1 0 1,-1-1-1,0 1 0,0-9 1,0 7-72,0 0 0,0 0 0,1 1 1,0-1-1,1 0 0,4-8 0,-6 14-1,0 1 0,0-1 0,0 1 0,0 0 0,0-1 0,0 1 0,1 0 0,-1 0 0,1 0 0,-1 1 0,1-1 0,0 1 0,0-1 0,0 1 0,-1 0 0,1 0 0,1 0 0,-1 0 0,0 1 0,0-1 0,0 1 0,0 0 0,0 0 0,0 0 0,1 0 0,2 1 0,33-3 129,-34 1-99,0 0 0,0 0 0,0-1 0,0 0 0,0 0 0,0 0 0,-1-1 0,1 0 0,-1 1 0,1-2 0,-1 1-1,6-7 1,2-3 87,-1 0-1,14-22 1,2-2-24,-22 30-2122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53:56.839"/>
    </inkml:context>
    <inkml:brush xml:id="br0">
      <inkml:brushProperty name="width" value="0.05" units="cm"/>
      <inkml:brushProperty name="height" value="0.05" units="cm"/>
      <inkml:brushProperty name="color" value="#FF6161"/>
    </inkml:brush>
  </inkml:definitions>
  <inkml:trace contextRef="#ctx0" brushRef="#br0">163 1 2401,'0'0'5968,"0"7"-2251,0 22-3728,-9 61 443,9-90-408,0 0-8,-1 2 39,1 0 0,-1 0 0,0 0-1,0-1 1,0 1 0,0 0 0,-1 0 0,1-1 0,0 1-1,-1-1 1,1 1 0,-1-1 0,1 0 0,-1 0 0,0 0-1,1 0 1,-1 0 0,0 0 0,-2 1 0,-37 16 369,29-13-367,-13 3 897,23-8-865,0 1-1,1-1 1,-1 1 0,0 0 0,1-1-1,-1 1 1,0 0 0,1 0 0,-1 0-1,1 0 1,-1 0 0,-1 3 0,-9 4-1017,0-4-4869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53:56.840"/>
    </inkml:context>
    <inkml:brush xml:id="br0">
      <inkml:brushProperty name="width" value="0.05" units="cm"/>
      <inkml:brushProperty name="height" value="0.05" units="cm"/>
      <inkml:brushProperty name="color" value="#FF6161"/>
    </inkml:brush>
  </inkml:definitions>
  <inkml:trace contextRef="#ctx0" brushRef="#br0">0 19 1681,'0'0'6120,"9"-1"-412,29-4-5723,0 4 298,37-3-88,-61 1-74,15-1-378,-29 37 427,0 4 355,8 61-1,2-76 933,-3-14-5761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55:29.94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253 460 112,'6'-3'13316,"15"-9"-12922,53-53 1154,-6 18-1455,-67 46-31,0-1-1,-1 1 1,1-1 0,-1 1-1,0-1 1,1 1 0,-1-1-1,0 1 1,0-1 0,0 1-1,0-1 1,0 1-1,0-1 1,0 1 0,-1-1-1,1 1 1,-1-1 0,0-2-1,-11-26 1191,-27-26 145,-52-59 1,58 74-1093,23 29-338,1-2 0,-11-18 0,17 31-161,0 1 1,-1 0-1,1 0 1,-1 0-1,1 0 1,0 1-1,-1-1 1,1 1-1,0 0 1,-1 0-1,-5 2 1,3-1 95,-13 4 77,-1 1-1,1 0 1,0 2 0,-21 13-1,4 3-415,35-25 429,1 1 1,-1-1-1,1 1 1,0 0-1,0-1 1,-1 1-1,1 0 0,0-1 1,0 1-1,0 0 1,0-1-1,0 1 1,0 0-1,0-1 1,0 1-1,0 0 0,0 0 1,0-1-1,0 1 1,0 0-1,1-1 1,-1 1-1,0-1 1,0 1-1,1 0 0,0 0 1,12 21 268,-7-11-145,49 107 425,-32-73-671,-20-39 79,1-1 0,0 0 0,1 1 0,9 8 1,5 6-32,-3-6-1,-14-12 64,0 0 1,0-1 0,0 1-1,0 0 1,0 0 0,0 0-1,0 1 1,-1-1 0,2 3-1,6 5 508,-3-2-2137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55:33.94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307 0 800,'0'0'4747,"-7"6"-1871,-17 16-2223,-7 0 1827,-58 30 1,50-31-2095,24-10-114,1 0 0,0 1 0,0 0 0,-15 20 1,13-16-162,15-15-124,0 0-1,-1 1 1,1-1 0,0 0-1,0 1 1,0-1 0,0 1-1,0 0 1,0-1-1,1 1 1,-1 0 0,0-1-1,1 1 1,0 0-1,-1 0 1,1-1 0,0 1-1,0 0 1,0 0-1,0 3 1,1-1-47,0 0 0,1 0 0,0 0-1,-1 0 1,1-1 0,5 8 0,3 5-6,-1 13 120,-8-26-94,-1 0 1,1 1-1,-1-1 0,1 0 1,0 0-1,1 0 0,-1-1 1,0 1-1,1 0 0,0 0 1,-1-1-1,3 3 0,0-4-16,-1 0-1,0-1 1,0 1-1,0-1 1,1 0-1,-1 0 1,0 0-1,0 0 1,0-1-1,1 1 1,-1-1-1,0 0 1,0 0-1,0 0 1,0 0-1,4-3 1,44-29 263,58-51 0,-96 73-119,27-19-63,21-19-184,-56 45-253,16-16 98,-14 7-6817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55:35.39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1 155 992,'0'0'2279,"39"-22"-766,108-65-1209,-137 81-1223,0-1 1,0 0-1,17-16 1,-25 21 272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2:06:45.335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0 103 144,'0'0'4170,"28"-30"2753,-21 21-6326,0 1 1,0 0-1,1 0 0,0 0 1,0 1-1,1 0 0,10-6 0,-92 115-1570,83-119 1051,1 0 1,1 1 0,20-22-1,-31 36-1050,-3 5 431,-13 13 398,-17 28 1103,22-30-164,8-12-771,0 1 0,1-1 1,-1 0-1,1 0 0,-1 0 0,1 1 1,0-1-1,0 1 0,-2 4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55:36.22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1361,'0'0'3724,"2"4"-3519,0 1-286,1 2 316,0-1 1,0 1 0,0-1 0,1 0 0,0 0 0,7 8 0,12 2-2809,-19-14 1453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55:36.83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1 672,'0'0'4408,"3"3"-3581,48 61 2582,-44-62-7451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55:55.83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100 301 544,'0'0'8020,"28"-26"-6291,70-40 3201,-52 25-4168,-37 31-649,1 1 0,0 0 0,13-8 0,-22 16-92,0 0 1,0 0 0,0 0-1,0 0 1,-1 0 0,1 0-1,0 0 1,-1 0-1,1 0 1,0-1 0,-1 1-1,1 0 1,-1 0-1,0-1 1,1 1 0,-1 0-1,0 0 1,0-1 0,0 1-1,0 0 1,0-1-1,0 1 1,0 0 0,0 0-1,-1-1 1,1 1-1,0 0 1,-1 0 0,1-1-1,-1 1 1,1 0 0,-1 0-1,0 0 1,-1-2-1,-30-42 339,29 41-404,-2-2-7,3 3 43,-1 0 0,0-1 0,1 1 0,-1 0 1,0 0-1,-5-3 0,5 6-135,1 1 1,0-1-1,-1 0 1,1 1-1,0-1 1,-1 1-1,1 0 1,0 0-1,0 0 1,0 0-1,0 0 1,0 0-1,0 1 1,-3 2-1,-10 4 101,8-6 48,-10 3 89,1 0 0,0 1 1,1 1-1,0 0 0,0 1 0,-20 15 0,27-17-91,-1 0-72,1 0 0,0 1 0,0 0-1,0 0 1,1 1 0,1 0 0,-9 11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55:56.81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0 114 208,'0'0'2953,"38"-28"-2611,-22 15-378,0 0 1,1 1-1,1 1 1,0 1-1,20-9 1,-27 13-1780,-9 5 756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55:57.47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 1393,'0'0'2905,"0"3"-2614,0 2-46,1 1 0,-1-1 1,1 0-1,0 1 1,1-1-1,-1 0 0,4 7 1,8 7-2796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55:5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0 784,'0'0'4056,"19"27"-2610,-5-14-1339,-11-12-308,0 1-1,-1 0 1,1 0-1,-1 1 1,0-1-1,0 1 1,0-1-1,0 1 1,0-1-1,0 1 1,1 4-1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55:58.62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1 816,'0'0'5603,"1"3"-5211,1 2-511,5 15 1534,1-9-5109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1:55:59.66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30 224,'0'0'1545,"44"-21"168,-32 13-3482,-12 7 1177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2:06:45.336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41 679 4866,'0'0'6318,"0"-5"-1549,-1-19-4579,6 14-172,1-1 0,-1 0-1,2 1 1,0 0-1,0 1 1,0-1-1,1 2 1,1-1 0,14-11-1,24-28-19,14-22 9,-26 31-21,55-78-1,-62 68 27,-21 34-18,2 0 0,0 1-1,16-21 1,-13 22-4,-1-1 0,-1-1 0,0 1 0,13-28-1,-21 39 33,-1-1-1,0 0 0,0 0 1,-1 0-1,1 0 0,-1 0 1,1 0-1,-2-4 1,23 10-583,3 13 803,-1 0-1,25 23 1,-32-25-49,-1-2 219,31 17-1,-32-21-207,-1 1 0,0 1-1,18 15 1,-7-5-68,0 0 0,0-2 0,32 14 0,20 15 59,-38-18 357,60 57 1,-67-56-380,152 122 425,-120-108-550,-44-30-64,1-1 0,0-1 0,34 12 0,-54-23 19,0 0 1,0 1-1,0-1 1,0 0-1,0 1 0,0-1 1,0 1-1,0-1 1,0 1-1,0-1 1,0 1-1,0 0 1,-1-1-1,1 1 1,0 0-1,0 0 1,-1 0-1,1 0 1,-1 0-1,1-1 1,0 1-1,-1 0 1,0 0-1,1 0 1,-1 1-1,0-1 0,1 0 1,-1 0-1,0 0 1,0 0-1,0 0 1,0 2-1,-1 8 20,0 0-1,0 0 1,-1-1-1,-1 1 1,0 0-1,0-1 1,-1 1-1,-9 16 1,-7 8-3,-26 36 1,-7 11 26,53-82-47,-28 49-2,1 3 1,-22 63-1,42-94 8,-18 35 1,25-55 3,0-1 0,0 1 0,-1-1 0,1 1-1,0-1 1,0 1 0,-1-1 0,1 1 0,0-1 0,-1 0 0,1 1 0,0-1-1,-1 1 1,1-1 0,0 0 0,-1 1 0,1-1 0,-1 0 0,1 0-1,-1 1 1,1-1 0,-1 0 0,1 0 0,-1 0 0,1 0 0,-1 1 0,1-1-1,-1 0 1,1 0 0,-1 0 0,1 0 0,-1 0 0,1 0 0,-1 0-1,1-1 1,-1 1 0,-5 0-44,-5-1 37,-1-1-1,1 0 1,0-1 0,0 0-1,0-1 1,-10-5 0,-21-6 63,7 5-45,9 3 17,0-1 0,0-1 0,1-1 0,-24-14 0,-119-86 112,110 66-74,27 20-2,-1 1 0,-42-21 0,56 35-44,-33-8-1,32 11 6,-33-15-1,-62-30 31,48 22-34,48 21-20,1 1-15,-1-1-1,-31-21 1,-14-29-76,56 51-128,-23-16 629,29 22-591,-1 0 0,0 0-1,0 0 1,0 1 0,1-1 0,-1 1 0,0-1 0,0 1 0,0 0 0,0 0-1,0-1 1,0 1 0,0 0 0,0 1 0,0-1 0,0 0 0,-1 1-1,0 13-9702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2:06:45.337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1 7 2113,'0'0'6774,"23"4"-3570,112 51 912,-122-48-3999,-2-2 2,0 0 0,-1 1-1,1 0 1,-1 1-1,-1 0 1,13 12 0,14 10 14,-30-25-92,1 1 1,-1 0 0,0 0-1,11 12 1,-3-1 61,26 22 0,-39-37-101,9 7 52,2-1 0,-1 1 0,1-2 0,0 0 0,0 0 0,16 5 0,-9-4 231,32 18-1,-31-13-181,-4-2-53,0-1-1,0 0 1,35 12 0,-25-11 2,-1 1 1,46 26 0,-25-12-6,-29-16-20,25 21 0,10 5 4,-44-30 22,0 0-1,-1 1 0,0 0 0,0 1 0,9 11 0,11 10 238,-27-28-276,-6 0-5614,-11 0-1905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2:06:45.338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0 487 1617,'0'0'3241,"5"-4"-2774,11-11 410,-1 0 0,16-22 0,91-146 194,-100 147-950,-10 18-103,30-31 0,-6 6 197,-28 32-190,1 1 0,1 0 0,0 1 0,13-11 0,-1 12-3330,-9-3-83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12:06:45.339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0 262 464,'0'0'2425,"0"-3"-2206,0 0-108,0 1 0,1-1 0,-1 0 0,0 0 0,1 1 0,0-1 0,0 1 0,-1-1 0,1 0 0,1 1 0,-1 0 0,3-5 0,26-23 533,-23 23-733,24-23 425,-22 20-201,0 1 0,1 0 0,0 0 0,14-8 0,-11 8 1,0 0-1,-1-1 1,0-1-1,11-13 1,12-11 32,-27 33-923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B7583-5848-41A4-88B2-F3442D9CC56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CD393-972B-4E7F-9680-ECF5D35EC2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1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CD393-972B-4E7F-9680-ECF5D35EC2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6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CD393-972B-4E7F-9680-ECF5D35EC2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5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F373F0-97F6-4B09-B960-BD7067812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41C4D0D-212B-4D70-B7C6-42F7A45DB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F2EB69-ACA5-4B2F-81FB-A90F5564F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3D59-C507-46F9-9C03-D5791236228E}" type="datetimeFigureOut">
              <a:rPr lang="fr-BE" smtClean="0"/>
              <a:t>23-05-22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208ED9-87DA-4745-876D-2A942B87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B8D086-3739-4377-8CBD-AC83288B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3E64-DCD5-4ED7-BB9C-A2DC6EFD899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120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CFCAD3-8CD7-43D4-AC04-2D0577E0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7EAA0F2-5126-4FEE-9102-7A2AA8B9A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ECC9F5-477A-46F7-AFED-C2C57C8FA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3D59-C507-46F9-9C03-D5791236228E}" type="datetimeFigureOut">
              <a:rPr lang="fr-BE" smtClean="0"/>
              <a:t>23-05-22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19E1A3-2C04-4646-8533-663D17F1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DEF415-3872-44D1-8AF4-BB97D614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3E64-DCD5-4ED7-BB9C-A2DC6EFD899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519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83A5261-54CD-45F7-8A19-84D2EC4DF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5428EA-E923-4549-BB70-C7DA0FFE6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FB0C40-E50D-4B36-912A-72228FE9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3D59-C507-46F9-9C03-D5791236228E}" type="datetimeFigureOut">
              <a:rPr lang="fr-BE" smtClean="0"/>
              <a:t>23-05-22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6CB53E-098F-4D3C-BE3C-52F3FBA66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7DAA2C-0776-4792-88B9-8518E9BF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3E64-DCD5-4ED7-BB9C-A2DC6EFD899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376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BB39F5-272C-4C1D-B4E0-AEBE36E4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2E5026-C1BA-4424-8CD7-A7648B3AA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6A2D18-1031-40DA-8A8D-7B04DDE3B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3D59-C507-46F9-9C03-D5791236228E}" type="datetimeFigureOut">
              <a:rPr lang="fr-BE" smtClean="0"/>
              <a:t>23-05-22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C1582B-8EAD-4B7A-8045-52B8A3783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9CB709-6821-498D-A603-31C1CA170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3E64-DCD5-4ED7-BB9C-A2DC6EFD899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284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630BB5-13B2-4864-92DC-7AFE1727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6BAEE3-6E36-4444-88B7-8CEEFDB50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ECDBF6-0954-4C48-BA18-0C86810CE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3D59-C507-46F9-9C03-D5791236228E}" type="datetimeFigureOut">
              <a:rPr lang="fr-BE" smtClean="0"/>
              <a:t>23-05-22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B7DE00-D178-4A7D-A3ED-8BAA3E81C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27BCB1-1E1A-4E25-AB4A-B5CDBEBC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3E64-DCD5-4ED7-BB9C-A2DC6EFD899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200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5A91E2-D3B4-4CE3-B6A7-35BAE9541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9C9E85-CEA5-48FB-9D88-2944DEA95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816241-AFCE-4D29-ACF4-410635E85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094661-AEF3-4C23-B6F4-679D4F2E7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3D59-C507-46F9-9C03-D5791236228E}" type="datetimeFigureOut">
              <a:rPr lang="fr-BE" smtClean="0"/>
              <a:t>23-05-22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EE4C09-D93A-4C29-848C-1D31B40A3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204FF1-6275-48B1-B1A9-06D07723A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3E64-DCD5-4ED7-BB9C-A2DC6EFD899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179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F496C2-4D0F-47F0-9A2D-45AFA777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E27AE5-649A-4A1E-BA59-F4376C788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CAF770-5A79-4D45-B394-B1D31C2F4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687CEF1-38FF-4670-9887-06A66F7C6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44AFAE9-9AB1-4F69-B012-04F40F9F2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2F8328-6E21-45AA-A3D2-6DCD03DEB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3D59-C507-46F9-9C03-D5791236228E}" type="datetimeFigureOut">
              <a:rPr lang="fr-BE" smtClean="0"/>
              <a:t>23-05-22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ED77D21-7853-495F-B517-135ADB02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DBDB861-7D47-495D-9751-B3BFD167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3E64-DCD5-4ED7-BB9C-A2DC6EFD899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081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2DEAA3-C3DB-4374-B765-5117F9BAE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A4C23BB-5B7E-42C3-8420-94E794523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3D59-C507-46F9-9C03-D5791236228E}" type="datetimeFigureOut">
              <a:rPr lang="fr-BE" smtClean="0"/>
              <a:t>23-05-22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6CD484-0AD5-44EB-A22E-1187E15F6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1BE201-2DFD-433C-AF3D-CC986905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3E64-DCD5-4ED7-BB9C-A2DC6EFD899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1776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AB6833F-185A-4657-ADEB-F2D84EA0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3D59-C507-46F9-9C03-D5791236228E}" type="datetimeFigureOut">
              <a:rPr lang="fr-BE" smtClean="0"/>
              <a:t>23-05-22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B818666-2083-4BA8-A764-82F50071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8C48EA-4738-4953-B053-4B8419C1A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3E64-DCD5-4ED7-BB9C-A2DC6EFD899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083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2DD81-301C-4934-B4AD-024897FF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94C5D9-2D54-4626-AF12-9E18C8308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B54F97-ECA4-47EA-9172-AF238613A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EEC06D-E5DF-4248-B393-866E48915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3D59-C507-46F9-9C03-D5791236228E}" type="datetimeFigureOut">
              <a:rPr lang="fr-BE" smtClean="0"/>
              <a:t>23-05-22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3DA0FC-607C-4FB3-BB1B-B8771574C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CD8FCD-4D85-4A65-9B2C-79A3C161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3E64-DCD5-4ED7-BB9C-A2DC6EFD899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951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6ABA1-C5E3-4C55-9EC9-C3FEBDAE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35D93DC-90A0-44C2-8B12-7965841B1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B179A0-1BC8-46C2-9CF8-46AD065B3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1AB199-8753-4151-A51E-F93D0E780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3D59-C507-46F9-9C03-D5791236228E}" type="datetimeFigureOut">
              <a:rPr lang="fr-BE" smtClean="0"/>
              <a:t>23-05-22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D66072-E78F-4B09-AD20-195A075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9D3199-8FB5-45FD-9A12-604463368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3E64-DCD5-4ED7-BB9C-A2DC6EFD899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023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4ACFEF7-A09A-4D48-8F4B-57D9E85F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AF435E-BD51-4296-B9A9-DC01E09DC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DE1F78-F0D4-42BB-9261-59EE83C955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3D59-C507-46F9-9C03-D5791236228E}" type="datetimeFigureOut">
              <a:rPr lang="fr-BE" smtClean="0"/>
              <a:t>23-05-22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15543D-AADC-4869-9FAB-E9597924B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907104-72F6-49A5-B0AE-EE3E7F4FD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C3E64-DCD5-4ED7-BB9C-A2DC6EFD899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234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6.xml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" Type="http://schemas.openxmlformats.org/officeDocument/2006/relationships/image" Target="../media/image8.png"/><Relationship Id="rId21" Type="http://schemas.openxmlformats.org/officeDocument/2006/relationships/customXml" Target="../ink/ink10.xml"/><Relationship Id="rId34" Type="http://schemas.openxmlformats.org/officeDocument/2006/relationships/image" Target="../media/image25.png"/><Relationship Id="rId7" Type="http://schemas.openxmlformats.org/officeDocument/2006/relationships/customXml" Target="../ink/ink3.xml"/><Relationship Id="rId12" Type="http://schemas.openxmlformats.org/officeDocument/2006/relationships/image" Target="../media/image14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ustomXml" Target="../ink/ink5.xml"/><Relationship Id="rId24" Type="http://schemas.openxmlformats.org/officeDocument/2006/relationships/image" Target="../media/image20.png"/><Relationship Id="rId32" Type="http://schemas.openxmlformats.org/officeDocument/2006/relationships/image" Target="../media/image24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2.png"/><Relationship Id="rId10" Type="http://schemas.openxmlformats.org/officeDocument/2006/relationships/image" Target="../media/image13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10.png"/><Relationship Id="rId9" Type="http://schemas.openxmlformats.org/officeDocument/2006/relationships/customXml" Target="../ink/ink4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customXml" Target="../ink/ink13.xml"/><Relationship Id="rId30" Type="http://schemas.openxmlformats.org/officeDocument/2006/relationships/image" Target="../media/image23.png"/><Relationship Id="rId35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.xml"/><Relationship Id="rId18" Type="http://schemas.openxmlformats.org/officeDocument/2006/relationships/image" Target="../media/image68.png"/><Relationship Id="rId26" Type="http://schemas.openxmlformats.org/officeDocument/2006/relationships/image" Target="../media/image72.png"/><Relationship Id="rId39" Type="http://schemas.openxmlformats.org/officeDocument/2006/relationships/customXml" Target="../ink/ink34.xml"/><Relationship Id="rId21" Type="http://schemas.openxmlformats.org/officeDocument/2006/relationships/customXml" Target="../ink/ink25.xml"/><Relationship Id="rId34" Type="http://schemas.openxmlformats.org/officeDocument/2006/relationships/image" Target="../media/image76.png"/><Relationship Id="rId42" Type="http://schemas.openxmlformats.org/officeDocument/2006/relationships/image" Target="../media/image80.png"/><Relationship Id="rId47" Type="http://schemas.openxmlformats.org/officeDocument/2006/relationships/customXml" Target="../ink/ink38.xml"/><Relationship Id="rId50" Type="http://schemas.openxmlformats.org/officeDocument/2006/relationships/image" Target="../media/image84.png"/><Relationship Id="rId55" Type="http://schemas.openxmlformats.org/officeDocument/2006/relationships/customXml" Target="../ink/ink42.xml"/><Relationship Id="rId63" Type="http://schemas.openxmlformats.org/officeDocument/2006/relationships/customXml" Target="../ink/ink48.xml"/><Relationship Id="rId68" Type="http://schemas.openxmlformats.org/officeDocument/2006/relationships/image" Target="../media/image91.png"/><Relationship Id="rId76" Type="http://schemas.openxmlformats.org/officeDocument/2006/relationships/image" Target="../media/image95.png"/><Relationship Id="rId7" Type="http://schemas.openxmlformats.org/officeDocument/2006/relationships/customXml" Target="../ink/ink18.xml"/><Relationship Id="rId71" Type="http://schemas.openxmlformats.org/officeDocument/2006/relationships/customXml" Target="../ink/ink52.xml"/><Relationship Id="rId2" Type="http://schemas.openxmlformats.org/officeDocument/2006/relationships/image" Target="../media/image11.jpeg"/><Relationship Id="rId16" Type="http://schemas.openxmlformats.org/officeDocument/2006/relationships/image" Target="../media/image67.png"/><Relationship Id="rId29" Type="http://schemas.openxmlformats.org/officeDocument/2006/relationships/customXml" Target="../ink/ink29.xml"/><Relationship Id="rId11" Type="http://schemas.openxmlformats.org/officeDocument/2006/relationships/customXml" Target="../ink/ink20.xml"/><Relationship Id="rId24" Type="http://schemas.openxmlformats.org/officeDocument/2006/relationships/image" Target="../media/image71.png"/><Relationship Id="rId32" Type="http://schemas.openxmlformats.org/officeDocument/2006/relationships/image" Target="../media/image75.png"/><Relationship Id="rId37" Type="http://schemas.openxmlformats.org/officeDocument/2006/relationships/customXml" Target="../ink/ink33.xml"/><Relationship Id="rId40" Type="http://schemas.openxmlformats.org/officeDocument/2006/relationships/image" Target="../media/image79.png"/><Relationship Id="rId45" Type="http://schemas.openxmlformats.org/officeDocument/2006/relationships/customXml" Target="../ink/ink37.xml"/><Relationship Id="rId53" Type="http://schemas.openxmlformats.org/officeDocument/2006/relationships/customXml" Target="../ink/ink41.xml"/><Relationship Id="rId58" Type="http://schemas.openxmlformats.org/officeDocument/2006/relationships/customXml" Target="../ink/ink44.xml"/><Relationship Id="rId66" Type="http://schemas.openxmlformats.org/officeDocument/2006/relationships/image" Target="../media/image90.png"/><Relationship Id="rId74" Type="http://schemas.openxmlformats.org/officeDocument/2006/relationships/image" Target="../media/image94.png"/><Relationship Id="rId79" Type="http://schemas.openxmlformats.org/officeDocument/2006/relationships/customXml" Target="../ink/ink56.xml"/><Relationship Id="rId5" Type="http://schemas.openxmlformats.org/officeDocument/2006/relationships/customXml" Target="../ink/ink17.xml"/><Relationship Id="rId61" Type="http://schemas.openxmlformats.org/officeDocument/2006/relationships/customXml" Target="../ink/ink47.xml"/><Relationship Id="rId82" Type="http://schemas.openxmlformats.org/officeDocument/2006/relationships/image" Target="../media/image98.png"/><Relationship Id="rId10" Type="http://schemas.openxmlformats.org/officeDocument/2006/relationships/image" Target="../media/image64.png"/><Relationship Id="rId19" Type="http://schemas.openxmlformats.org/officeDocument/2006/relationships/customXml" Target="../ink/ink24.xml"/><Relationship Id="rId31" Type="http://schemas.openxmlformats.org/officeDocument/2006/relationships/customXml" Target="../ink/ink30.xml"/><Relationship Id="rId44" Type="http://schemas.openxmlformats.org/officeDocument/2006/relationships/image" Target="../media/image81.png"/><Relationship Id="rId52" Type="http://schemas.openxmlformats.org/officeDocument/2006/relationships/image" Target="../media/image85.png"/><Relationship Id="rId60" Type="http://schemas.openxmlformats.org/officeDocument/2006/relationships/customXml" Target="../ink/ink46.xml"/><Relationship Id="rId65" Type="http://schemas.openxmlformats.org/officeDocument/2006/relationships/customXml" Target="../ink/ink49.xml"/><Relationship Id="rId73" Type="http://schemas.openxmlformats.org/officeDocument/2006/relationships/customXml" Target="../ink/ink53.xml"/><Relationship Id="rId78" Type="http://schemas.openxmlformats.org/officeDocument/2006/relationships/image" Target="../media/image96.png"/><Relationship Id="rId81" Type="http://schemas.openxmlformats.org/officeDocument/2006/relationships/customXml" Target="../ink/ink57.xml"/><Relationship Id="rId4" Type="http://schemas.openxmlformats.org/officeDocument/2006/relationships/image" Target="../media/image27.png"/><Relationship Id="rId9" Type="http://schemas.openxmlformats.org/officeDocument/2006/relationships/customXml" Target="../ink/ink19.xml"/><Relationship Id="rId14" Type="http://schemas.openxmlformats.org/officeDocument/2006/relationships/image" Target="../media/image66.png"/><Relationship Id="rId22" Type="http://schemas.openxmlformats.org/officeDocument/2006/relationships/image" Target="../media/image70.png"/><Relationship Id="rId27" Type="http://schemas.openxmlformats.org/officeDocument/2006/relationships/customXml" Target="../ink/ink28.xml"/><Relationship Id="rId30" Type="http://schemas.openxmlformats.org/officeDocument/2006/relationships/image" Target="../media/image74.png"/><Relationship Id="rId35" Type="http://schemas.openxmlformats.org/officeDocument/2006/relationships/customXml" Target="../ink/ink32.xml"/><Relationship Id="rId43" Type="http://schemas.openxmlformats.org/officeDocument/2006/relationships/customXml" Target="../ink/ink36.xml"/><Relationship Id="rId48" Type="http://schemas.openxmlformats.org/officeDocument/2006/relationships/image" Target="../media/image83.png"/><Relationship Id="rId56" Type="http://schemas.openxmlformats.org/officeDocument/2006/relationships/customXml" Target="../ink/ink43.xml"/><Relationship Id="rId64" Type="http://schemas.openxmlformats.org/officeDocument/2006/relationships/image" Target="../media/image89.png"/><Relationship Id="rId69" Type="http://schemas.openxmlformats.org/officeDocument/2006/relationships/customXml" Target="../ink/ink51.xml"/><Relationship Id="rId77" Type="http://schemas.openxmlformats.org/officeDocument/2006/relationships/customXml" Target="../ink/ink55.xml"/><Relationship Id="rId8" Type="http://schemas.openxmlformats.org/officeDocument/2006/relationships/image" Target="../media/image63.png"/><Relationship Id="rId51" Type="http://schemas.openxmlformats.org/officeDocument/2006/relationships/customXml" Target="../ink/ink40.xml"/><Relationship Id="rId72" Type="http://schemas.openxmlformats.org/officeDocument/2006/relationships/image" Target="../media/image93.png"/><Relationship Id="rId80" Type="http://schemas.openxmlformats.org/officeDocument/2006/relationships/image" Target="../media/image97.png"/><Relationship Id="rId3" Type="http://schemas.openxmlformats.org/officeDocument/2006/relationships/image" Target="../media/image26.png"/><Relationship Id="rId12" Type="http://schemas.openxmlformats.org/officeDocument/2006/relationships/image" Target="../media/image65.png"/><Relationship Id="rId17" Type="http://schemas.openxmlformats.org/officeDocument/2006/relationships/customXml" Target="../ink/ink23.xml"/><Relationship Id="rId25" Type="http://schemas.openxmlformats.org/officeDocument/2006/relationships/customXml" Target="../ink/ink27.xml"/><Relationship Id="rId33" Type="http://schemas.openxmlformats.org/officeDocument/2006/relationships/customXml" Target="../ink/ink31.xml"/><Relationship Id="rId38" Type="http://schemas.openxmlformats.org/officeDocument/2006/relationships/image" Target="../media/image78.png"/><Relationship Id="rId46" Type="http://schemas.openxmlformats.org/officeDocument/2006/relationships/image" Target="../media/image82.png"/><Relationship Id="rId59" Type="http://schemas.openxmlformats.org/officeDocument/2006/relationships/customXml" Target="../ink/ink45.xml"/><Relationship Id="rId67" Type="http://schemas.openxmlformats.org/officeDocument/2006/relationships/customXml" Target="../ink/ink50.xml"/><Relationship Id="rId20" Type="http://schemas.openxmlformats.org/officeDocument/2006/relationships/image" Target="../media/image69.png"/><Relationship Id="rId41" Type="http://schemas.openxmlformats.org/officeDocument/2006/relationships/customXml" Target="../ink/ink35.xml"/><Relationship Id="rId54" Type="http://schemas.openxmlformats.org/officeDocument/2006/relationships/image" Target="../media/image86.png"/><Relationship Id="rId62" Type="http://schemas.openxmlformats.org/officeDocument/2006/relationships/image" Target="../media/image88.png"/><Relationship Id="rId70" Type="http://schemas.openxmlformats.org/officeDocument/2006/relationships/image" Target="../media/image92.png"/><Relationship Id="rId75" Type="http://schemas.openxmlformats.org/officeDocument/2006/relationships/customXml" Target="../ink/ink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5" Type="http://schemas.openxmlformats.org/officeDocument/2006/relationships/customXml" Target="../ink/ink22.xml"/><Relationship Id="rId23" Type="http://schemas.openxmlformats.org/officeDocument/2006/relationships/customXml" Target="../ink/ink26.xml"/><Relationship Id="rId28" Type="http://schemas.openxmlformats.org/officeDocument/2006/relationships/image" Target="../media/image73.png"/><Relationship Id="rId36" Type="http://schemas.openxmlformats.org/officeDocument/2006/relationships/image" Target="../media/image77.png"/><Relationship Id="rId49" Type="http://schemas.openxmlformats.org/officeDocument/2006/relationships/customXml" Target="../ink/ink39.xml"/><Relationship Id="rId57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45.jpeg"/><Relationship Id="rId12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40.png"/><Relationship Id="rId5" Type="http://schemas.openxmlformats.org/officeDocument/2006/relationships/image" Target="../media/image4.png"/><Relationship Id="rId10" Type="http://schemas.openxmlformats.org/officeDocument/2006/relationships/image" Target="../media/image47.jpeg"/><Relationship Id="rId4" Type="http://schemas.openxmlformats.org/officeDocument/2006/relationships/image" Target="../media/image44.png"/><Relationship Id="rId9" Type="http://schemas.openxmlformats.org/officeDocument/2006/relationships/image" Target="../media/image46.jpe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0A4B931-B7F0-403E-9F40-8A4054A04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12192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C714DD-F1D3-4F2D-AB71-CB98BA6AF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" t="-1092" r="295" b="509"/>
          <a:stretch/>
        </p:blipFill>
        <p:spPr>
          <a:xfrm rot="1624900">
            <a:off x="2861515" y="-1826281"/>
            <a:ext cx="11131711" cy="9998061"/>
          </a:xfrm>
          <a:prstGeom prst="rect">
            <a:avLst/>
          </a:prstGeom>
        </p:spPr>
      </p:pic>
      <p:sp>
        <p:nvSpPr>
          <p:cNvPr id="20" name="Freeform 3">
            <a:extLst>
              <a:ext uri="{FF2B5EF4-FFF2-40B4-BE49-F238E27FC236}">
                <a16:creationId xmlns:a16="http://schemas.microsoft.com/office/drawing/2014/main" id="{4CEAF602-346E-4A18-BDCE-F489E035C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4">
            <a:extLst>
              <a:ext uri="{FF2B5EF4-FFF2-40B4-BE49-F238E27FC236}">
                <a16:creationId xmlns:a16="http://schemas.microsoft.com/office/drawing/2014/main" id="{F74A1337-596D-453E-B873-BCF1760E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EFFC478-B83E-4D94-AED2-250F01BA9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085" y="544984"/>
            <a:ext cx="4948428" cy="2651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400" dirty="0">
                <a:ln w="3175">
                  <a:noFill/>
                </a:ln>
                <a:latin typeface="Garamond" panose="02020404030301010803" pitchFamily="18" charset="0"/>
              </a:rPr>
              <a:t>Assimilation of Surface Melt Extent Estimated by Microwave Satellite Into the Regional Climate Model MAR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C0419A5-44A3-4E81-8B47-50D16FD21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084" y="2990937"/>
            <a:ext cx="4167376" cy="7350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000" dirty="0">
                <a:ln w="3175">
                  <a:noFill/>
                </a:ln>
                <a:latin typeface="Garamond" panose="02020404030301010803" pitchFamily="18" charset="0"/>
              </a:rPr>
              <a:t>Case Study over the Antarctic Peninsula</a:t>
            </a:r>
          </a:p>
        </p:txBody>
      </p:sp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77872247-FCF1-437D-96C6-A4DC633CA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373" y="5897400"/>
            <a:ext cx="2223949" cy="572667"/>
          </a:xfrm>
          <a:prstGeom prst="rect">
            <a:avLst/>
          </a:prstGeom>
        </p:spPr>
      </p:pic>
      <p:pic>
        <p:nvPicPr>
          <p:cNvPr id="5" name="Image 4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CDC96BB2-0452-43FE-8C4B-E687E54B32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73"/>
          <a:stretch/>
        </p:blipFill>
        <p:spPr>
          <a:xfrm>
            <a:off x="10716581" y="926914"/>
            <a:ext cx="1276455" cy="9018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A99308D-E93F-4C37-AA88-D9BA543FD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5444" y="151475"/>
            <a:ext cx="1172213" cy="8064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CD52E9F-48BC-46D9-9311-A3066DDC68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21" y="20312"/>
            <a:ext cx="2070475" cy="90188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F6A024F-6DFF-4B51-BA1A-BC5ABC1A1B2F}"/>
              </a:ext>
            </a:extLst>
          </p:cNvPr>
          <p:cNvSpPr txBox="1"/>
          <p:nvPr/>
        </p:nvSpPr>
        <p:spPr>
          <a:xfrm>
            <a:off x="249084" y="4157197"/>
            <a:ext cx="484717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n w="3175">
                  <a:noFill/>
                </a:ln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Thomas DETHINNE</a:t>
            </a:r>
            <a:r>
              <a:rPr lang="en-US" sz="1600" dirty="0">
                <a:ln w="3175">
                  <a:noFill/>
                </a:ln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, Christoph KITTEL,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n w="3175">
                  <a:noFill/>
                </a:ln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Quentin GLAUDE, Xavier FETTWEIS &amp; Anne ORBAN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2C5944C-E37B-43C1-9E64-5B17F622ED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45" y="6291186"/>
            <a:ext cx="540256" cy="35989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11EA48F-148C-4825-A99E-BFA1CAC37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22" y="6245466"/>
            <a:ext cx="513060" cy="4056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84882ED0-C8E0-4602-9B52-D74CB114C562}"/>
                  </a:ext>
                </a:extLst>
              </p14:cNvPr>
              <p14:cNvContentPartPr/>
              <p14:nvPr/>
            </p14:nvContentPartPr>
            <p14:xfrm>
              <a:off x="1676880" y="6325320"/>
              <a:ext cx="297360" cy="249120"/>
            </p14:xfrm>
          </p:contentPart>
        </mc:Choice>
        <mc:Fallback xmlns=""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84882ED0-C8E0-4602-9B52-D74CB114C56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68240" y="6316680"/>
                <a:ext cx="315000" cy="26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5729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 64">
            <a:extLst>
              <a:ext uri="{FF2B5EF4-FFF2-40B4-BE49-F238E27FC236}">
                <a16:creationId xmlns:a16="http://schemas.microsoft.com/office/drawing/2014/main" id="{A7D81861-FF42-4EEC-8B35-15FB5A97CA1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2222" y="3916322"/>
            <a:ext cx="3431680" cy="2851523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A04B3E6-5426-4795-8D18-846B0EDCFD46}"/>
              </a:ext>
            </a:extLst>
          </p:cNvPr>
          <p:cNvCxnSpPr>
            <a:cxnSpLocks/>
          </p:cNvCxnSpPr>
          <p:nvPr/>
        </p:nvCxnSpPr>
        <p:spPr>
          <a:xfrm flipV="1">
            <a:off x="2375542" y="4565290"/>
            <a:ext cx="621715" cy="67253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B76616D-1D61-434B-AB98-961301025081}"/>
              </a:ext>
            </a:extLst>
          </p:cNvPr>
          <p:cNvCxnSpPr>
            <a:cxnSpLocks/>
          </p:cNvCxnSpPr>
          <p:nvPr/>
        </p:nvCxnSpPr>
        <p:spPr>
          <a:xfrm>
            <a:off x="4381405" y="4399280"/>
            <a:ext cx="1125315" cy="655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46998F4A-6C09-48EB-AABB-4B44855BED01}"/>
              </a:ext>
            </a:extLst>
          </p:cNvPr>
          <p:cNvSpPr txBox="1"/>
          <p:nvPr/>
        </p:nvSpPr>
        <p:spPr>
          <a:xfrm>
            <a:off x="8139767" y="2986681"/>
            <a:ext cx="35673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Uncertainties quantification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+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Better quantification of surface melt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DB0B0FD-F351-4F97-A2BB-D070CB93ADBB}"/>
              </a:ext>
            </a:extLst>
          </p:cNvPr>
          <p:cNvCxnSpPr>
            <a:cxnSpLocks/>
          </p:cNvCxnSpPr>
          <p:nvPr/>
        </p:nvCxnSpPr>
        <p:spPr>
          <a:xfrm>
            <a:off x="6862973" y="3006838"/>
            <a:ext cx="0" cy="87936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9C957446-6FCD-4AAF-A09D-12D12A7C82A7}"/>
              </a:ext>
            </a:extLst>
          </p:cNvPr>
          <p:cNvCxnSpPr>
            <a:cxnSpLocks/>
          </p:cNvCxnSpPr>
          <p:nvPr/>
        </p:nvCxnSpPr>
        <p:spPr>
          <a:xfrm flipV="1">
            <a:off x="6862973" y="3429000"/>
            <a:ext cx="828147" cy="1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832453A4-4049-451D-B7DF-2FDAB88C7B5B}"/>
              </a:ext>
            </a:extLst>
          </p:cNvPr>
          <p:cNvCxnSpPr>
            <a:cxnSpLocks/>
          </p:cNvCxnSpPr>
          <p:nvPr/>
        </p:nvCxnSpPr>
        <p:spPr>
          <a:xfrm>
            <a:off x="5843625" y="4025099"/>
            <a:ext cx="169507" cy="1941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785579A-BB57-4266-9CF8-4B15E82CB61C}"/>
              </a:ext>
            </a:extLst>
          </p:cNvPr>
          <p:cNvCxnSpPr>
            <a:cxnSpLocks/>
          </p:cNvCxnSpPr>
          <p:nvPr/>
        </p:nvCxnSpPr>
        <p:spPr>
          <a:xfrm>
            <a:off x="8524879" y="6451319"/>
            <a:ext cx="182016" cy="238719"/>
          </a:xfrm>
          <a:prstGeom prst="line">
            <a:avLst/>
          </a:prstGeom>
          <a:ln w="12700">
            <a:solidFill>
              <a:schemeClr val="dk1"/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Image 26" descr="Une image contenant texte, pièce, casino&#10;&#10;Description générée automatiquement">
            <a:extLst>
              <a:ext uri="{FF2B5EF4-FFF2-40B4-BE49-F238E27FC236}">
                <a16:creationId xmlns:a16="http://schemas.microsoft.com/office/drawing/2014/main" id="{F8E5DF36-8D41-4810-8DD4-CAB9590AE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961" y="4219272"/>
            <a:ext cx="2695934" cy="2470766"/>
          </a:xfrm>
          <a:prstGeom prst="rect">
            <a:avLst/>
          </a:prstGeom>
        </p:spPr>
      </p:pic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6B762B56-E498-4A59-8743-69CA883A6B56}"/>
              </a:ext>
            </a:extLst>
          </p:cNvPr>
          <p:cNvCxnSpPr>
            <a:cxnSpLocks/>
          </p:cNvCxnSpPr>
          <p:nvPr/>
        </p:nvCxnSpPr>
        <p:spPr>
          <a:xfrm>
            <a:off x="8524879" y="4027371"/>
            <a:ext cx="182016" cy="1919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1D07D34C-246D-4E62-9704-D7FA56D431F6}"/>
              </a:ext>
            </a:extLst>
          </p:cNvPr>
          <p:cNvCxnSpPr>
            <a:cxnSpLocks/>
          </p:cNvCxnSpPr>
          <p:nvPr/>
        </p:nvCxnSpPr>
        <p:spPr>
          <a:xfrm>
            <a:off x="5841453" y="6457367"/>
            <a:ext cx="169508" cy="2326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4F7ADE4A-FE90-4822-BDEA-F7C96E0C1144}"/>
              </a:ext>
            </a:extLst>
          </p:cNvPr>
          <p:cNvSpPr/>
          <p:nvPr/>
        </p:nvSpPr>
        <p:spPr>
          <a:xfrm>
            <a:off x="-1164" y="-7883"/>
            <a:ext cx="2854724" cy="7173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2702581-EE94-4EE8-B0E8-F8DF307AE791}"/>
              </a:ext>
            </a:extLst>
          </p:cNvPr>
          <p:cNvSpPr/>
          <p:nvPr/>
        </p:nvSpPr>
        <p:spPr>
          <a:xfrm>
            <a:off x="-2713" y="-5426"/>
            <a:ext cx="2821240" cy="656631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5171" y="366302"/>
                  <a:pt x="6076" y="561664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53926CAF-A8D1-46B7-8A7B-0CF98015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11" y="-159721"/>
            <a:ext cx="3413665" cy="782411"/>
          </a:xfrm>
        </p:spPr>
        <p:txBody>
          <a:bodyPr>
            <a:normAutofit/>
          </a:bodyPr>
          <a:lstStyle/>
          <a:p>
            <a:r>
              <a:rPr lang="fr-BE" sz="3200" dirty="0">
                <a:solidFill>
                  <a:schemeClr val="bg1"/>
                </a:solidFill>
                <a:latin typeface="Garamond" panose="02020404030301010803" pitchFamily="18" charset="0"/>
              </a:rPr>
              <a:t>Introduction</a:t>
            </a:r>
            <a:endParaRPr lang="fr-BE" sz="4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" name="Encre 50">
                <a:extLst>
                  <a:ext uri="{FF2B5EF4-FFF2-40B4-BE49-F238E27FC236}">
                    <a16:creationId xmlns:a16="http://schemas.microsoft.com/office/drawing/2014/main" id="{31AFBB1E-D76B-4E18-8573-982997772C89}"/>
                  </a:ext>
                </a:extLst>
              </p14:cNvPr>
              <p14:cNvContentPartPr/>
              <p14:nvPr/>
            </p14:nvContentPartPr>
            <p14:xfrm>
              <a:off x="1933462" y="5265218"/>
              <a:ext cx="378000" cy="412920"/>
            </p14:xfrm>
          </p:contentPart>
        </mc:Choice>
        <mc:Fallback xmlns="">
          <p:pic>
            <p:nvPicPr>
              <p:cNvPr id="51" name="Encre 50">
                <a:extLst>
                  <a:ext uri="{FF2B5EF4-FFF2-40B4-BE49-F238E27FC236}">
                    <a16:creationId xmlns:a16="http://schemas.microsoft.com/office/drawing/2014/main" id="{31AFBB1E-D76B-4E18-8573-982997772C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24462" y="5256218"/>
                <a:ext cx="39564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2" name="Encre 51">
                <a:extLst>
                  <a:ext uri="{FF2B5EF4-FFF2-40B4-BE49-F238E27FC236}">
                    <a16:creationId xmlns:a16="http://schemas.microsoft.com/office/drawing/2014/main" id="{8706A23D-D861-40CE-AD78-B63D6C9C2AA2}"/>
                  </a:ext>
                </a:extLst>
              </p14:cNvPr>
              <p14:cNvContentPartPr/>
              <p14:nvPr/>
            </p14:nvContentPartPr>
            <p14:xfrm>
              <a:off x="2193524" y="5432184"/>
              <a:ext cx="505080" cy="445320"/>
            </p14:xfrm>
          </p:contentPart>
        </mc:Choice>
        <mc:Fallback xmlns="">
          <p:pic>
            <p:nvPicPr>
              <p:cNvPr id="52" name="Encre 51">
                <a:extLst>
                  <a:ext uri="{FF2B5EF4-FFF2-40B4-BE49-F238E27FC236}">
                    <a16:creationId xmlns:a16="http://schemas.microsoft.com/office/drawing/2014/main" id="{8706A23D-D861-40CE-AD78-B63D6C9C2A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84524" y="5423184"/>
                <a:ext cx="52272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3" name="Encre 52">
                <a:extLst>
                  <a:ext uri="{FF2B5EF4-FFF2-40B4-BE49-F238E27FC236}">
                    <a16:creationId xmlns:a16="http://schemas.microsoft.com/office/drawing/2014/main" id="{A084C91B-473F-4208-B9B6-C549F3F08FED}"/>
                  </a:ext>
                </a:extLst>
              </p14:cNvPr>
              <p14:cNvContentPartPr/>
              <p14:nvPr/>
            </p14:nvContentPartPr>
            <p14:xfrm>
              <a:off x="2132154" y="5229950"/>
              <a:ext cx="231480" cy="129240"/>
            </p14:xfrm>
          </p:contentPart>
        </mc:Choice>
        <mc:Fallback xmlns="">
          <p:pic>
            <p:nvPicPr>
              <p:cNvPr id="53" name="Encre 52">
                <a:extLst>
                  <a:ext uri="{FF2B5EF4-FFF2-40B4-BE49-F238E27FC236}">
                    <a16:creationId xmlns:a16="http://schemas.microsoft.com/office/drawing/2014/main" id="{A084C91B-473F-4208-B9B6-C549F3F08FE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23154" y="5220950"/>
                <a:ext cx="2491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9" name="Encre 58">
                <a:extLst>
                  <a:ext uri="{FF2B5EF4-FFF2-40B4-BE49-F238E27FC236}">
                    <a16:creationId xmlns:a16="http://schemas.microsoft.com/office/drawing/2014/main" id="{B2674432-9D45-4A72-98D1-ED0045FC91B2}"/>
                  </a:ext>
                </a:extLst>
              </p14:cNvPr>
              <p14:cNvContentPartPr/>
              <p14:nvPr/>
            </p14:nvContentPartPr>
            <p14:xfrm>
              <a:off x="2207034" y="5281790"/>
              <a:ext cx="36720" cy="42480"/>
            </p14:xfrm>
          </p:contentPart>
        </mc:Choice>
        <mc:Fallback xmlns="">
          <p:pic>
            <p:nvPicPr>
              <p:cNvPr id="59" name="Encre 58">
                <a:extLst>
                  <a:ext uri="{FF2B5EF4-FFF2-40B4-BE49-F238E27FC236}">
                    <a16:creationId xmlns:a16="http://schemas.microsoft.com/office/drawing/2014/main" id="{B2674432-9D45-4A72-98D1-ED0045FC91B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98034" y="5272790"/>
                <a:ext cx="543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2" name="Encre 61">
                <a:extLst>
                  <a:ext uri="{FF2B5EF4-FFF2-40B4-BE49-F238E27FC236}">
                    <a16:creationId xmlns:a16="http://schemas.microsoft.com/office/drawing/2014/main" id="{A5534705-CF85-483B-9FD5-F2877D383097}"/>
                  </a:ext>
                </a:extLst>
              </p14:cNvPr>
              <p14:cNvContentPartPr/>
              <p14:nvPr/>
            </p14:nvContentPartPr>
            <p14:xfrm>
              <a:off x="1469066" y="5042653"/>
              <a:ext cx="557077" cy="478273"/>
            </p14:xfrm>
          </p:contentPart>
        </mc:Choice>
        <mc:Fallback xmlns="">
          <p:pic>
            <p:nvPicPr>
              <p:cNvPr id="62" name="Encre 61">
                <a:extLst>
                  <a:ext uri="{FF2B5EF4-FFF2-40B4-BE49-F238E27FC236}">
                    <a16:creationId xmlns:a16="http://schemas.microsoft.com/office/drawing/2014/main" id="{A5534705-CF85-483B-9FD5-F2877D38309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60069" y="5033656"/>
                <a:ext cx="574711" cy="495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3" name="Encre 62">
                <a:extLst>
                  <a:ext uri="{FF2B5EF4-FFF2-40B4-BE49-F238E27FC236}">
                    <a16:creationId xmlns:a16="http://schemas.microsoft.com/office/drawing/2014/main" id="{BFD9F1D9-68C6-4ED7-85C0-562338A8802A}"/>
                  </a:ext>
                </a:extLst>
              </p14:cNvPr>
              <p14:cNvContentPartPr/>
              <p14:nvPr/>
            </p14:nvContentPartPr>
            <p14:xfrm>
              <a:off x="1568693" y="5194175"/>
              <a:ext cx="372560" cy="222639"/>
            </p14:xfrm>
          </p:contentPart>
        </mc:Choice>
        <mc:Fallback xmlns="">
          <p:pic>
            <p:nvPicPr>
              <p:cNvPr id="63" name="Encre 62">
                <a:extLst>
                  <a:ext uri="{FF2B5EF4-FFF2-40B4-BE49-F238E27FC236}">
                    <a16:creationId xmlns:a16="http://schemas.microsoft.com/office/drawing/2014/main" id="{BFD9F1D9-68C6-4ED7-85C0-562338A8802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59685" y="5185183"/>
                <a:ext cx="390215" cy="240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4" name="Encre 63">
                <a:extLst>
                  <a:ext uri="{FF2B5EF4-FFF2-40B4-BE49-F238E27FC236}">
                    <a16:creationId xmlns:a16="http://schemas.microsoft.com/office/drawing/2014/main" id="{BCE120BC-3577-45EC-BB83-29DD6E09476A}"/>
                  </a:ext>
                </a:extLst>
              </p14:cNvPr>
              <p14:cNvContentPartPr/>
              <p14:nvPr/>
            </p14:nvContentPartPr>
            <p14:xfrm>
              <a:off x="1567412" y="5174635"/>
              <a:ext cx="142873" cy="172665"/>
            </p14:xfrm>
          </p:contentPart>
        </mc:Choice>
        <mc:Fallback xmlns="">
          <p:pic>
            <p:nvPicPr>
              <p:cNvPr id="64" name="Encre 63">
                <a:extLst>
                  <a:ext uri="{FF2B5EF4-FFF2-40B4-BE49-F238E27FC236}">
                    <a16:creationId xmlns:a16="http://schemas.microsoft.com/office/drawing/2014/main" id="{BCE120BC-3577-45EC-BB83-29DD6E09476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58415" y="5165642"/>
                <a:ext cx="160507" cy="190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6" name="Encre 65">
                <a:extLst>
                  <a:ext uri="{FF2B5EF4-FFF2-40B4-BE49-F238E27FC236}">
                    <a16:creationId xmlns:a16="http://schemas.microsoft.com/office/drawing/2014/main" id="{0E3BC703-C533-40AF-9A7B-CB7159AB6B57}"/>
                  </a:ext>
                </a:extLst>
              </p14:cNvPr>
              <p14:cNvContentPartPr/>
              <p14:nvPr/>
            </p14:nvContentPartPr>
            <p14:xfrm>
              <a:off x="1669921" y="5119215"/>
              <a:ext cx="92899" cy="94502"/>
            </p14:xfrm>
          </p:contentPart>
        </mc:Choice>
        <mc:Fallback xmlns="">
          <p:pic>
            <p:nvPicPr>
              <p:cNvPr id="66" name="Encre 65">
                <a:extLst>
                  <a:ext uri="{FF2B5EF4-FFF2-40B4-BE49-F238E27FC236}">
                    <a16:creationId xmlns:a16="http://schemas.microsoft.com/office/drawing/2014/main" id="{0E3BC703-C533-40AF-9A7B-CB7159AB6B5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60954" y="5110232"/>
                <a:ext cx="110474" cy="112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7" name="Encre 66">
                <a:extLst>
                  <a:ext uri="{FF2B5EF4-FFF2-40B4-BE49-F238E27FC236}">
                    <a16:creationId xmlns:a16="http://schemas.microsoft.com/office/drawing/2014/main" id="{E2F1FB53-4976-4D5C-9FE7-637414FD64E2}"/>
                  </a:ext>
                </a:extLst>
              </p14:cNvPr>
              <p14:cNvContentPartPr/>
              <p14:nvPr/>
            </p14:nvContentPartPr>
            <p14:xfrm>
              <a:off x="1685297" y="5206349"/>
              <a:ext cx="123332" cy="172345"/>
            </p14:xfrm>
          </p:contentPart>
        </mc:Choice>
        <mc:Fallback xmlns="">
          <p:pic>
            <p:nvPicPr>
              <p:cNvPr id="67" name="Encre 66">
                <a:extLst>
                  <a:ext uri="{FF2B5EF4-FFF2-40B4-BE49-F238E27FC236}">
                    <a16:creationId xmlns:a16="http://schemas.microsoft.com/office/drawing/2014/main" id="{E2F1FB53-4976-4D5C-9FE7-637414FD64E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76308" y="5197335"/>
                <a:ext cx="140951" cy="190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8" name="Encre 67">
                <a:extLst>
                  <a:ext uri="{FF2B5EF4-FFF2-40B4-BE49-F238E27FC236}">
                    <a16:creationId xmlns:a16="http://schemas.microsoft.com/office/drawing/2014/main" id="{328B6FF1-4904-4AB3-9F6E-6B2222BF56A6}"/>
                  </a:ext>
                </a:extLst>
              </p14:cNvPr>
              <p14:cNvContentPartPr/>
              <p14:nvPr/>
            </p14:nvContentPartPr>
            <p14:xfrm>
              <a:off x="1779479" y="5259206"/>
              <a:ext cx="106994" cy="164016"/>
            </p14:xfrm>
          </p:contentPart>
        </mc:Choice>
        <mc:Fallback xmlns="">
          <p:pic>
            <p:nvPicPr>
              <p:cNvPr id="68" name="Encre 67">
                <a:extLst>
                  <a:ext uri="{FF2B5EF4-FFF2-40B4-BE49-F238E27FC236}">
                    <a16:creationId xmlns:a16="http://schemas.microsoft.com/office/drawing/2014/main" id="{328B6FF1-4904-4AB3-9F6E-6B2222BF56A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70503" y="5250214"/>
                <a:ext cx="124587" cy="181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9" name="Encre 68">
                <a:extLst>
                  <a:ext uri="{FF2B5EF4-FFF2-40B4-BE49-F238E27FC236}">
                    <a16:creationId xmlns:a16="http://schemas.microsoft.com/office/drawing/2014/main" id="{C9903447-0706-4A48-B584-5F9C895925B8}"/>
                  </a:ext>
                </a:extLst>
              </p14:cNvPr>
              <p14:cNvContentPartPr/>
              <p14:nvPr/>
            </p14:nvContentPartPr>
            <p14:xfrm>
              <a:off x="2292164" y="5510304"/>
              <a:ext cx="164520" cy="180000"/>
            </p14:xfrm>
          </p:contentPart>
        </mc:Choice>
        <mc:Fallback xmlns="">
          <p:pic>
            <p:nvPicPr>
              <p:cNvPr id="69" name="Encre 68">
                <a:extLst>
                  <a:ext uri="{FF2B5EF4-FFF2-40B4-BE49-F238E27FC236}">
                    <a16:creationId xmlns:a16="http://schemas.microsoft.com/office/drawing/2014/main" id="{C9903447-0706-4A48-B584-5F9C895925B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83164" y="5501304"/>
                <a:ext cx="182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0" name="Encre 69">
                <a:extLst>
                  <a:ext uri="{FF2B5EF4-FFF2-40B4-BE49-F238E27FC236}">
                    <a16:creationId xmlns:a16="http://schemas.microsoft.com/office/drawing/2014/main" id="{1338C6E2-EFAF-415A-90BA-D9F31747443E}"/>
                  </a:ext>
                </a:extLst>
              </p14:cNvPr>
              <p14:cNvContentPartPr/>
              <p14:nvPr/>
            </p14:nvContentPartPr>
            <p14:xfrm>
              <a:off x="2398724" y="5572584"/>
              <a:ext cx="109800" cy="136080"/>
            </p14:xfrm>
          </p:contentPart>
        </mc:Choice>
        <mc:Fallback xmlns="">
          <p:pic>
            <p:nvPicPr>
              <p:cNvPr id="70" name="Encre 69">
                <a:extLst>
                  <a:ext uri="{FF2B5EF4-FFF2-40B4-BE49-F238E27FC236}">
                    <a16:creationId xmlns:a16="http://schemas.microsoft.com/office/drawing/2014/main" id="{1338C6E2-EFAF-415A-90BA-D9F31747443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89724" y="5563584"/>
                <a:ext cx="1274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1" name="Encre 70">
                <a:extLst>
                  <a:ext uri="{FF2B5EF4-FFF2-40B4-BE49-F238E27FC236}">
                    <a16:creationId xmlns:a16="http://schemas.microsoft.com/office/drawing/2014/main" id="{22866F37-0FB2-4FA4-B352-4FB9FE96248F}"/>
                  </a:ext>
                </a:extLst>
              </p14:cNvPr>
              <p14:cNvContentPartPr/>
              <p14:nvPr/>
            </p14:nvContentPartPr>
            <p14:xfrm>
              <a:off x="2480804" y="5606784"/>
              <a:ext cx="117000" cy="145800"/>
            </p14:xfrm>
          </p:contentPart>
        </mc:Choice>
        <mc:Fallback xmlns="">
          <p:pic>
            <p:nvPicPr>
              <p:cNvPr id="71" name="Encre 70">
                <a:extLst>
                  <a:ext uri="{FF2B5EF4-FFF2-40B4-BE49-F238E27FC236}">
                    <a16:creationId xmlns:a16="http://schemas.microsoft.com/office/drawing/2014/main" id="{22866F37-0FB2-4FA4-B352-4FB9FE96248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71804" y="5597784"/>
                <a:ext cx="1346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2" name="Encre 71">
                <a:extLst>
                  <a:ext uri="{FF2B5EF4-FFF2-40B4-BE49-F238E27FC236}">
                    <a16:creationId xmlns:a16="http://schemas.microsoft.com/office/drawing/2014/main" id="{D4121CA5-DBCD-491B-A67D-4A69F408D2AD}"/>
                  </a:ext>
                </a:extLst>
              </p14:cNvPr>
              <p14:cNvContentPartPr/>
              <p14:nvPr/>
            </p14:nvContentPartPr>
            <p14:xfrm>
              <a:off x="2285684" y="5576184"/>
              <a:ext cx="317880" cy="181080"/>
            </p14:xfrm>
          </p:contentPart>
        </mc:Choice>
        <mc:Fallback xmlns="">
          <p:pic>
            <p:nvPicPr>
              <p:cNvPr id="72" name="Encre 71">
                <a:extLst>
                  <a:ext uri="{FF2B5EF4-FFF2-40B4-BE49-F238E27FC236}">
                    <a16:creationId xmlns:a16="http://schemas.microsoft.com/office/drawing/2014/main" id="{D4121CA5-DBCD-491B-A67D-4A69F408D2A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76674" y="5567184"/>
                <a:ext cx="3355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3" name="Encre 72">
                <a:extLst>
                  <a:ext uri="{FF2B5EF4-FFF2-40B4-BE49-F238E27FC236}">
                    <a16:creationId xmlns:a16="http://schemas.microsoft.com/office/drawing/2014/main" id="{571A8E47-35AE-42D9-A5AC-8F597ED72B79}"/>
                  </a:ext>
                </a:extLst>
              </p14:cNvPr>
              <p14:cNvContentPartPr/>
              <p14:nvPr/>
            </p14:nvContentPartPr>
            <p14:xfrm>
              <a:off x="1960074" y="5312030"/>
              <a:ext cx="325080" cy="342000"/>
            </p14:xfrm>
          </p:contentPart>
        </mc:Choice>
        <mc:Fallback xmlns="">
          <p:pic>
            <p:nvPicPr>
              <p:cNvPr id="73" name="Encre 72">
                <a:extLst>
                  <a:ext uri="{FF2B5EF4-FFF2-40B4-BE49-F238E27FC236}">
                    <a16:creationId xmlns:a16="http://schemas.microsoft.com/office/drawing/2014/main" id="{571A8E47-35AE-42D9-A5AC-8F597ED72B7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951074" y="5303039"/>
                <a:ext cx="342720" cy="359621"/>
              </a:xfrm>
              <a:prstGeom prst="rect">
                <a:avLst/>
              </a:prstGeom>
            </p:spPr>
          </p:pic>
        </mc:Fallback>
      </mc:AlternateContent>
      <p:sp>
        <p:nvSpPr>
          <p:cNvPr id="80" name="Ellipse 79">
            <a:extLst>
              <a:ext uri="{FF2B5EF4-FFF2-40B4-BE49-F238E27FC236}">
                <a16:creationId xmlns:a16="http://schemas.microsoft.com/office/drawing/2014/main" id="{F5FAA949-118F-45B0-8CEB-A3999C15DF0A}"/>
              </a:ext>
            </a:extLst>
          </p:cNvPr>
          <p:cNvSpPr/>
          <p:nvPr/>
        </p:nvSpPr>
        <p:spPr>
          <a:xfrm>
            <a:off x="2568212" y="3228638"/>
            <a:ext cx="1999978" cy="13838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Image 84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DECCAE4D-D63D-411E-9686-A1BB7D923C71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73"/>
          <a:stretch/>
        </p:blipFill>
        <p:spPr>
          <a:xfrm>
            <a:off x="2603564" y="3251667"/>
            <a:ext cx="1930179" cy="1360797"/>
          </a:xfrm>
          <a:prstGeom prst="rect">
            <a:avLst/>
          </a:prstGeom>
        </p:spPr>
      </p:pic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99345FC3-B81A-4DA4-9CD6-C3C8A86078F6}"/>
              </a:ext>
            </a:extLst>
          </p:cNvPr>
          <p:cNvCxnSpPr>
            <a:cxnSpLocks/>
          </p:cNvCxnSpPr>
          <p:nvPr/>
        </p:nvCxnSpPr>
        <p:spPr>
          <a:xfrm>
            <a:off x="2268571" y="3839427"/>
            <a:ext cx="299640" cy="0"/>
          </a:xfrm>
          <a:prstGeom prst="straightConnector1">
            <a:avLst/>
          </a:prstGeom>
          <a:ln w="127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C4C112D6-5831-4455-98B4-62006F26FEE3}"/>
              </a:ext>
            </a:extLst>
          </p:cNvPr>
          <p:cNvCxnSpPr>
            <a:cxnSpLocks/>
          </p:cNvCxnSpPr>
          <p:nvPr/>
        </p:nvCxnSpPr>
        <p:spPr>
          <a:xfrm flipV="1">
            <a:off x="4381405" y="2720340"/>
            <a:ext cx="1112615" cy="708661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>
            <a:extLst>
              <a:ext uri="{FF2B5EF4-FFF2-40B4-BE49-F238E27FC236}">
                <a16:creationId xmlns:a16="http://schemas.microsoft.com/office/drawing/2014/main" id="{4A4A89BC-BB8C-444E-9614-4779406DEACC}"/>
              </a:ext>
            </a:extLst>
          </p:cNvPr>
          <p:cNvCxnSpPr>
            <a:cxnSpLocks/>
          </p:cNvCxnSpPr>
          <p:nvPr/>
        </p:nvCxnSpPr>
        <p:spPr>
          <a:xfrm>
            <a:off x="2988090" y="2585176"/>
            <a:ext cx="331861" cy="628651"/>
          </a:xfrm>
          <a:prstGeom prst="straightConnector1">
            <a:avLst/>
          </a:prstGeom>
          <a:ln w="127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91">
            <a:extLst>
              <a:ext uri="{FF2B5EF4-FFF2-40B4-BE49-F238E27FC236}">
                <a16:creationId xmlns:a16="http://schemas.microsoft.com/office/drawing/2014/main" id="{88F0412B-664A-4EED-9D2E-257C41C1D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2222" y="120277"/>
            <a:ext cx="3431680" cy="2851523"/>
          </a:xfrm>
          <a:prstGeom prst="rect">
            <a:avLst/>
          </a:prstGeom>
        </p:spPr>
      </p:pic>
      <p:sp>
        <p:nvSpPr>
          <p:cNvPr id="95" name="ZoneTexte 94">
            <a:extLst>
              <a:ext uri="{FF2B5EF4-FFF2-40B4-BE49-F238E27FC236}">
                <a16:creationId xmlns:a16="http://schemas.microsoft.com/office/drawing/2014/main" id="{8ECAEAFB-7D1B-4834-9F6A-D1913D0F4CE3}"/>
              </a:ext>
            </a:extLst>
          </p:cNvPr>
          <p:cNvSpPr txBox="1"/>
          <p:nvPr/>
        </p:nvSpPr>
        <p:spPr>
          <a:xfrm>
            <a:off x="679948" y="3337122"/>
            <a:ext cx="1791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Gill Sans Nova" panose="020B0602020104020203" pitchFamily="34" charset="0"/>
              </a:rPr>
              <a:t>Global Circulation Model</a:t>
            </a:r>
            <a:endParaRPr lang="en-US" sz="2400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DDFAFFA7-5B1D-4EF2-A16B-5A114F1E594B}"/>
              </a:ext>
            </a:extLst>
          </p:cNvPr>
          <p:cNvSpPr txBox="1"/>
          <p:nvPr/>
        </p:nvSpPr>
        <p:spPr>
          <a:xfrm>
            <a:off x="1953377" y="2106589"/>
            <a:ext cx="233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Nova" panose="020B0602020104020203" pitchFamily="34" charset="0"/>
              </a:rPr>
              <a:t>Sets of equations</a:t>
            </a:r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B9F13A2C-13A7-42D3-AA2F-4F04C620439C}"/>
              </a:ext>
            </a:extLst>
          </p:cNvPr>
          <p:cNvSpPr/>
          <p:nvPr/>
        </p:nvSpPr>
        <p:spPr>
          <a:xfrm rot="5400000">
            <a:off x="8459165" y="3202244"/>
            <a:ext cx="6951076" cy="4847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9CDB21D2-42AB-4C27-BA3B-6E048DA61DFB}"/>
              </a:ext>
            </a:extLst>
          </p:cNvPr>
          <p:cNvSpPr/>
          <p:nvPr/>
        </p:nvSpPr>
        <p:spPr>
          <a:xfrm rot="5400000">
            <a:off x="8524619" y="3197425"/>
            <a:ext cx="6865885" cy="455269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1380 w 2821240"/>
              <a:gd name="connsiteY1" fmla="*/ 563561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475" y="368199"/>
                  <a:pt x="1380" y="563561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2" name="Titre 1">
            <a:extLst>
              <a:ext uri="{FF2B5EF4-FFF2-40B4-BE49-F238E27FC236}">
                <a16:creationId xmlns:a16="http://schemas.microsoft.com/office/drawing/2014/main" id="{0ECB8E08-D857-4CA5-BE01-4F795EBF5EF0}"/>
              </a:ext>
            </a:extLst>
          </p:cNvPr>
          <p:cNvSpPr txBox="1">
            <a:spLocks/>
          </p:cNvSpPr>
          <p:nvPr/>
        </p:nvSpPr>
        <p:spPr>
          <a:xfrm rot="5400000">
            <a:off x="10265149" y="1354857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/>
                </a:solidFill>
                <a:latin typeface="Garamond" panose="02020404030301010803" pitchFamily="18" charset="0"/>
              </a:rPr>
              <a:t>Introduction</a:t>
            </a:r>
            <a:endParaRPr lang="fr-BE" sz="2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4" name="Titre 1">
            <a:extLst>
              <a:ext uri="{FF2B5EF4-FFF2-40B4-BE49-F238E27FC236}">
                <a16:creationId xmlns:a16="http://schemas.microsoft.com/office/drawing/2014/main" id="{40FA9F75-FC54-432F-AC87-133F0B3B9632}"/>
              </a:ext>
            </a:extLst>
          </p:cNvPr>
          <p:cNvSpPr txBox="1">
            <a:spLocks/>
          </p:cNvSpPr>
          <p:nvPr/>
        </p:nvSpPr>
        <p:spPr>
          <a:xfrm rot="5400000">
            <a:off x="11220003" y="5575669"/>
            <a:ext cx="1567826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rgbClr val="4D4D4D"/>
                </a:solidFill>
                <a:latin typeface="Garamond" panose="02020404030301010803" pitchFamily="18" charset="0"/>
              </a:rPr>
              <a:t>Discussion</a:t>
            </a:r>
            <a:endParaRPr lang="fr-BE" sz="2400" dirty="0">
              <a:solidFill>
                <a:srgbClr val="4D4D4D"/>
              </a:solidFill>
              <a:latin typeface="Garamond" panose="02020404030301010803" pitchFamily="18" charset="0"/>
            </a:endParaRPr>
          </a:p>
        </p:txBody>
      </p:sp>
      <p:sp>
        <p:nvSpPr>
          <p:cNvPr id="106" name="Titre 1">
            <a:extLst>
              <a:ext uri="{FF2B5EF4-FFF2-40B4-BE49-F238E27FC236}">
                <a16:creationId xmlns:a16="http://schemas.microsoft.com/office/drawing/2014/main" id="{BD6004E7-6D64-4625-BDDB-11B7BD940899}"/>
              </a:ext>
            </a:extLst>
          </p:cNvPr>
          <p:cNvSpPr txBox="1">
            <a:spLocks/>
          </p:cNvSpPr>
          <p:nvPr/>
        </p:nvSpPr>
        <p:spPr>
          <a:xfrm rot="5400000">
            <a:off x="10288456" y="4652749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rgbClr val="4D4D4D"/>
                </a:solidFill>
                <a:latin typeface="Garamond" panose="02020404030301010803" pitchFamily="18" charset="0"/>
              </a:rPr>
              <a:t>Assimilation</a:t>
            </a:r>
            <a:endParaRPr lang="fr-BE" sz="2400" dirty="0">
              <a:solidFill>
                <a:srgbClr val="4D4D4D"/>
              </a:solidFill>
              <a:latin typeface="Garamond" panose="02020404030301010803" pitchFamily="18" charset="0"/>
            </a:endParaRPr>
          </a:p>
        </p:txBody>
      </p:sp>
      <p:sp>
        <p:nvSpPr>
          <p:cNvPr id="108" name="Titre 1">
            <a:extLst>
              <a:ext uri="{FF2B5EF4-FFF2-40B4-BE49-F238E27FC236}">
                <a16:creationId xmlns:a16="http://schemas.microsoft.com/office/drawing/2014/main" id="{28601B0C-C0B6-4883-AC5F-3FC946653B4A}"/>
              </a:ext>
            </a:extLst>
          </p:cNvPr>
          <p:cNvSpPr txBox="1">
            <a:spLocks/>
          </p:cNvSpPr>
          <p:nvPr/>
        </p:nvSpPr>
        <p:spPr>
          <a:xfrm rot="5400000">
            <a:off x="10279828" y="3319422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rgbClr val="4D4D4D"/>
                </a:solidFill>
                <a:latin typeface="Garamond" panose="02020404030301010803" pitchFamily="18" charset="0"/>
              </a:rPr>
              <a:t>Data</a:t>
            </a:r>
            <a:endParaRPr lang="fr-BE" sz="2400" dirty="0">
              <a:solidFill>
                <a:srgbClr val="4D4D4D"/>
              </a:solidFill>
              <a:latin typeface="Garamond" panose="02020404030301010803" pitchFamily="18" charset="0"/>
            </a:endParaRPr>
          </a:p>
        </p:txBody>
      </p:sp>
      <p:sp>
        <p:nvSpPr>
          <p:cNvPr id="109" name="Signe Moins 108">
            <a:extLst>
              <a:ext uri="{FF2B5EF4-FFF2-40B4-BE49-F238E27FC236}">
                <a16:creationId xmlns:a16="http://schemas.microsoft.com/office/drawing/2014/main" id="{9013C669-A159-4211-BB4B-8FA0D38A58FC}"/>
              </a:ext>
            </a:extLst>
          </p:cNvPr>
          <p:cNvSpPr/>
          <p:nvPr/>
        </p:nvSpPr>
        <p:spPr>
          <a:xfrm>
            <a:off x="11948934" y="1622590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igne Moins 111">
            <a:extLst>
              <a:ext uri="{FF2B5EF4-FFF2-40B4-BE49-F238E27FC236}">
                <a16:creationId xmlns:a16="http://schemas.microsoft.com/office/drawing/2014/main" id="{B84C01C8-C01A-41A1-A72B-D514CB4CBAE3}"/>
              </a:ext>
            </a:extLst>
          </p:cNvPr>
          <p:cNvSpPr/>
          <p:nvPr/>
        </p:nvSpPr>
        <p:spPr>
          <a:xfrm>
            <a:off x="11948614" y="1728056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igne Moins 112">
            <a:extLst>
              <a:ext uri="{FF2B5EF4-FFF2-40B4-BE49-F238E27FC236}">
                <a16:creationId xmlns:a16="http://schemas.microsoft.com/office/drawing/2014/main" id="{03ECC515-4C55-4D9B-992A-700E61ADC08C}"/>
              </a:ext>
            </a:extLst>
          </p:cNvPr>
          <p:cNvSpPr/>
          <p:nvPr/>
        </p:nvSpPr>
        <p:spPr>
          <a:xfrm>
            <a:off x="11947919" y="1516865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Signe Moins 113">
            <a:extLst>
              <a:ext uri="{FF2B5EF4-FFF2-40B4-BE49-F238E27FC236}">
                <a16:creationId xmlns:a16="http://schemas.microsoft.com/office/drawing/2014/main" id="{2212BD77-DC24-4F1A-9769-1A164F713D16}"/>
              </a:ext>
            </a:extLst>
          </p:cNvPr>
          <p:cNvSpPr/>
          <p:nvPr/>
        </p:nvSpPr>
        <p:spPr>
          <a:xfrm>
            <a:off x="11952744" y="2948470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igne Moins 114">
            <a:extLst>
              <a:ext uri="{FF2B5EF4-FFF2-40B4-BE49-F238E27FC236}">
                <a16:creationId xmlns:a16="http://schemas.microsoft.com/office/drawing/2014/main" id="{AAEB28A1-0B11-4237-BBBF-851BA7C81A2F}"/>
              </a:ext>
            </a:extLst>
          </p:cNvPr>
          <p:cNvSpPr/>
          <p:nvPr/>
        </p:nvSpPr>
        <p:spPr>
          <a:xfrm>
            <a:off x="11952424" y="3053936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igne Moins 115">
            <a:extLst>
              <a:ext uri="{FF2B5EF4-FFF2-40B4-BE49-F238E27FC236}">
                <a16:creationId xmlns:a16="http://schemas.microsoft.com/office/drawing/2014/main" id="{4061C9C4-55EA-46E9-A73E-D972E00CAAE1}"/>
              </a:ext>
            </a:extLst>
          </p:cNvPr>
          <p:cNvSpPr/>
          <p:nvPr/>
        </p:nvSpPr>
        <p:spPr>
          <a:xfrm>
            <a:off x="11951729" y="2842745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Signe Moins 116">
            <a:extLst>
              <a:ext uri="{FF2B5EF4-FFF2-40B4-BE49-F238E27FC236}">
                <a16:creationId xmlns:a16="http://schemas.microsoft.com/office/drawing/2014/main" id="{BFBFF223-8D73-4589-9EEE-6D2CA60B628C}"/>
              </a:ext>
            </a:extLst>
          </p:cNvPr>
          <p:cNvSpPr/>
          <p:nvPr/>
        </p:nvSpPr>
        <p:spPr>
          <a:xfrm>
            <a:off x="11956554" y="4834420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igne Moins 117">
            <a:extLst>
              <a:ext uri="{FF2B5EF4-FFF2-40B4-BE49-F238E27FC236}">
                <a16:creationId xmlns:a16="http://schemas.microsoft.com/office/drawing/2014/main" id="{C303C86F-3B66-4689-8F1D-9580BFA0FB81}"/>
              </a:ext>
            </a:extLst>
          </p:cNvPr>
          <p:cNvSpPr/>
          <p:nvPr/>
        </p:nvSpPr>
        <p:spPr>
          <a:xfrm>
            <a:off x="11956234" y="4939886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igne Moins 118">
            <a:extLst>
              <a:ext uri="{FF2B5EF4-FFF2-40B4-BE49-F238E27FC236}">
                <a16:creationId xmlns:a16="http://schemas.microsoft.com/office/drawing/2014/main" id="{309D7A75-613E-4094-959E-922D84A6D704}"/>
              </a:ext>
            </a:extLst>
          </p:cNvPr>
          <p:cNvSpPr/>
          <p:nvPr/>
        </p:nvSpPr>
        <p:spPr>
          <a:xfrm>
            <a:off x="11955539" y="4728695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39A47E2B-F8F1-4657-81FE-69D0710B9C50}"/>
              </a:ext>
            </a:extLst>
          </p:cNvPr>
          <p:cNvSpPr txBox="1"/>
          <p:nvPr/>
        </p:nvSpPr>
        <p:spPr>
          <a:xfrm>
            <a:off x="207720" y="1672089"/>
            <a:ext cx="256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(Regional Climate Model)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98A30501-FF8C-472C-B797-FE681FF58755}"/>
              </a:ext>
            </a:extLst>
          </p:cNvPr>
          <p:cNvSpPr txBox="1"/>
          <p:nvPr/>
        </p:nvSpPr>
        <p:spPr>
          <a:xfrm>
            <a:off x="282494" y="5794430"/>
            <a:ext cx="219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(RCM + Assimilation)</a:t>
            </a:r>
          </a:p>
        </p:txBody>
      </p:sp>
    </p:spTree>
    <p:extLst>
      <p:ext uri="{BB962C8B-B14F-4D97-AF65-F5344CB8AC3E}">
        <p14:creationId xmlns:p14="http://schemas.microsoft.com/office/powerpoint/2010/main" val="200604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8AF1882-6D7C-44B9-9226-4C5908D5A53F}"/>
              </a:ext>
            </a:extLst>
          </p:cNvPr>
          <p:cNvSpPr txBox="1"/>
          <p:nvPr/>
        </p:nvSpPr>
        <p:spPr>
          <a:xfrm>
            <a:off x="129992" y="867859"/>
            <a:ext cx="431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Microwave Satellites (&gt;GHz)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731757C-26B4-477B-8600-9474B1ADBB73}"/>
              </a:ext>
            </a:extLst>
          </p:cNvPr>
          <p:cNvCxnSpPr>
            <a:cxnSpLocks/>
          </p:cNvCxnSpPr>
          <p:nvPr/>
        </p:nvCxnSpPr>
        <p:spPr>
          <a:xfrm>
            <a:off x="6096000" y="2049457"/>
            <a:ext cx="0" cy="4519139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96A1AC3-8C3A-4D42-AF4C-DD6F43133EC4}"/>
              </a:ext>
            </a:extLst>
          </p:cNvPr>
          <p:cNvCxnSpPr/>
          <p:nvPr/>
        </p:nvCxnSpPr>
        <p:spPr>
          <a:xfrm>
            <a:off x="3819738" y="1104537"/>
            <a:ext cx="599440" cy="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55D3E90D-1D3F-441A-8BD8-AE3E3D205CFA}"/>
              </a:ext>
            </a:extLst>
          </p:cNvPr>
          <p:cNvSpPr txBox="1"/>
          <p:nvPr/>
        </p:nvSpPr>
        <p:spPr>
          <a:xfrm>
            <a:off x="4416490" y="867858"/>
            <a:ext cx="794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Capacity to spot the presence of water in the snowpack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FBF4EB7-F241-4629-A4C1-8336B566F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0" y="3005538"/>
            <a:ext cx="2181965" cy="14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13149C-47BD-468C-B3F9-534A1D04730F}"/>
              </a:ext>
            </a:extLst>
          </p:cNvPr>
          <p:cNvSpPr txBox="1"/>
          <p:nvPr/>
        </p:nvSpPr>
        <p:spPr>
          <a:xfrm>
            <a:off x="1456691" y="2533713"/>
            <a:ext cx="147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AMSR2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59BC9F5-F266-48F2-82F9-FA5F6CAD1B1C}"/>
              </a:ext>
            </a:extLst>
          </p:cNvPr>
          <p:cNvSpPr txBox="1"/>
          <p:nvPr/>
        </p:nvSpPr>
        <p:spPr>
          <a:xfrm>
            <a:off x="3156375" y="3105637"/>
            <a:ext cx="1865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GCOM (JAXA)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DF691C7-6D27-48C9-BAC6-E03A72ACED90}"/>
              </a:ext>
            </a:extLst>
          </p:cNvPr>
          <p:cNvSpPr txBox="1"/>
          <p:nvPr/>
        </p:nvSpPr>
        <p:spPr>
          <a:xfrm>
            <a:off x="3156375" y="3749179"/>
            <a:ext cx="2525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18,7 GHz </a:t>
            </a:r>
            <a:r>
              <a:rPr lang="fr-BE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  <a:sym typeface="Wingdings" panose="05000000000000000000" pitchFamily="2" charset="2"/>
              </a:rPr>
              <a:t> </a:t>
            </a:r>
            <a:r>
              <a:rPr lang="fr-BE" sz="2000" b="1" u="sng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10km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ED971C1-63C2-4FD7-9239-2E4CDA720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6200" y="5040277"/>
            <a:ext cx="2181965" cy="121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AC5BEAF-0130-41B6-977D-B7C677666E72}"/>
              </a:ext>
            </a:extLst>
          </p:cNvPr>
          <p:cNvSpPr txBox="1"/>
          <p:nvPr/>
        </p:nvSpPr>
        <p:spPr>
          <a:xfrm>
            <a:off x="1456691" y="4619803"/>
            <a:ext cx="110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SSMIS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D2A4313-CAD5-4699-A241-920844CBD80A}"/>
              </a:ext>
            </a:extLst>
          </p:cNvPr>
          <p:cNvSpPr txBox="1"/>
          <p:nvPr/>
        </p:nvSpPr>
        <p:spPr>
          <a:xfrm>
            <a:off x="3156374" y="5019913"/>
            <a:ext cx="3195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F-17, F-18 (US Air Force)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98FF84D-569F-4EBC-ABB3-2E21F85AA027}"/>
              </a:ext>
            </a:extLst>
          </p:cNvPr>
          <p:cNvSpPr txBox="1"/>
          <p:nvPr/>
        </p:nvSpPr>
        <p:spPr>
          <a:xfrm>
            <a:off x="3156373" y="5663455"/>
            <a:ext cx="2941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19,35 GHz </a:t>
            </a:r>
            <a:r>
              <a:rPr lang="fr-BE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  <a:sym typeface="Wingdings" panose="05000000000000000000" pitchFamily="2" charset="2"/>
              </a:rPr>
              <a:t> </a:t>
            </a:r>
            <a:r>
              <a:rPr lang="fr-BE" sz="2000" b="1" u="sng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25km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B653312-893A-41EB-8381-671C3EC0565A}"/>
              </a:ext>
            </a:extLst>
          </p:cNvPr>
          <p:cNvSpPr txBox="1"/>
          <p:nvPr/>
        </p:nvSpPr>
        <p:spPr>
          <a:xfrm>
            <a:off x="222663" y="1738110"/>
            <a:ext cx="986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Passive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7A1DD76E-F458-4FB5-BD0D-8A7190130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82983" y="3738033"/>
            <a:ext cx="1454644" cy="14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C05ADA3-C77C-451A-8FE3-BDBF3337EDF1}"/>
              </a:ext>
            </a:extLst>
          </p:cNvPr>
          <p:cNvSpPr txBox="1"/>
          <p:nvPr/>
        </p:nvSpPr>
        <p:spPr>
          <a:xfrm>
            <a:off x="6972668" y="3276367"/>
            <a:ext cx="1075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C-SAR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E3EC881-25C9-4CC4-A7E9-4CA90B4BD853}"/>
              </a:ext>
            </a:extLst>
          </p:cNvPr>
          <p:cNvSpPr txBox="1"/>
          <p:nvPr/>
        </p:nvSpPr>
        <p:spPr>
          <a:xfrm>
            <a:off x="8301632" y="3821322"/>
            <a:ext cx="3858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SENTINEL-1 (COPERNICUS)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3D2D377-5766-4588-B724-A0B99E44A33E}"/>
              </a:ext>
            </a:extLst>
          </p:cNvPr>
          <p:cNvSpPr txBox="1"/>
          <p:nvPr/>
        </p:nvSpPr>
        <p:spPr>
          <a:xfrm>
            <a:off x="8370882" y="4373726"/>
            <a:ext cx="3240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5,4 GHz </a:t>
            </a:r>
            <a:r>
              <a:rPr lang="fr-BE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  <a:sym typeface="Wingdings" panose="05000000000000000000" pitchFamily="2" charset="2"/>
              </a:rPr>
              <a:t>‘’</a:t>
            </a:r>
            <a:r>
              <a:rPr lang="fr-BE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10’’m (</a:t>
            </a:r>
            <a:r>
              <a:rPr lang="fr-BE" sz="2000" b="1" u="sng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1km</a:t>
            </a:r>
            <a:r>
              <a:rPr lang="fr-BE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E58B6D4-BC11-443F-B48B-17987782D3DC}"/>
              </a:ext>
            </a:extLst>
          </p:cNvPr>
          <p:cNvSpPr txBox="1"/>
          <p:nvPr/>
        </p:nvSpPr>
        <p:spPr>
          <a:xfrm>
            <a:off x="6492865" y="1757469"/>
            <a:ext cx="9081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Active</a:t>
            </a: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9D4B9615-ECD7-41A1-8BFB-9A4096D0E0A0}"/>
              </a:ext>
            </a:extLst>
          </p:cNvPr>
          <p:cNvSpPr/>
          <p:nvPr/>
        </p:nvSpPr>
        <p:spPr>
          <a:xfrm>
            <a:off x="-1164" y="-7883"/>
            <a:ext cx="2854724" cy="7173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B1CDF108-AE18-47A8-8455-E897E9EF309C}"/>
              </a:ext>
            </a:extLst>
          </p:cNvPr>
          <p:cNvSpPr/>
          <p:nvPr/>
        </p:nvSpPr>
        <p:spPr>
          <a:xfrm>
            <a:off x="-2713" y="-5426"/>
            <a:ext cx="2821240" cy="656631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5171" y="366302"/>
                  <a:pt x="6076" y="561664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DB133A49-B9FD-4D0C-9B35-27E0205A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1" y="-133949"/>
            <a:ext cx="3413665" cy="78241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Satellites Used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" name="Encre 38">
                <a:extLst>
                  <a:ext uri="{FF2B5EF4-FFF2-40B4-BE49-F238E27FC236}">
                    <a16:creationId xmlns:a16="http://schemas.microsoft.com/office/drawing/2014/main" id="{8E4DCFD4-A99C-4CD0-ACE6-A375D07B8C98}"/>
                  </a:ext>
                </a:extLst>
              </p14:cNvPr>
              <p14:cNvContentPartPr/>
              <p14:nvPr/>
            </p14:nvContentPartPr>
            <p14:xfrm>
              <a:off x="1668180" y="1688010"/>
              <a:ext cx="162000" cy="190800"/>
            </p14:xfrm>
          </p:contentPart>
        </mc:Choice>
        <mc:Fallback xmlns="">
          <p:pic>
            <p:nvPicPr>
              <p:cNvPr id="39" name="Encre 38">
                <a:extLst>
                  <a:ext uri="{FF2B5EF4-FFF2-40B4-BE49-F238E27FC236}">
                    <a16:creationId xmlns:a16="http://schemas.microsoft.com/office/drawing/2014/main" id="{8E4DCFD4-A99C-4CD0-ACE6-A375D07B8C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9540" y="1679370"/>
                <a:ext cx="1796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7" name="Encre 56">
                <a:extLst>
                  <a:ext uri="{FF2B5EF4-FFF2-40B4-BE49-F238E27FC236}">
                    <a16:creationId xmlns:a16="http://schemas.microsoft.com/office/drawing/2014/main" id="{5F503FA5-55DB-47C9-97B6-CA3F2AA60ABE}"/>
                  </a:ext>
                </a:extLst>
              </p14:cNvPr>
              <p14:cNvContentPartPr/>
              <p14:nvPr/>
            </p14:nvContentPartPr>
            <p14:xfrm>
              <a:off x="1801020" y="1700250"/>
              <a:ext cx="20880" cy="12600"/>
            </p14:xfrm>
          </p:contentPart>
        </mc:Choice>
        <mc:Fallback xmlns="">
          <p:pic>
            <p:nvPicPr>
              <p:cNvPr id="57" name="Encre 56">
                <a:extLst>
                  <a:ext uri="{FF2B5EF4-FFF2-40B4-BE49-F238E27FC236}">
                    <a16:creationId xmlns:a16="http://schemas.microsoft.com/office/drawing/2014/main" id="{5F503FA5-55DB-47C9-97B6-CA3F2AA60A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92020" y="1691250"/>
                <a:ext cx="385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9" name="Encre 58">
                <a:extLst>
                  <a:ext uri="{FF2B5EF4-FFF2-40B4-BE49-F238E27FC236}">
                    <a16:creationId xmlns:a16="http://schemas.microsoft.com/office/drawing/2014/main" id="{B9B9C7ED-23BE-474A-9966-982497292201}"/>
                  </a:ext>
                </a:extLst>
              </p14:cNvPr>
              <p14:cNvContentPartPr/>
              <p14:nvPr/>
            </p14:nvContentPartPr>
            <p14:xfrm>
              <a:off x="1979580" y="2138730"/>
              <a:ext cx="1051200" cy="93600"/>
            </p14:xfrm>
          </p:contentPart>
        </mc:Choice>
        <mc:Fallback xmlns="">
          <p:pic>
            <p:nvPicPr>
              <p:cNvPr id="59" name="Encre 58">
                <a:extLst>
                  <a:ext uri="{FF2B5EF4-FFF2-40B4-BE49-F238E27FC236}">
                    <a16:creationId xmlns:a16="http://schemas.microsoft.com/office/drawing/2014/main" id="{B9B9C7ED-23BE-474A-9966-9824972922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70940" y="2130090"/>
                <a:ext cx="1068840" cy="11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e 67">
            <a:extLst>
              <a:ext uri="{FF2B5EF4-FFF2-40B4-BE49-F238E27FC236}">
                <a16:creationId xmlns:a16="http://schemas.microsoft.com/office/drawing/2014/main" id="{863A5BF7-1EB7-407C-9520-E0725538083F}"/>
              </a:ext>
            </a:extLst>
          </p:cNvPr>
          <p:cNvGrpSpPr/>
          <p:nvPr/>
        </p:nvGrpSpPr>
        <p:grpSpPr>
          <a:xfrm>
            <a:off x="1579980" y="1601610"/>
            <a:ext cx="680760" cy="531000"/>
            <a:chOff x="1579980" y="1601610"/>
            <a:chExt cx="680760" cy="53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5" name="Encre 44">
                  <a:extLst>
                    <a:ext uri="{FF2B5EF4-FFF2-40B4-BE49-F238E27FC236}">
                      <a16:creationId xmlns:a16="http://schemas.microsoft.com/office/drawing/2014/main" id="{70B28FC1-771B-4A6A-A331-465BBD8574CD}"/>
                    </a:ext>
                  </a:extLst>
                </p14:cNvPr>
                <p14:cNvContentPartPr/>
                <p14:nvPr/>
              </p14:nvContentPartPr>
              <p14:xfrm>
                <a:off x="1640100" y="1829850"/>
                <a:ext cx="65880" cy="73800"/>
              </p14:xfrm>
            </p:contentPart>
          </mc:Choice>
          <mc:Fallback xmlns="">
            <p:pic>
              <p:nvPicPr>
                <p:cNvPr id="45" name="Encre 44">
                  <a:extLst>
                    <a:ext uri="{FF2B5EF4-FFF2-40B4-BE49-F238E27FC236}">
                      <a16:creationId xmlns:a16="http://schemas.microsoft.com/office/drawing/2014/main" id="{70B28FC1-771B-4A6A-A331-465BBD8574C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31460" y="1820850"/>
                  <a:ext cx="83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6" name="Encre 45">
                  <a:extLst>
                    <a:ext uri="{FF2B5EF4-FFF2-40B4-BE49-F238E27FC236}">
                      <a16:creationId xmlns:a16="http://schemas.microsoft.com/office/drawing/2014/main" id="{660FCE1F-9BFA-43E8-82CF-018567F9A544}"/>
                    </a:ext>
                  </a:extLst>
                </p14:cNvPr>
                <p14:cNvContentPartPr/>
                <p14:nvPr/>
              </p14:nvContentPartPr>
              <p14:xfrm>
                <a:off x="1745220" y="1879890"/>
                <a:ext cx="35640" cy="86760"/>
              </p14:xfrm>
            </p:contentPart>
          </mc:Choice>
          <mc:Fallback xmlns="">
            <p:pic>
              <p:nvPicPr>
                <p:cNvPr id="46" name="Encre 45">
                  <a:extLst>
                    <a:ext uri="{FF2B5EF4-FFF2-40B4-BE49-F238E27FC236}">
                      <a16:creationId xmlns:a16="http://schemas.microsoft.com/office/drawing/2014/main" id="{660FCE1F-9BFA-43E8-82CF-018567F9A54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36220" y="1870890"/>
                  <a:ext cx="53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7" name="Encre 46">
                  <a:extLst>
                    <a:ext uri="{FF2B5EF4-FFF2-40B4-BE49-F238E27FC236}">
                      <a16:creationId xmlns:a16="http://schemas.microsoft.com/office/drawing/2014/main" id="{5A075722-DAE0-400B-B206-5432BCE0EE53}"/>
                    </a:ext>
                  </a:extLst>
                </p14:cNvPr>
                <p14:cNvContentPartPr/>
                <p14:nvPr/>
              </p14:nvContentPartPr>
              <p14:xfrm>
                <a:off x="1814700" y="1841730"/>
                <a:ext cx="86760" cy="23400"/>
              </p14:xfrm>
            </p:contentPart>
          </mc:Choice>
          <mc:Fallback xmlns="">
            <p:pic>
              <p:nvPicPr>
                <p:cNvPr id="47" name="Encre 46">
                  <a:extLst>
                    <a:ext uri="{FF2B5EF4-FFF2-40B4-BE49-F238E27FC236}">
                      <a16:creationId xmlns:a16="http://schemas.microsoft.com/office/drawing/2014/main" id="{5A075722-DAE0-400B-B206-5432BCE0EE5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06060" y="1832730"/>
                  <a:ext cx="104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8" name="Encre 47">
                  <a:extLst>
                    <a:ext uri="{FF2B5EF4-FFF2-40B4-BE49-F238E27FC236}">
                      <a16:creationId xmlns:a16="http://schemas.microsoft.com/office/drawing/2014/main" id="{56A56E15-9EB8-4099-AC79-B0827EE425D8}"/>
                    </a:ext>
                  </a:extLst>
                </p14:cNvPr>
                <p14:cNvContentPartPr/>
                <p14:nvPr/>
              </p14:nvContentPartPr>
              <p14:xfrm>
                <a:off x="1843140" y="1766130"/>
                <a:ext cx="82800" cy="13320"/>
              </p14:xfrm>
            </p:contentPart>
          </mc:Choice>
          <mc:Fallback xmlns="">
            <p:pic>
              <p:nvPicPr>
                <p:cNvPr id="48" name="Encre 47">
                  <a:extLst>
                    <a:ext uri="{FF2B5EF4-FFF2-40B4-BE49-F238E27FC236}">
                      <a16:creationId xmlns:a16="http://schemas.microsoft.com/office/drawing/2014/main" id="{56A56E15-9EB8-4099-AC79-B0827EE425D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34500" y="1757130"/>
                  <a:ext cx="100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0" name="Encre 49">
                  <a:extLst>
                    <a:ext uri="{FF2B5EF4-FFF2-40B4-BE49-F238E27FC236}">
                      <a16:creationId xmlns:a16="http://schemas.microsoft.com/office/drawing/2014/main" id="{760F8013-992A-4468-BBA9-D25D52C9E3A3}"/>
                    </a:ext>
                  </a:extLst>
                </p14:cNvPr>
                <p14:cNvContentPartPr/>
                <p14:nvPr/>
              </p14:nvContentPartPr>
              <p14:xfrm>
                <a:off x="1802820" y="1693050"/>
                <a:ext cx="19440" cy="10440"/>
              </p14:xfrm>
            </p:contentPart>
          </mc:Choice>
          <mc:Fallback xmlns="">
            <p:pic>
              <p:nvPicPr>
                <p:cNvPr id="50" name="Encre 49">
                  <a:extLst>
                    <a:ext uri="{FF2B5EF4-FFF2-40B4-BE49-F238E27FC236}">
                      <a16:creationId xmlns:a16="http://schemas.microsoft.com/office/drawing/2014/main" id="{760F8013-992A-4468-BBA9-D25D52C9E3A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93820" y="1684410"/>
                  <a:ext cx="37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1" name="Encre 50">
                  <a:extLst>
                    <a:ext uri="{FF2B5EF4-FFF2-40B4-BE49-F238E27FC236}">
                      <a16:creationId xmlns:a16="http://schemas.microsoft.com/office/drawing/2014/main" id="{1A4C1546-AAFA-41EE-AD82-BB39FC6D51E5}"/>
                    </a:ext>
                  </a:extLst>
                </p14:cNvPr>
                <p14:cNvContentPartPr/>
                <p14:nvPr/>
              </p14:nvContentPartPr>
              <p14:xfrm>
                <a:off x="1814340" y="1644450"/>
                <a:ext cx="83160" cy="62640"/>
              </p14:xfrm>
            </p:contentPart>
          </mc:Choice>
          <mc:Fallback xmlns="">
            <p:pic>
              <p:nvPicPr>
                <p:cNvPr id="51" name="Encre 50">
                  <a:extLst>
                    <a:ext uri="{FF2B5EF4-FFF2-40B4-BE49-F238E27FC236}">
                      <a16:creationId xmlns:a16="http://schemas.microsoft.com/office/drawing/2014/main" id="{1A4C1546-AAFA-41EE-AD82-BB39FC6D51E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05700" y="1635810"/>
                  <a:ext cx="100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2" name="Encre 51">
                  <a:extLst>
                    <a:ext uri="{FF2B5EF4-FFF2-40B4-BE49-F238E27FC236}">
                      <a16:creationId xmlns:a16="http://schemas.microsoft.com/office/drawing/2014/main" id="{F19AC9C0-F164-43EE-A697-9359355B76CD}"/>
                    </a:ext>
                  </a:extLst>
                </p14:cNvPr>
                <p14:cNvContentPartPr/>
                <p14:nvPr/>
              </p14:nvContentPartPr>
              <p14:xfrm>
                <a:off x="1739100" y="1601610"/>
                <a:ext cx="29160" cy="81000"/>
              </p14:xfrm>
            </p:contentPart>
          </mc:Choice>
          <mc:Fallback xmlns="">
            <p:pic>
              <p:nvPicPr>
                <p:cNvPr id="52" name="Encre 51">
                  <a:extLst>
                    <a:ext uri="{FF2B5EF4-FFF2-40B4-BE49-F238E27FC236}">
                      <a16:creationId xmlns:a16="http://schemas.microsoft.com/office/drawing/2014/main" id="{F19AC9C0-F164-43EE-A697-9359355B76C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730100" y="1592610"/>
                  <a:ext cx="46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3" name="Encre 52">
                  <a:extLst>
                    <a:ext uri="{FF2B5EF4-FFF2-40B4-BE49-F238E27FC236}">
                      <a16:creationId xmlns:a16="http://schemas.microsoft.com/office/drawing/2014/main" id="{9349389D-E81C-4B6F-B1AC-FFF0C6328C99}"/>
                    </a:ext>
                  </a:extLst>
                </p14:cNvPr>
                <p14:cNvContentPartPr/>
                <p14:nvPr/>
              </p14:nvContentPartPr>
              <p14:xfrm>
                <a:off x="1623180" y="1664250"/>
                <a:ext cx="65880" cy="46080"/>
              </p14:xfrm>
            </p:contentPart>
          </mc:Choice>
          <mc:Fallback xmlns="">
            <p:pic>
              <p:nvPicPr>
                <p:cNvPr id="53" name="Encre 52">
                  <a:extLst>
                    <a:ext uri="{FF2B5EF4-FFF2-40B4-BE49-F238E27FC236}">
                      <a16:creationId xmlns:a16="http://schemas.microsoft.com/office/drawing/2014/main" id="{9349389D-E81C-4B6F-B1AC-FFF0C6328C9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14180" y="1655250"/>
                  <a:ext cx="83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906604D8-6EDA-47A5-99F7-497A9A970669}"/>
                    </a:ext>
                  </a:extLst>
                </p14:cNvPr>
                <p14:cNvContentPartPr/>
                <p14:nvPr/>
              </p14:nvContentPartPr>
              <p14:xfrm>
                <a:off x="1579980" y="1778370"/>
                <a:ext cx="74160" cy="180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906604D8-6EDA-47A5-99F7-497A9A97066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571340" y="1769370"/>
                  <a:ext cx="91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7" name="Encre 66">
                  <a:extLst>
                    <a:ext uri="{FF2B5EF4-FFF2-40B4-BE49-F238E27FC236}">
                      <a16:creationId xmlns:a16="http://schemas.microsoft.com/office/drawing/2014/main" id="{12693AAF-8B73-4848-9C37-D169C52C77AC}"/>
                    </a:ext>
                  </a:extLst>
                </p14:cNvPr>
                <p14:cNvContentPartPr/>
                <p14:nvPr/>
              </p14:nvContentPartPr>
              <p14:xfrm>
                <a:off x="1953300" y="1858290"/>
                <a:ext cx="307440" cy="274320"/>
              </p14:xfrm>
            </p:contentPart>
          </mc:Choice>
          <mc:Fallback xmlns="">
            <p:pic>
              <p:nvPicPr>
                <p:cNvPr id="67" name="Encre 66">
                  <a:extLst>
                    <a:ext uri="{FF2B5EF4-FFF2-40B4-BE49-F238E27FC236}">
                      <a16:creationId xmlns:a16="http://schemas.microsoft.com/office/drawing/2014/main" id="{12693AAF-8B73-4848-9C37-D169C52C77A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944660" y="1849290"/>
                  <a:ext cx="325080" cy="29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9" name="Encre 68">
                <a:extLst>
                  <a:ext uri="{FF2B5EF4-FFF2-40B4-BE49-F238E27FC236}">
                    <a16:creationId xmlns:a16="http://schemas.microsoft.com/office/drawing/2014/main" id="{DCA6BD47-54B2-440D-9AFE-87A0F7757D0A}"/>
                  </a:ext>
                </a:extLst>
              </p14:cNvPr>
              <p14:cNvContentPartPr/>
              <p14:nvPr/>
            </p14:nvContentPartPr>
            <p14:xfrm>
              <a:off x="2286300" y="1742370"/>
              <a:ext cx="409320" cy="384120"/>
            </p14:xfrm>
          </p:contentPart>
        </mc:Choice>
        <mc:Fallback xmlns="">
          <p:pic>
            <p:nvPicPr>
              <p:cNvPr id="69" name="Encre 68">
                <a:extLst>
                  <a:ext uri="{FF2B5EF4-FFF2-40B4-BE49-F238E27FC236}">
                    <a16:creationId xmlns:a16="http://schemas.microsoft.com/office/drawing/2014/main" id="{DCA6BD47-54B2-440D-9AFE-87A0F7757D0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77300" y="1733370"/>
                <a:ext cx="4269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" name="Encre 69">
                <a:extLst>
                  <a:ext uri="{FF2B5EF4-FFF2-40B4-BE49-F238E27FC236}">
                    <a16:creationId xmlns:a16="http://schemas.microsoft.com/office/drawing/2014/main" id="{055E1272-E8E5-4F49-A8BD-B417CBA6ABA8}"/>
                  </a:ext>
                </a:extLst>
              </p14:cNvPr>
              <p14:cNvContentPartPr/>
              <p14:nvPr/>
            </p14:nvContentPartPr>
            <p14:xfrm>
              <a:off x="2089740" y="1927410"/>
              <a:ext cx="59040" cy="76680"/>
            </p14:xfrm>
          </p:contentPart>
        </mc:Choice>
        <mc:Fallback xmlns="">
          <p:pic>
            <p:nvPicPr>
              <p:cNvPr id="70" name="Encre 69">
                <a:extLst>
                  <a:ext uri="{FF2B5EF4-FFF2-40B4-BE49-F238E27FC236}">
                    <a16:creationId xmlns:a16="http://schemas.microsoft.com/office/drawing/2014/main" id="{055E1272-E8E5-4F49-A8BD-B417CBA6ABA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080740" y="1918770"/>
                <a:ext cx="766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1" name="Encre 70">
                <a:extLst>
                  <a:ext uri="{FF2B5EF4-FFF2-40B4-BE49-F238E27FC236}">
                    <a16:creationId xmlns:a16="http://schemas.microsoft.com/office/drawing/2014/main" id="{553AEEA4-3CFD-49F8-934C-E90192CFCD6B}"/>
                  </a:ext>
                </a:extLst>
              </p14:cNvPr>
              <p14:cNvContentPartPr/>
              <p14:nvPr/>
            </p14:nvContentPartPr>
            <p14:xfrm>
              <a:off x="2430300" y="1912290"/>
              <a:ext cx="82440" cy="71640"/>
            </p14:xfrm>
          </p:contentPart>
        </mc:Choice>
        <mc:Fallback xmlns="">
          <p:pic>
            <p:nvPicPr>
              <p:cNvPr id="71" name="Encre 70">
                <a:extLst>
                  <a:ext uri="{FF2B5EF4-FFF2-40B4-BE49-F238E27FC236}">
                    <a16:creationId xmlns:a16="http://schemas.microsoft.com/office/drawing/2014/main" id="{553AEEA4-3CFD-49F8-934C-E90192CFCD6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21300" y="1903650"/>
                <a:ext cx="1000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2" name="Encre 71">
                <a:extLst>
                  <a:ext uri="{FF2B5EF4-FFF2-40B4-BE49-F238E27FC236}">
                    <a16:creationId xmlns:a16="http://schemas.microsoft.com/office/drawing/2014/main" id="{B33D7794-38A2-4AFC-86F4-C5262642035C}"/>
                  </a:ext>
                </a:extLst>
              </p14:cNvPr>
              <p14:cNvContentPartPr/>
              <p14:nvPr/>
            </p14:nvContentPartPr>
            <p14:xfrm>
              <a:off x="2722579" y="1498556"/>
              <a:ext cx="208080" cy="173160"/>
            </p14:xfrm>
          </p:contentPart>
        </mc:Choice>
        <mc:Fallback xmlns="">
          <p:pic>
            <p:nvPicPr>
              <p:cNvPr id="72" name="Encre 71">
                <a:extLst>
                  <a:ext uri="{FF2B5EF4-FFF2-40B4-BE49-F238E27FC236}">
                    <a16:creationId xmlns:a16="http://schemas.microsoft.com/office/drawing/2014/main" id="{B33D7794-38A2-4AFC-86F4-C5262642035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13579" y="1489556"/>
                <a:ext cx="225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3" name="Encre 72">
                <a:extLst>
                  <a:ext uri="{FF2B5EF4-FFF2-40B4-BE49-F238E27FC236}">
                    <a16:creationId xmlns:a16="http://schemas.microsoft.com/office/drawing/2014/main" id="{E25E874E-8A5A-4193-AFA8-A2690F55BE2A}"/>
                  </a:ext>
                </a:extLst>
              </p14:cNvPr>
              <p14:cNvContentPartPr/>
              <p14:nvPr/>
            </p14:nvContentPartPr>
            <p14:xfrm>
              <a:off x="2856499" y="1564796"/>
              <a:ext cx="235800" cy="123480"/>
            </p14:xfrm>
          </p:contentPart>
        </mc:Choice>
        <mc:Fallback xmlns="">
          <p:pic>
            <p:nvPicPr>
              <p:cNvPr id="73" name="Encre 72">
                <a:extLst>
                  <a:ext uri="{FF2B5EF4-FFF2-40B4-BE49-F238E27FC236}">
                    <a16:creationId xmlns:a16="http://schemas.microsoft.com/office/drawing/2014/main" id="{E25E874E-8A5A-4193-AFA8-A2690F55BE2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847499" y="1556156"/>
                <a:ext cx="253440" cy="14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e 78">
            <a:extLst>
              <a:ext uri="{FF2B5EF4-FFF2-40B4-BE49-F238E27FC236}">
                <a16:creationId xmlns:a16="http://schemas.microsoft.com/office/drawing/2014/main" id="{2A6F8696-0BEA-4195-9CF9-D2F67BD4598F}"/>
              </a:ext>
            </a:extLst>
          </p:cNvPr>
          <p:cNvGrpSpPr/>
          <p:nvPr/>
        </p:nvGrpSpPr>
        <p:grpSpPr>
          <a:xfrm>
            <a:off x="2676499" y="1417556"/>
            <a:ext cx="144000" cy="139680"/>
            <a:chOff x="2676499" y="1417556"/>
            <a:chExt cx="144000" cy="13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4" name="Encre 73">
                  <a:extLst>
                    <a:ext uri="{FF2B5EF4-FFF2-40B4-BE49-F238E27FC236}">
                      <a16:creationId xmlns:a16="http://schemas.microsoft.com/office/drawing/2014/main" id="{29E98FB9-A856-48D3-8A2E-377EE517E00B}"/>
                    </a:ext>
                  </a:extLst>
                </p14:cNvPr>
                <p14:cNvContentPartPr/>
                <p14:nvPr/>
              </p14:nvContentPartPr>
              <p14:xfrm>
                <a:off x="2676499" y="1417556"/>
                <a:ext cx="144000" cy="139680"/>
              </p14:xfrm>
            </p:contentPart>
          </mc:Choice>
          <mc:Fallback xmlns="">
            <p:pic>
              <p:nvPicPr>
                <p:cNvPr id="74" name="Encre 73">
                  <a:extLst>
                    <a:ext uri="{FF2B5EF4-FFF2-40B4-BE49-F238E27FC236}">
                      <a16:creationId xmlns:a16="http://schemas.microsoft.com/office/drawing/2014/main" id="{29E98FB9-A856-48D3-8A2E-377EE517E00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67859" y="1408916"/>
                  <a:ext cx="161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5" name="Encre 74">
                  <a:extLst>
                    <a:ext uri="{FF2B5EF4-FFF2-40B4-BE49-F238E27FC236}">
                      <a16:creationId xmlns:a16="http://schemas.microsoft.com/office/drawing/2014/main" id="{89433E4D-6D64-4CAF-A5C0-2AC0766D7F27}"/>
                    </a:ext>
                  </a:extLst>
                </p14:cNvPr>
                <p14:cNvContentPartPr/>
                <p14:nvPr/>
              </p14:nvContentPartPr>
              <p14:xfrm>
                <a:off x="2713939" y="1455716"/>
                <a:ext cx="34200" cy="29520"/>
              </p14:xfrm>
            </p:contentPart>
          </mc:Choice>
          <mc:Fallback xmlns="">
            <p:pic>
              <p:nvPicPr>
                <p:cNvPr id="75" name="Encre 74">
                  <a:extLst>
                    <a:ext uri="{FF2B5EF4-FFF2-40B4-BE49-F238E27FC236}">
                      <a16:creationId xmlns:a16="http://schemas.microsoft.com/office/drawing/2014/main" id="{89433E4D-6D64-4CAF-A5C0-2AC0766D7F2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04939" y="1446716"/>
                  <a:ext cx="51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6" name="Encre 75">
                  <a:extLst>
                    <a:ext uri="{FF2B5EF4-FFF2-40B4-BE49-F238E27FC236}">
                      <a16:creationId xmlns:a16="http://schemas.microsoft.com/office/drawing/2014/main" id="{377ED04A-DBBA-46F0-A5A4-AEB129919BD6}"/>
                    </a:ext>
                  </a:extLst>
                </p14:cNvPr>
                <p14:cNvContentPartPr/>
                <p14:nvPr/>
              </p14:nvContentPartPr>
              <p14:xfrm>
                <a:off x="2738779" y="1470116"/>
                <a:ext cx="45720" cy="29160"/>
              </p14:xfrm>
            </p:contentPart>
          </mc:Choice>
          <mc:Fallback xmlns="">
            <p:pic>
              <p:nvPicPr>
                <p:cNvPr id="76" name="Encre 75">
                  <a:extLst>
                    <a:ext uri="{FF2B5EF4-FFF2-40B4-BE49-F238E27FC236}">
                      <a16:creationId xmlns:a16="http://schemas.microsoft.com/office/drawing/2014/main" id="{377ED04A-DBBA-46F0-A5A4-AEB129919BD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730139" y="1461476"/>
                  <a:ext cx="63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8" name="Encre 77">
                  <a:extLst>
                    <a:ext uri="{FF2B5EF4-FFF2-40B4-BE49-F238E27FC236}">
                      <a16:creationId xmlns:a16="http://schemas.microsoft.com/office/drawing/2014/main" id="{7CDC3BA0-3B02-4A41-9F53-5AB106264E0D}"/>
                    </a:ext>
                  </a:extLst>
                </p14:cNvPr>
                <p14:cNvContentPartPr/>
                <p14:nvPr/>
              </p14:nvContentPartPr>
              <p14:xfrm>
                <a:off x="2716819" y="1442036"/>
                <a:ext cx="68400" cy="67680"/>
              </p14:xfrm>
            </p:contentPart>
          </mc:Choice>
          <mc:Fallback xmlns="">
            <p:pic>
              <p:nvPicPr>
                <p:cNvPr id="78" name="Encre 77">
                  <a:extLst>
                    <a:ext uri="{FF2B5EF4-FFF2-40B4-BE49-F238E27FC236}">
                      <a16:creationId xmlns:a16="http://schemas.microsoft.com/office/drawing/2014/main" id="{7CDC3BA0-3B02-4A41-9F53-5AB106264E0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708179" y="1433396"/>
                  <a:ext cx="8604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740CCE62-3A93-4CD0-BB1B-CDD4D90D965E}"/>
              </a:ext>
            </a:extLst>
          </p:cNvPr>
          <p:cNvGrpSpPr/>
          <p:nvPr/>
        </p:nvGrpSpPr>
        <p:grpSpPr>
          <a:xfrm>
            <a:off x="2907979" y="1586756"/>
            <a:ext cx="123480" cy="56880"/>
            <a:chOff x="2907979" y="1586756"/>
            <a:chExt cx="123480" cy="5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0" name="Encre 79">
                  <a:extLst>
                    <a:ext uri="{FF2B5EF4-FFF2-40B4-BE49-F238E27FC236}">
                      <a16:creationId xmlns:a16="http://schemas.microsoft.com/office/drawing/2014/main" id="{13A0C96E-296C-46BF-87F2-F1A8452D97E4}"/>
                    </a:ext>
                  </a:extLst>
                </p14:cNvPr>
                <p14:cNvContentPartPr/>
                <p14:nvPr/>
              </p14:nvContentPartPr>
              <p14:xfrm>
                <a:off x="2913379" y="1586756"/>
                <a:ext cx="44640" cy="36720"/>
              </p14:xfrm>
            </p:contentPart>
          </mc:Choice>
          <mc:Fallback xmlns="">
            <p:pic>
              <p:nvPicPr>
                <p:cNvPr id="80" name="Encre 79">
                  <a:extLst>
                    <a:ext uri="{FF2B5EF4-FFF2-40B4-BE49-F238E27FC236}">
                      <a16:creationId xmlns:a16="http://schemas.microsoft.com/office/drawing/2014/main" id="{13A0C96E-296C-46BF-87F2-F1A8452D97E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04379" y="1577756"/>
                  <a:ext cx="62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1" name="Encre 80">
                  <a:extLst>
                    <a:ext uri="{FF2B5EF4-FFF2-40B4-BE49-F238E27FC236}">
                      <a16:creationId xmlns:a16="http://schemas.microsoft.com/office/drawing/2014/main" id="{C46A60FE-ADDE-4B74-BBC1-C24142056326}"/>
                    </a:ext>
                  </a:extLst>
                </p14:cNvPr>
                <p14:cNvContentPartPr/>
                <p14:nvPr/>
              </p14:nvContentPartPr>
              <p14:xfrm>
                <a:off x="2968819" y="1596116"/>
                <a:ext cx="41400" cy="42120"/>
              </p14:xfrm>
            </p:contentPart>
          </mc:Choice>
          <mc:Fallback xmlns="">
            <p:pic>
              <p:nvPicPr>
                <p:cNvPr id="81" name="Encre 80">
                  <a:extLst>
                    <a:ext uri="{FF2B5EF4-FFF2-40B4-BE49-F238E27FC236}">
                      <a16:creationId xmlns:a16="http://schemas.microsoft.com/office/drawing/2014/main" id="{C46A60FE-ADDE-4B74-BBC1-C2414205632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59819" y="1587116"/>
                  <a:ext cx="59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2" name="Encre 81">
                  <a:extLst>
                    <a:ext uri="{FF2B5EF4-FFF2-40B4-BE49-F238E27FC236}">
                      <a16:creationId xmlns:a16="http://schemas.microsoft.com/office/drawing/2014/main" id="{387622BE-7518-4C20-872E-0D8320D5CE68}"/>
                    </a:ext>
                  </a:extLst>
                </p14:cNvPr>
                <p14:cNvContentPartPr/>
                <p14:nvPr/>
              </p14:nvContentPartPr>
              <p14:xfrm>
                <a:off x="2907979" y="1596116"/>
                <a:ext cx="123480" cy="47520"/>
              </p14:xfrm>
            </p:contentPart>
          </mc:Choice>
          <mc:Fallback xmlns="">
            <p:pic>
              <p:nvPicPr>
                <p:cNvPr id="82" name="Encre 81">
                  <a:extLst>
                    <a:ext uri="{FF2B5EF4-FFF2-40B4-BE49-F238E27FC236}">
                      <a16:creationId xmlns:a16="http://schemas.microsoft.com/office/drawing/2014/main" id="{387622BE-7518-4C20-872E-0D8320D5CE6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98979" y="1587116"/>
                  <a:ext cx="14112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9" name="Encre 98">
                <a:extLst>
                  <a:ext uri="{FF2B5EF4-FFF2-40B4-BE49-F238E27FC236}">
                    <a16:creationId xmlns:a16="http://schemas.microsoft.com/office/drawing/2014/main" id="{1369D5D1-9815-4100-97B0-2A6B0CCA23B6}"/>
                  </a:ext>
                </a:extLst>
              </p14:cNvPr>
              <p14:cNvContentPartPr/>
              <p14:nvPr/>
            </p14:nvContentPartPr>
            <p14:xfrm>
              <a:off x="8278862" y="2148515"/>
              <a:ext cx="1051200" cy="93600"/>
            </p14:xfrm>
          </p:contentPart>
        </mc:Choice>
        <mc:Fallback xmlns="">
          <p:pic>
            <p:nvPicPr>
              <p:cNvPr id="99" name="Encre 98">
                <a:extLst>
                  <a:ext uri="{FF2B5EF4-FFF2-40B4-BE49-F238E27FC236}">
                    <a16:creationId xmlns:a16="http://schemas.microsoft.com/office/drawing/2014/main" id="{1369D5D1-9815-4100-97B0-2A6B0CCA23B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70222" y="2139875"/>
                <a:ext cx="10688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0" name="Encre 109">
                <a:extLst>
                  <a:ext uri="{FF2B5EF4-FFF2-40B4-BE49-F238E27FC236}">
                    <a16:creationId xmlns:a16="http://schemas.microsoft.com/office/drawing/2014/main" id="{9AE476A1-4E22-41AC-B320-FE15EB47CB49}"/>
                  </a:ext>
                </a:extLst>
              </p14:cNvPr>
              <p14:cNvContentPartPr/>
              <p14:nvPr/>
            </p14:nvContentPartPr>
            <p14:xfrm rot="881996">
              <a:off x="8472111" y="1784285"/>
              <a:ext cx="328811" cy="293389"/>
            </p14:xfrm>
          </p:contentPart>
        </mc:Choice>
        <mc:Fallback xmlns="">
          <p:pic>
            <p:nvPicPr>
              <p:cNvPr id="110" name="Encre 109">
                <a:extLst>
                  <a:ext uri="{FF2B5EF4-FFF2-40B4-BE49-F238E27FC236}">
                    <a16:creationId xmlns:a16="http://schemas.microsoft.com/office/drawing/2014/main" id="{9AE476A1-4E22-41AC-B320-FE15EB47CB4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 rot="881996">
                <a:off x="8463468" y="1775285"/>
                <a:ext cx="346458" cy="311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1" name="Encre 110">
                <a:extLst>
                  <a:ext uri="{FF2B5EF4-FFF2-40B4-BE49-F238E27FC236}">
                    <a16:creationId xmlns:a16="http://schemas.microsoft.com/office/drawing/2014/main" id="{36B476EF-CF04-4C6F-8F20-2291DCCC074A}"/>
                  </a:ext>
                </a:extLst>
              </p14:cNvPr>
              <p14:cNvContentPartPr/>
              <p14:nvPr/>
            </p14:nvContentPartPr>
            <p14:xfrm rot="16661208">
              <a:off x="8548486" y="1720229"/>
              <a:ext cx="409320" cy="384120"/>
            </p14:xfrm>
          </p:contentPart>
        </mc:Choice>
        <mc:Fallback xmlns="">
          <p:pic>
            <p:nvPicPr>
              <p:cNvPr id="111" name="Encre 110">
                <a:extLst>
                  <a:ext uri="{FF2B5EF4-FFF2-40B4-BE49-F238E27FC236}">
                    <a16:creationId xmlns:a16="http://schemas.microsoft.com/office/drawing/2014/main" id="{36B476EF-CF04-4C6F-8F20-2291DCCC074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 rot="16661208">
                <a:off x="8539486" y="1711229"/>
                <a:ext cx="4269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12" name="Encre 111">
                <a:extLst>
                  <a:ext uri="{FF2B5EF4-FFF2-40B4-BE49-F238E27FC236}">
                    <a16:creationId xmlns:a16="http://schemas.microsoft.com/office/drawing/2014/main" id="{0A73CE05-11D7-46C7-A8DD-7506C2619D3C}"/>
                  </a:ext>
                </a:extLst>
              </p14:cNvPr>
              <p14:cNvContentPartPr/>
              <p14:nvPr/>
            </p14:nvContentPartPr>
            <p14:xfrm>
              <a:off x="8610562" y="1873949"/>
              <a:ext cx="59040" cy="76680"/>
            </p14:xfrm>
          </p:contentPart>
        </mc:Choice>
        <mc:Fallback xmlns="">
          <p:pic>
            <p:nvPicPr>
              <p:cNvPr id="112" name="Encre 111">
                <a:extLst>
                  <a:ext uri="{FF2B5EF4-FFF2-40B4-BE49-F238E27FC236}">
                    <a16:creationId xmlns:a16="http://schemas.microsoft.com/office/drawing/2014/main" id="{0A73CE05-11D7-46C7-A8DD-7506C2619D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601562" y="1865309"/>
                <a:ext cx="766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3" name="Encre 112">
                <a:extLst>
                  <a:ext uri="{FF2B5EF4-FFF2-40B4-BE49-F238E27FC236}">
                    <a16:creationId xmlns:a16="http://schemas.microsoft.com/office/drawing/2014/main" id="{B567FD92-B6F3-47FC-BCC9-94EABA969E79}"/>
                  </a:ext>
                </a:extLst>
              </p14:cNvPr>
              <p14:cNvContentPartPr/>
              <p14:nvPr/>
            </p14:nvContentPartPr>
            <p14:xfrm rot="17485543">
              <a:off x="8738306" y="1907094"/>
              <a:ext cx="82440" cy="71640"/>
            </p14:xfrm>
          </p:contentPart>
        </mc:Choice>
        <mc:Fallback xmlns="">
          <p:pic>
            <p:nvPicPr>
              <p:cNvPr id="113" name="Encre 112">
                <a:extLst>
                  <a:ext uri="{FF2B5EF4-FFF2-40B4-BE49-F238E27FC236}">
                    <a16:creationId xmlns:a16="http://schemas.microsoft.com/office/drawing/2014/main" id="{B567FD92-B6F3-47FC-BCC9-94EABA969E7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 rot="17485543">
                <a:off x="8729306" y="1898454"/>
                <a:ext cx="1000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4" name="Encre 83">
                <a:extLst>
                  <a:ext uri="{FF2B5EF4-FFF2-40B4-BE49-F238E27FC236}">
                    <a16:creationId xmlns:a16="http://schemas.microsoft.com/office/drawing/2014/main" id="{860C2759-6BCE-4291-BD9A-E768674AEDAF}"/>
                  </a:ext>
                </a:extLst>
              </p14:cNvPr>
              <p14:cNvContentPartPr/>
              <p14:nvPr/>
            </p14:nvContentPartPr>
            <p14:xfrm>
              <a:off x="8406690" y="1531080"/>
              <a:ext cx="153720" cy="165600"/>
            </p14:xfrm>
          </p:contentPart>
        </mc:Choice>
        <mc:Fallback xmlns="">
          <p:pic>
            <p:nvPicPr>
              <p:cNvPr id="84" name="Encre 83">
                <a:extLst>
                  <a:ext uri="{FF2B5EF4-FFF2-40B4-BE49-F238E27FC236}">
                    <a16:creationId xmlns:a16="http://schemas.microsoft.com/office/drawing/2014/main" id="{860C2759-6BCE-4291-BD9A-E768674AEDA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398050" y="1522440"/>
                <a:ext cx="1713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6" name="Encre 85">
                <a:extLst>
                  <a:ext uri="{FF2B5EF4-FFF2-40B4-BE49-F238E27FC236}">
                    <a16:creationId xmlns:a16="http://schemas.microsoft.com/office/drawing/2014/main" id="{77B2B54C-1CF9-46CB-BA6D-DB8873F8FEC8}"/>
                  </a:ext>
                </a:extLst>
              </p14:cNvPr>
              <p14:cNvContentPartPr/>
              <p14:nvPr/>
            </p14:nvContentPartPr>
            <p14:xfrm>
              <a:off x="8295090" y="1602720"/>
              <a:ext cx="150840" cy="135720"/>
            </p14:xfrm>
          </p:contentPart>
        </mc:Choice>
        <mc:Fallback xmlns="">
          <p:pic>
            <p:nvPicPr>
              <p:cNvPr id="86" name="Encre 85">
                <a:extLst>
                  <a:ext uri="{FF2B5EF4-FFF2-40B4-BE49-F238E27FC236}">
                    <a16:creationId xmlns:a16="http://schemas.microsoft.com/office/drawing/2014/main" id="{77B2B54C-1CF9-46CB-BA6D-DB8873F8FEC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286450" y="1593720"/>
                <a:ext cx="1684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21" name="Encre 120">
                <a:extLst>
                  <a:ext uri="{FF2B5EF4-FFF2-40B4-BE49-F238E27FC236}">
                    <a16:creationId xmlns:a16="http://schemas.microsoft.com/office/drawing/2014/main" id="{FCDA21E8-8475-4F55-BA06-9F1697E27F94}"/>
                  </a:ext>
                </a:extLst>
              </p14:cNvPr>
              <p14:cNvContentPartPr/>
              <p14:nvPr/>
            </p14:nvContentPartPr>
            <p14:xfrm>
              <a:off x="8317050" y="1644840"/>
              <a:ext cx="88560" cy="55800"/>
            </p14:xfrm>
          </p:contentPart>
        </mc:Choice>
        <mc:Fallback xmlns="">
          <p:pic>
            <p:nvPicPr>
              <p:cNvPr id="121" name="Encre 120">
                <a:extLst>
                  <a:ext uri="{FF2B5EF4-FFF2-40B4-BE49-F238E27FC236}">
                    <a16:creationId xmlns:a16="http://schemas.microsoft.com/office/drawing/2014/main" id="{FCDA21E8-8475-4F55-BA06-9F1697E27F9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308410" y="1636200"/>
                <a:ext cx="1062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2" name="Encre 121">
                <a:extLst>
                  <a:ext uri="{FF2B5EF4-FFF2-40B4-BE49-F238E27FC236}">
                    <a16:creationId xmlns:a16="http://schemas.microsoft.com/office/drawing/2014/main" id="{44D4204A-FD23-405F-BEB9-B5C2B51679A1}"/>
                  </a:ext>
                </a:extLst>
              </p14:cNvPr>
              <p14:cNvContentPartPr/>
              <p14:nvPr/>
            </p14:nvContentPartPr>
            <p14:xfrm>
              <a:off x="8338290" y="1665720"/>
              <a:ext cx="22680" cy="28800"/>
            </p14:xfrm>
          </p:contentPart>
        </mc:Choice>
        <mc:Fallback xmlns="">
          <p:pic>
            <p:nvPicPr>
              <p:cNvPr id="122" name="Encre 121">
                <a:extLst>
                  <a:ext uri="{FF2B5EF4-FFF2-40B4-BE49-F238E27FC236}">
                    <a16:creationId xmlns:a16="http://schemas.microsoft.com/office/drawing/2014/main" id="{44D4204A-FD23-405F-BEB9-B5C2B51679A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329290" y="1656720"/>
                <a:ext cx="40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23" name="Encre 122">
                <a:extLst>
                  <a:ext uri="{FF2B5EF4-FFF2-40B4-BE49-F238E27FC236}">
                    <a16:creationId xmlns:a16="http://schemas.microsoft.com/office/drawing/2014/main" id="{4647BCF7-B59B-4328-8C8B-92E2D9601895}"/>
                  </a:ext>
                </a:extLst>
              </p14:cNvPr>
              <p14:cNvContentPartPr/>
              <p14:nvPr/>
            </p14:nvContentPartPr>
            <p14:xfrm>
              <a:off x="8366730" y="1644480"/>
              <a:ext cx="22320" cy="25560"/>
            </p14:xfrm>
          </p:contentPart>
        </mc:Choice>
        <mc:Fallback xmlns="">
          <p:pic>
            <p:nvPicPr>
              <p:cNvPr id="123" name="Encre 122">
                <a:extLst>
                  <a:ext uri="{FF2B5EF4-FFF2-40B4-BE49-F238E27FC236}">
                    <a16:creationId xmlns:a16="http://schemas.microsoft.com/office/drawing/2014/main" id="{4647BCF7-B59B-4328-8C8B-92E2D960189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358090" y="1635840"/>
                <a:ext cx="3996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e 141">
            <a:extLst>
              <a:ext uri="{FF2B5EF4-FFF2-40B4-BE49-F238E27FC236}">
                <a16:creationId xmlns:a16="http://schemas.microsoft.com/office/drawing/2014/main" id="{F178E3DC-531A-49DC-AA22-82321DA28218}"/>
              </a:ext>
            </a:extLst>
          </p:cNvPr>
          <p:cNvGrpSpPr/>
          <p:nvPr/>
        </p:nvGrpSpPr>
        <p:grpSpPr>
          <a:xfrm>
            <a:off x="8513970" y="1480680"/>
            <a:ext cx="120960" cy="108720"/>
            <a:chOff x="8513970" y="1480680"/>
            <a:chExt cx="120960" cy="10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35" name="Encre 134">
                  <a:extLst>
                    <a:ext uri="{FF2B5EF4-FFF2-40B4-BE49-F238E27FC236}">
                      <a16:creationId xmlns:a16="http://schemas.microsoft.com/office/drawing/2014/main" id="{C62AC51C-ED33-4106-AB3C-0AF6BC34D3EB}"/>
                    </a:ext>
                  </a:extLst>
                </p14:cNvPr>
                <p14:cNvContentPartPr/>
                <p14:nvPr/>
              </p14:nvContentPartPr>
              <p14:xfrm>
                <a:off x="8513970" y="1480680"/>
                <a:ext cx="120960" cy="108720"/>
              </p14:xfrm>
            </p:contentPart>
          </mc:Choice>
          <mc:Fallback xmlns="">
            <p:pic>
              <p:nvPicPr>
                <p:cNvPr id="135" name="Encre 134">
                  <a:extLst>
                    <a:ext uri="{FF2B5EF4-FFF2-40B4-BE49-F238E27FC236}">
                      <a16:creationId xmlns:a16="http://schemas.microsoft.com/office/drawing/2014/main" id="{C62AC51C-ED33-4106-AB3C-0AF6BC34D3E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04970" y="1471680"/>
                  <a:ext cx="138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36" name="Encre 135">
                  <a:extLst>
                    <a:ext uri="{FF2B5EF4-FFF2-40B4-BE49-F238E27FC236}">
                      <a16:creationId xmlns:a16="http://schemas.microsoft.com/office/drawing/2014/main" id="{F00B9D49-C34A-4F9D-BEA4-1494DF9E89D0}"/>
                    </a:ext>
                  </a:extLst>
                </p14:cNvPr>
                <p14:cNvContentPartPr/>
                <p14:nvPr/>
              </p14:nvContentPartPr>
              <p14:xfrm>
                <a:off x="8531970" y="1517400"/>
                <a:ext cx="63000" cy="41040"/>
              </p14:xfrm>
            </p:contentPart>
          </mc:Choice>
          <mc:Fallback xmlns="">
            <p:pic>
              <p:nvPicPr>
                <p:cNvPr id="136" name="Encre 135">
                  <a:extLst>
                    <a:ext uri="{FF2B5EF4-FFF2-40B4-BE49-F238E27FC236}">
                      <a16:creationId xmlns:a16="http://schemas.microsoft.com/office/drawing/2014/main" id="{F00B9D49-C34A-4F9D-BEA4-1494DF9E89D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522970" y="1508760"/>
                  <a:ext cx="80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37" name="Encre 136">
                  <a:extLst>
                    <a:ext uri="{FF2B5EF4-FFF2-40B4-BE49-F238E27FC236}">
                      <a16:creationId xmlns:a16="http://schemas.microsoft.com/office/drawing/2014/main" id="{AB828A4E-C277-490F-AAA3-90BA8182737A}"/>
                    </a:ext>
                  </a:extLst>
                </p14:cNvPr>
                <p14:cNvContentPartPr/>
                <p14:nvPr/>
              </p14:nvContentPartPr>
              <p14:xfrm>
                <a:off x="8547090" y="1523520"/>
                <a:ext cx="9000" cy="25920"/>
              </p14:xfrm>
            </p:contentPart>
          </mc:Choice>
          <mc:Fallback xmlns="">
            <p:pic>
              <p:nvPicPr>
                <p:cNvPr id="137" name="Encre 136">
                  <a:extLst>
                    <a:ext uri="{FF2B5EF4-FFF2-40B4-BE49-F238E27FC236}">
                      <a16:creationId xmlns:a16="http://schemas.microsoft.com/office/drawing/2014/main" id="{AB828A4E-C277-490F-AAA3-90BA8182737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38090" y="1514880"/>
                  <a:ext cx="26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38" name="Encre 137">
                  <a:extLst>
                    <a:ext uri="{FF2B5EF4-FFF2-40B4-BE49-F238E27FC236}">
                      <a16:creationId xmlns:a16="http://schemas.microsoft.com/office/drawing/2014/main" id="{5AF91344-8329-44F9-A0F7-5007071B4968}"/>
                    </a:ext>
                  </a:extLst>
                </p14:cNvPr>
                <p14:cNvContentPartPr/>
                <p14:nvPr/>
              </p14:nvContentPartPr>
              <p14:xfrm>
                <a:off x="8561850" y="1515600"/>
                <a:ext cx="22680" cy="25920"/>
              </p14:xfrm>
            </p:contentPart>
          </mc:Choice>
          <mc:Fallback xmlns="">
            <p:pic>
              <p:nvPicPr>
                <p:cNvPr id="138" name="Encre 137">
                  <a:extLst>
                    <a:ext uri="{FF2B5EF4-FFF2-40B4-BE49-F238E27FC236}">
                      <a16:creationId xmlns:a16="http://schemas.microsoft.com/office/drawing/2014/main" id="{5AF91344-8329-44F9-A0F7-5007071B496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553210" y="1506600"/>
                  <a:ext cx="40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39" name="Encre 138">
                  <a:extLst>
                    <a:ext uri="{FF2B5EF4-FFF2-40B4-BE49-F238E27FC236}">
                      <a16:creationId xmlns:a16="http://schemas.microsoft.com/office/drawing/2014/main" id="{C20D5F2E-801D-47D7-ACCF-4CE68873B861}"/>
                    </a:ext>
                  </a:extLst>
                </p14:cNvPr>
                <p14:cNvContentPartPr/>
                <p14:nvPr/>
              </p14:nvContentPartPr>
              <p14:xfrm>
                <a:off x="8554650" y="1539360"/>
                <a:ext cx="6840" cy="14400"/>
              </p14:xfrm>
            </p:contentPart>
          </mc:Choice>
          <mc:Fallback xmlns="">
            <p:pic>
              <p:nvPicPr>
                <p:cNvPr id="139" name="Encre 138">
                  <a:extLst>
                    <a:ext uri="{FF2B5EF4-FFF2-40B4-BE49-F238E27FC236}">
                      <a16:creationId xmlns:a16="http://schemas.microsoft.com/office/drawing/2014/main" id="{C20D5F2E-801D-47D7-ACCF-4CE68873B86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546010" y="1530720"/>
                  <a:ext cx="24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41" name="Encre 140">
                  <a:extLst>
                    <a:ext uri="{FF2B5EF4-FFF2-40B4-BE49-F238E27FC236}">
                      <a16:creationId xmlns:a16="http://schemas.microsoft.com/office/drawing/2014/main" id="{A6AE6142-5390-4C7C-A6FD-A9D4E1ED3E17}"/>
                    </a:ext>
                  </a:extLst>
                </p14:cNvPr>
                <p14:cNvContentPartPr/>
                <p14:nvPr/>
              </p14:nvContentPartPr>
              <p14:xfrm>
                <a:off x="8590650" y="1506600"/>
                <a:ext cx="20520" cy="11160"/>
              </p14:xfrm>
            </p:contentPart>
          </mc:Choice>
          <mc:Fallback xmlns="">
            <p:pic>
              <p:nvPicPr>
                <p:cNvPr id="141" name="Encre 140">
                  <a:extLst>
                    <a:ext uri="{FF2B5EF4-FFF2-40B4-BE49-F238E27FC236}">
                      <a16:creationId xmlns:a16="http://schemas.microsoft.com/office/drawing/2014/main" id="{A6AE6142-5390-4C7C-A6FD-A9D4E1ED3E1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582010" y="1497600"/>
                  <a:ext cx="38160" cy="28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7" name="Forme libre : forme 186">
            <a:extLst>
              <a:ext uri="{FF2B5EF4-FFF2-40B4-BE49-F238E27FC236}">
                <a16:creationId xmlns:a16="http://schemas.microsoft.com/office/drawing/2014/main" id="{307AD8FB-5FB0-4BF1-BA21-8B5E360A38B2}"/>
              </a:ext>
            </a:extLst>
          </p:cNvPr>
          <p:cNvSpPr/>
          <p:nvPr/>
        </p:nvSpPr>
        <p:spPr>
          <a:xfrm rot="5400000">
            <a:off x="8459165" y="3202244"/>
            <a:ext cx="6951076" cy="4847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8" name="Forme libre : forme 187">
            <a:extLst>
              <a:ext uri="{FF2B5EF4-FFF2-40B4-BE49-F238E27FC236}">
                <a16:creationId xmlns:a16="http://schemas.microsoft.com/office/drawing/2014/main" id="{DDBED7C6-18F9-43A8-A73A-EBCF69066529}"/>
              </a:ext>
            </a:extLst>
          </p:cNvPr>
          <p:cNvSpPr/>
          <p:nvPr/>
        </p:nvSpPr>
        <p:spPr>
          <a:xfrm rot="5400000">
            <a:off x="8524619" y="3197425"/>
            <a:ext cx="6865885" cy="455269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1380 w 2821240"/>
              <a:gd name="connsiteY1" fmla="*/ 563561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475" y="368199"/>
                  <a:pt x="1380" y="563561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9" name="Titre 1">
            <a:extLst>
              <a:ext uri="{FF2B5EF4-FFF2-40B4-BE49-F238E27FC236}">
                <a16:creationId xmlns:a16="http://schemas.microsoft.com/office/drawing/2014/main" id="{9A078231-1496-48E2-9472-1A79271ABD9F}"/>
              </a:ext>
            </a:extLst>
          </p:cNvPr>
          <p:cNvSpPr txBox="1">
            <a:spLocks/>
          </p:cNvSpPr>
          <p:nvPr/>
        </p:nvSpPr>
        <p:spPr>
          <a:xfrm rot="5400000">
            <a:off x="10265149" y="1354857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Introduction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90" name="Titre 1">
            <a:extLst>
              <a:ext uri="{FF2B5EF4-FFF2-40B4-BE49-F238E27FC236}">
                <a16:creationId xmlns:a16="http://schemas.microsoft.com/office/drawing/2014/main" id="{D09CAD9F-0DA0-4054-8B21-A09CC8AB0A38}"/>
              </a:ext>
            </a:extLst>
          </p:cNvPr>
          <p:cNvSpPr txBox="1">
            <a:spLocks/>
          </p:cNvSpPr>
          <p:nvPr/>
        </p:nvSpPr>
        <p:spPr>
          <a:xfrm rot="5400000">
            <a:off x="11220003" y="5575669"/>
            <a:ext cx="1567826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rgbClr val="4D4D4D"/>
                </a:solidFill>
                <a:latin typeface="Garamond" panose="02020404030301010803" pitchFamily="18" charset="0"/>
              </a:rPr>
              <a:t>Discussion</a:t>
            </a:r>
            <a:endParaRPr lang="fr-BE" sz="2400" dirty="0">
              <a:solidFill>
                <a:srgbClr val="4D4D4D"/>
              </a:solidFill>
              <a:latin typeface="Garamond" panose="02020404030301010803" pitchFamily="18" charset="0"/>
            </a:endParaRPr>
          </a:p>
        </p:txBody>
      </p:sp>
      <p:sp>
        <p:nvSpPr>
          <p:cNvPr id="191" name="Titre 1">
            <a:extLst>
              <a:ext uri="{FF2B5EF4-FFF2-40B4-BE49-F238E27FC236}">
                <a16:creationId xmlns:a16="http://schemas.microsoft.com/office/drawing/2014/main" id="{56FAE870-FB0C-48FD-A2F0-5F6C610E5D53}"/>
              </a:ext>
            </a:extLst>
          </p:cNvPr>
          <p:cNvSpPr txBox="1">
            <a:spLocks/>
          </p:cNvSpPr>
          <p:nvPr/>
        </p:nvSpPr>
        <p:spPr>
          <a:xfrm rot="5400000">
            <a:off x="10288456" y="4652749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rgbClr val="4D4D4D"/>
                </a:solidFill>
                <a:latin typeface="Garamond" panose="02020404030301010803" pitchFamily="18" charset="0"/>
              </a:rPr>
              <a:t>Assimilation</a:t>
            </a:r>
            <a:endParaRPr lang="fr-BE" sz="2400" dirty="0">
              <a:solidFill>
                <a:srgbClr val="4D4D4D"/>
              </a:solidFill>
              <a:latin typeface="Garamond" panose="02020404030301010803" pitchFamily="18" charset="0"/>
            </a:endParaRPr>
          </a:p>
        </p:txBody>
      </p:sp>
      <p:sp>
        <p:nvSpPr>
          <p:cNvPr id="192" name="Titre 1">
            <a:extLst>
              <a:ext uri="{FF2B5EF4-FFF2-40B4-BE49-F238E27FC236}">
                <a16:creationId xmlns:a16="http://schemas.microsoft.com/office/drawing/2014/main" id="{E4F24F61-287A-45AC-BC5E-A02CF76FF11C}"/>
              </a:ext>
            </a:extLst>
          </p:cNvPr>
          <p:cNvSpPr txBox="1">
            <a:spLocks/>
          </p:cNvSpPr>
          <p:nvPr/>
        </p:nvSpPr>
        <p:spPr>
          <a:xfrm rot="5400000">
            <a:off x="10279828" y="3319422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Data</a:t>
            </a:r>
            <a:endParaRPr lang="fr-BE" sz="24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93" name="Signe Moins 192">
            <a:extLst>
              <a:ext uri="{FF2B5EF4-FFF2-40B4-BE49-F238E27FC236}">
                <a16:creationId xmlns:a16="http://schemas.microsoft.com/office/drawing/2014/main" id="{857B694F-F360-4BD7-9E2F-9B68DC2FA435}"/>
              </a:ext>
            </a:extLst>
          </p:cNvPr>
          <p:cNvSpPr/>
          <p:nvPr/>
        </p:nvSpPr>
        <p:spPr>
          <a:xfrm>
            <a:off x="11948934" y="1622590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Signe Moins 193">
            <a:extLst>
              <a:ext uri="{FF2B5EF4-FFF2-40B4-BE49-F238E27FC236}">
                <a16:creationId xmlns:a16="http://schemas.microsoft.com/office/drawing/2014/main" id="{926E83A2-0A9E-4C3D-B8CC-4D5E425F31BA}"/>
              </a:ext>
            </a:extLst>
          </p:cNvPr>
          <p:cNvSpPr/>
          <p:nvPr/>
        </p:nvSpPr>
        <p:spPr>
          <a:xfrm>
            <a:off x="11948614" y="1728056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Signe Moins 194">
            <a:extLst>
              <a:ext uri="{FF2B5EF4-FFF2-40B4-BE49-F238E27FC236}">
                <a16:creationId xmlns:a16="http://schemas.microsoft.com/office/drawing/2014/main" id="{2E8DA9E9-2DAD-410F-9DAA-212C4D8E2F45}"/>
              </a:ext>
            </a:extLst>
          </p:cNvPr>
          <p:cNvSpPr/>
          <p:nvPr/>
        </p:nvSpPr>
        <p:spPr>
          <a:xfrm>
            <a:off x="11947919" y="1516865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Signe Moins 195">
            <a:extLst>
              <a:ext uri="{FF2B5EF4-FFF2-40B4-BE49-F238E27FC236}">
                <a16:creationId xmlns:a16="http://schemas.microsoft.com/office/drawing/2014/main" id="{8FB0F5E6-16C1-4941-B841-7F7862B18FC7}"/>
              </a:ext>
            </a:extLst>
          </p:cNvPr>
          <p:cNvSpPr/>
          <p:nvPr/>
        </p:nvSpPr>
        <p:spPr>
          <a:xfrm>
            <a:off x="11952744" y="2948470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Signe Moins 196">
            <a:extLst>
              <a:ext uri="{FF2B5EF4-FFF2-40B4-BE49-F238E27FC236}">
                <a16:creationId xmlns:a16="http://schemas.microsoft.com/office/drawing/2014/main" id="{CFDA81DB-D278-49F3-87EC-4E38BEEF346E}"/>
              </a:ext>
            </a:extLst>
          </p:cNvPr>
          <p:cNvSpPr/>
          <p:nvPr/>
        </p:nvSpPr>
        <p:spPr>
          <a:xfrm>
            <a:off x="11952424" y="3053936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Signe Moins 197">
            <a:extLst>
              <a:ext uri="{FF2B5EF4-FFF2-40B4-BE49-F238E27FC236}">
                <a16:creationId xmlns:a16="http://schemas.microsoft.com/office/drawing/2014/main" id="{A326ABE0-43DF-4634-9A93-7A8E7A50F1A2}"/>
              </a:ext>
            </a:extLst>
          </p:cNvPr>
          <p:cNvSpPr/>
          <p:nvPr/>
        </p:nvSpPr>
        <p:spPr>
          <a:xfrm>
            <a:off x="11951729" y="2842745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9" name="Signe Moins 198">
            <a:extLst>
              <a:ext uri="{FF2B5EF4-FFF2-40B4-BE49-F238E27FC236}">
                <a16:creationId xmlns:a16="http://schemas.microsoft.com/office/drawing/2014/main" id="{4F6DCB04-F248-46AC-8C95-5A3CA7CC4561}"/>
              </a:ext>
            </a:extLst>
          </p:cNvPr>
          <p:cNvSpPr/>
          <p:nvPr/>
        </p:nvSpPr>
        <p:spPr>
          <a:xfrm>
            <a:off x="11956554" y="4834420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Signe Moins 199">
            <a:extLst>
              <a:ext uri="{FF2B5EF4-FFF2-40B4-BE49-F238E27FC236}">
                <a16:creationId xmlns:a16="http://schemas.microsoft.com/office/drawing/2014/main" id="{C778639C-51B5-423F-B992-C37EBD74CD59}"/>
              </a:ext>
            </a:extLst>
          </p:cNvPr>
          <p:cNvSpPr/>
          <p:nvPr/>
        </p:nvSpPr>
        <p:spPr>
          <a:xfrm>
            <a:off x="11956234" y="4939886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Signe Moins 200">
            <a:extLst>
              <a:ext uri="{FF2B5EF4-FFF2-40B4-BE49-F238E27FC236}">
                <a16:creationId xmlns:a16="http://schemas.microsoft.com/office/drawing/2014/main" id="{638FE043-AD01-44AE-957E-C63715268B1C}"/>
              </a:ext>
            </a:extLst>
          </p:cNvPr>
          <p:cNvSpPr/>
          <p:nvPr/>
        </p:nvSpPr>
        <p:spPr>
          <a:xfrm>
            <a:off x="11955539" y="4728695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7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35A3BF5-A0CC-4601-91C6-F87A32B900C6}"/>
              </a:ext>
            </a:extLst>
          </p:cNvPr>
          <p:cNvSpPr txBox="1"/>
          <p:nvPr/>
        </p:nvSpPr>
        <p:spPr>
          <a:xfrm>
            <a:off x="113593" y="752850"/>
            <a:ext cx="609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≈ Forcing by matching the state of liquid water </a:t>
            </a: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AAC33D4D-CAF0-43C7-9F12-ED8601FAA09E}"/>
              </a:ext>
            </a:extLst>
          </p:cNvPr>
          <p:cNvSpPr/>
          <p:nvPr/>
        </p:nvSpPr>
        <p:spPr>
          <a:xfrm rot="5400000">
            <a:off x="8459165" y="3202244"/>
            <a:ext cx="6951076" cy="4847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831B4215-FFEC-487B-849C-84BBA3ED760B}"/>
              </a:ext>
            </a:extLst>
          </p:cNvPr>
          <p:cNvSpPr/>
          <p:nvPr/>
        </p:nvSpPr>
        <p:spPr>
          <a:xfrm rot="5400000">
            <a:off x="8524619" y="3197425"/>
            <a:ext cx="6865885" cy="455269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1380 w 2821240"/>
              <a:gd name="connsiteY1" fmla="*/ 563561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475" y="368199"/>
                  <a:pt x="1380" y="563561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FF1983A-2131-4413-86BA-2577ECE33A08}"/>
              </a:ext>
            </a:extLst>
          </p:cNvPr>
          <p:cNvSpPr txBox="1">
            <a:spLocks/>
          </p:cNvSpPr>
          <p:nvPr/>
        </p:nvSpPr>
        <p:spPr>
          <a:xfrm rot="5400000">
            <a:off x="10265149" y="1354857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Introduction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19BBEBED-5FBD-4354-A765-FA59F9F3240B}"/>
              </a:ext>
            </a:extLst>
          </p:cNvPr>
          <p:cNvSpPr txBox="1">
            <a:spLocks/>
          </p:cNvSpPr>
          <p:nvPr/>
        </p:nvSpPr>
        <p:spPr>
          <a:xfrm rot="5400000">
            <a:off x="11220003" y="5575669"/>
            <a:ext cx="1567826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rgbClr val="4D4D4D"/>
                </a:solidFill>
                <a:latin typeface="Garamond" panose="02020404030301010803" pitchFamily="18" charset="0"/>
              </a:rPr>
              <a:t>Discussion</a:t>
            </a:r>
            <a:endParaRPr lang="fr-BE" sz="2400" dirty="0">
              <a:solidFill>
                <a:srgbClr val="4D4D4D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6C4D944-A496-4E30-9DBC-105CEC064D33}"/>
              </a:ext>
            </a:extLst>
          </p:cNvPr>
          <p:cNvSpPr txBox="1">
            <a:spLocks/>
          </p:cNvSpPr>
          <p:nvPr/>
        </p:nvSpPr>
        <p:spPr>
          <a:xfrm rot="5400000">
            <a:off x="10288456" y="4652749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Assimilation</a:t>
            </a:r>
            <a:endParaRPr lang="fr-BE" sz="24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5529217-3985-4889-BB3A-5C2B11CD8F31}"/>
              </a:ext>
            </a:extLst>
          </p:cNvPr>
          <p:cNvSpPr txBox="1">
            <a:spLocks/>
          </p:cNvSpPr>
          <p:nvPr/>
        </p:nvSpPr>
        <p:spPr>
          <a:xfrm rot="5400000">
            <a:off x="10279828" y="3319422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rgbClr val="4D4D4D"/>
                </a:solidFill>
                <a:latin typeface="Garamond" panose="02020404030301010803" pitchFamily="18" charset="0"/>
              </a:rPr>
              <a:t>Data</a:t>
            </a:r>
            <a:endParaRPr lang="fr-BE" sz="2400" dirty="0">
              <a:solidFill>
                <a:srgbClr val="4D4D4D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Signe Moins 15">
            <a:extLst>
              <a:ext uri="{FF2B5EF4-FFF2-40B4-BE49-F238E27FC236}">
                <a16:creationId xmlns:a16="http://schemas.microsoft.com/office/drawing/2014/main" id="{8BA4EDC1-8217-451E-9547-CBAE356F39F7}"/>
              </a:ext>
            </a:extLst>
          </p:cNvPr>
          <p:cNvSpPr/>
          <p:nvPr/>
        </p:nvSpPr>
        <p:spPr>
          <a:xfrm>
            <a:off x="11948934" y="1622590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igne Moins 16">
            <a:extLst>
              <a:ext uri="{FF2B5EF4-FFF2-40B4-BE49-F238E27FC236}">
                <a16:creationId xmlns:a16="http://schemas.microsoft.com/office/drawing/2014/main" id="{22BA30BB-E451-4085-B704-8DA9B1F63ADC}"/>
              </a:ext>
            </a:extLst>
          </p:cNvPr>
          <p:cNvSpPr/>
          <p:nvPr/>
        </p:nvSpPr>
        <p:spPr>
          <a:xfrm>
            <a:off x="11948614" y="1728056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igne Moins 17">
            <a:extLst>
              <a:ext uri="{FF2B5EF4-FFF2-40B4-BE49-F238E27FC236}">
                <a16:creationId xmlns:a16="http://schemas.microsoft.com/office/drawing/2014/main" id="{E6A5E8E2-684B-40F7-A3CC-8DC3749F3DD1}"/>
              </a:ext>
            </a:extLst>
          </p:cNvPr>
          <p:cNvSpPr/>
          <p:nvPr/>
        </p:nvSpPr>
        <p:spPr>
          <a:xfrm>
            <a:off x="11947919" y="1516865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igne Moins 18">
            <a:extLst>
              <a:ext uri="{FF2B5EF4-FFF2-40B4-BE49-F238E27FC236}">
                <a16:creationId xmlns:a16="http://schemas.microsoft.com/office/drawing/2014/main" id="{CA509142-EEB6-4B2E-A102-D843EC43BA12}"/>
              </a:ext>
            </a:extLst>
          </p:cNvPr>
          <p:cNvSpPr/>
          <p:nvPr/>
        </p:nvSpPr>
        <p:spPr>
          <a:xfrm>
            <a:off x="11952744" y="2948470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igne Moins 19">
            <a:extLst>
              <a:ext uri="{FF2B5EF4-FFF2-40B4-BE49-F238E27FC236}">
                <a16:creationId xmlns:a16="http://schemas.microsoft.com/office/drawing/2014/main" id="{CCC2D08B-A941-41DC-9CDF-11A03906F051}"/>
              </a:ext>
            </a:extLst>
          </p:cNvPr>
          <p:cNvSpPr/>
          <p:nvPr/>
        </p:nvSpPr>
        <p:spPr>
          <a:xfrm>
            <a:off x="11952424" y="3053936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igne Moins 20">
            <a:extLst>
              <a:ext uri="{FF2B5EF4-FFF2-40B4-BE49-F238E27FC236}">
                <a16:creationId xmlns:a16="http://schemas.microsoft.com/office/drawing/2014/main" id="{0F145B0C-182F-44EC-945A-C1B1EC7335BD}"/>
              </a:ext>
            </a:extLst>
          </p:cNvPr>
          <p:cNvSpPr/>
          <p:nvPr/>
        </p:nvSpPr>
        <p:spPr>
          <a:xfrm>
            <a:off x="11951729" y="2842745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igne Moins 21">
            <a:extLst>
              <a:ext uri="{FF2B5EF4-FFF2-40B4-BE49-F238E27FC236}">
                <a16:creationId xmlns:a16="http://schemas.microsoft.com/office/drawing/2014/main" id="{174A0F11-257F-44BA-AA11-8DD238B088ED}"/>
              </a:ext>
            </a:extLst>
          </p:cNvPr>
          <p:cNvSpPr/>
          <p:nvPr/>
        </p:nvSpPr>
        <p:spPr>
          <a:xfrm>
            <a:off x="11956554" y="4834420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igne Moins 22">
            <a:extLst>
              <a:ext uri="{FF2B5EF4-FFF2-40B4-BE49-F238E27FC236}">
                <a16:creationId xmlns:a16="http://schemas.microsoft.com/office/drawing/2014/main" id="{DE31FC91-1085-454D-A6BC-7D190EC1BD9C}"/>
              </a:ext>
            </a:extLst>
          </p:cNvPr>
          <p:cNvSpPr/>
          <p:nvPr/>
        </p:nvSpPr>
        <p:spPr>
          <a:xfrm>
            <a:off x="11956234" y="4939886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igne Moins 23">
            <a:extLst>
              <a:ext uri="{FF2B5EF4-FFF2-40B4-BE49-F238E27FC236}">
                <a16:creationId xmlns:a16="http://schemas.microsoft.com/office/drawing/2014/main" id="{678D48AF-A660-4BEA-BF2F-C2F4B9DCCD55}"/>
              </a:ext>
            </a:extLst>
          </p:cNvPr>
          <p:cNvSpPr/>
          <p:nvPr/>
        </p:nvSpPr>
        <p:spPr>
          <a:xfrm>
            <a:off x="11955539" y="4728695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27FE1CAC-2DAD-47BE-A185-A5B3D616F31B}"/>
              </a:ext>
            </a:extLst>
          </p:cNvPr>
          <p:cNvSpPr/>
          <p:nvPr/>
        </p:nvSpPr>
        <p:spPr>
          <a:xfrm>
            <a:off x="-1164" y="-7883"/>
            <a:ext cx="2854724" cy="7173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EBE9FDB6-82CC-4A44-8040-4B78642603E3}"/>
              </a:ext>
            </a:extLst>
          </p:cNvPr>
          <p:cNvSpPr/>
          <p:nvPr/>
        </p:nvSpPr>
        <p:spPr>
          <a:xfrm>
            <a:off x="-2713" y="-5426"/>
            <a:ext cx="2821240" cy="656631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5171" y="366302"/>
                  <a:pt x="6076" y="561664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04386AE2-A10B-4CD4-9119-50DE8DE4ABB0}"/>
              </a:ext>
            </a:extLst>
          </p:cNvPr>
          <p:cNvSpPr txBox="1">
            <a:spLocks/>
          </p:cNvSpPr>
          <p:nvPr/>
        </p:nvSpPr>
        <p:spPr>
          <a:xfrm>
            <a:off x="196711" y="-159721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dirty="0">
                <a:solidFill>
                  <a:schemeClr val="bg1"/>
                </a:solidFill>
                <a:latin typeface="Garamond" panose="02020404030301010803" pitchFamily="18" charset="0"/>
              </a:rPr>
              <a:t>Assimilation</a:t>
            </a:r>
            <a:endParaRPr lang="fr-BE" sz="4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6E3ADEC-C5DE-4E8C-BF4B-676FF8B8CA81}"/>
              </a:ext>
            </a:extLst>
          </p:cNvPr>
          <p:cNvSpPr/>
          <p:nvPr/>
        </p:nvSpPr>
        <p:spPr>
          <a:xfrm>
            <a:off x="2950210" y="1863909"/>
            <a:ext cx="2794000" cy="597086"/>
          </a:xfrm>
          <a:prstGeom prst="roundRect">
            <a:avLst/>
          </a:prstGeom>
          <a:solidFill>
            <a:srgbClr val="4D4D4D"/>
          </a:solidFill>
          <a:ln>
            <a:solidFill>
              <a:srgbClr val="AB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Satellite = MAR ?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291E1BA-14ED-4068-8BA3-980F3A1D4FB2}"/>
              </a:ext>
            </a:extLst>
          </p:cNvPr>
          <p:cNvCxnSpPr/>
          <p:nvPr/>
        </p:nvCxnSpPr>
        <p:spPr>
          <a:xfrm flipH="1">
            <a:off x="2501409" y="2480741"/>
            <a:ext cx="802640" cy="6479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C86EC64C-3484-4E34-BDD5-31F4EBDC2970}"/>
              </a:ext>
            </a:extLst>
          </p:cNvPr>
          <p:cNvSpPr/>
          <p:nvPr/>
        </p:nvSpPr>
        <p:spPr>
          <a:xfrm>
            <a:off x="940034" y="3148452"/>
            <a:ext cx="2247900" cy="461665"/>
          </a:xfrm>
          <a:prstGeom prst="ellipse">
            <a:avLst/>
          </a:prstGeom>
          <a:solidFill>
            <a:srgbClr val="ABABAB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 nothing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689FF316-A7D7-4122-B59B-FB18502F5D48}"/>
              </a:ext>
            </a:extLst>
          </p:cNvPr>
          <p:cNvSpPr/>
          <p:nvPr/>
        </p:nvSpPr>
        <p:spPr>
          <a:xfrm>
            <a:off x="5305301" y="3140709"/>
            <a:ext cx="2794000" cy="597086"/>
          </a:xfrm>
          <a:prstGeom prst="roundRect">
            <a:avLst/>
          </a:prstGeom>
          <a:solidFill>
            <a:srgbClr val="4D4D4D"/>
          </a:solidFill>
          <a:ln>
            <a:solidFill>
              <a:srgbClr val="AB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Cond. fulfilled ?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FF5AD08C-34B4-4625-B346-B2FFE65936F9}"/>
              </a:ext>
            </a:extLst>
          </p:cNvPr>
          <p:cNvCxnSpPr>
            <a:cxnSpLocks/>
          </p:cNvCxnSpPr>
          <p:nvPr/>
        </p:nvCxnSpPr>
        <p:spPr>
          <a:xfrm>
            <a:off x="5160002" y="2468487"/>
            <a:ext cx="802640" cy="6479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6E861C83-610F-47B4-95E4-7A850482338D}"/>
              </a:ext>
            </a:extLst>
          </p:cNvPr>
          <p:cNvCxnSpPr/>
          <p:nvPr/>
        </p:nvCxnSpPr>
        <p:spPr>
          <a:xfrm flipH="1">
            <a:off x="5034514" y="3762052"/>
            <a:ext cx="802640" cy="6479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7D494EC8-AC51-45D9-B30B-F0AFA99AC3A3}"/>
              </a:ext>
            </a:extLst>
          </p:cNvPr>
          <p:cNvCxnSpPr>
            <a:cxnSpLocks/>
          </p:cNvCxnSpPr>
          <p:nvPr/>
        </p:nvCxnSpPr>
        <p:spPr>
          <a:xfrm>
            <a:off x="7693107" y="3749798"/>
            <a:ext cx="802640" cy="6479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E1909B70-2BF8-45BB-8AE8-3EEC0F5B7D82}"/>
              </a:ext>
            </a:extLst>
          </p:cNvPr>
          <p:cNvSpPr/>
          <p:nvPr/>
        </p:nvSpPr>
        <p:spPr>
          <a:xfrm>
            <a:off x="3223260" y="4417509"/>
            <a:ext cx="2613894" cy="765452"/>
          </a:xfrm>
          <a:prstGeom prst="ellipse">
            <a:avLst/>
          </a:prstGeom>
          <a:solidFill>
            <a:srgbClr val="ABABAB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Change snowpack T°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921AA06-3E5F-42D0-9ABC-8B2E121FAD90}"/>
              </a:ext>
            </a:extLst>
          </p:cNvPr>
          <p:cNvSpPr/>
          <p:nvPr/>
        </p:nvSpPr>
        <p:spPr>
          <a:xfrm>
            <a:off x="8018227" y="4402883"/>
            <a:ext cx="2247900" cy="461665"/>
          </a:xfrm>
          <a:prstGeom prst="ellipse">
            <a:avLst/>
          </a:prstGeom>
          <a:solidFill>
            <a:srgbClr val="ABABAB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 nothing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9B2722E-7A13-4605-A56F-E794CEFE8FD7}"/>
              </a:ext>
            </a:extLst>
          </p:cNvPr>
          <p:cNvSpPr txBox="1"/>
          <p:nvPr/>
        </p:nvSpPr>
        <p:spPr>
          <a:xfrm>
            <a:off x="2417211" y="2508570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Yes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4D7944D-5699-4E73-8B8B-247C2E9FA66A}"/>
              </a:ext>
            </a:extLst>
          </p:cNvPr>
          <p:cNvSpPr txBox="1"/>
          <p:nvPr/>
        </p:nvSpPr>
        <p:spPr>
          <a:xfrm>
            <a:off x="5698926" y="250857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500777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938EA144-6EFE-474B-B00D-1AE8672E282E}"/>
              </a:ext>
            </a:extLst>
          </p:cNvPr>
          <p:cNvSpPr/>
          <p:nvPr/>
        </p:nvSpPr>
        <p:spPr>
          <a:xfrm rot="5400000">
            <a:off x="8459165" y="3202244"/>
            <a:ext cx="6951076" cy="4847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37E01869-56EE-4C28-9364-F51F21BEB263}"/>
              </a:ext>
            </a:extLst>
          </p:cNvPr>
          <p:cNvSpPr/>
          <p:nvPr/>
        </p:nvSpPr>
        <p:spPr>
          <a:xfrm rot="5400000">
            <a:off x="8524619" y="3197425"/>
            <a:ext cx="6865885" cy="455269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1380 w 2821240"/>
              <a:gd name="connsiteY1" fmla="*/ 563561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475" y="368199"/>
                  <a:pt x="1380" y="563561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7BD4DFCB-0344-490E-B2E5-20D75D1DD93F}"/>
              </a:ext>
            </a:extLst>
          </p:cNvPr>
          <p:cNvSpPr txBox="1">
            <a:spLocks/>
          </p:cNvSpPr>
          <p:nvPr/>
        </p:nvSpPr>
        <p:spPr>
          <a:xfrm rot="5400000">
            <a:off x="10265149" y="1354857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Introduction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2FE0C809-1946-47D0-9D7F-2EA6DF45F174}"/>
              </a:ext>
            </a:extLst>
          </p:cNvPr>
          <p:cNvSpPr txBox="1">
            <a:spLocks/>
          </p:cNvSpPr>
          <p:nvPr/>
        </p:nvSpPr>
        <p:spPr>
          <a:xfrm rot="5400000">
            <a:off x="11220003" y="5575669"/>
            <a:ext cx="1567826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rgbClr val="4D4D4D"/>
                </a:solidFill>
                <a:latin typeface="Garamond" panose="02020404030301010803" pitchFamily="18" charset="0"/>
              </a:rPr>
              <a:t>Discussion</a:t>
            </a:r>
            <a:endParaRPr lang="fr-BE" sz="2400" dirty="0">
              <a:solidFill>
                <a:srgbClr val="4D4D4D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4852B38D-0714-4A4A-884D-16F5052641CE}"/>
              </a:ext>
            </a:extLst>
          </p:cNvPr>
          <p:cNvSpPr txBox="1">
            <a:spLocks/>
          </p:cNvSpPr>
          <p:nvPr/>
        </p:nvSpPr>
        <p:spPr>
          <a:xfrm rot="5400000">
            <a:off x="10288456" y="4652749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Assimilation</a:t>
            </a:r>
            <a:endParaRPr lang="fr-BE" sz="24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C69D49C8-3110-480F-9916-07E6B14E3465}"/>
              </a:ext>
            </a:extLst>
          </p:cNvPr>
          <p:cNvSpPr txBox="1">
            <a:spLocks/>
          </p:cNvSpPr>
          <p:nvPr/>
        </p:nvSpPr>
        <p:spPr>
          <a:xfrm rot="5400000">
            <a:off x="10279828" y="3319422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rgbClr val="4D4D4D"/>
                </a:solidFill>
                <a:latin typeface="Garamond" panose="02020404030301010803" pitchFamily="18" charset="0"/>
              </a:rPr>
              <a:t>Data</a:t>
            </a:r>
            <a:endParaRPr lang="fr-BE" sz="2400" dirty="0">
              <a:solidFill>
                <a:srgbClr val="4D4D4D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Signe Moins 22">
            <a:extLst>
              <a:ext uri="{FF2B5EF4-FFF2-40B4-BE49-F238E27FC236}">
                <a16:creationId xmlns:a16="http://schemas.microsoft.com/office/drawing/2014/main" id="{CA10614B-E4A1-477E-A6C4-E98744770329}"/>
              </a:ext>
            </a:extLst>
          </p:cNvPr>
          <p:cNvSpPr/>
          <p:nvPr/>
        </p:nvSpPr>
        <p:spPr>
          <a:xfrm>
            <a:off x="11948934" y="1622590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igne Moins 23">
            <a:extLst>
              <a:ext uri="{FF2B5EF4-FFF2-40B4-BE49-F238E27FC236}">
                <a16:creationId xmlns:a16="http://schemas.microsoft.com/office/drawing/2014/main" id="{BAE69F94-5DD8-402B-A8CD-C8E5FC989BF7}"/>
              </a:ext>
            </a:extLst>
          </p:cNvPr>
          <p:cNvSpPr/>
          <p:nvPr/>
        </p:nvSpPr>
        <p:spPr>
          <a:xfrm>
            <a:off x="11948614" y="1728056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igne Moins 24">
            <a:extLst>
              <a:ext uri="{FF2B5EF4-FFF2-40B4-BE49-F238E27FC236}">
                <a16:creationId xmlns:a16="http://schemas.microsoft.com/office/drawing/2014/main" id="{FB0D082F-64AD-4C43-B188-DD0B2941DCD5}"/>
              </a:ext>
            </a:extLst>
          </p:cNvPr>
          <p:cNvSpPr/>
          <p:nvPr/>
        </p:nvSpPr>
        <p:spPr>
          <a:xfrm>
            <a:off x="11947919" y="1516865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igne Moins 25">
            <a:extLst>
              <a:ext uri="{FF2B5EF4-FFF2-40B4-BE49-F238E27FC236}">
                <a16:creationId xmlns:a16="http://schemas.microsoft.com/office/drawing/2014/main" id="{D4FB3DB9-F51B-49CD-AAC8-D37146E396D7}"/>
              </a:ext>
            </a:extLst>
          </p:cNvPr>
          <p:cNvSpPr/>
          <p:nvPr/>
        </p:nvSpPr>
        <p:spPr>
          <a:xfrm>
            <a:off x="11952744" y="2948470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igne Moins 26">
            <a:extLst>
              <a:ext uri="{FF2B5EF4-FFF2-40B4-BE49-F238E27FC236}">
                <a16:creationId xmlns:a16="http://schemas.microsoft.com/office/drawing/2014/main" id="{CFA77482-B697-466D-AC90-A7A6133E279E}"/>
              </a:ext>
            </a:extLst>
          </p:cNvPr>
          <p:cNvSpPr/>
          <p:nvPr/>
        </p:nvSpPr>
        <p:spPr>
          <a:xfrm>
            <a:off x="11952424" y="3053936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igne Moins 27">
            <a:extLst>
              <a:ext uri="{FF2B5EF4-FFF2-40B4-BE49-F238E27FC236}">
                <a16:creationId xmlns:a16="http://schemas.microsoft.com/office/drawing/2014/main" id="{18504EF0-D874-444F-BCEC-52448232E7C7}"/>
              </a:ext>
            </a:extLst>
          </p:cNvPr>
          <p:cNvSpPr/>
          <p:nvPr/>
        </p:nvSpPr>
        <p:spPr>
          <a:xfrm>
            <a:off x="11951729" y="2842745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igne Moins 28">
            <a:extLst>
              <a:ext uri="{FF2B5EF4-FFF2-40B4-BE49-F238E27FC236}">
                <a16:creationId xmlns:a16="http://schemas.microsoft.com/office/drawing/2014/main" id="{4EA39814-BF44-414D-B952-02CD8E0398E5}"/>
              </a:ext>
            </a:extLst>
          </p:cNvPr>
          <p:cNvSpPr/>
          <p:nvPr/>
        </p:nvSpPr>
        <p:spPr>
          <a:xfrm>
            <a:off x="11956554" y="4834420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igne Moins 29">
            <a:extLst>
              <a:ext uri="{FF2B5EF4-FFF2-40B4-BE49-F238E27FC236}">
                <a16:creationId xmlns:a16="http://schemas.microsoft.com/office/drawing/2014/main" id="{27476B41-D777-4785-831E-C1A7F5E4E883}"/>
              </a:ext>
            </a:extLst>
          </p:cNvPr>
          <p:cNvSpPr/>
          <p:nvPr/>
        </p:nvSpPr>
        <p:spPr>
          <a:xfrm>
            <a:off x="11956234" y="4939886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igne Moins 30">
            <a:extLst>
              <a:ext uri="{FF2B5EF4-FFF2-40B4-BE49-F238E27FC236}">
                <a16:creationId xmlns:a16="http://schemas.microsoft.com/office/drawing/2014/main" id="{C43F7924-718B-4971-AC58-22AFF9B2C029}"/>
              </a:ext>
            </a:extLst>
          </p:cNvPr>
          <p:cNvSpPr/>
          <p:nvPr/>
        </p:nvSpPr>
        <p:spPr>
          <a:xfrm>
            <a:off x="11955539" y="4728695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1D40214-90B0-4C1F-9A51-0EC470C7D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195" y="947768"/>
            <a:ext cx="3904074" cy="2760793"/>
          </a:xfrm>
          <a:prstGeom prst="rect">
            <a:avLst/>
          </a:prstGeom>
        </p:spPr>
      </p:pic>
      <p:sp>
        <p:nvSpPr>
          <p:cNvPr id="36" name="Titre 1">
            <a:extLst>
              <a:ext uri="{FF2B5EF4-FFF2-40B4-BE49-F238E27FC236}">
                <a16:creationId xmlns:a16="http://schemas.microsoft.com/office/drawing/2014/main" id="{81865FC9-489F-4E25-9D5C-802F2C24BAEF}"/>
              </a:ext>
            </a:extLst>
          </p:cNvPr>
          <p:cNvSpPr txBox="1">
            <a:spLocks/>
          </p:cNvSpPr>
          <p:nvPr/>
        </p:nvSpPr>
        <p:spPr>
          <a:xfrm>
            <a:off x="1487706" y="286765"/>
            <a:ext cx="8024289" cy="475973"/>
          </a:xfrm>
          <a:prstGeom prst="rect">
            <a:avLst/>
          </a:prstGeom>
          <a:solidFill>
            <a:srgbClr val="4D4D4D"/>
          </a:solidFill>
          <a:ln>
            <a:solidFill>
              <a:srgbClr val="FDFCFB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solidFill>
                  <a:schemeClr val="bg1"/>
                </a:solidFill>
                <a:latin typeface="Garamond" panose="02020404030301010803" pitchFamily="18" charset="0"/>
              </a:rPr>
              <a:t>Number of days of melt between the 1/10/2019 and the 30/04/2020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B87856-B529-4839-8A4D-FB0F0A9B9D78}"/>
              </a:ext>
            </a:extLst>
          </p:cNvPr>
          <p:cNvSpPr txBox="1"/>
          <p:nvPr/>
        </p:nvSpPr>
        <p:spPr>
          <a:xfrm>
            <a:off x="10294462" y="6327425"/>
            <a:ext cx="16193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bg1">
                    <a:lumMod val="95000"/>
                  </a:schemeClr>
                </a:solidFill>
              </a:rPr>
              <a:t>Basemap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 : Quantarctica3</a:t>
            </a:r>
          </a:p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[Matsuoka </a:t>
            </a:r>
            <a:r>
              <a:rPr lang="en-US" sz="1100" i="1" dirty="0">
                <a:solidFill>
                  <a:schemeClr val="bg1">
                    <a:lumMod val="95000"/>
                  </a:schemeClr>
                </a:solidFill>
              </a:rPr>
              <a:t>et al.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, 2021]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1F0E515F-D062-4156-A4CD-CEF68FA2E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434" y="936933"/>
            <a:ext cx="3904071" cy="2760791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D0716E73-E151-4820-A905-6F47267B1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194" y="3882756"/>
            <a:ext cx="3904070" cy="2760791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B532283D-A952-45B8-9F32-EE62D1956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3507" y="3866078"/>
            <a:ext cx="3904073" cy="2760792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17F676C3-0EF6-4E95-B773-4D34C0B2B736}"/>
              </a:ext>
            </a:extLst>
          </p:cNvPr>
          <p:cNvCxnSpPr>
            <a:cxnSpLocks/>
          </p:cNvCxnSpPr>
          <p:nvPr/>
        </p:nvCxnSpPr>
        <p:spPr>
          <a:xfrm flipV="1">
            <a:off x="4842742" y="2842746"/>
            <a:ext cx="1314218" cy="220120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68034BA4-EAEB-4994-854B-500EED31BBA4}"/>
              </a:ext>
            </a:extLst>
          </p:cNvPr>
          <p:cNvCxnSpPr>
            <a:cxnSpLocks/>
          </p:cNvCxnSpPr>
          <p:nvPr/>
        </p:nvCxnSpPr>
        <p:spPr>
          <a:xfrm>
            <a:off x="4843742" y="2328164"/>
            <a:ext cx="1313218" cy="0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C15725DF-B2B6-4329-9238-12099BF2ED96}"/>
              </a:ext>
            </a:extLst>
          </p:cNvPr>
          <p:cNvSpPr txBox="1"/>
          <p:nvPr/>
        </p:nvSpPr>
        <p:spPr>
          <a:xfrm rot="16200000">
            <a:off x="106501" y="2126569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MAR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971177C-A81C-427B-A342-B7F5E8FEABE0}"/>
              </a:ext>
            </a:extLst>
          </p:cNvPr>
          <p:cNvSpPr txBox="1"/>
          <p:nvPr/>
        </p:nvSpPr>
        <p:spPr>
          <a:xfrm rot="16200000">
            <a:off x="-34740" y="5021689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AMSR2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D34A81F-C96E-4D4D-97B1-153F60B0282D}"/>
              </a:ext>
            </a:extLst>
          </p:cNvPr>
          <p:cNvSpPr txBox="1"/>
          <p:nvPr/>
        </p:nvSpPr>
        <p:spPr>
          <a:xfrm rot="5400000">
            <a:off x="9428024" y="2100641"/>
            <a:ext cx="20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MAR + AMSR2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A29FE94-BF3A-41CA-BC01-D651DB5EE814}"/>
              </a:ext>
            </a:extLst>
          </p:cNvPr>
          <p:cNvSpPr txBox="1"/>
          <p:nvPr/>
        </p:nvSpPr>
        <p:spPr>
          <a:xfrm rot="5400000">
            <a:off x="9648918" y="4843574"/>
            <a:ext cx="2016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Differences</a:t>
            </a:r>
          </a:p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 (% Melt Days)</a:t>
            </a:r>
          </a:p>
        </p:txBody>
      </p:sp>
    </p:spTree>
    <p:extLst>
      <p:ext uri="{BB962C8B-B14F-4D97-AF65-F5344CB8AC3E}">
        <p14:creationId xmlns:p14="http://schemas.microsoft.com/office/powerpoint/2010/main" val="2682681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938EA144-6EFE-474B-B00D-1AE8672E282E}"/>
              </a:ext>
            </a:extLst>
          </p:cNvPr>
          <p:cNvSpPr/>
          <p:nvPr/>
        </p:nvSpPr>
        <p:spPr>
          <a:xfrm rot="5400000">
            <a:off x="8459165" y="3202244"/>
            <a:ext cx="6951076" cy="4847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37E01869-56EE-4C28-9364-F51F21BEB263}"/>
              </a:ext>
            </a:extLst>
          </p:cNvPr>
          <p:cNvSpPr/>
          <p:nvPr/>
        </p:nvSpPr>
        <p:spPr>
          <a:xfrm rot="5400000">
            <a:off x="8524619" y="3197425"/>
            <a:ext cx="6865885" cy="455269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1380 w 2821240"/>
              <a:gd name="connsiteY1" fmla="*/ 563561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475" y="368199"/>
                  <a:pt x="1380" y="563561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7BD4DFCB-0344-490E-B2E5-20D75D1DD93F}"/>
              </a:ext>
            </a:extLst>
          </p:cNvPr>
          <p:cNvSpPr txBox="1">
            <a:spLocks/>
          </p:cNvSpPr>
          <p:nvPr/>
        </p:nvSpPr>
        <p:spPr>
          <a:xfrm rot="5400000">
            <a:off x="10265149" y="1354857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Introduction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2FE0C809-1946-47D0-9D7F-2EA6DF45F174}"/>
              </a:ext>
            </a:extLst>
          </p:cNvPr>
          <p:cNvSpPr txBox="1">
            <a:spLocks/>
          </p:cNvSpPr>
          <p:nvPr/>
        </p:nvSpPr>
        <p:spPr>
          <a:xfrm rot="5400000">
            <a:off x="11220003" y="5575669"/>
            <a:ext cx="1567826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rgbClr val="4D4D4D"/>
                </a:solidFill>
                <a:latin typeface="Garamond" panose="02020404030301010803" pitchFamily="18" charset="0"/>
              </a:rPr>
              <a:t>Discussion</a:t>
            </a:r>
            <a:endParaRPr lang="fr-BE" sz="2400" dirty="0">
              <a:solidFill>
                <a:srgbClr val="4D4D4D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4852B38D-0714-4A4A-884D-16F5052641CE}"/>
              </a:ext>
            </a:extLst>
          </p:cNvPr>
          <p:cNvSpPr txBox="1">
            <a:spLocks/>
          </p:cNvSpPr>
          <p:nvPr/>
        </p:nvSpPr>
        <p:spPr>
          <a:xfrm rot="5400000">
            <a:off x="10288456" y="4652749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Assimilation</a:t>
            </a:r>
            <a:endParaRPr lang="fr-BE" sz="24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C69D49C8-3110-480F-9916-07E6B14E3465}"/>
              </a:ext>
            </a:extLst>
          </p:cNvPr>
          <p:cNvSpPr txBox="1">
            <a:spLocks/>
          </p:cNvSpPr>
          <p:nvPr/>
        </p:nvSpPr>
        <p:spPr>
          <a:xfrm rot="5400000">
            <a:off x="10279828" y="3319422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rgbClr val="4D4D4D"/>
                </a:solidFill>
                <a:latin typeface="Garamond" panose="02020404030301010803" pitchFamily="18" charset="0"/>
              </a:rPr>
              <a:t>Data</a:t>
            </a:r>
            <a:endParaRPr lang="fr-BE" sz="2400" dirty="0">
              <a:solidFill>
                <a:srgbClr val="4D4D4D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Signe Moins 22">
            <a:extLst>
              <a:ext uri="{FF2B5EF4-FFF2-40B4-BE49-F238E27FC236}">
                <a16:creationId xmlns:a16="http://schemas.microsoft.com/office/drawing/2014/main" id="{CA10614B-E4A1-477E-A6C4-E98744770329}"/>
              </a:ext>
            </a:extLst>
          </p:cNvPr>
          <p:cNvSpPr/>
          <p:nvPr/>
        </p:nvSpPr>
        <p:spPr>
          <a:xfrm>
            <a:off x="11948934" y="1622590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igne Moins 23">
            <a:extLst>
              <a:ext uri="{FF2B5EF4-FFF2-40B4-BE49-F238E27FC236}">
                <a16:creationId xmlns:a16="http://schemas.microsoft.com/office/drawing/2014/main" id="{BAE69F94-5DD8-402B-A8CD-C8E5FC989BF7}"/>
              </a:ext>
            </a:extLst>
          </p:cNvPr>
          <p:cNvSpPr/>
          <p:nvPr/>
        </p:nvSpPr>
        <p:spPr>
          <a:xfrm>
            <a:off x="11948614" y="1728056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igne Moins 24">
            <a:extLst>
              <a:ext uri="{FF2B5EF4-FFF2-40B4-BE49-F238E27FC236}">
                <a16:creationId xmlns:a16="http://schemas.microsoft.com/office/drawing/2014/main" id="{FB0D082F-64AD-4C43-B188-DD0B2941DCD5}"/>
              </a:ext>
            </a:extLst>
          </p:cNvPr>
          <p:cNvSpPr/>
          <p:nvPr/>
        </p:nvSpPr>
        <p:spPr>
          <a:xfrm>
            <a:off x="11947919" y="1516865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igne Moins 25">
            <a:extLst>
              <a:ext uri="{FF2B5EF4-FFF2-40B4-BE49-F238E27FC236}">
                <a16:creationId xmlns:a16="http://schemas.microsoft.com/office/drawing/2014/main" id="{D4FB3DB9-F51B-49CD-AAC8-D37146E396D7}"/>
              </a:ext>
            </a:extLst>
          </p:cNvPr>
          <p:cNvSpPr/>
          <p:nvPr/>
        </p:nvSpPr>
        <p:spPr>
          <a:xfrm>
            <a:off x="11952744" y="2948470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igne Moins 26">
            <a:extLst>
              <a:ext uri="{FF2B5EF4-FFF2-40B4-BE49-F238E27FC236}">
                <a16:creationId xmlns:a16="http://schemas.microsoft.com/office/drawing/2014/main" id="{CFA77482-B697-466D-AC90-A7A6133E279E}"/>
              </a:ext>
            </a:extLst>
          </p:cNvPr>
          <p:cNvSpPr/>
          <p:nvPr/>
        </p:nvSpPr>
        <p:spPr>
          <a:xfrm>
            <a:off x="11952424" y="3053936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igne Moins 27">
            <a:extLst>
              <a:ext uri="{FF2B5EF4-FFF2-40B4-BE49-F238E27FC236}">
                <a16:creationId xmlns:a16="http://schemas.microsoft.com/office/drawing/2014/main" id="{18504EF0-D874-444F-BCEC-52448232E7C7}"/>
              </a:ext>
            </a:extLst>
          </p:cNvPr>
          <p:cNvSpPr/>
          <p:nvPr/>
        </p:nvSpPr>
        <p:spPr>
          <a:xfrm>
            <a:off x="11951729" y="2842745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igne Moins 28">
            <a:extLst>
              <a:ext uri="{FF2B5EF4-FFF2-40B4-BE49-F238E27FC236}">
                <a16:creationId xmlns:a16="http://schemas.microsoft.com/office/drawing/2014/main" id="{4EA39814-BF44-414D-B952-02CD8E0398E5}"/>
              </a:ext>
            </a:extLst>
          </p:cNvPr>
          <p:cNvSpPr/>
          <p:nvPr/>
        </p:nvSpPr>
        <p:spPr>
          <a:xfrm>
            <a:off x="11956554" y="4834420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igne Moins 29">
            <a:extLst>
              <a:ext uri="{FF2B5EF4-FFF2-40B4-BE49-F238E27FC236}">
                <a16:creationId xmlns:a16="http://schemas.microsoft.com/office/drawing/2014/main" id="{27476B41-D777-4785-831E-C1A7F5E4E883}"/>
              </a:ext>
            </a:extLst>
          </p:cNvPr>
          <p:cNvSpPr/>
          <p:nvPr/>
        </p:nvSpPr>
        <p:spPr>
          <a:xfrm>
            <a:off x="11956234" y="4939886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igne Moins 30">
            <a:extLst>
              <a:ext uri="{FF2B5EF4-FFF2-40B4-BE49-F238E27FC236}">
                <a16:creationId xmlns:a16="http://schemas.microsoft.com/office/drawing/2014/main" id="{C43F7924-718B-4971-AC58-22AFF9B2C029}"/>
              </a:ext>
            </a:extLst>
          </p:cNvPr>
          <p:cNvSpPr/>
          <p:nvPr/>
        </p:nvSpPr>
        <p:spPr>
          <a:xfrm>
            <a:off x="11955539" y="4728695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1D40214-90B0-4C1F-9A51-0EC470C7D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195" y="947768"/>
            <a:ext cx="3904074" cy="2760793"/>
          </a:xfrm>
          <a:prstGeom prst="rect">
            <a:avLst/>
          </a:prstGeom>
        </p:spPr>
      </p:pic>
      <p:sp>
        <p:nvSpPr>
          <p:cNvPr id="36" name="Titre 1">
            <a:extLst>
              <a:ext uri="{FF2B5EF4-FFF2-40B4-BE49-F238E27FC236}">
                <a16:creationId xmlns:a16="http://schemas.microsoft.com/office/drawing/2014/main" id="{81865FC9-489F-4E25-9D5C-802F2C24BAEF}"/>
              </a:ext>
            </a:extLst>
          </p:cNvPr>
          <p:cNvSpPr txBox="1">
            <a:spLocks/>
          </p:cNvSpPr>
          <p:nvPr/>
        </p:nvSpPr>
        <p:spPr>
          <a:xfrm>
            <a:off x="1487706" y="286765"/>
            <a:ext cx="8024289" cy="475973"/>
          </a:xfrm>
          <a:prstGeom prst="rect">
            <a:avLst/>
          </a:prstGeom>
          <a:solidFill>
            <a:srgbClr val="4D4D4D"/>
          </a:solidFill>
          <a:ln>
            <a:solidFill>
              <a:srgbClr val="FDFCFB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solidFill>
                  <a:schemeClr val="bg1"/>
                </a:solidFill>
                <a:latin typeface="Garamond" panose="02020404030301010803" pitchFamily="18" charset="0"/>
              </a:rPr>
              <a:t>Number of days of melt between the 1/10/2019 and the 30/04/2020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B87856-B529-4839-8A4D-FB0F0A9B9D78}"/>
              </a:ext>
            </a:extLst>
          </p:cNvPr>
          <p:cNvSpPr txBox="1"/>
          <p:nvPr/>
        </p:nvSpPr>
        <p:spPr>
          <a:xfrm>
            <a:off x="10294462" y="6327425"/>
            <a:ext cx="16193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bg1">
                    <a:lumMod val="95000"/>
                  </a:schemeClr>
                </a:solidFill>
              </a:rPr>
              <a:t>Basemap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 : Quantarctica3</a:t>
            </a:r>
          </a:p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[Matsuoka </a:t>
            </a:r>
            <a:r>
              <a:rPr lang="en-US" sz="1100" i="1" dirty="0">
                <a:solidFill>
                  <a:schemeClr val="bg1">
                    <a:lumMod val="95000"/>
                  </a:schemeClr>
                </a:solidFill>
              </a:rPr>
              <a:t>et al.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, 2021]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1F0E515F-D062-4156-A4CD-CEF68FA2E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434" y="937178"/>
            <a:ext cx="3904071" cy="27603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D0716E73-E151-4820-A905-6F47267B1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194" y="3882756"/>
            <a:ext cx="3904070" cy="276079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B532283D-A952-45B8-9F32-EE62D1956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3508" y="3866078"/>
            <a:ext cx="3904071" cy="2760792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17F676C3-0EF6-4E95-B773-4D34C0B2B736}"/>
              </a:ext>
            </a:extLst>
          </p:cNvPr>
          <p:cNvCxnSpPr>
            <a:cxnSpLocks/>
          </p:cNvCxnSpPr>
          <p:nvPr/>
        </p:nvCxnSpPr>
        <p:spPr>
          <a:xfrm flipV="1">
            <a:off x="4842742" y="2842746"/>
            <a:ext cx="1314218" cy="220120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68034BA4-EAEB-4994-854B-500EED31BBA4}"/>
              </a:ext>
            </a:extLst>
          </p:cNvPr>
          <p:cNvCxnSpPr>
            <a:cxnSpLocks/>
          </p:cNvCxnSpPr>
          <p:nvPr/>
        </p:nvCxnSpPr>
        <p:spPr>
          <a:xfrm>
            <a:off x="4843742" y="2328164"/>
            <a:ext cx="1313218" cy="0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C15725DF-B2B6-4329-9238-12099BF2ED96}"/>
              </a:ext>
            </a:extLst>
          </p:cNvPr>
          <p:cNvSpPr txBox="1"/>
          <p:nvPr/>
        </p:nvSpPr>
        <p:spPr>
          <a:xfrm rot="16200000">
            <a:off x="106501" y="2126569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MAR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971177C-A81C-427B-A342-B7F5E8FEABE0}"/>
              </a:ext>
            </a:extLst>
          </p:cNvPr>
          <p:cNvSpPr txBox="1"/>
          <p:nvPr/>
        </p:nvSpPr>
        <p:spPr>
          <a:xfrm rot="16200000">
            <a:off x="-192636" y="5021689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Sentinel-1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D34A81F-C96E-4D4D-97B1-153F60B0282D}"/>
              </a:ext>
            </a:extLst>
          </p:cNvPr>
          <p:cNvSpPr txBox="1"/>
          <p:nvPr/>
        </p:nvSpPr>
        <p:spPr>
          <a:xfrm rot="5400000">
            <a:off x="9270129" y="2100641"/>
            <a:ext cx="2404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MAR + Sentinel-1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A29FE94-BF3A-41CA-BC01-D651DB5EE814}"/>
              </a:ext>
            </a:extLst>
          </p:cNvPr>
          <p:cNvSpPr txBox="1"/>
          <p:nvPr/>
        </p:nvSpPr>
        <p:spPr>
          <a:xfrm rot="5400000">
            <a:off x="9648918" y="4843574"/>
            <a:ext cx="2016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Differences</a:t>
            </a:r>
          </a:p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 (% Melt Days)</a:t>
            </a:r>
          </a:p>
        </p:txBody>
      </p:sp>
    </p:spTree>
    <p:extLst>
      <p:ext uri="{BB962C8B-B14F-4D97-AF65-F5344CB8AC3E}">
        <p14:creationId xmlns:p14="http://schemas.microsoft.com/office/powerpoint/2010/main" val="204888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E57A281B-8A68-424B-8735-0B2EFE978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57" y="36964"/>
            <a:ext cx="10287000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618675D-65E2-4AF3-AA67-0A3B4368E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40" y="71024"/>
            <a:ext cx="10287000" cy="68580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C50EEA68-5997-46CB-B6E1-72C6F5D44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03" y="43544"/>
            <a:ext cx="10287000" cy="68580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F02CC434-7926-4310-AACF-F3AA68DF0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903" y="43544"/>
            <a:ext cx="10287000" cy="6858000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EE564E1B-079A-47B8-A6F0-FDC71273C8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903" y="43544"/>
            <a:ext cx="10287000" cy="6858000"/>
          </a:xfrm>
          <a:prstGeom prst="rect">
            <a:avLst/>
          </a:prstGeom>
        </p:spPr>
      </p:pic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938EA144-6EFE-474B-B00D-1AE8672E282E}"/>
              </a:ext>
            </a:extLst>
          </p:cNvPr>
          <p:cNvSpPr/>
          <p:nvPr/>
        </p:nvSpPr>
        <p:spPr>
          <a:xfrm rot="5400000">
            <a:off x="8459165" y="3202244"/>
            <a:ext cx="6951076" cy="4847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37E01869-56EE-4C28-9364-F51F21BEB263}"/>
              </a:ext>
            </a:extLst>
          </p:cNvPr>
          <p:cNvSpPr/>
          <p:nvPr/>
        </p:nvSpPr>
        <p:spPr>
          <a:xfrm rot="5400000">
            <a:off x="8524619" y="3197425"/>
            <a:ext cx="6865885" cy="455269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1380 w 2821240"/>
              <a:gd name="connsiteY1" fmla="*/ 563561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475" y="368199"/>
                  <a:pt x="1380" y="563561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7BD4DFCB-0344-490E-B2E5-20D75D1DD93F}"/>
              </a:ext>
            </a:extLst>
          </p:cNvPr>
          <p:cNvSpPr txBox="1">
            <a:spLocks/>
          </p:cNvSpPr>
          <p:nvPr/>
        </p:nvSpPr>
        <p:spPr>
          <a:xfrm rot="5400000">
            <a:off x="10265149" y="1354857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Introduction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2FE0C809-1946-47D0-9D7F-2EA6DF45F174}"/>
              </a:ext>
            </a:extLst>
          </p:cNvPr>
          <p:cNvSpPr txBox="1">
            <a:spLocks/>
          </p:cNvSpPr>
          <p:nvPr/>
        </p:nvSpPr>
        <p:spPr>
          <a:xfrm rot="5400000">
            <a:off x="11220003" y="5575669"/>
            <a:ext cx="1567826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rgbClr val="4D4D4D"/>
                </a:solidFill>
                <a:latin typeface="Garamond" panose="02020404030301010803" pitchFamily="18" charset="0"/>
              </a:rPr>
              <a:t>Discussion</a:t>
            </a:r>
            <a:endParaRPr lang="fr-BE" sz="2400" dirty="0">
              <a:solidFill>
                <a:srgbClr val="4D4D4D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4852B38D-0714-4A4A-884D-16F5052641CE}"/>
              </a:ext>
            </a:extLst>
          </p:cNvPr>
          <p:cNvSpPr txBox="1">
            <a:spLocks/>
          </p:cNvSpPr>
          <p:nvPr/>
        </p:nvSpPr>
        <p:spPr>
          <a:xfrm rot="5400000">
            <a:off x="10288456" y="4652749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Assimilation</a:t>
            </a:r>
            <a:endParaRPr lang="fr-BE" sz="24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C69D49C8-3110-480F-9916-07E6B14E3465}"/>
              </a:ext>
            </a:extLst>
          </p:cNvPr>
          <p:cNvSpPr txBox="1">
            <a:spLocks/>
          </p:cNvSpPr>
          <p:nvPr/>
        </p:nvSpPr>
        <p:spPr>
          <a:xfrm rot="5400000">
            <a:off x="10279828" y="3319422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rgbClr val="4D4D4D"/>
                </a:solidFill>
                <a:latin typeface="Garamond" panose="02020404030301010803" pitchFamily="18" charset="0"/>
              </a:rPr>
              <a:t>Data</a:t>
            </a:r>
            <a:endParaRPr lang="fr-BE" sz="2400" dirty="0">
              <a:solidFill>
                <a:srgbClr val="4D4D4D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Signe Moins 22">
            <a:extLst>
              <a:ext uri="{FF2B5EF4-FFF2-40B4-BE49-F238E27FC236}">
                <a16:creationId xmlns:a16="http://schemas.microsoft.com/office/drawing/2014/main" id="{CA10614B-E4A1-477E-A6C4-E98744770329}"/>
              </a:ext>
            </a:extLst>
          </p:cNvPr>
          <p:cNvSpPr/>
          <p:nvPr/>
        </p:nvSpPr>
        <p:spPr>
          <a:xfrm>
            <a:off x="11948934" y="1622590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igne Moins 23">
            <a:extLst>
              <a:ext uri="{FF2B5EF4-FFF2-40B4-BE49-F238E27FC236}">
                <a16:creationId xmlns:a16="http://schemas.microsoft.com/office/drawing/2014/main" id="{BAE69F94-5DD8-402B-A8CD-C8E5FC989BF7}"/>
              </a:ext>
            </a:extLst>
          </p:cNvPr>
          <p:cNvSpPr/>
          <p:nvPr/>
        </p:nvSpPr>
        <p:spPr>
          <a:xfrm>
            <a:off x="11948614" y="1728056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igne Moins 24">
            <a:extLst>
              <a:ext uri="{FF2B5EF4-FFF2-40B4-BE49-F238E27FC236}">
                <a16:creationId xmlns:a16="http://schemas.microsoft.com/office/drawing/2014/main" id="{FB0D082F-64AD-4C43-B188-DD0B2941DCD5}"/>
              </a:ext>
            </a:extLst>
          </p:cNvPr>
          <p:cNvSpPr/>
          <p:nvPr/>
        </p:nvSpPr>
        <p:spPr>
          <a:xfrm>
            <a:off x="11947919" y="1516865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igne Moins 25">
            <a:extLst>
              <a:ext uri="{FF2B5EF4-FFF2-40B4-BE49-F238E27FC236}">
                <a16:creationId xmlns:a16="http://schemas.microsoft.com/office/drawing/2014/main" id="{D4FB3DB9-F51B-49CD-AAC8-D37146E396D7}"/>
              </a:ext>
            </a:extLst>
          </p:cNvPr>
          <p:cNvSpPr/>
          <p:nvPr/>
        </p:nvSpPr>
        <p:spPr>
          <a:xfrm>
            <a:off x="11952744" y="2948470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igne Moins 26">
            <a:extLst>
              <a:ext uri="{FF2B5EF4-FFF2-40B4-BE49-F238E27FC236}">
                <a16:creationId xmlns:a16="http://schemas.microsoft.com/office/drawing/2014/main" id="{CFA77482-B697-466D-AC90-A7A6133E279E}"/>
              </a:ext>
            </a:extLst>
          </p:cNvPr>
          <p:cNvSpPr/>
          <p:nvPr/>
        </p:nvSpPr>
        <p:spPr>
          <a:xfrm>
            <a:off x="11952424" y="3053936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igne Moins 27">
            <a:extLst>
              <a:ext uri="{FF2B5EF4-FFF2-40B4-BE49-F238E27FC236}">
                <a16:creationId xmlns:a16="http://schemas.microsoft.com/office/drawing/2014/main" id="{18504EF0-D874-444F-BCEC-52448232E7C7}"/>
              </a:ext>
            </a:extLst>
          </p:cNvPr>
          <p:cNvSpPr/>
          <p:nvPr/>
        </p:nvSpPr>
        <p:spPr>
          <a:xfrm>
            <a:off x="11951729" y="2842745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igne Moins 28">
            <a:extLst>
              <a:ext uri="{FF2B5EF4-FFF2-40B4-BE49-F238E27FC236}">
                <a16:creationId xmlns:a16="http://schemas.microsoft.com/office/drawing/2014/main" id="{4EA39814-BF44-414D-B952-02CD8E0398E5}"/>
              </a:ext>
            </a:extLst>
          </p:cNvPr>
          <p:cNvSpPr/>
          <p:nvPr/>
        </p:nvSpPr>
        <p:spPr>
          <a:xfrm>
            <a:off x="11956554" y="4834420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igne Moins 29">
            <a:extLst>
              <a:ext uri="{FF2B5EF4-FFF2-40B4-BE49-F238E27FC236}">
                <a16:creationId xmlns:a16="http://schemas.microsoft.com/office/drawing/2014/main" id="{27476B41-D777-4785-831E-C1A7F5E4E883}"/>
              </a:ext>
            </a:extLst>
          </p:cNvPr>
          <p:cNvSpPr/>
          <p:nvPr/>
        </p:nvSpPr>
        <p:spPr>
          <a:xfrm>
            <a:off x="11956234" y="4939886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igne Moins 30">
            <a:extLst>
              <a:ext uri="{FF2B5EF4-FFF2-40B4-BE49-F238E27FC236}">
                <a16:creationId xmlns:a16="http://schemas.microsoft.com/office/drawing/2014/main" id="{C43F7924-718B-4971-AC58-22AFF9B2C029}"/>
              </a:ext>
            </a:extLst>
          </p:cNvPr>
          <p:cNvSpPr/>
          <p:nvPr/>
        </p:nvSpPr>
        <p:spPr>
          <a:xfrm>
            <a:off x="11955539" y="4728695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A78DB4A9-4CF6-4C2F-A938-223AE6EC9F82}"/>
              </a:ext>
            </a:extLst>
          </p:cNvPr>
          <p:cNvSpPr/>
          <p:nvPr/>
        </p:nvSpPr>
        <p:spPr>
          <a:xfrm>
            <a:off x="-1164" y="-7883"/>
            <a:ext cx="2854724" cy="7173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225B6740-7CF7-4ACE-A16F-8DFD92CECB1A}"/>
              </a:ext>
            </a:extLst>
          </p:cNvPr>
          <p:cNvSpPr/>
          <p:nvPr/>
        </p:nvSpPr>
        <p:spPr>
          <a:xfrm>
            <a:off x="-2713" y="-5426"/>
            <a:ext cx="2821240" cy="656631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5171" y="366302"/>
                  <a:pt x="6076" y="561664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31B4FA47-07AE-474F-970D-4E37F250DD63}"/>
              </a:ext>
            </a:extLst>
          </p:cNvPr>
          <p:cNvSpPr txBox="1">
            <a:spLocks/>
          </p:cNvSpPr>
          <p:nvPr/>
        </p:nvSpPr>
        <p:spPr>
          <a:xfrm>
            <a:off x="196711" y="-159721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Results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FF6B0B09-A749-45CE-B48D-5F5654B8A8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9209" y="3770052"/>
            <a:ext cx="1620000" cy="1080000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0381E5D-984E-4F67-ACCD-6E3758335C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6716" y="377632"/>
            <a:ext cx="1620000" cy="1080000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C1849773-A631-4769-8583-8861A153EF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3039" y="2075059"/>
            <a:ext cx="1620000" cy="1080000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FE86AB40-1423-42AD-BF51-A02C1D27FF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1129" y="5469914"/>
            <a:ext cx="162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8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73BEA9B0-FB56-4407-8316-1650C06DA086}"/>
              </a:ext>
            </a:extLst>
          </p:cNvPr>
          <p:cNvSpPr/>
          <p:nvPr/>
        </p:nvSpPr>
        <p:spPr>
          <a:xfrm rot="5400000">
            <a:off x="8459165" y="3202244"/>
            <a:ext cx="6951076" cy="4847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62BDF592-403B-461A-BD44-AEF9ED3682A3}"/>
              </a:ext>
            </a:extLst>
          </p:cNvPr>
          <p:cNvSpPr/>
          <p:nvPr/>
        </p:nvSpPr>
        <p:spPr>
          <a:xfrm rot="5400000">
            <a:off x="8524619" y="3197425"/>
            <a:ext cx="6865885" cy="455269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1380 w 2821240"/>
              <a:gd name="connsiteY1" fmla="*/ 563561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475" y="368199"/>
                  <a:pt x="1380" y="563561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7AAE6710-7627-4149-AF5A-B935F7FA8BE0}"/>
              </a:ext>
            </a:extLst>
          </p:cNvPr>
          <p:cNvSpPr txBox="1">
            <a:spLocks/>
          </p:cNvSpPr>
          <p:nvPr/>
        </p:nvSpPr>
        <p:spPr>
          <a:xfrm rot="5400000">
            <a:off x="10265149" y="1354857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Introduction</a:t>
            </a:r>
            <a:endParaRPr lang="fr-BE" sz="2400" dirty="0">
              <a:solidFill>
                <a:schemeClr val="bg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5EA5C101-E9AB-45F2-93AD-7E7D979B11C7}"/>
              </a:ext>
            </a:extLst>
          </p:cNvPr>
          <p:cNvSpPr txBox="1">
            <a:spLocks/>
          </p:cNvSpPr>
          <p:nvPr/>
        </p:nvSpPr>
        <p:spPr>
          <a:xfrm rot="5400000">
            <a:off x="11220003" y="5575669"/>
            <a:ext cx="1567826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Discussion</a:t>
            </a:r>
            <a:endParaRPr lang="fr-BE" sz="24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60156B21-0F50-47EC-BF48-8596EDEBE56E}"/>
              </a:ext>
            </a:extLst>
          </p:cNvPr>
          <p:cNvSpPr txBox="1">
            <a:spLocks/>
          </p:cNvSpPr>
          <p:nvPr/>
        </p:nvSpPr>
        <p:spPr>
          <a:xfrm rot="5400000">
            <a:off x="10288456" y="4652749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rgbClr val="4D4D4D"/>
                </a:solidFill>
                <a:latin typeface="Garamond" panose="02020404030301010803" pitchFamily="18" charset="0"/>
              </a:rPr>
              <a:t>Assimilation</a:t>
            </a:r>
            <a:endParaRPr lang="fr-BE" sz="2400" dirty="0">
              <a:solidFill>
                <a:srgbClr val="4D4D4D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7AECFEDF-A96E-4FCF-8FF7-9D8B185EC111}"/>
              </a:ext>
            </a:extLst>
          </p:cNvPr>
          <p:cNvSpPr txBox="1">
            <a:spLocks/>
          </p:cNvSpPr>
          <p:nvPr/>
        </p:nvSpPr>
        <p:spPr>
          <a:xfrm rot="5400000">
            <a:off x="10279828" y="3319422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rgbClr val="4D4D4D"/>
                </a:solidFill>
                <a:latin typeface="Garamond" panose="02020404030301010803" pitchFamily="18" charset="0"/>
              </a:rPr>
              <a:t>Data</a:t>
            </a:r>
            <a:endParaRPr lang="fr-BE" sz="2400" dirty="0">
              <a:solidFill>
                <a:srgbClr val="4D4D4D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Signe Moins 20">
            <a:extLst>
              <a:ext uri="{FF2B5EF4-FFF2-40B4-BE49-F238E27FC236}">
                <a16:creationId xmlns:a16="http://schemas.microsoft.com/office/drawing/2014/main" id="{1DCFF039-A40A-421D-85EC-8929BE4682A3}"/>
              </a:ext>
            </a:extLst>
          </p:cNvPr>
          <p:cNvSpPr/>
          <p:nvPr/>
        </p:nvSpPr>
        <p:spPr>
          <a:xfrm>
            <a:off x="11948934" y="1622590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igne Moins 21">
            <a:extLst>
              <a:ext uri="{FF2B5EF4-FFF2-40B4-BE49-F238E27FC236}">
                <a16:creationId xmlns:a16="http://schemas.microsoft.com/office/drawing/2014/main" id="{65CC0EBB-31EA-42CA-AF12-2917DCC4906F}"/>
              </a:ext>
            </a:extLst>
          </p:cNvPr>
          <p:cNvSpPr/>
          <p:nvPr/>
        </p:nvSpPr>
        <p:spPr>
          <a:xfrm>
            <a:off x="11948614" y="1728056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igne Moins 22">
            <a:extLst>
              <a:ext uri="{FF2B5EF4-FFF2-40B4-BE49-F238E27FC236}">
                <a16:creationId xmlns:a16="http://schemas.microsoft.com/office/drawing/2014/main" id="{2BC4CA3E-B43F-4B9E-B264-EB687E9AB655}"/>
              </a:ext>
            </a:extLst>
          </p:cNvPr>
          <p:cNvSpPr/>
          <p:nvPr/>
        </p:nvSpPr>
        <p:spPr>
          <a:xfrm>
            <a:off x="11947919" y="1516865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igne Moins 23">
            <a:extLst>
              <a:ext uri="{FF2B5EF4-FFF2-40B4-BE49-F238E27FC236}">
                <a16:creationId xmlns:a16="http://schemas.microsoft.com/office/drawing/2014/main" id="{E4744554-A2FA-43C4-AA39-9B79B05B3729}"/>
              </a:ext>
            </a:extLst>
          </p:cNvPr>
          <p:cNvSpPr/>
          <p:nvPr/>
        </p:nvSpPr>
        <p:spPr>
          <a:xfrm>
            <a:off x="11952744" y="2948470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igne Moins 24">
            <a:extLst>
              <a:ext uri="{FF2B5EF4-FFF2-40B4-BE49-F238E27FC236}">
                <a16:creationId xmlns:a16="http://schemas.microsoft.com/office/drawing/2014/main" id="{2B8C3187-DC09-433F-9215-A4BCF54341B5}"/>
              </a:ext>
            </a:extLst>
          </p:cNvPr>
          <p:cNvSpPr/>
          <p:nvPr/>
        </p:nvSpPr>
        <p:spPr>
          <a:xfrm>
            <a:off x="11952424" y="3053936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igne Moins 25">
            <a:extLst>
              <a:ext uri="{FF2B5EF4-FFF2-40B4-BE49-F238E27FC236}">
                <a16:creationId xmlns:a16="http://schemas.microsoft.com/office/drawing/2014/main" id="{E337747E-D079-467A-BDA5-ECECA700BA87}"/>
              </a:ext>
            </a:extLst>
          </p:cNvPr>
          <p:cNvSpPr/>
          <p:nvPr/>
        </p:nvSpPr>
        <p:spPr>
          <a:xfrm>
            <a:off x="11951729" y="2842745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igne Moins 26">
            <a:extLst>
              <a:ext uri="{FF2B5EF4-FFF2-40B4-BE49-F238E27FC236}">
                <a16:creationId xmlns:a16="http://schemas.microsoft.com/office/drawing/2014/main" id="{EA91E9F6-BABF-42DF-AFB8-6407EB2960A1}"/>
              </a:ext>
            </a:extLst>
          </p:cNvPr>
          <p:cNvSpPr/>
          <p:nvPr/>
        </p:nvSpPr>
        <p:spPr>
          <a:xfrm>
            <a:off x="11956554" y="4834420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igne Moins 27">
            <a:extLst>
              <a:ext uri="{FF2B5EF4-FFF2-40B4-BE49-F238E27FC236}">
                <a16:creationId xmlns:a16="http://schemas.microsoft.com/office/drawing/2014/main" id="{C98B31CB-E6DD-4F49-8A7D-3AD672CDE85C}"/>
              </a:ext>
            </a:extLst>
          </p:cNvPr>
          <p:cNvSpPr/>
          <p:nvPr/>
        </p:nvSpPr>
        <p:spPr>
          <a:xfrm>
            <a:off x="11956234" y="4939886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igne Moins 28">
            <a:extLst>
              <a:ext uri="{FF2B5EF4-FFF2-40B4-BE49-F238E27FC236}">
                <a16:creationId xmlns:a16="http://schemas.microsoft.com/office/drawing/2014/main" id="{425E414B-E118-4A76-A55C-07AC0BE3C3FA}"/>
              </a:ext>
            </a:extLst>
          </p:cNvPr>
          <p:cNvSpPr/>
          <p:nvPr/>
        </p:nvSpPr>
        <p:spPr>
          <a:xfrm>
            <a:off x="11955539" y="4728695"/>
            <a:ext cx="45719" cy="135853"/>
          </a:xfrm>
          <a:prstGeom prst="mathMinu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361062A3-5D19-47AC-BF29-A67227EF20D2}"/>
              </a:ext>
            </a:extLst>
          </p:cNvPr>
          <p:cNvSpPr/>
          <p:nvPr/>
        </p:nvSpPr>
        <p:spPr>
          <a:xfrm>
            <a:off x="-1164" y="-7883"/>
            <a:ext cx="2854724" cy="7173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5E161B18-3139-4CBC-AC28-0337498EB3C9}"/>
              </a:ext>
            </a:extLst>
          </p:cNvPr>
          <p:cNvSpPr/>
          <p:nvPr/>
        </p:nvSpPr>
        <p:spPr>
          <a:xfrm>
            <a:off x="-2713" y="-5426"/>
            <a:ext cx="2821240" cy="656631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5171" y="366302"/>
                  <a:pt x="6076" y="561664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A2FDCEC7-CD5F-42E2-BB18-518D8BD31229}"/>
              </a:ext>
            </a:extLst>
          </p:cNvPr>
          <p:cNvSpPr txBox="1">
            <a:spLocks/>
          </p:cNvSpPr>
          <p:nvPr/>
        </p:nvSpPr>
        <p:spPr>
          <a:xfrm>
            <a:off x="0" y="-131206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Perspective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F02F60B-9546-426E-BF88-3AFA095E70B5}"/>
              </a:ext>
            </a:extLst>
          </p:cNvPr>
          <p:cNvSpPr txBox="1"/>
          <p:nvPr/>
        </p:nvSpPr>
        <p:spPr>
          <a:xfrm>
            <a:off x="113593" y="1100758"/>
            <a:ext cx="464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Enhancements for the assimilations: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5DAB9606-34D6-427E-885E-7B75A10AB4A9}"/>
              </a:ext>
            </a:extLst>
          </p:cNvPr>
          <p:cNvCxnSpPr>
            <a:cxnSpLocks/>
          </p:cNvCxnSpPr>
          <p:nvPr/>
        </p:nvCxnSpPr>
        <p:spPr>
          <a:xfrm>
            <a:off x="900079" y="2349397"/>
            <a:ext cx="637935" cy="1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102F5625-FA6A-4B57-8565-AD74CFB9F2D4}"/>
              </a:ext>
            </a:extLst>
          </p:cNvPr>
          <p:cNvSpPr txBox="1"/>
          <p:nvPr/>
        </p:nvSpPr>
        <p:spPr>
          <a:xfrm>
            <a:off x="1510388" y="2116930"/>
            <a:ext cx="979441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Considering the acquisition time of the satellites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  <a:p>
            <a:endParaRPr lang="en-US" sz="24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Creating a single mask of surface melt extent by fusing the satellites together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  <a:p>
            <a:endParaRPr lang="en-US" sz="24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Assimilation of Sentinel-3 derived albedo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FACE3257-29DA-4469-94BD-F11C232AA1D1}"/>
              </a:ext>
            </a:extLst>
          </p:cNvPr>
          <p:cNvCxnSpPr>
            <a:cxnSpLocks/>
          </p:cNvCxnSpPr>
          <p:nvPr/>
        </p:nvCxnSpPr>
        <p:spPr>
          <a:xfrm>
            <a:off x="900079" y="3438243"/>
            <a:ext cx="637935" cy="1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7C83558F-2FC0-48E8-B6C5-7FAFBD5D69DF}"/>
              </a:ext>
            </a:extLst>
          </p:cNvPr>
          <p:cNvCxnSpPr>
            <a:cxnSpLocks/>
          </p:cNvCxnSpPr>
          <p:nvPr/>
        </p:nvCxnSpPr>
        <p:spPr>
          <a:xfrm>
            <a:off x="900079" y="4548858"/>
            <a:ext cx="637935" cy="1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28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4F478DF8-B8E9-43A6-AB52-AF31D4F73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816" y="6015648"/>
            <a:ext cx="2343150" cy="6033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1D206B1-6143-4853-9E65-442A38ADC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83568"/>
            <a:ext cx="1827742" cy="79506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E4F7A74-6F22-4CA0-9D5A-DD724D856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636" y="4949370"/>
            <a:ext cx="1047347" cy="10473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70EF90B-A38F-4EF8-A1B2-D53A8F9A0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900" y="5916220"/>
            <a:ext cx="1130354" cy="777620"/>
          </a:xfrm>
          <a:prstGeom prst="rect">
            <a:avLst/>
          </a:prstGeom>
        </p:spPr>
      </p:pic>
      <p:pic>
        <p:nvPicPr>
          <p:cNvPr id="16" name="Image 15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92AFF3A6-0028-4B1F-9D57-BAF6B5F09A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35" y="5826216"/>
            <a:ext cx="1567194" cy="89526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F700C5C-D3EE-4513-A9C6-DB0E96EAE8BF}"/>
              </a:ext>
            </a:extLst>
          </p:cNvPr>
          <p:cNvSpPr txBox="1"/>
          <p:nvPr/>
        </p:nvSpPr>
        <p:spPr>
          <a:xfrm>
            <a:off x="9021375" y="5314781"/>
            <a:ext cx="2374591" cy="3837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rPr>
              <a:t>Abstract and contact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ea typeface="+mj-ea"/>
                <a:cs typeface="+mj-cs"/>
                <a:sym typeface="Wingdings" panose="05000000000000000000" pitchFamily="2" charset="2"/>
              </a:rPr>
              <a:t>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1273D047-D7CD-4F79-80B4-15D5774640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68" y="2839035"/>
            <a:ext cx="2843185" cy="2010578"/>
          </a:xfrm>
          <a:prstGeom prst="rect">
            <a:avLst/>
          </a:prstGeom>
        </p:spPr>
      </p:pic>
      <p:pic>
        <p:nvPicPr>
          <p:cNvPr id="12" name="Image 11" descr="Une image contenant carte&#10;&#10;Description générée automatiquement">
            <a:extLst>
              <a:ext uri="{FF2B5EF4-FFF2-40B4-BE49-F238E27FC236}">
                <a16:creationId xmlns:a16="http://schemas.microsoft.com/office/drawing/2014/main" id="{3A544F13-E103-4C2C-A436-BEC5161BF5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01" y="416792"/>
            <a:ext cx="2843184" cy="201057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F5B3020-37FB-4B65-B556-B62088B216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01" y="2837192"/>
            <a:ext cx="2843184" cy="2010578"/>
          </a:xfrm>
          <a:prstGeom prst="rect">
            <a:avLst/>
          </a:prstGeom>
        </p:spPr>
      </p:pic>
      <p:pic>
        <p:nvPicPr>
          <p:cNvPr id="17" name="Image 16" descr="Une image contenant carte&#10;&#10;Description générée automatiquement">
            <a:extLst>
              <a:ext uri="{FF2B5EF4-FFF2-40B4-BE49-F238E27FC236}">
                <a16:creationId xmlns:a16="http://schemas.microsoft.com/office/drawing/2014/main" id="{7003A3E1-3AB5-4009-8B78-676812659F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69" y="419170"/>
            <a:ext cx="2843184" cy="201057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36D4E58-549F-4523-B09E-6B8B47B98A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9944" y="2854275"/>
            <a:ext cx="3018600" cy="20124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97D5BD9-4DD9-4A86-89CD-983EF73F16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9217" y="475554"/>
            <a:ext cx="3018600" cy="20124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EEAAA02-3582-401F-B4FE-BF961E51E8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9943" y="416793"/>
            <a:ext cx="3015865" cy="201057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3955DEF-9324-4B78-8E19-0EE042B631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9218" y="2844367"/>
            <a:ext cx="3018600" cy="20124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9614636-A4F3-40C4-ABCB-5D74415DF0E8}"/>
              </a:ext>
            </a:extLst>
          </p:cNvPr>
          <p:cNvSpPr/>
          <p:nvPr/>
        </p:nvSpPr>
        <p:spPr>
          <a:xfrm>
            <a:off x="8416290" y="2948940"/>
            <a:ext cx="697230" cy="659130"/>
          </a:xfrm>
          <a:prstGeom prst="rect">
            <a:avLst/>
          </a:prstGeom>
          <a:solidFill>
            <a:srgbClr val="A3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C1DDEA-FBAB-4664-AC93-0643AADA9374}"/>
              </a:ext>
            </a:extLst>
          </p:cNvPr>
          <p:cNvSpPr/>
          <p:nvPr/>
        </p:nvSpPr>
        <p:spPr>
          <a:xfrm>
            <a:off x="8416290" y="562589"/>
            <a:ext cx="697230" cy="659130"/>
          </a:xfrm>
          <a:prstGeom prst="rect">
            <a:avLst/>
          </a:prstGeom>
          <a:solidFill>
            <a:srgbClr val="A3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C2A75A-00B6-4206-9383-C376BE5A5FE9}"/>
              </a:ext>
            </a:extLst>
          </p:cNvPr>
          <p:cNvSpPr/>
          <p:nvPr/>
        </p:nvSpPr>
        <p:spPr>
          <a:xfrm>
            <a:off x="2307590" y="2948940"/>
            <a:ext cx="697230" cy="659130"/>
          </a:xfrm>
          <a:prstGeom prst="rect">
            <a:avLst/>
          </a:prstGeom>
          <a:solidFill>
            <a:srgbClr val="A3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BD8CFD-1B4B-43AF-9861-242E8C7982D0}"/>
              </a:ext>
            </a:extLst>
          </p:cNvPr>
          <p:cNvSpPr/>
          <p:nvPr/>
        </p:nvSpPr>
        <p:spPr>
          <a:xfrm>
            <a:off x="2279385" y="526273"/>
            <a:ext cx="697230" cy="659130"/>
          </a:xfrm>
          <a:prstGeom prst="rect">
            <a:avLst/>
          </a:prstGeom>
          <a:solidFill>
            <a:srgbClr val="A3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839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274</Words>
  <Application>Microsoft Office PowerPoint</Application>
  <PresentationFormat>Grand écran</PresentationFormat>
  <Paragraphs>92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Gill Sans Nova</vt:lpstr>
      <vt:lpstr>Thème Office</vt:lpstr>
      <vt:lpstr>Assimilation of Surface Melt Extent Estimated by Microwave Satellite Into the Regional Climate Model MAR</vt:lpstr>
      <vt:lpstr>Introduction</vt:lpstr>
      <vt:lpstr>Satellites Used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Assimilation of Surface Melt Extent Estimated by Microwave Satellite Into the Regional Climate Model MAR</dc:title>
  <dc:creator>Dethinne Thomas</dc:creator>
  <cp:lastModifiedBy>Dethinne Thomas</cp:lastModifiedBy>
  <cp:revision>43</cp:revision>
  <dcterms:created xsi:type="dcterms:W3CDTF">2022-05-05T10:01:59Z</dcterms:created>
  <dcterms:modified xsi:type="dcterms:W3CDTF">2022-05-23T20:45:10Z</dcterms:modified>
</cp:coreProperties>
</file>