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3.xml" ContentType="application/vnd.openxmlformats-officedocument.themeOverrid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4.xml" ContentType="application/vnd.openxmlformats-officedocument.themeOverrid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5.xml" ContentType="application/vnd.openxmlformats-officedocument.themeOverrid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6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7" r:id="rId5"/>
    <p:sldId id="264" r:id="rId6"/>
    <p:sldId id="260" r:id="rId7"/>
    <p:sldId id="274" r:id="rId8"/>
    <p:sldId id="276" r:id="rId9"/>
    <p:sldId id="261" r:id="rId10"/>
    <p:sldId id="272" r:id="rId11"/>
    <p:sldId id="271" r:id="rId12"/>
    <p:sldId id="268" r:id="rId13"/>
    <p:sldId id="277" r:id="rId14"/>
    <p:sldId id="265" r:id="rId15"/>
    <p:sldId id="273" r:id="rId16"/>
    <p:sldId id="26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1" autoAdjust="0"/>
    <p:restoredTop sz="96236" autoAdjust="0"/>
  </p:normalViewPr>
  <p:slideViewPr>
    <p:cSldViewPr snapToGrid="0">
      <p:cViewPr>
        <p:scale>
          <a:sx n="99" d="100"/>
          <a:sy n="99" d="100"/>
        </p:scale>
        <p:origin x="504" y="3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hlias\Downloads\irrigation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lias\Downloads\API_ER.H2O.FWST.ZS_DS2_en_excel_v2_4030388.xls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C:\Users\hlias\Downloads\gva_bots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C:\Users\hlias\Downloads\gva_bots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C:\Users\hlias\Downloads\gva_bots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file:///C:\Users\hlias\Downloads\gva_bots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file:///C:\Users\hlias\Downloads\gva_bo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	GVA: Agriculture</a:t>
            </a:r>
            <a:r>
              <a:rPr lang="en-US" baseline="0"/>
              <a:t> Forestry &amp; Fishing (per capita)</a:t>
            </a:r>
            <a:endParaRPr lang="en-US"/>
          </a:p>
        </c:rich>
      </c:tx>
      <c:layout>
        <c:manualLayout>
          <c:xMode val="edge"/>
          <c:yMode val="edge"/>
          <c:x val="0.33293908304565378"/>
          <c:y val="1.3725505437190538E-2"/>
        </c:manualLayout>
      </c:layout>
      <c:overlay val="0"/>
      <c:spPr>
        <a:noFill/>
        <a:ln w="25400">
          <a:noFill/>
        </a:ln>
      </c:sp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Sheet2!$EF$2</c:f>
              <c:strCache>
                <c:ptCount val="1"/>
                <c:pt idx="0">
                  <c:v>Bangladesh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strRef>
              <c:f>Sheet2!$EE$3:$EE$63</c:f>
              <c:strCache>
                <c:ptCount val="61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  <c:pt idx="59">
                  <c:v>2019</c:v>
                </c:pt>
                <c:pt idx="60">
                  <c:v>2020</c:v>
                </c:pt>
              </c:strCache>
            </c:strRef>
          </c:xVal>
          <c:yVal>
            <c:numRef>
              <c:f>Sheet2!$EF$3:$EF$63</c:f>
              <c:numCache>
                <c:formatCode>General</c:formatCode>
                <c:ptCount val="61"/>
                <c:pt idx="0">
                  <c:v>149.97005031438496</c:v>
                </c:pt>
                <c:pt idx="1">
                  <c:v>153.46777318222996</c:v>
                </c:pt>
                <c:pt idx="2">
                  <c:v>157.0974595700178</c:v>
                </c:pt>
                <c:pt idx="3">
                  <c:v>147.59520449497026</c:v>
                </c:pt>
                <c:pt idx="4">
                  <c:v>157.04133478295796</c:v>
                </c:pt>
                <c:pt idx="5">
                  <c:v>150.75651994766736</c:v>
                </c:pt>
                <c:pt idx="6">
                  <c:v>149.86558318724605</c:v>
                </c:pt>
                <c:pt idx="7">
                  <c:v>141.19324900145966</c:v>
                </c:pt>
                <c:pt idx="8">
                  <c:v>150.87912086164053</c:v>
                </c:pt>
                <c:pt idx="9">
                  <c:v>148.06532152136441</c:v>
                </c:pt>
                <c:pt idx="10">
                  <c:v>152.32121771079994</c:v>
                </c:pt>
                <c:pt idx="11">
                  <c:v>142.57082834197195</c:v>
                </c:pt>
                <c:pt idx="12">
                  <c:v>125.21581420052753</c:v>
                </c:pt>
                <c:pt idx="13">
                  <c:v>123.67919469294466</c:v>
                </c:pt>
                <c:pt idx="14">
                  <c:v>129.52644585078298</c:v>
                </c:pt>
                <c:pt idx="15">
                  <c:v>121.27943365505605</c:v>
                </c:pt>
                <c:pt idx="16">
                  <c:v>128.54240082215185</c:v>
                </c:pt>
                <c:pt idx="17">
                  <c:v>120.78679707581608</c:v>
                </c:pt>
                <c:pt idx="18">
                  <c:v>126.82030645317344</c:v>
                </c:pt>
                <c:pt idx="19">
                  <c:v>122.59901068541987</c:v>
                </c:pt>
                <c:pt idx="20">
                  <c:v>117.53813989853759</c:v>
                </c:pt>
                <c:pt idx="21">
                  <c:v>118.26144355548971</c:v>
                </c:pt>
                <c:pt idx="22">
                  <c:v>116.39093471280653</c:v>
                </c:pt>
                <c:pt idx="23">
                  <c:v>117.81556317302642</c:v>
                </c:pt>
                <c:pt idx="24">
                  <c:v>120.41572920642335</c:v>
                </c:pt>
                <c:pt idx="25">
                  <c:v>117.52450679746593</c:v>
                </c:pt>
                <c:pt idx="26">
                  <c:v>118.27429759330089</c:v>
                </c:pt>
                <c:pt idx="27">
                  <c:v>115.31344990354421</c:v>
                </c:pt>
                <c:pt idx="28">
                  <c:v>111.86958509847528</c:v>
                </c:pt>
                <c:pt idx="29">
                  <c:v>108.88889653014186</c:v>
                </c:pt>
                <c:pt idx="30">
                  <c:v>116.06493617282877</c:v>
                </c:pt>
                <c:pt idx="31">
                  <c:v>115.81161472589048</c:v>
                </c:pt>
                <c:pt idx="32">
                  <c:v>115.88546160893972</c:v>
                </c:pt>
                <c:pt idx="33">
                  <c:v>116.10901964771887</c:v>
                </c:pt>
                <c:pt idx="34">
                  <c:v>114.48820833089896</c:v>
                </c:pt>
                <c:pt idx="35">
                  <c:v>111.65289556746991</c:v>
                </c:pt>
                <c:pt idx="36">
                  <c:v>112.54286163140117</c:v>
                </c:pt>
                <c:pt idx="37">
                  <c:v>115.17045974854055</c:v>
                </c:pt>
                <c:pt idx="38">
                  <c:v>117.24190618246656</c:v>
                </c:pt>
                <c:pt idx="39">
                  <c:v>119.35388431831436</c:v>
                </c:pt>
                <c:pt idx="40">
                  <c:v>125.69625888905362</c:v>
                </c:pt>
                <c:pt idx="41">
                  <c:v>126.74932302706684</c:v>
                </c:pt>
                <c:pt idx="42">
                  <c:v>124.31529029380511</c:v>
                </c:pt>
                <c:pt idx="43">
                  <c:v>127.04911367468173</c:v>
                </c:pt>
                <c:pt idx="44">
                  <c:v>131.23106430094708</c:v>
                </c:pt>
                <c:pt idx="45">
                  <c:v>134.96339169350713</c:v>
                </c:pt>
                <c:pt idx="46">
                  <c:v>140.55132090597363</c:v>
                </c:pt>
                <c:pt idx="47">
                  <c:v>148.12952127693086</c:v>
                </c:pt>
                <c:pt idx="48">
                  <c:v>153.02308058503789</c:v>
                </c:pt>
                <c:pt idx="49">
                  <c:v>156.56862692002809</c:v>
                </c:pt>
                <c:pt idx="50">
                  <c:v>164.3416841977924</c:v>
                </c:pt>
                <c:pt idx="51">
                  <c:v>169.71298566678848</c:v>
                </c:pt>
                <c:pt idx="52">
                  <c:v>172.82265958103309</c:v>
                </c:pt>
                <c:pt idx="53">
                  <c:v>175.0473421200314</c:v>
                </c:pt>
                <c:pt idx="54">
                  <c:v>180.62393647040116</c:v>
                </c:pt>
                <c:pt idx="55">
                  <c:v>184.55880831875936</c:v>
                </c:pt>
                <c:pt idx="56">
                  <c:v>187.63467435089271</c:v>
                </c:pt>
                <c:pt idx="57">
                  <c:v>191.14952654620311</c:v>
                </c:pt>
                <c:pt idx="58">
                  <c:v>197.0626233938612</c:v>
                </c:pt>
                <c:pt idx="59">
                  <c:v>202.69155036524702</c:v>
                </c:pt>
                <c:pt idx="60">
                  <c:v>209.88943982997935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30B-4C77-9727-29E1CC944C89}"/>
            </c:ext>
          </c:extLst>
        </c:ser>
        <c:ser>
          <c:idx val="1"/>
          <c:order val="1"/>
          <c:tx>
            <c:strRef>
              <c:f>Sheet2!$EG$2</c:f>
              <c:strCache>
                <c:ptCount val="1"/>
                <c:pt idx="0">
                  <c:v>Congo, Rep.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strRef>
              <c:f>Sheet2!$EE$3:$EE$63</c:f>
              <c:strCache>
                <c:ptCount val="61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  <c:pt idx="59">
                  <c:v>2019</c:v>
                </c:pt>
                <c:pt idx="60">
                  <c:v>2020</c:v>
                </c:pt>
              </c:strCache>
            </c:strRef>
          </c:xVal>
          <c:yVal>
            <c:numRef>
              <c:f>Sheet2!$EG$3:$EG$63</c:f>
              <c:numCache>
                <c:formatCode>General</c:formatCode>
                <c:ptCount val="61"/>
                <c:pt idx="0">
                  <c:v>184.85926966877</c:v>
                </c:pt>
                <c:pt idx="1">
                  <c:v>174.00808107396617</c:v>
                </c:pt>
                <c:pt idx="2">
                  <c:v>170.77922581580219</c:v>
                </c:pt>
                <c:pt idx="3">
                  <c:v>167.67568702476228</c:v>
                </c:pt>
                <c:pt idx="4">
                  <c:v>170.53302196210689</c:v>
                </c:pt>
                <c:pt idx="5">
                  <c:v>149.79517030731287</c:v>
                </c:pt>
                <c:pt idx="6">
                  <c:v>157.90843577460004</c:v>
                </c:pt>
                <c:pt idx="7">
                  <c:v>163.60898613313068</c:v>
                </c:pt>
                <c:pt idx="8">
                  <c:v>166.17788996133947</c:v>
                </c:pt>
                <c:pt idx="9">
                  <c:v>156.44071319964706</c:v>
                </c:pt>
                <c:pt idx="10">
                  <c:v>165.32677407967128</c:v>
                </c:pt>
                <c:pt idx="11">
                  <c:v>166.2564107472304</c:v>
                </c:pt>
                <c:pt idx="12">
                  <c:v>167.72488329106895</c:v>
                </c:pt>
                <c:pt idx="13">
                  <c:v>168.93596804575029</c:v>
                </c:pt>
                <c:pt idx="14">
                  <c:v>169.92976674378488</c:v>
                </c:pt>
                <c:pt idx="15">
                  <c:v>170.73662493643218</c:v>
                </c:pt>
                <c:pt idx="16">
                  <c:v>158.14211977985829</c:v>
                </c:pt>
                <c:pt idx="17">
                  <c:v>159.68313851812397</c:v>
                </c:pt>
                <c:pt idx="18">
                  <c:v>154.44608387462864</c:v>
                </c:pt>
                <c:pt idx="19">
                  <c:v>159.59096552763114</c:v>
                </c:pt>
                <c:pt idx="20">
                  <c:v>166.78361274180281</c:v>
                </c:pt>
                <c:pt idx="21">
                  <c:v>169.1026908285618</c:v>
                </c:pt>
                <c:pt idx="22">
                  <c:v>172.44791705032648</c:v>
                </c:pt>
                <c:pt idx="23">
                  <c:v>175.06525582885664</c:v>
                </c:pt>
                <c:pt idx="24">
                  <c:v>167.25316946498333</c:v>
                </c:pt>
                <c:pt idx="25">
                  <c:v>163.77656341039301</c:v>
                </c:pt>
                <c:pt idx="26">
                  <c:v>160.56766765871097</c:v>
                </c:pt>
                <c:pt idx="27">
                  <c:v>171.5413589212919</c:v>
                </c:pt>
                <c:pt idx="28">
                  <c:v>178.00149377789617</c:v>
                </c:pt>
                <c:pt idx="29">
                  <c:v>179.7559367277542</c:v>
                </c:pt>
                <c:pt idx="30">
                  <c:v>177.67188855701392</c:v>
                </c:pt>
                <c:pt idx="31">
                  <c:v>156.42151637086818</c:v>
                </c:pt>
                <c:pt idx="32">
                  <c:v>162.30563508711441</c:v>
                </c:pt>
                <c:pt idx="33">
                  <c:v>142.49636013694484</c:v>
                </c:pt>
                <c:pt idx="34">
                  <c:v>134.15791384483299</c:v>
                </c:pt>
                <c:pt idx="35">
                  <c:v>138.87158423185261</c:v>
                </c:pt>
                <c:pt idx="36">
                  <c:v>135.69804676585588</c:v>
                </c:pt>
                <c:pt idx="37">
                  <c:v>132.88530380166711</c:v>
                </c:pt>
                <c:pt idx="38">
                  <c:v>131.257762879274</c:v>
                </c:pt>
                <c:pt idx="39">
                  <c:v>119.24787453601608</c:v>
                </c:pt>
                <c:pt idx="40">
                  <c:v>120.90976514650528</c:v>
                </c:pt>
                <c:pt idx="41">
                  <c:v>126.93623585498032</c:v>
                </c:pt>
                <c:pt idx="42">
                  <c:v>133.97517862553687</c:v>
                </c:pt>
                <c:pt idx="43">
                  <c:v>138.33068580270734</c:v>
                </c:pt>
                <c:pt idx="44">
                  <c:v>140.70098295481702</c:v>
                </c:pt>
                <c:pt idx="45">
                  <c:v>142.35417998067348</c:v>
                </c:pt>
                <c:pt idx="46">
                  <c:v>139.62019774162664</c:v>
                </c:pt>
                <c:pt idx="47">
                  <c:v>133.05792468113694</c:v>
                </c:pt>
                <c:pt idx="48">
                  <c:v>137.85685011919361</c:v>
                </c:pt>
                <c:pt idx="49">
                  <c:v>134.10521049716274</c:v>
                </c:pt>
                <c:pt idx="50">
                  <c:v>135.11817951310675</c:v>
                </c:pt>
                <c:pt idx="51">
                  <c:v>137.94118499589715</c:v>
                </c:pt>
                <c:pt idx="52">
                  <c:v>155.67630079431027</c:v>
                </c:pt>
                <c:pt idx="53">
                  <c:v>157.47665542002397</c:v>
                </c:pt>
                <c:pt idx="54">
                  <c:v>153.62446498465081</c:v>
                </c:pt>
                <c:pt idx="55">
                  <c:v>145.29676907391104</c:v>
                </c:pt>
                <c:pt idx="56">
                  <c:v>141.51523908487115</c:v>
                </c:pt>
                <c:pt idx="57">
                  <c:v>150.27945071417508</c:v>
                </c:pt>
                <c:pt idx="58">
                  <c:v>144.77018961928482</c:v>
                </c:pt>
                <c:pt idx="59">
                  <c:v>141.40880380253282</c:v>
                </c:pt>
                <c:pt idx="60">
                  <c:v>129.55479107159292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530B-4C77-9727-29E1CC944C89}"/>
            </c:ext>
          </c:extLst>
        </c:ser>
        <c:ser>
          <c:idx val="2"/>
          <c:order val="2"/>
          <c:tx>
            <c:strRef>
              <c:f>Sheet2!$EH$2</c:f>
              <c:strCache>
                <c:ptCount val="1"/>
                <c:pt idx="0">
                  <c:v>India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strRef>
              <c:f>Sheet2!$EE$3:$EE$63</c:f>
              <c:strCache>
                <c:ptCount val="61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  <c:pt idx="59">
                  <c:v>2019</c:v>
                </c:pt>
                <c:pt idx="60">
                  <c:v>2020</c:v>
                </c:pt>
              </c:strCache>
            </c:strRef>
          </c:xVal>
          <c:yVal>
            <c:numRef>
              <c:f>Sheet2!$EH$3:$EH$63</c:f>
              <c:numCache>
                <c:formatCode>General</c:formatCode>
                <c:ptCount val="61"/>
                <c:pt idx="0">
                  <c:v>186.23908834632934</c:v>
                </c:pt>
                <c:pt idx="1">
                  <c:v>182.70788143363421</c:v>
                </c:pt>
                <c:pt idx="2">
                  <c:v>175.47175145979318</c:v>
                </c:pt>
                <c:pt idx="3">
                  <c:v>175.92048057150168</c:v>
                </c:pt>
                <c:pt idx="4">
                  <c:v>188.20838554982907</c:v>
                </c:pt>
                <c:pt idx="5">
                  <c:v>163.97933290703094</c:v>
                </c:pt>
                <c:pt idx="6">
                  <c:v>158.31357760202368</c:v>
                </c:pt>
                <c:pt idx="7">
                  <c:v>178.09289101077337</c:v>
                </c:pt>
                <c:pt idx="8">
                  <c:v>174.09321248757774</c:v>
                </c:pt>
                <c:pt idx="9">
                  <c:v>181.33559598764649</c:v>
                </c:pt>
                <c:pt idx="10">
                  <c:v>189.9619251138021</c:v>
                </c:pt>
                <c:pt idx="11">
                  <c:v>182.23417315355124</c:v>
                </c:pt>
                <c:pt idx="12">
                  <c:v>169.15116737578103</c:v>
                </c:pt>
                <c:pt idx="13">
                  <c:v>177.16164519871899</c:v>
                </c:pt>
                <c:pt idx="14">
                  <c:v>170.4415988464358</c:v>
                </c:pt>
                <c:pt idx="15">
                  <c:v>187.99528739420361</c:v>
                </c:pt>
                <c:pt idx="16">
                  <c:v>173.09694819037747</c:v>
                </c:pt>
                <c:pt idx="17">
                  <c:v>186.15479174383518</c:v>
                </c:pt>
                <c:pt idx="18">
                  <c:v>186.13546705343958</c:v>
                </c:pt>
                <c:pt idx="19">
                  <c:v>158.67373940113612</c:v>
                </c:pt>
                <c:pt idx="20">
                  <c:v>175.03446685712547</c:v>
                </c:pt>
                <c:pt idx="21">
                  <c:v>178.88348701784329</c:v>
                </c:pt>
                <c:pt idx="22">
                  <c:v>174.27518882093753</c:v>
                </c:pt>
                <c:pt idx="23">
                  <c:v>187.51166392285708</c:v>
                </c:pt>
                <c:pt idx="24">
                  <c:v>186.16057463427828</c:v>
                </c:pt>
                <c:pt idx="25">
                  <c:v>182.57277829305539</c:v>
                </c:pt>
                <c:pt idx="26">
                  <c:v>177.83141491065291</c:v>
                </c:pt>
                <c:pt idx="27">
                  <c:v>171.22727950809215</c:v>
                </c:pt>
                <c:pt idx="28">
                  <c:v>193.80119753268107</c:v>
                </c:pt>
                <c:pt idx="29">
                  <c:v>192.00964903670226</c:v>
                </c:pt>
                <c:pt idx="30">
                  <c:v>195.61541997360288</c:v>
                </c:pt>
                <c:pt idx="31">
                  <c:v>187.92356114267395</c:v>
                </c:pt>
                <c:pt idx="32">
                  <c:v>196.44749669218686</c:v>
                </c:pt>
                <c:pt idx="33">
                  <c:v>199.01413129879666</c:v>
                </c:pt>
                <c:pt idx="34">
                  <c:v>204.38897992664329</c:v>
                </c:pt>
                <c:pt idx="35">
                  <c:v>199.11000784256746</c:v>
                </c:pt>
                <c:pt idx="36">
                  <c:v>214.75345393959634</c:v>
                </c:pt>
                <c:pt idx="37">
                  <c:v>205.39396381945457</c:v>
                </c:pt>
                <c:pt idx="38">
                  <c:v>214.39515368036226</c:v>
                </c:pt>
                <c:pt idx="39">
                  <c:v>216.17894269736837</c:v>
                </c:pt>
                <c:pt idx="40">
                  <c:v>212.37404084797825</c:v>
                </c:pt>
                <c:pt idx="41">
                  <c:v>221.272985243937</c:v>
                </c:pt>
                <c:pt idx="42">
                  <c:v>203.19728834897549</c:v>
                </c:pt>
                <c:pt idx="43">
                  <c:v>217.95437542243181</c:v>
                </c:pt>
                <c:pt idx="44">
                  <c:v>214.85563046724363</c:v>
                </c:pt>
                <c:pt idx="45">
                  <c:v>221.6594418882444</c:v>
                </c:pt>
                <c:pt idx="46">
                  <c:v>224.67380643178444</c:v>
                </c:pt>
                <c:pt idx="47">
                  <c:v>233.49473675617517</c:v>
                </c:pt>
                <c:pt idx="48">
                  <c:v>229.53733776190117</c:v>
                </c:pt>
                <c:pt idx="49">
                  <c:v>224.33008961377249</c:v>
                </c:pt>
                <c:pt idx="50">
                  <c:v>240.77926306790496</c:v>
                </c:pt>
                <c:pt idx="51">
                  <c:v>252.9040672703652</c:v>
                </c:pt>
                <c:pt idx="52">
                  <c:v>253.52449613849598</c:v>
                </c:pt>
                <c:pt idx="53">
                  <c:v>264.49966044208622</c:v>
                </c:pt>
                <c:pt idx="54">
                  <c:v>260.92066764090532</c:v>
                </c:pt>
                <c:pt idx="55">
                  <c:v>259.69878279248331</c:v>
                </c:pt>
                <c:pt idx="56">
                  <c:v>274.34397972419293</c:v>
                </c:pt>
                <c:pt idx="57">
                  <c:v>289.37342971253878</c:v>
                </c:pt>
                <c:pt idx="58">
                  <c:v>293.71996253098689</c:v>
                </c:pt>
                <c:pt idx="59">
                  <c:v>303.30440372707244</c:v>
                </c:pt>
                <c:pt idx="60">
                  <c:v>311.22732152938113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530B-4C77-9727-29E1CC944C89}"/>
            </c:ext>
          </c:extLst>
        </c:ser>
        <c:ser>
          <c:idx val="3"/>
          <c:order val="3"/>
          <c:tx>
            <c:strRef>
              <c:f>Sheet2!$EI$2</c:f>
              <c:strCache>
                <c:ptCount val="1"/>
                <c:pt idx="0">
                  <c:v>France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strRef>
              <c:f>Sheet2!$EE$3:$EE$63</c:f>
              <c:strCache>
                <c:ptCount val="61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  <c:pt idx="59">
                  <c:v>2019</c:v>
                </c:pt>
                <c:pt idx="60">
                  <c:v>2020</c:v>
                </c:pt>
              </c:strCache>
            </c:strRef>
          </c:xVal>
          <c:yVal>
            <c:numRef>
              <c:f>Sheet2!$EI$3:$EI$63</c:f>
              <c:numCache>
                <c:formatCode>General</c:formatCode>
                <c:ptCount val="61"/>
                <c:pt idx="0">
                  <c:v>323.13400801287128</c:v>
                </c:pt>
                <c:pt idx="1">
                  <c:v>302.27305196258175</c:v>
                </c:pt>
                <c:pt idx="2">
                  <c:v>324.50722416377016</c:v>
                </c:pt>
                <c:pt idx="3">
                  <c:v>303.6191124262582</c:v>
                </c:pt>
                <c:pt idx="4">
                  <c:v>302.73338866802442</c:v>
                </c:pt>
                <c:pt idx="5">
                  <c:v>309.67546845804821</c:v>
                </c:pt>
                <c:pt idx="6">
                  <c:v>305.01404214501287</c:v>
                </c:pt>
                <c:pt idx="7">
                  <c:v>326.16473908677085</c:v>
                </c:pt>
                <c:pt idx="8">
                  <c:v>337.45904479336889</c:v>
                </c:pt>
                <c:pt idx="9">
                  <c:v>327.94819563410073</c:v>
                </c:pt>
                <c:pt idx="10">
                  <c:v>332.89593270360552</c:v>
                </c:pt>
                <c:pt idx="11">
                  <c:v>329.68676122051085</c:v>
                </c:pt>
                <c:pt idx="12">
                  <c:v>352.71451144948219</c:v>
                </c:pt>
                <c:pt idx="13">
                  <c:v>375.73580003069389</c:v>
                </c:pt>
                <c:pt idx="14">
                  <c:v>357.29230724933251</c:v>
                </c:pt>
                <c:pt idx="15">
                  <c:v>333.39289181206948</c:v>
                </c:pt>
                <c:pt idx="16">
                  <c:v>322.02435882063344</c:v>
                </c:pt>
                <c:pt idx="17">
                  <c:v>327.8781902435374</c:v>
                </c:pt>
                <c:pt idx="18">
                  <c:v>374.28131203712564</c:v>
                </c:pt>
                <c:pt idx="19">
                  <c:v>404.26954765041273</c:v>
                </c:pt>
                <c:pt idx="20">
                  <c:v>395.54896233862399</c:v>
                </c:pt>
                <c:pt idx="21">
                  <c:v>389.05491893780209</c:v>
                </c:pt>
                <c:pt idx="22">
                  <c:v>451.46548092544901</c:v>
                </c:pt>
                <c:pt idx="23">
                  <c:v>419.23502294160613</c:v>
                </c:pt>
                <c:pt idx="24">
                  <c:v>436.46495490155019</c:v>
                </c:pt>
                <c:pt idx="25">
                  <c:v>459.04965148602957</c:v>
                </c:pt>
                <c:pt idx="26">
                  <c:v>457.11648902342279</c:v>
                </c:pt>
                <c:pt idx="27">
                  <c:v>468.48516546857684</c:v>
                </c:pt>
                <c:pt idx="28">
                  <c:v>458.64650954291801</c:v>
                </c:pt>
                <c:pt idx="29">
                  <c:v>473.88141970210626</c:v>
                </c:pt>
                <c:pt idx="30">
                  <c:v>503.45177873707138</c:v>
                </c:pt>
                <c:pt idx="31">
                  <c:v>453.84050045851495</c:v>
                </c:pt>
                <c:pt idx="32">
                  <c:v>517.59186841975907</c:v>
                </c:pt>
                <c:pt idx="33">
                  <c:v>484.60174454152474</c:v>
                </c:pt>
                <c:pt idx="34">
                  <c:v>485.46101872184141</c:v>
                </c:pt>
                <c:pt idx="35">
                  <c:v>504.50065907404326</c:v>
                </c:pt>
                <c:pt idx="36">
                  <c:v>535.95427681831745</c:v>
                </c:pt>
                <c:pt idx="37">
                  <c:v>533.63287544783645</c:v>
                </c:pt>
                <c:pt idx="38">
                  <c:v>548.23620289564565</c:v>
                </c:pt>
                <c:pt idx="39">
                  <c:v>573.11157482171325</c:v>
                </c:pt>
                <c:pt idx="40">
                  <c:v>563.99894042264077</c:v>
                </c:pt>
                <c:pt idx="41">
                  <c:v>543.83007068754728</c:v>
                </c:pt>
                <c:pt idx="42">
                  <c:v>570.64202365408653</c:v>
                </c:pt>
                <c:pt idx="43">
                  <c:v>480.20780160163832</c:v>
                </c:pt>
                <c:pt idx="44">
                  <c:v>578.24440404896109</c:v>
                </c:pt>
                <c:pt idx="45">
                  <c:v>540.52505009467927</c:v>
                </c:pt>
                <c:pt idx="46">
                  <c:v>537.89041787273641</c:v>
                </c:pt>
                <c:pt idx="47">
                  <c:v>530.39124490691097</c:v>
                </c:pt>
                <c:pt idx="48">
                  <c:v>551.04084700926489</c:v>
                </c:pt>
                <c:pt idx="49">
                  <c:v>583.98142976941256</c:v>
                </c:pt>
                <c:pt idx="50">
                  <c:v>561.3660124230131</c:v>
                </c:pt>
                <c:pt idx="51">
                  <c:v>580.94714174807018</c:v>
                </c:pt>
                <c:pt idx="52">
                  <c:v>529.48742887021615</c:v>
                </c:pt>
                <c:pt idx="53">
                  <c:v>516.62020604851796</c:v>
                </c:pt>
                <c:pt idx="54">
                  <c:v>589.78339155627248</c:v>
                </c:pt>
                <c:pt idx="55">
                  <c:v>588.51558949827961</c:v>
                </c:pt>
                <c:pt idx="56">
                  <c:v>514.40219211216822</c:v>
                </c:pt>
                <c:pt idx="57">
                  <c:v>555.14906400100836</c:v>
                </c:pt>
                <c:pt idx="58">
                  <c:v>575.29811359926464</c:v>
                </c:pt>
                <c:pt idx="59">
                  <c:v>560.77813603579989</c:v>
                </c:pt>
                <c:pt idx="60">
                  <c:v>558.87264825123179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530B-4C77-9727-29E1CC944C89}"/>
            </c:ext>
          </c:extLst>
        </c:ser>
        <c:ser>
          <c:idx val="4"/>
          <c:order val="4"/>
          <c:tx>
            <c:strRef>
              <c:f>Sheet2!$EJ$2</c:f>
              <c:strCache>
                <c:ptCount val="1"/>
                <c:pt idx="0">
                  <c:v>Botswana</c:v>
                </c:pt>
              </c:strCache>
            </c:strRef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strRef>
              <c:f>Sheet2!$EE$3:$EE$63</c:f>
              <c:strCache>
                <c:ptCount val="61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  <c:pt idx="59">
                  <c:v>2019</c:v>
                </c:pt>
                <c:pt idx="60">
                  <c:v>2020</c:v>
                </c:pt>
              </c:strCache>
            </c:strRef>
          </c:xVal>
          <c:yVal>
            <c:numRef>
              <c:f>Sheet2!$EJ$3:$EJ$63</c:f>
              <c:numCache>
                <c:formatCode>General</c:formatCode>
                <c:ptCount val="61"/>
                <c:pt idx="0">
                  <c:v>104.38425274842155</c:v>
                </c:pt>
                <c:pt idx="1">
                  <c:v>104.87852186873064</c:v>
                </c:pt>
                <c:pt idx="2">
                  <c:v>106.35974134819044</c:v>
                </c:pt>
                <c:pt idx="3">
                  <c:v>107.61331897782843</c:v>
                </c:pt>
                <c:pt idx="4">
                  <c:v>109.05509167816943</c:v>
                </c:pt>
                <c:pt idx="5">
                  <c:v>99.116897794947604</c:v>
                </c:pt>
                <c:pt idx="6">
                  <c:v>114.4295928535154</c:v>
                </c:pt>
                <c:pt idx="7">
                  <c:v>123.59279955728024</c:v>
                </c:pt>
                <c:pt idx="8">
                  <c:v>142.10770317267603</c:v>
                </c:pt>
                <c:pt idx="9">
                  <c:v>140.24197192288383</c:v>
                </c:pt>
                <c:pt idx="10">
                  <c:v>134.24717330719005</c:v>
                </c:pt>
                <c:pt idx="11">
                  <c:v>164.10052705797619</c:v>
                </c:pt>
                <c:pt idx="12">
                  <c:v>200.7676073297776</c:v>
                </c:pt>
                <c:pt idx="13">
                  <c:v>254.63240857305783</c:v>
                </c:pt>
                <c:pt idx="14">
                  <c:v>269.85171695016504</c:v>
                </c:pt>
                <c:pt idx="15">
                  <c:v>246.98123610278944</c:v>
                </c:pt>
                <c:pt idx="16">
                  <c:v>245.50442554799696</c:v>
                </c:pt>
                <c:pt idx="17">
                  <c:v>239.98983913699243</c:v>
                </c:pt>
                <c:pt idx="18">
                  <c:v>223.13864465568474</c:v>
                </c:pt>
                <c:pt idx="19">
                  <c:v>208.90732113566565</c:v>
                </c:pt>
                <c:pt idx="20">
                  <c:v>191.75648893116843</c:v>
                </c:pt>
                <c:pt idx="21">
                  <c:v>178.00034583111892</c:v>
                </c:pt>
                <c:pt idx="22">
                  <c:v>162.6775106525219</c:v>
                </c:pt>
                <c:pt idx="23">
                  <c:v>136.09973506534709</c:v>
                </c:pt>
                <c:pt idx="24">
                  <c:v>120.24245343664295</c:v>
                </c:pt>
                <c:pt idx="25">
                  <c:v>121.12272885882106</c:v>
                </c:pt>
                <c:pt idx="26">
                  <c:v>118.67684263907532</c:v>
                </c:pt>
                <c:pt idx="27">
                  <c:v>146.27616682013979</c:v>
                </c:pt>
                <c:pt idx="28">
                  <c:v>168.33900174576308</c:v>
                </c:pt>
                <c:pt idx="29">
                  <c:v>157.75160628754941</c:v>
                </c:pt>
                <c:pt idx="30">
                  <c:v>157.16527203157472</c:v>
                </c:pt>
                <c:pt idx="31">
                  <c:v>156.6450908890393</c:v>
                </c:pt>
                <c:pt idx="32">
                  <c:v>153.97211206312488</c:v>
                </c:pt>
                <c:pt idx="33">
                  <c:v>146.37747861218909</c:v>
                </c:pt>
                <c:pt idx="34">
                  <c:v>138.44009788867686</c:v>
                </c:pt>
                <c:pt idx="35">
                  <c:v>164.11292172591831</c:v>
                </c:pt>
                <c:pt idx="36">
                  <c:v>155.0634345906528</c:v>
                </c:pt>
                <c:pt idx="37">
                  <c:v>140.96256304625814</c:v>
                </c:pt>
                <c:pt idx="38">
                  <c:v>130.87664635519033</c:v>
                </c:pt>
                <c:pt idx="39">
                  <c:v>139.098524114154</c:v>
                </c:pt>
                <c:pt idx="40">
                  <c:v>117.47002402812996</c:v>
                </c:pt>
                <c:pt idx="41">
                  <c:v>128.16936748831642</c:v>
                </c:pt>
                <c:pt idx="42">
                  <c:v>100.12224648740228</c:v>
                </c:pt>
                <c:pt idx="43">
                  <c:v>118.20882413766397</c:v>
                </c:pt>
                <c:pt idx="44">
                  <c:v>116.67216429031063</c:v>
                </c:pt>
                <c:pt idx="45">
                  <c:v>111.63085694322378</c:v>
                </c:pt>
                <c:pt idx="46">
                  <c:v>123.97049363884544</c:v>
                </c:pt>
                <c:pt idx="47">
                  <c:v>136.20446378448884</c:v>
                </c:pt>
                <c:pt idx="48">
                  <c:v>135.97984221051723</c:v>
                </c:pt>
                <c:pt idx="49">
                  <c:v>141.84175334795427</c:v>
                </c:pt>
                <c:pt idx="50">
                  <c:v>147.55360887560522</c:v>
                </c:pt>
                <c:pt idx="51">
                  <c:v>145.73634279253707</c:v>
                </c:pt>
                <c:pt idx="52">
                  <c:v>131.72408850617074</c:v>
                </c:pt>
                <c:pt idx="53">
                  <c:v>131.98710507548986</c:v>
                </c:pt>
                <c:pt idx="54">
                  <c:v>129.88219344750331</c:v>
                </c:pt>
                <c:pt idx="55">
                  <c:v>124.27416136303945</c:v>
                </c:pt>
                <c:pt idx="56">
                  <c:v>140.82226336339713</c:v>
                </c:pt>
                <c:pt idx="57">
                  <c:v>125.86325951624369</c:v>
                </c:pt>
                <c:pt idx="58">
                  <c:v>135.82134705049259</c:v>
                </c:pt>
                <c:pt idx="59">
                  <c:v>136.84530752953276</c:v>
                </c:pt>
                <c:pt idx="60">
                  <c:v>131.72753952439308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530B-4C77-9727-29E1CC944C89}"/>
            </c:ext>
          </c:extLst>
        </c:ser>
        <c:ser>
          <c:idx val="5"/>
          <c:order val="5"/>
          <c:tx>
            <c:strRef>
              <c:f>Sheet2!$EK$2</c:f>
              <c:strCache>
                <c:ptCount val="1"/>
                <c:pt idx="0">
                  <c:v>China</c:v>
                </c:pt>
              </c:strCache>
            </c:strRef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strRef>
              <c:f>Sheet2!$EE$3:$EE$63</c:f>
              <c:strCache>
                <c:ptCount val="61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  <c:pt idx="59">
                  <c:v>2019</c:v>
                </c:pt>
                <c:pt idx="60">
                  <c:v>2020</c:v>
                </c:pt>
              </c:strCache>
            </c:strRef>
          </c:xVal>
          <c:yVal>
            <c:numRef>
              <c:f>Sheet2!$EK$3:$EK$63</c:f>
              <c:numCache>
                <c:formatCode>General</c:formatCode>
                <c:ptCount val="61"/>
                <c:pt idx="0">
                  <c:v>146.9137142039977</c:v>
                </c:pt>
                <c:pt idx="1">
                  <c:v>150.49105080401034</c:v>
                </c:pt>
                <c:pt idx="2">
                  <c:v>155.97815247642455</c:v>
                </c:pt>
                <c:pt idx="3">
                  <c:v>169.38911898305096</c:v>
                </c:pt>
                <c:pt idx="4">
                  <c:v>186.85333472387717</c:v>
                </c:pt>
                <c:pt idx="5">
                  <c:v>200.15448693820488</c:v>
                </c:pt>
                <c:pt idx="6">
                  <c:v>208.66753575586392</c:v>
                </c:pt>
                <c:pt idx="7">
                  <c:v>207.23574818979725</c:v>
                </c:pt>
                <c:pt idx="8">
                  <c:v>198.66472746683249</c:v>
                </c:pt>
                <c:pt idx="9">
                  <c:v>194.84156979741786</c:v>
                </c:pt>
                <c:pt idx="10">
                  <c:v>204.12844097238687</c:v>
                </c:pt>
                <c:pt idx="11">
                  <c:v>202.37087059849162</c:v>
                </c:pt>
                <c:pt idx="12">
                  <c:v>195.68137390239028</c:v>
                </c:pt>
                <c:pt idx="13">
                  <c:v>208.4775654472071</c:v>
                </c:pt>
                <c:pt idx="14">
                  <c:v>212.58750145582755</c:v>
                </c:pt>
                <c:pt idx="15">
                  <c:v>213.04265092186318</c:v>
                </c:pt>
                <c:pt idx="16">
                  <c:v>205.9956463452591</c:v>
                </c:pt>
                <c:pt idx="17">
                  <c:v>198.73685849887983</c:v>
                </c:pt>
                <c:pt idx="18">
                  <c:v>193.91233644394319</c:v>
                </c:pt>
                <c:pt idx="19">
                  <c:v>203.08065786707832</c:v>
                </c:pt>
                <c:pt idx="20">
                  <c:v>197.5763987192318</c:v>
                </c:pt>
                <c:pt idx="21">
                  <c:v>208.68192867346573</c:v>
                </c:pt>
                <c:pt idx="22">
                  <c:v>229.33810548975356</c:v>
                </c:pt>
                <c:pt idx="23">
                  <c:v>244.86863683659473</c:v>
                </c:pt>
                <c:pt idx="24">
                  <c:v>272.80622893419292</c:v>
                </c:pt>
                <c:pt idx="25">
                  <c:v>274.07879250626206</c:v>
                </c:pt>
                <c:pt idx="26">
                  <c:v>278.99384383631173</c:v>
                </c:pt>
                <c:pt idx="27">
                  <c:v>287.4711665923349</c:v>
                </c:pt>
                <c:pt idx="28">
                  <c:v>290.07600955598838</c:v>
                </c:pt>
                <c:pt idx="29">
                  <c:v>294.44669370393211</c:v>
                </c:pt>
                <c:pt idx="30">
                  <c:v>311.4197974493178</c:v>
                </c:pt>
                <c:pt idx="31">
                  <c:v>314.42957047916866</c:v>
                </c:pt>
                <c:pt idx="32">
                  <c:v>325.04563729011562</c:v>
                </c:pt>
                <c:pt idx="33">
                  <c:v>336.26946650520199</c:v>
                </c:pt>
                <c:pt idx="34">
                  <c:v>345.60869411674395</c:v>
                </c:pt>
                <c:pt idx="35">
                  <c:v>358.77155721513907</c:v>
                </c:pt>
                <c:pt idx="36">
                  <c:v>372.92393597114699</c:v>
                </c:pt>
                <c:pt idx="37">
                  <c:v>381.81226817942883</c:v>
                </c:pt>
                <c:pt idx="38">
                  <c:v>391.14853030791198</c:v>
                </c:pt>
                <c:pt idx="39">
                  <c:v>398.36800591826557</c:v>
                </c:pt>
                <c:pt idx="40">
                  <c:v>404.44464005095153</c:v>
                </c:pt>
                <c:pt idx="41">
                  <c:v>412.10979360426467</c:v>
                </c:pt>
                <c:pt idx="42">
                  <c:v>420.41033314433673</c:v>
                </c:pt>
                <c:pt idx="43">
                  <c:v>427.71034866157709</c:v>
                </c:pt>
                <c:pt idx="44">
                  <c:v>451.1347407804061</c:v>
                </c:pt>
                <c:pt idx="45">
                  <c:v>471.24525427118868</c:v>
                </c:pt>
                <c:pt idx="46">
                  <c:v>490.90551995023287</c:v>
                </c:pt>
                <c:pt idx="47">
                  <c:v>505.55602793045574</c:v>
                </c:pt>
                <c:pt idx="48">
                  <c:v>528.90552271700983</c:v>
                </c:pt>
                <c:pt idx="49">
                  <c:v>547.34539792677481</c:v>
                </c:pt>
                <c:pt idx="50">
                  <c:v>567.86424343780175</c:v>
                </c:pt>
                <c:pt idx="51">
                  <c:v>588.34468482929708</c:v>
                </c:pt>
                <c:pt idx="52">
                  <c:v>610.46818656231312</c:v>
                </c:pt>
                <c:pt idx="53">
                  <c:v>629.50298592611875</c:v>
                </c:pt>
                <c:pt idx="54">
                  <c:v>650.88514616639554</c:v>
                </c:pt>
                <c:pt idx="55">
                  <c:v>672.33929747281536</c:v>
                </c:pt>
                <c:pt idx="56">
                  <c:v>690.40957004587881</c:v>
                </c:pt>
                <c:pt idx="57">
                  <c:v>713.4276234946733</c:v>
                </c:pt>
                <c:pt idx="58">
                  <c:v>734.83107093374986</c:v>
                </c:pt>
                <c:pt idx="59">
                  <c:v>754.82225557200547</c:v>
                </c:pt>
                <c:pt idx="60">
                  <c:v>775.59002597458073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530B-4C77-9727-29E1CC944C89}"/>
            </c:ext>
          </c:extLst>
        </c:ser>
        <c:ser>
          <c:idx val="6"/>
          <c:order val="6"/>
          <c:tx>
            <c:strRef>
              <c:f>Sheet2!$EL$2</c:f>
              <c:strCache>
                <c:ptCount val="1"/>
                <c:pt idx="0">
                  <c:v>Korea, Rep.</c:v>
                </c:pt>
              </c:strCache>
            </c:strRef>
          </c:tx>
          <c:spPr>
            <a:ln w="19050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xVal>
            <c:strRef>
              <c:f>Sheet2!$EE$3:$EE$63</c:f>
              <c:strCache>
                <c:ptCount val="61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  <c:pt idx="59">
                  <c:v>2019</c:v>
                </c:pt>
                <c:pt idx="60">
                  <c:v>2020</c:v>
                </c:pt>
              </c:strCache>
            </c:strRef>
          </c:xVal>
          <c:yVal>
            <c:numRef>
              <c:f>Sheet2!$EL$3:$EL$63</c:f>
              <c:numCache>
                <c:formatCode>General</c:formatCode>
                <c:ptCount val="61"/>
                <c:pt idx="0">
                  <c:v>283.26153358792868</c:v>
                </c:pt>
                <c:pt idx="1">
                  <c:v>315.96463119431809</c:v>
                </c:pt>
                <c:pt idx="2">
                  <c:v>287.61191374774597</c:v>
                </c:pt>
                <c:pt idx="3">
                  <c:v>306.47595391884482</c:v>
                </c:pt>
                <c:pt idx="4">
                  <c:v>346.27002693156072</c:v>
                </c:pt>
                <c:pt idx="5">
                  <c:v>341.57586391150977</c:v>
                </c:pt>
                <c:pt idx="6">
                  <c:v>362.59920774347768</c:v>
                </c:pt>
                <c:pt idx="7">
                  <c:v>336.3036665447184</c:v>
                </c:pt>
                <c:pt idx="8">
                  <c:v>328.9914198947136</c:v>
                </c:pt>
                <c:pt idx="9">
                  <c:v>350.72764323739528</c:v>
                </c:pt>
                <c:pt idx="10">
                  <c:v>340.70157040596831</c:v>
                </c:pt>
                <c:pt idx="11">
                  <c:v>352.50215535159145</c:v>
                </c:pt>
                <c:pt idx="12">
                  <c:v>356.41527036450344</c:v>
                </c:pt>
                <c:pt idx="13">
                  <c:v>373.25507492507262</c:v>
                </c:pt>
                <c:pt idx="14">
                  <c:v>390.04988014950868</c:v>
                </c:pt>
                <c:pt idx="15">
                  <c:v>403.88586509067028</c:v>
                </c:pt>
                <c:pt idx="16">
                  <c:v>433.10133065905882</c:v>
                </c:pt>
                <c:pt idx="17">
                  <c:v>439.35686756248708</c:v>
                </c:pt>
                <c:pt idx="18">
                  <c:v>389.91609722412039</c:v>
                </c:pt>
                <c:pt idx="19">
                  <c:v>427.92574310353069</c:v>
                </c:pt>
                <c:pt idx="20">
                  <c:v>353.28824118398688</c:v>
                </c:pt>
                <c:pt idx="21">
                  <c:v>402.54241370846307</c:v>
                </c:pt>
                <c:pt idx="22">
                  <c:v>427.33955236708249</c:v>
                </c:pt>
                <c:pt idx="23">
                  <c:v>460.31281961762409</c:v>
                </c:pt>
                <c:pt idx="24">
                  <c:v>442.81322648082858</c:v>
                </c:pt>
                <c:pt idx="25">
                  <c:v>464.53330959882629</c:v>
                </c:pt>
                <c:pt idx="26">
                  <c:v>483.96199586607696</c:v>
                </c:pt>
                <c:pt idx="27">
                  <c:v>458.40877574388588</c:v>
                </c:pt>
                <c:pt idx="28">
                  <c:v>496.60987140622228</c:v>
                </c:pt>
                <c:pt idx="29">
                  <c:v>491.04113328978053</c:v>
                </c:pt>
                <c:pt idx="30">
                  <c:v>458.8373513852506</c:v>
                </c:pt>
                <c:pt idx="31">
                  <c:v>468.81361475567394</c:v>
                </c:pt>
                <c:pt idx="32">
                  <c:v>505.60730833711176</c:v>
                </c:pt>
                <c:pt idx="33">
                  <c:v>479.37747375226189</c:v>
                </c:pt>
                <c:pt idx="34">
                  <c:v>475.13879996899868</c:v>
                </c:pt>
                <c:pt idx="35">
                  <c:v>502.47146150309163</c:v>
                </c:pt>
                <c:pt idx="36">
                  <c:v>517.0637509408316</c:v>
                </c:pt>
                <c:pt idx="37">
                  <c:v>534.32101543578358</c:v>
                </c:pt>
                <c:pt idx="38">
                  <c:v>490.36118616745142</c:v>
                </c:pt>
                <c:pt idx="39">
                  <c:v>511.839343382528</c:v>
                </c:pt>
                <c:pt idx="40">
                  <c:v>509.07803020036744</c:v>
                </c:pt>
                <c:pt idx="41">
                  <c:v>507.24933308320811</c:v>
                </c:pt>
                <c:pt idx="42">
                  <c:v>489.10354594457789</c:v>
                </c:pt>
                <c:pt idx="43">
                  <c:v>456.64905339061664</c:v>
                </c:pt>
                <c:pt idx="44">
                  <c:v>489.83522423349956</c:v>
                </c:pt>
                <c:pt idx="45">
                  <c:v>491.59949677059842</c:v>
                </c:pt>
                <c:pt idx="46">
                  <c:v>500.33091651717422</c:v>
                </c:pt>
                <c:pt idx="47">
                  <c:v>522.6674171842941</c:v>
                </c:pt>
                <c:pt idx="48">
                  <c:v>552.11159630435816</c:v>
                </c:pt>
                <c:pt idx="49">
                  <c:v>574.72956957734095</c:v>
                </c:pt>
                <c:pt idx="50">
                  <c:v>551.03779424652498</c:v>
                </c:pt>
                <c:pt idx="51">
                  <c:v>541.21535160198482</c:v>
                </c:pt>
                <c:pt idx="52">
                  <c:v>535.70956651168615</c:v>
                </c:pt>
                <c:pt idx="53">
                  <c:v>555.66307154620836</c:v>
                </c:pt>
                <c:pt idx="54">
                  <c:v>580.24338540411657</c:v>
                </c:pt>
                <c:pt idx="55">
                  <c:v>575.7674175510441</c:v>
                </c:pt>
                <c:pt idx="56">
                  <c:v>541.17515231254299</c:v>
                </c:pt>
                <c:pt idx="57">
                  <c:v>551.81887998962725</c:v>
                </c:pt>
                <c:pt idx="58">
                  <c:v>550.27842134850096</c:v>
                </c:pt>
                <c:pt idx="59">
                  <c:v>569.95090040897264</c:v>
                </c:pt>
                <c:pt idx="60">
                  <c:v>546.6756553482885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530B-4C77-9727-29E1CC944C89}"/>
            </c:ext>
          </c:extLst>
        </c:ser>
        <c:ser>
          <c:idx val="7"/>
          <c:order val="7"/>
          <c:tx>
            <c:strRef>
              <c:f>Sheet2!$EM$2</c:f>
              <c:strCache>
                <c:ptCount val="1"/>
                <c:pt idx="0">
                  <c:v>Tunisia</c:v>
                </c:pt>
              </c:strCache>
            </c:strRef>
          </c:tx>
          <c:spPr>
            <a:ln w="19050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xVal>
            <c:strRef>
              <c:f>Sheet2!$EE$3:$EE$63</c:f>
              <c:strCache>
                <c:ptCount val="61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  <c:pt idx="59">
                  <c:v>2019</c:v>
                </c:pt>
                <c:pt idx="60">
                  <c:v>2020</c:v>
                </c:pt>
              </c:strCache>
            </c:strRef>
          </c:xVal>
          <c:yVal>
            <c:numRef>
              <c:f>Sheet2!$EM$3:$EM$63</c:f>
              <c:numCache>
                <c:formatCode>General</c:formatCode>
                <c:ptCount val="61"/>
                <c:pt idx="5">
                  <c:v>161.8781412246307</c:v>
                </c:pt>
                <c:pt idx="6">
                  <c:v>141.8337205647212</c:v>
                </c:pt>
                <c:pt idx="7">
                  <c:v>124.03739019582282</c:v>
                </c:pt>
                <c:pt idx="8">
                  <c:v>150.35367570003152</c:v>
                </c:pt>
                <c:pt idx="9">
                  <c:v>141.81644860567854</c:v>
                </c:pt>
                <c:pt idx="10">
                  <c:v>148.48001659120595</c:v>
                </c:pt>
                <c:pt idx="11">
                  <c:v>179.4254643253189</c:v>
                </c:pt>
                <c:pt idx="12">
                  <c:v>224.5362687958694</c:v>
                </c:pt>
                <c:pt idx="13">
                  <c:v>198.34914219693684</c:v>
                </c:pt>
                <c:pt idx="14">
                  <c:v>217.90998780834082</c:v>
                </c:pt>
                <c:pt idx="15">
                  <c:v>225.43606476888169</c:v>
                </c:pt>
                <c:pt idx="16">
                  <c:v>230.33887905758016</c:v>
                </c:pt>
                <c:pt idx="17">
                  <c:v>202.61924746217633</c:v>
                </c:pt>
                <c:pt idx="18">
                  <c:v>209.63734016240537</c:v>
                </c:pt>
                <c:pt idx="19">
                  <c:v>194.80104709570207</c:v>
                </c:pt>
                <c:pt idx="20">
                  <c:v>208.5281274554182</c:v>
                </c:pt>
                <c:pt idx="21">
                  <c:v>216.14201639589564</c:v>
                </c:pt>
                <c:pt idx="22">
                  <c:v>188.40902994491782</c:v>
                </c:pt>
                <c:pt idx="23">
                  <c:v>187.6454377746951</c:v>
                </c:pt>
                <c:pt idx="24">
                  <c:v>205.90687986674723</c:v>
                </c:pt>
                <c:pt idx="25">
                  <c:v>235.24883901430815</c:v>
                </c:pt>
                <c:pt idx="26">
                  <c:v>201.43281862332708</c:v>
                </c:pt>
                <c:pt idx="27">
                  <c:v>237.02574444894134</c:v>
                </c:pt>
                <c:pt idx="28">
                  <c:v>171.85457009353948</c:v>
                </c:pt>
                <c:pt idx="29">
                  <c:v>186.40716333189837</c:v>
                </c:pt>
                <c:pt idx="30">
                  <c:v>237.55515906666363</c:v>
                </c:pt>
                <c:pt idx="31">
                  <c:v>264.64657012146824</c:v>
                </c:pt>
                <c:pt idx="32">
                  <c:v>273.06299388272413</c:v>
                </c:pt>
                <c:pt idx="33">
                  <c:v>253.88613364369755</c:v>
                </c:pt>
                <c:pt idx="34">
                  <c:v>224.18228872728537</c:v>
                </c:pt>
                <c:pt idx="35">
                  <c:v>198.48144907028225</c:v>
                </c:pt>
                <c:pt idx="36">
                  <c:v>253.18681750658305</c:v>
                </c:pt>
                <c:pt idx="37">
                  <c:v>257.15889198113439</c:v>
                </c:pt>
                <c:pt idx="38">
                  <c:v>257.55507485562185</c:v>
                </c:pt>
                <c:pt idx="39">
                  <c:v>282.77168049760576</c:v>
                </c:pt>
                <c:pt idx="40">
                  <c:v>278.94444379357384</c:v>
                </c:pt>
                <c:pt idx="41">
                  <c:v>269.43586587000715</c:v>
                </c:pt>
                <c:pt idx="42">
                  <c:v>240.82773787481275</c:v>
                </c:pt>
                <c:pt idx="43">
                  <c:v>281.49577486847699</c:v>
                </c:pt>
                <c:pt idx="44">
                  <c:v>317.08527008714236</c:v>
                </c:pt>
                <c:pt idx="45">
                  <c:v>289.88055409609296</c:v>
                </c:pt>
                <c:pt idx="46">
                  <c:v>309.91992679084541</c:v>
                </c:pt>
                <c:pt idx="47">
                  <c:v>309.34506520428602</c:v>
                </c:pt>
                <c:pt idx="48">
                  <c:v>304.0737446955531</c:v>
                </c:pt>
                <c:pt idx="49">
                  <c:v>328.62794563554814</c:v>
                </c:pt>
                <c:pt idx="50">
                  <c:v>295.60864022904826</c:v>
                </c:pt>
                <c:pt idx="51">
                  <c:v>326.47362035972611</c:v>
                </c:pt>
                <c:pt idx="52">
                  <c:v>351.65834618103634</c:v>
                </c:pt>
                <c:pt idx="53">
                  <c:v>330.20703717627521</c:v>
                </c:pt>
                <c:pt idx="54">
                  <c:v>357.58616012500937</c:v>
                </c:pt>
                <c:pt idx="55">
                  <c:v>376.96754444253844</c:v>
                </c:pt>
                <c:pt idx="56">
                  <c:v>344.28175870589644</c:v>
                </c:pt>
                <c:pt idx="57">
                  <c:v>360.31331903814447</c:v>
                </c:pt>
                <c:pt idx="58">
                  <c:v>377.25931464193206</c:v>
                </c:pt>
                <c:pt idx="59">
                  <c:v>394.45554226289636</c:v>
                </c:pt>
                <c:pt idx="60">
                  <c:v>392.04150649718508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530B-4C77-9727-29E1CC944C89}"/>
            </c:ext>
          </c:extLst>
        </c:ser>
        <c:ser>
          <c:idx val="8"/>
          <c:order val="8"/>
          <c:tx>
            <c:strRef>
              <c:f>Sheet2!$EN$2</c:f>
              <c:strCache>
                <c:ptCount val="1"/>
                <c:pt idx="0">
                  <c:v>Thailand</c:v>
                </c:pt>
              </c:strCache>
            </c:strRef>
          </c:tx>
          <c:spPr>
            <a:ln w="19050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60000"/>
                </a:schemeClr>
              </a:solidFill>
              <a:ln w="9525">
                <a:solidFill>
                  <a:schemeClr val="accent3">
                    <a:lumMod val="60000"/>
                  </a:schemeClr>
                </a:solidFill>
              </a:ln>
              <a:effectLst/>
            </c:spPr>
          </c:marker>
          <c:xVal>
            <c:strRef>
              <c:f>Sheet2!$EE$3:$EE$63</c:f>
              <c:strCache>
                <c:ptCount val="61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  <c:pt idx="59">
                  <c:v>2019</c:v>
                </c:pt>
                <c:pt idx="60">
                  <c:v>2020</c:v>
                </c:pt>
              </c:strCache>
            </c:strRef>
          </c:xVal>
          <c:yVal>
            <c:numRef>
              <c:f>Sheet2!$EN$3:$EN$63</c:f>
              <c:numCache>
                <c:formatCode>General</c:formatCode>
                <c:ptCount val="61"/>
                <c:pt idx="0">
                  <c:v>331.76192107910452</c:v>
                </c:pt>
                <c:pt idx="1">
                  <c:v>331.75343158389802</c:v>
                </c:pt>
                <c:pt idx="2">
                  <c:v>344.8892626031593</c:v>
                </c:pt>
                <c:pt idx="3">
                  <c:v>365.32875453830576</c:v>
                </c:pt>
                <c:pt idx="4">
                  <c:v>358.40493843862043</c:v>
                </c:pt>
                <c:pt idx="5">
                  <c:v>360.3029365999214</c:v>
                </c:pt>
                <c:pt idx="6">
                  <c:v>397.67608456052295</c:v>
                </c:pt>
                <c:pt idx="7">
                  <c:v>374.6170363365398</c:v>
                </c:pt>
                <c:pt idx="8">
                  <c:v>398.79495965495522</c:v>
                </c:pt>
                <c:pt idx="9">
                  <c:v>416.84608044748535</c:v>
                </c:pt>
                <c:pt idx="10">
                  <c:v>420.93038839481051</c:v>
                </c:pt>
                <c:pt idx="11">
                  <c:v>426.45621001490673</c:v>
                </c:pt>
                <c:pt idx="12">
                  <c:v>406.94209795915492</c:v>
                </c:pt>
                <c:pt idx="13">
                  <c:v>433.43488070735043</c:v>
                </c:pt>
                <c:pt idx="14">
                  <c:v>434.47107656024247</c:v>
                </c:pt>
                <c:pt idx="15">
                  <c:v>441.74369795879755</c:v>
                </c:pt>
                <c:pt idx="16">
                  <c:v>457.39595021364534</c:v>
                </c:pt>
                <c:pt idx="17">
                  <c:v>456.76720830730369</c:v>
                </c:pt>
                <c:pt idx="18">
                  <c:v>502.66936726716</c:v>
                </c:pt>
                <c:pt idx="19">
                  <c:v>482.42129829673627</c:v>
                </c:pt>
                <c:pt idx="20">
                  <c:v>481.07908306349645</c:v>
                </c:pt>
                <c:pt idx="21">
                  <c:v>503.93239593775024</c:v>
                </c:pt>
                <c:pt idx="22">
                  <c:v>506.65829727604637</c:v>
                </c:pt>
                <c:pt idx="23">
                  <c:v>521.12099243548903</c:v>
                </c:pt>
                <c:pt idx="24">
                  <c:v>534.34313350836874</c:v>
                </c:pt>
                <c:pt idx="25">
                  <c:v>548.42805294301036</c:v>
                </c:pt>
                <c:pt idx="26">
                  <c:v>540.61491956694658</c:v>
                </c:pt>
                <c:pt idx="27">
                  <c:v>531.2971922971243</c:v>
                </c:pt>
                <c:pt idx="28">
                  <c:v>577.02349642817649</c:v>
                </c:pt>
                <c:pt idx="29">
                  <c:v>622.42681549567794</c:v>
                </c:pt>
                <c:pt idx="30">
                  <c:v>585.01057955494525</c:v>
                </c:pt>
                <c:pt idx="31">
                  <c:v>620.07909038278967</c:v>
                </c:pt>
                <c:pt idx="32">
                  <c:v>643.2645213500092</c:v>
                </c:pt>
                <c:pt idx="33">
                  <c:v>377.40300100471228</c:v>
                </c:pt>
                <c:pt idx="34">
                  <c:v>398.90894746764121</c:v>
                </c:pt>
                <c:pt idx="35">
                  <c:v>399.98924648682942</c:v>
                </c:pt>
                <c:pt idx="36">
                  <c:v>416.51047646758576</c:v>
                </c:pt>
                <c:pt idx="37">
                  <c:v>409.6264559807629</c:v>
                </c:pt>
                <c:pt idx="38">
                  <c:v>407.48736309664815</c:v>
                </c:pt>
                <c:pt idx="39">
                  <c:v>422.26032303751504</c:v>
                </c:pt>
                <c:pt idx="40">
                  <c:v>446.28512615356868</c:v>
                </c:pt>
                <c:pt idx="41">
                  <c:v>455.78890083409601</c:v>
                </c:pt>
                <c:pt idx="42">
                  <c:v>452.53079250761255</c:v>
                </c:pt>
                <c:pt idx="43">
                  <c:v>502.85869649834052</c:v>
                </c:pt>
                <c:pt idx="44">
                  <c:v>493.85843809556911</c:v>
                </c:pt>
                <c:pt idx="45">
                  <c:v>490.38225224298219</c:v>
                </c:pt>
                <c:pt idx="46">
                  <c:v>506.56153055487101</c:v>
                </c:pt>
                <c:pt idx="47">
                  <c:v>513.34737348281772</c:v>
                </c:pt>
                <c:pt idx="48">
                  <c:v>525.6308356015453</c:v>
                </c:pt>
                <c:pt idx="49">
                  <c:v>521.71286118784349</c:v>
                </c:pt>
                <c:pt idx="50">
                  <c:v>516.78746881109919</c:v>
                </c:pt>
                <c:pt idx="51">
                  <c:v>546.70546425981331</c:v>
                </c:pt>
                <c:pt idx="52">
                  <c:v>558.86589470816534</c:v>
                </c:pt>
                <c:pt idx="53">
                  <c:v>560.24392955375242</c:v>
                </c:pt>
                <c:pt idx="54">
                  <c:v>556.22866079652499</c:v>
                </c:pt>
                <c:pt idx="55">
                  <c:v>518.17176951291879</c:v>
                </c:pt>
                <c:pt idx="56">
                  <c:v>510.26603771373721</c:v>
                </c:pt>
                <c:pt idx="57">
                  <c:v>533.02695297245486</c:v>
                </c:pt>
                <c:pt idx="58">
                  <c:v>562.35050864705784</c:v>
                </c:pt>
                <c:pt idx="59">
                  <c:v>557.16797324562151</c:v>
                </c:pt>
                <c:pt idx="60">
                  <c:v>535.91410563568365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530B-4C77-9727-29E1CC944C89}"/>
            </c:ext>
          </c:extLst>
        </c:ser>
        <c:ser>
          <c:idx val="9"/>
          <c:order val="9"/>
          <c:tx>
            <c:strRef>
              <c:f>Sheet2!$EO$2</c:f>
              <c:strCache>
                <c:ptCount val="1"/>
                <c:pt idx="0">
                  <c:v>Costa Rica</c:v>
                </c:pt>
              </c:strCache>
            </c:strRef>
          </c:tx>
          <c:xVal>
            <c:strRef>
              <c:f>Sheet2!$EE$3:$EE$63</c:f>
              <c:strCache>
                <c:ptCount val="61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  <c:pt idx="59">
                  <c:v>2019</c:v>
                </c:pt>
                <c:pt idx="60">
                  <c:v>2020</c:v>
                </c:pt>
              </c:strCache>
            </c:strRef>
          </c:xVal>
          <c:yVal>
            <c:numRef>
              <c:f>Sheet2!$EO$3:$EO$63</c:f>
              <c:numCache>
                <c:formatCode>General</c:formatCode>
                <c:ptCount val="61"/>
                <c:pt idx="0">
                  <c:v>318.11117126824223</c:v>
                </c:pt>
                <c:pt idx="1">
                  <c:v>317.77225939749229</c:v>
                </c:pt>
                <c:pt idx="2">
                  <c:v>324.97540035426982</c:v>
                </c:pt>
                <c:pt idx="3">
                  <c:v>312.43134622393541</c:v>
                </c:pt>
                <c:pt idx="4">
                  <c:v>314.77114211285459</c:v>
                </c:pt>
                <c:pt idx="5">
                  <c:v>310.54951966038294</c:v>
                </c:pt>
                <c:pt idx="6">
                  <c:v>327.72006386061503</c:v>
                </c:pt>
                <c:pt idx="7">
                  <c:v>342.7357596386467</c:v>
                </c:pt>
                <c:pt idx="8">
                  <c:v>362.78237759238272</c:v>
                </c:pt>
                <c:pt idx="9">
                  <c:v>389.30252978268885</c:v>
                </c:pt>
                <c:pt idx="10">
                  <c:v>394.42950077311207</c:v>
                </c:pt>
                <c:pt idx="11">
                  <c:v>402.03641252710952</c:v>
                </c:pt>
                <c:pt idx="12">
                  <c:v>413.34651141769513</c:v>
                </c:pt>
                <c:pt idx="13">
                  <c:v>426.09738627265477</c:v>
                </c:pt>
                <c:pt idx="14">
                  <c:v>408.68654498433852</c:v>
                </c:pt>
                <c:pt idx="15">
                  <c:v>410.64325881165291</c:v>
                </c:pt>
                <c:pt idx="16">
                  <c:v>402.22244445694457</c:v>
                </c:pt>
                <c:pt idx="17">
                  <c:v>400.46975538573633</c:v>
                </c:pt>
                <c:pt idx="18">
                  <c:v>415.72064285794727</c:v>
                </c:pt>
                <c:pt idx="19">
                  <c:v>406.73260307217521</c:v>
                </c:pt>
                <c:pt idx="20">
                  <c:v>393.94960188401865</c:v>
                </c:pt>
                <c:pt idx="21">
                  <c:v>402.9676729193701</c:v>
                </c:pt>
                <c:pt idx="22">
                  <c:v>373.70566800218012</c:v>
                </c:pt>
                <c:pt idx="23">
                  <c:v>378.20248383605161</c:v>
                </c:pt>
                <c:pt idx="24">
                  <c:v>405.14210696254719</c:v>
                </c:pt>
                <c:pt idx="25">
                  <c:v>372.63098000646403</c:v>
                </c:pt>
                <c:pt idx="26">
                  <c:v>380.28852251915214</c:v>
                </c:pt>
                <c:pt idx="27">
                  <c:v>386.11269280165578</c:v>
                </c:pt>
                <c:pt idx="28">
                  <c:v>393.39091669742419</c:v>
                </c:pt>
                <c:pt idx="29">
                  <c:v>411.80025396095857</c:v>
                </c:pt>
                <c:pt idx="30">
                  <c:v>411.19773521231764</c:v>
                </c:pt>
                <c:pt idx="31">
                  <c:v>425.63380031565936</c:v>
                </c:pt>
                <c:pt idx="32">
                  <c:v>435.53586375978227</c:v>
                </c:pt>
                <c:pt idx="33">
                  <c:v>442.12034098836398</c:v>
                </c:pt>
                <c:pt idx="34">
                  <c:v>454.20107849523367</c:v>
                </c:pt>
                <c:pt idx="35">
                  <c:v>485.30102128558377</c:v>
                </c:pt>
                <c:pt idx="36">
                  <c:v>484.10449445519851</c:v>
                </c:pt>
                <c:pt idx="37">
                  <c:v>498.24044525461699</c:v>
                </c:pt>
                <c:pt idx="38">
                  <c:v>526.38158022957043</c:v>
                </c:pt>
                <c:pt idx="39">
                  <c:v>534.56130866936701</c:v>
                </c:pt>
                <c:pt idx="40">
                  <c:v>517.26517562034985</c:v>
                </c:pt>
                <c:pt idx="41">
                  <c:v>511.05839005265307</c:v>
                </c:pt>
                <c:pt idx="42">
                  <c:v>490.17072987437797</c:v>
                </c:pt>
                <c:pt idx="43">
                  <c:v>519.75632768722016</c:v>
                </c:pt>
                <c:pt idx="44">
                  <c:v>523.96654264432311</c:v>
                </c:pt>
                <c:pt idx="45">
                  <c:v>527.53740035829662</c:v>
                </c:pt>
                <c:pt idx="46">
                  <c:v>567.7033885686493</c:v>
                </c:pt>
                <c:pt idx="47">
                  <c:v>585.86333439999498</c:v>
                </c:pt>
                <c:pt idx="48">
                  <c:v>559.45484021180118</c:v>
                </c:pt>
                <c:pt idx="49">
                  <c:v>533.79285994879103</c:v>
                </c:pt>
                <c:pt idx="50">
                  <c:v>560.57395580929824</c:v>
                </c:pt>
                <c:pt idx="51">
                  <c:v>552.94366462163885</c:v>
                </c:pt>
                <c:pt idx="52">
                  <c:v>573.46382820256099</c:v>
                </c:pt>
                <c:pt idx="53">
                  <c:v>566.98327491193413</c:v>
                </c:pt>
                <c:pt idx="54">
                  <c:v>573.20939127972076</c:v>
                </c:pt>
                <c:pt idx="55">
                  <c:v>552.92838668752904</c:v>
                </c:pt>
                <c:pt idx="56">
                  <c:v>576.02399324463227</c:v>
                </c:pt>
                <c:pt idx="57">
                  <c:v>591.48120032910606</c:v>
                </c:pt>
                <c:pt idx="58">
                  <c:v>609.09914988724631</c:v>
                </c:pt>
                <c:pt idx="59">
                  <c:v>596.78166848417209</c:v>
                </c:pt>
                <c:pt idx="60">
                  <c:v>593.38246336894792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9-530B-4C77-9727-29E1CC944C89}"/>
            </c:ext>
          </c:extLst>
        </c:ser>
        <c:ser>
          <c:idx val="10"/>
          <c:order val="10"/>
          <c:tx>
            <c:strRef>
              <c:f>Sheet2!$EP$2</c:f>
              <c:strCache>
                <c:ptCount val="1"/>
                <c:pt idx="0">
                  <c:v>Ecuador</c:v>
                </c:pt>
              </c:strCache>
            </c:strRef>
          </c:tx>
          <c:xVal>
            <c:strRef>
              <c:f>Sheet2!$EE$3:$EE$63</c:f>
              <c:strCache>
                <c:ptCount val="61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  <c:pt idx="59">
                  <c:v>2019</c:v>
                </c:pt>
                <c:pt idx="60">
                  <c:v>2020</c:v>
                </c:pt>
              </c:strCache>
            </c:strRef>
          </c:xVal>
          <c:yVal>
            <c:numRef>
              <c:f>Sheet2!$EP$3:$EP$63</c:f>
              <c:numCache>
                <c:formatCode>General</c:formatCode>
                <c:ptCount val="61"/>
                <c:pt idx="0">
                  <c:v>371.88779124994318</c:v>
                </c:pt>
                <c:pt idx="1">
                  <c:v>380.91604424918791</c:v>
                </c:pt>
                <c:pt idx="2">
                  <c:v>402.05698052499395</c:v>
                </c:pt>
                <c:pt idx="3">
                  <c:v>393.02899454732875</c:v>
                </c:pt>
                <c:pt idx="4">
                  <c:v>383.76695181660938</c:v>
                </c:pt>
                <c:pt idx="5">
                  <c:v>368.38367866913973</c:v>
                </c:pt>
                <c:pt idx="6">
                  <c:v>359.72802964644853</c:v>
                </c:pt>
                <c:pt idx="7">
                  <c:v>360.76746037783681</c:v>
                </c:pt>
                <c:pt idx="8">
                  <c:v>339.87871511113343</c:v>
                </c:pt>
                <c:pt idx="9">
                  <c:v>341.63692505125294</c:v>
                </c:pt>
                <c:pt idx="10">
                  <c:v>345.44420857123163</c:v>
                </c:pt>
                <c:pt idx="11">
                  <c:v>332.94817300925735</c:v>
                </c:pt>
                <c:pt idx="12">
                  <c:v>333.27646523172291</c:v>
                </c:pt>
                <c:pt idx="13">
                  <c:v>322.38280164633073</c:v>
                </c:pt>
                <c:pt idx="14">
                  <c:v>338.53087210981192</c:v>
                </c:pt>
                <c:pt idx="15">
                  <c:v>351.85674315782677</c:v>
                </c:pt>
                <c:pt idx="16">
                  <c:v>345.6236512852455</c:v>
                </c:pt>
                <c:pt idx="17">
                  <c:v>325.36992713109379</c:v>
                </c:pt>
                <c:pt idx="18">
                  <c:v>277.6714808121709</c:v>
                </c:pt>
                <c:pt idx="19">
                  <c:v>275.61321561319738</c:v>
                </c:pt>
                <c:pt idx="20">
                  <c:v>273.14704130056384</c:v>
                </c:pt>
                <c:pt idx="21">
                  <c:v>303.01962454208672</c:v>
                </c:pt>
                <c:pt idx="22">
                  <c:v>296.63183202437443</c:v>
                </c:pt>
                <c:pt idx="23">
                  <c:v>239.56163406918031</c:v>
                </c:pt>
                <c:pt idx="24">
                  <c:v>268.3207727903615</c:v>
                </c:pt>
                <c:pt idx="25">
                  <c:v>282.46786290249599</c:v>
                </c:pt>
                <c:pt idx="26">
                  <c:v>310.84991453868969</c:v>
                </c:pt>
                <c:pt idx="27">
                  <c:v>319.85819663024057</c:v>
                </c:pt>
                <c:pt idx="28">
                  <c:v>329.77624963540603</c:v>
                </c:pt>
                <c:pt idx="29">
                  <c:v>344.05352544201071</c:v>
                </c:pt>
                <c:pt idx="30">
                  <c:v>350.91485119156107</c:v>
                </c:pt>
                <c:pt idx="31">
                  <c:v>372.05698267963061</c:v>
                </c:pt>
                <c:pt idx="32">
                  <c:v>378.22676984915717</c:v>
                </c:pt>
                <c:pt idx="33">
                  <c:v>367.91906516052052</c:v>
                </c:pt>
                <c:pt idx="34">
                  <c:v>378.85686181729233</c:v>
                </c:pt>
                <c:pt idx="35">
                  <c:v>383.08239112461456</c:v>
                </c:pt>
                <c:pt idx="36">
                  <c:v>397.1952452658187</c:v>
                </c:pt>
                <c:pt idx="37">
                  <c:v>409.25255375801277</c:v>
                </c:pt>
                <c:pt idx="38">
                  <c:v>389.01926232382232</c:v>
                </c:pt>
                <c:pt idx="39">
                  <c:v>415.15122174101583</c:v>
                </c:pt>
                <c:pt idx="40">
                  <c:v>410.72490007012993</c:v>
                </c:pt>
                <c:pt idx="41">
                  <c:v>423.32200131452913</c:v>
                </c:pt>
                <c:pt idx="42">
                  <c:v>423.30128178421126</c:v>
                </c:pt>
                <c:pt idx="43">
                  <c:v>443.63442712398398</c:v>
                </c:pt>
                <c:pt idx="44">
                  <c:v>446.64155363401977</c:v>
                </c:pt>
                <c:pt idx="45">
                  <c:v>470.23164831093669</c:v>
                </c:pt>
                <c:pt idx="46">
                  <c:v>482.34520113549269</c:v>
                </c:pt>
                <c:pt idx="47">
                  <c:v>490.56354732999131</c:v>
                </c:pt>
                <c:pt idx="48">
                  <c:v>490.53493557600353</c:v>
                </c:pt>
                <c:pt idx="49">
                  <c:v>490.88838655786668</c:v>
                </c:pt>
                <c:pt idx="50">
                  <c:v>486.71959316631552</c:v>
                </c:pt>
                <c:pt idx="51">
                  <c:v>517.3489404285508</c:v>
                </c:pt>
                <c:pt idx="52">
                  <c:v>513.60397233516449</c:v>
                </c:pt>
                <c:pt idx="53">
                  <c:v>539.84108775853417</c:v>
                </c:pt>
                <c:pt idx="54">
                  <c:v>571.87058442857608</c:v>
                </c:pt>
                <c:pt idx="55">
                  <c:v>579.0615137334504</c:v>
                </c:pt>
                <c:pt idx="56">
                  <c:v>574.15625759490752</c:v>
                </c:pt>
                <c:pt idx="57">
                  <c:v>595.28692993496441</c:v>
                </c:pt>
                <c:pt idx="58">
                  <c:v>585.54100977689859</c:v>
                </c:pt>
                <c:pt idx="59">
                  <c:v>585.10425274472414</c:v>
                </c:pt>
                <c:pt idx="60">
                  <c:v>578.52630191406274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A-530B-4C77-9727-29E1CC944C89}"/>
            </c:ext>
          </c:extLst>
        </c:ser>
        <c:ser>
          <c:idx val="11"/>
          <c:order val="11"/>
          <c:tx>
            <c:strRef>
              <c:f>Sheet2!$EQ$2</c:f>
              <c:strCache>
                <c:ptCount val="1"/>
                <c:pt idx="0">
                  <c:v>Indonesia</c:v>
                </c:pt>
              </c:strCache>
            </c:strRef>
          </c:tx>
          <c:xVal>
            <c:strRef>
              <c:f>Sheet2!$EE$3:$EE$63</c:f>
              <c:strCache>
                <c:ptCount val="61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  <c:pt idx="59">
                  <c:v>2019</c:v>
                </c:pt>
                <c:pt idx="60">
                  <c:v>2020</c:v>
                </c:pt>
              </c:strCache>
            </c:strRef>
          </c:xVal>
          <c:yVal>
            <c:numRef>
              <c:f>Sheet2!$EQ$3:$EQ$63</c:f>
              <c:numCache>
                <c:formatCode>General</c:formatCode>
                <c:ptCount val="61"/>
                <c:pt idx="0">
                  <c:v>242.18332229867005</c:v>
                </c:pt>
                <c:pt idx="1">
                  <c:v>239.79748464857059</c:v>
                </c:pt>
                <c:pt idx="2">
                  <c:v>241.16741435522957</c:v>
                </c:pt>
                <c:pt idx="3">
                  <c:v>226.11265367268277</c:v>
                </c:pt>
                <c:pt idx="4">
                  <c:v>241.76224433011038</c:v>
                </c:pt>
                <c:pt idx="5">
                  <c:v>226.96232181814193</c:v>
                </c:pt>
                <c:pt idx="6">
                  <c:v>231.47413980202262</c:v>
                </c:pt>
                <c:pt idx="7">
                  <c:v>221.44775088077492</c:v>
                </c:pt>
                <c:pt idx="8">
                  <c:v>236.96423838052638</c:v>
                </c:pt>
                <c:pt idx="9">
                  <c:v>235.07715696025829</c:v>
                </c:pt>
                <c:pt idx="10">
                  <c:v>238.18975120038604</c:v>
                </c:pt>
                <c:pt idx="11">
                  <c:v>240.77786152256655</c:v>
                </c:pt>
                <c:pt idx="12">
                  <c:v>239.54398946096345</c:v>
                </c:pt>
                <c:pt idx="13">
                  <c:v>246.41832674695365</c:v>
                </c:pt>
                <c:pt idx="14">
                  <c:v>249.13800878083276</c:v>
                </c:pt>
                <c:pt idx="15">
                  <c:v>242.9430212222606</c:v>
                </c:pt>
                <c:pt idx="16">
                  <c:v>248.15335205355777</c:v>
                </c:pt>
                <c:pt idx="17">
                  <c:v>245.26116800291828</c:v>
                </c:pt>
                <c:pt idx="18">
                  <c:v>251.75704603770652</c:v>
                </c:pt>
                <c:pt idx="19">
                  <c:v>255.30721936897493</c:v>
                </c:pt>
                <c:pt idx="20">
                  <c:v>262.32140760064595</c:v>
                </c:pt>
                <c:pt idx="21">
                  <c:v>268.87019061573767</c:v>
                </c:pt>
                <c:pt idx="22">
                  <c:v>268.30418563425997</c:v>
                </c:pt>
                <c:pt idx="23">
                  <c:v>274.8563903481629</c:v>
                </c:pt>
                <c:pt idx="24">
                  <c:v>280.19640778018078</c:v>
                </c:pt>
                <c:pt idx="25">
                  <c:v>285.98945636853517</c:v>
                </c:pt>
                <c:pt idx="26">
                  <c:v>287.47504230940956</c:v>
                </c:pt>
                <c:pt idx="27">
                  <c:v>287.94498588187014</c:v>
                </c:pt>
                <c:pt idx="28">
                  <c:v>296.39339569423464</c:v>
                </c:pt>
                <c:pt idx="29">
                  <c:v>300.67508007334737</c:v>
                </c:pt>
                <c:pt idx="30">
                  <c:v>301.28165843740635</c:v>
                </c:pt>
                <c:pt idx="31">
                  <c:v>300.14917170875884</c:v>
                </c:pt>
                <c:pt idx="32">
                  <c:v>315.4618878508893</c:v>
                </c:pt>
                <c:pt idx="33">
                  <c:v>314.7229343294685</c:v>
                </c:pt>
                <c:pt idx="34">
                  <c:v>311.46845078197634</c:v>
                </c:pt>
                <c:pt idx="35">
                  <c:v>320.11517481668614</c:v>
                </c:pt>
                <c:pt idx="36">
                  <c:v>325.26335632199357</c:v>
                </c:pt>
                <c:pt idx="37">
                  <c:v>323.78720216981515</c:v>
                </c:pt>
                <c:pt idx="38">
                  <c:v>314.97529666895934</c:v>
                </c:pt>
                <c:pt idx="39">
                  <c:v>317.32915265278541</c:v>
                </c:pt>
                <c:pt idx="40">
                  <c:v>318.87320267581731</c:v>
                </c:pt>
                <c:pt idx="41">
                  <c:v>324.78180438496639</c:v>
                </c:pt>
                <c:pt idx="42">
                  <c:v>331.45384558502332</c:v>
                </c:pt>
                <c:pt idx="43">
                  <c:v>339.40071304070887</c:v>
                </c:pt>
                <c:pt idx="44">
                  <c:v>344.31668671984653</c:v>
                </c:pt>
                <c:pt idx="45">
                  <c:v>348.98073960539386</c:v>
                </c:pt>
                <c:pt idx="46">
                  <c:v>355.92969772048303</c:v>
                </c:pt>
                <c:pt idx="47">
                  <c:v>363.43866788494881</c:v>
                </c:pt>
                <c:pt idx="48">
                  <c:v>375.97876028123676</c:v>
                </c:pt>
                <c:pt idx="49">
                  <c:v>385.69831399892416</c:v>
                </c:pt>
                <c:pt idx="50">
                  <c:v>392.01164627515794</c:v>
                </c:pt>
                <c:pt idx="51">
                  <c:v>402.02851774645148</c:v>
                </c:pt>
                <c:pt idx="52">
                  <c:v>414.82238967257626</c:v>
                </c:pt>
                <c:pt idx="53">
                  <c:v>426.50575282760303</c:v>
                </c:pt>
                <c:pt idx="54">
                  <c:v>438.79374493152591</c:v>
                </c:pt>
                <c:pt idx="55">
                  <c:v>449.53374626096422</c:v>
                </c:pt>
                <c:pt idx="56">
                  <c:v>459.05775067048751</c:v>
                </c:pt>
                <c:pt idx="57">
                  <c:v>471.45614745901372</c:v>
                </c:pt>
                <c:pt idx="58">
                  <c:v>484.24319432729146</c:v>
                </c:pt>
                <c:pt idx="59">
                  <c:v>496.22918281108173</c:v>
                </c:pt>
                <c:pt idx="60">
                  <c:v>499.57445997750136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B-530B-4C77-9727-29E1CC944C89}"/>
            </c:ext>
          </c:extLst>
        </c:ser>
        <c:ser>
          <c:idx val="12"/>
          <c:order val="12"/>
          <c:tx>
            <c:strRef>
              <c:f>Sheet2!$ER$2</c:f>
              <c:strCache>
                <c:ptCount val="1"/>
                <c:pt idx="0">
                  <c:v>India</c:v>
                </c:pt>
              </c:strCache>
            </c:strRef>
          </c:tx>
          <c:xVal>
            <c:strRef>
              <c:f>Sheet2!$EE$3:$EE$63</c:f>
              <c:strCache>
                <c:ptCount val="61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  <c:pt idx="59">
                  <c:v>2019</c:v>
                </c:pt>
                <c:pt idx="60">
                  <c:v>2020</c:v>
                </c:pt>
              </c:strCache>
            </c:strRef>
          </c:xVal>
          <c:yVal>
            <c:numRef>
              <c:f>Sheet2!$ER$3:$ER$63</c:f>
              <c:numCache>
                <c:formatCode>General</c:formatCode>
                <c:ptCount val="61"/>
                <c:pt idx="0">
                  <c:v>186.23908834632934</c:v>
                </c:pt>
                <c:pt idx="1">
                  <c:v>182.70788143363421</c:v>
                </c:pt>
                <c:pt idx="2">
                  <c:v>175.47175145979318</c:v>
                </c:pt>
                <c:pt idx="3">
                  <c:v>175.92048057150168</c:v>
                </c:pt>
                <c:pt idx="4">
                  <c:v>188.20838554982907</c:v>
                </c:pt>
                <c:pt idx="5">
                  <c:v>163.97933290703094</c:v>
                </c:pt>
                <c:pt idx="6">
                  <c:v>158.31357760202368</c:v>
                </c:pt>
                <c:pt idx="7">
                  <c:v>178.09289101077337</c:v>
                </c:pt>
                <c:pt idx="8">
                  <c:v>174.09321248757774</c:v>
                </c:pt>
                <c:pt idx="9">
                  <c:v>181.33559598764649</c:v>
                </c:pt>
                <c:pt idx="10">
                  <c:v>189.9619251138021</c:v>
                </c:pt>
                <c:pt idx="11">
                  <c:v>182.23417315355124</c:v>
                </c:pt>
                <c:pt idx="12">
                  <c:v>169.15116737578103</c:v>
                </c:pt>
                <c:pt idx="13">
                  <c:v>177.16164519871899</c:v>
                </c:pt>
                <c:pt idx="14">
                  <c:v>170.4415988464358</c:v>
                </c:pt>
                <c:pt idx="15">
                  <c:v>187.99528739420361</c:v>
                </c:pt>
                <c:pt idx="16">
                  <c:v>173.09694819037747</c:v>
                </c:pt>
                <c:pt idx="17">
                  <c:v>186.15479174383518</c:v>
                </c:pt>
                <c:pt idx="18">
                  <c:v>186.13546705343958</c:v>
                </c:pt>
                <c:pt idx="19">
                  <c:v>158.67373940113612</c:v>
                </c:pt>
                <c:pt idx="20">
                  <c:v>175.03446685712547</c:v>
                </c:pt>
                <c:pt idx="21">
                  <c:v>178.88348701784329</c:v>
                </c:pt>
                <c:pt idx="22">
                  <c:v>174.27518882093753</c:v>
                </c:pt>
                <c:pt idx="23">
                  <c:v>187.51166392285708</c:v>
                </c:pt>
                <c:pt idx="24">
                  <c:v>186.16057463427828</c:v>
                </c:pt>
                <c:pt idx="25">
                  <c:v>182.57277829305539</c:v>
                </c:pt>
                <c:pt idx="26">
                  <c:v>177.83141491065291</c:v>
                </c:pt>
                <c:pt idx="27">
                  <c:v>171.22727950809215</c:v>
                </c:pt>
                <c:pt idx="28">
                  <c:v>193.80119753268107</c:v>
                </c:pt>
                <c:pt idx="29">
                  <c:v>192.00964903670226</c:v>
                </c:pt>
                <c:pt idx="30">
                  <c:v>195.61541997360288</c:v>
                </c:pt>
                <c:pt idx="31">
                  <c:v>187.92356114267395</c:v>
                </c:pt>
                <c:pt idx="32">
                  <c:v>196.44749669218686</c:v>
                </c:pt>
                <c:pt idx="33">
                  <c:v>199.01413129879666</c:v>
                </c:pt>
                <c:pt idx="34">
                  <c:v>204.38897992664329</c:v>
                </c:pt>
                <c:pt idx="35">
                  <c:v>199.11000784256746</c:v>
                </c:pt>
                <c:pt idx="36">
                  <c:v>214.75345393959634</c:v>
                </c:pt>
                <c:pt idx="37">
                  <c:v>205.39396381945457</c:v>
                </c:pt>
                <c:pt idx="38">
                  <c:v>214.39515368036226</c:v>
                </c:pt>
                <c:pt idx="39">
                  <c:v>216.17894269736837</c:v>
                </c:pt>
                <c:pt idx="40">
                  <c:v>212.37404084797825</c:v>
                </c:pt>
                <c:pt idx="41">
                  <c:v>221.272985243937</c:v>
                </c:pt>
                <c:pt idx="42">
                  <c:v>203.19728834897549</c:v>
                </c:pt>
                <c:pt idx="43">
                  <c:v>217.95437542243181</c:v>
                </c:pt>
                <c:pt idx="44">
                  <c:v>214.85563046724363</c:v>
                </c:pt>
                <c:pt idx="45">
                  <c:v>221.6594418882444</c:v>
                </c:pt>
                <c:pt idx="46">
                  <c:v>224.67380643178444</c:v>
                </c:pt>
                <c:pt idx="47">
                  <c:v>233.49473675617517</c:v>
                </c:pt>
                <c:pt idx="48">
                  <c:v>229.53733776190117</c:v>
                </c:pt>
                <c:pt idx="49">
                  <c:v>224.33008961377249</c:v>
                </c:pt>
                <c:pt idx="50">
                  <c:v>240.77926306790496</c:v>
                </c:pt>
                <c:pt idx="51">
                  <c:v>252.9040672703652</c:v>
                </c:pt>
                <c:pt idx="52">
                  <c:v>253.52449613849598</c:v>
                </c:pt>
                <c:pt idx="53">
                  <c:v>264.49966044208622</c:v>
                </c:pt>
                <c:pt idx="54">
                  <c:v>260.92066764090532</c:v>
                </c:pt>
                <c:pt idx="55">
                  <c:v>259.69878279248331</c:v>
                </c:pt>
                <c:pt idx="56">
                  <c:v>274.34397972419293</c:v>
                </c:pt>
                <c:pt idx="57">
                  <c:v>289.37342971253878</c:v>
                </c:pt>
                <c:pt idx="58">
                  <c:v>293.71996253098689</c:v>
                </c:pt>
                <c:pt idx="59">
                  <c:v>303.30440372707244</c:v>
                </c:pt>
                <c:pt idx="60">
                  <c:v>311.22732152938113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C-530B-4C77-9727-29E1CC944C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4925360"/>
        <c:axId val="1"/>
      </c:scatterChart>
      <c:valAx>
        <c:axId val="1849253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"/>
        <c:crosses val="autoZero"/>
        <c:crossBetween val="midCat"/>
      </c:val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4925360"/>
        <c:crosses val="autoZero"/>
        <c:crossBetween val="midCat"/>
      </c:valAx>
      <c:spPr>
        <a:noFill/>
        <a:ln w="25400">
          <a:noFill/>
        </a:ln>
      </c:spPr>
    </c:plotArea>
    <c:legend>
      <c:legendPos val="b"/>
      <c:overlay val="0"/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/>
              <a:t>Irrigated agricultural</a:t>
            </a:r>
            <a:r>
              <a:rPr lang="en-US" sz="2800" baseline="0" dirty="0"/>
              <a:t> land as % of the total agricultural land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Data!$BR$167:$GK$167</c:f>
              <c:numCache>
                <c:formatCode>General</c:formatCode>
                <c:ptCount val="124"/>
                <c:pt idx="0">
                  <c:v>72.956554162474461</c:v>
                </c:pt>
                <c:pt idx="1">
                  <c:v>56.597515349683398</c:v>
                </c:pt>
                <c:pt idx="2">
                  <c:v>52.716424734987072</c:v>
                </c:pt>
                <c:pt idx="3">
                  <c:v>51.762316190936424</c:v>
                </c:pt>
                <c:pt idx="4">
                  <c:v>43.478260869565219</c:v>
                </c:pt>
                <c:pt idx="5">
                  <c:v>35.353015334262366</c:v>
                </c:pt>
                <c:pt idx="6">
                  <c:v>34.445546853915971</c:v>
                </c:pt>
                <c:pt idx="7">
                  <c:v>33.709815680539194</c:v>
                </c:pt>
                <c:pt idx="8">
                  <c:v>31.980441817020907</c:v>
                </c:pt>
                <c:pt idx="9">
                  <c:v>29.845529354691976</c:v>
                </c:pt>
                <c:pt idx="10">
                  <c:v>27.014591286049562</c:v>
                </c:pt>
                <c:pt idx="11">
                  <c:v>23.801474160815609</c:v>
                </c:pt>
                <c:pt idx="12">
                  <c:v>21.875239550305093</c:v>
                </c:pt>
                <c:pt idx="13">
                  <c:v>21.426555524293853</c:v>
                </c:pt>
                <c:pt idx="14">
                  <c:v>19.985382380775764</c:v>
                </c:pt>
                <c:pt idx="15">
                  <c:v>19.959932113848915</c:v>
                </c:pt>
                <c:pt idx="16">
                  <c:v>18.704182865415714</c:v>
                </c:pt>
                <c:pt idx="17">
                  <c:v>18.095374273850648</c:v>
                </c:pt>
                <c:pt idx="18">
                  <c:v>17.14411887897538</c:v>
                </c:pt>
                <c:pt idx="19">
                  <c:v>16.107596356660284</c:v>
                </c:pt>
                <c:pt idx="20">
                  <c:v>16.081474077430912</c:v>
                </c:pt>
                <c:pt idx="21">
                  <c:v>15.226981588323811</c:v>
                </c:pt>
                <c:pt idx="22">
                  <c:v>14.299647778272734</c:v>
                </c:pt>
                <c:pt idx="23">
                  <c:v>14.273928805752735</c:v>
                </c:pt>
                <c:pt idx="24">
                  <c:v>13.326432720892768</c:v>
                </c:pt>
                <c:pt idx="25">
                  <c:v>13.291405861096404</c:v>
                </c:pt>
                <c:pt idx="26">
                  <c:v>12.73038221782895</c:v>
                </c:pt>
                <c:pt idx="27">
                  <c:v>12.377689294672036</c:v>
                </c:pt>
                <c:pt idx="28">
                  <c:v>12.150408431727655</c:v>
                </c:pt>
                <c:pt idx="29">
                  <c:v>11.242365111458131</c:v>
                </c:pt>
                <c:pt idx="30">
                  <c:v>9.8804303336348696</c:v>
                </c:pt>
                <c:pt idx="31">
                  <c:v>9.814771387750616</c:v>
                </c:pt>
                <c:pt idx="32">
                  <c:v>9.4905959941535265</c:v>
                </c:pt>
                <c:pt idx="33">
                  <c:v>9.4451116854742327</c:v>
                </c:pt>
                <c:pt idx="34">
                  <c:v>9.1750841750841765</c:v>
                </c:pt>
                <c:pt idx="35">
                  <c:v>9.0844890018638775</c:v>
                </c:pt>
                <c:pt idx="36">
                  <c:v>9.0709924437935214</c:v>
                </c:pt>
                <c:pt idx="37">
                  <c:v>8.8996876709468626</c:v>
                </c:pt>
                <c:pt idx="38">
                  <c:v>8.7461198373337208</c:v>
                </c:pt>
                <c:pt idx="39">
                  <c:v>8.6406419712168834</c:v>
                </c:pt>
                <c:pt idx="40">
                  <c:v>8.6214600414705522</c:v>
                </c:pt>
                <c:pt idx="41">
                  <c:v>8.6189281361070087</c:v>
                </c:pt>
                <c:pt idx="42">
                  <c:v>7.9861878453038671</c:v>
                </c:pt>
                <c:pt idx="43">
                  <c:v>7.850509529673741</c:v>
                </c:pt>
                <c:pt idx="44">
                  <c:v>6.9539791507754893</c:v>
                </c:pt>
                <c:pt idx="45">
                  <c:v>6.9144144144144146</c:v>
                </c:pt>
                <c:pt idx="46">
                  <c:v>6.6653276710091607</c:v>
                </c:pt>
                <c:pt idx="47">
                  <c:v>6.6378879546424399</c:v>
                </c:pt>
                <c:pt idx="48">
                  <c:v>6.163112164296999</c:v>
                </c:pt>
                <c:pt idx="49">
                  <c:v>5.7480314912968966</c:v>
                </c:pt>
                <c:pt idx="50">
                  <c:v>5.6654047667593552</c:v>
                </c:pt>
                <c:pt idx="51">
                  <c:v>5.5533651772759374</c:v>
                </c:pt>
                <c:pt idx="52">
                  <c:v>5.4664608168179756</c:v>
                </c:pt>
                <c:pt idx="53">
                  <c:v>5.3425256520963753</c:v>
                </c:pt>
                <c:pt idx="54">
                  <c:v>5.3333538178148387</c:v>
                </c:pt>
                <c:pt idx="55">
                  <c:v>5.1092171667749327</c:v>
                </c:pt>
                <c:pt idx="56">
                  <c:v>5</c:v>
                </c:pt>
                <c:pt idx="57">
                  <c:v>4.9106728050589359</c:v>
                </c:pt>
                <c:pt idx="58">
                  <c:v>4.8738623846349522</c:v>
                </c:pt>
                <c:pt idx="59">
                  <c:v>4.8062562322267217</c:v>
                </c:pt>
                <c:pt idx="60">
                  <c:v>4.6399999999999997</c:v>
                </c:pt>
                <c:pt idx="61">
                  <c:v>4.3353785254411576</c:v>
                </c:pt>
                <c:pt idx="62">
                  <c:v>4.0535135876160648</c:v>
                </c:pt>
                <c:pt idx="63">
                  <c:v>3.8540496451433985</c:v>
                </c:pt>
                <c:pt idx="64">
                  <c:v>3.7989752188889678</c:v>
                </c:pt>
                <c:pt idx="65">
                  <c:v>3.6633986928104574</c:v>
                </c:pt>
                <c:pt idx="66">
                  <c:v>3.1680504661626236</c:v>
                </c:pt>
                <c:pt idx="67">
                  <c:v>2.8571428571428572</c:v>
                </c:pt>
                <c:pt idx="68">
                  <c:v>2.8120156208593516</c:v>
                </c:pt>
                <c:pt idx="69">
                  <c:v>2.5914285714285712</c:v>
                </c:pt>
                <c:pt idx="70">
                  <c:v>2.3976990812200243</c:v>
                </c:pt>
                <c:pt idx="71">
                  <c:v>2.2662725083501614</c:v>
                </c:pt>
                <c:pt idx="72">
                  <c:v>2.2570861468070822</c:v>
                </c:pt>
                <c:pt idx="73">
                  <c:v>2.1775721190371704</c:v>
                </c:pt>
                <c:pt idx="74">
                  <c:v>2.1726586304685904</c:v>
                </c:pt>
                <c:pt idx="75">
                  <c:v>2.1238290125517532</c:v>
                </c:pt>
                <c:pt idx="76">
                  <c:v>2.0550009580963446</c:v>
                </c:pt>
                <c:pt idx="77">
                  <c:v>1.8427700890759309</c:v>
                </c:pt>
                <c:pt idx="78">
                  <c:v>1.8419770228926085</c:v>
                </c:pt>
                <c:pt idx="79">
                  <c:v>1.7360526244854477</c:v>
                </c:pt>
                <c:pt idx="80">
                  <c:v>1.7035841180988711</c:v>
                </c:pt>
                <c:pt idx="81">
                  <c:v>1.6899737657635543</c:v>
                </c:pt>
                <c:pt idx="82">
                  <c:v>1.6622636773220865</c:v>
                </c:pt>
                <c:pt idx="83">
                  <c:v>1.6423892410190173</c:v>
                </c:pt>
                <c:pt idx="84">
                  <c:v>1.6242935836965946</c:v>
                </c:pt>
                <c:pt idx="85">
                  <c:v>1.590584043224462</c:v>
                </c:pt>
                <c:pt idx="86">
                  <c:v>1.5099517055663023</c:v>
                </c:pt>
                <c:pt idx="87">
                  <c:v>1.4172004900074473</c:v>
                </c:pt>
                <c:pt idx="88">
                  <c:v>1.4059659602334866</c:v>
                </c:pt>
                <c:pt idx="89">
                  <c:v>1.3400623438842953</c:v>
                </c:pt>
                <c:pt idx="90">
                  <c:v>1.2039858483299344</c:v>
                </c:pt>
                <c:pt idx="91">
                  <c:v>1.1980475871623455</c:v>
                </c:pt>
                <c:pt idx="92">
                  <c:v>1.1488787808088168</c:v>
                </c:pt>
                <c:pt idx="93">
                  <c:v>1.1326664239603224</c:v>
                </c:pt>
                <c:pt idx="94">
                  <c:v>0.7751975271310596</c:v>
                </c:pt>
                <c:pt idx="95">
                  <c:v>0.76867094218779741</c:v>
                </c:pt>
                <c:pt idx="96">
                  <c:v>0.75225943646996274</c:v>
                </c:pt>
                <c:pt idx="97">
                  <c:v>0.74428714402293839</c:v>
                </c:pt>
                <c:pt idx="98">
                  <c:v>0.73900351920996821</c:v>
                </c:pt>
                <c:pt idx="99">
                  <c:v>0.7268885096345119</c:v>
                </c:pt>
                <c:pt idx="100">
                  <c:v>0.69238731033677881</c:v>
                </c:pt>
                <c:pt idx="101">
                  <c:v>0.68544600938967137</c:v>
                </c:pt>
                <c:pt idx="102">
                  <c:v>0.65701153910138299</c:v>
                </c:pt>
                <c:pt idx="103">
                  <c:v>0.59618931013693421</c:v>
                </c:pt>
                <c:pt idx="104">
                  <c:v>0.56607229370628775</c:v>
                </c:pt>
                <c:pt idx="105">
                  <c:v>0.54285823984473602</c:v>
                </c:pt>
                <c:pt idx="106">
                  <c:v>0.53615735404158726</c:v>
                </c:pt>
                <c:pt idx="107">
                  <c:v>0.48789493399987255</c:v>
                </c:pt>
                <c:pt idx="108">
                  <c:v>0.44534185876942067</c:v>
                </c:pt>
                <c:pt idx="109">
                  <c:v>0.38655798087185816</c:v>
                </c:pt>
                <c:pt idx="110">
                  <c:v>0.32736268481927666</c:v>
                </c:pt>
                <c:pt idx="111">
                  <c:v>0.30645152113243296</c:v>
                </c:pt>
                <c:pt idx="112">
                  <c:v>0.19994629046208795</c:v>
                </c:pt>
                <c:pt idx="113">
                  <c:v>0.16873319963571021</c:v>
                </c:pt>
                <c:pt idx="114">
                  <c:v>0.10634009409638341</c:v>
                </c:pt>
                <c:pt idx="115">
                  <c:v>8.2535922281877061E-2</c:v>
                </c:pt>
                <c:pt idx="116">
                  <c:v>7.3395768296912939E-2</c:v>
                </c:pt>
                <c:pt idx="117">
                  <c:v>5.7588058798315724E-2</c:v>
                </c:pt>
                <c:pt idx="118">
                  <c:v>4.624640398143285E-2</c:v>
                </c:pt>
                <c:pt idx="119">
                  <c:v>4.5997670806804128E-2</c:v>
                </c:pt>
                <c:pt idx="120">
                  <c:v>4.0468453950185827E-2</c:v>
                </c:pt>
                <c:pt idx="121">
                  <c:v>3.3776977666515731E-2</c:v>
                </c:pt>
                <c:pt idx="122">
                  <c:v>3.1491126386300673E-2</c:v>
                </c:pt>
                <c:pt idx="123">
                  <c:v>3.5105387225258839E-3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E4-4618-87BF-0BA4F9AF8A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27450783"/>
        <c:axId val="527444127"/>
      </c:barChart>
      <c:catAx>
        <c:axId val="52745078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7444127"/>
        <c:crosses val="autoZero"/>
        <c:auto val="1"/>
        <c:lblAlgn val="ctr"/>
        <c:lblOffset val="100"/>
        <c:noMultiLvlLbl val="0"/>
      </c:catAx>
      <c:valAx>
        <c:axId val="5274441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74507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Level of water stress (&lt;100)</a:t>
            </a:r>
          </a:p>
        </c:rich>
      </c:tx>
      <c:layout>
        <c:manualLayout>
          <c:xMode val="edge"/>
          <c:yMode val="edge"/>
          <c:x val="0.37869005444837228"/>
          <c:y val="2.366105446327599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Data!$BO$114:$BO$270</c:f>
              <c:numCache>
                <c:formatCode>General</c:formatCode>
                <c:ptCount val="157"/>
                <c:pt idx="0">
                  <c:v>99.479606628417898</c:v>
                </c:pt>
                <c:pt idx="1">
                  <c:v>95.495576222737569</c:v>
                </c:pt>
                <c:pt idx="2">
                  <c:v>90.662841796875</c:v>
                </c:pt>
                <c:pt idx="3">
                  <c:v>84.828540802001982</c:v>
                </c:pt>
                <c:pt idx="4">
                  <c:v>82.420646122523706</c:v>
                </c:pt>
                <c:pt idx="5">
                  <c:v>77.179237365722656</c:v>
                </c:pt>
                <c:pt idx="6">
                  <c:v>76.880831400553404</c:v>
                </c:pt>
                <c:pt idx="7">
                  <c:v>74.9375</c:v>
                </c:pt>
                <c:pt idx="8">
                  <c:v>69.223827362060575</c:v>
                </c:pt>
                <c:pt idx="9">
                  <c:v>66.362702687581461</c:v>
                </c:pt>
                <c:pt idx="10">
                  <c:v>66.326555252075224</c:v>
                </c:pt>
                <c:pt idx="11">
                  <c:v>63.606123243059429</c:v>
                </c:pt>
                <c:pt idx="12">
                  <c:v>62.692782810756164</c:v>
                </c:pt>
                <c:pt idx="13">
                  <c:v>61.417952299118056</c:v>
                </c:pt>
                <c:pt idx="14">
                  <c:v>59.063073158264174</c:v>
                </c:pt>
                <c:pt idx="15">
                  <c:v>58.284637451171903</c:v>
                </c:pt>
                <c:pt idx="16">
                  <c:v>56.936351140340157</c:v>
                </c:pt>
                <c:pt idx="17">
                  <c:v>56.375580787658706</c:v>
                </c:pt>
                <c:pt idx="18">
                  <c:v>55.501108986990801</c:v>
                </c:pt>
                <c:pt idx="19">
                  <c:v>54.934588841029594</c:v>
                </c:pt>
                <c:pt idx="20">
                  <c:v>54.855776105608278</c:v>
                </c:pt>
                <c:pt idx="21">
                  <c:v>51.632927485874724</c:v>
                </c:pt>
                <c:pt idx="22">
                  <c:v>50.008794784545898</c:v>
                </c:pt>
                <c:pt idx="23">
                  <c:v>46.34934139251709</c:v>
                </c:pt>
                <c:pt idx="24">
                  <c:v>44.341335296630866</c:v>
                </c:pt>
                <c:pt idx="25">
                  <c:v>42.707184791564949</c:v>
                </c:pt>
                <c:pt idx="26">
                  <c:v>40.360689798990897</c:v>
                </c:pt>
                <c:pt idx="27">
                  <c:v>38.061642964681006</c:v>
                </c:pt>
                <c:pt idx="28">
                  <c:v>37.300346851348884</c:v>
                </c:pt>
                <c:pt idx="29">
                  <c:v>36.632057462419802</c:v>
                </c:pt>
                <c:pt idx="30">
                  <c:v>33.321960449218729</c:v>
                </c:pt>
                <c:pt idx="31">
                  <c:v>32.290145874023466</c:v>
                </c:pt>
                <c:pt idx="32">
                  <c:v>31.103967666625948</c:v>
                </c:pt>
                <c:pt idx="33">
                  <c:v>30.165610949198385</c:v>
                </c:pt>
                <c:pt idx="34">
                  <c:v>29.389506340026838</c:v>
                </c:pt>
                <c:pt idx="35">
                  <c:v>28.2682094573975</c:v>
                </c:pt>
                <c:pt idx="36">
                  <c:v>27.643296837806709</c:v>
                </c:pt>
                <c:pt idx="37">
                  <c:v>27.642230033874498</c:v>
                </c:pt>
                <c:pt idx="38">
                  <c:v>27.468073368072499</c:v>
                </c:pt>
                <c:pt idx="39">
                  <c:v>27.074727058410662</c:v>
                </c:pt>
                <c:pt idx="40">
                  <c:v>25.643754959106428</c:v>
                </c:pt>
                <c:pt idx="41">
                  <c:v>25.176577159336627</c:v>
                </c:pt>
                <c:pt idx="42">
                  <c:v>24.9147052764893</c:v>
                </c:pt>
                <c:pt idx="43">
                  <c:v>24.883067131042466</c:v>
                </c:pt>
                <c:pt idx="44">
                  <c:v>23.0139350891113</c:v>
                </c:pt>
                <c:pt idx="45">
                  <c:v>21.266041755676248</c:v>
                </c:pt>
                <c:pt idx="46">
                  <c:v>21.03076171875</c:v>
                </c:pt>
                <c:pt idx="47">
                  <c:v>20.655549049377449</c:v>
                </c:pt>
                <c:pt idx="48">
                  <c:v>20.358584086100269</c:v>
                </c:pt>
                <c:pt idx="49">
                  <c:v>20.167558125087218</c:v>
                </c:pt>
                <c:pt idx="50">
                  <c:v>19.910470962524425</c:v>
                </c:pt>
                <c:pt idx="51">
                  <c:v>19.848286310831718</c:v>
                </c:pt>
                <c:pt idx="52">
                  <c:v>19.618854284286499</c:v>
                </c:pt>
                <c:pt idx="53">
                  <c:v>19.2009003162384</c:v>
                </c:pt>
                <c:pt idx="54">
                  <c:v>18.973531723022464</c:v>
                </c:pt>
                <c:pt idx="55">
                  <c:v>17.677708053588866</c:v>
                </c:pt>
                <c:pt idx="56">
                  <c:v>17.665569941202801</c:v>
                </c:pt>
                <c:pt idx="57">
                  <c:v>17.637293100357073</c:v>
                </c:pt>
                <c:pt idx="58">
                  <c:v>16.850476423899334</c:v>
                </c:pt>
                <c:pt idx="59">
                  <c:v>16.260031064351367</c:v>
                </c:pt>
                <c:pt idx="60">
                  <c:v>15.731617689132726</c:v>
                </c:pt>
                <c:pt idx="61">
                  <c:v>14.503540802001941</c:v>
                </c:pt>
                <c:pt idx="62">
                  <c:v>14.330140431722</c:v>
                </c:pt>
                <c:pt idx="63">
                  <c:v>14.300000190734901</c:v>
                </c:pt>
                <c:pt idx="64">
                  <c:v>14.177549004554747</c:v>
                </c:pt>
                <c:pt idx="65">
                  <c:v>13.608354210853573</c:v>
                </c:pt>
                <c:pt idx="66">
                  <c:v>13.571122805277506</c:v>
                </c:pt>
                <c:pt idx="67">
                  <c:v>11.944963836669899</c:v>
                </c:pt>
                <c:pt idx="68">
                  <c:v>11.902286529541023</c:v>
                </c:pt>
                <c:pt idx="69">
                  <c:v>11.036326726277656</c:v>
                </c:pt>
                <c:pt idx="70">
                  <c:v>11.034701347351088</c:v>
                </c:pt>
                <c:pt idx="71">
                  <c:v>10.365783691406225</c:v>
                </c:pt>
                <c:pt idx="72">
                  <c:v>9.9044049580891897</c:v>
                </c:pt>
                <c:pt idx="73">
                  <c:v>9.7518527167183926</c:v>
                </c:pt>
                <c:pt idx="74">
                  <c:v>9.5049557089805532</c:v>
                </c:pt>
                <c:pt idx="75">
                  <c:v>9.47248140970866</c:v>
                </c:pt>
                <c:pt idx="76">
                  <c:v>9.3431440353393747</c:v>
                </c:pt>
                <c:pt idx="77">
                  <c:v>8.8159583806991719</c:v>
                </c:pt>
                <c:pt idx="78">
                  <c:v>8.6955541372299212</c:v>
                </c:pt>
                <c:pt idx="79">
                  <c:v>8.5833333333333304</c:v>
                </c:pt>
                <c:pt idx="80">
                  <c:v>8.3290038108825684</c:v>
                </c:pt>
                <c:pt idx="81">
                  <c:v>8.3006011247634888</c:v>
                </c:pt>
                <c:pt idx="82">
                  <c:v>8.2506513595581072</c:v>
                </c:pt>
                <c:pt idx="83">
                  <c:v>8.0166666507720947</c:v>
                </c:pt>
                <c:pt idx="84">
                  <c:v>7.9268329938252799</c:v>
                </c:pt>
                <c:pt idx="85">
                  <c:v>7.8738214969634939</c:v>
                </c:pt>
                <c:pt idx="86">
                  <c:v>7.5187025070190492</c:v>
                </c:pt>
                <c:pt idx="87">
                  <c:v>7.4895855188369751</c:v>
                </c:pt>
                <c:pt idx="88">
                  <c:v>7.096153736114502</c:v>
                </c:pt>
                <c:pt idx="89">
                  <c:v>6.968656063079834</c:v>
                </c:pt>
                <c:pt idx="90">
                  <c:v>6.6695964336395246</c:v>
                </c:pt>
                <c:pt idx="91">
                  <c:v>6.5668449931674537</c:v>
                </c:pt>
                <c:pt idx="92">
                  <c:v>6.2021634578704852</c:v>
                </c:pt>
                <c:pt idx="93">
                  <c:v>5.8780487378438337</c:v>
                </c:pt>
                <c:pt idx="94">
                  <c:v>5.7526490688324001</c:v>
                </c:pt>
                <c:pt idx="95">
                  <c:v>5.6852446556091323</c:v>
                </c:pt>
                <c:pt idx="96">
                  <c:v>5.4806564331054677</c:v>
                </c:pt>
                <c:pt idx="97">
                  <c:v>5.4555554389953604</c:v>
                </c:pt>
                <c:pt idx="98">
                  <c:v>5.361183166503908</c:v>
                </c:pt>
                <c:pt idx="99">
                  <c:v>5.1599999904632554</c:v>
                </c:pt>
                <c:pt idx="100">
                  <c:v>5.1563713073730453</c:v>
                </c:pt>
                <c:pt idx="101">
                  <c:v>5.122506380081175</c:v>
                </c:pt>
                <c:pt idx="102">
                  <c:v>4.8716714382171631</c:v>
                </c:pt>
                <c:pt idx="103">
                  <c:v>4.7929377555847177</c:v>
                </c:pt>
                <c:pt idx="104">
                  <c:v>4.6598665714263916</c:v>
                </c:pt>
                <c:pt idx="105">
                  <c:v>4.6212687492370597</c:v>
                </c:pt>
                <c:pt idx="106">
                  <c:v>4.4604983329772896</c:v>
                </c:pt>
                <c:pt idx="107">
                  <c:v>4.4353127479553232</c:v>
                </c:pt>
                <c:pt idx="108">
                  <c:v>4.3761850357055661</c:v>
                </c:pt>
                <c:pt idx="109">
                  <c:v>4.35530686378479</c:v>
                </c:pt>
                <c:pt idx="110">
                  <c:v>3.7077285766601564</c:v>
                </c:pt>
                <c:pt idx="111">
                  <c:v>3.69962477684021</c:v>
                </c:pt>
                <c:pt idx="112">
                  <c:v>3.59319716691971</c:v>
                </c:pt>
                <c:pt idx="113">
                  <c:v>3.5146003961563101</c:v>
                </c:pt>
                <c:pt idx="114">
                  <c:v>3.3659884333610548</c:v>
                </c:pt>
                <c:pt idx="115">
                  <c:v>3.3079975843429601</c:v>
                </c:pt>
                <c:pt idx="116">
                  <c:v>3.261729031801222</c:v>
                </c:pt>
                <c:pt idx="117">
                  <c:v>3.1097726523876212</c:v>
                </c:pt>
                <c:pt idx="118">
                  <c:v>2.9521780610084551</c:v>
                </c:pt>
                <c:pt idx="119">
                  <c:v>2.9046033382415777</c:v>
                </c:pt>
                <c:pt idx="120">
                  <c:v>2.8916762322187424</c:v>
                </c:pt>
                <c:pt idx="121">
                  <c:v>2.8676662445068399</c:v>
                </c:pt>
                <c:pt idx="122">
                  <c:v>2.6727502346038823</c:v>
                </c:pt>
                <c:pt idx="123">
                  <c:v>2.60522389411926</c:v>
                </c:pt>
                <c:pt idx="124">
                  <c:v>2.5401725769042951</c:v>
                </c:pt>
                <c:pt idx="125">
                  <c:v>2.4339804649353032</c:v>
                </c:pt>
                <c:pt idx="126">
                  <c:v>2.4134342193603517</c:v>
                </c:pt>
                <c:pt idx="127">
                  <c:v>2.2989178419113161</c:v>
                </c:pt>
                <c:pt idx="128">
                  <c:v>1.8412161072095232</c:v>
                </c:pt>
                <c:pt idx="129">
                  <c:v>1.5974447011947619</c:v>
                </c:pt>
                <c:pt idx="130">
                  <c:v>1.5931251446406067</c:v>
                </c:pt>
                <c:pt idx="131">
                  <c:v>1.5900779485702501</c:v>
                </c:pt>
                <c:pt idx="132">
                  <c:v>1.4981755614280701</c:v>
                </c:pt>
                <c:pt idx="133">
                  <c:v>1.435764913757642</c:v>
                </c:pt>
                <c:pt idx="134">
                  <c:v>1.361128747463225</c:v>
                </c:pt>
                <c:pt idx="135">
                  <c:v>1.2249572426080673</c:v>
                </c:pt>
                <c:pt idx="136">
                  <c:v>1.0599902719259275</c:v>
                </c:pt>
                <c:pt idx="137">
                  <c:v>1.0476272344589226</c:v>
                </c:pt>
                <c:pt idx="138">
                  <c:v>1.0365447998046899</c:v>
                </c:pt>
                <c:pt idx="139">
                  <c:v>1.0004356265068051</c:v>
                </c:pt>
                <c:pt idx="140">
                  <c:v>0.98982840776443515</c:v>
                </c:pt>
                <c:pt idx="141">
                  <c:v>0.9789874434471123</c:v>
                </c:pt>
                <c:pt idx="142">
                  <c:v>0.92959713935852173</c:v>
                </c:pt>
                <c:pt idx="143">
                  <c:v>0.83333331346511796</c:v>
                </c:pt>
                <c:pt idx="144">
                  <c:v>0.82997339665889847</c:v>
                </c:pt>
                <c:pt idx="145">
                  <c:v>0.77603913545608516</c:v>
                </c:pt>
                <c:pt idx="146">
                  <c:v>0.58448231220245384</c:v>
                </c:pt>
                <c:pt idx="147">
                  <c:v>0.50081452131271376</c:v>
                </c:pt>
                <c:pt idx="148">
                  <c:v>0.37292197346687317</c:v>
                </c:pt>
                <c:pt idx="149">
                  <c:v>0.24408082365989681</c:v>
                </c:pt>
                <c:pt idx="150">
                  <c:v>0.23464814424514771</c:v>
                </c:pt>
                <c:pt idx="151">
                  <c:v>0.22244052141904841</c:v>
                </c:pt>
                <c:pt idx="152">
                  <c:v>0.21610159426927586</c:v>
                </c:pt>
                <c:pt idx="153">
                  <c:v>0.20210200051466631</c:v>
                </c:pt>
                <c:pt idx="154">
                  <c:v>0.14216582328081123</c:v>
                </c:pt>
                <c:pt idx="155">
                  <c:v>0.12003035098314301</c:v>
                </c:pt>
                <c:pt idx="156">
                  <c:v>2.6014319434762002E-2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C8-4528-B672-C77935928B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47266512"/>
        <c:axId val="147272336"/>
      </c:barChart>
      <c:catAx>
        <c:axId val="147266512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7272336"/>
        <c:crosses val="autoZero"/>
        <c:auto val="1"/>
        <c:lblAlgn val="ctr"/>
        <c:lblOffset val="100"/>
        <c:noMultiLvlLbl val="0"/>
      </c:catAx>
      <c:valAx>
        <c:axId val="147272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7266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/>
              <a:t>Precipitation (mm/day)</a:t>
            </a:r>
          </a:p>
        </c:rich>
      </c:tx>
      <c:layout>
        <c:manualLayout>
          <c:xMode val="edge"/>
          <c:yMode val="edge"/>
          <c:x val="0.37387130057018736"/>
          <c:y val="3.282051571202898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yVal>
            <c:numRef>
              <c:f>bots!$P$30:$AA$30</c:f>
              <c:numCache>
                <c:formatCode>General</c:formatCode>
                <c:ptCount val="12"/>
                <c:pt idx="0">
                  <c:v>3.3306552129629639</c:v>
                </c:pt>
                <c:pt idx="1">
                  <c:v>2.9957424740740746</c:v>
                </c:pt>
                <c:pt idx="2">
                  <c:v>1.8304682190740738</c:v>
                </c:pt>
                <c:pt idx="3">
                  <c:v>0.58500107203703722</c:v>
                </c:pt>
                <c:pt idx="4">
                  <c:v>0.13121031050481483</c:v>
                </c:pt>
                <c:pt idx="5">
                  <c:v>4.1243649065185191E-2</c:v>
                </c:pt>
                <c:pt idx="6">
                  <c:v>2.0043830686918514E-2</c:v>
                </c:pt>
                <c:pt idx="7">
                  <c:v>2.266647668444445E-2</c:v>
                </c:pt>
                <c:pt idx="8">
                  <c:v>7.5851788579629639E-2</c:v>
                </c:pt>
                <c:pt idx="9">
                  <c:v>0.40416729555555558</c:v>
                </c:pt>
                <c:pt idx="10">
                  <c:v>1.5297950592592591</c:v>
                </c:pt>
                <c:pt idx="11">
                  <c:v>2.6803585759259256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690D-4F72-A407-292912BD07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52361808"/>
        <c:axId val="1452362640"/>
      </c:scatterChart>
      <c:valAx>
        <c:axId val="14523618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52362640"/>
        <c:crosses val="autoZero"/>
        <c:crossBetween val="midCat"/>
      </c:valAx>
      <c:valAx>
        <c:axId val="1452362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5236180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/>
              <a:t>GVA: Total</a:t>
            </a:r>
            <a:r>
              <a:rPr lang="en-US" sz="2400" baseline="0"/>
              <a:t> vs % of GDP</a:t>
            </a:r>
            <a:endParaRPr lang="en-US" sz="24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bots!$F$4:$F$64</c:f>
              <c:numCache>
                <c:formatCode>General</c:formatCode>
                <c:ptCount val="61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  <c:pt idx="59">
                  <c:v>2019</c:v>
                </c:pt>
                <c:pt idx="60">
                  <c:v>2020</c:v>
                </c:pt>
              </c:numCache>
            </c:numRef>
          </c:xVal>
          <c:yVal>
            <c:numRef>
              <c:f>bots!$G$4:$G$64</c:f>
              <c:numCache>
                <c:formatCode>General</c:formatCode>
                <c:ptCount val="61"/>
                <c:pt idx="0">
                  <c:v>52477408.53697221</c:v>
                </c:pt>
                <c:pt idx="1">
                  <c:v>53769959.619835779</c:v>
                </c:pt>
                <c:pt idx="2">
                  <c:v>55708786.24413114</c:v>
                </c:pt>
                <c:pt idx="3">
                  <c:v>57647594.069870867</c:v>
                </c:pt>
                <c:pt idx="4">
                  <c:v>59748013.07771869</c:v>
                </c:pt>
                <c:pt idx="5">
                  <c:v>55505066.297579482</c:v>
                </c:pt>
                <c:pt idx="6">
                  <c:v>65448806.639718108</c:v>
                </c:pt>
                <c:pt idx="7">
                  <c:v>72190307.03580828</c:v>
                </c:pt>
                <c:pt idx="8">
                  <c:v>84830624.978116259</c:v>
                </c:pt>
                <c:pt idx="9">
                  <c:v>85729496.710543111</c:v>
                </c:pt>
                <c:pt idx="10">
                  <c:v>84268830.145349503</c:v>
                </c:pt>
                <c:pt idx="11">
                  <c:v>106066375.66392291</c:v>
                </c:pt>
                <c:pt idx="12">
                  <c:v>133931267.77926531</c:v>
                </c:pt>
                <c:pt idx="13">
                  <c:v>175672426.46900403</c:v>
                </c:pt>
                <c:pt idx="14">
                  <c:v>192863291.95599991</c:v>
                </c:pt>
                <c:pt idx="15">
                  <c:v>183098551.45985854</c:v>
                </c:pt>
                <c:pt idx="16">
                  <c:v>189033988.59229779</c:v>
                </c:pt>
                <c:pt idx="17">
                  <c:v>192119545.90401483</c:v>
                </c:pt>
                <c:pt idx="18">
                  <c:v>185755558.10058391</c:v>
                </c:pt>
                <c:pt idx="19">
                  <c:v>180720083.0167937</c:v>
                </c:pt>
                <c:pt idx="20">
                  <c:v>172170481.15173888</c:v>
                </c:pt>
                <c:pt idx="21">
                  <c:v>165613657.76542303</c:v>
                </c:pt>
                <c:pt idx="22">
                  <c:v>156635505.22937658</c:v>
                </c:pt>
                <c:pt idx="23">
                  <c:v>135572212.49223381</c:v>
                </c:pt>
                <c:pt idx="24">
                  <c:v>124022755.93023756</c:v>
                </c:pt>
                <c:pt idx="25">
                  <c:v>129551053.94646212</c:v>
                </c:pt>
                <c:pt idx="26">
                  <c:v>131843800.97619544</c:v>
                </c:pt>
                <c:pt idx="27">
                  <c:v>168934930.16524673</c:v>
                </c:pt>
                <c:pt idx="28">
                  <c:v>202019090.84204313</c:v>
                </c:pt>
                <c:pt idx="29">
                  <c:v>196319349.99915463</c:v>
                </c:pt>
                <c:pt idx="30">
                  <c:v>202233356.77826095</c:v>
                </c:pt>
                <c:pt idx="31">
                  <c:v>207761673.59304148</c:v>
                </c:pt>
                <c:pt idx="32">
                  <c:v>209947287.65466538</c:v>
                </c:pt>
                <c:pt idx="33">
                  <c:v>204798194.10109988</c:v>
                </c:pt>
                <c:pt idx="34">
                  <c:v>198531545.21833384</c:v>
                </c:pt>
                <c:pt idx="35">
                  <c:v>241110273.55083257</c:v>
                </c:pt>
                <c:pt idx="36">
                  <c:v>233327671.55098546</c:v>
                </c:pt>
                <c:pt idx="37">
                  <c:v>217142115.21796915</c:v>
                </c:pt>
                <c:pt idx="38">
                  <c:v>206238952.99596053</c:v>
                </c:pt>
                <c:pt idx="39">
                  <c:v>223984789.44005764</c:v>
                </c:pt>
                <c:pt idx="40">
                  <c:v>193042366.99621889</c:v>
                </c:pt>
                <c:pt idx="41">
                  <c:v>214641907.3291288</c:v>
                </c:pt>
                <c:pt idx="42">
                  <c:v>170672085.88554597</c:v>
                </c:pt>
                <c:pt idx="43">
                  <c:v>205019847.8696506</c:v>
                </c:pt>
                <c:pt idx="44">
                  <c:v>205988556.23596501</c:v>
                </c:pt>
                <c:pt idx="45">
                  <c:v>200832507.2168442</c:v>
                </c:pt>
                <c:pt idx="46">
                  <c:v>227598792.94698638</c:v>
                </c:pt>
                <c:pt idx="47">
                  <c:v>255445751.24032989</c:v>
                </c:pt>
                <c:pt idx="48">
                  <c:v>260487881.01278642</c:v>
                </c:pt>
                <c:pt idx="49">
                  <c:v>277087155.95646191</c:v>
                </c:pt>
                <c:pt idx="50">
                  <c:v>293204661.51836836</c:v>
                </c:pt>
                <c:pt idx="51">
                  <c:v>293717899.682136</c:v>
                </c:pt>
                <c:pt idx="52">
                  <c:v>268657996.43684906</c:v>
                </c:pt>
                <c:pt idx="53">
                  <c:v>272230135.56055671</c:v>
                </c:pt>
                <c:pt idx="54">
                  <c:v>271274416.99613094</c:v>
                </c:pt>
                <c:pt idx="55">
                  <c:v>263550202.38917959</c:v>
                </c:pt>
                <c:pt idx="56">
                  <c:v>304165527.19518554</c:v>
                </c:pt>
                <c:pt idx="57">
                  <c:v>277538052.84104055</c:v>
                </c:pt>
                <c:pt idx="58">
                  <c:v>306150416.28206271</c:v>
                </c:pt>
                <c:pt idx="59">
                  <c:v>315250945.49170721</c:v>
                </c:pt>
                <c:pt idx="60">
                  <c:v>309773775.13405085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AD5-4108-A71A-FA693CEB77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85553648"/>
        <c:axId val="285555312"/>
      </c:scatterChart>
      <c:scatterChart>
        <c:scatterStyle val="lineMarker"/>
        <c:varyColors val="0"/>
        <c:ser>
          <c:idx val="1"/>
          <c:order val="1"/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bots!$F$4:$F$64</c:f>
              <c:numCache>
                <c:formatCode>General</c:formatCode>
                <c:ptCount val="61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  <c:pt idx="59">
                  <c:v>2019</c:v>
                </c:pt>
                <c:pt idx="60">
                  <c:v>2020</c:v>
                </c:pt>
              </c:numCache>
            </c:numRef>
          </c:xVal>
          <c:yVal>
            <c:numRef>
              <c:f>bots!$E$4:$E$64</c:f>
              <c:numCache>
                <c:formatCode>General</c:formatCode>
                <c:ptCount val="61"/>
                <c:pt idx="0">
                  <c:v>43.222960296131028</c:v>
                </c:pt>
                <c:pt idx="1">
                  <c:v>41.925895055559572</c:v>
                </c:pt>
                <c:pt idx="2">
                  <c:v>40.676046144829947</c:v>
                </c:pt>
                <c:pt idx="3">
                  <c:v>39.726791599685832</c:v>
                </c:pt>
                <c:pt idx="4">
                  <c:v>38.57224695725585</c:v>
                </c:pt>
                <c:pt idx="5">
                  <c:v>33.841463414634148</c:v>
                </c:pt>
                <c:pt idx="6">
                  <c:v>39.295392953929536</c:v>
                </c:pt>
                <c:pt idx="7">
                  <c:v>41.260894897680117</c:v>
                </c:pt>
                <c:pt idx="8">
                  <c:v>43.684210526315795</c:v>
                </c:pt>
                <c:pt idx="9">
                  <c:v>38.703870387038705</c:v>
                </c:pt>
                <c:pt idx="10">
                  <c:v>32.994923857868017</c:v>
                </c:pt>
                <c:pt idx="11">
                  <c:v>32.984581497797357</c:v>
                </c:pt>
                <c:pt idx="12">
                  <c:v>33.005507474429585</c:v>
                </c:pt>
                <c:pt idx="13">
                  <c:v>33.07760401298318</c:v>
                </c:pt>
                <c:pt idx="14">
                  <c:v>31.786487136330845</c:v>
                </c:pt>
                <c:pt idx="15">
                  <c:v>27.546164096706647</c:v>
                </c:pt>
                <c:pt idx="16">
                  <c:v>24.667697063369399</c:v>
                </c:pt>
                <c:pt idx="17">
                  <c:v>22.603550295857989</c:v>
                </c:pt>
                <c:pt idx="18">
                  <c:v>18.437468043767254</c:v>
                </c:pt>
                <c:pt idx="19">
                  <c:v>14.471715055372645</c:v>
                </c:pt>
                <c:pt idx="20">
                  <c:v>12.703899096476867</c:v>
                </c:pt>
                <c:pt idx="21">
                  <c:v>12.370617696160267</c:v>
                </c:pt>
                <c:pt idx="22">
                  <c:v>10.27223577819243</c:v>
                </c:pt>
                <c:pt idx="23">
                  <c:v>7.9713807986934713</c:v>
                </c:pt>
                <c:pt idx="24">
                  <c:v>6.8930200800720032</c:v>
                </c:pt>
                <c:pt idx="25">
                  <c:v>5.9218746316509119</c:v>
                </c:pt>
                <c:pt idx="26">
                  <c:v>5.2867897130192212</c:v>
                </c:pt>
                <c:pt idx="27">
                  <c:v>6.2448855887255643</c:v>
                </c:pt>
                <c:pt idx="28">
                  <c:v>5.6319533479465651</c:v>
                </c:pt>
                <c:pt idx="29">
                  <c:v>4.6969928623733619</c:v>
                </c:pt>
                <c:pt idx="30">
                  <c:v>4.5261508575155798</c:v>
                </c:pt>
                <c:pt idx="31">
                  <c:v>4.3768955242605774</c:v>
                </c:pt>
                <c:pt idx="32">
                  <c:v>4.6327850112598457</c:v>
                </c:pt>
                <c:pt idx="33">
                  <c:v>4.5211925631218497</c:v>
                </c:pt>
                <c:pt idx="34">
                  <c:v>3.756143634232942</c:v>
                </c:pt>
                <c:pt idx="35">
                  <c:v>4.637720943709871</c:v>
                </c:pt>
                <c:pt idx="36">
                  <c:v>3.6909940489857211</c:v>
                </c:pt>
                <c:pt idx="37">
                  <c:v>3.5427056166042843</c:v>
                </c:pt>
                <c:pt idx="38">
                  <c:v>3.1668642560758742</c:v>
                </c:pt>
                <c:pt idx="39">
                  <c:v>2.9907654940184689</c:v>
                </c:pt>
                <c:pt idx="40">
                  <c:v>2.7946997890345369</c:v>
                </c:pt>
                <c:pt idx="41">
                  <c:v>2.5902906202539144</c:v>
                </c:pt>
                <c:pt idx="42">
                  <c:v>2.4256159925615992</c:v>
                </c:pt>
                <c:pt idx="43">
                  <c:v>2.7223869552226621</c:v>
                </c:pt>
                <c:pt idx="44">
                  <c:v>2.2595853495910205</c:v>
                </c:pt>
                <c:pt idx="45">
                  <c:v>1.8283805240503284</c:v>
                </c:pt>
                <c:pt idx="46">
                  <c:v>2.0483647078705749</c:v>
                </c:pt>
                <c:pt idx="47">
                  <c:v>2.2407326561213492</c:v>
                </c:pt>
                <c:pt idx="48">
                  <c:v>2.5260182420658004</c:v>
                </c:pt>
                <c:pt idx="49">
                  <c:v>2.8190818676696936</c:v>
                </c:pt>
                <c:pt idx="50">
                  <c:v>2.4880378622060082</c:v>
                </c:pt>
                <c:pt idx="51">
                  <c:v>2.5109176800996491</c:v>
                </c:pt>
                <c:pt idx="52">
                  <c:v>2.6952698904672179</c:v>
                </c:pt>
                <c:pt idx="53">
                  <c:v>2.2985928404514717</c:v>
                </c:pt>
                <c:pt idx="54">
                  <c:v>1.7981351828736287</c:v>
                </c:pt>
                <c:pt idx="55">
                  <c:v>1.9409012121635143</c:v>
                </c:pt>
                <c:pt idx="56">
                  <c:v>1.9758761499639332</c:v>
                </c:pt>
                <c:pt idx="57">
                  <c:v>1.8438970767119089</c:v>
                </c:pt>
                <c:pt idx="58">
                  <c:v>2.0553507224737473</c:v>
                </c:pt>
                <c:pt idx="59">
                  <c:v>2.1015192704633114</c:v>
                </c:pt>
                <c:pt idx="60">
                  <c:v>2.1122279377163111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EAD5-4108-A71A-FA693CEB77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03538976"/>
        <c:axId val="403541888"/>
      </c:scatterChart>
      <c:valAx>
        <c:axId val="2855536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5555312"/>
        <c:crosses val="autoZero"/>
        <c:crossBetween val="midCat"/>
      </c:valAx>
      <c:valAx>
        <c:axId val="2855553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5553648"/>
        <c:crosses val="autoZero"/>
        <c:crossBetween val="midCat"/>
      </c:valAx>
      <c:valAx>
        <c:axId val="403541888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3538976"/>
        <c:crosses val="max"/>
        <c:crossBetween val="midCat"/>
      </c:valAx>
      <c:valAx>
        <c:axId val="4035389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0354188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France yearly</a:t>
            </a:r>
            <a:r>
              <a:rPr lang="en-US" baseline="0"/>
              <a:t> precipitation distribution</a:t>
            </a: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aseline="0"/>
              <a:t>(mm/day)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yVal>
            <c:numRef>
              <c:f>france!$L$4:$W$4</c:f>
              <c:numCache>
                <c:formatCode>General</c:formatCode>
                <c:ptCount val="12"/>
                <c:pt idx="0">
                  <c:v>2.6670486333333332</c:v>
                </c:pt>
                <c:pt idx="1">
                  <c:v>2.6594897370370369</c:v>
                </c:pt>
                <c:pt idx="2">
                  <c:v>2.5659416444444441</c:v>
                </c:pt>
                <c:pt idx="3">
                  <c:v>2.9588073518518518</c:v>
                </c:pt>
                <c:pt idx="4">
                  <c:v>3.0652964814814818</c:v>
                </c:pt>
                <c:pt idx="5">
                  <c:v>2.4575514444444444</c:v>
                </c:pt>
                <c:pt idx="6">
                  <c:v>1.9425712277777778</c:v>
                </c:pt>
                <c:pt idx="7">
                  <c:v>1.8764038999999997</c:v>
                </c:pt>
                <c:pt idx="8">
                  <c:v>2.1722104833333336</c:v>
                </c:pt>
                <c:pt idx="9">
                  <c:v>2.5445914814814818</c:v>
                </c:pt>
                <c:pt idx="10">
                  <c:v>2.7559564407407406</c:v>
                </c:pt>
                <c:pt idx="11">
                  <c:v>2.8448804074074068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3705-4B0D-9AB5-3BB97582F8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62261632"/>
        <c:axId val="262260384"/>
      </c:scatterChart>
      <c:valAx>
        <c:axId val="2622616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2260384"/>
        <c:crosses val="autoZero"/>
        <c:crossBetween val="midCat"/>
      </c:valAx>
      <c:valAx>
        <c:axId val="262260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226163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GVA</a:t>
            </a:r>
            <a:r>
              <a:rPr lang="en-US" baseline="0" dirty="0"/>
              <a:t> : Total vs % of GDP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france!$D$2:$D$62</c:f>
              <c:numCache>
                <c:formatCode>General</c:formatCode>
                <c:ptCount val="61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  <c:pt idx="59">
                  <c:v>2019</c:v>
                </c:pt>
                <c:pt idx="60">
                  <c:v>2020</c:v>
                </c:pt>
              </c:numCache>
            </c:numRef>
          </c:xVal>
          <c:yVal>
            <c:numRef>
              <c:f>france!$E$2:$E$62</c:f>
              <c:numCache>
                <c:formatCode>General</c:formatCode>
                <c:ptCount val="61"/>
                <c:pt idx="0">
                  <c:v>15065052903.765585</c:v>
                </c:pt>
                <c:pt idx="1">
                  <c:v>14279537970.337694</c:v>
                </c:pt>
                <c:pt idx="2">
                  <c:v>15545479308.191286</c:v>
                </c:pt>
                <c:pt idx="3">
                  <c:v>14750613178.21863</c:v>
                </c:pt>
                <c:pt idx="4">
                  <c:v>14903741823.159214</c:v>
                </c:pt>
                <c:pt idx="5">
                  <c:v>15427418371.476948</c:v>
                </c:pt>
                <c:pt idx="6">
                  <c:v>15351438484.921791</c:v>
                </c:pt>
                <c:pt idx="7">
                  <c:v>16561271644.94519</c:v>
                </c:pt>
                <c:pt idx="8">
                  <c:v>17269637709.036362</c:v>
                </c:pt>
                <c:pt idx="9">
                  <c:v>16909610095.936831</c:v>
                </c:pt>
                <c:pt idx="10">
                  <c:v>17296522648.742962</c:v>
                </c:pt>
                <c:pt idx="11">
                  <c:v>17266130871.642963</c:v>
                </c:pt>
                <c:pt idx="12">
                  <c:v>18620910462.843742</c:v>
                </c:pt>
                <c:pt idx="13">
                  <c:v>19992054259.668354</c:v>
                </c:pt>
                <c:pt idx="14">
                  <c:v>19148093293.798431</c:v>
                </c:pt>
                <c:pt idx="15">
                  <c:v>17980342071.544525</c:v>
                </c:pt>
                <c:pt idx="16">
                  <c:v>17460171362.058586</c:v>
                </c:pt>
                <c:pt idx="17">
                  <c:v>17858773853.631634</c:v>
                </c:pt>
                <c:pt idx="18">
                  <c:v>20470143364.238663</c:v>
                </c:pt>
                <c:pt idx="19">
                  <c:v>22201315217.967957</c:v>
                </c:pt>
                <c:pt idx="20">
                  <c:v>21819078041.531631</c:v>
                </c:pt>
                <c:pt idx="21">
                  <c:v>21565422313.989834</c:v>
                </c:pt>
                <c:pt idx="22">
                  <c:v>25155178043.756237</c:v>
                </c:pt>
                <c:pt idx="23">
                  <c:v>23487128597.400379</c:v>
                </c:pt>
                <c:pt idx="24">
                  <c:v>24589420778.13319</c:v>
                </c:pt>
                <c:pt idx="25">
                  <c:v>26007321667.194515</c:v>
                </c:pt>
                <c:pt idx="26">
                  <c:v>26044726675.276154</c:v>
                </c:pt>
                <c:pt idx="27">
                  <c:v>26845437719.15662</c:v>
                </c:pt>
                <c:pt idx="28">
                  <c:v>26430471021.959747</c:v>
                </c:pt>
                <c:pt idx="29">
                  <c:v>27456783759.942558</c:v>
                </c:pt>
                <c:pt idx="30">
                  <c:v>29318874806.226929</c:v>
                </c:pt>
                <c:pt idx="31">
                  <c:v>26576586103.064819</c:v>
                </c:pt>
                <c:pt idx="32">
                  <c:v>30460910848.214817</c:v>
                </c:pt>
                <c:pt idx="33">
                  <c:v>28643238040.993725</c:v>
                </c:pt>
                <c:pt idx="34">
                  <c:v>28801042949.914429</c:v>
                </c:pt>
                <c:pt idx="35">
                  <c:v>30038929810.523411</c:v>
                </c:pt>
                <c:pt idx="36">
                  <c:v>32024926818.381218</c:v>
                </c:pt>
                <c:pt idx="37">
                  <c:v>31999210528.602314</c:v>
                </c:pt>
                <c:pt idx="38">
                  <c:v>32996299806.558952</c:v>
                </c:pt>
                <c:pt idx="39">
                  <c:v>34671363593.40934</c:v>
                </c:pt>
                <c:pt idx="40">
                  <c:v>34354585458.494106</c:v>
                </c:pt>
                <c:pt idx="41">
                  <c:v>33368016581.766373</c:v>
                </c:pt>
                <c:pt idx="42">
                  <c:v>35268682062.719109</c:v>
                </c:pt>
                <c:pt idx="43">
                  <c:v>29890476985.757786</c:v>
                </c:pt>
                <c:pt idx="44">
                  <c:v>36258758109.694107</c:v>
                </c:pt>
                <c:pt idx="45">
                  <c:v>34150024566.849579</c:v>
                </c:pt>
                <c:pt idx="46">
                  <c:v>34221328522.278484</c:v>
                </c:pt>
                <c:pt idx="47">
                  <c:v>33953646332.773407</c:v>
                </c:pt>
                <c:pt idx="48">
                  <c:v>35473242954.36364</c:v>
                </c:pt>
                <c:pt idx="49">
                  <c:v>37787706815.439423</c:v>
                </c:pt>
                <c:pt idx="50">
                  <c:v>36504231179.667549</c:v>
                </c:pt>
                <c:pt idx="51">
                  <c:v>37960706503.39724</c:v>
                </c:pt>
                <c:pt idx="52">
                  <c:v>34766046094.956619</c:v>
                </c:pt>
                <c:pt idx="53">
                  <c:v>34096254243.631229</c:v>
                </c:pt>
                <c:pt idx="54">
                  <c:v>39109755776.366776</c:v>
                </c:pt>
                <c:pt idx="55">
                  <c:v>39164695526.171852</c:v>
                </c:pt>
                <c:pt idx="56">
                  <c:v>34323025364.32029</c:v>
                </c:pt>
                <c:pt idx="57">
                  <c:v>37149476167.800758</c:v>
                </c:pt>
                <c:pt idx="58">
                  <c:v>38603613747.869904</c:v>
                </c:pt>
                <c:pt idx="59">
                  <c:v>37711727372.689438</c:v>
                </c:pt>
                <c:pt idx="60">
                  <c:v>37656787622.884361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A53-4195-BCF2-9AB03D7036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45640336"/>
        <c:axId val="345637424"/>
      </c:scatterChart>
      <c:scatterChart>
        <c:scatterStyle val="lineMarker"/>
        <c:varyColors val="0"/>
        <c:ser>
          <c:idx val="1"/>
          <c:order val="1"/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france!$D$2:$D$62</c:f>
              <c:numCache>
                <c:formatCode>General</c:formatCode>
                <c:ptCount val="61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  <c:pt idx="59">
                  <c:v>2019</c:v>
                </c:pt>
                <c:pt idx="60">
                  <c:v>2020</c:v>
                </c:pt>
              </c:numCache>
            </c:numRef>
          </c:xVal>
          <c:yVal>
            <c:numRef>
              <c:f>france!$F$2:$F$62</c:f>
              <c:numCache>
                <c:formatCode>General</c:formatCode>
                <c:ptCount val="61"/>
                <c:pt idx="0">
                  <c:v>10.537216552077551</c:v>
                </c:pt>
                <c:pt idx="1">
                  <c:v>9.0792712949286063</c:v>
                </c:pt>
                <c:pt idx="2">
                  <c:v>9.8320036551505989</c:v>
                </c:pt>
                <c:pt idx="3">
                  <c:v>8.8284164654983233</c:v>
                </c:pt>
                <c:pt idx="4">
                  <c:v>7.9867147198077877</c:v>
                </c:pt>
                <c:pt idx="5">
                  <c:v>7.787024678757426</c:v>
                </c:pt>
                <c:pt idx="6">
                  <c:v>7.5930263443846142</c:v>
                </c:pt>
                <c:pt idx="7">
                  <c:v>7.5660282539505284</c:v>
                </c:pt>
                <c:pt idx="8">
                  <c:v>7.3226661752812667</c:v>
                </c:pt>
                <c:pt idx="9">
                  <c:v>6.6799565704928536</c:v>
                </c:pt>
                <c:pt idx="10">
                  <c:v>6.6277904183041896</c:v>
                </c:pt>
                <c:pt idx="11">
                  <c:v>6.0666799817393295</c:v>
                </c:pt>
                <c:pt idx="12">
                  <c:v>6.7762817358630434</c:v>
                </c:pt>
                <c:pt idx="13">
                  <c:v>6.7751190840970503</c:v>
                </c:pt>
                <c:pt idx="14">
                  <c:v>5.4120276834458148</c:v>
                </c:pt>
                <c:pt idx="15">
                  <c:v>4.8131221489257063</c:v>
                </c:pt>
                <c:pt idx="16">
                  <c:v>4.5592270332927383</c:v>
                </c:pt>
                <c:pt idx="17">
                  <c:v>4.3157424700218705</c:v>
                </c:pt>
                <c:pt idx="18">
                  <c:v>4.1705032772542774</c:v>
                </c:pt>
                <c:pt idx="19">
                  <c:v>4.1334974008688876</c:v>
                </c:pt>
                <c:pt idx="20">
                  <c:v>3.6073665803395536</c:v>
                </c:pt>
                <c:pt idx="21">
                  <c:v>3.5316725001715739</c:v>
                </c:pt>
                <c:pt idx="22">
                  <c:v>4.052635800330723</c:v>
                </c:pt>
                <c:pt idx="23">
                  <c:v>3.5954755638635412</c:v>
                </c:pt>
                <c:pt idx="24">
                  <c:v>3.3589805241644628</c:v>
                </c:pt>
                <c:pt idx="25">
                  <c:v>3.3376490882142935</c:v>
                </c:pt>
                <c:pt idx="26">
                  <c:v>3.2346095487824642</c:v>
                </c:pt>
                <c:pt idx="27">
                  <c:v>3.0881454421407901</c:v>
                </c:pt>
                <c:pt idx="28">
                  <c:v>2.8493917629956282</c:v>
                </c:pt>
                <c:pt idx="29">
                  <c:v>3.1249968659771485</c:v>
                </c:pt>
                <c:pt idx="30">
                  <c:v>3.1368350314082161</c:v>
                </c:pt>
                <c:pt idx="31">
                  <c:v>2.614350946455315</c:v>
                </c:pt>
                <c:pt idx="32">
                  <c:v>2.5927887510245511</c:v>
                </c:pt>
                <c:pt idx="33">
                  <c:v>2.295732756394036</c:v>
                </c:pt>
                <c:pt idx="34">
                  <c:v>2.400694315545735</c:v>
                </c:pt>
                <c:pt idx="35">
                  <c:v>2.4447722308546607</c:v>
                </c:pt>
                <c:pt idx="36">
                  <c:v>2.4042815184633297</c:v>
                </c:pt>
                <c:pt idx="37">
                  <c:v>2.3442558151947317</c:v>
                </c:pt>
                <c:pt idx="38">
                  <c:v>2.3624598341884289</c:v>
                </c:pt>
                <c:pt idx="39">
                  <c:v>2.2362614106077165</c:v>
                </c:pt>
                <c:pt idx="40">
                  <c:v>2.0983575513075001</c:v>
                </c:pt>
                <c:pt idx="41">
                  <c:v>2.1070081913925365</c:v>
                </c:pt>
                <c:pt idx="42">
                  <c:v>2.0108588519292696</c:v>
                </c:pt>
                <c:pt idx="43">
                  <c:v>1.8501642887016716</c:v>
                </c:pt>
                <c:pt idx="44">
                  <c:v>1.8226909441737444</c:v>
                </c:pt>
                <c:pt idx="45">
                  <c:v>1.6801017042253124</c:v>
                </c:pt>
                <c:pt idx="46">
                  <c:v>1.5184906428100302</c:v>
                </c:pt>
                <c:pt idx="47">
                  <c:v>1.6129929533934975</c:v>
                </c:pt>
                <c:pt idx="48">
                  <c:v>1.5152229996285849</c:v>
                </c:pt>
                <c:pt idx="49">
                  <c:v>1.3231619967135262</c:v>
                </c:pt>
                <c:pt idx="50">
                  <c:v>1.6040282886338773</c:v>
                </c:pt>
                <c:pt idx="51">
                  <c:v>1.6502871934040981</c:v>
                </c:pt>
                <c:pt idx="52">
                  <c:v>1.6317950367770264</c:v>
                </c:pt>
                <c:pt idx="53">
                  <c:v>1.4586321769100443</c:v>
                </c:pt>
                <c:pt idx="54">
                  <c:v>1.5563561598593334</c:v>
                </c:pt>
                <c:pt idx="55">
                  <c:v>1.6056443865445917</c:v>
                </c:pt>
                <c:pt idx="56">
                  <c:v>1.4371148666885394</c:v>
                </c:pt>
                <c:pt idx="57">
                  <c:v>1.5424147738897338</c:v>
                </c:pt>
                <c:pt idx="58">
                  <c:v>1.648876616062414</c:v>
                </c:pt>
                <c:pt idx="59">
                  <c:v>1.5224592689225416</c:v>
                </c:pt>
                <c:pt idx="60">
                  <c:v>1.5968404505701603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4A53-4195-BCF2-9AB03D7036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66657616"/>
        <c:axId val="350488000"/>
      </c:scatterChart>
      <c:valAx>
        <c:axId val="3456403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5637424"/>
        <c:crosses val="autoZero"/>
        <c:crossBetween val="midCat"/>
      </c:valAx>
      <c:valAx>
        <c:axId val="345637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5640336"/>
        <c:crosses val="autoZero"/>
        <c:crossBetween val="midCat"/>
      </c:valAx>
      <c:valAx>
        <c:axId val="350488000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6657616"/>
        <c:crosses val="max"/>
        <c:crossBetween val="midCat"/>
      </c:valAx>
      <c:valAx>
        <c:axId val="26665761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5048800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/>
              <a:t>Correlation</a:t>
            </a:r>
            <a:r>
              <a:rPr lang="en-US" sz="2000" baseline="0" dirty="0"/>
              <a:t>s Co-Aggregated Months (Base year: December)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france!$K$64:$U$64</c:f>
              <c:numCache>
                <c:formatCode>General</c:formatCode>
                <c:ptCount val="11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</c:numCache>
            </c:numRef>
          </c:xVal>
          <c:yVal>
            <c:numRef>
              <c:f>france!$K$63:$U$63</c:f>
              <c:numCache>
                <c:formatCode>General</c:formatCode>
                <c:ptCount val="11"/>
                <c:pt idx="0">
                  <c:v>1.080476946076842E-2</c:v>
                </c:pt>
                <c:pt idx="1">
                  <c:v>-5.9228694165077249E-2</c:v>
                </c:pt>
                <c:pt idx="2">
                  <c:v>-8.0691423748885771E-2</c:v>
                </c:pt>
                <c:pt idx="3">
                  <c:v>-3.4356199557644893E-2</c:v>
                </c:pt>
                <c:pt idx="4">
                  <c:v>-3.6624885084200781E-2</c:v>
                </c:pt>
                <c:pt idx="5">
                  <c:v>-4.5365426617815958E-2</c:v>
                </c:pt>
                <c:pt idx="6">
                  <c:v>2.2087872359453108E-3</c:v>
                </c:pt>
                <c:pt idx="7">
                  <c:v>-4.9705646254017966E-3</c:v>
                </c:pt>
                <c:pt idx="8">
                  <c:v>-1.9751924657664219E-2</c:v>
                </c:pt>
                <c:pt idx="9">
                  <c:v>2.6397765664640645E-2</c:v>
                </c:pt>
                <c:pt idx="10">
                  <c:v>2.6389626702079925E-2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14F-42C7-AEF0-395B5E3381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90850576"/>
        <c:axId val="1590861808"/>
      </c:scatterChart>
      <c:valAx>
        <c:axId val="15908505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90861808"/>
        <c:crosses val="autoZero"/>
        <c:crossBetween val="midCat"/>
      </c:valAx>
      <c:valAx>
        <c:axId val="1590861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9085057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2FD22-69F5-4CD2-770F-E1EA0D35E9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29DFBE-BB14-6BE8-EACE-AFA5DA7027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C0512D-0847-D22D-7EB9-FD5A292C0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BB59C-7C77-4C6F-ADE1-6E0F20D5C624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390764-EBFA-1A4E-6C20-136FACF8B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03747D-5D52-6852-C5C0-13C45178D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33BA2-B464-4026-B604-0965C65ABF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824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2439E-6550-5C2C-9FEF-7208848BC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683E6F-6F97-F004-21F4-B4D02E1327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B514BB-4ACC-CF67-B9A8-815BC8416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BB59C-7C77-4C6F-ADE1-6E0F20D5C624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881064-14D9-74E9-71F4-C3B183114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DF58D-63EA-08F6-D6A8-25B1555D7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33BA2-B464-4026-B604-0965C65ABF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649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EA4E89-6244-E24D-1559-88B4DAEA70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86FD0E-5A81-6EAD-901E-DF49501989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2D2740-EA81-D2AD-8472-560BFAA3D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BB59C-7C77-4C6F-ADE1-6E0F20D5C624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758EEC-728D-4A86-3D19-FAEE64636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82680D-C989-6E3C-88FB-A897F7026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33BA2-B464-4026-B604-0965C65ABF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821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351575-5E6C-B5D6-68DF-6F1429CAE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9FA15D-DD02-21A5-2AD5-DCD80F0AE6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1E1945-248D-FDBF-0B48-781987106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BB59C-7C77-4C6F-ADE1-6E0F20D5C624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0C7C4D-14DE-A6AD-6C83-743BE1183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F25910-290C-E828-100E-0D8F41B20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33BA2-B464-4026-B604-0965C65ABF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312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AE9D4-F8D0-9FE6-B6C9-2FE473D0E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8BC6AF-93C9-27F2-FE3B-30508530EC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FB29EC-0F87-3162-27A2-B587156EC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BB59C-7C77-4C6F-ADE1-6E0F20D5C624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B10185-8A92-7B81-F826-BFAFAAEA6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87D7FC-51C1-3BEA-A32E-4772EAE74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33BA2-B464-4026-B604-0965C65ABF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2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E7689-DEA4-5639-D231-A93D26D3D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FCA80-0079-2628-524C-AAD97D2BE6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FD375F-E16A-9530-4445-75692FE2B6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503451-E73B-309E-D653-16DB9DA40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BB59C-7C77-4C6F-ADE1-6E0F20D5C624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28C9E4-7987-93BB-F924-B5D68E802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AD1F02-73A5-AC1B-8B8C-DDF11C84B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33BA2-B464-4026-B604-0965C65ABF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207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F67662-F455-997E-28F5-82B165554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FABB35-6AD5-2DC0-FEEA-0E348110E9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24F8D1-37F8-A45A-9F94-C1F49A6839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FBCE85-65CE-5D08-BA27-A0C3C5841D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104557-475C-741B-CA31-0F01DF28C6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31E4A4F-2929-5D80-8565-80CF604FE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BB59C-7C77-4C6F-ADE1-6E0F20D5C624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D9707E-0C06-60EE-3FEA-98B4AF303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4EBFCA-A46A-F6A4-AAD7-D1CD5D43E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33BA2-B464-4026-B604-0965C65ABF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223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DDC86-78E9-BC8A-A695-069B272ED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F8F801-3E72-D438-0440-7703B315F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BB59C-7C77-4C6F-ADE1-6E0F20D5C624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AD8AB3-68DF-C8F7-93CA-AF1AC8B85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A56E2C-DB7D-7E47-C83D-78A7ABFA2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33BA2-B464-4026-B604-0965C65ABF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413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35BC63-71ED-36C8-6524-29B510018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BB59C-7C77-4C6F-ADE1-6E0F20D5C624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FFD30F-0C74-B0E3-4310-D59E2E4DE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1CD7E6-563F-61F5-77CD-DD157AAA2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33BA2-B464-4026-B604-0965C65ABF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3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261BB8-662C-4401-F461-26B9CE132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7E67D5-F561-C7DC-E33B-F36FE0B5D6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83411D-66A6-61E5-8648-D88053DF3E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FB5753-001E-144E-E2F4-C2C3203E9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BB59C-7C77-4C6F-ADE1-6E0F20D5C624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46B9B1-F3A4-8936-AA21-420720952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3BB88C-63D9-DF3E-932C-C467359DF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33BA2-B464-4026-B604-0965C65ABF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870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C373A-F2D0-D82D-5E34-8AC849142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76F703-9D3A-3A29-EB87-C54C09CC64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40E5B5-9963-A5E7-7D35-178E21E030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B609D0-8394-8F8D-C535-28C6C7D66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BB59C-7C77-4C6F-ADE1-6E0F20D5C624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F4F022-B09D-5408-4E6C-E2CAE228D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08B95B-D9DE-EAD5-DF25-AF8D752C8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33BA2-B464-4026-B604-0965C65ABF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643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201EC80-A83C-B05A-7ABB-A51A56AAB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2D9D54-034E-1549-AF6C-09F91EDFE3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E1C997-A39C-9BBB-B498-D70ACE8D28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4BB59C-7C77-4C6F-ADE1-6E0F20D5C624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DA1F6C-D140-119A-BD9F-008AD16D1F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98FD46-1324-14A0-DEA9-F3B3664BAA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33BA2-B464-4026-B604-0965C65ABF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740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3390/world3020014" TargetMode="External"/><Relationship Id="rId2" Type="http://schemas.openxmlformats.org/officeDocument/2006/relationships/hyperlink" Target="https://doi.org/10.1038/sdata.2018.214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i.org/10.3390/su13168935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9" name="Rectangle 71">
            <a:extLst>
              <a:ext uri="{FF2B5EF4-FFF2-40B4-BE49-F238E27FC236}">
                <a16:creationId xmlns:a16="http://schemas.microsoft.com/office/drawing/2014/main" id="{8555C5B3-193A-4749-9AFD-682E53CDDE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0" name="Rectangle 73">
            <a:extLst>
              <a:ext uri="{FF2B5EF4-FFF2-40B4-BE49-F238E27FC236}">
                <a16:creationId xmlns:a16="http://schemas.microsoft.com/office/drawing/2014/main" id="{2EAE06A6-F76A-41C9-827A-C561B0044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3"/>
            <a:ext cx="12192000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1" name="Rectangle 75">
            <a:extLst>
              <a:ext uri="{FF2B5EF4-FFF2-40B4-BE49-F238E27FC236}">
                <a16:creationId xmlns:a16="http://schemas.microsoft.com/office/drawing/2014/main" id="{89F9D4E8-0639-444B-949B-9518585061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80861" y="0"/>
            <a:ext cx="7661934" cy="6858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45000"/>
                </a:schemeClr>
              </a:gs>
              <a:gs pos="100000">
                <a:srgbClr val="000000">
                  <a:alpha val="29000"/>
                </a:srgb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7E3DA7A2-ED70-4BBA-AB72-00AD461FA4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80862" y="-6"/>
            <a:ext cx="11711138" cy="6410334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100000">
                <a:srgbClr val="000000">
                  <a:alpha val="41000"/>
                </a:srgb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80DF67-5274-B749-DB4E-F8633892DA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7208" y="857251"/>
            <a:ext cx="4747280" cy="3098061"/>
          </a:xfrm>
        </p:spPr>
        <p:txBody>
          <a:bodyPr anchor="b">
            <a:normAutofit/>
          </a:bodyPr>
          <a:lstStyle/>
          <a:p>
            <a:pPr algn="l"/>
            <a:r>
              <a:rPr lang="en-US" sz="3000" b="0" i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Identifying links between hydroclimatic variability and economical components using stochastic methods</a:t>
            </a:r>
            <a:br>
              <a:rPr lang="en-US" sz="3000" b="0" i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</a:br>
            <a:endParaRPr lang="en-US" sz="3000">
              <a:solidFill>
                <a:srgbClr val="FFFFFF"/>
              </a:solidFill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FC485432-3647-4218-B5D3-15D3FA222B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4844797" y="-489206"/>
            <a:ext cx="2502408" cy="12191998"/>
          </a:xfrm>
          <a:prstGeom prst="rect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78000">
                <a:schemeClr val="accent1">
                  <a:lumMod val="50000"/>
                  <a:alpha val="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A64AF1DE-E4EE-1B26-45D9-4C6EF940B7E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127208" y="4756265"/>
            <a:ext cx="4393278" cy="1244483"/>
          </a:xfrm>
          <a:prstGeom prst="rect">
            <a:avLst/>
          </a:prstGeom>
        </p:spPr>
        <p:txBody>
          <a:bodyPr vert="horz" lIns="91440" tIns="0" rIns="91440" bIns="45720" numCol="1" anchor="t" anchorCtr="0" compatLnSpc="1">
            <a:prstTxWarp prst="textNoShape">
              <a:avLst/>
            </a:prstTxWarp>
            <a:norm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Ilias Arvanitidis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, Marianna Diamanta, G.-Fivos Sargentis, Theano Iliopoulou, Panayiotis Dimitriadis, and Demetris Koutsoyiannis</a:t>
            </a:r>
            <a:endParaRPr kumimoji="0" lang="en-US" altLang="en-US" sz="1000" b="0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en-US" altLang="en-US" sz="1000" b="0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Department of Water Resources and Environmental Engineering, School of Civil Engineering, National Technical University of Athens, Greece</a:t>
            </a:r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F4AFDDCA-6ABA-4D23-8A5C-1BF0F4308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0589" y="1062544"/>
            <a:ext cx="4756162" cy="475616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 descr="EGU 2022 - European Geosciences Union General Assembly | Copernicus">
            <a:extLst>
              <a:ext uri="{FF2B5EF4-FFF2-40B4-BE49-F238E27FC236}">
                <a16:creationId xmlns:a16="http://schemas.microsoft.com/office/drawing/2014/main" id="{AE5ECB5A-1D33-3568-BCF6-6571C122C8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54070" y="1965195"/>
            <a:ext cx="3737164" cy="1074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C49B58D-029D-594B-68E7-B0737906CB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6641" y="3422772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9157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B2E472-72E2-4FA3-8BA9-206F5421B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endParaRPr lang="en-US" sz="4000">
              <a:solidFill>
                <a:srgbClr val="FFFFFF"/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F35CF1C-2442-8B7A-3653-3B262BFF80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88428" y="2070100"/>
            <a:ext cx="6495283" cy="390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6793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118E62-5F1A-8DD5-5B93-9356D8B3F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endParaRPr lang="en-US" sz="4000">
              <a:solidFill>
                <a:srgbClr val="FFFFFF"/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93B8CF4-C86C-611B-B93B-B2A0F58019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67064" y="2317750"/>
            <a:ext cx="6132509" cy="368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9932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7CB467-DCF7-F6E8-9709-6C836F3A1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350" y="586855"/>
            <a:ext cx="4288146" cy="1584845"/>
          </a:xfrm>
        </p:spPr>
        <p:txBody>
          <a:bodyPr anchor="b">
            <a:normAutofit/>
          </a:bodyPr>
          <a:lstStyle/>
          <a:p>
            <a:pPr algn="r"/>
            <a:r>
              <a:rPr lang="en-US" sz="4000" dirty="0">
                <a:solidFill>
                  <a:srgbClr val="FFFFFF"/>
                </a:solidFill>
              </a:rPr>
              <a:t>The case of France</a:t>
            </a:r>
          </a:p>
        </p:txBody>
      </p:sp>
      <p:graphicFrame>
        <p:nvGraphicFramePr>
          <p:cNvPr id="13" name="Content Placeholder 12">
            <a:extLst>
              <a:ext uri="{FF2B5EF4-FFF2-40B4-BE49-F238E27FC236}">
                <a16:creationId xmlns:a16="http://schemas.microsoft.com/office/drawing/2014/main" id="{DEAF2CDD-2587-DA01-DB65-F324A5F612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3887773"/>
              </p:ext>
            </p:extLst>
          </p:nvPr>
        </p:nvGraphicFramePr>
        <p:xfrm>
          <a:off x="6436337" y="293689"/>
          <a:ext cx="5069863" cy="31797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7B091BA5-C9C5-4A69-B0E9-DAC2D985A1C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4045916"/>
              </p:ext>
            </p:extLst>
          </p:nvPr>
        </p:nvGraphicFramePr>
        <p:xfrm>
          <a:off x="6436337" y="3619499"/>
          <a:ext cx="4879362" cy="29448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0A36A1A0-6F41-3AD3-3539-EC358D086E8F}"/>
              </a:ext>
            </a:extLst>
          </p:cNvPr>
          <p:cNvSpPr txBox="1"/>
          <p:nvPr/>
        </p:nvSpPr>
        <p:spPr>
          <a:xfrm>
            <a:off x="889000" y="2762250"/>
            <a:ext cx="41084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Irrigated Agri Land: 4.9% </a:t>
            </a:r>
          </a:p>
          <a:p>
            <a:r>
              <a:rPr lang="en-US" dirty="0">
                <a:solidFill>
                  <a:schemeClr val="bg1"/>
                </a:solidFill>
              </a:rPr>
              <a:t>Level of Water Stress: 29.39</a:t>
            </a:r>
          </a:p>
          <a:p>
            <a:r>
              <a:rPr lang="en-US" dirty="0" err="1">
                <a:solidFill>
                  <a:schemeClr val="bg1"/>
                </a:solidFill>
              </a:rPr>
              <a:t>K</a:t>
            </a:r>
            <a:r>
              <a:rPr lang="en-US" sz="18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ö</a:t>
            </a:r>
            <a:r>
              <a:rPr lang="en-US" dirty="0" err="1">
                <a:solidFill>
                  <a:schemeClr val="bg1"/>
                </a:solidFill>
              </a:rPr>
              <a:t>ppen</a:t>
            </a:r>
            <a:r>
              <a:rPr lang="en-US" dirty="0">
                <a:solidFill>
                  <a:schemeClr val="bg1"/>
                </a:solidFill>
              </a:rPr>
              <a:t> index: 91% C (temperate) </a:t>
            </a:r>
          </a:p>
          <a:p>
            <a:pPr lvl="3"/>
            <a:r>
              <a:rPr lang="en-US" dirty="0">
                <a:solidFill>
                  <a:schemeClr val="bg1"/>
                </a:solidFill>
              </a:rPr>
              <a:t> 7%   D (continental)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2523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88F992-35B9-0622-C587-994DF4A82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endParaRPr lang="en-US" sz="4000">
              <a:solidFill>
                <a:srgbClr val="FFFFFF"/>
              </a:solidFill>
            </a:endParaRPr>
          </a:p>
        </p:txBody>
      </p:sp>
      <p:graphicFrame>
        <p:nvGraphicFramePr>
          <p:cNvPr id="15" name="Content Placeholder 14">
            <a:extLst>
              <a:ext uri="{FF2B5EF4-FFF2-40B4-BE49-F238E27FC236}">
                <a16:creationId xmlns:a16="http://schemas.microsoft.com/office/drawing/2014/main" id="{03B381D4-E755-2BBA-0673-E600A2D7B18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533136"/>
              </p:ext>
            </p:extLst>
          </p:nvPr>
        </p:nvGraphicFramePr>
        <p:xfrm>
          <a:off x="1371600" y="2317750"/>
          <a:ext cx="7514823" cy="36709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643423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1918F0-0B09-729A-1B2D-5CF5E865A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6A4686-7DD8-2EB1-B787-DDFDEE6A7E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831318"/>
          </a:xfrm>
        </p:spPr>
        <p:txBody>
          <a:bodyPr anchor="ctr">
            <a:normAutofit fontScale="92500" lnSpcReduction="20000"/>
          </a:bodyPr>
          <a:lstStyle/>
          <a:p>
            <a:endParaRPr lang="en-US" sz="2000" dirty="0"/>
          </a:p>
          <a:p>
            <a:r>
              <a:rPr lang="en-US" sz="2000" dirty="0"/>
              <a:t>GVA has an  increasing trend in absolute values for most countries, yet this trend is less pronounced when normalized with the population </a:t>
            </a:r>
          </a:p>
          <a:p>
            <a:r>
              <a:rPr lang="en-US" sz="2000" dirty="0"/>
              <a:t>Developing countries with poor water infrastructure seem to be more sensitive to hydroclimatic variability</a:t>
            </a:r>
          </a:p>
          <a:p>
            <a:r>
              <a:rPr lang="en-US" sz="2000" dirty="0"/>
              <a:t>The same countries for the same reasons keep small and incomplete data and the multi-scale (time)  analysis becomes difficult</a:t>
            </a:r>
          </a:p>
          <a:p>
            <a:r>
              <a:rPr lang="en-US" sz="2000" dirty="0"/>
              <a:t>The crop-mix of each agricultural sector may be related taking into account smaller time frames</a:t>
            </a:r>
          </a:p>
          <a:p>
            <a:r>
              <a:rPr lang="en-US" sz="2000" dirty="0"/>
              <a:t>Finding a holistic index for measuring the water infrastructure of each economy will provide a foundation for more rigorous analysis</a:t>
            </a:r>
          </a:p>
          <a:p>
            <a:r>
              <a:rPr lang="en-US" sz="2000" dirty="0"/>
              <a:t>Type B (dry) </a:t>
            </a:r>
            <a:r>
              <a:rPr lang="en-US" sz="2000" dirty="0" err="1"/>
              <a:t>Köppen</a:t>
            </a:r>
            <a:r>
              <a:rPr lang="en-US" sz="2000" dirty="0"/>
              <a:t> index countries: present strong correlation during the wet periods</a:t>
            </a:r>
          </a:p>
          <a:p>
            <a:r>
              <a:rPr lang="en-US" sz="2000" dirty="0"/>
              <a:t>Land use competition between water-energy-food sectors must be taken into account in the generic water resource-GDP relationship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9816889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2502E6-CE94-2F78-7A0A-02D16C76C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Bibliography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7E95F7-E200-25FF-F411-20A32B168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r>
              <a:rPr lang="en-US" sz="1400" b="0" i="0" dirty="0">
                <a:solidFill>
                  <a:srgbClr val="54595F"/>
                </a:solidFill>
                <a:effectLst/>
                <a:latin typeface="Open Sans" panose="020B0606030504020204" pitchFamily="34" charset="0"/>
              </a:rPr>
              <a:t>Beck, H.E., N.E. Zimmermann, T.R. McVicar, N. </a:t>
            </a:r>
            <a:r>
              <a:rPr lang="en-US" sz="1400" b="0" i="0" dirty="0" err="1">
                <a:solidFill>
                  <a:srgbClr val="54595F"/>
                </a:solidFill>
                <a:effectLst/>
                <a:latin typeface="Open Sans" panose="020B0606030504020204" pitchFamily="34" charset="0"/>
              </a:rPr>
              <a:t>Vergopolan</a:t>
            </a:r>
            <a:r>
              <a:rPr lang="en-US" sz="1400" b="0" i="0" dirty="0">
                <a:solidFill>
                  <a:srgbClr val="54595F"/>
                </a:solidFill>
                <a:effectLst/>
                <a:latin typeface="Open Sans" panose="020B0606030504020204" pitchFamily="34" charset="0"/>
              </a:rPr>
              <a:t>, A. Berg, E.F. Wood </a:t>
            </a:r>
            <a:r>
              <a:rPr lang="en-US" sz="1400" b="0" i="0" u="none" strike="noStrike" dirty="0">
                <a:effectLst/>
                <a:latin typeface="Open Sans" panose="020B0606030504020204" pitchFamily="34" charset="0"/>
                <a:hlinkClick r:id="rId2"/>
              </a:rPr>
              <a:t>Present and future </a:t>
            </a:r>
            <a:r>
              <a:rPr lang="en-US" sz="1400" b="0" i="0" u="none" strike="noStrike" dirty="0" err="1">
                <a:effectLst/>
                <a:latin typeface="Open Sans" panose="020B0606030504020204" pitchFamily="34" charset="0"/>
                <a:hlinkClick r:id="rId2"/>
              </a:rPr>
              <a:t>Köppen</a:t>
            </a:r>
            <a:r>
              <a:rPr lang="en-US" sz="1400" b="0" i="0" u="none" strike="noStrike" dirty="0">
                <a:effectLst/>
                <a:latin typeface="Open Sans" panose="020B0606030504020204" pitchFamily="34" charset="0"/>
                <a:hlinkClick r:id="rId2"/>
              </a:rPr>
              <a:t>-Geiger climate classification maps at 1‑km </a:t>
            </a:r>
            <a:r>
              <a:rPr lang="en-US" sz="1400" b="0" i="0" u="none" strike="noStrike" dirty="0" err="1">
                <a:effectLst/>
                <a:latin typeface="Open Sans" panose="020B0606030504020204" pitchFamily="34" charset="0"/>
                <a:hlinkClick r:id="rId2"/>
              </a:rPr>
              <a:t>resolution</a:t>
            </a:r>
            <a:r>
              <a:rPr lang="en-US" sz="1400" b="0" i="1" dirty="0" err="1">
                <a:solidFill>
                  <a:srgbClr val="54595F"/>
                </a:solidFill>
                <a:effectLst/>
                <a:latin typeface="Open Sans" panose="020B0606030504020204" pitchFamily="34" charset="0"/>
              </a:rPr>
              <a:t>Scientific</a:t>
            </a:r>
            <a:r>
              <a:rPr lang="en-US" sz="1400" b="0" i="1" dirty="0">
                <a:solidFill>
                  <a:srgbClr val="54595F"/>
                </a:solidFill>
                <a:effectLst/>
                <a:latin typeface="Open Sans" panose="020B0606030504020204" pitchFamily="34" charset="0"/>
              </a:rPr>
              <a:t> Data</a:t>
            </a:r>
            <a:r>
              <a:rPr lang="en-US" sz="1400" b="0" i="0" dirty="0">
                <a:solidFill>
                  <a:srgbClr val="54595F"/>
                </a:solidFill>
                <a:effectLst/>
                <a:latin typeface="Open Sans" panose="020B0606030504020204" pitchFamily="34" charset="0"/>
              </a:rPr>
              <a:t> 5:180214, doi:10.1038/sdata.2018.214 (2018)</a:t>
            </a:r>
          </a:p>
          <a:p>
            <a:r>
              <a:rPr lang="en-US" sz="14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Sargentis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G.-F.; </a:t>
            </a:r>
            <a:r>
              <a:rPr lang="en-US" sz="14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Defteraios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P.; </a:t>
            </a:r>
            <a:r>
              <a:rPr lang="en-US" sz="14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Lagaros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N.D.; </a:t>
            </a:r>
            <a:r>
              <a:rPr lang="en-US" sz="14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Mamassis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N. Values and Costs in History: A Case Study on Estimating the Cost of </a:t>
            </a:r>
            <a:r>
              <a:rPr lang="en-US" sz="14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Hadrianic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Aqueduct’s Construction. </a:t>
            </a:r>
            <a:r>
              <a:rPr lang="en-US" sz="14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World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sz="14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2022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US" sz="14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3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260-286. 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hlinkClick r:id="rId3"/>
              </a:rPr>
              <a:t>https://doi.org/10.3390/world3020014</a:t>
            </a:r>
            <a:endParaRPr lang="en-US" sz="14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r>
              <a:rPr lang="en-US" sz="14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Sargentis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G.-F.; </a:t>
            </a:r>
            <a:r>
              <a:rPr lang="en-US" sz="14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Siamparina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P.; </a:t>
            </a:r>
            <a:r>
              <a:rPr lang="en-US" sz="14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Sakki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G.-K.; </a:t>
            </a:r>
            <a:r>
              <a:rPr lang="en-US" sz="14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Efstratiadis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A.; </a:t>
            </a:r>
            <a:r>
              <a:rPr lang="en-US" sz="14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Chiotinis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M.; </a:t>
            </a:r>
            <a:r>
              <a:rPr lang="en-US" sz="14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Koutsoyiannis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D. Agricultural Land or Photovoltaic Parks? The Water–Energy–Food Nexus and Land Development Perspectives in the Thessaly Plain, Greece. </a:t>
            </a:r>
            <a:r>
              <a:rPr lang="en-US" sz="14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Sustainability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sz="14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2021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US" sz="14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13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8935. 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hlinkClick r:id="rId4"/>
              </a:rPr>
              <a:t>https://doi.org/10.3390/su13168935</a:t>
            </a:r>
            <a:endParaRPr lang="en-US" sz="14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r>
              <a:rPr lang="en-US" sz="1400" dirty="0" err="1"/>
              <a:t>Koutsoyiannis</a:t>
            </a:r>
            <a:r>
              <a:rPr lang="en-US" sz="1400" dirty="0"/>
              <a:t>, D. (2011) Scale of water resources development and sustainability: small is beautiful, large is great. </a:t>
            </a:r>
            <a:r>
              <a:rPr lang="en-US" sz="1400" dirty="0" err="1"/>
              <a:t>Hydrol</a:t>
            </a:r>
            <a:r>
              <a:rPr lang="en-US" sz="1400" dirty="0"/>
              <a:t>. Sci. J. 56(4), 553–575. \</a:t>
            </a:r>
          </a:p>
          <a:p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Vörösmarty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, C. &amp; McIntyre, P &amp; Gessner, Mark &amp; Dudgeon, David &amp;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Proussevitch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, Alexander &amp; Green, Pamela &amp; Glidden, Stanley &amp; Bunn, Stuart &amp; Sullivan, Caroline &amp; Reidy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Liermann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, Catherine &amp; Davies, Peter. (2010). Global Threats to Human Water Security and River Biodiversity. Nature. 468. 334. 10.1038/nature09549. </a:t>
            </a:r>
          </a:p>
          <a:p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G. Karakatsanis, E.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Kontarakis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, P.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Dimitriadis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, T.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Iliopoulou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, and D.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Koutsoyiannis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, Hydroclimate and agricultural output in developing countries, European Geosciences Union General Assembly 2018, Geophysical Research Abstracts, Vol. 20, Vienna, EGU2018-13059-1, European Geosciences Union, 2018.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311164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77D6B2E-37A3-429E-A37C-F30ED6487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CEAD642-85CF-4750-8432-7C80C901F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1723" y="-1"/>
            <a:ext cx="12225953" cy="6868071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A33EEAE-15D5-4119-8C1E-89D943F91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41959" y="-3"/>
            <a:ext cx="11772269" cy="6868074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83000"/>
                </a:schemeClr>
              </a:gs>
              <a:gs pos="100000">
                <a:schemeClr val="accent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30D8B3B-9B80-4025-B934-26DC7D7CD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5200" y="0"/>
            <a:ext cx="3623374" cy="686807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064D5D5-227B-4F66-9AEA-46F570E79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5875" y="-3"/>
            <a:ext cx="12233581" cy="6868076"/>
          </a:xfrm>
          <a:prstGeom prst="rect">
            <a:avLst/>
          </a:prstGeom>
          <a:gradFill>
            <a:gsLst>
              <a:gs pos="3000">
                <a:schemeClr val="accent1">
                  <a:lumMod val="75000"/>
                  <a:alpha val="0"/>
                </a:schemeClr>
              </a:gs>
              <a:gs pos="100000">
                <a:srgbClr val="000000">
                  <a:alpha val="73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46B67A4-D328-4747-A82B-65E84FA463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484334" y="-861824"/>
            <a:ext cx="6861931" cy="8597859"/>
          </a:xfrm>
          <a:prstGeom prst="rect">
            <a:avLst/>
          </a:prstGeom>
          <a:gradFill>
            <a:gsLst>
              <a:gs pos="3000">
                <a:schemeClr val="accent1">
                  <a:lumMod val="75000"/>
                  <a:alpha val="0"/>
                </a:schemeClr>
              </a:gs>
              <a:gs pos="100000">
                <a:srgbClr val="000000">
                  <a:alpha val="27000"/>
                </a:srgb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5A1B09C-1565-46F8-B70F-621C5EB4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993193">
            <a:off x="1186972" y="1089049"/>
            <a:ext cx="4967533" cy="4988390"/>
          </a:xfrm>
          <a:prstGeom prst="ellipse">
            <a:avLst/>
          </a:prstGeom>
          <a:gradFill>
            <a:gsLst>
              <a:gs pos="0">
                <a:schemeClr val="accent1">
                  <a:alpha val="26000"/>
                </a:schemeClr>
              </a:gs>
              <a:gs pos="85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D2648B-8A1B-6002-2706-192CD1CDBE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62567" y="818984"/>
            <a:ext cx="6714699" cy="3178689"/>
          </a:xfrm>
        </p:spPr>
        <p:txBody>
          <a:bodyPr>
            <a:normAutofit/>
          </a:bodyPr>
          <a:lstStyle/>
          <a:p>
            <a:pPr algn="l"/>
            <a:r>
              <a:rPr lang="en-US" sz="4800" dirty="0">
                <a:solidFill>
                  <a:srgbClr val="FFFFFF"/>
                </a:solidFill>
              </a:rPr>
              <a:t>Questions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C516CC8-80AC-446C-A56E-9F54B7210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4490110"/>
            <a:ext cx="12217710" cy="237796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B94F3800-6268-509B-0E49-9784F26B3B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85397" y="4960961"/>
            <a:ext cx="7055893" cy="1078054"/>
          </a:xfrm>
        </p:spPr>
        <p:txBody>
          <a:bodyPr>
            <a:normAutofit/>
          </a:bodyPr>
          <a:lstStyle/>
          <a:p>
            <a:pPr algn="l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98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F4BB84-3FF3-C885-6C14-E5C293EC1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71C064-C88D-072B-3926-28BA2040E8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r>
              <a:rPr lang="en-US" sz="2000" dirty="0"/>
              <a:t>Historically water has been a driving force for economic growth</a:t>
            </a:r>
          </a:p>
          <a:p>
            <a:r>
              <a:rPr lang="en-US" sz="2000" dirty="0"/>
              <a:t>Breaking down the relationship between GDP and water resources availability</a:t>
            </a:r>
          </a:p>
          <a:p>
            <a:r>
              <a:rPr lang="en-US" sz="2000" dirty="0"/>
              <a:t>We attempt to perform analysis in both temporal and spatial scale</a:t>
            </a:r>
          </a:p>
          <a:p>
            <a:r>
              <a:rPr lang="en-US" sz="2000" dirty="0"/>
              <a:t>How sensitive are modern economies to hydroclimatic variability?</a:t>
            </a:r>
          </a:p>
          <a:p>
            <a:r>
              <a:rPr lang="en-US" sz="2000" dirty="0"/>
              <a:t>Development of water infrastructure: Leads to desensitization?</a:t>
            </a:r>
          </a:p>
          <a:p>
            <a:r>
              <a:rPr lang="en-US" sz="2000" dirty="0"/>
              <a:t>Occurrence of hydroclimatic extremes: Is GDP regressing? Do they limit growth?</a:t>
            </a:r>
          </a:p>
          <a:p>
            <a:r>
              <a:rPr lang="en-US" sz="2000" dirty="0"/>
              <a:t>Spatial analysis by using the </a:t>
            </a:r>
            <a:r>
              <a:rPr lang="en-US" sz="2000" dirty="0" err="1"/>
              <a:t>Köppen</a:t>
            </a:r>
            <a:r>
              <a:rPr lang="en-US" sz="2000" dirty="0"/>
              <a:t> climate index</a:t>
            </a:r>
          </a:p>
          <a:p>
            <a:r>
              <a:rPr lang="en-US" sz="2000" dirty="0"/>
              <a:t>Decoupling the water-food relationship as part of the perplexed WEF nexus.</a:t>
            </a:r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666374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9F1BA8-A392-9E2B-AC9D-91DC18BD8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Gross Value Added: Agriculture Forestry &amp; Fishing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1FDDD1-97BE-2C52-8AC8-3CF0D62D0A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6"/>
            <a:ext cx="9719864" cy="3929041"/>
          </a:xfrm>
        </p:spPr>
        <p:txBody>
          <a:bodyPr anchor="ctr">
            <a:normAutofit/>
          </a:bodyPr>
          <a:lstStyle/>
          <a:p>
            <a:r>
              <a:rPr lang="en-US" sz="2000" dirty="0"/>
              <a:t>1960-2020 yearly time series</a:t>
            </a:r>
          </a:p>
          <a:p>
            <a:r>
              <a:rPr lang="en-US" sz="2000" dirty="0"/>
              <a:t>Gross value added (GVA) is an economic productivity metric that measures the contribution of a corporate subsidiary, company, or municipality to an economy, producer, sector, or region</a:t>
            </a:r>
          </a:p>
          <a:p>
            <a:r>
              <a:rPr lang="en-US" sz="2000" dirty="0"/>
              <a:t>In the agriculture sector it shows the added value minus the intermediate internal consumption plus the subsidies given.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150929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AFE8227-C443-417B-BA91-520EB1EF4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6D031D5-CD8C-ABA3-A904-E97FD9A3F40D}"/>
              </a:ext>
            </a:extLst>
          </p:cNvPr>
          <p:cNvSpPr txBox="1"/>
          <p:nvPr/>
        </p:nvSpPr>
        <p:spPr>
          <a:xfrm>
            <a:off x="9040447" y="485465"/>
            <a:ext cx="2942813" cy="53444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Per capita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6408741"/>
            <a:ext cx="12191998" cy="45720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6408742"/>
            <a:ext cx="8115300" cy="449258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BFA49E-A1E4-FC30-0A8D-77FB0FBCD8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9828B946-BDEB-1361-AB91-90D37809503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2765213"/>
              </p:ext>
            </p:extLst>
          </p:nvPr>
        </p:nvGraphicFramePr>
        <p:xfrm>
          <a:off x="1139781" y="341645"/>
          <a:ext cx="7688687" cy="58353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326005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7F6157-1683-CB1B-78DC-893EF97FE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Irrigated agriculture</a:t>
            </a:r>
          </a:p>
        </p:txBody>
      </p:sp>
      <p:graphicFrame>
        <p:nvGraphicFramePr>
          <p:cNvPr id="18" name="Content Placeholder 17">
            <a:extLst>
              <a:ext uri="{FF2B5EF4-FFF2-40B4-BE49-F238E27FC236}">
                <a16:creationId xmlns:a16="http://schemas.microsoft.com/office/drawing/2014/main" id="{DCE99AF9-EDB9-DA47-1CA8-9F128A66CB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296116"/>
              </p:ext>
            </p:extLst>
          </p:nvPr>
        </p:nvGraphicFramePr>
        <p:xfrm>
          <a:off x="5629274" y="1825625"/>
          <a:ext cx="5724525" cy="44823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26634657-91E6-B402-FF03-EE7C11DF5238}"/>
              </a:ext>
            </a:extLst>
          </p:cNvPr>
          <p:cNvSpPr txBox="1"/>
          <p:nvPr/>
        </p:nvSpPr>
        <p:spPr>
          <a:xfrm>
            <a:off x="390889" y="1919542"/>
            <a:ext cx="486516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Only 9 countries exceed the 32% benchmark in irrigated agricultural land (as a % of total agricultural land)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Nearly half of the countries lie down the 4.6% level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222222"/>
                </a:solidFill>
                <a:effectLst/>
              </a:rPr>
              <a:t>Globally, approximately 70% of freshwater withdrawals are irrigating agriculture areas and ~20% are used for industrial purposes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910468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69AE7B-81B6-CDED-8E3E-3090C74C0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The role of water infrastructure</a:t>
            </a: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1C99C012-11B0-E16B-D8E4-75CA0656DFD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1091492"/>
              </p:ext>
            </p:extLst>
          </p:nvPr>
        </p:nvGraphicFramePr>
        <p:xfrm>
          <a:off x="221918" y="1590741"/>
          <a:ext cx="7671464" cy="5174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3F2FE45-5468-84B4-8B8D-64310095F45A}"/>
              </a:ext>
            </a:extLst>
          </p:cNvPr>
          <p:cNvSpPr txBox="1"/>
          <p:nvPr/>
        </p:nvSpPr>
        <p:spPr>
          <a:xfrm>
            <a:off x="8409008" y="1880886"/>
            <a:ext cx="348397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Level of water stress: Freshwater withdrawal as % of available freshwater resources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Half of the world’s countries use lower than 10% of their water resources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Some countries exceed the 100 threshold by water imports or desalination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21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16E0D4-CB96-600E-6E16-61517509E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28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Köppen</a:t>
            </a:r>
            <a:r>
              <a:rPr lang="en-US" sz="28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-Geiger climate classification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761446A-E795-1CE2-242E-161942C459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16127" y="2317750"/>
            <a:ext cx="6834384" cy="368458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28C212E-3749-971A-BCFE-67DB66A206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6127" y="2572520"/>
            <a:ext cx="6834384" cy="34298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498523B-1AFF-3BC6-AAD7-6F174EFD90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6127" y="2594242"/>
            <a:ext cx="6834384" cy="341298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0F256A5-16DB-1359-753F-9DF4EAE362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6127" y="2594204"/>
            <a:ext cx="6834384" cy="340667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2E6B422-A60E-023E-95FE-EA52FA9E88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17905" y="2584607"/>
            <a:ext cx="6832606" cy="342262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44697D6-2EB0-22E0-308D-446C43F5642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16127" y="2594242"/>
            <a:ext cx="6824691" cy="3406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198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lowchart: Document 24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Map&#10;&#10;Description automatically generated">
            <a:extLst>
              <a:ext uri="{FF2B5EF4-FFF2-40B4-BE49-F238E27FC236}">
                <a16:creationId xmlns:a16="http://schemas.microsoft.com/office/drawing/2014/main" id="{7761446A-E795-1CE2-242E-161942C459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06875" y="630238"/>
            <a:ext cx="3594100" cy="1901825"/>
          </a:xfr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0F256A5-16DB-1359-753F-9DF4EAE362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875" y="2616200"/>
            <a:ext cx="3594100" cy="1755775"/>
          </a:xfrm>
          <a:prstGeom prst="rect">
            <a:avLst/>
          </a:prstGeom>
        </p:spPr>
      </p:pic>
      <p:pic>
        <p:nvPicPr>
          <p:cNvPr id="18" name="Picture 17" descr="A black and white image of a forest at night&#10;&#10;Description automatically generated with low confidence">
            <a:extLst>
              <a:ext uri="{FF2B5EF4-FFF2-40B4-BE49-F238E27FC236}">
                <a16:creationId xmlns:a16="http://schemas.microsoft.com/office/drawing/2014/main" id="{32E6B422-A60E-023E-95FE-EA52FA9E88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6875" y="4440238"/>
            <a:ext cx="3594100" cy="17700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28C212E-3749-971A-BCFE-67DB66A206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69238" y="646113"/>
            <a:ext cx="3684588" cy="181768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498523B-1AFF-3BC6-AAD7-6F174EFD90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69238" y="2532063"/>
            <a:ext cx="3684588" cy="180816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44697D6-2EB0-22E0-308D-446C43F5642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69238" y="4408488"/>
            <a:ext cx="3684588" cy="1803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A16E0D4-CB96-600E-6E16-61517509E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b="0" i="0" kern="120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Köppen-Geiger climate classification</a:t>
            </a:r>
            <a:endParaRPr lang="en-US" sz="32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778724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275E83-D9FD-E472-EF76-9B955B3A9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396" y="586855"/>
            <a:ext cx="3955154" cy="1432445"/>
          </a:xfrm>
        </p:spPr>
        <p:txBody>
          <a:bodyPr anchor="b">
            <a:normAutofit/>
          </a:bodyPr>
          <a:lstStyle/>
          <a:p>
            <a:pPr algn="r"/>
            <a:r>
              <a:rPr lang="en-US" sz="4000" dirty="0">
                <a:solidFill>
                  <a:srgbClr val="FFFFFF"/>
                </a:solidFill>
              </a:rPr>
              <a:t>The case of Botswana</a:t>
            </a:r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B6718FAF-A86E-3742-3835-B144DB30669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8608534"/>
              </p:ext>
            </p:extLst>
          </p:nvPr>
        </p:nvGraphicFramePr>
        <p:xfrm>
          <a:off x="6007232" y="255777"/>
          <a:ext cx="5857573" cy="29869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1CF83323-5A90-A223-A969-ECBB750B5F6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5128184"/>
              </p:ext>
            </p:extLst>
          </p:nvPr>
        </p:nvGraphicFramePr>
        <p:xfrm>
          <a:off x="6007232" y="3429000"/>
          <a:ext cx="5857573" cy="312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C63FFC6C-6D0C-5099-3902-CA88CF96F6E0}"/>
              </a:ext>
            </a:extLst>
          </p:cNvPr>
          <p:cNvSpPr txBox="1"/>
          <p:nvPr/>
        </p:nvSpPr>
        <p:spPr>
          <a:xfrm>
            <a:off x="1114202" y="2781069"/>
            <a:ext cx="414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Irrigated land: 0.0035%</a:t>
            </a:r>
          </a:p>
          <a:p>
            <a:r>
              <a:rPr lang="en-US" dirty="0">
                <a:solidFill>
                  <a:schemeClr val="bg1"/>
                </a:solidFill>
              </a:rPr>
              <a:t>Level of water stress: 1.6</a:t>
            </a:r>
          </a:p>
          <a:p>
            <a:r>
              <a:rPr lang="en-US" dirty="0" err="1">
                <a:solidFill>
                  <a:schemeClr val="bg1"/>
                </a:solidFill>
              </a:rPr>
              <a:t>K</a:t>
            </a:r>
            <a:r>
              <a:rPr lang="en-US" sz="18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ö</a:t>
            </a:r>
            <a:r>
              <a:rPr lang="en-US" dirty="0" err="1">
                <a:solidFill>
                  <a:schemeClr val="bg1"/>
                </a:solidFill>
              </a:rPr>
              <a:t>ppen</a:t>
            </a:r>
            <a:r>
              <a:rPr lang="en-US" dirty="0">
                <a:solidFill>
                  <a:schemeClr val="bg1"/>
                </a:solidFill>
              </a:rPr>
              <a:t> index: 100% B (dry)</a:t>
            </a:r>
          </a:p>
        </p:txBody>
      </p:sp>
    </p:spTree>
    <p:extLst>
      <p:ext uri="{BB962C8B-B14F-4D97-AF65-F5344CB8AC3E}">
        <p14:creationId xmlns:p14="http://schemas.microsoft.com/office/powerpoint/2010/main" val="5855745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1197</TotalTime>
  <Words>893</Words>
  <Application>Microsoft Office PowerPoint</Application>
  <PresentationFormat>Widescreen</PresentationFormat>
  <Paragraphs>64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Open Sans</vt:lpstr>
      <vt:lpstr>Office Theme</vt:lpstr>
      <vt:lpstr>Identifying links between hydroclimatic variability and economical components using stochastic methods </vt:lpstr>
      <vt:lpstr>Introduction</vt:lpstr>
      <vt:lpstr>Gross Value Added: Agriculture Forestry &amp; Fishing</vt:lpstr>
      <vt:lpstr>PowerPoint Presentation</vt:lpstr>
      <vt:lpstr>Irrigated agriculture</vt:lpstr>
      <vt:lpstr>The role of water infrastructure</vt:lpstr>
      <vt:lpstr>Köppen-Geiger climate classification</vt:lpstr>
      <vt:lpstr>Köppen-Geiger climate classification</vt:lpstr>
      <vt:lpstr>The case of Botswana</vt:lpstr>
      <vt:lpstr>PowerPoint Presentation</vt:lpstr>
      <vt:lpstr>PowerPoint Presentation</vt:lpstr>
      <vt:lpstr>The case of France</vt:lpstr>
      <vt:lpstr>PowerPoint Presentation</vt:lpstr>
      <vt:lpstr>Conclusions</vt:lpstr>
      <vt:lpstr>Bibliography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Ilias Arvanitidis</dc:creator>
  <cp:lastModifiedBy>Ilias Arvanitidis</cp:lastModifiedBy>
  <cp:revision>13</cp:revision>
  <dcterms:created xsi:type="dcterms:W3CDTF">2022-05-17T15:15:48Z</dcterms:created>
  <dcterms:modified xsi:type="dcterms:W3CDTF">2022-05-22T23:19:26Z</dcterms:modified>
</cp:coreProperties>
</file>