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57" r:id="rId4"/>
    <p:sldId id="259" r:id="rId5"/>
    <p:sldId id="261" r:id="rId6"/>
    <p:sldId id="268" r:id="rId7"/>
    <p:sldId id="270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DE134-4C09-4132-8F29-0008DB0434A0}" v="15" dt="2022-05-23T12:14:45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Shestakov" userId="3346f349d9ff7a9b" providerId="LiveId" clId="{341DE134-4C09-4132-8F29-0008DB0434A0}"/>
    <pc:docChg chg="undo custSel addSld delSld modSld">
      <pc:chgData name="Petr Shestakov" userId="3346f349d9ff7a9b" providerId="LiveId" clId="{341DE134-4C09-4132-8F29-0008DB0434A0}" dt="2022-05-23T12:15:38.425" v="734" actId="1035"/>
      <pc:docMkLst>
        <pc:docMk/>
      </pc:docMkLst>
      <pc:sldChg chg="addSp modSp mod">
        <pc:chgData name="Petr Shestakov" userId="3346f349d9ff7a9b" providerId="LiveId" clId="{341DE134-4C09-4132-8F29-0008DB0434A0}" dt="2022-05-23T11:49:26.225" v="72" actId="1076"/>
        <pc:sldMkLst>
          <pc:docMk/>
          <pc:sldMk cId="2023387849" sldId="256"/>
        </pc:sldMkLst>
        <pc:spChg chg="mod">
          <ac:chgData name="Petr Shestakov" userId="3346f349d9ff7a9b" providerId="LiveId" clId="{341DE134-4C09-4132-8F29-0008DB0434A0}" dt="2022-05-23T11:48:51.877" v="66" actId="1036"/>
          <ac:spMkLst>
            <pc:docMk/>
            <pc:sldMk cId="2023387849" sldId="256"/>
            <ac:spMk id="2" creationId="{CDBC334A-EFDC-1A8C-9937-3AF965528AA8}"/>
          </ac:spMkLst>
        </pc:spChg>
        <pc:spChg chg="mod">
          <ac:chgData name="Petr Shestakov" userId="3346f349d9ff7a9b" providerId="LiveId" clId="{341DE134-4C09-4132-8F29-0008DB0434A0}" dt="2022-05-23T11:49:26.225" v="72" actId="1076"/>
          <ac:spMkLst>
            <pc:docMk/>
            <pc:sldMk cId="2023387849" sldId="256"/>
            <ac:spMk id="3" creationId="{C03DD7A2-3D0E-88FF-3EF2-F7BD792529AF}"/>
          </ac:spMkLst>
        </pc:spChg>
        <pc:picChg chg="add ord">
          <ac:chgData name="Petr Shestakov" userId="3346f349d9ff7a9b" providerId="LiveId" clId="{341DE134-4C09-4132-8F29-0008DB0434A0}" dt="2022-05-23T11:48:23.110" v="1" actId="167"/>
          <ac:picMkLst>
            <pc:docMk/>
            <pc:sldMk cId="2023387849" sldId="256"/>
            <ac:picMk id="4" creationId="{9F72F15D-9632-DD3E-506D-2E0A5C7526CB}"/>
          </ac:picMkLst>
        </pc:picChg>
      </pc:sldChg>
      <pc:sldChg chg="modSp mod">
        <pc:chgData name="Petr Shestakov" userId="3346f349d9ff7a9b" providerId="LiveId" clId="{341DE134-4C09-4132-8F29-0008DB0434A0}" dt="2022-05-23T11:59:41.540" v="359" actId="14100"/>
        <pc:sldMkLst>
          <pc:docMk/>
          <pc:sldMk cId="3513052358" sldId="257"/>
        </pc:sldMkLst>
        <pc:spChg chg="mod">
          <ac:chgData name="Petr Shestakov" userId="3346f349d9ff7a9b" providerId="LiveId" clId="{341DE134-4C09-4132-8F29-0008DB0434A0}" dt="2022-05-23T11:59:41.540" v="359" actId="14100"/>
          <ac:spMkLst>
            <pc:docMk/>
            <pc:sldMk cId="3513052358" sldId="257"/>
            <ac:spMk id="2" creationId="{1C7E93FA-DD8B-48C7-94C6-E21916B15758}"/>
          </ac:spMkLst>
        </pc:spChg>
      </pc:sldChg>
      <pc:sldChg chg="modSp mod">
        <pc:chgData name="Petr Shestakov" userId="3346f349d9ff7a9b" providerId="LiveId" clId="{341DE134-4C09-4132-8F29-0008DB0434A0}" dt="2022-05-23T12:09:09.341" v="645" actId="113"/>
        <pc:sldMkLst>
          <pc:docMk/>
          <pc:sldMk cId="4149915435" sldId="259"/>
        </pc:sldMkLst>
        <pc:spChg chg="mod">
          <ac:chgData name="Petr Shestakov" userId="3346f349d9ff7a9b" providerId="LiveId" clId="{341DE134-4C09-4132-8F29-0008DB0434A0}" dt="2022-05-23T12:00:11.339" v="364" actId="1076"/>
          <ac:spMkLst>
            <pc:docMk/>
            <pc:sldMk cId="4149915435" sldId="259"/>
            <ac:spMk id="2" creationId="{FA721076-F7B5-41FB-9AA3-821EB1CABC64}"/>
          </ac:spMkLst>
        </pc:spChg>
        <pc:spChg chg="mod">
          <ac:chgData name="Petr Shestakov" userId="3346f349d9ff7a9b" providerId="LiveId" clId="{341DE134-4C09-4132-8F29-0008DB0434A0}" dt="2022-05-23T12:09:09.341" v="645" actId="113"/>
          <ac:spMkLst>
            <pc:docMk/>
            <pc:sldMk cId="4149915435" sldId="259"/>
            <ac:spMk id="8" creationId="{C5FABA1C-C4E9-46D0-9F8A-504139D2DD4F}"/>
          </ac:spMkLst>
        </pc:spChg>
        <pc:spChg chg="mod">
          <ac:chgData name="Petr Shestakov" userId="3346f349d9ff7a9b" providerId="LiveId" clId="{341DE134-4C09-4132-8F29-0008DB0434A0}" dt="2022-05-23T11:53:15.010" v="202" actId="6549"/>
          <ac:spMkLst>
            <pc:docMk/>
            <pc:sldMk cId="4149915435" sldId="259"/>
            <ac:spMk id="9" creationId="{2CC32DC1-24E5-4123-9288-9C87705C872B}"/>
          </ac:spMkLst>
        </pc:spChg>
        <pc:spChg chg="mod">
          <ac:chgData name="Petr Shestakov" userId="3346f349d9ff7a9b" providerId="LiveId" clId="{341DE134-4C09-4132-8F29-0008DB0434A0}" dt="2022-05-23T11:53:30.002" v="230" actId="6549"/>
          <ac:spMkLst>
            <pc:docMk/>
            <pc:sldMk cId="4149915435" sldId="259"/>
            <ac:spMk id="10" creationId="{9C29AB33-2044-4EDD-A919-0FB664BA930C}"/>
          </ac:spMkLst>
        </pc:spChg>
      </pc:sldChg>
      <pc:sldChg chg="modSp mod">
        <pc:chgData name="Petr Shestakov" userId="3346f349d9ff7a9b" providerId="LiveId" clId="{341DE134-4C09-4132-8F29-0008DB0434A0}" dt="2022-05-23T12:08:49.721" v="644" actId="1035"/>
        <pc:sldMkLst>
          <pc:docMk/>
          <pc:sldMk cId="997634440" sldId="261"/>
        </pc:sldMkLst>
        <pc:spChg chg="mod">
          <ac:chgData name="Petr Shestakov" userId="3346f349d9ff7a9b" providerId="LiveId" clId="{341DE134-4C09-4132-8F29-0008DB0434A0}" dt="2022-05-23T12:07:47.502" v="628" actId="14100"/>
          <ac:spMkLst>
            <pc:docMk/>
            <pc:sldMk cId="997634440" sldId="261"/>
            <ac:spMk id="2" creationId="{0521541D-DA93-4F10-B327-50F52A01EC9D}"/>
          </ac:spMkLst>
        </pc:spChg>
        <pc:spChg chg="mod">
          <ac:chgData name="Petr Shestakov" userId="3346f349d9ff7a9b" providerId="LiveId" clId="{341DE134-4C09-4132-8F29-0008DB0434A0}" dt="2022-05-23T12:08:49.721" v="644" actId="1035"/>
          <ac:spMkLst>
            <pc:docMk/>
            <pc:sldMk cId="997634440" sldId="261"/>
            <ac:spMk id="8" creationId="{C865D139-CE1B-4EBA-A705-61E8A1895092}"/>
          </ac:spMkLst>
        </pc:spChg>
        <pc:spChg chg="mod">
          <ac:chgData name="Petr Shestakov" userId="3346f349d9ff7a9b" providerId="LiveId" clId="{341DE134-4C09-4132-8F29-0008DB0434A0}" dt="2022-05-23T12:08:49.721" v="644" actId="1035"/>
          <ac:spMkLst>
            <pc:docMk/>
            <pc:sldMk cId="997634440" sldId="261"/>
            <ac:spMk id="9" creationId="{5A4B43E9-A7F4-47EE-BCEF-F6A6A6BF3F01}"/>
          </ac:spMkLst>
        </pc:spChg>
        <pc:spChg chg="mod">
          <ac:chgData name="Petr Shestakov" userId="3346f349d9ff7a9b" providerId="LiveId" clId="{341DE134-4C09-4132-8F29-0008DB0434A0}" dt="2022-05-23T12:08:49.721" v="644" actId="1035"/>
          <ac:spMkLst>
            <pc:docMk/>
            <pc:sldMk cId="997634440" sldId="261"/>
            <ac:spMk id="12" creationId="{1B830B2F-499A-42EC-ADDD-BC541249700C}"/>
          </ac:spMkLst>
        </pc:spChg>
        <pc:spChg chg="mod">
          <ac:chgData name="Petr Shestakov" userId="3346f349d9ff7a9b" providerId="LiveId" clId="{341DE134-4C09-4132-8F29-0008DB0434A0}" dt="2022-05-23T12:08:49.721" v="644" actId="1035"/>
          <ac:spMkLst>
            <pc:docMk/>
            <pc:sldMk cId="997634440" sldId="261"/>
            <ac:spMk id="13" creationId="{A784DE28-BDD8-483F-BF26-EB2FAD80D6C0}"/>
          </ac:spMkLst>
        </pc:spChg>
        <pc:spChg chg="mod">
          <ac:chgData name="Petr Shestakov" userId="3346f349d9ff7a9b" providerId="LiveId" clId="{341DE134-4C09-4132-8F29-0008DB0434A0}" dt="2022-05-23T12:08:49.721" v="644" actId="1035"/>
          <ac:spMkLst>
            <pc:docMk/>
            <pc:sldMk cId="997634440" sldId="261"/>
            <ac:spMk id="14" creationId="{3F76562A-0CAE-4A74-BC0D-72B11A627EC4}"/>
          </ac:spMkLst>
        </pc:spChg>
        <pc:spChg chg="mod">
          <ac:chgData name="Petr Shestakov" userId="3346f349d9ff7a9b" providerId="LiveId" clId="{341DE134-4C09-4132-8F29-0008DB0434A0}" dt="2022-05-23T12:08:49.721" v="644" actId="1035"/>
          <ac:spMkLst>
            <pc:docMk/>
            <pc:sldMk cId="997634440" sldId="261"/>
            <ac:spMk id="15" creationId="{BBAD2BEC-505C-431A-AC6A-B84412627CF4}"/>
          </ac:spMkLst>
        </pc:spChg>
        <pc:picChg chg="mod">
          <ac:chgData name="Petr Shestakov" userId="3346f349d9ff7a9b" providerId="LiveId" clId="{341DE134-4C09-4132-8F29-0008DB0434A0}" dt="2022-05-23T12:08:49.721" v="644" actId="1035"/>
          <ac:picMkLst>
            <pc:docMk/>
            <pc:sldMk cId="997634440" sldId="261"/>
            <ac:picMk id="5" creationId="{359E9C5A-D29A-4437-876D-DB981A4C8D17}"/>
          </ac:picMkLst>
        </pc:picChg>
        <pc:picChg chg="mod">
          <ac:chgData name="Petr Shestakov" userId="3346f349d9ff7a9b" providerId="LiveId" clId="{341DE134-4C09-4132-8F29-0008DB0434A0}" dt="2022-05-23T12:08:49.721" v="644" actId="1035"/>
          <ac:picMkLst>
            <pc:docMk/>
            <pc:sldMk cId="997634440" sldId="261"/>
            <ac:picMk id="7" creationId="{434EB6AE-700A-41D3-A2AA-74C0BE1A0912}"/>
          </ac:picMkLst>
        </pc:picChg>
        <pc:picChg chg="mod">
          <ac:chgData name="Petr Shestakov" userId="3346f349d9ff7a9b" providerId="LiveId" clId="{341DE134-4C09-4132-8F29-0008DB0434A0}" dt="2022-05-23T12:08:49.721" v="644" actId="1035"/>
          <ac:picMkLst>
            <pc:docMk/>
            <pc:sldMk cId="997634440" sldId="261"/>
            <ac:picMk id="11" creationId="{E65E6851-C31D-4543-ACF3-4B6CC685A94B}"/>
          </ac:picMkLst>
        </pc:picChg>
      </pc:sldChg>
      <pc:sldChg chg="del">
        <pc:chgData name="Petr Shestakov" userId="3346f349d9ff7a9b" providerId="LiveId" clId="{341DE134-4C09-4132-8F29-0008DB0434A0}" dt="2022-05-23T12:00:55.084" v="368" actId="2696"/>
        <pc:sldMkLst>
          <pc:docMk/>
          <pc:sldMk cId="17073786" sldId="262"/>
        </pc:sldMkLst>
      </pc:sldChg>
      <pc:sldChg chg="addSp delSp modSp mod">
        <pc:chgData name="Petr Shestakov" userId="3346f349d9ff7a9b" providerId="LiveId" clId="{341DE134-4C09-4132-8F29-0008DB0434A0}" dt="2022-05-23T12:14:50.897" v="730" actId="1076"/>
        <pc:sldMkLst>
          <pc:docMk/>
          <pc:sldMk cId="1137703024" sldId="265"/>
        </pc:sldMkLst>
        <pc:spChg chg="mod">
          <ac:chgData name="Petr Shestakov" userId="3346f349d9ff7a9b" providerId="LiveId" clId="{341DE134-4C09-4132-8F29-0008DB0434A0}" dt="2022-05-23T12:01:23.345" v="372" actId="1076"/>
          <ac:spMkLst>
            <pc:docMk/>
            <pc:sldMk cId="1137703024" sldId="265"/>
            <ac:spMk id="2" creationId="{9FE88F90-A47D-76FC-F6BA-1DE313C4029B}"/>
          </ac:spMkLst>
        </pc:spChg>
        <pc:spChg chg="mod">
          <ac:chgData name="Petr Shestakov" userId="3346f349d9ff7a9b" providerId="LiveId" clId="{341DE134-4C09-4132-8F29-0008DB0434A0}" dt="2022-05-23T12:02:48.324" v="420" actId="113"/>
          <ac:spMkLst>
            <pc:docMk/>
            <pc:sldMk cId="1137703024" sldId="265"/>
            <ac:spMk id="3" creationId="{ED9A90A6-2105-738D-AADB-CB55F9E8E30E}"/>
          </ac:spMkLst>
        </pc:spChg>
        <pc:spChg chg="mod">
          <ac:chgData name="Petr Shestakov" userId="3346f349d9ff7a9b" providerId="LiveId" clId="{341DE134-4C09-4132-8F29-0008DB0434A0}" dt="2022-05-23T12:04:23.319" v="522" actId="113"/>
          <ac:spMkLst>
            <pc:docMk/>
            <pc:sldMk cId="1137703024" sldId="265"/>
            <ac:spMk id="5" creationId="{A30F65C8-3A85-514F-0D27-AF58F1D264F1}"/>
          </ac:spMkLst>
        </pc:spChg>
        <pc:spChg chg="mod">
          <ac:chgData name="Petr Shestakov" userId="3346f349d9ff7a9b" providerId="LiveId" clId="{341DE134-4C09-4132-8F29-0008DB0434A0}" dt="2022-05-23T12:03:26.169" v="447" actId="113"/>
          <ac:spMkLst>
            <pc:docMk/>
            <pc:sldMk cId="1137703024" sldId="265"/>
            <ac:spMk id="10" creationId="{8FB9C5D5-6A36-8D65-5CAF-40DF7BA3888F}"/>
          </ac:spMkLst>
        </pc:spChg>
        <pc:picChg chg="del mod">
          <ac:chgData name="Petr Shestakov" userId="3346f349d9ff7a9b" providerId="LiveId" clId="{341DE134-4C09-4132-8F29-0008DB0434A0}" dt="2022-05-23T12:14:48.421" v="729" actId="478"/>
          <ac:picMkLst>
            <pc:docMk/>
            <pc:sldMk cId="1137703024" sldId="265"/>
            <ac:picMk id="4" creationId="{545CAAFD-8CCE-1247-51B4-6C9337D5C011}"/>
          </ac:picMkLst>
        </pc:picChg>
        <pc:picChg chg="add mod">
          <ac:chgData name="Petr Shestakov" userId="3346f349d9ff7a9b" providerId="LiveId" clId="{341DE134-4C09-4132-8F29-0008DB0434A0}" dt="2022-05-23T12:14:50.897" v="730" actId="1076"/>
          <ac:picMkLst>
            <pc:docMk/>
            <pc:sldMk cId="1137703024" sldId="265"/>
            <ac:picMk id="8" creationId="{E1E63C0A-171E-DD3E-7C8E-689D4E3E7DB4}"/>
          </ac:picMkLst>
        </pc:picChg>
        <pc:picChg chg="mod">
          <ac:chgData name="Petr Shestakov" userId="3346f349d9ff7a9b" providerId="LiveId" clId="{341DE134-4C09-4132-8F29-0008DB0434A0}" dt="2022-05-23T12:01:31.372" v="387" actId="1036"/>
          <ac:picMkLst>
            <pc:docMk/>
            <pc:sldMk cId="1137703024" sldId="265"/>
            <ac:picMk id="9" creationId="{5C57A8D3-8800-3948-5212-4C3851248CE3}"/>
          </ac:picMkLst>
        </pc:picChg>
      </pc:sldChg>
      <pc:sldChg chg="addSp delSp modSp mod">
        <pc:chgData name="Petr Shestakov" userId="3346f349d9ff7a9b" providerId="LiveId" clId="{341DE134-4C09-4132-8F29-0008DB0434A0}" dt="2022-05-23T12:15:38.425" v="734" actId="1035"/>
        <pc:sldMkLst>
          <pc:docMk/>
          <pc:sldMk cId="4181365263" sldId="266"/>
        </pc:sldMkLst>
        <pc:spChg chg="mod">
          <ac:chgData name="Petr Shestakov" userId="3346f349d9ff7a9b" providerId="LiveId" clId="{341DE134-4C09-4132-8F29-0008DB0434A0}" dt="2022-05-23T11:50:37.159" v="108" actId="1035"/>
          <ac:spMkLst>
            <pc:docMk/>
            <pc:sldMk cId="4181365263" sldId="266"/>
            <ac:spMk id="2" creationId="{F6EC254B-172B-E52D-FA9B-C96DEBFAA573}"/>
          </ac:spMkLst>
        </pc:spChg>
        <pc:spChg chg="mod">
          <ac:chgData name="Petr Shestakov" userId="3346f349d9ff7a9b" providerId="LiveId" clId="{341DE134-4C09-4132-8F29-0008DB0434A0}" dt="2022-05-23T12:15:38.425" v="734" actId="1035"/>
          <ac:spMkLst>
            <pc:docMk/>
            <pc:sldMk cId="4181365263" sldId="266"/>
            <ac:spMk id="3" creationId="{AE4BA891-97A2-8A92-652C-B92597B17833}"/>
          </ac:spMkLst>
        </pc:spChg>
        <pc:picChg chg="del">
          <ac:chgData name="Petr Shestakov" userId="3346f349d9ff7a9b" providerId="LiveId" clId="{341DE134-4C09-4132-8F29-0008DB0434A0}" dt="2022-05-23T11:49:34.599" v="73" actId="478"/>
          <ac:picMkLst>
            <pc:docMk/>
            <pc:sldMk cId="4181365263" sldId="266"/>
            <ac:picMk id="5" creationId="{47949806-4258-5AE9-D5F0-7DE01A78F0C7}"/>
          </ac:picMkLst>
        </pc:picChg>
        <pc:picChg chg="add mod ord">
          <ac:chgData name="Petr Shestakov" userId="3346f349d9ff7a9b" providerId="LiveId" clId="{341DE134-4C09-4132-8F29-0008DB0434A0}" dt="2022-05-23T12:06:20.302" v="572" actId="1076"/>
          <ac:picMkLst>
            <pc:docMk/>
            <pc:sldMk cId="4181365263" sldId="266"/>
            <ac:picMk id="6" creationId="{63EEEF24-A27A-46BF-0070-CE09A98C1F96}"/>
          </ac:picMkLst>
        </pc:picChg>
      </pc:sldChg>
      <pc:sldChg chg="modSp mod">
        <pc:chgData name="Petr Shestakov" userId="3346f349d9ff7a9b" providerId="LiveId" clId="{341DE134-4C09-4132-8F29-0008DB0434A0}" dt="2022-05-23T12:07:38.627" v="626" actId="14100"/>
        <pc:sldMkLst>
          <pc:docMk/>
          <pc:sldMk cId="1552639657" sldId="268"/>
        </pc:sldMkLst>
        <pc:spChg chg="mod">
          <ac:chgData name="Petr Shestakov" userId="3346f349d9ff7a9b" providerId="LiveId" clId="{341DE134-4C09-4132-8F29-0008DB0434A0}" dt="2022-05-23T12:07:38.627" v="626" actId="14100"/>
          <ac:spMkLst>
            <pc:docMk/>
            <pc:sldMk cId="1552639657" sldId="268"/>
            <ac:spMk id="2" creationId="{B74A66FA-EBA3-4C8C-919B-5633BCA55034}"/>
          </ac:spMkLst>
        </pc:spChg>
        <pc:spChg chg="mod">
          <ac:chgData name="Petr Shestakov" userId="3346f349d9ff7a9b" providerId="LiveId" clId="{341DE134-4C09-4132-8F29-0008DB0434A0}" dt="2022-05-23T11:57:18.538" v="353" actId="255"/>
          <ac:spMkLst>
            <pc:docMk/>
            <pc:sldMk cId="1552639657" sldId="268"/>
            <ac:spMk id="8" creationId="{70101F0C-5CB8-4E64-963D-8D95734052B0}"/>
          </ac:spMkLst>
        </pc:spChg>
        <pc:spChg chg="mod">
          <ac:chgData name="Petr Shestakov" userId="3346f349d9ff7a9b" providerId="LiveId" clId="{341DE134-4C09-4132-8F29-0008DB0434A0}" dt="2022-05-23T11:57:30.802" v="355" actId="255"/>
          <ac:spMkLst>
            <pc:docMk/>
            <pc:sldMk cId="1552639657" sldId="268"/>
            <ac:spMk id="9" creationId="{434BFA42-FB49-47D2-A073-B87A9558F9B9}"/>
          </ac:spMkLst>
        </pc:spChg>
        <pc:spChg chg="mod">
          <ac:chgData name="Petr Shestakov" userId="3346f349d9ff7a9b" providerId="LiveId" clId="{341DE134-4C09-4132-8F29-0008DB0434A0}" dt="2022-05-23T11:57:23.971" v="354" actId="255"/>
          <ac:spMkLst>
            <pc:docMk/>
            <pc:sldMk cId="1552639657" sldId="268"/>
            <ac:spMk id="32" creationId="{958335E3-030D-4F19-8846-A8D9E8BF3418}"/>
          </ac:spMkLst>
        </pc:spChg>
      </pc:sldChg>
      <pc:sldChg chg="modSp add mod">
        <pc:chgData name="Petr Shestakov" userId="3346f349d9ff7a9b" providerId="LiveId" clId="{341DE134-4C09-4132-8F29-0008DB0434A0}" dt="2022-05-23T12:09:43.408" v="649" actId="1076"/>
        <pc:sldMkLst>
          <pc:docMk/>
          <pc:sldMk cId="2537986550" sldId="269"/>
        </pc:sldMkLst>
        <pc:spChg chg="mod">
          <ac:chgData name="Petr Shestakov" userId="3346f349d9ff7a9b" providerId="LiveId" clId="{341DE134-4C09-4132-8F29-0008DB0434A0}" dt="2022-05-23T12:09:43.408" v="649" actId="1076"/>
          <ac:spMkLst>
            <pc:docMk/>
            <pc:sldMk cId="2537986550" sldId="269"/>
            <ac:spMk id="2" creationId="{C4623BE4-92CC-D07C-22D8-35963C0EB31E}"/>
          </ac:spMkLst>
        </pc:spChg>
      </pc:sldChg>
      <pc:sldChg chg="add del">
        <pc:chgData name="Petr Shestakov" userId="3346f349d9ff7a9b" providerId="LiveId" clId="{341DE134-4C09-4132-8F29-0008DB0434A0}" dt="2022-05-23T12:00:43.546" v="366"/>
        <pc:sldMkLst>
          <pc:docMk/>
          <pc:sldMk cId="617797724" sldId="270"/>
        </pc:sldMkLst>
      </pc:sldChg>
      <pc:sldChg chg="add">
        <pc:chgData name="Petr Shestakov" userId="3346f349d9ff7a9b" providerId="LiveId" clId="{341DE134-4C09-4132-8F29-0008DB0434A0}" dt="2022-05-23T12:00:50.214" v="367"/>
        <pc:sldMkLst>
          <pc:docMk/>
          <pc:sldMk cId="408328631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7DB78-EDFC-4846-B6E2-F77687F9F511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9347-4F5B-430A-B190-E73C4938D7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404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9A194-F1C2-4E9A-BF5F-6DB515DB313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00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47F6-F184-D130-A626-9276BC209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D0849-45E8-9F6D-1DBA-71FFA12B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54E02-9BF2-1671-D31E-292989C9C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93AB3-C62C-5E90-18C0-142417E7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AA818-837E-4966-B938-8E8E337B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64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DDC2-50CD-6465-614D-9D6297486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D07DA-02C6-683F-FC36-755584525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97E2A-324D-3EB1-34CA-48BE01492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AE10B-5DD2-000D-12CF-0A1B2E50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341B5-D79F-431C-F709-B3252190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421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A3D20-BDAB-0E03-EC15-A8B2E64E0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5B4B5-999F-5AF6-2C43-1C42EFE7E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761F9-C2B2-7E49-1C79-CE55C845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F883B-31B4-8F80-A969-313D4494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9906F-2C0A-5E86-E2C2-5B732F9B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169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6079-3DB9-8210-9D09-71CAEAE3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5773B-64F8-8D6C-1505-288B4771B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83C4-A9FA-1971-C510-D3001F49B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02308-2FFF-9539-C8E4-0E6B4B512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BFC89-EE86-1C8C-73CD-EB1C6C2C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75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4213-9454-D9CE-64F3-3C5F7B0D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807ED-4C42-3DD5-D355-1151667EE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7EFE9-DFC9-2FBB-6330-BC221D53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1129-D536-F9CC-D187-3554BAEE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971ED-1D8A-B877-9208-85AA142D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22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E7C2-C482-171F-9673-CD39C9A8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6892B-036E-7A17-4070-7FE9A2711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85C550-E011-7C91-C39B-79458F147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F41EC-E5FE-A37F-1C03-83A65769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F29F-D020-3A37-52BE-DB169375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9BD21-A73C-F8ED-6EFF-7C381B22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42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1F54-7BB9-4CF6-2519-E2AEC628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313B5-4755-DB47-066F-9D575532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02AC3-3B8D-45B2-C6FF-88047B983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7CD07-23EB-5EA6-4588-6BFB5CABB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94593-37FF-5D73-CF19-A3EF67F70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44DD9-22E0-769B-3A52-BF4FB38C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9B4E8-0136-F7BF-7402-899B8401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5A6D2-4E4A-2B0E-B510-C92E364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38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1506F-B209-94EA-2543-A4FF766C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1BE31-DAF8-479E-FAEE-668DDB8B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98B1E-31A5-A015-8152-3B38DFF8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AB01B-55A6-DF11-38D5-FE69D329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17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556397-9FBB-ED15-E906-7B5E87186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4BEFC-6EC9-B1C2-48D5-5FAD7369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F3EF9-414E-6515-318D-B9A2CE63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58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7575-3ECD-1091-A950-7FFB17D6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3EB8-8A8F-9F2F-D80D-B08AAFF8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34837-934B-8E3D-4A27-0FE6271CB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7EF3A-2E18-4585-8545-1811682B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CC098-61C8-A210-B3D2-7AA6C3D1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7A828-46C7-18AB-F166-C6EAAB42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835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B3F29-BC9F-0E76-DFCD-BA0A7777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A56C50-585B-AEA3-B342-371B783BF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F9204-55C8-E03C-B0AF-96C712A6E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9F2F1-3512-1B86-737D-70CD4CEF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BF5D5-DC81-81B3-E181-1F874869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8EC87-1255-C3EE-26A8-B8BF12B0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834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146D1-7B00-707D-6AD3-89F6B828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601CE-ACD5-105A-6889-AE123E0BF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B6567-B208-631A-2DC3-30FD8D258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85434-4F60-4486-8356-83788BCF90C4}" type="datetimeFigureOut">
              <a:rPr lang="en-CA" smtClean="0"/>
              <a:t>2022-05-23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27FFD-C83F-FBE6-53D4-57572A60E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78DA9-44F4-2132-0D5E-2CBF3F348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E9A3-38D9-47F0-B064-B367715A6B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41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2F15D-9632-DD3E-506D-2E0A5C75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C334A-EFDC-1A8C-9937-3AF965528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453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Formation History of the Cheka Pluton of Alkaline Granitoids (Southern Urals)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DD7A2-3D0E-88FF-3EF2-F7BD79252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337" y="5295035"/>
            <a:ext cx="9144000" cy="1132925"/>
          </a:xfrm>
        </p:spPr>
        <p:txBody>
          <a:bodyPr>
            <a:normAutofit lnSpcReduction="10000"/>
          </a:bodyPr>
          <a:lstStyle/>
          <a:p>
            <a:r>
              <a:rPr lang="en-CA" dirty="0"/>
              <a:t> </a:t>
            </a:r>
            <a:r>
              <a:rPr lang="en-CA" sz="2000" dirty="0">
                <a:solidFill>
                  <a:schemeClr val="bg1"/>
                </a:solidFill>
              </a:rPr>
              <a:t>Petr Shestakov, </a:t>
            </a:r>
            <a:r>
              <a:rPr lang="en-CA" sz="2000" dirty="0" err="1">
                <a:solidFill>
                  <a:schemeClr val="bg1"/>
                </a:solidFill>
              </a:rPr>
              <a:t>Alexandr</a:t>
            </a:r>
            <a:r>
              <a:rPr lang="en-CA" sz="2000" dirty="0">
                <a:solidFill>
                  <a:schemeClr val="bg1"/>
                </a:solidFill>
              </a:rPr>
              <a:t> </a:t>
            </a:r>
            <a:r>
              <a:rPr lang="en-CA" sz="2000" dirty="0" err="1">
                <a:solidFill>
                  <a:schemeClr val="bg1"/>
                </a:solidFill>
              </a:rPr>
              <a:t>Tevelev</a:t>
            </a:r>
            <a:r>
              <a:rPr lang="en-CA" sz="2000" dirty="0">
                <a:solidFill>
                  <a:schemeClr val="bg1"/>
                </a:solidFill>
              </a:rPr>
              <a:t>, Natalia </a:t>
            </a:r>
            <a:r>
              <a:rPr lang="en-CA" sz="2000" dirty="0" err="1">
                <a:solidFill>
                  <a:schemeClr val="bg1"/>
                </a:solidFill>
              </a:rPr>
              <a:t>Pravikova</a:t>
            </a:r>
            <a:r>
              <a:rPr lang="en-CA" sz="2000" dirty="0">
                <a:solidFill>
                  <a:schemeClr val="bg1"/>
                </a:solidFill>
              </a:rPr>
              <a:t>, Ekaterina </a:t>
            </a:r>
            <a:r>
              <a:rPr lang="en-CA" sz="2000" dirty="0" err="1">
                <a:solidFill>
                  <a:schemeClr val="bg1"/>
                </a:solidFill>
              </a:rPr>
              <a:t>Volodina</a:t>
            </a:r>
            <a:r>
              <a:rPr lang="en-CA" sz="2000" dirty="0">
                <a:solidFill>
                  <a:schemeClr val="bg1"/>
                </a:solidFill>
              </a:rPr>
              <a:t>, Alexandra </a:t>
            </a:r>
            <a:r>
              <a:rPr lang="en-CA" sz="2000" dirty="0" err="1">
                <a:solidFill>
                  <a:schemeClr val="bg1"/>
                </a:solidFill>
              </a:rPr>
              <a:t>Borisenko</a:t>
            </a:r>
            <a:r>
              <a:rPr lang="en-CA" sz="2000" dirty="0">
                <a:solidFill>
                  <a:schemeClr val="bg1"/>
                </a:solidFill>
              </a:rPr>
              <a:t>, Alexei </a:t>
            </a:r>
            <a:r>
              <a:rPr lang="en-CA" sz="2000" dirty="0" err="1">
                <a:solidFill>
                  <a:schemeClr val="bg1"/>
                </a:solidFill>
              </a:rPr>
              <a:t>Kazansky</a:t>
            </a:r>
            <a:r>
              <a:rPr lang="en-CA" sz="2000" dirty="0">
                <a:solidFill>
                  <a:schemeClr val="bg1"/>
                </a:solidFill>
              </a:rPr>
              <a:t>, and </a:t>
            </a:r>
            <a:r>
              <a:rPr lang="en-CA" sz="2000" dirty="0" err="1">
                <a:solidFill>
                  <a:schemeClr val="bg1"/>
                </a:solidFill>
              </a:rPr>
              <a:t>Egor</a:t>
            </a:r>
            <a:r>
              <a:rPr lang="en-CA" sz="2000" dirty="0">
                <a:solidFill>
                  <a:schemeClr val="bg1"/>
                </a:solidFill>
              </a:rPr>
              <a:t> </a:t>
            </a:r>
            <a:r>
              <a:rPr lang="en-CA" sz="2000" dirty="0" err="1">
                <a:solidFill>
                  <a:schemeClr val="bg1"/>
                </a:solidFill>
              </a:rPr>
              <a:t>Koptev</a:t>
            </a:r>
            <a:r>
              <a:rPr lang="en-CA" sz="2000" dirty="0">
                <a:solidFill>
                  <a:schemeClr val="bg1"/>
                </a:solidFill>
              </a:rPr>
              <a:t> </a:t>
            </a:r>
          </a:p>
          <a:p>
            <a:r>
              <a:rPr lang="en-CA" b="1" dirty="0">
                <a:solidFill>
                  <a:schemeClr val="bg1"/>
                </a:solidFill>
              </a:rPr>
              <a:t>Lomonosov Moscow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2338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3BE4-92CC-D07C-22D8-35963C0E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88" y="446606"/>
            <a:ext cx="10339812" cy="757505"/>
          </a:xfrm>
        </p:spPr>
        <p:txBody>
          <a:bodyPr>
            <a:normAutofit/>
          </a:bodyPr>
          <a:lstStyle/>
          <a:p>
            <a:r>
              <a:rPr lang="en-CA" sz="3600" dirty="0"/>
              <a:t>Study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4BB2C-75FD-2C07-E059-63BB4FE5F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Identify </a:t>
            </a:r>
            <a:r>
              <a:rPr lang="en-CA" dirty="0" err="1"/>
              <a:t>paleostress</a:t>
            </a:r>
            <a:r>
              <a:rPr lang="en-CA" dirty="0"/>
              <a:t> directions through analysis of fracture patterns </a:t>
            </a:r>
          </a:p>
          <a:p>
            <a:r>
              <a:rPr lang="en-CA" dirty="0"/>
              <a:t>Identify magma flow direction through application of </a:t>
            </a:r>
            <a:r>
              <a:rPr lang="en-CA" dirty="0" err="1"/>
              <a:t>petromagnetic</a:t>
            </a:r>
            <a:r>
              <a:rPr lang="en-CA" dirty="0"/>
              <a:t> method</a:t>
            </a:r>
          </a:p>
          <a:p>
            <a:r>
              <a:rPr lang="en-CA" dirty="0"/>
              <a:t>Develop a deformation model for the Cheka pluton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b="1" u="sng" dirty="0"/>
              <a:t>Materials used:</a:t>
            </a:r>
          </a:p>
          <a:p>
            <a:r>
              <a:rPr lang="en-CA" sz="2400" dirty="0"/>
              <a:t>180 fractures measurements from 5 locations</a:t>
            </a:r>
          </a:p>
          <a:p>
            <a:r>
              <a:rPr lang="en-CA" sz="2400" dirty="0"/>
              <a:t>64 core samples for the </a:t>
            </a:r>
            <a:r>
              <a:rPr lang="en-CA" sz="2400" dirty="0" err="1"/>
              <a:t>petromagnetic</a:t>
            </a:r>
            <a:r>
              <a:rPr lang="en-CA" sz="2400" dirty="0"/>
              <a:t> study from 6 locations</a:t>
            </a:r>
          </a:p>
          <a:p>
            <a:r>
              <a:rPr lang="en-CA" sz="2400" dirty="0"/>
              <a:t>Complementary satellite and aerial images</a:t>
            </a:r>
          </a:p>
        </p:txBody>
      </p:sp>
    </p:spTree>
    <p:extLst>
      <p:ext uri="{BB962C8B-B14F-4D97-AF65-F5344CB8AC3E}">
        <p14:creationId xmlns:p14="http://schemas.microsoft.com/office/powerpoint/2010/main" val="253798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93FA-DD8B-48C7-94C6-E21916B1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3" y="300997"/>
            <a:ext cx="10144293" cy="907312"/>
          </a:xfrm>
        </p:spPr>
        <p:txBody>
          <a:bodyPr>
            <a:normAutofit/>
          </a:bodyPr>
          <a:lstStyle/>
          <a:p>
            <a:r>
              <a:rPr lang="en-CA" sz="3600" dirty="0">
                <a:cs typeface="Times New Roman" panose="02020603050405020304" pitchFamily="18" charset="0"/>
              </a:rPr>
              <a:t>Location of the Cheka pluton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569EF84-2BDD-4346-AB16-7B175B054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45" y="231435"/>
            <a:ext cx="2946474" cy="639513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5AC600F-FDC4-473D-AABA-0BC302EFC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70" y="1690688"/>
            <a:ext cx="6423820" cy="48021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A186B39-0ECD-40FC-BABD-68AB54543A93}"/>
              </a:ext>
            </a:extLst>
          </p:cNvPr>
          <p:cNvSpPr/>
          <p:nvPr/>
        </p:nvSpPr>
        <p:spPr>
          <a:xfrm>
            <a:off x="9911012" y="5530661"/>
            <a:ext cx="470780" cy="47983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6F5269-3270-46C7-8DC1-E9A3359F8F06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872990" y="1690688"/>
            <a:ext cx="2273412" cy="383997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7FB406-B70C-4E44-86E7-287B05E3AF50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7771820" y="6010495"/>
            <a:ext cx="2374582" cy="4823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BA6D6BE-F605-4F13-B18B-AC6B4A8DE68F}"/>
              </a:ext>
            </a:extLst>
          </p:cNvPr>
          <p:cNvSpPr/>
          <p:nvPr/>
        </p:nvSpPr>
        <p:spPr>
          <a:xfrm>
            <a:off x="4425690" y="4091781"/>
            <a:ext cx="470780" cy="4798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3F9DE9EA-F2E7-4814-ADC2-E2977116E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2" y="2414711"/>
            <a:ext cx="3239140" cy="335413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6853DD-E483-4002-BFE0-30D0DD5447A6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524374" y="2411711"/>
            <a:ext cx="1136706" cy="16800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C28563-71C5-4F83-8F86-FC795667BA01}"/>
              </a:ext>
            </a:extLst>
          </p:cNvPr>
          <p:cNvCxnSpPr>
            <a:cxnSpLocks/>
            <a:endCxn id="15" idx="4"/>
          </p:cNvCxnSpPr>
          <p:nvPr/>
        </p:nvCxnSpPr>
        <p:spPr>
          <a:xfrm flipV="1">
            <a:off x="3534688" y="4571615"/>
            <a:ext cx="1126392" cy="11972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05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21076-F7B5-41FB-9AA3-821EB1CA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29"/>
            <a:ext cx="5997166" cy="925472"/>
          </a:xfrm>
        </p:spPr>
        <p:txBody>
          <a:bodyPr>
            <a:normAutofit/>
          </a:bodyPr>
          <a:lstStyle/>
          <a:p>
            <a:r>
              <a:rPr lang="en-CA" sz="3600" dirty="0">
                <a:cs typeface="Times New Roman" panose="02020603050405020304" pitchFamily="18" charset="0"/>
              </a:rPr>
              <a:t>Major fractures</a:t>
            </a:r>
          </a:p>
        </p:txBody>
      </p:sp>
      <p:pic>
        <p:nvPicPr>
          <p:cNvPr id="5" name="Picture 4" descr="A picture containing outdoor, ground, grass, nature&#10;&#10;Description automatically generated">
            <a:extLst>
              <a:ext uri="{FF2B5EF4-FFF2-40B4-BE49-F238E27FC236}">
                <a16:creationId xmlns:a16="http://schemas.microsoft.com/office/drawing/2014/main" id="{74FC9409-2D03-4D1C-AF88-D2CCA2EA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28" y="216664"/>
            <a:ext cx="4924376" cy="29184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5BD7A775-5585-4FC9-AFF6-88BC16DF8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28" y="3610958"/>
            <a:ext cx="4924375" cy="27699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A picture containing outdoor, water sport, sport&#10;&#10;Description automatically generated">
            <a:extLst>
              <a:ext uri="{FF2B5EF4-FFF2-40B4-BE49-F238E27FC236}">
                <a16:creationId xmlns:a16="http://schemas.microsoft.com/office/drawing/2014/main" id="{237E7808-D057-4855-8F29-892538A3E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1645"/>
            <a:ext cx="5489466" cy="43225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D8B337-5F4C-4FFB-BC7D-21E29C0B3BA3}"/>
              </a:ext>
            </a:extLst>
          </p:cNvPr>
          <p:cNvCxnSpPr/>
          <p:nvPr/>
        </p:nvCxnSpPr>
        <p:spPr>
          <a:xfrm flipH="1">
            <a:off x="8866909" y="683491"/>
            <a:ext cx="2124364" cy="2170545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780149-874B-4948-9E4C-EF0AA6CEA6ED}"/>
              </a:ext>
            </a:extLst>
          </p:cNvPr>
          <p:cNvCxnSpPr/>
          <p:nvPr/>
        </p:nvCxnSpPr>
        <p:spPr>
          <a:xfrm flipH="1">
            <a:off x="9144000" y="4100945"/>
            <a:ext cx="1062182" cy="2045926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FABA1C-C4E9-46D0-9F8A-504139D2DD4F}"/>
              </a:ext>
            </a:extLst>
          </p:cNvPr>
          <p:cNvSpPr txBox="1"/>
          <p:nvPr/>
        </p:nvSpPr>
        <p:spPr>
          <a:xfrm>
            <a:off x="1412335" y="5920393"/>
            <a:ext cx="417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cs typeface="Times New Roman" panose="02020603050405020304" pitchFamily="18" charset="0"/>
              </a:rPr>
              <a:t>Major fractures of the Cheka pluton </a:t>
            </a:r>
            <a:r>
              <a:rPr lang="en-CA" dirty="0">
                <a:cs typeface="Times New Roman" panose="02020603050405020304" pitchFamily="18" charset="0"/>
              </a:rPr>
              <a:t>(satellite image provided by Geoportal)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32DC1-24E5-4123-9288-9C87705C872B}"/>
              </a:ext>
            </a:extLst>
          </p:cNvPr>
          <p:cNvSpPr txBox="1"/>
          <p:nvPr/>
        </p:nvSpPr>
        <p:spPr>
          <a:xfrm>
            <a:off x="7650751" y="3135087"/>
            <a:ext cx="378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cs typeface="Times New Roman" panose="02020603050405020304" pitchFamily="18" charset="0"/>
              </a:rPr>
              <a:t>Major fracture</a:t>
            </a:r>
            <a:r>
              <a:rPr lang="ru-RU" dirty="0">
                <a:cs typeface="Times New Roman" panose="02020603050405020304" pitchFamily="18" charset="0"/>
              </a:rPr>
              <a:t> (</a:t>
            </a:r>
            <a:r>
              <a:rPr lang="en-CA" dirty="0">
                <a:cs typeface="Times New Roman" panose="02020603050405020304" pitchFamily="18" charset="0"/>
              </a:rPr>
              <a:t>facing west</a:t>
            </a:r>
            <a:r>
              <a:rPr lang="ru-RU" dirty="0">
                <a:cs typeface="Times New Roman" panose="02020603050405020304" pitchFamily="18" charset="0"/>
              </a:rPr>
              <a:t>)</a:t>
            </a:r>
            <a:endParaRPr lang="en-CA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9AB33-2044-4EDD-A919-0FB664BA930C}"/>
              </a:ext>
            </a:extLst>
          </p:cNvPr>
          <p:cNvSpPr txBox="1"/>
          <p:nvPr/>
        </p:nvSpPr>
        <p:spPr>
          <a:xfrm>
            <a:off x="7650751" y="6380919"/>
            <a:ext cx="378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cs typeface="Times New Roman" panose="02020603050405020304" pitchFamily="18" charset="0"/>
              </a:rPr>
              <a:t>Major fracture</a:t>
            </a:r>
            <a:r>
              <a:rPr lang="ru-RU" dirty="0">
                <a:cs typeface="Times New Roman" panose="02020603050405020304" pitchFamily="18" charset="0"/>
              </a:rPr>
              <a:t> (</a:t>
            </a:r>
            <a:r>
              <a:rPr lang="en-CA" dirty="0">
                <a:cs typeface="Times New Roman" panose="02020603050405020304" pitchFamily="18" charset="0"/>
              </a:rPr>
              <a:t>facing north</a:t>
            </a:r>
            <a:r>
              <a:rPr lang="ru-RU" dirty="0">
                <a:cs typeface="Times New Roman" panose="02020603050405020304" pitchFamily="18" charset="0"/>
              </a:rPr>
              <a:t>)</a:t>
            </a:r>
            <a:endParaRPr lang="en-CA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1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1541D-DA93-4F10-B327-50F52A01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986"/>
          </a:xfrm>
        </p:spPr>
        <p:txBody>
          <a:bodyPr>
            <a:normAutofit/>
          </a:bodyPr>
          <a:lstStyle/>
          <a:p>
            <a:pPr algn="ctr"/>
            <a:r>
              <a:rPr lang="en-CA" sz="3600" dirty="0" err="1">
                <a:cs typeface="Times New Roman" panose="02020603050405020304" pitchFamily="18" charset="0"/>
              </a:rPr>
              <a:t>Prototectonic</a:t>
            </a:r>
            <a:r>
              <a:rPr lang="en-CA" sz="3600" dirty="0">
                <a:cs typeface="Times New Roman" panose="02020603050405020304" pitchFamily="18" charset="0"/>
              </a:rPr>
              <a:t> fracture separation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59E9C5A-D29A-4437-876D-DB981A4C8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3" y="1905140"/>
            <a:ext cx="4009178" cy="3357562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434EB6AE-700A-41D3-A2AA-74C0BE1A0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54" y="1902850"/>
            <a:ext cx="3832094" cy="323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5D139-CE1B-4EBA-A705-61E8A1895092}"/>
              </a:ext>
            </a:extLst>
          </p:cNvPr>
          <p:cNvSpPr txBox="1"/>
          <p:nvPr/>
        </p:nvSpPr>
        <p:spPr>
          <a:xfrm>
            <a:off x="838200" y="5377409"/>
            <a:ext cx="277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err="1">
                <a:cs typeface="Times New Roman" panose="02020603050405020304" pitchFamily="18" charset="0"/>
              </a:rPr>
              <a:t>Prototectonic</a:t>
            </a:r>
            <a:r>
              <a:rPr lang="en-CA" sz="2000" dirty="0">
                <a:cs typeface="Times New Roman" panose="02020603050405020304" pitchFamily="18" charset="0"/>
              </a:rPr>
              <a:t> fracture poles at locations 701 and 702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B43E9-A7F4-47EE-BCEF-F6A6A6BF3F01}"/>
              </a:ext>
            </a:extLst>
          </p:cNvPr>
          <p:cNvSpPr txBox="1"/>
          <p:nvPr/>
        </p:nvSpPr>
        <p:spPr>
          <a:xfrm>
            <a:off x="7823640" y="5238910"/>
            <a:ext cx="320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err="1">
                <a:cs typeface="Times New Roman" panose="02020603050405020304" pitchFamily="18" charset="0"/>
              </a:rPr>
              <a:t>Prototectonic</a:t>
            </a:r>
            <a:r>
              <a:rPr lang="en-CA" sz="2000" dirty="0">
                <a:cs typeface="Times New Roman" panose="02020603050405020304" pitchFamily="18" charset="0"/>
              </a:rPr>
              <a:t> fractures at all locations (poles)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65E6851-C31D-4543-ACF3-4B6CC685A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35" y="2508647"/>
            <a:ext cx="2039942" cy="2079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30B2F-499A-42EC-ADDD-BC541249700C}"/>
              </a:ext>
            </a:extLst>
          </p:cNvPr>
          <p:cNvSpPr txBox="1"/>
          <p:nvPr/>
        </p:nvSpPr>
        <p:spPr>
          <a:xfrm>
            <a:off x="4493931" y="4616371"/>
            <a:ext cx="320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err="1">
                <a:cs typeface="Times New Roman" panose="02020603050405020304" pitchFamily="18" charset="0"/>
              </a:rPr>
              <a:t>Prototectonic</a:t>
            </a:r>
            <a:r>
              <a:rPr lang="en-CA" sz="2000" dirty="0">
                <a:cs typeface="Times New Roman" panose="02020603050405020304" pitchFamily="18" charset="0"/>
              </a:rPr>
              <a:t> fractures at locations 701 and 702 (planes)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4DE28-BDD8-483F-BF26-EB2FAD80D6C0}"/>
              </a:ext>
            </a:extLst>
          </p:cNvPr>
          <p:cNvSpPr txBox="1"/>
          <p:nvPr/>
        </p:nvSpPr>
        <p:spPr>
          <a:xfrm>
            <a:off x="9938394" y="2921131"/>
            <a:ext cx="40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L 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76562A-0CAE-4A74-BC0D-72B11A627EC4}"/>
              </a:ext>
            </a:extLst>
          </p:cNvPr>
          <p:cNvSpPr txBox="1"/>
          <p:nvPr/>
        </p:nvSpPr>
        <p:spPr>
          <a:xfrm>
            <a:off x="9019309" y="2308592"/>
            <a:ext cx="40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Q 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D2BEC-505C-431A-AC6A-B84412627CF4}"/>
              </a:ext>
            </a:extLst>
          </p:cNvPr>
          <p:cNvSpPr txBox="1"/>
          <p:nvPr/>
        </p:nvSpPr>
        <p:spPr>
          <a:xfrm>
            <a:off x="9425709" y="4308264"/>
            <a:ext cx="40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S 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3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66FA-EBA3-4C8C-919B-5633BCA5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455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cs typeface="Times New Roman" panose="02020603050405020304" pitchFamily="18" charset="0"/>
              </a:rPr>
              <a:t>Tectonic fractures separation and analysis</a:t>
            </a:r>
          </a:p>
        </p:txBody>
      </p:sp>
      <p:pic>
        <p:nvPicPr>
          <p:cNvPr id="5" name="Picture 4" descr="Schematic&#10;&#10;Description automatically generated">
            <a:extLst>
              <a:ext uri="{FF2B5EF4-FFF2-40B4-BE49-F238E27FC236}">
                <a16:creationId xmlns:a16="http://schemas.microsoft.com/office/drawing/2014/main" id="{6EEA8527-CE41-4F20-9CEA-5B0B77366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4" y="2257135"/>
            <a:ext cx="3387196" cy="288523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8D5954-46F5-41E4-94AD-AAC18045A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96" y="2088710"/>
            <a:ext cx="3327697" cy="3196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101F0C-5CB8-4E64-963D-8D95734052B0}"/>
              </a:ext>
            </a:extLst>
          </p:cNvPr>
          <p:cNvSpPr txBox="1"/>
          <p:nvPr/>
        </p:nvSpPr>
        <p:spPr>
          <a:xfrm>
            <a:off x="398301" y="5337097"/>
            <a:ext cx="320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cs typeface="Times New Roman" panose="02020603050405020304" pitchFamily="18" charset="0"/>
              </a:rPr>
              <a:t>Tectonic fractures at all locations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BFA42-FB49-47D2-A073-B87A9558F9B9}"/>
              </a:ext>
            </a:extLst>
          </p:cNvPr>
          <p:cNvSpPr txBox="1"/>
          <p:nvPr/>
        </p:nvSpPr>
        <p:spPr>
          <a:xfrm>
            <a:off x="8019775" y="5620049"/>
            <a:ext cx="320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cs typeface="Times New Roman" panose="02020603050405020304" pitchFamily="18" charset="0"/>
              </a:rPr>
              <a:t>Analysis of tectonic fractures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CEC6F61D-0C1E-4EBD-9659-4F92C21DC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91" y="2214107"/>
            <a:ext cx="3039593" cy="30712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D79B2-8FC4-4FD5-8B54-A1AB5324FB3F}"/>
              </a:ext>
            </a:extLst>
          </p:cNvPr>
          <p:cNvCxnSpPr/>
          <p:nvPr/>
        </p:nvCxnSpPr>
        <p:spPr>
          <a:xfrm>
            <a:off x="4738513" y="2580238"/>
            <a:ext cx="2087800" cy="235390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53C2D5-F45E-4A09-A409-7FB04B61A1BA}"/>
              </a:ext>
            </a:extLst>
          </p:cNvPr>
          <p:cNvCxnSpPr>
            <a:cxnSpLocks/>
          </p:cNvCxnSpPr>
          <p:nvPr/>
        </p:nvCxnSpPr>
        <p:spPr>
          <a:xfrm>
            <a:off x="5608979" y="2299033"/>
            <a:ext cx="320215" cy="2916309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2B61DD-B817-4ECC-8DF7-2798FFD6C457}"/>
              </a:ext>
            </a:extLst>
          </p:cNvPr>
          <p:cNvCxnSpPr>
            <a:cxnSpLocks/>
          </p:cNvCxnSpPr>
          <p:nvPr/>
        </p:nvCxnSpPr>
        <p:spPr>
          <a:xfrm flipH="1">
            <a:off x="4971081" y="2471790"/>
            <a:ext cx="1542398" cy="273588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BC474E-1D6F-427D-BFDC-BE582D5FFFDA}"/>
              </a:ext>
            </a:extLst>
          </p:cNvPr>
          <p:cNvCxnSpPr/>
          <p:nvPr/>
        </p:nvCxnSpPr>
        <p:spPr>
          <a:xfrm>
            <a:off x="4249291" y="3325091"/>
            <a:ext cx="3121327" cy="877454"/>
          </a:xfrm>
          <a:prstGeom prst="line">
            <a:avLst/>
          </a:prstGeom>
          <a:ln w="158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AEC6D13-0158-4CFC-BD1C-990F0D0F3A7A}"/>
              </a:ext>
            </a:extLst>
          </p:cNvPr>
          <p:cNvSpPr txBox="1"/>
          <p:nvPr/>
        </p:nvSpPr>
        <p:spPr>
          <a:xfrm>
            <a:off x="6580966" y="2156682"/>
            <a:ext cx="32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C327C0-0CB6-4C54-B4D0-D3EED000D758}"/>
              </a:ext>
            </a:extLst>
          </p:cNvPr>
          <p:cNvSpPr txBox="1"/>
          <p:nvPr/>
        </p:nvSpPr>
        <p:spPr>
          <a:xfrm>
            <a:off x="7310698" y="3849945"/>
            <a:ext cx="46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5B3D46-FDBD-4C34-94EE-0E95012759CB}"/>
              </a:ext>
            </a:extLst>
          </p:cNvPr>
          <p:cNvSpPr txBox="1"/>
          <p:nvPr/>
        </p:nvSpPr>
        <p:spPr>
          <a:xfrm>
            <a:off x="5372185" y="2017532"/>
            <a:ext cx="37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CB4D12-A710-421C-8E32-DA15F856F306}"/>
              </a:ext>
            </a:extLst>
          </p:cNvPr>
          <p:cNvSpPr txBox="1"/>
          <p:nvPr/>
        </p:nvSpPr>
        <p:spPr>
          <a:xfrm>
            <a:off x="4438542" y="2199678"/>
            <a:ext cx="37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P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3E48897-DCD6-4193-AFD5-4842333085CA}"/>
              </a:ext>
            </a:extLst>
          </p:cNvPr>
          <p:cNvSpPr/>
          <p:nvPr/>
        </p:nvSpPr>
        <p:spPr>
          <a:xfrm rot="13006392">
            <a:off x="7654302" y="2472323"/>
            <a:ext cx="712743" cy="220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9026235-AC69-4F39-B3C6-FCB2AA01F872}"/>
              </a:ext>
            </a:extLst>
          </p:cNvPr>
          <p:cNvSpPr/>
          <p:nvPr/>
        </p:nvSpPr>
        <p:spPr>
          <a:xfrm rot="2151545">
            <a:off x="10941026" y="4609209"/>
            <a:ext cx="712743" cy="220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91A322A-6B6B-46E9-92C5-41DDA47DC5CF}"/>
              </a:ext>
            </a:extLst>
          </p:cNvPr>
          <p:cNvSpPr/>
          <p:nvPr/>
        </p:nvSpPr>
        <p:spPr>
          <a:xfrm rot="8146632">
            <a:off x="10700833" y="2375366"/>
            <a:ext cx="712743" cy="220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63BD778-48E7-4AA9-A018-9D4FC83BD783}"/>
              </a:ext>
            </a:extLst>
          </p:cNvPr>
          <p:cNvSpPr/>
          <p:nvPr/>
        </p:nvSpPr>
        <p:spPr>
          <a:xfrm rot="19036372">
            <a:off x="7788538" y="4955546"/>
            <a:ext cx="712743" cy="220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A9FD01-0D72-4CF7-BF21-0E3F25718B9D}"/>
              </a:ext>
            </a:extLst>
          </p:cNvPr>
          <p:cNvSpPr txBox="1"/>
          <p:nvPr/>
        </p:nvSpPr>
        <p:spPr>
          <a:xfrm>
            <a:off x="8259183" y="4936987"/>
            <a:ext cx="64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CA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1F615A-C09E-4E53-8ADA-2930BDDB4F13}"/>
              </a:ext>
            </a:extLst>
          </p:cNvPr>
          <p:cNvSpPr txBox="1"/>
          <p:nvPr/>
        </p:nvSpPr>
        <p:spPr>
          <a:xfrm>
            <a:off x="11300897" y="4221599"/>
            <a:ext cx="64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8335E3-030D-4F19-8846-A8D9E8BF3418}"/>
              </a:ext>
            </a:extLst>
          </p:cNvPr>
          <p:cNvSpPr txBox="1"/>
          <p:nvPr/>
        </p:nvSpPr>
        <p:spPr>
          <a:xfrm>
            <a:off x="4209038" y="5337097"/>
            <a:ext cx="320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cs typeface="Times New Roman" panose="02020603050405020304" pitchFamily="18" charset="0"/>
              </a:rPr>
              <a:t>Separation of dominant plane orientations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39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FF83-EBC4-B716-3B15-4BCFA25C9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936"/>
            <a:ext cx="12192000" cy="666750"/>
          </a:xfrm>
        </p:spPr>
        <p:txBody>
          <a:bodyPr>
            <a:normAutofit/>
          </a:bodyPr>
          <a:lstStyle/>
          <a:p>
            <a:pPr algn="ctr"/>
            <a:r>
              <a:rPr lang="en-CA" sz="3600" dirty="0" err="1"/>
              <a:t>Petromagnetic</a:t>
            </a:r>
            <a:r>
              <a:rPr lang="en-CA" sz="3600" dirty="0"/>
              <a:t> studies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92F7467-37A8-8336-B1AB-2E77C04F5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08" y="2730136"/>
            <a:ext cx="2632473" cy="2526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4615D-3F02-E231-C9FC-304533450144}"/>
              </a:ext>
            </a:extLst>
          </p:cNvPr>
          <p:cNvSpPr txBox="1"/>
          <p:nvPr/>
        </p:nvSpPr>
        <p:spPr>
          <a:xfrm>
            <a:off x="7242393" y="6048901"/>
            <a:ext cx="4785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>
                <a:effectLst/>
                <a:ea typeface="Calibri" panose="020F0502020204030204" pitchFamily="34" charset="0"/>
              </a:rPr>
              <a:t>Petromagnetic</a:t>
            </a:r>
            <a:r>
              <a:rPr lang="en-CA" b="1" dirty="0">
                <a:effectLst/>
                <a:ea typeface="Calibri" panose="020F0502020204030204" pitchFamily="34" charset="0"/>
              </a:rPr>
              <a:t> study results</a:t>
            </a:r>
            <a:endParaRPr lang="ru-RU" dirty="0">
              <a:ea typeface="Calibri" panose="020F0502020204030204" pitchFamily="34" charset="0"/>
            </a:endParaRPr>
          </a:p>
          <a:p>
            <a:pPr algn="ctr"/>
            <a:r>
              <a:rPr lang="en-CA" sz="1600" dirty="0">
                <a:ea typeface="Calibri" panose="020F0502020204030204" pitchFamily="34" charset="0"/>
              </a:rPr>
              <a:t>(</a:t>
            </a:r>
            <a:r>
              <a:rPr lang="en-CA" sz="1600" dirty="0" err="1">
                <a:ea typeface="Calibri" panose="020F0502020204030204" pitchFamily="34" charset="0"/>
              </a:rPr>
              <a:t>Anisoft</a:t>
            </a:r>
            <a:r>
              <a:rPr lang="en-CA" sz="1600" dirty="0">
                <a:ea typeface="Calibri" panose="020F0502020204030204" pitchFamily="34" charset="0"/>
              </a:rPr>
              <a:t> 5.1 software; s</a:t>
            </a:r>
            <a:r>
              <a:rPr lang="en-CA" sz="1600" dirty="0">
                <a:effectLst/>
                <a:ea typeface="Calibri" panose="020F0502020204030204" pitchFamily="34" charset="0"/>
              </a:rPr>
              <a:t>atellite image from “Geoportal”)</a:t>
            </a:r>
            <a:endParaRPr lang="en-CA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AE043-A571-946E-D342-DDEAC89356AB}"/>
              </a:ext>
            </a:extLst>
          </p:cNvPr>
          <p:cNvSpPr txBox="1"/>
          <p:nvPr/>
        </p:nvSpPr>
        <p:spPr>
          <a:xfrm>
            <a:off x="7352079" y="2045778"/>
            <a:ext cx="46760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effectLst/>
                <a:ea typeface="Calibri" panose="020F0502020204030204" pitchFamily="34" charset="0"/>
              </a:rPr>
              <a:t>Raw </a:t>
            </a:r>
            <a:r>
              <a:rPr lang="en-CA" b="1" dirty="0" err="1">
                <a:effectLst/>
                <a:ea typeface="Calibri" panose="020F0502020204030204" pitchFamily="34" charset="0"/>
              </a:rPr>
              <a:t>petromagnetic</a:t>
            </a:r>
            <a:r>
              <a:rPr lang="en-CA" b="1" dirty="0">
                <a:effectLst/>
                <a:ea typeface="Calibri" panose="020F0502020204030204" pitchFamily="34" charset="0"/>
              </a:rPr>
              <a:t> study results</a:t>
            </a:r>
            <a:endParaRPr lang="ru-RU" b="1" dirty="0">
              <a:ea typeface="Calibri" panose="020F0502020204030204" pitchFamily="34" charset="0"/>
            </a:endParaRPr>
          </a:p>
          <a:p>
            <a:pPr algn="ctr"/>
            <a:r>
              <a:rPr lang="en-CA" sz="1600" dirty="0">
                <a:ea typeface="Calibri" panose="020F0502020204030204" pitchFamily="34" charset="0"/>
              </a:rPr>
              <a:t>(</a:t>
            </a:r>
            <a:r>
              <a:rPr lang="en-CA" sz="1600" dirty="0" err="1">
                <a:ea typeface="Calibri" panose="020F0502020204030204" pitchFamily="34" charset="0"/>
              </a:rPr>
              <a:t>Anisoft</a:t>
            </a:r>
            <a:r>
              <a:rPr lang="en-CA" sz="1600" dirty="0">
                <a:ea typeface="Calibri" panose="020F0502020204030204" pitchFamily="34" charset="0"/>
              </a:rPr>
              <a:t> 5.1 software)</a:t>
            </a:r>
            <a:endParaRPr lang="en-CA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CCE27-D13E-7EAC-959B-A409AF823451}"/>
              </a:ext>
            </a:extLst>
          </p:cNvPr>
          <p:cNvSpPr txBox="1"/>
          <p:nvPr/>
        </p:nvSpPr>
        <p:spPr>
          <a:xfrm>
            <a:off x="324558" y="944390"/>
            <a:ext cx="636595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Magma flow orientation - </a:t>
            </a:r>
            <a:r>
              <a:rPr lang="ru-RU" dirty="0"/>
              <a:t>35,7°</a:t>
            </a:r>
            <a:r>
              <a:rPr lang="en-CA" dirty="0"/>
              <a:t> (based on</a:t>
            </a:r>
            <a:r>
              <a:rPr lang="ru-RU" dirty="0"/>
              <a:t> </a:t>
            </a:r>
            <a:r>
              <a:rPr lang="en-CA" dirty="0" err="1"/>
              <a:t>Kmax</a:t>
            </a:r>
            <a:r>
              <a:rPr lang="en-CA" dirty="0"/>
              <a:t> </a:t>
            </a:r>
            <a:r>
              <a:rPr lang="ru-RU" dirty="0"/>
              <a:t>и </a:t>
            </a:r>
            <a:r>
              <a:rPr lang="en-CA" dirty="0" err="1"/>
              <a:t>Kmin</a:t>
            </a:r>
            <a:r>
              <a:rPr lang="en-CA" dirty="0"/>
              <a:t> axis)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All locations have similar results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2B22466D-FB73-02D3-9D21-B302109D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32" y="1122800"/>
            <a:ext cx="4035507" cy="844641"/>
          </a:xfrm>
          <a:prstGeom prst="rect">
            <a:avLst/>
          </a:prstGeom>
        </p:spPr>
      </p:pic>
      <p:pic>
        <p:nvPicPr>
          <p:cNvPr id="13" name="Picture 12" descr="Diagram, map&#10;&#10;Description automatically generated">
            <a:extLst>
              <a:ext uri="{FF2B5EF4-FFF2-40B4-BE49-F238E27FC236}">
                <a16:creationId xmlns:a16="http://schemas.microsoft.com/office/drawing/2014/main" id="{3C3E0B07-BE81-8F28-4C68-159E275B0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8" y="2100230"/>
            <a:ext cx="6701976" cy="44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8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8F90-A47D-76FC-F6BA-1DE313C4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80" y="0"/>
            <a:ext cx="6699564" cy="600075"/>
          </a:xfrm>
        </p:spPr>
        <p:txBody>
          <a:bodyPr>
            <a:normAutofit/>
          </a:bodyPr>
          <a:lstStyle/>
          <a:p>
            <a:r>
              <a:rPr lang="en-CA" sz="3600" dirty="0"/>
              <a:t>Conclusion: Deformation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A90A6-2105-738D-AADB-CB55F9E8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789788"/>
            <a:ext cx="5838825" cy="19202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2000" b="1" dirty="0"/>
              <a:t>Fracture types identified as S, Q and</a:t>
            </a:r>
            <a:r>
              <a:rPr lang="ru-RU" sz="2000" b="1" dirty="0"/>
              <a:t> </a:t>
            </a:r>
            <a:r>
              <a:rPr lang="en-CA" sz="2000" b="1" dirty="0"/>
              <a:t>L </a:t>
            </a:r>
            <a:r>
              <a:rPr lang="en-CA" sz="2000" dirty="0"/>
              <a:t>(based on the direction of magma flow)</a:t>
            </a:r>
          </a:p>
          <a:p>
            <a:pPr>
              <a:lnSpc>
                <a:spcPct val="100000"/>
              </a:lnSpc>
            </a:pPr>
            <a:r>
              <a:rPr lang="en-CA" sz="2000" b="1" dirty="0"/>
              <a:t>Orientation of compression</a:t>
            </a:r>
            <a:r>
              <a:rPr lang="ru-RU" sz="2000" b="1" dirty="0"/>
              <a:t> (39°) </a:t>
            </a:r>
            <a:r>
              <a:rPr lang="en-CA" sz="2000" b="1" dirty="0"/>
              <a:t>and magma flow </a:t>
            </a:r>
            <a:r>
              <a:rPr lang="ru-RU" sz="2000" b="1" dirty="0"/>
              <a:t>(36°) </a:t>
            </a:r>
            <a:r>
              <a:rPr lang="en-CA" sz="2000" b="1" dirty="0"/>
              <a:t>are almost identical</a:t>
            </a:r>
          </a:p>
          <a:p>
            <a:pPr>
              <a:lnSpc>
                <a:spcPct val="100000"/>
              </a:lnSpc>
            </a:pPr>
            <a:r>
              <a:rPr lang="en-CA" sz="2000" b="1" dirty="0"/>
              <a:t>Deformation model </a:t>
            </a:r>
            <a:r>
              <a:rPr lang="en-CA" sz="2000" dirty="0"/>
              <a:t>was created</a:t>
            </a:r>
            <a:endParaRPr lang="ru-RU" sz="2000" dirty="0"/>
          </a:p>
          <a:p>
            <a:endParaRPr lang="en-CA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F65C8-3A85-514F-0D27-AF58F1D264F1}"/>
              </a:ext>
            </a:extLst>
          </p:cNvPr>
          <p:cNvSpPr txBox="1"/>
          <p:nvPr/>
        </p:nvSpPr>
        <p:spPr>
          <a:xfrm>
            <a:off x="6096000" y="6071214"/>
            <a:ext cx="59626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effectLst/>
                <a:ea typeface="Calibri" panose="020F0502020204030204" pitchFamily="34" charset="0"/>
              </a:rPr>
              <a:t>Deformation model of the Cheka pluton</a:t>
            </a:r>
          </a:p>
          <a:p>
            <a:pPr algn="ctr"/>
            <a:r>
              <a:rPr lang="en-CA" sz="1600" dirty="0">
                <a:ea typeface="Calibri" panose="020F0502020204030204" pitchFamily="34" charset="0"/>
              </a:rPr>
              <a:t>(</a:t>
            </a:r>
            <a:r>
              <a:rPr lang="en-CA" sz="1600" dirty="0" err="1">
                <a:effectLst/>
                <a:ea typeface="Calibri" panose="020F0502020204030204" pitchFamily="34" charset="0"/>
              </a:rPr>
              <a:t>paleostress</a:t>
            </a:r>
            <a:r>
              <a:rPr lang="en-CA" sz="1600" dirty="0">
                <a:effectLst/>
                <a:ea typeface="Calibri" panose="020F0502020204030204" pitchFamily="34" charset="0"/>
              </a:rPr>
              <a:t> directions and magma flow orientation)</a:t>
            </a:r>
            <a:endParaRPr lang="en-CA" sz="16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C57A8D3-8800-3948-5212-4C385124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4" y="2688920"/>
            <a:ext cx="4067175" cy="3514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B9C5D5-6A36-8D65-5CAF-40DF7BA3888F}"/>
              </a:ext>
            </a:extLst>
          </p:cNvPr>
          <p:cNvSpPr txBox="1"/>
          <p:nvPr/>
        </p:nvSpPr>
        <p:spPr>
          <a:xfrm>
            <a:off x="514350" y="6153380"/>
            <a:ext cx="4648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effectLst/>
                <a:ea typeface="Calibri" panose="020F0502020204030204" pitchFamily="34" charset="0"/>
              </a:rPr>
              <a:t>Poles of </a:t>
            </a:r>
            <a:r>
              <a:rPr lang="en-CA" b="1" dirty="0">
                <a:ea typeface="Calibri" panose="020F0502020204030204" pitchFamily="34" charset="0"/>
              </a:rPr>
              <a:t>S, Q, L</a:t>
            </a:r>
            <a:r>
              <a:rPr lang="ru-RU" b="1" dirty="0">
                <a:effectLst/>
                <a:ea typeface="Calibri" panose="020F0502020204030204" pitchFamily="34" charset="0"/>
              </a:rPr>
              <a:t> </a:t>
            </a:r>
            <a:r>
              <a:rPr lang="en-CA" b="1" dirty="0" err="1">
                <a:effectLst/>
                <a:ea typeface="Calibri" panose="020F0502020204030204" pitchFamily="34" charset="0"/>
              </a:rPr>
              <a:t>prototectonic</a:t>
            </a:r>
            <a:r>
              <a:rPr lang="en-CA" b="1" dirty="0">
                <a:effectLst/>
                <a:ea typeface="Calibri" panose="020F0502020204030204" pitchFamily="34" charset="0"/>
              </a:rPr>
              <a:t> fractures</a:t>
            </a:r>
          </a:p>
          <a:p>
            <a:pPr algn="ctr"/>
            <a:r>
              <a:rPr lang="en-CA" sz="1600" dirty="0">
                <a:ea typeface="Calibri" panose="020F0502020204030204" pitchFamily="34" charset="0"/>
              </a:rPr>
              <a:t>(</a:t>
            </a:r>
            <a:r>
              <a:rPr lang="en-CA" sz="1600" dirty="0" err="1">
                <a:ea typeface="Calibri" panose="020F0502020204030204" pitchFamily="34" charset="0"/>
              </a:rPr>
              <a:t>s</a:t>
            </a:r>
            <a:r>
              <a:rPr lang="en-CA" sz="1600" dirty="0" err="1">
                <a:effectLst/>
                <a:ea typeface="Calibri" panose="020F0502020204030204" pitchFamily="34" charset="0"/>
              </a:rPr>
              <a:t>tereonet</a:t>
            </a:r>
            <a:r>
              <a:rPr lang="en-CA" sz="1600" dirty="0">
                <a:effectLst/>
                <a:ea typeface="Calibri" panose="020F0502020204030204" pitchFamily="34" charset="0"/>
              </a:rPr>
              <a:t> software)</a:t>
            </a:r>
            <a:endParaRPr lang="en-CA" sz="1600" dirty="0"/>
          </a:p>
        </p:txBody>
      </p:sp>
      <p:pic>
        <p:nvPicPr>
          <p:cNvPr id="8" name="Picture 7" descr="A picture containing text, map, outdoor&#10;&#10;Description automatically generated">
            <a:extLst>
              <a:ext uri="{FF2B5EF4-FFF2-40B4-BE49-F238E27FC236}">
                <a16:creationId xmlns:a16="http://schemas.microsoft.com/office/drawing/2014/main" id="{E1E63C0A-171E-DD3E-7C8E-689D4E3E7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70" y="633730"/>
            <a:ext cx="5577930" cy="54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ass, plant&#10;&#10;Description automatically generated">
            <a:extLst>
              <a:ext uri="{FF2B5EF4-FFF2-40B4-BE49-F238E27FC236}">
                <a16:creationId xmlns:a16="http://schemas.microsoft.com/office/drawing/2014/main" id="{63EEEF24-A27A-46BF-0070-CE09A98C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EC254B-172B-E52D-FA9B-C96DEBFA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48"/>
            <a:ext cx="10515600" cy="1325563"/>
          </a:xfrm>
        </p:spPr>
        <p:txBody>
          <a:bodyPr/>
          <a:lstStyle/>
          <a:p>
            <a:pPr algn="ctr"/>
            <a:r>
              <a:rPr lang="en-CA" i="1" dirty="0">
                <a:latin typeface="Algerian" panose="04020705040A02060702" pitchFamily="82" charset="0"/>
              </a:rPr>
              <a:t>Thank you for your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BA891-97A2-8A92-652C-B92597B1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53" y="5413967"/>
            <a:ext cx="11429245" cy="14032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b="1" dirty="0">
                <a:solidFill>
                  <a:schemeClr val="bg1"/>
                </a:solidFill>
                <a:latin typeface="+mj-lt"/>
              </a:rPr>
              <a:t>Acknowledgments</a:t>
            </a:r>
            <a:r>
              <a:rPr lang="en-CA" sz="2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chemeClr val="bg1"/>
                </a:solidFill>
              </a:rPr>
              <a:t>This study was funded by the Russian Foundation for Basic Research and Czech Science Foundation through the research project №19-55-26009. Remote sensing data provided by the Centre of collective usage ‘Geoportal’, Lomonosov Moscow State University (MSU).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1365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344</Words>
  <Application>Microsoft Office PowerPoint</Application>
  <PresentationFormat>Widescreen</PresentationFormat>
  <Paragraphs>53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Times New Roman</vt:lpstr>
      <vt:lpstr>Office Theme</vt:lpstr>
      <vt:lpstr>Formation History of the Cheka Pluton of Alkaline Granitoids (Southern Urals)</vt:lpstr>
      <vt:lpstr>Study objectives</vt:lpstr>
      <vt:lpstr>Location of the Cheka pluton</vt:lpstr>
      <vt:lpstr>Major fractures</vt:lpstr>
      <vt:lpstr>Prototectonic fracture separation </vt:lpstr>
      <vt:lpstr>Tectonic fractures separation and analysis</vt:lpstr>
      <vt:lpstr>Petromagnetic studies</vt:lpstr>
      <vt:lpstr>Conclusion: Deformation model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History of the Cheka Pluton of Alkaline Granitoids (Southern Urals)</dc:title>
  <dc:creator>Petr Shestakov</dc:creator>
  <cp:lastModifiedBy>Petr Shestakov</cp:lastModifiedBy>
  <cp:revision>2</cp:revision>
  <dcterms:created xsi:type="dcterms:W3CDTF">2022-05-23T09:03:03Z</dcterms:created>
  <dcterms:modified xsi:type="dcterms:W3CDTF">2022-05-23T12:15:46Z</dcterms:modified>
</cp:coreProperties>
</file>