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11"/>
  </p:notesMasterIdLst>
  <p:handoutMasterIdLst>
    <p:handoutMasterId r:id="rId12"/>
  </p:handoutMasterIdLst>
  <p:sldIdLst>
    <p:sldId id="760" r:id="rId4"/>
    <p:sldId id="789" r:id="rId5"/>
    <p:sldId id="807" r:id="rId6"/>
    <p:sldId id="808" r:id="rId7"/>
    <p:sldId id="812" r:id="rId8"/>
    <p:sldId id="810" r:id="rId9"/>
    <p:sldId id="811" r:id="rId10"/>
  </p:sldIdLst>
  <p:sldSz cx="9144000" cy="5143500" type="screen16x9"/>
  <p:notesSz cx="6819900" cy="99187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069"/>
    <a:srgbClr val="A51E37"/>
    <a:srgbClr val="32414B"/>
    <a:srgbClr val="F0F0F0"/>
    <a:srgbClr val="EBEBEB"/>
    <a:srgbClr val="B14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6D1F5-51D2-4285-A458-C89D7C88AD5D}" v="70" dt="2022-05-25T08:39:35.045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4E9E9"/>
          </a:solidFill>
        </a:fill>
      </a:tcStyle>
    </a:wholeTbl>
    <a:band1H>
      <a:tcStyle>
        <a:tcBdr/>
        <a:fill>
          <a:solidFill>
            <a:srgbClr val="E8D0D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8D0D0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C0504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C0504D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FF3EA"/>
          </a:solidFill>
        </a:fill>
      </a:tcStyle>
    </a:wholeTbl>
    <a:band1H>
      <a:tcStyle>
        <a:tcBdr/>
        <a:fill>
          <a:solidFill>
            <a:srgbClr val="DEE7D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EE7D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9BBB5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9BBB5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9BBB5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EAF0"/>
          </a:solidFill>
        </a:fill>
      </a:tcStyle>
    </a:wholeTbl>
    <a:band1H>
      <a:tcStyle>
        <a:tcBdr/>
        <a:fill>
          <a:solidFill>
            <a:srgbClr val="D8D3E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8D3E0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8064A2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8064A2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8064A2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8064A2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DEFE9"/>
          </a:solidFill>
        </a:fill>
      </a:tcStyle>
    </a:wholeTbl>
    <a:band1H>
      <a:tcStyle>
        <a:tcBdr/>
        <a:fill>
          <a:solidFill>
            <a:srgbClr val="FCDD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CDD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</a:tblStyle>
  <a:tblStyle styleId="{22838BEF-8BB2-4498-84A7-C5851F593DF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F1F5"/>
          </a:solidFill>
        </a:fill>
      </a:tcStyle>
    </a:wholeTbl>
    <a:band1H>
      <a:tcStyle>
        <a:tcBdr/>
        <a:fill>
          <a:solidFill>
            <a:srgbClr val="D0E3EA"/>
          </a:solidFill>
        </a:fill>
      </a:tcStyle>
    </a:band1H>
    <a:band1V>
      <a:tcStyle>
        <a:tcBdr/>
        <a:fill>
          <a:solidFill>
            <a:srgbClr val="D0E3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F1F5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F1F5"/>
          </a:solidFill>
        </a:fill>
      </a:tcStyle>
    </a:firstRow>
  </a:tblStyle>
  <a:tblStyle styleId="{46F890A9-2807-4EBB-B81D-B2AA78EC7F3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  <a:fill>
          <a:solidFill>
            <a:srgbClr val="E9F1F5"/>
          </a:solidFill>
        </a:fill>
      </a:tcStyle>
    </a:wholeTbl>
    <a:band1H>
      <a:tcStyle>
        <a:tcBdr/>
        <a:fill>
          <a:solidFill>
            <a:srgbClr val="D0E3EA"/>
          </a:solidFill>
        </a:fill>
      </a:tcStyle>
    </a:band1H>
    <a:band1V>
      <a:tcStyle>
        <a:tcBdr/>
        <a:fill>
          <a:solidFill>
            <a:srgbClr val="D0E3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F1F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79646"/>
          </a:solidFill>
        </a:fill>
      </a:tcStyle>
    </a:firstRow>
  </a:tblStyle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4"/>
          </a:solidFill>
        </a:fill>
      </a:tcStyle>
    </a:wholeTbl>
    <a:band1H>
      <a:tcStyle>
        <a:tcBdr/>
        <a:fill>
          <a:solidFill>
            <a:srgbClr val="D0D8E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8E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  <a:tblStyle styleId="{72833802-FEF1-4C79-8D5D-14CF1EAF98D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firstRow>
  </a:tblStyle>
  <a:tblStyle styleId="{0E3FDE45-AF77-4B5C-9715-49D594BDF05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C0504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0504D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9CF1AB2-1976-4502-BF36-3FF5EA21886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4"/>
          </a:solidFill>
        </a:fill>
      </a:tcStyle>
    </a:wholeTbl>
    <a:band1H>
      <a:tcStyle>
        <a:tcBdr/>
        <a:fill>
          <a:solidFill>
            <a:srgbClr val="D0D8E8"/>
          </a:solidFill>
        </a:fill>
      </a:tcStyle>
    </a:band1H>
    <a:band1V>
      <a:tcStyle>
        <a:tcBdr/>
        <a:fill>
          <a:solidFill>
            <a:srgbClr val="D0D8E8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DF4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EDF4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F1F5"/>
          </a:solidFill>
        </a:fill>
      </a:tcStyle>
    </a:wholeTbl>
    <a:band1H>
      <a:tcStyle>
        <a:tcBdr/>
        <a:fill>
          <a:solidFill>
            <a:srgbClr val="D0E3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E3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BACC6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BACC6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BACC6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BACC6"/>
          </a:solidFill>
        </a:fill>
      </a:tcStyle>
    </a:firstRow>
  </a:tblStyle>
  <a:tblStyle styleId="{69C7853C-536D-4A76-A0AE-DD22124D55A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wholeTbl>
    <a:band1H>
      <a:tcStyle>
        <a:tcBdr/>
        <a:fill>
          <a:solidFill>
            <a:srgbClr val="9BBB59"/>
          </a:solidFill>
        </a:fill>
      </a:tcStyle>
    </a:band1H>
    <a:band2H>
      <a:tcStyle>
        <a:tcBdr/>
        <a:fill>
          <a:solidFill>
            <a:srgbClr val="9BBB59"/>
          </a:solidFill>
        </a:fill>
      </a:tcStyle>
    </a:band2H>
    <a:band1V>
      <a:tcStyle>
        <a:tcBdr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band1V>
    <a:band2V>
      <a:tcStyle>
        <a:tcBdr/>
        <a:fill>
          <a:solidFill>
            <a:srgbClr val="9BBB59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BBB59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5FD0F851-EC5A-4D38-B0AD-8093EC10F338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BACC6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4BACC6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4" autoAdjust="0"/>
  </p:normalViewPr>
  <p:slideViewPr>
    <p:cSldViewPr snapToGrid="0">
      <p:cViewPr varScale="1">
        <p:scale>
          <a:sx n="97" d="100"/>
          <a:sy n="97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as Bellat" userId="b7e1f17309fe8b02" providerId="LiveId" clId="{7903885B-26FC-470F-9F7A-A129FDD23D4D}"/>
    <pc:docChg chg="undo custSel addSld modSld sldOrd">
      <pc:chgData name="Mathias Bellat" userId="b7e1f17309fe8b02" providerId="LiveId" clId="{7903885B-26FC-470F-9F7A-A129FDD23D4D}" dt="2022-04-25T09:48:52.736" v="319" actId="2890"/>
      <pc:docMkLst>
        <pc:docMk/>
      </pc:docMkLst>
      <pc:sldChg chg="addSp delSp modSp mod">
        <pc:chgData name="Mathias Bellat" userId="b7e1f17309fe8b02" providerId="LiveId" clId="{7903885B-26FC-470F-9F7A-A129FDD23D4D}" dt="2022-04-25T09:47:33.006" v="270" actId="20577"/>
        <pc:sldMkLst>
          <pc:docMk/>
          <pc:sldMk cId="0" sldId="760"/>
        </pc:sldMkLst>
        <pc:spChg chg="mod">
          <ac:chgData name="Mathias Bellat" userId="b7e1f17309fe8b02" providerId="LiveId" clId="{7903885B-26FC-470F-9F7A-A129FDD23D4D}" dt="2022-04-25T09:42:49.312" v="160" actId="14100"/>
          <ac:spMkLst>
            <pc:docMk/>
            <pc:sldMk cId="0" sldId="760"/>
            <ac:spMk id="2" creationId="{0E12F894-D1E8-44F8-923F-A0E1892C9C1D}"/>
          </ac:spMkLst>
        </pc:spChg>
        <pc:spChg chg="mod">
          <ac:chgData name="Mathias Bellat" userId="b7e1f17309fe8b02" providerId="LiveId" clId="{7903885B-26FC-470F-9F7A-A129FDD23D4D}" dt="2022-04-25T09:42:46.340" v="159" actId="1076"/>
          <ac:spMkLst>
            <pc:docMk/>
            <pc:sldMk cId="0" sldId="760"/>
            <ac:spMk id="3" creationId="{90AD70A3-55C0-4163-B304-B4C50B049819}"/>
          </ac:spMkLst>
        </pc:spChg>
        <pc:spChg chg="mod">
          <ac:chgData name="Mathias Bellat" userId="b7e1f17309fe8b02" providerId="LiveId" clId="{7903885B-26FC-470F-9F7A-A129FDD23D4D}" dt="2022-04-25T09:47:33.006" v="270" actId="20577"/>
          <ac:spMkLst>
            <pc:docMk/>
            <pc:sldMk cId="0" sldId="760"/>
            <ac:spMk id="4" creationId="{0F484C6A-EB14-4892-85A1-30B04040DB69}"/>
          </ac:spMkLst>
        </pc:spChg>
        <pc:spChg chg="mod">
          <ac:chgData name="Mathias Bellat" userId="b7e1f17309fe8b02" providerId="LiveId" clId="{7903885B-26FC-470F-9F7A-A129FDD23D4D}" dt="2022-04-25T09:43:04.526" v="162" actId="255"/>
          <ac:spMkLst>
            <pc:docMk/>
            <pc:sldMk cId="0" sldId="760"/>
            <ac:spMk id="5" creationId="{9C1342D2-B443-4F34-B98E-062E039974F1}"/>
          </ac:spMkLst>
        </pc:spChg>
        <pc:spChg chg="mod">
          <ac:chgData name="Mathias Bellat" userId="b7e1f17309fe8b02" providerId="LiveId" clId="{7903885B-26FC-470F-9F7A-A129FDD23D4D}" dt="2022-04-25T09:42:59.431" v="161" actId="255"/>
          <ac:spMkLst>
            <pc:docMk/>
            <pc:sldMk cId="0" sldId="760"/>
            <ac:spMk id="6" creationId="{2895FC44-5DF2-4A38-B6B6-E362E21B2839}"/>
          </ac:spMkLst>
        </pc:spChg>
        <pc:picChg chg="del">
          <ac:chgData name="Mathias Bellat" userId="b7e1f17309fe8b02" providerId="LiveId" clId="{7903885B-26FC-470F-9F7A-A129FDD23D4D}" dt="2022-04-25T09:42:20.357" v="144" actId="478"/>
          <ac:picMkLst>
            <pc:docMk/>
            <pc:sldMk cId="0" sldId="760"/>
            <ac:picMk id="7" creationId="{C7050569-0697-4F80-9D5A-38C229ECD9AE}"/>
          </ac:picMkLst>
        </pc:picChg>
        <pc:picChg chg="mod">
          <ac:chgData name="Mathias Bellat" userId="b7e1f17309fe8b02" providerId="LiveId" clId="{7903885B-26FC-470F-9F7A-A129FDD23D4D}" dt="2022-04-25T09:42:33.827" v="151" actId="1076"/>
          <ac:picMkLst>
            <pc:docMk/>
            <pc:sldMk cId="0" sldId="760"/>
            <ac:picMk id="8" creationId="{C329290D-DAEC-4C4C-BF0A-053D34DB2147}"/>
          </ac:picMkLst>
        </pc:picChg>
        <pc:picChg chg="del">
          <ac:chgData name="Mathias Bellat" userId="b7e1f17309fe8b02" providerId="LiveId" clId="{7903885B-26FC-470F-9F7A-A129FDD23D4D}" dt="2022-04-25T09:42:20.918" v="145" actId="478"/>
          <ac:picMkLst>
            <pc:docMk/>
            <pc:sldMk cId="0" sldId="760"/>
            <ac:picMk id="9" creationId="{A04079A4-7C8F-4212-A252-3CA28ACCF064}"/>
          </ac:picMkLst>
        </pc:picChg>
        <pc:picChg chg="add del mod">
          <ac:chgData name="Mathias Bellat" userId="b7e1f17309fe8b02" providerId="LiveId" clId="{7903885B-26FC-470F-9F7A-A129FDD23D4D}" dt="2022-04-25T09:41:23.759" v="140" actId="478"/>
          <ac:picMkLst>
            <pc:docMk/>
            <pc:sldMk cId="0" sldId="760"/>
            <ac:picMk id="11" creationId="{0C8D8439-4C92-421B-82F9-BB1CB195CCA4}"/>
          </ac:picMkLst>
        </pc:picChg>
        <pc:picChg chg="add mod">
          <ac:chgData name="Mathias Bellat" userId="b7e1f17309fe8b02" providerId="LiveId" clId="{7903885B-26FC-470F-9F7A-A129FDD23D4D}" dt="2022-04-25T09:42:31.532" v="150" actId="1076"/>
          <ac:picMkLst>
            <pc:docMk/>
            <pc:sldMk cId="0" sldId="760"/>
            <ac:picMk id="13" creationId="{C3129D6D-9137-46BC-BB86-50CDD94B54FC}"/>
          </ac:picMkLst>
        </pc:picChg>
      </pc:sldChg>
      <pc:sldChg chg="modSp ord">
        <pc:chgData name="Mathias Bellat" userId="b7e1f17309fe8b02" providerId="LiveId" clId="{7903885B-26FC-470F-9F7A-A129FDD23D4D}" dt="2022-04-25T09:47:43.894" v="272"/>
        <pc:sldMkLst>
          <pc:docMk/>
          <pc:sldMk cId="73239492" sldId="786"/>
        </pc:sldMkLst>
        <pc:spChg chg="mod">
          <ac:chgData name="Mathias Bellat" userId="b7e1f17309fe8b02" providerId="LiveId" clId="{7903885B-26FC-470F-9F7A-A129FDD23D4D}" dt="2022-04-25T09:08:24.139" v="9" actId="207"/>
          <ac:spMkLst>
            <pc:docMk/>
            <pc:sldMk cId="73239492" sldId="786"/>
            <ac:spMk id="5" creationId="{31495A75-AB91-4320-B514-553E0507B36B}"/>
          </ac:spMkLst>
        </pc:spChg>
        <pc:spChg chg="mod">
          <ac:chgData name="Mathias Bellat" userId="b7e1f17309fe8b02" providerId="LiveId" clId="{7903885B-26FC-470F-9F7A-A129FDD23D4D}" dt="2022-04-25T09:46:42.684" v="248" actId="207"/>
          <ac:spMkLst>
            <pc:docMk/>
            <pc:sldMk cId="73239492" sldId="786"/>
            <ac:spMk id="6" creationId="{E3EFB31B-26C0-4BAB-AAC4-F93446250BFD}"/>
          </ac:spMkLst>
        </pc:spChg>
        <pc:spChg chg="mod">
          <ac:chgData name="Mathias Bellat" userId="b7e1f17309fe8b02" providerId="LiveId" clId="{7903885B-26FC-470F-9F7A-A129FDD23D4D}" dt="2022-04-25T09:46:48.920" v="249" actId="207"/>
          <ac:spMkLst>
            <pc:docMk/>
            <pc:sldMk cId="73239492" sldId="786"/>
            <ac:spMk id="7" creationId="{3BD902B5-06C4-47B4-829A-E1A7D21F4279}"/>
          </ac:spMkLst>
        </pc:spChg>
      </pc:sldChg>
      <pc:sldChg chg="modSp mod">
        <pc:chgData name="Mathias Bellat" userId="b7e1f17309fe8b02" providerId="LiveId" clId="{7903885B-26FC-470F-9F7A-A129FDD23D4D}" dt="2022-04-25T09:48:44.483" v="318" actId="20577"/>
        <pc:sldMkLst>
          <pc:docMk/>
          <pc:sldMk cId="0" sldId="789"/>
        </pc:sldMkLst>
        <pc:spChg chg="mod">
          <ac:chgData name="Mathias Bellat" userId="b7e1f17309fe8b02" providerId="LiveId" clId="{7903885B-26FC-470F-9F7A-A129FDD23D4D}" dt="2022-04-25T09:48:44.483" v="318" actId="20577"/>
          <ac:spMkLst>
            <pc:docMk/>
            <pc:sldMk cId="0" sldId="789"/>
            <ac:spMk id="5" creationId="{7FB3D965-7625-4D36-95E2-0A30F06EC3D6}"/>
          </ac:spMkLst>
        </pc:spChg>
      </pc:sldChg>
      <pc:sldChg chg="add">
        <pc:chgData name="Mathias Bellat" userId="b7e1f17309fe8b02" providerId="LiveId" clId="{7903885B-26FC-470F-9F7A-A129FDD23D4D}" dt="2022-04-25T09:48:52.736" v="319" actId="2890"/>
        <pc:sldMkLst>
          <pc:docMk/>
          <pc:sldMk cId="1000878292" sldId="807"/>
        </pc:sldMkLst>
      </pc:sldChg>
    </pc:docChg>
  </pc:docChgLst>
  <pc:docChgLst>
    <pc:chgData name="Mathias Bellat" userId="b7e1f17309fe8b02" providerId="LiveId" clId="{B9564745-C79C-44B9-9040-534D76D842FB}"/>
    <pc:docChg chg="custSel modSld">
      <pc:chgData name="Mathias Bellat" userId="b7e1f17309fe8b02" providerId="LiveId" clId="{B9564745-C79C-44B9-9040-534D76D842FB}" dt="2022-04-28T15:43:01.342" v="76" actId="1076"/>
      <pc:docMkLst>
        <pc:docMk/>
      </pc:docMkLst>
      <pc:sldChg chg="addSp modSp mod">
        <pc:chgData name="Mathias Bellat" userId="b7e1f17309fe8b02" providerId="LiveId" clId="{B9564745-C79C-44B9-9040-534D76D842FB}" dt="2022-04-28T15:43:01.342" v="76" actId="1076"/>
        <pc:sldMkLst>
          <pc:docMk/>
          <pc:sldMk cId="1758578777" sldId="807"/>
        </pc:sldMkLst>
        <pc:spChg chg="add mod">
          <ac:chgData name="Mathias Bellat" userId="b7e1f17309fe8b02" providerId="LiveId" clId="{B9564745-C79C-44B9-9040-534D76D842FB}" dt="2022-04-28T15:41:57.451" v="65" actId="1076"/>
          <ac:spMkLst>
            <pc:docMk/>
            <pc:sldMk cId="1758578777" sldId="807"/>
            <ac:spMk id="11" creationId="{2496666C-87F5-4770-8FEF-C35868001D66}"/>
          </ac:spMkLst>
        </pc:spChg>
        <pc:picChg chg="add mod modCrop">
          <ac:chgData name="Mathias Bellat" userId="b7e1f17309fe8b02" providerId="LiveId" clId="{B9564745-C79C-44B9-9040-534D76D842FB}" dt="2022-04-28T15:36:54.667" v="63" actId="1076"/>
          <ac:picMkLst>
            <pc:docMk/>
            <pc:sldMk cId="1758578777" sldId="807"/>
            <ac:picMk id="3" creationId="{75ED1E55-72C8-4BDB-B680-284BA95863D3}"/>
          </ac:picMkLst>
        </pc:picChg>
        <pc:picChg chg="add mod modCrop">
          <ac:chgData name="Mathias Bellat" userId="b7e1f17309fe8b02" providerId="LiveId" clId="{B9564745-C79C-44B9-9040-534D76D842FB}" dt="2022-04-28T15:43:01.342" v="76" actId="1076"/>
          <ac:picMkLst>
            <pc:docMk/>
            <pc:sldMk cId="1758578777" sldId="807"/>
            <ac:picMk id="6" creationId="{72E2B295-C9B6-4C6F-BF4A-CBE635FDCF3F}"/>
          </ac:picMkLst>
        </pc:picChg>
      </pc:sldChg>
    </pc:docChg>
  </pc:docChgLst>
  <pc:docChgLst>
    <pc:chgData name="Mathias Bellat" userId="b7e1f17309fe8b02" providerId="LiveId" clId="{7D06C7EF-E5B4-44D0-8A2D-5E538DE80872}"/>
    <pc:docChg chg="modSld">
      <pc:chgData name="Mathias Bellat" userId="b7e1f17309fe8b02" providerId="LiveId" clId="{7D06C7EF-E5B4-44D0-8A2D-5E538DE80872}" dt="2022-05-10T18:24:47.930" v="0" actId="20577"/>
      <pc:docMkLst>
        <pc:docMk/>
      </pc:docMkLst>
      <pc:sldChg chg="modSp mod">
        <pc:chgData name="Mathias Bellat" userId="b7e1f17309fe8b02" providerId="LiveId" clId="{7D06C7EF-E5B4-44D0-8A2D-5E538DE80872}" dt="2022-05-10T18:24:47.930" v="0" actId="20577"/>
        <pc:sldMkLst>
          <pc:docMk/>
          <pc:sldMk cId="0" sldId="760"/>
        </pc:sldMkLst>
        <pc:spChg chg="mod">
          <ac:chgData name="Mathias Bellat" userId="b7e1f17309fe8b02" providerId="LiveId" clId="{7D06C7EF-E5B4-44D0-8A2D-5E538DE80872}" dt="2022-05-10T18:24:47.930" v="0" actId="20577"/>
          <ac:spMkLst>
            <pc:docMk/>
            <pc:sldMk cId="0" sldId="760"/>
            <ac:spMk id="4" creationId="{0F484C6A-EB14-4892-85A1-30B04040DB69}"/>
          </ac:spMkLst>
        </pc:spChg>
      </pc:sldChg>
    </pc:docChg>
  </pc:docChgLst>
  <pc:docChgLst>
    <pc:chgData name="Mathias Bellat" userId="b7e1f17309fe8b02" providerId="LiveId" clId="{4BEECA86-4926-4E62-AB59-B5674F82C156}"/>
    <pc:docChg chg="undo redo custSel addSld delSld modSld modMainMaster">
      <pc:chgData name="Mathias Bellat" userId="b7e1f17309fe8b02" providerId="LiveId" clId="{4BEECA86-4926-4E62-AB59-B5674F82C156}" dt="2022-04-27T15:25:29.629" v="1545" actId="790"/>
      <pc:docMkLst>
        <pc:docMk/>
      </pc:docMkLst>
      <pc:sldChg chg="addSp delSp modSp mod">
        <pc:chgData name="Mathias Bellat" userId="b7e1f17309fe8b02" providerId="LiveId" clId="{4BEECA86-4926-4E62-AB59-B5674F82C156}" dt="2022-04-27T15:25:29.629" v="1545" actId="790"/>
        <pc:sldMkLst>
          <pc:docMk/>
          <pc:sldMk cId="0" sldId="789"/>
        </pc:sldMkLst>
        <pc:spChg chg="del">
          <ac:chgData name="Mathias Bellat" userId="b7e1f17309fe8b02" providerId="LiveId" clId="{4BEECA86-4926-4E62-AB59-B5674F82C156}" dt="2022-04-27T10:24:53.559" v="99" actId="478"/>
          <ac:spMkLst>
            <pc:docMk/>
            <pc:sldMk cId="0" sldId="789"/>
            <ac:spMk id="2" creationId="{A31819F5-00A3-452B-81C7-669F04F2DE85}"/>
          </ac:spMkLst>
        </pc:spChg>
        <pc:spChg chg="del">
          <ac:chgData name="Mathias Bellat" userId="b7e1f17309fe8b02" providerId="LiveId" clId="{4BEECA86-4926-4E62-AB59-B5674F82C156}" dt="2022-04-27T10:24:52.639" v="98" actId="478"/>
          <ac:spMkLst>
            <pc:docMk/>
            <pc:sldMk cId="0" sldId="789"/>
            <ac:spMk id="3" creationId="{9FD7227F-B2D9-4A0C-9D6D-C6B750329445}"/>
          </ac:spMkLst>
        </pc:spChg>
        <pc:spChg chg="mod">
          <ac:chgData name="Mathias Bellat" userId="b7e1f17309fe8b02" providerId="LiveId" clId="{4BEECA86-4926-4E62-AB59-B5674F82C156}" dt="2022-04-27T13:20:00.812" v="226" actId="1076"/>
          <ac:spMkLst>
            <pc:docMk/>
            <pc:sldMk cId="0" sldId="789"/>
            <ac:spMk id="5" creationId="{7FB3D965-7625-4D36-95E2-0A30F06EC3D6}"/>
          </ac:spMkLst>
        </pc:spChg>
        <pc:spChg chg="del mod">
          <ac:chgData name="Mathias Bellat" userId="b7e1f17309fe8b02" providerId="LiveId" clId="{4BEECA86-4926-4E62-AB59-B5674F82C156}" dt="2022-04-27T10:25:14.846" v="116" actId="478"/>
          <ac:spMkLst>
            <pc:docMk/>
            <pc:sldMk cId="0" sldId="789"/>
            <ac:spMk id="9" creationId="{686F3B67-81E4-423A-8FC4-EB5395B2C695}"/>
          </ac:spMkLst>
        </pc:spChg>
        <pc:spChg chg="del">
          <ac:chgData name="Mathias Bellat" userId="b7e1f17309fe8b02" providerId="LiveId" clId="{4BEECA86-4926-4E62-AB59-B5674F82C156}" dt="2022-04-27T10:25:12.407" v="113" actId="478"/>
          <ac:spMkLst>
            <pc:docMk/>
            <pc:sldMk cId="0" sldId="789"/>
            <ac:spMk id="10" creationId="{EB2AB40D-3E92-4860-A3D2-5E3F8348E0AF}"/>
          </ac:spMkLst>
        </pc:spChg>
        <pc:spChg chg="del">
          <ac:chgData name="Mathias Bellat" userId="b7e1f17309fe8b02" providerId="LiveId" clId="{4BEECA86-4926-4E62-AB59-B5674F82C156}" dt="2022-04-27T10:25:09.999" v="110" actId="478"/>
          <ac:spMkLst>
            <pc:docMk/>
            <pc:sldMk cId="0" sldId="789"/>
            <ac:spMk id="11" creationId="{0FEF3F98-F6C6-41E1-ABC6-A8F11B213B5C}"/>
          </ac:spMkLst>
        </pc:spChg>
        <pc:spChg chg="del">
          <ac:chgData name="Mathias Bellat" userId="b7e1f17309fe8b02" providerId="LiveId" clId="{4BEECA86-4926-4E62-AB59-B5674F82C156}" dt="2022-04-27T10:25:13.232" v="114" actId="478"/>
          <ac:spMkLst>
            <pc:docMk/>
            <pc:sldMk cId="0" sldId="789"/>
            <ac:spMk id="12" creationId="{3B67165A-D909-476E-928C-94857C342433}"/>
          </ac:spMkLst>
        </pc:spChg>
        <pc:spChg chg="del">
          <ac:chgData name="Mathias Bellat" userId="b7e1f17309fe8b02" providerId="LiveId" clId="{4BEECA86-4926-4E62-AB59-B5674F82C156}" dt="2022-04-27T10:25:11.017" v="111" actId="478"/>
          <ac:spMkLst>
            <pc:docMk/>
            <pc:sldMk cId="0" sldId="789"/>
            <ac:spMk id="13" creationId="{CC923703-2DF8-446B-8651-E42120CF8BA8}"/>
          </ac:spMkLst>
        </pc:spChg>
        <pc:spChg chg="mod">
          <ac:chgData name="Mathias Bellat" userId="b7e1f17309fe8b02" providerId="LiveId" clId="{4BEECA86-4926-4E62-AB59-B5674F82C156}" dt="2022-04-27T14:55:45.939" v="945" actId="1076"/>
          <ac:spMkLst>
            <pc:docMk/>
            <pc:sldMk cId="0" sldId="789"/>
            <ac:spMk id="14" creationId="{AE39B44F-6E9D-433B-BD99-8E31491D9F09}"/>
          </ac:spMkLst>
        </pc:spChg>
        <pc:spChg chg="del">
          <ac:chgData name="Mathias Bellat" userId="b7e1f17309fe8b02" providerId="LiveId" clId="{4BEECA86-4926-4E62-AB59-B5674F82C156}" dt="2022-04-27T10:24:54.800" v="100" actId="478"/>
          <ac:spMkLst>
            <pc:docMk/>
            <pc:sldMk cId="0" sldId="789"/>
            <ac:spMk id="15" creationId="{F1A387DC-DFFE-4B9B-B488-8150F9E01F42}"/>
          </ac:spMkLst>
        </pc:spChg>
        <pc:spChg chg="del">
          <ac:chgData name="Mathias Bellat" userId="b7e1f17309fe8b02" providerId="LiveId" clId="{4BEECA86-4926-4E62-AB59-B5674F82C156}" dt="2022-04-27T10:24:56.390" v="102" actId="478"/>
          <ac:spMkLst>
            <pc:docMk/>
            <pc:sldMk cId="0" sldId="789"/>
            <ac:spMk id="16" creationId="{CEB516E5-4678-46F5-B24C-38DA420B8B24}"/>
          </ac:spMkLst>
        </pc:spChg>
        <pc:spChg chg="del">
          <ac:chgData name="Mathias Bellat" userId="b7e1f17309fe8b02" providerId="LiveId" clId="{4BEECA86-4926-4E62-AB59-B5674F82C156}" dt="2022-04-27T10:24:57.959" v="104" actId="478"/>
          <ac:spMkLst>
            <pc:docMk/>
            <pc:sldMk cId="0" sldId="789"/>
            <ac:spMk id="17" creationId="{958CB7DF-E585-4FA4-8B71-56DA0ED16213}"/>
          </ac:spMkLst>
        </pc:spChg>
        <pc:spChg chg="del">
          <ac:chgData name="Mathias Bellat" userId="b7e1f17309fe8b02" providerId="LiveId" clId="{4BEECA86-4926-4E62-AB59-B5674F82C156}" dt="2022-04-27T10:25:00.199" v="106" actId="478"/>
          <ac:spMkLst>
            <pc:docMk/>
            <pc:sldMk cId="0" sldId="789"/>
            <ac:spMk id="18" creationId="{131A3DB7-E123-4D47-B347-DE06BC386C51}"/>
          </ac:spMkLst>
        </pc:spChg>
        <pc:spChg chg="del mod">
          <ac:chgData name="Mathias Bellat" userId="b7e1f17309fe8b02" providerId="LiveId" clId="{4BEECA86-4926-4E62-AB59-B5674F82C156}" dt="2022-04-27T10:24:57.494" v="103" actId="478"/>
          <ac:spMkLst>
            <pc:docMk/>
            <pc:sldMk cId="0" sldId="789"/>
            <ac:spMk id="19" creationId="{08862779-DFD3-4505-A696-9D486EEF64D3}"/>
          </ac:spMkLst>
        </pc:spChg>
        <pc:spChg chg="del mod">
          <ac:chgData name="Mathias Bellat" userId="b7e1f17309fe8b02" providerId="LiveId" clId="{4BEECA86-4926-4E62-AB59-B5674F82C156}" dt="2022-04-27T10:24:59.639" v="105" actId="478"/>
          <ac:spMkLst>
            <pc:docMk/>
            <pc:sldMk cId="0" sldId="789"/>
            <ac:spMk id="20" creationId="{633A77B7-665E-4784-867C-67B7748A5D77}"/>
          </ac:spMkLst>
        </pc:spChg>
        <pc:spChg chg="del">
          <ac:chgData name="Mathias Bellat" userId="b7e1f17309fe8b02" providerId="LiveId" clId="{4BEECA86-4926-4E62-AB59-B5674F82C156}" dt="2022-04-27T10:24:55.902" v="101" actId="478"/>
          <ac:spMkLst>
            <pc:docMk/>
            <pc:sldMk cId="0" sldId="789"/>
            <ac:spMk id="21" creationId="{FBC0E7CC-88AB-472E-AB41-EC2E0D48C0BD}"/>
          </ac:spMkLst>
        </pc:spChg>
        <pc:spChg chg="mod">
          <ac:chgData name="Mathias Bellat" userId="b7e1f17309fe8b02" providerId="LiveId" clId="{4BEECA86-4926-4E62-AB59-B5674F82C156}" dt="2022-04-27T10:25:36.030" v="121" actId="1076"/>
          <ac:spMkLst>
            <pc:docMk/>
            <pc:sldMk cId="0" sldId="789"/>
            <ac:spMk id="22" creationId="{54500A34-39E2-4F77-91FD-8C02F785638B}"/>
          </ac:spMkLst>
        </pc:spChg>
        <pc:spChg chg="mod">
          <ac:chgData name="Mathias Bellat" userId="b7e1f17309fe8b02" providerId="LiveId" clId="{4BEECA86-4926-4E62-AB59-B5674F82C156}" dt="2022-04-27T10:25:25.603" v="119" actId="1076"/>
          <ac:spMkLst>
            <pc:docMk/>
            <pc:sldMk cId="0" sldId="789"/>
            <ac:spMk id="24" creationId="{405817DD-70D2-46DF-81D9-0D825C11E70B}"/>
          </ac:spMkLst>
        </pc:spChg>
        <pc:spChg chg="add del mod">
          <ac:chgData name="Mathias Bellat" userId="b7e1f17309fe8b02" providerId="LiveId" clId="{4BEECA86-4926-4E62-AB59-B5674F82C156}" dt="2022-04-27T10:25:28.813" v="120" actId="1076"/>
          <ac:spMkLst>
            <pc:docMk/>
            <pc:sldMk cId="0" sldId="789"/>
            <ac:spMk id="26" creationId="{058A23E8-04F8-4257-9975-43058C859587}"/>
          </ac:spMkLst>
        </pc:spChg>
        <pc:spChg chg="mod">
          <ac:chgData name="Mathias Bellat" userId="b7e1f17309fe8b02" providerId="LiveId" clId="{4BEECA86-4926-4E62-AB59-B5674F82C156}" dt="2022-04-27T15:24:38.341" v="1517" actId="1076"/>
          <ac:spMkLst>
            <pc:docMk/>
            <pc:sldMk cId="0" sldId="789"/>
            <ac:spMk id="27" creationId="{6167CA5F-143E-405B-800F-CA4F17D49246}"/>
          </ac:spMkLst>
        </pc:spChg>
        <pc:spChg chg="del mod">
          <ac:chgData name="Mathias Bellat" userId="b7e1f17309fe8b02" providerId="LiveId" clId="{4BEECA86-4926-4E62-AB59-B5674F82C156}" dt="2022-04-27T14:55:48.980" v="946" actId="478"/>
          <ac:spMkLst>
            <pc:docMk/>
            <pc:sldMk cId="0" sldId="789"/>
            <ac:spMk id="28" creationId="{87AC596D-806B-4DE2-986E-009715E07A05}"/>
          </ac:spMkLst>
        </pc:spChg>
        <pc:spChg chg="del mod">
          <ac:chgData name="Mathias Bellat" userId="b7e1f17309fe8b02" providerId="LiveId" clId="{4BEECA86-4926-4E62-AB59-B5674F82C156}" dt="2022-04-27T13:00:54.692" v="186" actId="478"/>
          <ac:spMkLst>
            <pc:docMk/>
            <pc:sldMk cId="0" sldId="789"/>
            <ac:spMk id="29" creationId="{8644B3B9-F319-4803-8581-07FB0B0C9C8F}"/>
          </ac:spMkLst>
        </pc:spChg>
        <pc:spChg chg="mod">
          <ac:chgData name="Mathias Bellat" userId="b7e1f17309fe8b02" providerId="LiveId" clId="{4BEECA86-4926-4E62-AB59-B5674F82C156}" dt="2022-04-27T14:40:54.772" v="929" actId="1076"/>
          <ac:spMkLst>
            <pc:docMk/>
            <pc:sldMk cId="0" sldId="789"/>
            <ac:spMk id="30" creationId="{20F35814-6895-434A-A803-8E47C3DCC22D}"/>
          </ac:spMkLst>
        </pc:spChg>
        <pc:spChg chg="del">
          <ac:chgData name="Mathias Bellat" userId="b7e1f17309fe8b02" providerId="LiveId" clId="{4BEECA86-4926-4E62-AB59-B5674F82C156}" dt="2022-04-27T13:54:21.841" v="327" actId="478"/>
          <ac:spMkLst>
            <pc:docMk/>
            <pc:sldMk cId="0" sldId="789"/>
            <ac:spMk id="31" creationId="{B2B09990-FB49-4503-AD53-17E74BA0FEB7}"/>
          </ac:spMkLst>
        </pc:spChg>
        <pc:spChg chg="del mod">
          <ac:chgData name="Mathias Bellat" userId="b7e1f17309fe8b02" providerId="LiveId" clId="{4BEECA86-4926-4E62-AB59-B5674F82C156}" dt="2022-04-27T14:21:10.369" v="655" actId="478"/>
          <ac:spMkLst>
            <pc:docMk/>
            <pc:sldMk cId="0" sldId="789"/>
            <ac:spMk id="32" creationId="{75E9A91E-612F-422A-A4F6-ABB88BCD3064}"/>
          </ac:spMkLst>
        </pc:spChg>
        <pc:spChg chg="del">
          <ac:chgData name="Mathias Bellat" userId="b7e1f17309fe8b02" providerId="LiveId" clId="{4BEECA86-4926-4E62-AB59-B5674F82C156}" dt="2022-04-27T13:55:37.635" v="345" actId="478"/>
          <ac:spMkLst>
            <pc:docMk/>
            <pc:sldMk cId="0" sldId="789"/>
            <ac:spMk id="33" creationId="{3A351C22-5DE1-4770-B0FE-5A32E7745B9D}"/>
          </ac:spMkLst>
        </pc:spChg>
        <pc:spChg chg="del mod">
          <ac:chgData name="Mathias Bellat" userId="b7e1f17309fe8b02" providerId="LiveId" clId="{4BEECA86-4926-4E62-AB59-B5674F82C156}" dt="2022-04-27T13:54:20.986" v="326" actId="478"/>
          <ac:spMkLst>
            <pc:docMk/>
            <pc:sldMk cId="0" sldId="789"/>
            <ac:spMk id="34" creationId="{C80E9C01-B995-40AC-B55F-A41B1F6AF0CA}"/>
          </ac:spMkLst>
        </pc:spChg>
        <pc:spChg chg="del">
          <ac:chgData name="Mathias Bellat" userId="b7e1f17309fe8b02" providerId="LiveId" clId="{4BEECA86-4926-4E62-AB59-B5674F82C156}" dt="2022-04-27T13:54:22.641" v="328" actId="478"/>
          <ac:spMkLst>
            <pc:docMk/>
            <pc:sldMk cId="0" sldId="789"/>
            <ac:spMk id="35" creationId="{26DCE114-FF2F-4F40-A4F5-CF32058CF820}"/>
          </ac:spMkLst>
        </pc:spChg>
        <pc:spChg chg="del">
          <ac:chgData name="Mathias Bellat" userId="b7e1f17309fe8b02" providerId="LiveId" clId="{4BEECA86-4926-4E62-AB59-B5674F82C156}" dt="2022-04-27T13:00:22.771" v="179" actId="478"/>
          <ac:spMkLst>
            <pc:docMk/>
            <pc:sldMk cId="0" sldId="789"/>
            <ac:spMk id="36" creationId="{7BE38D3F-D717-45DA-A759-07949FFA532B}"/>
          </ac:spMkLst>
        </pc:spChg>
        <pc:spChg chg="del">
          <ac:chgData name="Mathias Bellat" userId="b7e1f17309fe8b02" providerId="LiveId" clId="{4BEECA86-4926-4E62-AB59-B5674F82C156}" dt="2022-04-27T13:00:25.480" v="180" actId="478"/>
          <ac:spMkLst>
            <pc:docMk/>
            <pc:sldMk cId="0" sldId="789"/>
            <ac:spMk id="37" creationId="{B14E0310-7CB4-41B9-AE6E-BC7DF537F699}"/>
          </ac:spMkLst>
        </pc:spChg>
        <pc:spChg chg="mod">
          <ac:chgData name="Mathias Bellat" userId="b7e1f17309fe8b02" providerId="LiveId" clId="{4BEECA86-4926-4E62-AB59-B5674F82C156}" dt="2022-04-27T15:24:51.247" v="1520" actId="1076"/>
          <ac:spMkLst>
            <pc:docMk/>
            <pc:sldMk cId="0" sldId="789"/>
            <ac:spMk id="38" creationId="{FEB6B907-A3F4-4031-B784-536381CFD40B}"/>
          </ac:spMkLst>
        </pc:spChg>
        <pc:spChg chg="del">
          <ac:chgData name="Mathias Bellat" userId="b7e1f17309fe8b02" providerId="LiveId" clId="{4BEECA86-4926-4E62-AB59-B5674F82C156}" dt="2022-04-27T14:55:13.916" v="940" actId="478"/>
          <ac:spMkLst>
            <pc:docMk/>
            <pc:sldMk cId="0" sldId="789"/>
            <ac:spMk id="39" creationId="{0E16845B-CBCB-47F4-9CF5-81E8417D2D6F}"/>
          </ac:spMkLst>
        </pc:spChg>
        <pc:spChg chg="del">
          <ac:chgData name="Mathias Bellat" userId="b7e1f17309fe8b02" providerId="LiveId" clId="{4BEECA86-4926-4E62-AB59-B5674F82C156}" dt="2022-04-27T14:55:12.564" v="939" actId="478"/>
          <ac:spMkLst>
            <pc:docMk/>
            <pc:sldMk cId="0" sldId="789"/>
            <ac:spMk id="40" creationId="{D2CE9370-8EF4-4B74-A90C-308FC051B4E2}"/>
          </ac:spMkLst>
        </pc:spChg>
        <pc:spChg chg="del">
          <ac:chgData name="Mathias Bellat" userId="b7e1f17309fe8b02" providerId="LiveId" clId="{4BEECA86-4926-4E62-AB59-B5674F82C156}" dt="2022-04-27T14:55:11.035" v="938" actId="478"/>
          <ac:spMkLst>
            <pc:docMk/>
            <pc:sldMk cId="0" sldId="789"/>
            <ac:spMk id="41" creationId="{27BA6271-2ACB-43C1-940C-09EDE3B369FC}"/>
          </ac:spMkLst>
        </pc:spChg>
        <pc:spChg chg="del">
          <ac:chgData name="Mathias Bellat" userId="b7e1f17309fe8b02" providerId="LiveId" clId="{4BEECA86-4926-4E62-AB59-B5674F82C156}" dt="2022-04-27T14:55:18.428" v="942" actId="478"/>
          <ac:spMkLst>
            <pc:docMk/>
            <pc:sldMk cId="0" sldId="789"/>
            <ac:spMk id="42" creationId="{BF96907A-47E3-4368-8C64-099E7A53EAF5}"/>
          </ac:spMkLst>
        </pc:spChg>
        <pc:spChg chg="del mod">
          <ac:chgData name="Mathias Bellat" userId="b7e1f17309fe8b02" providerId="LiveId" clId="{4BEECA86-4926-4E62-AB59-B5674F82C156}" dt="2022-04-27T14:41:00.942" v="930" actId="478"/>
          <ac:spMkLst>
            <pc:docMk/>
            <pc:sldMk cId="0" sldId="789"/>
            <ac:spMk id="43" creationId="{587057DB-B7FC-48B8-93DE-DC33B928E8DB}"/>
          </ac:spMkLst>
        </pc:spChg>
        <pc:spChg chg="add del mod">
          <ac:chgData name="Mathias Bellat" userId="b7e1f17309fe8b02" providerId="LiveId" clId="{4BEECA86-4926-4E62-AB59-B5674F82C156}" dt="2022-04-27T10:25:21.291" v="118"/>
          <ac:spMkLst>
            <pc:docMk/>
            <pc:sldMk cId="0" sldId="789"/>
            <ac:spMk id="45" creationId="{99B1DD09-76A0-4108-9A4D-31FEE8001DC8}"/>
          </ac:spMkLst>
        </pc:spChg>
        <pc:spChg chg="add mod">
          <ac:chgData name="Mathias Bellat" userId="b7e1f17309fe8b02" providerId="LiveId" clId="{4BEECA86-4926-4E62-AB59-B5674F82C156}" dt="2022-04-27T12:57:35.202" v="178" actId="255"/>
          <ac:spMkLst>
            <pc:docMk/>
            <pc:sldMk cId="0" sldId="789"/>
            <ac:spMk id="48" creationId="{22100AD3-C0D7-4301-8315-4723937F842E}"/>
          </ac:spMkLst>
        </pc:spChg>
        <pc:spChg chg="mod">
          <ac:chgData name="Mathias Bellat" userId="b7e1f17309fe8b02" providerId="LiveId" clId="{4BEECA86-4926-4E62-AB59-B5674F82C156}" dt="2022-04-27T13:50:40.147" v="269" actId="18245"/>
          <ac:spMkLst>
            <pc:docMk/>
            <pc:sldMk cId="0" sldId="789"/>
            <ac:spMk id="51" creationId="{4F726E4C-691F-4F91-95F6-B40BEAA09837}"/>
          </ac:spMkLst>
        </pc:spChg>
        <pc:spChg chg="add del mod">
          <ac:chgData name="Mathias Bellat" userId="b7e1f17309fe8b02" providerId="LiveId" clId="{4BEECA86-4926-4E62-AB59-B5674F82C156}" dt="2022-04-27T13:50:40.147" v="269" actId="18245"/>
          <ac:spMkLst>
            <pc:docMk/>
            <pc:sldMk cId="0" sldId="789"/>
            <ac:spMk id="52" creationId="{BC3393AC-C463-4776-82A9-6BAE9F229D03}"/>
          </ac:spMkLst>
        </pc:spChg>
        <pc:spChg chg="mod">
          <ac:chgData name="Mathias Bellat" userId="b7e1f17309fe8b02" providerId="LiveId" clId="{4BEECA86-4926-4E62-AB59-B5674F82C156}" dt="2022-04-27T13:50:35.485" v="264" actId="18245"/>
          <ac:spMkLst>
            <pc:docMk/>
            <pc:sldMk cId="0" sldId="789"/>
            <ac:spMk id="53" creationId="{D3A4D854-A07E-4E5D-B47C-FDD721DE2CE7}"/>
          </ac:spMkLst>
        </pc:spChg>
        <pc:spChg chg="add del">
          <ac:chgData name="Mathias Bellat" userId="b7e1f17309fe8b02" providerId="LiveId" clId="{4BEECA86-4926-4E62-AB59-B5674F82C156}" dt="2022-04-27T13:50:57.608" v="274" actId="22"/>
          <ac:spMkLst>
            <pc:docMk/>
            <pc:sldMk cId="0" sldId="789"/>
            <ac:spMk id="55" creationId="{4540D50D-63F5-413B-BF42-3D20347371A6}"/>
          </ac:spMkLst>
        </pc:spChg>
        <pc:spChg chg="add del mod">
          <ac:chgData name="Mathias Bellat" userId="b7e1f17309fe8b02" providerId="LiveId" clId="{4BEECA86-4926-4E62-AB59-B5674F82C156}" dt="2022-04-27T13:52:44.550" v="316" actId="478"/>
          <ac:spMkLst>
            <pc:docMk/>
            <pc:sldMk cId="0" sldId="789"/>
            <ac:spMk id="56" creationId="{C9F2B85B-1BB1-4A84-ACEB-D7C2C07C750D}"/>
          </ac:spMkLst>
        </pc:spChg>
        <pc:spChg chg="mod topLvl">
          <ac:chgData name="Mathias Bellat" userId="b7e1f17309fe8b02" providerId="LiveId" clId="{4BEECA86-4926-4E62-AB59-B5674F82C156}" dt="2022-04-27T14:30:18.554" v="782" actId="1076"/>
          <ac:spMkLst>
            <pc:docMk/>
            <pc:sldMk cId="0" sldId="789"/>
            <ac:spMk id="59" creationId="{47F5DFA0-0B0F-4DB9-9CD7-D54BCB057DF4}"/>
          </ac:spMkLst>
        </pc:spChg>
        <pc:spChg chg="mod topLvl">
          <ac:chgData name="Mathias Bellat" userId="b7e1f17309fe8b02" providerId="LiveId" clId="{4BEECA86-4926-4E62-AB59-B5674F82C156}" dt="2022-04-27T14:28:45.826" v="766" actId="1076"/>
          <ac:spMkLst>
            <pc:docMk/>
            <pc:sldMk cId="0" sldId="789"/>
            <ac:spMk id="60" creationId="{7EA2DBE7-51F1-4B7C-A823-5185333A7B44}"/>
          </ac:spMkLst>
        </pc:spChg>
        <pc:spChg chg="add del mod topLvl">
          <ac:chgData name="Mathias Bellat" userId="b7e1f17309fe8b02" providerId="LiveId" clId="{4BEECA86-4926-4E62-AB59-B5674F82C156}" dt="2022-04-27T14:30:14.947" v="781" actId="1076"/>
          <ac:spMkLst>
            <pc:docMk/>
            <pc:sldMk cId="0" sldId="789"/>
            <ac:spMk id="61" creationId="{537645CD-DDEF-4EE6-BDE5-8489A7E8B7D3}"/>
          </ac:spMkLst>
        </pc:spChg>
        <pc:spChg chg="mod topLvl">
          <ac:chgData name="Mathias Bellat" userId="b7e1f17309fe8b02" providerId="LiveId" clId="{4BEECA86-4926-4E62-AB59-B5674F82C156}" dt="2022-04-27T14:30:52.353" v="787" actId="20577"/>
          <ac:spMkLst>
            <pc:docMk/>
            <pc:sldMk cId="0" sldId="789"/>
            <ac:spMk id="62" creationId="{5B590FF9-29BA-479A-9C25-A976768ED496}"/>
          </ac:spMkLst>
        </pc:spChg>
        <pc:spChg chg="mod topLvl">
          <ac:chgData name="Mathias Bellat" userId="b7e1f17309fe8b02" providerId="LiveId" clId="{4BEECA86-4926-4E62-AB59-B5674F82C156}" dt="2022-04-27T14:29:43.802" v="772" actId="14100"/>
          <ac:spMkLst>
            <pc:docMk/>
            <pc:sldMk cId="0" sldId="789"/>
            <ac:spMk id="63" creationId="{A9E06D12-B881-4E1D-987F-715B6E3418AA}"/>
          </ac:spMkLst>
        </pc:spChg>
        <pc:spChg chg="mod topLvl">
          <ac:chgData name="Mathias Bellat" userId="b7e1f17309fe8b02" providerId="LiveId" clId="{4BEECA86-4926-4E62-AB59-B5674F82C156}" dt="2022-04-27T14:40:45.721" v="927" actId="20577"/>
          <ac:spMkLst>
            <pc:docMk/>
            <pc:sldMk cId="0" sldId="789"/>
            <ac:spMk id="64" creationId="{D8CAA008-8664-4148-B051-CF186A1416F6}"/>
          </ac:spMkLst>
        </pc:spChg>
        <pc:spChg chg="add mod">
          <ac:chgData name="Mathias Bellat" userId="b7e1f17309fe8b02" providerId="LiveId" clId="{4BEECA86-4926-4E62-AB59-B5674F82C156}" dt="2022-04-27T14:30:22.975" v="783" actId="1076"/>
          <ac:spMkLst>
            <pc:docMk/>
            <pc:sldMk cId="0" sldId="789"/>
            <ac:spMk id="65" creationId="{D2F81B80-BFBB-4E13-B84D-42FFDF827602}"/>
          </ac:spMkLst>
        </pc:spChg>
        <pc:spChg chg="add mod">
          <ac:chgData name="Mathias Bellat" userId="b7e1f17309fe8b02" providerId="LiveId" clId="{4BEECA86-4926-4E62-AB59-B5674F82C156}" dt="2022-04-27T14:30:28.461" v="784" actId="1076"/>
          <ac:spMkLst>
            <pc:docMk/>
            <pc:sldMk cId="0" sldId="789"/>
            <ac:spMk id="66" creationId="{15E09EF9-C4BB-4A38-A4E6-BB5C472354C6}"/>
          </ac:spMkLst>
        </pc:spChg>
        <pc:spChg chg="add mod">
          <ac:chgData name="Mathias Bellat" userId="b7e1f17309fe8b02" providerId="LiveId" clId="{4BEECA86-4926-4E62-AB59-B5674F82C156}" dt="2022-04-27T14:30:31.689" v="785" actId="1076"/>
          <ac:spMkLst>
            <pc:docMk/>
            <pc:sldMk cId="0" sldId="789"/>
            <ac:spMk id="67" creationId="{66412ACA-7E6B-43CD-A1FB-C737860B5B57}"/>
          </ac:spMkLst>
        </pc:spChg>
        <pc:spChg chg="add del mod">
          <ac:chgData name="Mathias Bellat" userId="b7e1f17309fe8b02" providerId="LiveId" clId="{4BEECA86-4926-4E62-AB59-B5674F82C156}" dt="2022-04-27T14:28:26.116" v="759" actId="478"/>
          <ac:spMkLst>
            <pc:docMk/>
            <pc:sldMk cId="0" sldId="789"/>
            <ac:spMk id="69" creationId="{9BA1A957-7171-486A-B28A-3B3B455B30EF}"/>
          </ac:spMkLst>
        </pc:spChg>
        <pc:spChg chg="add del mod">
          <ac:chgData name="Mathias Bellat" userId="b7e1f17309fe8b02" providerId="LiveId" clId="{4BEECA86-4926-4E62-AB59-B5674F82C156}" dt="2022-04-27T14:39:48.013" v="808" actId="478"/>
          <ac:spMkLst>
            <pc:docMk/>
            <pc:sldMk cId="0" sldId="789"/>
            <ac:spMk id="71" creationId="{686335FD-A02F-4FED-BEE1-410FF9B55805}"/>
          </ac:spMkLst>
        </pc:spChg>
        <pc:spChg chg="add del mod">
          <ac:chgData name="Mathias Bellat" userId="b7e1f17309fe8b02" providerId="LiveId" clId="{4BEECA86-4926-4E62-AB59-B5674F82C156}" dt="2022-04-27T14:40:50.590" v="928" actId="478"/>
          <ac:spMkLst>
            <pc:docMk/>
            <pc:sldMk cId="0" sldId="789"/>
            <ac:spMk id="73" creationId="{263547DC-8316-4DB3-A0E7-8F4B65AEDED1}"/>
          </ac:spMkLst>
        </pc:spChg>
        <pc:spChg chg="add del">
          <ac:chgData name="Mathias Bellat" userId="b7e1f17309fe8b02" providerId="LiveId" clId="{4BEECA86-4926-4E62-AB59-B5674F82C156}" dt="2022-04-27T15:03:23.703" v="1201" actId="22"/>
          <ac:spMkLst>
            <pc:docMk/>
            <pc:sldMk cId="0" sldId="789"/>
            <ac:spMk id="75" creationId="{555DAD4E-83C4-48F6-84A9-CD0E4BFB5ADF}"/>
          </ac:spMkLst>
        </pc:spChg>
        <pc:spChg chg="add mod">
          <ac:chgData name="Mathias Bellat" userId="b7e1f17309fe8b02" providerId="LiveId" clId="{4BEECA86-4926-4E62-AB59-B5674F82C156}" dt="2022-04-27T15:24:40.613" v="1518" actId="1076"/>
          <ac:spMkLst>
            <pc:docMk/>
            <pc:sldMk cId="0" sldId="789"/>
            <ac:spMk id="76" creationId="{27B4B847-9E38-4BC8-B894-4D622099BBD0}"/>
          </ac:spMkLst>
        </pc:spChg>
        <pc:spChg chg="add mod">
          <ac:chgData name="Mathias Bellat" userId="b7e1f17309fe8b02" providerId="LiveId" clId="{4BEECA86-4926-4E62-AB59-B5674F82C156}" dt="2022-04-27T15:24:46.107" v="1519" actId="1076"/>
          <ac:spMkLst>
            <pc:docMk/>
            <pc:sldMk cId="0" sldId="789"/>
            <ac:spMk id="77" creationId="{02F8519A-7B43-4160-AEA2-6D9E1041AD19}"/>
          </ac:spMkLst>
        </pc:spChg>
        <pc:spChg chg="add mod">
          <ac:chgData name="Mathias Bellat" userId="b7e1f17309fe8b02" providerId="LiveId" clId="{4BEECA86-4926-4E62-AB59-B5674F82C156}" dt="2022-04-27T15:25:29.629" v="1545" actId="790"/>
          <ac:spMkLst>
            <pc:docMk/>
            <pc:sldMk cId="0" sldId="789"/>
            <ac:spMk id="78" creationId="{BDF226C7-50B2-4342-B600-A181B767DBB5}"/>
          </ac:spMkLst>
        </pc:spChg>
        <pc:grpChg chg="del">
          <ac:chgData name="Mathias Bellat" userId="b7e1f17309fe8b02" providerId="LiveId" clId="{4BEECA86-4926-4E62-AB59-B5674F82C156}" dt="2022-04-27T10:25:11.729" v="112" actId="478"/>
          <ac:grpSpMkLst>
            <pc:docMk/>
            <pc:sldMk cId="0" sldId="789"/>
            <ac:grpSpMk id="6" creationId="{4D4826D3-4757-446C-8D10-DD72000CDC1E}"/>
          </ac:grpSpMkLst>
        </pc:grpChg>
        <pc:grpChg chg="mod">
          <ac:chgData name="Mathias Bellat" userId="b7e1f17309fe8b02" providerId="LiveId" clId="{4BEECA86-4926-4E62-AB59-B5674F82C156}" dt="2022-04-27T13:50:40.147" v="269" actId="18245"/>
          <ac:grpSpMkLst>
            <pc:docMk/>
            <pc:sldMk cId="0" sldId="789"/>
            <ac:grpSpMk id="50" creationId="{F3DCFC2A-B213-49AF-84D3-7FF54068FDCC}"/>
          </ac:grpSpMkLst>
        </pc:grpChg>
        <pc:grpChg chg="del mod">
          <ac:chgData name="Mathias Bellat" userId="b7e1f17309fe8b02" providerId="LiveId" clId="{4BEECA86-4926-4E62-AB59-B5674F82C156}" dt="2022-04-27T13:59:23.834" v="471" actId="165"/>
          <ac:grpSpMkLst>
            <pc:docMk/>
            <pc:sldMk cId="0" sldId="789"/>
            <ac:grpSpMk id="58" creationId="{105EBDE4-439E-45AF-B413-A656BBB1F2BD}"/>
          </ac:grpSpMkLst>
        </pc:grpChg>
        <pc:graphicFrameChg chg="add del mod modGraphic">
          <ac:chgData name="Mathias Bellat" userId="b7e1f17309fe8b02" providerId="LiveId" clId="{4BEECA86-4926-4E62-AB59-B5674F82C156}" dt="2022-04-27T13:52:41.367" v="315" actId="478"/>
          <ac:graphicFrameMkLst>
            <pc:docMk/>
            <pc:sldMk cId="0" sldId="789"/>
            <ac:graphicFrameMk id="49" creationId="{BAF86FA4-A319-4A55-A226-0B4248F66A97}"/>
          </ac:graphicFrameMkLst>
        </pc:graphicFrameChg>
        <pc:graphicFrameChg chg="add del mod modGraphic">
          <ac:chgData name="Mathias Bellat" userId="b7e1f17309fe8b02" providerId="LiveId" clId="{4BEECA86-4926-4E62-AB59-B5674F82C156}" dt="2022-04-27T13:58:17.046" v="451" actId="18245"/>
          <ac:graphicFrameMkLst>
            <pc:docMk/>
            <pc:sldMk cId="0" sldId="789"/>
            <ac:graphicFrameMk id="57" creationId="{C7B49732-1448-42CD-9D93-8D483769AE51}"/>
          </ac:graphicFrameMkLst>
        </pc:graphicFrameChg>
        <pc:picChg chg="del">
          <ac:chgData name="Mathias Bellat" userId="b7e1f17309fe8b02" providerId="LiveId" clId="{4BEECA86-4926-4E62-AB59-B5674F82C156}" dt="2022-04-27T10:25:09.343" v="109" actId="478"/>
          <ac:picMkLst>
            <pc:docMk/>
            <pc:sldMk cId="0" sldId="789"/>
            <ac:picMk id="4" creationId="{D5566A78-3F27-4121-A64C-487EC1417561}"/>
          </ac:picMkLst>
        </pc:picChg>
        <pc:picChg chg="add del mod">
          <ac:chgData name="Mathias Bellat" userId="b7e1f17309fe8b02" providerId="LiveId" clId="{4BEECA86-4926-4E62-AB59-B5674F82C156}" dt="2022-04-27T14:55:41.922" v="944" actId="1076"/>
          <ac:picMkLst>
            <pc:docMk/>
            <pc:sldMk cId="0" sldId="789"/>
            <ac:picMk id="47" creationId="{DFA15B08-EACB-4ACD-BE1D-420FD3D7E97C}"/>
          </ac:picMkLst>
        </pc:picChg>
        <pc:cxnChg chg="del">
          <ac:chgData name="Mathias Bellat" userId="b7e1f17309fe8b02" providerId="LiveId" clId="{4BEECA86-4926-4E62-AB59-B5674F82C156}" dt="2022-04-27T14:55:16.300" v="941" actId="478"/>
          <ac:cxnSpMkLst>
            <pc:docMk/>
            <pc:sldMk cId="0" sldId="789"/>
            <ac:cxnSpMk id="44" creationId="{3AC38E21-67E2-444D-B055-DF1A7F5F86FB}"/>
          </ac:cxnSpMkLst>
        </pc:cxnChg>
      </pc:sldChg>
      <pc:sldChg chg="addSp delSp modSp mod modClrScheme chgLayout">
        <pc:chgData name="Mathias Bellat" userId="b7e1f17309fe8b02" providerId="LiveId" clId="{4BEECA86-4926-4E62-AB59-B5674F82C156}" dt="2022-04-27T10:14:03.323" v="2" actId="700"/>
        <pc:sldMkLst>
          <pc:docMk/>
          <pc:sldMk cId="0" sldId="806"/>
        </pc:sldMkLst>
        <pc:spChg chg="mod ord">
          <ac:chgData name="Mathias Bellat" userId="b7e1f17309fe8b02" providerId="LiveId" clId="{4BEECA86-4926-4E62-AB59-B5674F82C156}" dt="2022-04-27T10:14:03.323" v="2" actId="700"/>
          <ac:spMkLst>
            <pc:docMk/>
            <pc:sldMk cId="0" sldId="806"/>
            <ac:spMk id="2" creationId="{5194B88A-BB61-498A-AE63-74A7F8E40EA6}"/>
          </ac:spMkLst>
        </pc:spChg>
        <pc:spChg chg="add del mod ord">
          <ac:chgData name="Mathias Bellat" userId="b7e1f17309fe8b02" providerId="LiveId" clId="{4BEECA86-4926-4E62-AB59-B5674F82C156}" dt="2022-04-27T10:14:03.323" v="2" actId="700"/>
          <ac:spMkLst>
            <pc:docMk/>
            <pc:sldMk cId="0" sldId="806"/>
            <ac:spMk id="3" creationId="{A1E512FC-463B-4D04-A3F4-FBF20DAD8854}"/>
          </ac:spMkLst>
        </pc:spChg>
      </pc:sldChg>
      <pc:sldChg chg="del">
        <pc:chgData name="Mathias Bellat" userId="b7e1f17309fe8b02" providerId="LiveId" clId="{4BEECA86-4926-4E62-AB59-B5674F82C156}" dt="2022-04-27T10:25:38.977" v="122" actId="47"/>
        <pc:sldMkLst>
          <pc:docMk/>
          <pc:sldMk cId="1000878292" sldId="807"/>
        </pc:sldMkLst>
      </pc:sldChg>
      <pc:sldChg chg="delSp modSp add mod">
        <pc:chgData name="Mathias Bellat" userId="b7e1f17309fe8b02" providerId="LiveId" clId="{4BEECA86-4926-4E62-AB59-B5674F82C156}" dt="2022-04-27T15:23:56.318" v="1506"/>
        <pc:sldMkLst>
          <pc:docMk/>
          <pc:sldMk cId="1758578777" sldId="807"/>
        </pc:sldMkLst>
        <pc:spChg chg="del">
          <ac:chgData name="Mathias Bellat" userId="b7e1f17309fe8b02" providerId="LiveId" clId="{4BEECA86-4926-4E62-AB59-B5674F82C156}" dt="2022-04-27T15:23:16.125" v="1484" actId="478"/>
          <ac:spMkLst>
            <pc:docMk/>
            <pc:sldMk cId="1758578777" sldId="807"/>
            <ac:spMk id="14" creationId="{AE39B44F-6E9D-433B-BD99-8E31491D9F09}"/>
          </ac:spMkLst>
        </pc:spChg>
        <pc:spChg chg="mod">
          <ac:chgData name="Mathias Bellat" userId="b7e1f17309fe8b02" providerId="LiveId" clId="{4BEECA86-4926-4E62-AB59-B5674F82C156}" dt="2022-04-27T15:23:40.249" v="1501"/>
          <ac:spMkLst>
            <pc:docMk/>
            <pc:sldMk cId="1758578777" sldId="807"/>
            <ac:spMk id="22" creationId="{54500A34-39E2-4F77-91FD-8C02F785638B}"/>
          </ac:spMkLst>
        </pc:spChg>
        <pc:spChg chg="mod">
          <ac:chgData name="Mathias Bellat" userId="b7e1f17309fe8b02" providerId="LiveId" clId="{4BEECA86-4926-4E62-AB59-B5674F82C156}" dt="2022-04-27T15:23:56.318" v="1506"/>
          <ac:spMkLst>
            <pc:docMk/>
            <pc:sldMk cId="1758578777" sldId="807"/>
            <ac:spMk id="23" creationId="{4F4A242B-73D6-4553-B5AB-5E9EFD332F4E}"/>
          </ac:spMkLst>
        </pc:spChg>
        <pc:spChg chg="del">
          <ac:chgData name="Mathias Bellat" userId="b7e1f17309fe8b02" providerId="LiveId" clId="{4BEECA86-4926-4E62-AB59-B5674F82C156}" dt="2022-04-27T15:23:33.398" v="1499" actId="478"/>
          <ac:spMkLst>
            <pc:docMk/>
            <pc:sldMk cId="1758578777" sldId="807"/>
            <ac:spMk id="27" creationId="{6167CA5F-143E-405B-800F-CA4F17D49246}"/>
          </ac:spMkLst>
        </pc:spChg>
        <pc:spChg chg="del">
          <ac:chgData name="Mathias Bellat" userId="b7e1f17309fe8b02" providerId="LiveId" clId="{4BEECA86-4926-4E62-AB59-B5674F82C156}" dt="2022-04-27T15:23:29.085" v="1495" actId="478"/>
          <ac:spMkLst>
            <pc:docMk/>
            <pc:sldMk cId="1758578777" sldId="807"/>
            <ac:spMk id="30" creationId="{20F35814-6895-434A-A803-8E47C3DCC22D}"/>
          </ac:spMkLst>
        </pc:spChg>
        <pc:spChg chg="del">
          <ac:chgData name="Mathias Bellat" userId="b7e1f17309fe8b02" providerId="LiveId" clId="{4BEECA86-4926-4E62-AB59-B5674F82C156}" dt="2022-04-27T15:23:30.253" v="1496" actId="478"/>
          <ac:spMkLst>
            <pc:docMk/>
            <pc:sldMk cId="1758578777" sldId="807"/>
            <ac:spMk id="38" creationId="{FEB6B907-A3F4-4031-B784-536381CFD40B}"/>
          </ac:spMkLst>
        </pc:spChg>
        <pc:spChg chg="del">
          <ac:chgData name="Mathias Bellat" userId="b7e1f17309fe8b02" providerId="LiveId" clId="{4BEECA86-4926-4E62-AB59-B5674F82C156}" dt="2022-04-27T15:23:21.925" v="1491" actId="478"/>
          <ac:spMkLst>
            <pc:docMk/>
            <pc:sldMk cId="1758578777" sldId="807"/>
            <ac:spMk id="59" creationId="{47F5DFA0-0B0F-4DB9-9CD7-D54BCB057DF4}"/>
          </ac:spMkLst>
        </pc:spChg>
        <pc:spChg chg="del">
          <ac:chgData name="Mathias Bellat" userId="b7e1f17309fe8b02" providerId="LiveId" clId="{4BEECA86-4926-4E62-AB59-B5674F82C156}" dt="2022-04-27T15:23:24.525" v="1492" actId="478"/>
          <ac:spMkLst>
            <pc:docMk/>
            <pc:sldMk cId="1758578777" sldId="807"/>
            <ac:spMk id="60" creationId="{7EA2DBE7-51F1-4B7C-A823-5185333A7B44}"/>
          </ac:spMkLst>
        </pc:spChg>
        <pc:spChg chg="del">
          <ac:chgData name="Mathias Bellat" userId="b7e1f17309fe8b02" providerId="LiveId" clId="{4BEECA86-4926-4E62-AB59-B5674F82C156}" dt="2022-04-27T15:23:19.109" v="1487" actId="478"/>
          <ac:spMkLst>
            <pc:docMk/>
            <pc:sldMk cId="1758578777" sldId="807"/>
            <ac:spMk id="61" creationId="{537645CD-DDEF-4EE6-BDE5-8489A7E8B7D3}"/>
          </ac:spMkLst>
        </pc:spChg>
        <pc:spChg chg="del">
          <ac:chgData name="Mathias Bellat" userId="b7e1f17309fe8b02" providerId="LiveId" clId="{4BEECA86-4926-4E62-AB59-B5674F82C156}" dt="2022-04-27T15:23:17.029" v="1485" actId="478"/>
          <ac:spMkLst>
            <pc:docMk/>
            <pc:sldMk cId="1758578777" sldId="807"/>
            <ac:spMk id="62" creationId="{5B590FF9-29BA-479A-9C25-A976768ED496}"/>
          </ac:spMkLst>
        </pc:spChg>
        <pc:spChg chg="del">
          <ac:chgData name="Mathias Bellat" userId="b7e1f17309fe8b02" providerId="LiveId" clId="{4BEECA86-4926-4E62-AB59-B5674F82C156}" dt="2022-04-27T15:23:26.149" v="1493" actId="478"/>
          <ac:spMkLst>
            <pc:docMk/>
            <pc:sldMk cId="1758578777" sldId="807"/>
            <ac:spMk id="63" creationId="{A9E06D12-B881-4E1D-987F-715B6E3418AA}"/>
          </ac:spMkLst>
        </pc:spChg>
        <pc:spChg chg="del">
          <ac:chgData name="Mathias Bellat" userId="b7e1f17309fe8b02" providerId="LiveId" clId="{4BEECA86-4926-4E62-AB59-B5674F82C156}" dt="2022-04-27T15:23:17.621" v="1486" actId="478"/>
          <ac:spMkLst>
            <pc:docMk/>
            <pc:sldMk cId="1758578777" sldId="807"/>
            <ac:spMk id="64" creationId="{D8CAA008-8664-4148-B051-CF186A1416F6}"/>
          </ac:spMkLst>
        </pc:spChg>
        <pc:spChg chg="del">
          <ac:chgData name="Mathias Bellat" userId="b7e1f17309fe8b02" providerId="LiveId" clId="{4BEECA86-4926-4E62-AB59-B5674F82C156}" dt="2022-04-27T15:23:21.022" v="1490" actId="478"/>
          <ac:spMkLst>
            <pc:docMk/>
            <pc:sldMk cId="1758578777" sldId="807"/>
            <ac:spMk id="65" creationId="{D2F81B80-BFBB-4E13-B84D-42FFDF827602}"/>
          </ac:spMkLst>
        </pc:spChg>
        <pc:spChg chg="del mod">
          <ac:chgData name="Mathias Bellat" userId="b7e1f17309fe8b02" providerId="LiveId" clId="{4BEECA86-4926-4E62-AB59-B5674F82C156}" dt="2022-04-27T15:23:20.397" v="1489" actId="478"/>
          <ac:spMkLst>
            <pc:docMk/>
            <pc:sldMk cId="1758578777" sldId="807"/>
            <ac:spMk id="66" creationId="{15E09EF9-C4BB-4A38-A4E6-BB5C472354C6}"/>
          </ac:spMkLst>
        </pc:spChg>
        <pc:spChg chg="del">
          <ac:chgData name="Mathias Bellat" userId="b7e1f17309fe8b02" providerId="LiveId" clId="{4BEECA86-4926-4E62-AB59-B5674F82C156}" dt="2022-04-27T15:23:27.680" v="1494" actId="478"/>
          <ac:spMkLst>
            <pc:docMk/>
            <pc:sldMk cId="1758578777" sldId="807"/>
            <ac:spMk id="67" creationId="{66412ACA-7E6B-43CD-A1FB-C737860B5B57}"/>
          </ac:spMkLst>
        </pc:spChg>
        <pc:spChg chg="del">
          <ac:chgData name="Mathias Bellat" userId="b7e1f17309fe8b02" providerId="LiveId" clId="{4BEECA86-4926-4E62-AB59-B5674F82C156}" dt="2022-04-27T15:23:32.278" v="1498" actId="478"/>
          <ac:spMkLst>
            <pc:docMk/>
            <pc:sldMk cId="1758578777" sldId="807"/>
            <ac:spMk id="76" creationId="{27B4B847-9E38-4BC8-B894-4D622099BBD0}"/>
          </ac:spMkLst>
        </pc:spChg>
        <pc:spChg chg="del">
          <ac:chgData name="Mathias Bellat" userId="b7e1f17309fe8b02" providerId="LiveId" clId="{4BEECA86-4926-4E62-AB59-B5674F82C156}" dt="2022-04-27T15:23:30.989" v="1497" actId="478"/>
          <ac:spMkLst>
            <pc:docMk/>
            <pc:sldMk cId="1758578777" sldId="807"/>
            <ac:spMk id="77" creationId="{02F8519A-7B43-4160-AEA2-6D9E1041AD19}"/>
          </ac:spMkLst>
        </pc:spChg>
        <pc:picChg chg="del">
          <ac:chgData name="Mathias Bellat" userId="b7e1f17309fe8b02" providerId="LiveId" clId="{4BEECA86-4926-4E62-AB59-B5674F82C156}" dt="2022-04-27T15:23:14.549" v="1483" actId="478"/>
          <ac:picMkLst>
            <pc:docMk/>
            <pc:sldMk cId="1758578777" sldId="807"/>
            <ac:picMk id="47" creationId="{DFA15B08-EACB-4ACD-BE1D-420FD3D7E97C}"/>
          </ac:picMkLst>
        </pc:picChg>
      </pc:sldChg>
      <pc:sldChg chg="modSp add mod">
        <pc:chgData name="Mathias Bellat" userId="b7e1f17309fe8b02" providerId="LiveId" clId="{4BEECA86-4926-4E62-AB59-B5674F82C156}" dt="2022-04-27T15:24:04.616" v="1509"/>
        <pc:sldMkLst>
          <pc:docMk/>
          <pc:sldMk cId="3834006467" sldId="808"/>
        </pc:sldMkLst>
        <pc:spChg chg="mod">
          <ac:chgData name="Mathias Bellat" userId="b7e1f17309fe8b02" providerId="LiveId" clId="{4BEECA86-4926-4E62-AB59-B5674F82C156}" dt="2022-04-27T15:24:04.616" v="1509"/>
          <ac:spMkLst>
            <pc:docMk/>
            <pc:sldMk cId="3834006467" sldId="808"/>
            <ac:spMk id="24" creationId="{405817DD-70D2-46DF-81D9-0D825C11E70B}"/>
          </ac:spMkLst>
        </pc:spChg>
      </pc:sldChg>
      <pc:sldChg chg="modSp add mod">
        <pc:chgData name="Mathias Bellat" userId="b7e1f17309fe8b02" providerId="LiveId" clId="{4BEECA86-4926-4E62-AB59-B5674F82C156}" dt="2022-04-27T15:24:11.021" v="1511"/>
        <pc:sldMkLst>
          <pc:docMk/>
          <pc:sldMk cId="4038950450" sldId="809"/>
        </pc:sldMkLst>
        <pc:spChg chg="mod">
          <ac:chgData name="Mathias Bellat" userId="b7e1f17309fe8b02" providerId="LiveId" clId="{4BEECA86-4926-4E62-AB59-B5674F82C156}" dt="2022-04-27T15:24:11.021" v="1511"/>
          <ac:spMkLst>
            <pc:docMk/>
            <pc:sldMk cId="4038950450" sldId="809"/>
            <ac:spMk id="25" creationId="{E258CCC3-FC15-4EAF-83C0-94AA5CE0ED14}"/>
          </ac:spMkLst>
        </pc:spChg>
      </pc:sldChg>
      <pc:sldChg chg="modSp add mod">
        <pc:chgData name="Mathias Bellat" userId="b7e1f17309fe8b02" providerId="LiveId" clId="{4BEECA86-4926-4E62-AB59-B5674F82C156}" dt="2022-04-27T15:24:21.749" v="1513"/>
        <pc:sldMkLst>
          <pc:docMk/>
          <pc:sldMk cId="3165844531" sldId="810"/>
        </pc:sldMkLst>
        <pc:spChg chg="mod">
          <ac:chgData name="Mathias Bellat" userId="b7e1f17309fe8b02" providerId="LiveId" clId="{4BEECA86-4926-4E62-AB59-B5674F82C156}" dt="2022-04-27T15:24:21.749" v="1513"/>
          <ac:spMkLst>
            <pc:docMk/>
            <pc:sldMk cId="3165844531" sldId="810"/>
            <ac:spMk id="26" creationId="{058A23E8-04F8-4257-9975-43058C859587}"/>
          </ac:spMkLst>
        </pc:spChg>
      </pc:sldChg>
      <pc:sldMasterChg chg="addSp delSp modSp mod">
        <pc:chgData name="Mathias Bellat" userId="b7e1f17309fe8b02" providerId="LiveId" clId="{4BEECA86-4926-4E62-AB59-B5674F82C156}" dt="2022-04-27T10:17:26.516" v="28"/>
        <pc:sldMasterMkLst>
          <pc:docMk/>
          <pc:sldMasterMk cId="0" sldId="2147483648"/>
        </pc:sldMasterMkLst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3" creationId="{3C5B26C3-BF16-4812-A7AF-7A72200B90D0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4" creationId="{C417D02E-E422-4D45-8CFF-D72A0B331E77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5" creationId="{445B9F2E-9066-42AD-909A-1A33664EB206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6" creationId="{12F563DC-44AC-49A5-95F3-CC5DA70579B4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7" creationId="{84A5B16F-7BC1-4A4D-83F0-60B1A8AF42D0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8" creationId="{0A049FBD-2304-4784-8153-F27A3F88711D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9" creationId="{BED50BEA-A72E-4101-AEE4-0FF67CE84646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10" creationId="{43C3431E-60B1-491E-9E5D-4F5AFFAEF473}"/>
          </ac:spMkLst>
        </pc:spChg>
        <pc:spChg chg="add del mod">
          <ac:chgData name="Mathias Bellat" userId="b7e1f17309fe8b02" providerId="LiveId" clId="{4BEECA86-4926-4E62-AB59-B5674F82C156}" dt="2022-04-27T10:17:26.516" v="28"/>
          <ac:spMkLst>
            <pc:docMk/>
            <pc:sldMasterMk cId="0" sldId="2147483648"/>
            <ac:spMk id="11" creationId="{740B1407-AD1A-44FF-8E23-8A97F344C8C4}"/>
          </ac:spMkLst>
        </pc:spChg>
      </pc:sldMasterChg>
      <pc:sldMasterChg chg="addSp delSp modSp mod modSldLayout">
        <pc:chgData name="Mathias Bellat" userId="b7e1f17309fe8b02" providerId="LiveId" clId="{4BEECA86-4926-4E62-AB59-B5674F82C156}" dt="2022-04-27T10:20:59.241" v="97" actId="478"/>
        <pc:sldMasterMkLst>
          <pc:docMk/>
          <pc:sldMasterMk cId="0" sldId="2147483650"/>
        </pc:sldMasterMkLst>
        <pc:spChg chg="add del">
          <ac:chgData name="Mathias Bellat" userId="b7e1f17309fe8b02" providerId="LiveId" clId="{4BEECA86-4926-4E62-AB59-B5674F82C156}" dt="2022-04-27T10:17:51.979" v="36" actId="478"/>
          <ac:spMkLst>
            <pc:docMk/>
            <pc:sldMasterMk cId="0" sldId="2147483650"/>
            <ac:spMk id="2" creationId="{DA53FAFF-4A57-4493-987B-2DC795722F33}"/>
          </ac:spMkLst>
        </pc:spChg>
        <pc:spChg chg="del">
          <ac:chgData name="Mathias Bellat" userId="b7e1f17309fe8b02" providerId="LiveId" clId="{4BEECA86-4926-4E62-AB59-B5674F82C156}" dt="2022-04-27T10:17:54.252" v="37" actId="478"/>
          <ac:spMkLst>
            <pc:docMk/>
            <pc:sldMasterMk cId="0" sldId="2147483650"/>
            <ac:spMk id="3" creationId="{09675855-C54A-4BAE-83F9-D26A821CC3CB}"/>
          </ac:spMkLst>
        </pc:spChg>
        <pc:spChg chg="mod">
          <ac:chgData name="Mathias Bellat" userId="b7e1f17309fe8b02" providerId="LiveId" clId="{4BEECA86-4926-4E62-AB59-B5674F82C156}" dt="2022-04-27T10:15:39.919" v="5" actId="1076"/>
          <ac:spMkLst>
            <pc:docMk/>
            <pc:sldMasterMk cId="0" sldId="2147483650"/>
            <ac:spMk id="6" creationId="{6306EB19-6A32-4E10-9651-2D42F77A85D3}"/>
          </ac:spMkLst>
        </pc:spChg>
        <pc:sldLayoutChg chg="addSp delSp modSp mod">
          <pc:chgData name="Mathias Bellat" userId="b7e1f17309fe8b02" providerId="LiveId" clId="{4BEECA86-4926-4E62-AB59-B5674F82C156}" dt="2022-04-27T10:20:59.241" v="97" actId="478"/>
          <pc:sldLayoutMkLst>
            <pc:docMk/>
            <pc:sldMasterMk cId="0" sldId="2147483650"/>
            <pc:sldLayoutMk cId="2268675654" sldId="2147483651"/>
          </pc:sldLayoutMkLst>
          <pc:spChg chg="del">
            <ac:chgData name="Mathias Bellat" userId="b7e1f17309fe8b02" providerId="LiveId" clId="{4BEECA86-4926-4E62-AB59-B5674F82C156}" dt="2022-04-27T10:15:43.484" v="6" actId="478"/>
            <ac:spMkLst>
              <pc:docMk/>
              <pc:sldMasterMk cId="0" sldId="2147483650"/>
              <pc:sldLayoutMk cId="2268675654" sldId="2147483651"/>
              <ac:spMk id="4" creationId="{CF5734F1-88AE-45AB-A71F-F268697D1608}"/>
            </ac:spMkLst>
          </pc:spChg>
          <pc:spChg chg="add mod">
            <ac:chgData name="Mathias Bellat" userId="b7e1f17309fe8b02" providerId="LiveId" clId="{4BEECA86-4926-4E62-AB59-B5674F82C156}" dt="2022-04-27T10:17:32.006" v="30" actId="1076"/>
            <ac:spMkLst>
              <pc:docMk/>
              <pc:sldMasterMk cId="0" sldId="2147483650"/>
              <pc:sldLayoutMk cId="2268675654" sldId="2147483651"/>
              <ac:spMk id="5" creationId="{56C517C0-0683-48DC-8C88-2087347A3C62}"/>
            </ac:spMkLst>
          </pc:spChg>
          <pc:spChg chg="add mod">
            <ac:chgData name="Mathias Bellat" userId="b7e1f17309fe8b02" providerId="LiveId" clId="{4BEECA86-4926-4E62-AB59-B5674F82C156}" dt="2022-04-27T10:17:32.006" v="30" actId="1076"/>
            <ac:spMkLst>
              <pc:docMk/>
              <pc:sldMasterMk cId="0" sldId="2147483650"/>
              <pc:sldLayoutMk cId="2268675654" sldId="2147483651"/>
              <ac:spMk id="6" creationId="{F91FFCB2-6BC9-4109-B6A9-BB6EA89643A0}"/>
            </ac:spMkLst>
          </pc:spChg>
          <pc:spChg chg="add mod">
            <ac:chgData name="Mathias Bellat" userId="b7e1f17309fe8b02" providerId="LiveId" clId="{4BEECA86-4926-4E62-AB59-B5674F82C156}" dt="2022-04-27T10:20:36.532" v="86" actId="14100"/>
            <ac:spMkLst>
              <pc:docMk/>
              <pc:sldMasterMk cId="0" sldId="2147483650"/>
              <pc:sldLayoutMk cId="2268675654" sldId="2147483651"/>
              <ac:spMk id="7" creationId="{8B06E947-ED72-4C51-9C5A-F71F9984CD49}"/>
            </ac:spMkLst>
          </pc:spChg>
          <pc:spChg chg="add mod">
            <ac:chgData name="Mathias Bellat" userId="b7e1f17309fe8b02" providerId="LiveId" clId="{4BEECA86-4926-4E62-AB59-B5674F82C156}" dt="2022-04-27T10:19:59.102" v="74" actId="14100"/>
            <ac:spMkLst>
              <pc:docMk/>
              <pc:sldMasterMk cId="0" sldId="2147483650"/>
              <pc:sldLayoutMk cId="2268675654" sldId="2147483651"/>
              <ac:spMk id="8" creationId="{50DCC69F-FB0A-4DFD-A160-97D2FC77C2EE}"/>
            </ac:spMkLst>
          </pc:spChg>
          <pc:spChg chg="add mod">
            <ac:chgData name="Mathias Bellat" userId="b7e1f17309fe8b02" providerId="LiveId" clId="{4BEECA86-4926-4E62-AB59-B5674F82C156}" dt="2022-04-27T10:20:54.238" v="96" actId="1036"/>
            <ac:spMkLst>
              <pc:docMk/>
              <pc:sldMasterMk cId="0" sldId="2147483650"/>
              <pc:sldLayoutMk cId="2268675654" sldId="2147483651"/>
              <ac:spMk id="9" creationId="{630486F0-A4FF-4FA4-A5DF-06E204BE7206}"/>
            </ac:spMkLst>
          </pc:spChg>
          <pc:spChg chg="add mod">
            <ac:chgData name="Mathias Bellat" userId="b7e1f17309fe8b02" providerId="LiveId" clId="{4BEECA86-4926-4E62-AB59-B5674F82C156}" dt="2022-04-27T10:20:13.434" v="79" actId="14100"/>
            <ac:spMkLst>
              <pc:docMk/>
              <pc:sldMasterMk cId="0" sldId="2147483650"/>
              <pc:sldLayoutMk cId="2268675654" sldId="2147483651"/>
              <ac:spMk id="10" creationId="{999BE96D-2C20-41D5-A22B-C966273E8D1E}"/>
            </ac:spMkLst>
          </pc:spChg>
          <pc:spChg chg="add del mod">
            <ac:chgData name="Mathias Bellat" userId="b7e1f17309fe8b02" providerId="LiveId" clId="{4BEECA86-4926-4E62-AB59-B5674F82C156}" dt="2022-04-27T10:20:59.241" v="97" actId="478"/>
            <ac:spMkLst>
              <pc:docMk/>
              <pc:sldMasterMk cId="0" sldId="2147483650"/>
              <pc:sldLayoutMk cId="2268675654" sldId="2147483651"/>
              <ac:spMk id="11" creationId="{465F4B3F-A821-4B40-8194-0B3F2FC1EEBC}"/>
            </ac:spMkLst>
          </pc:spChg>
          <pc:spChg chg="add del mod">
            <ac:chgData name="Mathias Bellat" userId="b7e1f17309fe8b02" providerId="LiveId" clId="{4BEECA86-4926-4E62-AB59-B5674F82C156}" dt="2022-04-27T10:17:38.350" v="33" actId="478"/>
            <ac:spMkLst>
              <pc:docMk/>
              <pc:sldMasterMk cId="0" sldId="2147483650"/>
              <pc:sldLayoutMk cId="2268675654" sldId="2147483651"/>
              <ac:spMk id="12" creationId="{49482755-6442-46E0-A8F8-0862E89B405A}"/>
            </ac:spMkLst>
          </pc:spChg>
          <pc:spChg chg="add del mod">
            <ac:chgData name="Mathias Bellat" userId="b7e1f17309fe8b02" providerId="LiveId" clId="{4BEECA86-4926-4E62-AB59-B5674F82C156}" dt="2022-04-27T10:18:32.070" v="48" actId="478"/>
            <ac:spMkLst>
              <pc:docMk/>
              <pc:sldMasterMk cId="0" sldId="2147483650"/>
              <pc:sldLayoutMk cId="2268675654" sldId="2147483651"/>
              <ac:spMk id="13" creationId="{6BEDDCB4-8FE3-4AED-B886-73B86EF2A3FA}"/>
            </ac:spMkLst>
          </pc:spChg>
          <pc:spChg chg="add mod ord">
            <ac:chgData name="Mathias Bellat" userId="b7e1f17309fe8b02" providerId="LiveId" clId="{4BEECA86-4926-4E62-AB59-B5674F82C156}" dt="2022-04-27T10:19:55.742" v="73" actId="1076"/>
            <ac:spMkLst>
              <pc:docMk/>
              <pc:sldMasterMk cId="0" sldId="2147483650"/>
              <pc:sldLayoutMk cId="2268675654" sldId="2147483651"/>
              <ac:spMk id="14" creationId="{55AD5C43-284F-43C3-90A8-688DD7ABFB15}"/>
            </ac:spMkLst>
          </pc:spChg>
          <pc:spChg chg="add mod ord">
            <ac:chgData name="Mathias Bellat" userId="b7e1f17309fe8b02" providerId="LiveId" clId="{4BEECA86-4926-4E62-AB59-B5674F82C156}" dt="2022-04-27T10:18:11.250" v="42" actId="167"/>
            <ac:spMkLst>
              <pc:docMk/>
              <pc:sldMasterMk cId="0" sldId="2147483650"/>
              <pc:sldLayoutMk cId="2268675654" sldId="2147483651"/>
              <ac:spMk id="15" creationId="{F2C27A4F-9087-4CE8-A9A3-D257E3CA2524}"/>
            </ac:spMkLst>
          </pc:spChg>
          <pc:spChg chg="add del mod ord">
            <ac:chgData name="Mathias Bellat" userId="b7e1f17309fe8b02" providerId="LiveId" clId="{4BEECA86-4926-4E62-AB59-B5674F82C156}" dt="2022-04-27T10:19:34.188" v="63" actId="478"/>
            <ac:spMkLst>
              <pc:docMk/>
              <pc:sldMasterMk cId="0" sldId="2147483650"/>
              <pc:sldLayoutMk cId="2268675654" sldId="2147483651"/>
              <ac:spMk id="16" creationId="{7B2605EF-BD12-4F83-8622-7F522732A945}"/>
            </ac:spMkLst>
          </pc:spChg>
          <pc:spChg chg="add mod ord">
            <ac:chgData name="Mathias Bellat" userId="b7e1f17309fe8b02" providerId="LiveId" clId="{4BEECA86-4926-4E62-AB59-B5674F82C156}" dt="2022-04-27T10:20:40.246" v="87" actId="14100"/>
            <ac:spMkLst>
              <pc:docMk/>
              <pc:sldMasterMk cId="0" sldId="2147483650"/>
              <pc:sldLayoutMk cId="2268675654" sldId="2147483651"/>
              <ac:spMk id="17" creationId="{4A96D0EE-EDDF-406C-9F63-ACA2299141EE}"/>
            </ac:spMkLst>
          </pc:spChg>
        </pc:sldLayoutChg>
      </pc:sldMasterChg>
      <pc:sldMasterChg chg="delSp modSldLayout">
        <pc:chgData name="Mathias Bellat" userId="b7e1f17309fe8b02" providerId="LiveId" clId="{4BEECA86-4926-4E62-AB59-B5674F82C156}" dt="2022-04-27T10:16:20.743" v="21" actId="122"/>
        <pc:sldMasterMkLst>
          <pc:docMk/>
          <pc:sldMasterMk cId="2590864212" sldId="2147483652"/>
        </pc:sldMasterMkLst>
        <pc:spChg chg="del">
          <ac:chgData name="Mathias Bellat" userId="b7e1f17309fe8b02" providerId="LiveId" clId="{4BEECA86-4926-4E62-AB59-B5674F82C156}" dt="2022-04-27T10:16:00.953" v="11" actId="478"/>
          <ac:spMkLst>
            <pc:docMk/>
            <pc:sldMasterMk cId="2590864212" sldId="2147483652"/>
            <ac:spMk id="7" creationId="{00000000-0000-0000-0000-000000000000}"/>
          </ac:spMkLst>
        </pc:spChg>
        <pc:spChg chg="del">
          <ac:chgData name="Mathias Bellat" userId="b7e1f17309fe8b02" providerId="LiveId" clId="{4BEECA86-4926-4E62-AB59-B5674F82C156}" dt="2022-04-27T10:15:52.922" v="8" actId="478"/>
          <ac:spMkLst>
            <pc:docMk/>
            <pc:sldMasterMk cId="2590864212" sldId="2147483652"/>
            <ac:spMk id="11" creationId="{00000000-0000-0000-0000-000000000000}"/>
          </ac:spMkLst>
        </pc:spChg>
        <pc:spChg chg="del">
          <ac:chgData name="Mathias Bellat" userId="b7e1f17309fe8b02" providerId="LiveId" clId="{4BEECA86-4926-4E62-AB59-B5674F82C156}" dt="2022-04-27T10:15:59.602" v="10" actId="478"/>
          <ac:spMkLst>
            <pc:docMk/>
            <pc:sldMasterMk cId="2590864212" sldId="2147483652"/>
            <ac:spMk id="15" creationId="{00000000-0000-0000-0000-000000000000}"/>
          </ac:spMkLst>
        </pc:spChg>
        <pc:picChg chg="del">
          <ac:chgData name="Mathias Bellat" userId="b7e1f17309fe8b02" providerId="LiveId" clId="{4BEECA86-4926-4E62-AB59-B5674F82C156}" dt="2022-04-27T10:15:52.051" v="7" actId="478"/>
          <ac:picMkLst>
            <pc:docMk/>
            <pc:sldMasterMk cId="2590864212" sldId="2147483652"/>
            <ac:picMk id="12" creationId="{00000000-0000-0000-0000-000000000000}"/>
          </ac:picMkLst>
        </pc:picChg>
        <pc:sldLayoutChg chg="addSp delSp modSp mod">
          <pc:chgData name="Mathias Bellat" userId="b7e1f17309fe8b02" providerId="LiveId" clId="{4BEECA86-4926-4E62-AB59-B5674F82C156}" dt="2022-04-27T10:16:20.743" v="21" actId="122"/>
          <pc:sldLayoutMkLst>
            <pc:docMk/>
            <pc:sldMasterMk cId="2590864212" sldId="2147483652"/>
            <pc:sldLayoutMk cId="1385412603" sldId="2147483653"/>
          </pc:sldLayoutMkLst>
          <pc:spChg chg="del mod">
            <ac:chgData name="Mathias Bellat" userId="b7e1f17309fe8b02" providerId="LiveId" clId="{4BEECA86-4926-4E62-AB59-B5674F82C156}" dt="2022-04-27T10:16:14.346" v="18" actId="478"/>
            <ac:spMkLst>
              <pc:docMk/>
              <pc:sldMasterMk cId="2590864212" sldId="2147483652"/>
              <pc:sldLayoutMk cId="1385412603" sldId="2147483653"/>
              <ac:spMk id="5" creationId="{00000000-0000-0000-0000-000000000000}"/>
            </ac:spMkLst>
          </pc:spChg>
          <pc:spChg chg="del">
            <ac:chgData name="Mathias Bellat" userId="b7e1f17309fe8b02" providerId="LiveId" clId="{4BEECA86-4926-4E62-AB59-B5674F82C156}" dt="2022-04-27T10:15:57.537" v="9" actId="478"/>
            <ac:spMkLst>
              <pc:docMk/>
              <pc:sldMasterMk cId="2590864212" sldId="2147483652"/>
              <pc:sldLayoutMk cId="1385412603" sldId="2147483653"/>
              <ac:spMk id="6" creationId="{00000000-0000-0000-0000-000000000000}"/>
            </ac:spMkLst>
          </pc:spChg>
          <pc:spChg chg="add del mod">
            <ac:chgData name="Mathias Bellat" userId="b7e1f17309fe8b02" providerId="LiveId" clId="{4BEECA86-4926-4E62-AB59-B5674F82C156}" dt="2022-04-27T10:16:20.743" v="21" actId="122"/>
            <ac:spMkLst>
              <pc:docMk/>
              <pc:sldMasterMk cId="2590864212" sldId="2147483652"/>
              <pc:sldLayoutMk cId="1385412603" sldId="2147483653"/>
              <ac:spMk id="9" creationId="{00000000-0000-0000-0000-000000000000}"/>
            </ac:spMkLst>
          </pc:spChg>
        </pc:sldLayoutChg>
      </pc:sldMasterChg>
    </pc:docChg>
  </pc:docChgLst>
  <pc:docChgLst>
    <pc:chgData name="Mathias Bellat" userId="b7e1f17309fe8b02" providerId="LiveId" clId="{3446D1F5-51D2-4285-A458-C89D7C88AD5D}"/>
    <pc:docChg chg="undo custSel addSld modSld modMainMaster">
      <pc:chgData name="Mathias Bellat" userId="b7e1f17309fe8b02" providerId="LiveId" clId="{3446D1F5-51D2-4285-A458-C89D7C88AD5D}" dt="2022-05-25T16:23:20.909" v="1918" actId="113"/>
      <pc:docMkLst>
        <pc:docMk/>
      </pc:docMkLst>
      <pc:sldChg chg="modSp mod modNotesTx">
        <pc:chgData name="Mathias Bellat" userId="b7e1f17309fe8b02" providerId="LiveId" clId="{3446D1F5-51D2-4285-A458-C89D7C88AD5D}" dt="2022-05-25T08:34:14.243" v="1764" actId="20577"/>
        <pc:sldMkLst>
          <pc:docMk/>
          <pc:sldMk cId="0" sldId="760"/>
        </pc:sldMkLst>
        <pc:spChg chg="mod">
          <ac:chgData name="Mathias Bellat" userId="b7e1f17309fe8b02" providerId="LiveId" clId="{3446D1F5-51D2-4285-A458-C89D7C88AD5D}" dt="2022-05-24T12:21:02.618" v="110" actId="14100"/>
          <ac:spMkLst>
            <pc:docMk/>
            <pc:sldMk cId="0" sldId="760"/>
            <ac:spMk id="2" creationId="{0E12F894-D1E8-44F8-923F-A0E1892C9C1D}"/>
          </ac:spMkLst>
        </pc:spChg>
        <pc:spChg chg="mod">
          <ac:chgData name="Mathias Bellat" userId="b7e1f17309fe8b02" providerId="LiveId" clId="{3446D1F5-51D2-4285-A458-C89D7C88AD5D}" dt="2022-05-24T12:20:59.175" v="109" actId="1076"/>
          <ac:spMkLst>
            <pc:docMk/>
            <pc:sldMk cId="0" sldId="760"/>
            <ac:spMk id="3" creationId="{90AD70A3-55C0-4163-B304-B4C50B049819}"/>
          </ac:spMkLst>
        </pc:spChg>
        <pc:spChg chg="mod">
          <ac:chgData name="Mathias Bellat" userId="b7e1f17309fe8b02" providerId="LiveId" clId="{3446D1F5-51D2-4285-A458-C89D7C88AD5D}" dt="2022-05-24T12:29:59.336" v="311" actId="255"/>
          <ac:spMkLst>
            <pc:docMk/>
            <pc:sldMk cId="0" sldId="760"/>
            <ac:spMk id="4" creationId="{0F484C6A-EB14-4892-85A1-30B04040DB69}"/>
          </ac:spMkLst>
        </pc:spChg>
      </pc:sldChg>
      <pc:sldChg chg="addSp modSp mod">
        <pc:chgData name="Mathias Bellat" userId="b7e1f17309fe8b02" providerId="LiveId" clId="{3446D1F5-51D2-4285-A458-C89D7C88AD5D}" dt="2022-05-25T08:40:06.527" v="1890" actId="1076"/>
        <pc:sldMkLst>
          <pc:docMk/>
          <pc:sldMk cId="0" sldId="789"/>
        </pc:sldMkLst>
        <pc:spChg chg="add mod ord">
          <ac:chgData name="Mathias Bellat" userId="b7e1f17309fe8b02" providerId="LiveId" clId="{3446D1F5-51D2-4285-A458-C89D7C88AD5D}" dt="2022-05-25T06:48:25.084" v="966" actId="1582"/>
          <ac:spMkLst>
            <pc:docMk/>
            <pc:sldMk cId="0" sldId="789"/>
            <ac:spMk id="2" creationId="{8F8FB473-04C3-7441-22EC-D29A342FAE6F}"/>
          </ac:spMkLst>
        </pc:spChg>
        <pc:spChg chg="mod">
          <ac:chgData name="Mathias Bellat" userId="b7e1f17309fe8b02" providerId="LiveId" clId="{3446D1F5-51D2-4285-A458-C89D7C88AD5D}" dt="2022-05-25T08:40:06.527" v="1890" actId="1076"/>
          <ac:spMkLst>
            <pc:docMk/>
            <pc:sldMk cId="0" sldId="789"/>
            <ac:spMk id="14" creationId="{AE39B44F-6E9D-433B-BD99-8E31491D9F09}"/>
          </ac:spMkLst>
        </pc:spChg>
        <pc:spChg chg="mod">
          <ac:chgData name="Mathias Bellat" userId="b7e1f17309fe8b02" providerId="LiveId" clId="{3446D1F5-51D2-4285-A458-C89D7C88AD5D}" dt="2022-05-25T06:47:00.691" v="953" actId="1076"/>
          <ac:spMkLst>
            <pc:docMk/>
            <pc:sldMk cId="0" sldId="789"/>
            <ac:spMk id="22" creationId="{54500A34-39E2-4F77-91FD-8C02F785638B}"/>
          </ac:spMkLst>
        </pc:spChg>
        <pc:spChg chg="mod">
          <ac:chgData name="Mathias Bellat" userId="b7e1f17309fe8b02" providerId="LiveId" clId="{3446D1F5-51D2-4285-A458-C89D7C88AD5D}" dt="2022-05-25T06:46:41.504" v="948" actId="1076"/>
          <ac:spMkLst>
            <pc:docMk/>
            <pc:sldMk cId="0" sldId="789"/>
            <ac:spMk id="23" creationId="{4F4A242B-73D6-4553-B5AB-5E9EFD332F4E}"/>
          </ac:spMkLst>
        </pc:spChg>
        <pc:spChg chg="mod">
          <ac:chgData name="Mathias Bellat" userId="b7e1f17309fe8b02" providerId="LiveId" clId="{3446D1F5-51D2-4285-A458-C89D7C88AD5D}" dt="2022-05-25T06:46:45.188" v="949" actId="1076"/>
          <ac:spMkLst>
            <pc:docMk/>
            <pc:sldMk cId="0" sldId="789"/>
            <ac:spMk id="24" creationId="{405817DD-70D2-46DF-81D9-0D825C11E70B}"/>
          </ac:spMkLst>
        </pc:spChg>
        <pc:spChg chg="mod">
          <ac:chgData name="Mathias Bellat" userId="b7e1f17309fe8b02" providerId="LiveId" clId="{3446D1F5-51D2-4285-A458-C89D7C88AD5D}" dt="2022-05-25T06:46:50.161" v="950" actId="1076"/>
          <ac:spMkLst>
            <pc:docMk/>
            <pc:sldMk cId="0" sldId="789"/>
            <ac:spMk id="25" creationId="{E258CCC3-FC15-4EAF-83C0-94AA5CE0ED14}"/>
          </ac:spMkLst>
        </pc:spChg>
        <pc:spChg chg="mod">
          <ac:chgData name="Mathias Bellat" userId="b7e1f17309fe8b02" providerId="LiveId" clId="{3446D1F5-51D2-4285-A458-C89D7C88AD5D}" dt="2022-05-25T06:46:52.741" v="951" actId="1076"/>
          <ac:spMkLst>
            <pc:docMk/>
            <pc:sldMk cId="0" sldId="789"/>
            <ac:spMk id="26" creationId="{058A23E8-04F8-4257-9975-43058C859587}"/>
          </ac:spMkLst>
        </pc:spChg>
        <pc:spChg chg="mod">
          <ac:chgData name="Mathias Bellat" userId="b7e1f17309fe8b02" providerId="LiveId" clId="{3446D1F5-51D2-4285-A458-C89D7C88AD5D}" dt="2022-05-25T08:35:51.185" v="1818" actId="1076"/>
          <ac:spMkLst>
            <pc:docMk/>
            <pc:sldMk cId="0" sldId="789"/>
            <ac:spMk id="27" creationId="{6167CA5F-143E-405B-800F-CA4F17D49246}"/>
          </ac:spMkLst>
        </pc:spChg>
        <pc:spChg chg="mod">
          <ac:chgData name="Mathias Bellat" userId="b7e1f17309fe8b02" providerId="LiveId" clId="{3446D1F5-51D2-4285-A458-C89D7C88AD5D}" dt="2022-05-25T08:37:11.943" v="1834" actId="1076"/>
          <ac:spMkLst>
            <pc:docMk/>
            <pc:sldMk cId="0" sldId="789"/>
            <ac:spMk id="30" creationId="{20F35814-6895-434A-A803-8E47C3DCC22D}"/>
          </ac:spMkLst>
        </pc:spChg>
        <pc:spChg chg="mod">
          <ac:chgData name="Mathias Bellat" userId="b7e1f17309fe8b02" providerId="LiveId" clId="{3446D1F5-51D2-4285-A458-C89D7C88AD5D}" dt="2022-05-25T08:36:44.931" v="1827" actId="1076"/>
          <ac:spMkLst>
            <pc:docMk/>
            <pc:sldMk cId="0" sldId="789"/>
            <ac:spMk id="38" creationId="{FEB6B907-A3F4-4031-B784-536381CFD40B}"/>
          </ac:spMkLst>
        </pc:spChg>
        <pc:spChg chg="mod">
          <ac:chgData name="Mathias Bellat" userId="b7e1f17309fe8b02" providerId="LiveId" clId="{3446D1F5-51D2-4285-A458-C89D7C88AD5D}" dt="2022-05-25T08:37:04.508" v="1833" actId="1076"/>
          <ac:spMkLst>
            <pc:docMk/>
            <pc:sldMk cId="0" sldId="789"/>
            <ac:spMk id="60" creationId="{7EA2DBE7-51F1-4B7C-A823-5185333A7B44}"/>
          </ac:spMkLst>
        </pc:spChg>
        <pc:spChg chg="mod">
          <ac:chgData name="Mathias Bellat" userId="b7e1f17309fe8b02" providerId="LiveId" clId="{3446D1F5-51D2-4285-A458-C89D7C88AD5D}" dt="2022-05-25T08:36:51.439" v="1829" actId="1076"/>
          <ac:spMkLst>
            <pc:docMk/>
            <pc:sldMk cId="0" sldId="789"/>
            <ac:spMk id="76" creationId="{27B4B847-9E38-4BC8-B894-4D622099BBD0}"/>
          </ac:spMkLst>
        </pc:spChg>
        <pc:spChg chg="mod">
          <ac:chgData name="Mathias Bellat" userId="b7e1f17309fe8b02" providerId="LiveId" clId="{3446D1F5-51D2-4285-A458-C89D7C88AD5D}" dt="2022-05-25T08:36:47.469" v="1828" actId="1076"/>
          <ac:spMkLst>
            <pc:docMk/>
            <pc:sldMk cId="0" sldId="789"/>
            <ac:spMk id="77" creationId="{02F8519A-7B43-4160-AEA2-6D9E1041AD19}"/>
          </ac:spMkLst>
        </pc:spChg>
        <pc:spChg chg="mod">
          <ac:chgData name="Mathias Bellat" userId="b7e1f17309fe8b02" providerId="LiveId" clId="{3446D1F5-51D2-4285-A458-C89D7C88AD5D}" dt="2022-05-25T08:36:41.747" v="1826" actId="1076"/>
          <ac:spMkLst>
            <pc:docMk/>
            <pc:sldMk cId="0" sldId="789"/>
            <ac:spMk id="78" creationId="{BDF226C7-50B2-4342-B600-A181B767DBB5}"/>
          </ac:spMkLst>
        </pc:spChg>
      </pc:sldChg>
      <pc:sldChg chg="addSp delSp modSp mod">
        <pc:chgData name="Mathias Bellat" userId="b7e1f17309fe8b02" providerId="LiveId" clId="{3446D1F5-51D2-4285-A458-C89D7C88AD5D}" dt="2022-05-25T08:39:58.091" v="1889" actId="1076"/>
        <pc:sldMkLst>
          <pc:docMk/>
          <pc:sldMk cId="1758578777" sldId="807"/>
        </pc:sldMkLst>
        <pc:spChg chg="del">
          <ac:chgData name="Mathias Bellat" userId="b7e1f17309fe8b02" providerId="LiveId" clId="{3446D1F5-51D2-4285-A458-C89D7C88AD5D}" dt="2022-05-24T11:12:10.584" v="1" actId="478"/>
          <ac:spMkLst>
            <pc:docMk/>
            <pc:sldMk cId="1758578777" sldId="807"/>
            <ac:spMk id="11" creationId="{2496666C-87F5-4770-8FEF-C35868001D66}"/>
          </ac:spMkLst>
        </pc:spChg>
        <pc:spChg chg="mod">
          <ac:chgData name="Mathias Bellat" userId="b7e1f17309fe8b02" providerId="LiveId" clId="{3446D1F5-51D2-4285-A458-C89D7C88AD5D}" dt="2022-05-25T08:37:39.525" v="1836" actId="14100"/>
          <ac:spMkLst>
            <pc:docMk/>
            <pc:sldMk cId="1758578777" sldId="807"/>
            <ac:spMk id="12" creationId="{8813429B-EBD8-3550-6583-CE9C6777DC9F}"/>
          </ac:spMkLst>
        </pc:spChg>
        <pc:spChg chg="mod">
          <ac:chgData name="Mathias Bellat" userId="b7e1f17309fe8b02" providerId="LiveId" clId="{3446D1F5-51D2-4285-A458-C89D7C88AD5D}" dt="2022-05-25T08:37:39.525" v="1836" actId="14100"/>
          <ac:spMkLst>
            <pc:docMk/>
            <pc:sldMk cId="1758578777" sldId="807"/>
            <ac:spMk id="15" creationId="{AD1CD4B2-419C-6380-E61F-3DD0D28A0EB3}"/>
          </ac:spMkLst>
        </pc:spChg>
        <pc:spChg chg="mod">
          <ac:chgData name="Mathias Bellat" userId="b7e1f17309fe8b02" providerId="LiveId" clId="{3446D1F5-51D2-4285-A458-C89D7C88AD5D}" dt="2022-05-25T08:37:39.525" v="1836" actId="14100"/>
          <ac:spMkLst>
            <pc:docMk/>
            <pc:sldMk cId="1758578777" sldId="807"/>
            <ac:spMk id="16" creationId="{D8D66F0C-D7AC-5F15-15BC-517E039A414A}"/>
          </ac:spMkLst>
        </pc:spChg>
        <pc:spChg chg="mod">
          <ac:chgData name="Mathias Bellat" userId="b7e1f17309fe8b02" providerId="LiveId" clId="{3446D1F5-51D2-4285-A458-C89D7C88AD5D}" dt="2022-05-25T08:37:39.525" v="1836" actId="14100"/>
          <ac:spMkLst>
            <pc:docMk/>
            <pc:sldMk cId="1758578777" sldId="807"/>
            <ac:spMk id="17" creationId="{B31B9EF0-C85B-4F6C-91C3-B71AE8E410E3}"/>
          </ac:spMkLst>
        </pc:spChg>
        <pc:spChg chg="mod">
          <ac:chgData name="Mathias Bellat" userId="b7e1f17309fe8b02" providerId="LiveId" clId="{3446D1F5-51D2-4285-A458-C89D7C88AD5D}" dt="2022-05-24T11:13:03.975" v="13" actId="1076"/>
          <ac:spMkLst>
            <pc:docMk/>
            <pc:sldMk cId="1758578777" sldId="807"/>
            <ac:spMk id="18" creationId="{04C94010-D541-D62C-FE73-AF4DC6142B24}"/>
          </ac:spMkLst>
        </pc:spChg>
        <pc:spChg chg="add mod">
          <ac:chgData name="Mathias Bellat" userId="b7e1f17309fe8b02" providerId="LiveId" clId="{3446D1F5-51D2-4285-A458-C89D7C88AD5D}" dt="2022-05-24T20:00:27.678" v="735" actId="1036"/>
          <ac:spMkLst>
            <pc:docMk/>
            <pc:sldMk cId="1758578777" sldId="807"/>
            <ac:spMk id="19" creationId="{30711CE1-7BE0-B9AC-FE49-E0BE5BC1BFBA}"/>
          </ac:spMkLst>
        </pc:spChg>
        <pc:spChg chg="mod">
          <ac:chgData name="Mathias Bellat" userId="b7e1f17309fe8b02" providerId="LiveId" clId="{3446D1F5-51D2-4285-A458-C89D7C88AD5D}" dt="2022-05-25T08:39:51.993" v="1888" actId="1076"/>
          <ac:spMkLst>
            <pc:docMk/>
            <pc:sldMk cId="1758578777" sldId="807"/>
            <ac:spMk id="20" creationId="{E671CEA1-DD42-69AD-5EBE-EEE36825A59D}"/>
          </ac:spMkLst>
        </pc:spChg>
        <pc:spChg chg="add del mod ord">
          <ac:chgData name="Mathias Bellat" userId="b7e1f17309fe8b02" providerId="LiveId" clId="{3446D1F5-51D2-4285-A458-C89D7C88AD5D}" dt="2022-05-25T06:56:37.448" v="1057" actId="478"/>
          <ac:spMkLst>
            <pc:docMk/>
            <pc:sldMk cId="1758578777" sldId="807"/>
            <ac:spMk id="21" creationId="{8E32CBA1-1347-0C2C-C8A7-38CE1149EC49}"/>
          </ac:spMkLst>
        </pc:spChg>
        <pc:spChg chg="add del mod">
          <ac:chgData name="Mathias Bellat" userId="b7e1f17309fe8b02" providerId="LiveId" clId="{3446D1F5-51D2-4285-A458-C89D7C88AD5D}" dt="2022-05-25T06:49:11.405" v="973" actId="478"/>
          <ac:spMkLst>
            <pc:docMk/>
            <pc:sldMk cId="1758578777" sldId="807"/>
            <ac:spMk id="22" creationId="{54500A34-39E2-4F77-91FD-8C02F785638B}"/>
          </ac:spMkLst>
        </pc:spChg>
        <pc:spChg chg="add del">
          <ac:chgData name="Mathias Bellat" userId="b7e1f17309fe8b02" providerId="LiveId" clId="{3446D1F5-51D2-4285-A458-C89D7C88AD5D}" dt="2022-05-25T06:49:14.006" v="974" actId="478"/>
          <ac:spMkLst>
            <pc:docMk/>
            <pc:sldMk cId="1758578777" sldId="807"/>
            <ac:spMk id="23" creationId="{4F4A242B-73D6-4553-B5AB-5E9EFD332F4E}"/>
          </ac:spMkLst>
        </pc:spChg>
        <pc:spChg chg="add del">
          <ac:chgData name="Mathias Bellat" userId="b7e1f17309fe8b02" providerId="LiveId" clId="{3446D1F5-51D2-4285-A458-C89D7C88AD5D}" dt="2022-05-25T06:49:04.818" v="971" actId="478"/>
          <ac:spMkLst>
            <pc:docMk/>
            <pc:sldMk cId="1758578777" sldId="807"/>
            <ac:spMk id="24" creationId="{405817DD-70D2-46DF-81D9-0D825C11E70B}"/>
          </ac:spMkLst>
        </pc:spChg>
        <pc:spChg chg="add del">
          <ac:chgData name="Mathias Bellat" userId="b7e1f17309fe8b02" providerId="LiveId" clId="{3446D1F5-51D2-4285-A458-C89D7C88AD5D}" dt="2022-05-25T06:49:04.818" v="971" actId="478"/>
          <ac:spMkLst>
            <pc:docMk/>
            <pc:sldMk cId="1758578777" sldId="807"/>
            <ac:spMk id="25" creationId="{E258CCC3-FC15-4EAF-83C0-94AA5CE0ED14}"/>
          </ac:spMkLst>
        </pc:spChg>
        <pc:spChg chg="add del">
          <ac:chgData name="Mathias Bellat" userId="b7e1f17309fe8b02" providerId="LiveId" clId="{3446D1F5-51D2-4285-A458-C89D7C88AD5D}" dt="2022-05-25T06:49:04.818" v="971" actId="478"/>
          <ac:spMkLst>
            <pc:docMk/>
            <pc:sldMk cId="1758578777" sldId="807"/>
            <ac:spMk id="26" creationId="{058A23E8-04F8-4257-9975-43058C859587}"/>
          </ac:spMkLst>
        </pc:spChg>
        <pc:spChg chg="add mod">
          <ac:chgData name="Mathias Bellat" userId="b7e1f17309fe8b02" providerId="LiveId" clId="{3446D1F5-51D2-4285-A458-C89D7C88AD5D}" dt="2022-05-25T06:51:51.864" v="1007" actId="1076"/>
          <ac:spMkLst>
            <pc:docMk/>
            <pc:sldMk cId="1758578777" sldId="807"/>
            <ac:spMk id="27" creationId="{8B0528C9-B7EC-D87C-BAB3-01CAC56D4654}"/>
          </ac:spMkLst>
        </pc:spChg>
        <pc:spChg chg="add del mod ord">
          <ac:chgData name="Mathias Bellat" userId="b7e1f17309fe8b02" providerId="LiveId" clId="{3446D1F5-51D2-4285-A458-C89D7C88AD5D}" dt="2022-05-25T06:56:29.809" v="1054" actId="478"/>
          <ac:spMkLst>
            <pc:docMk/>
            <pc:sldMk cId="1758578777" sldId="807"/>
            <ac:spMk id="28" creationId="{7883D9AF-1686-951E-ECF8-C501AF00DC19}"/>
          </ac:spMkLst>
        </pc:spChg>
        <pc:spChg chg="add mod">
          <ac:chgData name="Mathias Bellat" userId="b7e1f17309fe8b02" providerId="LiveId" clId="{3446D1F5-51D2-4285-A458-C89D7C88AD5D}" dt="2022-05-25T06:49:51.345" v="986" actId="1038"/>
          <ac:spMkLst>
            <pc:docMk/>
            <pc:sldMk cId="1758578777" sldId="807"/>
            <ac:spMk id="29" creationId="{2C0AF453-987D-E740-C0FA-206C72775675}"/>
          </ac:spMkLst>
        </pc:spChg>
        <pc:spChg chg="add mod">
          <ac:chgData name="Mathias Bellat" userId="b7e1f17309fe8b02" providerId="LiveId" clId="{3446D1F5-51D2-4285-A458-C89D7C88AD5D}" dt="2022-05-25T06:49:51.345" v="986" actId="1038"/>
          <ac:spMkLst>
            <pc:docMk/>
            <pc:sldMk cId="1758578777" sldId="807"/>
            <ac:spMk id="30" creationId="{5D5034ED-ADCD-CAD7-0104-795F357144AC}"/>
          </ac:spMkLst>
        </pc:spChg>
        <pc:spChg chg="add mod">
          <ac:chgData name="Mathias Bellat" userId="b7e1f17309fe8b02" providerId="LiveId" clId="{3446D1F5-51D2-4285-A458-C89D7C88AD5D}" dt="2022-05-25T06:49:51.345" v="986" actId="1038"/>
          <ac:spMkLst>
            <pc:docMk/>
            <pc:sldMk cId="1758578777" sldId="807"/>
            <ac:spMk id="31" creationId="{24A4FA8B-1DF5-68C5-B0D2-D8A3074CCE1D}"/>
          </ac:spMkLst>
        </pc:spChg>
        <pc:spChg chg="add del mod ord">
          <ac:chgData name="Mathias Bellat" userId="b7e1f17309fe8b02" providerId="LiveId" clId="{3446D1F5-51D2-4285-A458-C89D7C88AD5D}" dt="2022-05-25T06:56:33.914" v="1056" actId="478"/>
          <ac:spMkLst>
            <pc:docMk/>
            <pc:sldMk cId="1758578777" sldId="807"/>
            <ac:spMk id="32" creationId="{60812550-A452-5FE8-4F73-3342C3D59ECA}"/>
          </ac:spMkLst>
        </pc:spChg>
        <pc:spChg chg="add mod ord">
          <ac:chgData name="Mathias Bellat" userId="b7e1f17309fe8b02" providerId="LiveId" clId="{3446D1F5-51D2-4285-A458-C89D7C88AD5D}" dt="2022-05-25T06:56:47.288" v="1060" actId="167"/>
          <ac:spMkLst>
            <pc:docMk/>
            <pc:sldMk cId="1758578777" sldId="807"/>
            <ac:spMk id="33" creationId="{61E21071-569A-89F6-9409-F275F7D9C54B}"/>
          </ac:spMkLst>
        </pc:spChg>
        <pc:spChg chg="add del">
          <ac:chgData name="Mathias Bellat" userId="b7e1f17309fe8b02" providerId="LiveId" clId="{3446D1F5-51D2-4285-A458-C89D7C88AD5D}" dt="2022-05-25T06:48:55.239" v="970" actId="478"/>
          <ac:spMkLst>
            <pc:docMk/>
            <pc:sldMk cId="1758578777" sldId="807"/>
            <ac:spMk id="48" creationId="{22100AD3-C0D7-4301-8315-4723937F842E}"/>
          </ac:spMkLst>
        </pc:spChg>
        <pc:graphicFrameChg chg="mod">
          <ac:chgData name="Mathias Bellat" userId="b7e1f17309fe8b02" providerId="LiveId" clId="{3446D1F5-51D2-4285-A458-C89D7C88AD5D}" dt="2022-05-25T08:39:58.091" v="1889" actId="1076"/>
          <ac:graphicFrameMkLst>
            <pc:docMk/>
            <pc:sldMk cId="1758578777" sldId="807"/>
            <ac:graphicFrameMk id="4" creationId="{9F270B04-C201-3AD7-BDB0-C907020C9083}"/>
          </ac:graphicFrameMkLst>
        </pc:graphicFrameChg>
        <pc:picChg chg="del">
          <ac:chgData name="Mathias Bellat" userId="b7e1f17309fe8b02" providerId="LiveId" clId="{3446D1F5-51D2-4285-A458-C89D7C88AD5D}" dt="2022-05-24T11:12:07.837" v="0" actId="478"/>
          <ac:picMkLst>
            <pc:docMk/>
            <pc:sldMk cId="1758578777" sldId="807"/>
            <ac:picMk id="3" creationId="{75ED1E55-72C8-4BDB-B680-284BA95863D3}"/>
          </ac:picMkLst>
        </pc:picChg>
        <pc:picChg chg="mod">
          <ac:chgData name="Mathias Bellat" userId="b7e1f17309fe8b02" providerId="LiveId" clId="{3446D1F5-51D2-4285-A458-C89D7C88AD5D}" dt="2022-05-24T11:12:59.566" v="12" actId="1076"/>
          <ac:picMkLst>
            <pc:docMk/>
            <pc:sldMk cId="1758578777" sldId="807"/>
            <ac:picMk id="6" creationId="{72E2B295-C9B6-4C6F-BF4A-CBE635FDCF3F}"/>
          </ac:picMkLst>
        </pc:picChg>
      </pc:sldChg>
      <pc:sldChg chg="addSp delSp modSp mod">
        <pc:chgData name="Mathias Bellat" userId="b7e1f17309fe8b02" providerId="LiveId" clId="{3446D1F5-51D2-4285-A458-C89D7C88AD5D}" dt="2022-05-25T16:23:20.909" v="1918" actId="113"/>
        <pc:sldMkLst>
          <pc:docMk/>
          <pc:sldMk cId="3834006467" sldId="808"/>
        </pc:sldMkLst>
        <pc:spChg chg="add mod ord">
          <ac:chgData name="Mathias Bellat" userId="b7e1f17309fe8b02" providerId="LiveId" clId="{3446D1F5-51D2-4285-A458-C89D7C88AD5D}" dt="2022-05-25T07:00:25.662" v="1185" actId="1076"/>
          <ac:spMkLst>
            <pc:docMk/>
            <pc:sldMk cId="3834006467" sldId="808"/>
            <ac:spMk id="3" creationId="{D885D99A-02C8-9A5C-656F-D497C6D864D6}"/>
          </ac:spMkLst>
        </pc:spChg>
        <pc:spChg chg="add mod">
          <ac:chgData name="Mathias Bellat" userId="b7e1f17309fe8b02" providerId="LiveId" clId="{3446D1F5-51D2-4285-A458-C89D7C88AD5D}" dt="2022-05-25T08:42:16.495" v="1895" actId="1076"/>
          <ac:spMkLst>
            <pc:docMk/>
            <pc:sldMk cId="3834006467" sldId="808"/>
            <ac:spMk id="4" creationId="{50E58521-3A8A-3644-CCB3-036B25E4E0E9}"/>
          </ac:spMkLst>
        </pc:spChg>
        <pc:spChg chg="add mod">
          <ac:chgData name="Mathias Bellat" userId="b7e1f17309fe8b02" providerId="LiveId" clId="{3446D1F5-51D2-4285-A458-C89D7C88AD5D}" dt="2022-05-25T08:05:35.219" v="1384" actId="1076"/>
          <ac:spMkLst>
            <pc:docMk/>
            <pc:sldMk cId="3834006467" sldId="808"/>
            <ac:spMk id="8" creationId="{0B2D2560-7853-853C-872A-A3BD461530F2}"/>
          </ac:spMkLst>
        </pc:spChg>
        <pc:spChg chg="del mod">
          <ac:chgData name="Mathias Bellat" userId="b7e1f17309fe8b02" providerId="LiveId" clId="{3446D1F5-51D2-4285-A458-C89D7C88AD5D}" dt="2022-05-24T12:54:26.832" v="359" actId="478"/>
          <ac:spMkLst>
            <pc:docMk/>
            <pc:sldMk cId="3834006467" sldId="808"/>
            <ac:spMk id="13" creationId="{26A29511-E779-062A-C2D0-0249201546EE}"/>
          </ac:spMkLst>
        </pc:spChg>
        <pc:spChg chg="add del mod">
          <ac:chgData name="Mathias Bellat" userId="b7e1f17309fe8b02" providerId="LiveId" clId="{3446D1F5-51D2-4285-A458-C89D7C88AD5D}" dt="2022-05-25T08:06:48.276" v="1504" actId="478"/>
          <ac:spMkLst>
            <pc:docMk/>
            <pc:sldMk cId="3834006467" sldId="808"/>
            <ac:spMk id="15" creationId="{86DEB930-B308-7678-208A-FB59DAF5BFBB}"/>
          </ac:spMkLst>
        </pc:spChg>
        <pc:spChg chg="add del mod">
          <ac:chgData name="Mathias Bellat" userId="b7e1f17309fe8b02" providerId="LiveId" clId="{3446D1F5-51D2-4285-A458-C89D7C88AD5D}" dt="2022-05-25T06:51:21.165" v="1004"/>
          <ac:spMkLst>
            <pc:docMk/>
            <pc:sldMk cId="3834006467" sldId="808"/>
            <ac:spMk id="16" creationId="{7FB35241-031D-5C60-1B04-7BBAFB985763}"/>
          </ac:spMkLst>
        </pc:spChg>
        <pc:spChg chg="mod">
          <ac:chgData name="Mathias Bellat" userId="b7e1f17309fe8b02" providerId="LiveId" clId="{3446D1F5-51D2-4285-A458-C89D7C88AD5D}" dt="2022-05-24T20:05:45.026" v="790" actId="1076"/>
          <ac:spMkLst>
            <pc:docMk/>
            <pc:sldMk cId="3834006467" sldId="808"/>
            <ac:spMk id="17" creationId="{FF091FF8-45B5-CD80-8802-BA0E6310374D}"/>
          </ac:spMkLst>
        </pc:spChg>
        <pc:spChg chg="add del mod">
          <ac:chgData name="Mathias Bellat" userId="b7e1f17309fe8b02" providerId="LiveId" clId="{3446D1F5-51D2-4285-A458-C89D7C88AD5D}" dt="2022-05-25T06:55:25.801" v="1038" actId="478"/>
          <ac:spMkLst>
            <pc:docMk/>
            <pc:sldMk cId="3834006467" sldId="808"/>
            <ac:spMk id="18" creationId="{4B257146-F0F2-3251-0EB1-47B28606D23C}"/>
          </ac:spMkLst>
        </pc:spChg>
        <pc:spChg chg="del mod">
          <ac:chgData name="Mathias Bellat" userId="b7e1f17309fe8b02" providerId="LiveId" clId="{3446D1F5-51D2-4285-A458-C89D7C88AD5D}" dt="2022-05-24T12:54:32.229" v="361" actId="478"/>
          <ac:spMkLst>
            <pc:docMk/>
            <pc:sldMk cId="3834006467" sldId="808"/>
            <ac:spMk id="18" creationId="{61CF25D2-C933-547C-182E-EF6B383BE83E}"/>
          </ac:spMkLst>
        </pc:spChg>
        <pc:spChg chg="add del mod">
          <ac:chgData name="Mathias Bellat" userId="b7e1f17309fe8b02" providerId="LiveId" clId="{3446D1F5-51D2-4285-A458-C89D7C88AD5D}" dt="2022-05-24T20:05:20.075" v="787" actId="478"/>
          <ac:spMkLst>
            <pc:docMk/>
            <pc:sldMk cId="3834006467" sldId="808"/>
            <ac:spMk id="19" creationId="{7A9F84F8-E429-1FF0-2411-D0FCD23293F0}"/>
          </ac:spMkLst>
        </pc:spChg>
        <pc:spChg chg="add mod">
          <ac:chgData name="Mathias Bellat" userId="b7e1f17309fe8b02" providerId="LiveId" clId="{3446D1F5-51D2-4285-A458-C89D7C88AD5D}" dt="2022-05-25T06:54:39.119" v="1030" actId="20577"/>
          <ac:spMkLst>
            <pc:docMk/>
            <pc:sldMk cId="3834006467" sldId="808"/>
            <ac:spMk id="19" creationId="{C4880A9F-F4C7-6EB3-DF8F-474D823902E0}"/>
          </ac:spMkLst>
        </pc:spChg>
        <pc:spChg chg="add mod">
          <ac:chgData name="Mathias Bellat" userId="b7e1f17309fe8b02" providerId="LiveId" clId="{3446D1F5-51D2-4285-A458-C89D7C88AD5D}" dt="2022-05-25T08:08:16.456" v="1551" actId="1076"/>
          <ac:spMkLst>
            <pc:docMk/>
            <pc:sldMk cId="3834006467" sldId="808"/>
            <ac:spMk id="20" creationId="{83636DEB-DF06-8D2F-C681-6021F360D909}"/>
          </ac:spMkLst>
        </pc:spChg>
        <pc:spChg chg="add del mod ord">
          <ac:chgData name="Mathias Bellat" userId="b7e1f17309fe8b02" providerId="LiveId" clId="{3446D1F5-51D2-4285-A458-C89D7C88AD5D}" dt="2022-05-25T06:54:20.373" v="1024" actId="478"/>
          <ac:spMkLst>
            <pc:docMk/>
            <pc:sldMk cId="3834006467" sldId="808"/>
            <ac:spMk id="21" creationId="{871F2D54-391E-F45B-ADF1-5107D701EAEB}"/>
          </ac:spMkLst>
        </pc:spChg>
        <pc:spChg chg="del mod">
          <ac:chgData name="Mathias Bellat" userId="b7e1f17309fe8b02" providerId="LiveId" clId="{3446D1F5-51D2-4285-A458-C89D7C88AD5D}" dt="2022-05-25T06:51:17.793" v="1002" actId="478"/>
          <ac:spMkLst>
            <pc:docMk/>
            <pc:sldMk cId="3834006467" sldId="808"/>
            <ac:spMk id="22" creationId="{54500A34-39E2-4F77-91FD-8C02F785638B}"/>
          </ac:spMkLst>
        </pc:spChg>
        <pc:spChg chg="del mod">
          <ac:chgData name="Mathias Bellat" userId="b7e1f17309fe8b02" providerId="LiveId" clId="{3446D1F5-51D2-4285-A458-C89D7C88AD5D}" dt="2022-05-25T06:51:17.793" v="1002" actId="478"/>
          <ac:spMkLst>
            <pc:docMk/>
            <pc:sldMk cId="3834006467" sldId="808"/>
            <ac:spMk id="23" creationId="{4F4A242B-73D6-4553-B5AB-5E9EFD332F4E}"/>
          </ac:spMkLst>
        </pc:spChg>
        <pc:spChg chg="del mod">
          <ac:chgData name="Mathias Bellat" userId="b7e1f17309fe8b02" providerId="LiveId" clId="{3446D1F5-51D2-4285-A458-C89D7C88AD5D}" dt="2022-05-25T06:51:17.793" v="1002" actId="478"/>
          <ac:spMkLst>
            <pc:docMk/>
            <pc:sldMk cId="3834006467" sldId="808"/>
            <ac:spMk id="24" creationId="{405817DD-70D2-46DF-81D9-0D825C11E70B}"/>
          </ac:spMkLst>
        </pc:spChg>
        <pc:spChg chg="del mod">
          <ac:chgData name="Mathias Bellat" userId="b7e1f17309fe8b02" providerId="LiveId" clId="{3446D1F5-51D2-4285-A458-C89D7C88AD5D}" dt="2022-05-25T06:51:17.793" v="1002" actId="478"/>
          <ac:spMkLst>
            <pc:docMk/>
            <pc:sldMk cId="3834006467" sldId="808"/>
            <ac:spMk id="25" creationId="{E258CCC3-FC15-4EAF-83C0-94AA5CE0ED14}"/>
          </ac:spMkLst>
        </pc:spChg>
        <pc:spChg chg="del mod">
          <ac:chgData name="Mathias Bellat" userId="b7e1f17309fe8b02" providerId="LiveId" clId="{3446D1F5-51D2-4285-A458-C89D7C88AD5D}" dt="2022-05-25T06:51:17.793" v="1002" actId="478"/>
          <ac:spMkLst>
            <pc:docMk/>
            <pc:sldMk cId="3834006467" sldId="808"/>
            <ac:spMk id="26" creationId="{058A23E8-04F8-4257-9975-43058C859587}"/>
          </ac:spMkLst>
        </pc:spChg>
        <pc:spChg chg="add mod">
          <ac:chgData name="Mathias Bellat" userId="b7e1f17309fe8b02" providerId="LiveId" clId="{3446D1F5-51D2-4285-A458-C89D7C88AD5D}" dt="2022-05-25T06:54:24.338" v="1025" actId="1076"/>
          <ac:spMkLst>
            <pc:docMk/>
            <pc:sldMk cId="3834006467" sldId="808"/>
            <ac:spMk id="27" creationId="{A963FEDA-0089-53EE-7B4D-CF8DB1AC586E}"/>
          </ac:spMkLst>
        </pc:spChg>
        <pc:spChg chg="add mod">
          <ac:chgData name="Mathias Bellat" userId="b7e1f17309fe8b02" providerId="LiveId" clId="{3446D1F5-51D2-4285-A458-C89D7C88AD5D}" dt="2022-05-25T06:54:49.534" v="1033" actId="1076"/>
          <ac:spMkLst>
            <pc:docMk/>
            <pc:sldMk cId="3834006467" sldId="808"/>
            <ac:spMk id="28" creationId="{087D0E80-9A2C-959C-F7CC-9F1E587EEF8B}"/>
          </ac:spMkLst>
        </pc:spChg>
        <pc:spChg chg="add mod">
          <ac:chgData name="Mathias Bellat" userId="b7e1f17309fe8b02" providerId="LiveId" clId="{3446D1F5-51D2-4285-A458-C89D7C88AD5D}" dt="2022-05-25T06:52:40.072" v="1010"/>
          <ac:spMkLst>
            <pc:docMk/>
            <pc:sldMk cId="3834006467" sldId="808"/>
            <ac:spMk id="29" creationId="{CF213D5C-775E-7E74-B6AE-691BFBF76A06}"/>
          </ac:spMkLst>
        </pc:spChg>
        <pc:spChg chg="add mod">
          <ac:chgData name="Mathias Bellat" userId="b7e1f17309fe8b02" providerId="LiveId" clId="{3446D1F5-51D2-4285-A458-C89D7C88AD5D}" dt="2022-05-25T06:52:40.072" v="1010"/>
          <ac:spMkLst>
            <pc:docMk/>
            <pc:sldMk cId="3834006467" sldId="808"/>
            <ac:spMk id="30" creationId="{76DE046B-D85B-EEB2-BCB9-15C0FBB65AC2}"/>
          </ac:spMkLst>
        </pc:spChg>
        <pc:spChg chg="add mod">
          <ac:chgData name="Mathias Bellat" userId="b7e1f17309fe8b02" providerId="LiveId" clId="{3446D1F5-51D2-4285-A458-C89D7C88AD5D}" dt="2022-05-25T16:23:20.909" v="1918" actId="113"/>
          <ac:spMkLst>
            <pc:docMk/>
            <pc:sldMk cId="3834006467" sldId="808"/>
            <ac:spMk id="31" creationId="{C0F8CFF6-1192-82F0-96CC-1C2AB32FF172}"/>
          </ac:spMkLst>
        </pc:spChg>
        <pc:spChg chg="mod">
          <ac:chgData name="Mathias Bellat" userId="b7e1f17309fe8b02" providerId="LiveId" clId="{3446D1F5-51D2-4285-A458-C89D7C88AD5D}" dt="2022-05-24T12:30:50.334" v="322" actId="1076"/>
          <ac:spMkLst>
            <pc:docMk/>
            <pc:sldMk cId="3834006467" sldId="808"/>
            <ac:spMk id="48" creationId="{22100AD3-C0D7-4301-8315-4723937F842E}"/>
          </ac:spMkLst>
        </pc:spChg>
        <pc:graphicFrameChg chg="add del mod modGraphic">
          <ac:chgData name="Mathias Bellat" userId="b7e1f17309fe8b02" providerId="LiveId" clId="{3446D1F5-51D2-4285-A458-C89D7C88AD5D}" dt="2022-05-25T07:05:01.222" v="1358" actId="478"/>
          <ac:graphicFrameMkLst>
            <pc:docMk/>
            <pc:sldMk cId="3834006467" sldId="808"/>
            <ac:graphicFrameMk id="2" creationId="{02AC52B2-0541-4362-7C6A-778B019454D8}"/>
          </ac:graphicFrameMkLst>
        </pc:graphicFrameChg>
        <pc:graphicFrameChg chg="add del mod">
          <ac:chgData name="Mathias Bellat" userId="b7e1f17309fe8b02" providerId="LiveId" clId="{3446D1F5-51D2-4285-A458-C89D7C88AD5D}" dt="2022-05-25T08:07:52.768" v="1546" actId="478"/>
          <ac:graphicFrameMkLst>
            <pc:docMk/>
            <pc:sldMk cId="3834006467" sldId="808"/>
            <ac:graphicFrameMk id="14" creationId="{AACC7E3C-D53F-392D-FF0E-2C13AF148B88}"/>
          </ac:graphicFrameMkLst>
        </pc:graphicFrameChg>
        <pc:graphicFrameChg chg="del mod modGraphic">
          <ac:chgData name="Mathias Bellat" userId="b7e1f17309fe8b02" providerId="LiveId" clId="{3446D1F5-51D2-4285-A458-C89D7C88AD5D}" dt="2022-05-24T12:54:30.011" v="360" actId="478"/>
          <ac:graphicFrameMkLst>
            <pc:docMk/>
            <pc:sldMk cId="3834006467" sldId="808"/>
            <ac:graphicFrameMk id="16" creationId="{28F0E37B-5E3C-A089-0998-1FF6505F1DAE}"/>
          </ac:graphicFrameMkLst>
        </pc:graphicFrameChg>
        <pc:picChg chg="add del mod modCrop">
          <ac:chgData name="Mathias Bellat" userId="b7e1f17309fe8b02" providerId="LiveId" clId="{3446D1F5-51D2-4285-A458-C89D7C88AD5D}" dt="2022-05-24T20:05:17.441" v="786" actId="478"/>
          <ac:picMkLst>
            <pc:docMk/>
            <pc:sldMk cId="3834006467" sldId="808"/>
            <ac:picMk id="4" creationId="{EA4C27DA-B4D7-6D3E-88BF-F10B045E72F6}"/>
          </ac:picMkLst>
        </pc:picChg>
        <pc:picChg chg="del mod">
          <ac:chgData name="Mathias Bellat" userId="b7e1f17309fe8b02" providerId="LiveId" clId="{3446D1F5-51D2-4285-A458-C89D7C88AD5D}" dt="2022-05-24T12:54:24.459" v="358" actId="478"/>
          <ac:picMkLst>
            <pc:docMk/>
            <pc:sldMk cId="3834006467" sldId="808"/>
            <ac:picMk id="6" creationId="{C8AC3461-3C2A-D248-3EB9-063FF700D032}"/>
          </ac:picMkLst>
        </pc:picChg>
        <pc:picChg chg="add mod modCrop">
          <ac:chgData name="Mathias Bellat" userId="b7e1f17309fe8b02" providerId="LiveId" clId="{3446D1F5-51D2-4285-A458-C89D7C88AD5D}" dt="2022-05-25T08:08:09.208" v="1550" actId="14100"/>
          <ac:picMkLst>
            <pc:docMk/>
            <pc:sldMk cId="3834006467" sldId="808"/>
            <ac:picMk id="7" creationId="{AD4E8D90-4235-A517-E479-F49CFD6C77C1}"/>
          </ac:picMkLst>
        </pc:picChg>
        <pc:picChg chg="del">
          <ac:chgData name="Mathias Bellat" userId="b7e1f17309fe8b02" providerId="LiveId" clId="{3446D1F5-51D2-4285-A458-C89D7C88AD5D}" dt="2022-05-24T11:19:17.068" v="91" actId="478"/>
          <ac:picMkLst>
            <pc:docMk/>
            <pc:sldMk cId="3834006467" sldId="808"/>
            <ac:picMk id="8" creationId="{B23F327B-91D0-14C6-3888-B2BF578F799A}"/>
          </ac:picMkLst>
        </pc:picChg>
        <pc:cxnChg chg="add del mod">
          <ac:chgData name="Mathias Bellat" userId="b7e1f17309fe8b02" providerId="LiveId" clId="{3446D1F5-51D2-4285-A458-C89D7C88AD5D}" dt="2022-05-25T08:05:26.701" v="1382" actId="478"/>
          <ac:cxnSpMkLst>
            <pc:docMk/>
            <pc:sldMk cId="3834006467" sldId="808"/>
            <ac:cxnSpMk id="6" creationId="{4D5937D8-3743-5B60-C9E2-520357F8503A}"/>
          </ac:cxnSpMkLst>
        </pc:cxnChg>
      </pc:sldChg>
      <pc:sldChg chg="addSp delSp modSp mod">
        <pc:chgData name="Mathias Bellat" userId="b7e1f17309fe8b02" providerId="LiveId" clId="{3446D1F5-51D2-4285-A458-C89D7C88AD5D}" dt="2022-05-25T16:20:33.615" v="1917" actId="1035"/>
        <pc:sldMkLst>
          <pc:docMk/>
          <pc:sldMk cId="3165844531" sldId="810"/>
        </pc:sldMkLst>
        <pc:spChg chg="add mod ord">
          <ac:chgData name="Mathias Bellat" userId="b7e1f17309fe8b02" providerId="LiveId" clId="{3446D1F5-51D2-4285-A458-C89D7C88AD5D}" dt="2022-05-25T16:20:33.615" v="1917" actId="1035"/>
          <ac:spMkLst>
            <pc:docMk/>
            <pc:sldMk cId="3165844531" sldId="810"/>
            <ac:spMk id="2" creationId="{4262332C-B3B2-2846-5D59-0EFA7BA8AB1A}"/>
          </ac:spMkLst>
        </pc:spChg>
        <pc:spChg chg="mod">
          <ac:chgData name="Mathias Bellat" userId="b7e1f17309fe8b02" providerId="LiveId" clId="{3446D1F5-51D2-4285-A458-C89D7C88AD5D}" dt="2022-05-25T16:20:16.151" v="1914" actId="1076"/>
          <ac:spMkLst>
            <pc:docMk/>
            <pc:sldMk cId="3165844531" sldId="810"/>
            <ac:spMk id="9" creationId="{F54A975B-DAC1-744F-C89E-545960565C05}"/>
          </ac:spMkLst>
        </pc:spChg>
        <pc:spChg chg="mod">
          <ac:chgData name="Mathias Bellat" userId="b7e1f17309fe8b02" providerId="LiveId" clId="{3446D1F5-51D2-4285-A458-C89D7C88AD5D}" dt="2022-05-25T16:20:24.123" v="1916" actId="1076"/>
          <ac:spMkLst>
            <pc:docMk/>
            <pc:sldMk cId="3165844531" sldId="810"/>
            <ac:spMk id="10" creationId="{CB8B0E1F-20CD-ADDE-83E5-8FF74547B218}"/>
          </ac:spMkLst>
        </pc:spChg>
        <pc:spChg chg="add del mod">
          <ac:chgData name="Mathias Bellat" userId="b7e1f17309fe8b02" providerId="LiveId" clId="{3446D1F5-51D2-4285-A458-C89D7C88AD5D}" dt="2022-05-25T06:56:55.774" v="1062" actId="478"/>
          <ac:spMkLst>
            <pc:docMk/>
            <pc:sldMk cId="3165844531" sldId="810"/>
            <ac:spMk id="11" creationId="{1B5E77AF-EB67-E83A-8DF6-8E02DA74F1D3}"/>
          </ac:spMkLst>
        </pc:spChg>
        <pc:spChg chg="add mod">
          <ac:chgData name="Mathias Bellat" userId="b7e1f17309fe8b02" providerId="LiveId" clId="{3446D1F5-51D2-4285-A458-C89D7C88AD5D}" dt="2022-05-25T06:57:31.974" v="1149"/>
          <ac:spMkLst>
            <pc:docMk/>
            <pc:sldMk cId="3165844531" sldId="810"/>
            <ac:spMk id="12" creationId="{44D350C0-9231-F65B-E579-8A4BDC1A7FFD}"/>
          </ac:spMkLst>
        </pc:spChg>
        <pc:spChg chg="add del mod">
          <ac:chgData name="Mathias Bellat" userId="b7e1f17309fe8b02" providerId="LiveId" clId="{3446D1F5-51D2-4285-A458-C89D7C88AD5D}" dt="2022-05-25T06:56:54.281" v="1061" actId="478"/>
          <ac:spMkLst>
            <pc:docMk/>
            <pc:sldMk cId="3165844531" sldId="810"/>
            <ac:spMk id="13" creationId="{EB055D75-A83E-CE8E-C164-CC45A8613027}"/>
          </ac:spMkLst>
        </pc:spChg>
        <pc:spChg chg="add mod">
          <ac:chgData name="Mathias Bellat" userId="b7e1f17309fe8b02" providerId="LiveId" clId="{3446D1F5-51D2-4285-A458-C89D7C88AD5D}" dt="2022-05-25T06:53:11.363" v="1015"/>
          <ac:spMkLst>
            <pc:docMk/>
            <pc:sldMk cId="3165844531" sldId="810"/>
            <ac:spMk id="14" creationId="{18303341-AF14-6D81-9674-0F3F2A5CD4E9}"/>
          </ac:spMkLst>
        </pc:spChg>
        <pc:spChg chg="add mod">
          <ac:chgData name="Mathias Bellat" userId="b7e1f17309fe8b02" providerId="LiveId" clId="{3446D1F5-51D2-4285-A458-C89D7C88AD5D}" dt="2022-05-25T06:53:11.363" v="1015"/>
          <ac:spMkLst>
            <pc:docMk/>
            <pc:sldMk cId="3165844531" sldId="810"/>
            <ac:spMk id="15" creationId="{D40A12FA-9E19-1898-4439-3842069961EA}"/>
          </ac:spMkLst>
        </pc:spChg>
        <pc:spChg chg="add mod">
          <ac:chgData name="Mathias Bellat" userId="b7e1f17309fe8b02" providerId="LiveId" clId="{3446D1F5-51D2-4285-A458-C89D7C88AD5D}" dt="2022-05-25T06:59:03.806" v="1163"/>
          <ac:spMkLst>
            <pc:docMk/>
            <pc:sldMk cId="3165844531" sldId="810"/>
            <ac:spMk id="16" creationId="{F763D3C6-3EEE-C14E-9571-6513FDC5B640}"/>
          </ac:spMkLst>
        </pc:spChg>
        <pc:spChg chg="add mod">
          <ac:chgData name="Mathias Bellat" userId="b7e1f17309fe8b02" providerId="LiveId" clId="{3446D1F5-51D2-4285-A458-C89D7C88AD5D}" dt="2022-05-25T06:59:13.489" v="1166" actId="1076"/>
          <ac:spMkLst>
            <pc:docMk/>
            <pc:sldMk cId="3165844531" sldId="810"/>
            <ac:spMk id="17" creationId="{FE38140A-46B4-A874-C46D-5FF11FD53A17}"/>
          </ac:spMkLst>
        </pc:spChg>
        <pc:spChg chg="add mod ord">
          <ac:chgData name="Mathias Bellat" userId="b7e1f17309fe8b02" providerId="LiveId" clId="{3446D1F5-51D2-4285-A458-C89D7C88AD5D}" dt="2022-05-25T06:58:51.763" v="1161" actId="14100"/>
          <ac:spMkLst>
            <pc:docMk/>
            <pc:sldMk cId="3165844531" sldId="810"/>
            <ac:spMk id="18" creationId="{91712C11-0ED1-1480-13B4-9D7A75BF3DC4}"/>
          </ac:spMkLst>
        </pc:spChg>
        <pc:spChg chg="del">
          <ac:chgData name="Mathias Bellat" userId="b7e1f17309fe8b02" providerId="LiveId" clId="{3446D1F5-51D2-4285-A458-C89D7C88AD5D}" dt="2022-05-25T06:53:10.829" v="1014" actId="478"/>
          <ac:spMkLst>
            <pc:docMk/>
            <pc:sldMk cId="3165844531" sldId="810"/>
            <ac:spMk id="22" creationId="{54500A34-39E2-4F77-91FD-8C02F785638B}"/>
          </ac:spMkLst>
        </pc:spChg>
        <pc:spChg chg="del">
          <ac:chgData name="Mathias Bellat" userId="b7e1f17309fe8b02" providerId="LiveId" clId="{3446D1F5-51D2-4285-A458-C89D7C88AD5D}" dt="2022-05-25T06:53:09.291" v="1013" actId="478"/>
          <ac:spMkLst>
            <pc:docMk/>
            <pc:sldMk cId="3165844531" sldId="810"/>
            <ac:spMk id="23" creationId="{4F4A242B-73D6-4553-B5AB-5E9EFD332F4E}"/>
          </ac:spMkLst>
        </pc:spChg>
        <pc:spChg chg="del">
          <ac:chgData name="Mathias Bellat" userId="b7e1f17309fe8b02" providerId="LiveId" clId="{3446D1F5-51D2-4285-A458-C89D7C88AD5D}" dt="2022-05-25T06:53:09.291" v="1013" actId="478"/>
          <ac:spMkLst>
            <pc:docMk/>
            <pc:sldMk cId="3165844531" sldId="810"/>
            <ac:spMk id="24" creationId="{405817DD-70D2-46DF-81D9-0D825C11E70B}"/>
          </ac:spMkLst>
        </pc:spChg>
        <pc:spChg chg="del mod">
          <ac:chgData name="Mathias Bellat" userId="b7e1f17309fe8b02" providerId="LiveId" clId="{3446D1F5-51D2-4285-A458-C89D7C88AD5D}" dt="2022-05-25T06:53:09.291" v="1013" actId="478"/>
          <ac:spMkLst>
            <pc:docMk/>
            <pc:sldMk cId="3165844531" sldId="810"/>
            <ac:spMk id="25" creationId="{E258CCC3-FC15-4EAF-83C0-94AA5CE0ED14}"/>
          </ac:spMkLst>
        </pc:spChg>
        <pc:spChg chg="del">
          <ac:chgData name="Mathias Bellat" userId="b7e1f17309fe8b02" providerId="LiveId" clId="{3446D1F5-51D2-4285-A458-C89D7C88AD5D}" dt="2022-05-25T06:53:09.291" v="1013" actId="478"/>
          <ac:spMkLst>
            <pc:docMk/>
            <pc:sldMk cId="3165844531" sldId="810"/>
            <ac:spMk id="26" creationId="{058A23E8-04F8-4257-9975-43058C859587}"/>
          </ac:spMkLst>
        </pc:spChg>
      </pc:sldChg>
      <pc:sldChg chg="addSp modSp mod">
        <pc:chgData name="Mathias Bellat" userId="b7e1f17309fe8b02" providerId="LiveId" clId="{3446D1F5-51D2-4285-A458-C89D7C88AD5D}" dt="2022-05-25T08:39:07.095" v="1884" actId="208"/>
        <pc:sldMkLst>
          <pc:docMk/>
          <pc:sldMk cId="3095687913" sldId="811"/>
        </pc:sldMkLst>
        <pc:spChg chg="mod">
          <ac:chgData name="Mathias Bellat" userId="b7e1f17309fe8b02" providerId="LiveId" clId="{3446D1F5-51D2-4285-A458-C89D7C88AD5D}" dt="2022-05-25T08:33:53.099" v="1758" actId="1076"/>
          <ac:spMkLst>
            <pc:docMk/>
            <pc:sldMk cId="3095687913" sldId="811"/>
            <ac:spMk id="5" creationId="{6ABA62E3-D799-56BF-E51C-6A4483025526}"/>
          </ac:spMkLst>
        </pc:spChg>
        <pc:spChg chg="add mod">
          <ac:chgData name="Mathias Bellat" userId="b7e1f17309fe8b02" providerId="LiveId" clId="{3446D1F5-51D2-4285-A458-C89D7C88AD5D}" dt="2022-05-25T08:38:57.379" v="1882" actId="1076"/>
          <ac:spMkLst>
            <pc:docMk/>
            <pc:sldMk cId="3095687913" sldId="811"/>
            <ac:spMk id="6" creationId="{F0BE3913-F17F-42ED-76F7-30AC5F918149}"/>
          </ac:spMkLst>
        </pc:spChg>
        <pc:picChg chg="add mod">
          <ac:chgData name="Mathias Bellat" userId="b7e1f17309fe8b02" providerId="LiveId" clId="{3446D1F5-51D2-4285-A458-C89D7C88AD5D}" dt="2022-05-25T08:12:31.275" v="1692" actId="1076"/>
          <ac:picMkLst>
            <pc:docMk/>
            <pc:sldMk cId="3095687913" sldId="811"/>
            <ac:picMk id="3" creationId="{B4B6AFBE-DF5F-0C71-18D2-F50FB18DF888}"/>
          </ac:picMkLst>
        </pc:picChg>
        <pc:picChg chg="add mod">
          <ac:chgData name="Mathias Bellat" userId="b7e1f17309fe8b02" providerId="LiveId" clId="{3446D1F5-51D2-4285-A458-C89D7C88AD5D}" dt="2022-05-25T08:34:02.958" v="1762" actId="1076"/>
          <ac:picMkLst>
            <pc:docMk/>
            <pc:sldMk cId="3095687913" sldId="811"/>
            <ac:picMk id="4" creationId="{1EEDFEBB-09D7-99C6-967F-5243E82A75F7}"/>
          </ac:picMkLst>
        </pc:picChg>
        <pc:picChg chg="add mod">
          <ac:chgData name="Mathias Bellat" userId="b7e1f17309fe8b02" providerId="LiveId" clId="{3446D1F5-51D2-4285-A458-C89D7C88AD5D}" dt="2022-05-25T08:39:07.095" v="1884" actId="208"/>
          <ac:picMkLst>
            <pc:docMk/>
            <pc:sldMk cId="3095687913" sldId="811"/>
            <ac:picMk id="8" creationId="{0F78CFAE-970E-DED2-3B45-E07D63C910EA}"/>
          </ac:picMkLst>
        </pc:picChg>
      </pc:sldChg>
      <pc:sldChg chg="addSp delSp modSp add mod">
        <pc:chgData name="Mathias Bellat" userId="b7e1f17309fe8b02" providerId="LiveId" clId="{3446D1F5-51D2-4285-A458-C89D7C88AD5D}" dt="2022-05-25T07:00:40.738" v="1255" actId="167"/>
        <pc:sldMkLst>
          <pc:docMk/>
          <pc:sldMk cId="1656607202" sldId="812"/>
        </pc:sldMkLst>
        <pc:spChg chg="add del mod">
          <ac:chgData name="Mathias Bellat" userId="b7e1f17309fe8b02" providerId="LiveId" clId="{3446D1F5-51D2-4285-A458-C89D7C88AD5D}" dt="2022-05-25T07:00:16.808" v="1183" actId="478"/>
          <ac:spMkLst>
            <pc:docMk/>
            <pc:sldMk cId="1656607202" sldId="812"/>
            <ac:spMk id="10" creationId="{CF707C95-45AD-9E03-B040-B561DBEE7D7E}"/>
          </ac:spMkLst>
        </pc:spChg>
        <pc:spChg chg="add mod">
          <ac:chgData name="Mathias Bellat" userId="b7e1f17309fe8b02" providerId="LiveId" clId="{3446D1F5-51D2-4285-A458-C89D7C88AD5D}" dt="2022-05-25T07:00:03.835" v="1178"/>
          <ac:spMkLst>
            <pc:docMk/>
            <pc:sldMk cId="1656607202" sldId="812"/>
            <ac:spMk id="11" creationId="{44FC5317-BBDE-525C-21B6-4AE8B7416E2E}"/>
          </ac:spMkLst>
        </pc:spChg>
        <pc:spChg chg="add del mod">
          <ac:chgData name="Mathias Bellat" userId="b7e1f17309fe8b02" providerId="LiveId" clId="{3446D1F5-51D2-4285-A458-C89D7C88AD5D}" dt="2022-05-25T07:00:14.201" v="1182" actId="478"/>
          <ac:spMkLst>
            <pc:docMk/>
            <pc:sldMk cId="1656607202" sldId="812"/>
            <ac:spMk id="12" creationId="{3A73BEF5-1AD5-FB62-9ECC-DA9D18DB6524}"/>
          </ac:spMkLst>
        </pc:spChg>
        <pc:spChg chg="mod">
          <ac:chgData name="Mathias Bellat" userId="b7e1f17309fe8b02" providerId="LiveId" clId="{3446D1F5-51D2-4285-A458-C89D7C88AD5D}" dt="2022-05-24T20:07:33.069" v="807" actId="1076"/>
          <ac:spMkLst>
            <pc:docMk/>
            <pc:sldMk cId="1656607202" sldId="812"/>
            <ac:spMk id="13" creationId="{26A29511-E779-062A-C2D0-0249201546EE}"/>
          </ac:spMkLst>
        </pc:spChg>
        <pc:spChg chg="add mod">
          <ac:chgData name="Mathias Bellat" userId="b7e1f17309fe8b02" providerId="LiveId" clId="{3446D1F5-51D2-4285-A458-C89D7C88AD5D}" dt="2022-05-25T06:52:48.042" v="1012"/>
          <ac:spMkLst>
            <pc:docMk/>
            <pc:sldMk cId="1656607202" sldId="812"/>
            <ac:spMk id="14" creationId="{E3FA66E1-4641-28D5-06BF-46BD9B2FB4BA}"/>
          </ac:spMkLst>
        </pc:spChg>
        <pc:spChg chg="add mod">
          <ac:chgData name="Mathias Bellat" userId="b7e1f17309fe8b02" providerId="LiveId" clId="{3446D1F5-51D2-4285-A458-C89D7C88AD5D}" dt="2022-05-25T06:52:48.042" v="1012"/>
          <ac:spMkLst>
            <pc:docMk/>
            <pc:sldMk cId="1656607202" sldId="812"/>
            <ac:spMk id="15" creationId="{9E4C17AE-7327-270B-D29B-4B60A111DFB5}"/>
          </ac:spMkLst>
        </pc:spChg>
        <pc:spChg chg="add mod">
          <ac:chgData name="Mathias Bellat" userId="b7e1f17309fe8b02" providerId="LiveId" clId="{3446D1F5-51D2-4285-A458-C89D7C88AD5D}" dt="2022-05-25T07:00:11.149" v="1181" actId="14100"/>
          <ac:spMkLst>
            <pc:docMk/>
            <pc:sldMk cId="1656607202" sldId="812"/>
            <ac:spMk id="16" creationId="{F8791809-F0C2-84B4-E7D1-BA684B262CFD}"/>
          </ac:spMkLst>
        </pc:spChg>
        <pc:spChg chg="add mod">
          <ac:chgData name="Mathias Bellat" userId="b7e1f17309fe8b02" providerId="LiveId" clId="{3446D1F5-51D2-4285-A458-C89D7C88AD5D}" dt="2022-05-25T06:52:48.042" v="1012"/>
          <ac:spMkLst>
            <pc:docMk/>
            <pc:sldMk cId="1656607202" sldId="812"/>
            <ac:spMk id="17" creationId="{04A2F444-C267-83EA-A7DB-B86C7802A8BE}"/>
          </ac:spMkLst>
        </pc:spChg>
        <pc:spChg chg="del">
          <ac:chgData name="Mathias Bellat" userId="b7e1f17309fe8b02" providerId="LiveId" clId="{3446D1F5-51D2-4285-A458-C89D7C88AD5D}" dt="2022-05-24T12:53:46.297" v="348" actId="478"/>
          <ac:spMkLst>
            <pc:docMk/>
            <pc:sldMk cId="1656607202" sldId="812"/>
            <ac:spMk id="17" creationId="{FF091FF8-45B5-CD80-8802-BA0E6310374D}"/>
          </ac:spMkLst>
        </pc:spChg>
        <pc:spChg chg="add mod ord">
          <ac:chgData name="Mathias Bellat" userId="b7e1f17309fe8b02" providerId="LiveId" clId="{3446D1F5-51D2-4285-A458-C89D7C88AD5D}" dt="2022-05-25T07:00:40.738" v="1255" actId="167"/>
          <ac:spMkLst>
            <pc:docMk/>
            <pc:sldMk cId="1656607202" sldId="812"/>
            <ac:spMk id="18" creationId="{03416D11-BDF5-1E58-CC75-F7C2861CF49A}"/>
          </ac:spMkLst>
        </pc:spChg>
        <pc:spChg chg="del mod">
          <ac:chgData name="Mathias Bellat" userId="b7e1f17309fe8b02" providerId="LiveId" clId="{3446D1F5-51D2-4285-A458-C89D7C88AD5D}" dt="2022-05-24T20:07:09.641" v="801" actId="21"/>
          <ac:spMkLst>
            <pc:docMk/>
            <pc:sldMk cId="1656607202" sldId="812"/>
            <ac:spMk id="18" creationId="{61CF25D2-C933-547C-182E-EF6B383BE83E}"/>
          </ac:spMkLst>
        </pc:spChg>
        <pc:spChg chg="del">
          <ac:chgData name="Mathias Bellat" userId="b7e1f17309fe8b02" providerId="LiveId" clId="{3446D1F5-51D2-4285-A458-C89D7C88AD5D}" dt="2022-05-25T06:52:46.984" v="1011" actId="478"/>
          <ac:spMkLst>
            <pc:docMk/>
            <pc:sldMk cId="1656607202" sldId="812"/>
            <ac:spMk id="22" creationId="{54500A34-39E2-4F77-91FD-8C02F785638B}"/>
          </ac:spMkLst>
        </pc:spChg>
        <pc:spChg chg="del">
          <ac:chgData name="Mathias Bellat" userId="b7e1f17309fe8b02" providerId="LiveId" clId="{3446D1F5-51D2-4285-A458-C89D7C88AD5D}" dt="2022-05-25T06:52:46.984" v="1011" actId="478"/>
          <ac:spMkLst>
            <pc:docMk/>
            <pc:sldMk cId="1656607202" sldId="812"/>
            <ac:spMk id="23" creationId="{4F4A242B-73D6-4553-B5AB-5E9EFD332F4E}"/>
          </ac:spMkLst>
        </pc:spChg>
        <pc:spChg chg="del mod">
          <ac:chgData name="Mathias Bellat" userId="b7e1f17309fe8b02" providerId="LiveId" clId="{3446D1F5-51D2-4285-A458-C89D7C88AD5D}" dt="2022-05-25T06:52:46.984" v="1011" actId="478"/>
          <ac:spMkLst>
            <pc:docMk/>
            <pc:sldMk cId="1656607202" sldId="812"/>
            <ac:spMk id="24" creationId="{405817DD-70D2-46DF-81D9-0D825C11E70B}"/>
          </ac:spMkLst>
        </pc:spChg>
        <pc:spChg chg="del mod">
          <ac:chgData name="Mathias Bellat" userId="b7e1f17309fe8b02" providerId="LiveId" clId="{3446D1F5-51D2-4285-A458-C89D7C88AD5D}" dt="2022-05-25T06:52:46.984" v="1011" actId="478"/>
          <ac:spMkLst>
            <pc:docMk/>
            <pc:sldMk cId="1656607202" sldId="812"/>
            <ac:spMk id="25" creationId="{E258CCC3-FC15-4EAF-83C0-94AA5CE0ED14}"/>
          </ac:spMkLst>
        </pc:spChg>
        <pc:spChg chg="del">
          <ac:chgData name="Mathias Bellat" userId="b7e1f17309fe8b02" providerId="LiveId" clId="{3446D1F5-51D2-4285-A458-C89D7C88AD5D}" dt="2022-05-25T06:52:46.984" v="1011" actId="478"/>
          <ac:spMkLst>
            <pc:docMk/>
            <pc:sldMk cId="1656607202" sldId="812"/>
            <ac:spMk id="26" creationId="{058A23E8-04F8-4257-9975-43058C859587}"/>
          </ac:spMkLst>
        </pc:spChg>
        <pc:graphicFrameChg chg="del">
          <ac:chgData name="Mathias Bellat" userId="b7e1f17309fe8b02" providerId="LiveId" clId="{3446D1F5-51D2-4285-A458-C89D7C88AD5D}" dt="2022-05-24T12:53:38.537" v="347" actId="478"/>
          <ac:graphicFrameMkLst>
            <pc:docMk/>
            <pc:sldMk cId="1656607202" sldId="812"/>
            <ac:graphicFrameMk id="2" creationId="{02AC52B2-0541-4362-7C6A-778B019454D8}"/>
          </ac:graphicFrameMkLst>
        </pc:graphicFrameChg>
        <pc:graphicFrameChg chg="del mod modGraphic">
          <ac:chgData name="Mathias Bellat" userId="b7e1f17309fe8b02" providerId="LiveId" clId="{3446D1F5-51D2-4285-A458-C89D7C88AD5D}" dt="2022-05-24T20:06:59.369" v="798" actId="21"/>
          <ac:graphicFrameMkLst>
            <pc:docMk/>
            <pc:sldMk cId="1656607202" sldId="812"/>
            <ac:graphicFrameMk id="16" creationId="{28F0E37B-5E3C-A089-0998-1FF6505F1DAE}"/>
          </ac:graphicFrameMkLst>
        </pc:graphicFrameChg>
        <pc:picChg chg="mod">
          <ac:chgData name="Mathias Bellat" userId="b7e1f17309fe8b02" providerId="LiveId" clId="{3446D1F5-51D2-4285-A458-C89D7C88AD5D}" dt="2022-05-24T20:07:29.036" v="806" actId="1076"/>
          <ac:picMkLst>
            <pc:docMk/>
            <pc:sldMk cId="1656607202" sldId="812"/>
            <ac:picMk id="6" creationId="{C8AC3461-3C2A-D248-3EB9-063FF700D032}"/>
          </ac:picMkLst>
        </pc:picChg>
      </pc:sldChg>
      <pc:sldMasterChg chg="modSldLayout">
        <pc:chgData name="Mathias Bellat" userId="b7e1f17309fe8b02" providerId="LiveId" clId="{3446D1F5-51D2-4285-A458-C89D7C88AD5D}" dt="2022-05-25T06:45:39.021" v="937" actId="167"/>
        <pc:sldMasterMkLst>
          <pc:docMk/>
          <pc:sldMasterMk cId="0" sldId="2147483650"/>
        </pc:sldMasterMkLst>
        <pc:sldLayoutChg chg="addSp delSp modSp mod">
          <pc:chgData name="Mathias Bellat" userId="b7e1f17309fe8b02" providerId="LiveId" clId="{3446D1F5-51D2-4285-A458-C89D7C88AD5D}" dt="2022-05-25T06:45:39.021" v="937" actId="167"/>
          <pc:sldLayoutMkLst>
            <pc:docMk/>
            <pc:sldMasterMk cId="0" sldId="2147483650"/>
            <pc:sldLayoutMk cId="2268675654" sldId="2147483651"/>
          </pc:sldLayoutMkLst>
          <pc:spChg chg="mod">
            <ac:chgData name="Mathias Bellat" userId="b7e1f17309fe8b02" providerId="LiveId" clId="{3446D1F5-51D2-4285-A458-C89D7C88AD5D}" dt="2022-05-25T06:44:29.560" v="922" actId="1076"/>
            <ac:spMkLst>
              <pc:docMk/>
              <pc:sldMasterMk cId="0" sldId="2147483650"/>
              <pc:sldLayoutMk cId="2268675654" sldId="2147483651"/>
              <ac:spMk id="2" creationId="{71D79A33-F74F-4E56-AE4C-8BB328C131A4}"/>
            </ac:spMkLst>
          </pc:spChg>
          <pc:spChg chg="add mod">
            <ac:chgData name="Mathias Bellat" userId="b7e1f17309fe8b02" providerId="LiveId" clId="{3446D1F5-51D2-4285-A458-C89D7C88AD5D}" dt="2022-05-25T06:44:23.830" v="919" actId="1076"/>
            <ac:spMkLst>
              <pc:docMk/>
              <pc:sldMasterMk cId="0" sldId="2147483650"/>
              <pc:sldLayoutMk cId="2268675654" sldId="2147483651"/>
              <ac:spMk id="4" creationId="{FDE40654-ADC7-A70B-CF2C-0FFAC35731AF}"/>
            </ac:spMkLst>
          </pc:spChg>
          <pc:spChg chg="del">
            <ac:chgData name="Mathias Bellat" userId="b7e1f17309fe8b02" providerId="LiveId" clId="{3446D1F5-51D2-4285-A458-C89D7C88AD5D}" dt="2022-05-25T06:43:56.554" v="910" actId="478"/>
            <ac:spMkLst>
              <pc:docMk/>
              <pc:sldMasterMk cId="0" sldId="2147483650"/>
              <pc:sldLayoutMk cId="2268675654" sldId="2147483651"/>
              <ac:spMk id="5" creationId="{56C517C0-0683-48DC-8C88-2087347A3C62}"/>
            </ac:spMkLst>
          </pc:spChg>
          <pc:spChg chg="del">
            <ac:chgData name="Mathias Bellat" userId="b7e1f17309fe8b02" providerId="LiveId" clId="{3446D1F5-51D2-4285-A458-C89D7C88AD5D}" dt="2022-05-25T06:43:59.091" v="911" actId="478"/>
            <ac:spMkLst>
              <pc:docMk/>
              <pc:sldMasterMk cId="0" sldId="2147483650"/>
              <pc:sldLayoutMk cId="2268675654" sldId="2147483651"/>
              <ac:spMk id="6" creationId="{F91FFCB2-6BC9-4109-B6A9-BB6EA89643A0}"/>
            </ac:spMkLst>
          </pc:spChg>
          <pc:spChg chg="del">
            <ac:chgData name="Mathias Bellat" userId="b7e1f17309fe8b02" providerId="LiveId" clId="{3446D1F5-51D2-4285-A458-C89D7C88AD5D}" dt="2022-05-25T06:44:04.360" v="914" actId="478"/>
            <ac:spMkLst>
              <pc:docMk/>
              <pc:sldMasterMk cId="0" sldId="2147483650"/>
              <pc:sldLayoutMk cId="2268675654" sldId="2147483651"/>
              <ac:spMk id="7" creationId="{8B06E947-ED72-4C51-9C5A-F71F9984CD49}"/>
            </ac:spMkLst>
          </pc:spChg>
          <pc:spChg chg="del">
            <ac:chgData name="Mathias Bellat" userId="b7e1f17309fe8b02" providerId="LiveId" clId="{3446D1F5-51D2-4285-A458-C89D7C88AD5D}" dt="2022-05-25T06:44:03.003" v="913" actId="478"/>
            <ac:spMkLst>
              <pc:docMk/>
              <pc:sldMasterMk cId="0" sldId="2147483650"/>
              <pc:sldLayoutMk cId="2268675654" sldId="2147483651"/>
              <ac:spMk id="8" creationId="{50DCC69F-FB0A-4DFD-A160-97D2FC77C2EE}"/>
            </ac:spMkLst>
          </pc:spChg>
          <pc:spChg chg="del">
            <ac:chgData name="Mathias Bellat" userId="b7e1f17309fe8b02" providerId="LiveId" clId="{3446D1F5-51D2-4285-A458-C89D7C88AD5D}" dt="2022-05-25T06:44:06.170" v="915" actId="478"/>
            <ac:spMkLst>
              <pc:docMk/>
              <pc:sldMasterMk cId="0" sldId="2147483650"/>
              <pc:sldLayoutMk cId="2268675654" sldId="2147483651"/>
              <ac:spMk id="9" creationId="{630486F0-A4FF-4FA4-A5DF-06E204BE7206}"/>
            </ac:spMkLst>
          </pc:spChg>
          <pc:spChg chg="del">
            <ac:chgData name="Mathias Bellat" userId="b7e1f17309fe8b02" providerId="LiveId" clId="{3446D1F5-51D2-4285-A458-C89D7C88AD5D}" dt="2022-05-25T06:43:04.341" v="903" actId="478"/>
            <ac:spMkLst>
              <pc:docMk/>
              <pc:sldMasterMk cId="0" sldId="2147483650"/>
              <pc:sldLayoutMk cId="2268675654" sldId="2147483651"/>
              <ac:spMk id="10" creationId="{999BE96D-2C20-41D5-A22B-C966273E8D1E}"/>
            </ac:spMkLst>
          </pc:spChg>
          <pc:spChg chg="add mod ord">
            <ac:chgData name="Mathias Bellat" userId="b7e1f17309fe8b02" providerId="LiveId" clId="{3446D1F5-51D2-4285-A458-C89D7C88AD5D}" dt="2022-05-25T06:45:39.021" v="937" actId="167"/>
            <ac:spMkLst>
              <pc:docMk/>
              <pc:sldMasterMk cId="0" sldId="2147483650"/>
              <pc:sldLayoutMk cId="2268675654" sldId="2147483651"/>
              <ac:spMk id="11" creationId="{D15A5AE8-DF4F-BFEE-F5C7-BAAA3D4DA49C}"/>
            </ac:spMkLst>
          </pc:spChg>
          <pc:spChg chg="del">
            <ac:chgData name="Mathias Bellat" userId="b7e1f17309fe8b02" providerId="LiveId" clId="{3446D1F5-51D2-4285-A458-C89D7C88AD5D}" dt="2022-05-25T06:44:01.164" v="912" actId="478"/>
            <ac:spMkLst>
              <pc:docMk/>
              <pc:sldMasterMk cId="0" sldId="2147483650"/>
              <pc:sldLayoutMk cId="2268675654" sldId="2147483651"/>
              <ac:spMk id="14" creationId="{55AD5C43-284F-43C3-90A8-688DD7ABFB15}"/>
            </ac:spMkLst>
          </pc:spChg>
          <pc:spChg chg="del">
            <ac:chgData name="Mathias Bellat" userId="b7e1f17309fe8b02" providerId="LiveId" clId="{3446D1F5-51D2-4285-A458-C89D7C88AD5D}" dt="2022-05-25T06:43:01.266" v="902" actId="478"/>
            <ac:spMkLst>
              <pc:docMk/>
              <pc:sldMasterMk cId="0" sldId="2147483650"/>
              <pc:sldLayoutMk cId="2268675654" sldId="2147483651"/>
              <ac:spMk id="15" creationId="{F2C27A4F-9087-4CE8-A9A3-D257E3CA2524}"/>
            </ac:spMkLst>
          </pc:spChg>
          <pc:spChg chg="add mod ord">
            <ac:chgData name="Mathias Bellat" userId="b7e1f17309fe8b02" providerId="LiveId" clId="{3446D1F5-51D2-4285-A458-C89D7C88AD5D}" dt="2022-05-25T06:44:39.793" v="924" actId="167"/>
            <ac:spMkLst>
              <pc:docMk/>
              <pc:sldMasterMk cId="0" sldId="2147483650"/>
              <pc:sldLayoutMk cId="2268675654" sldId="2147483651"/>
              <ac:spMk id="16" creationId="{DF6F93CC-A104-941E-7030-D378076F7241}"/>
            </ac:spMkLst>
          </pc:spChg>
          <pc:spChg chg="del">
            <ac:chgData name="Mathias Bellat" userId="b7e1f17309fe8b02" providerId="LiveId" clId="{3446D1F5-51D2-4285-A458-C89D7C88AD5D}" dt="2022-05-25T06:44:07.342" v="916" actId="478"/>
            <ac:spMkLst>
              <pc:docMk/>
              <pc:sldMasterMk cId="0" sldId="2147483650"/>
              <pc:sldLayoutMk cId="2268675654" sldId="2147483651"/>
              <ac:spMk id="17" creationId="{4A96D0EE-EDDF-406C-9F63-ACA2299141EE}"/>
            </ac:spMkLst>
          </pc:spChg>
          <pc:spChg chg="add mod ord">
            <ac:chgData name="Mathias Bellat" userId="b7e1f17309fe8b02" providerId="LiveId" clId="{3446D1F5-51D2-4285-A458-C89D7C88AD5D}" dt="2022-05-25T06:44:54.561" v="929" actId="167"/>
            <ac:spMkLst>
              <pc:docMk/>
              <pc:sldMasterMk cId="0" sldId="2147483650"/>
              <pc:sldLayoutMk cId="2268675654" sldId="2147483651"/>
              <ac:spMk id="18" creationId="{B3EAAA00-EE64-0918-D9A8-34F0FCE1F640}"/>
            </ac:spMkLst>
          </pc:spChg>
          <pc:spChg chg="add mod ord">
            <ac:chgData name="Mathias Bellat" userId="b7e1f17309fe8b02" providerId="LiveId" clId="{3446D1F5-51D2-4285-A458-C89D7C88AD5D}" dt="2022-05-25T06:44:57.107" v="930" actId="167"/>
            <ac:spMkLst>
              <pc:docMk/>
              <pc:sldMasterMk cId="0" sldId="2147483650"/>
              <pc:sldLayoutMk cId="2268675654" sldId="2147483651"/>
              <ac:spMk id="19" creationId="{20B6D228-3214-041C-D582-AEBD816DA330}"/>
            </ac:spMkLst>
          </pc:spChg>
          <pc:spChg chg="add del mod">
            <ac:chgData name="Mathias Bellat" userId="b7e1f17309fe8b02" providerId="LiveId" clId="{3446D1F5-51D2-4285-A458-C89D7C88AD5D}" dt="2022-05-25T06:45:05.522" v="933" actId="478"/>
            <ac:spMkLst>
              <pc:docMk/>
              <pc:sldMasterMk cId="0" sldId="2147483650"/>
              <pc:sldLayoutMk cId="2268675654" sldId="2147483651"/>
              <ac:spMk id="20" creationId="{5D57A894-A28D-17C4-2BC9-F324DAA80479}"/>
            </ac:spMkLst>
          </pc:spChg>
        </pc:sldLayoutChg>
      </pc:sldMasterChg>
    </pc:docChg>
  </pc:docChgLst>
  <pc:docChgLst>
    <pc:chgData name="Mathias Bellat" userId="b7e1f17309fe8b02" providerId="LiveId" clId="{971D33C2-FD3B-4DA3-A60A-EF94BCA5B17D}"/>
    <pc:docChg chg="undo custSel addSld delSld modSld modMainMaster">
      <pc:chgData name="Mathias Bellat" userId="b7e1f17309fe8b02" providerId="LiveId" clId="{971D33C2-FD3B-4DA3-A60A-EF94BCA5B17D}" dt="2022-05-02T14:05:02.732" v="2178" actId="313"/>
      <pc:docMkLst>
        <pc:docMk/>
      </pc:docMkLst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73239492" sldId="786"/>
        </pc:sldMkLst>
      </pc:sldChg>
      <pc:sldChg chg="delSp modSp mod">
        <pc:chgData name="Mathias Bellat" userId="b7e1f17309fe8b02" providerId="LiveId" clId="{971D33C2-FD3B-4DA3-A60A-EF94BCA5B17D}" dt="2022-05-02T13:58:12.873" v="1909" actId="1076"/>
        <pc:sldMkLst>
          <pc:docMk/>
          <pc:sldMk cId="0" sldId="789"/>
        </pc:sldMkLst>
        <pc:spChg chg="del">
          <ac:chgData name="Mathias Bellat" userId="b7e1f17309fe8b02" providerId="LiveId" clId="{971D33C2-FD3B-4DA3-A60A-EF94BCA5B17D}" dt="2022-05-02T11:43:01.148" v="0" actId="21"/>
          <ac:spMkLst>
            <pc:docMk/>
            <pc:sldMk cId="0" sldId="789"/>
            <ac:spMk id="5" creationId="{7FB3D965-7625-4D36-95E2-0A30F06EC3D6}"/>
          </ac:spMkLst>
        </pc:spChg>
        <pc:spChg chg="mod">
          <ac:chgData name="Mathias Bellat" userId="b7e1f17309fe8b02" providerId="LiveId" clId="{971D33C2-FD3B-4DA3-A60A-EF94BCA5B17D}" dt="2022-05-02T13:58:12.873" v="1909" actId="1076"/>
          <ac:spMkLst>
            <pc:docMk/>
            <pc:sldMk cId="0" sldId="789"/>
            <ac:spMk id="27" creationId="{6167CA5F-143E-405B-800F-CA4F17D49246}"/>
          </ac:spMkLst>
        </pc:spChg>
      </pc:sldChg>
      <pc:sldChg chg="delSp del mod">
        <pc:chgData name="Mathias Bellat" userId="b7e1f17309fe8b02" providerId="LiveId" clId="{971D33C2-FD3B-4DA3-A60A-EF94BCA5B17D}" dt="2022-05-02T13:48:06.352" v="1830" actId="47"/>
        <pc:sldMkLst>
          <pc:docMk/>
          <pc:sldMk cId="0" sldId="790"/>
        </pc:sldMkLst>
        <pc:spChg chg="del">
          <ac:chgData name="Mathias Bellat" userId="b7e1f17309fe8b02" providerId="LiveId" clId="{971D33C2-FD3B-4DA3-A60A-EF94BCA5B17D}" dt="2022-05-02T12:01:22.714" v="17" actId="478"/>
          <ac:spMkLst>
            <pc:docMk/>
            <pc:sldMk cId="0" sldId="790"/>
            <ac:spMk id="4" creationId="{31330325-6545-4794-A0FB-5BCC23FEB724}"/>
          </ac:spMkLst>
        </pc:spChg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1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2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3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4"/>
        </pc:sldMkLst>
      </pc:sldChg>
      <pc:sldChg chg="delSp del mod">
        <pc:chgData name="Mathias Bellat" userId="b7e1f17309fe8b02" providerId="LiveId" clId="{971D33C2-FD3B-4DA3-A60A-EF94BCA5B17D}" dt="2022-05-02T13:48:06.352" v="1830" actId="47"/>
        <pc:sldMkLst>
          <pc:docMk/>
          <pc:sldMk cId="0" sldId="795"/>
        </pc:sldMkLst>
        <pc:spChg chg="del">
          <ac:chgData name="Mathias Bellat" userId="b7e1f17309fe8b02" providerId="LiveId" clId="{971D33C2-FD3B-4DA3-A60A-EF94BCA5B17D}" dt="2022-05-02T12:01:27.214" v="18" actId="478"/>
          <ac:spMkLst>
            <pc:docMk/>
            <pc:sldMk cId="0" sldId="795"/>
            <ac:spMk id="4" creationId="{4258B516-795C-49F0-AA99-49027B15447D}"/>
          </ac:spMkLst>
        </pc:spChg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7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8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799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800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801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803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804"/>
        </pc:sldMkLst>
      </pc:sldChg>
      <pc:sldChg chg="del">
        <pc:chgData name="Mathias Bellat" userId="b7e1f17309fe8b02" providerId="LiveId" clId="{971D33C2-FD3B-4DA3-A60A-EF94BCA5B17D}" dt="2022-05-02T13:48:06.352" v="1830" actId="47"/>
        <pc:sldMkLst>
          <pc:docMk/>
          <pc:sldMk cId="0" sldId="806"/>
        </pc:sldMkLst>
      </pc:sldChg>
      <pc:sldChg chg="addSp delSp modSp mod">
        <pc:chgData name="Mathias Bellat" userId="b7e1f17309fe8b02" providerId="LiveId" clId="{971D33C2-FD3B-4DA3-A60A-EF94BCA5B17D}" dt="2022-05-02T13:54:04.067" v="1908" actId="1076"/>
        <pc:sldMkLst>
          <pc:docMk/>
          <pc:sldMk cId="1758578777" sldId="807"/>
        </pc:sldMkLst>
        <pc:spChg chg="del">
          <ac:chgData name="Mathias Bellat" userId="b7e1f17309fe8b02" providerId="LiveId" clId="{971D33C2-FD3B-4DA3-A60A-EF94BCA5B17D}" dt="2022-05-02T11:43:53.347" v="14" actId="478"/>
          <ac:spMkLst>
            <pc:docMk/>
            <pc:sldMk cId="1758578777" sldId="807"/>
            <ac:spMk id="5" creationId="{7FB3D965-7625-4D36-95E2-0A30F06EC3D6}"/>
          </ac:spMkLst>
        </pc:spChg>
        <pc:spChg chg="mod">
          <ac:chgData name="Mathias Bellat" userId="b7e1f17309fe8b02" providerId="LiveId" clId="{971D33C2-FD3B-4DA3-A60A-EF94BCA5B17D}" dt="2022-05-02T12:47:08.006" v="704" actId="1076"/>
          <ac:spMkLst>
            <pc:docMk/>
            <pc:sldMk cId="1758578777" sldId="807"/>
            <ac:spMk id="11" creationId="{2496666C-87F5-4770-8FEF-C35868001D66}"/>
          </ac:spMkLst>
        </pc:spChg>
        <pc:spChg chg="add mod">
          <ac:chgData name="Mathias Bellat" userId="b7e1f17309fe8b02" providerId="LiveId" clId="{971D33C2-FD3B-4DA3-A60A-EF94BCA5B17D}" dt="2022-05-02T12:47:49.905" v="747" actId="1076"/>
          <ac:spMkLst>
            <pc:docMk/>
            <pc:sldMk cId="1758578777" sldId="807"/>
            <ac:spMk id="12" creationId="{8813429B-EBD8-3550-6583-CE9C6777DC9F}"/>
          </ac:spMkLst>
        </pc:spChg>
        <pc:spChg chg="add del">
          <ac:chgData name="Mathias Bellat" userId="b7e1f17309fe8b02" providerId="LiveId" clId="{971D33C2-FD3B-4DA3-A60A-EF94BCA5B17D}" dt="2022-05-02T12:22:29.823" v="193" actId="22"/>
          <ac:spMkLst>
            <pc:docMk/>
            <pc:sldMk cId="1758578777" sldId="807"/>
            <ac:spMk id="14" creationId="{AE6B16A8-C76E-C9A3-80B9-490CE6808411}"/>
          </ac:spMkLst>
        </pc:spChg>
        <pc:spChg chg="add mod">
          <ac:chgData name="Mathias Bellat" userId="b7e1f17309fe8b02" providerId="LiveId" clId="{971D33C2-FD3B-4DA3-A60A-EF94BCA5B17D}" dt="2022-05-02T12:47:49.905" v="747" actId="1076"/>
          <ac:spMkLst>
            <pc:docMk/>
            <pc:sldMk cId="1758578777" sldId="807"/>
            <ac:spMk id="15" creationId="{AD1CD4B2-419C-6380-E61F-3DD0D28A0EB3}"/>
          </ac:spMkLst>
        </pc:spChg>
        <pc:spChg chg="add mod">
          <ac:chgData name="Mathias Bellat" userId="b7e1f17309fe8b02" providerId="LiveId" clId="{971D33C2-FD3B-4DA3-A60A-EF94BCA5B17D}" dt="2022-05-02T12:47:49.905" v="747" actId="1076"/>
          <ac:spMkLst>
            <pc:docMk/>
            <pc:sldMk cId="1758578777" sldId="807"/>
            <ac:spMk id="16" creationId="{D8D66F0C-D7AC-5F15-15BC-517E039A414A}"/>
          </ac:spMkLst>
        </pc:spChg>
        <pc:spChg chg="add mod">
          <ac:chgData name="Mathias Bellat" userId="b7e1f17309fe8b02" providerId="LiveId" clId="{971D33C2-FD3B-4DA3-A60A-EF94BCA5B17D}" dt="2022-05-02T13:54:04.067" v="1908" actId="1076"/>
          <ac:spMkLst>
            <pc:docMk/>
            <pc:sldMk cId="1758578777" sldId="807"/>
            <ac:spMk id="17" creationId="{B31B9EF0-C85B-4F6C-91C3-B71AE8E410E3}"/>
          </ac:spMkLst>
        </pc:spChg>
        <pc:spChg chg="add mod">
          <ac:chgData name="Mathias Bellat" userId="b7e1f17309fe8b02" providerId="LiveId" clId="{971D33C2-FD3B-4DA3-A60A-EF94BCA5B17D}" dt="2022-05-02T12:48:18.145" v="756" actId="1076"/>
          <ac:spMkLst>
            <pc:docMk/>
            <pc:sldMk cId="1758578777" sldId="807"/>
            <ac:spMk id="18" creationId="{04C94010-D541-D62C-FE73-AF4DC6142B24}"/>
          </ac:spMkLst>
        </pc:spChg>
        <pc:spChg chg="add mod">
          <ac:chgData name="Mathias Bellat" userId="b7e1f17309fe8b02" providerId="LiveId" clId="{971D33C2-FD3B-4DA3-A60A-EF94BCA5B17D}" dt="2022-05-02T12:48:05.595" v="752" actId="1076"/>
          <ac:spMkLst>
            <pc:docMk/>
            <pc:sldMk cId="1758578777" sldId="807"/>
            <ac:spMk id="20" creationId="{E671CEA1-DD42-69AD-5EBE-EEE36825A59D}"/>
          </ac:spMkLst>
        </pc:spChg>
        <pc:graphicFrameChg chg="add mod modGraphic">
          <ac:chgData name="Mathias Bellat" userId="b7e1f17309fe8b02" providerId="LiveId" clId="{971D33C2-FD3B-4DA3-A60A-EF94BCA5B17D}" dt="2022-05-02T12:48:02.572" v="751" actId="14100"/>
          <ac:graphicFrameMkLst>
            <pc:docMk/>
            <pc:sldMk cId="1758578777" sldId="807"/>
            <ac:graphicFrameMk id="4" creationId="{9F270B04-C201-3AD7-BDB0-C907020C9083}"/>
          </ac:graphicFrameMkLst>
        </pc:graphicFrameChg>
        <pc:picChg chg="mod">
          <ac:chgData name="Mathias Bellat" userId="b7e1f17309fe8b02" providerId="LiveId" clId="{971D33C2-FD3B-4DA3-A60A-EF94BCA5B17D}" dt="2022-05-02T12:41:59.717" v="468" actId="1076"/>
          <ac:picMkLst>
            <pc:docMk/>
            <pc:sldMk cId="1758578777" sldId="807"/>
            <ac:picMk id="3" creationId="{75ED1E55-72C8-4BDB-B680-284BA95863D3}"/>
          </ac:picMkLst>
        </pc:picChg>
        <pc:picChg chg="mod">
          <ac:chgData name="Mathias Bellat" userId="b7e1f17309fe8b02" providerId="LiveId" clId="{971D33C2-FD3B-4DA3-A60A-EF94BCA5B17D}" dt="2022-05-02T12:48:11.663" v="754" actId="1076"/>
          <ac:picMkLst>
            <pc:docMk/>
            <pc:sldMk cId="1758578777" sldId="807"/>
            <ac:picMk id="6" creationId="{72E2B295-C9B6-4C6F-BF4A-CBE635FDCF3F}"/>
          </ac:picMkLst>
        </pc:picChg>
      </pc:sldChg>
      <pc:sldChg chg="addSp delSp modSp mod">
        <pc:chgData name="Mathias Bellat" userId="b7e1f17309fe8b02" providerId="LiveId" clId="{971D33C2-FD3B-4DA3-A60A-EF94BCA5B17D}" dt="2022-05-02T13:11:04.075" v="1017" actId="1076"/>
        <pc:sldMkLst>
          <pc:docMk/>
          <pc:sldMk cId="3834006467" sldId="808"/>
        </pc:sldMkLst>
        <pc:spChg chg="del">
          <ac:chgData name="Mathias Bellat" userId="b7e1f17309fe8b02" providerId="LiveId" clId="{971D33C2-FD3B-4DA3-A60A-EF94BCA5B17D}" dt="2022-05-02T11:43:50.394" v="13" actId="478"/>
          <ac:spMkLst>
            <pc:docMk/>
            <pc:sldMk cId="3834006467" sldId="808"/>
            <ac:spMk id="5" creationId="{7FB3D965-7625-4D36-95E2-0A30F06EC3D6}"/>
          </ac:spMkLst>
        </pc:spChg>
        <pc:spChg chg="add mod">
          <ac:chgData name="Mathias Bellat" userId="b7e1f17309fe8b02" providerId="LiveId" clId="{971D33C2-FD3B-4DA3-A60A-EF94BCA5B17D}" dt="2022-05-02T13:01:12.603" v="932" actId="1076"/>
          <ac:spMkLst>
            <pc:docMk/>
            <pc:sldMk cId="3834006467" sldId="808"/>
            <ac:spMk id="13" creationId="{26A29511-E779-062A-C2D0-0249201546EE}"/>
          </ac:spMkLst>
        </pc:spChg>
        <pc:spChg chg="add mod">
          <ac:chgData name="Mathias Bellat" userId="b7e1f17309fe8b02" providerId="LiveId" clId="{971D33C2-FD3B-4DA3-A60A-EF94BCA5B17D}" dt="2022-05-02T13:10:59.254" v="1015" actId="1076"/>
          <ac:spMkLst>
            <pc:docMk/>
            <pc:sldMk cId="3834006467" sldId="808"/>
            <ac:spMk id="17" creationId="{FF091FF8-45B5-CD80-8802-BA0E6310374D}"/>
          </ac:spMkLst>
        </pc:spChg>
        <pc:spChg chg="add mod">
          <ac:chgData name="Mathias Bellat" userId="b7e1f17309fe8b02" providerId="LiveId" clId="{971D33C2-FD3B-4DA3-A60A-EF94BCA5B17D}" dt="2022-05-02T13:10:54.875" v="1014" actId="1076"/>
          <ac:spMkLst>
            <pc:docMk/>
            <pc:sldMk cId="3834006467" sldId="808"/>
            <ac:spMk id="18" creationId="{61CF25D2-C933-547C-182E-EF6B383BE83E}"/>
          </ac:spMkLst>
        </pc:spChg>
        <pc:graphicFrameChg chg="add del mod">
          <ac:chgData name="Mathias Bellat" userId="b7e1f17309fe8b02" providerId="LiveId" clId="{971D33C2-FD3B-4DA3-A60A-EF94BCA5B17D}" dt="2022-05-02T12:53:26.895" v="762" actId="478"/>
          <ac:graphicFrameMkLst>
            <pc:docMk/>
            <pc:sldMk cId="3834006467" sldId="808"/>
            <ac:graphicFrameMk id="2" creationId="{69FFFC2C-A380-B771-2905-39700741E3EE}"/>
          </ac:graphicFrameMkLst>
        </pc:graphicFrameChg>
        <pc:graphicFrameChg chg="add del mod modGraphic">
          <ac:chgData name="Mathias Bellat" userId="b7e1f17309fe8b02" providerId="LiveId" clId="{971D33C2-FD3B-4DA3-A60A-EF94BCA5B17D}" dt="2022-05-02T12:58:50.903" v="852" actId="478"/>
          <ac:graphicFrameMkLst>
            <pc:docMk/>
            <pc:sldMk cId="3834006467" sldId="808"/>
            <ac:graphicFrameMk id="3" creationId="{CC897B92-9B84-D260-77AF-63D2F87C9D68}"/>
          </ac:graphicFrameMkLst>
        </pc:graphicFrameChg>
        <pc:graphicFrameChg chg="add mod modGraphic">
          <ac:chgData name="Mathias Bellat" userId="b7e1f17309fe8b02" providerId="LiveId" clId="{971D33C2-FD3B-4DA3-A60A-EF94BCA5B17D}" dt="2022-05-02T13:08:40.616" v="949" actId="207"/>
          <ac:graphicFrameMkLst>
            <pc:docMk/>
            <pc:sldMk cId="3834006467" sldId="808"/>
            <ac:graphicFrameMk id="16" creationId="{28F0E37B-5E3C-A089-0998-1FF6505F1DAE}"/>
          </ac:graphicFrameMkLst>
        </pc:graphicFrameChg>
        <pc:picChg chg="add mod modCrop">
          <ac:chgData name="Mathias Bellat" userId="b7e1f17309fe8b02" providerId="LiveId" clId="{971D33C2-FD3B-4DA3-A60A-EF94BCA5B17D}" dt="2022-05-02T12:59:50.588" v="859" actId="1076"/>
          <ac:picMkLst>
            <pc:docMk/>
            <pc:sldMk cId="3834006467" sldId="808"/>
            <ac:picMk id="6" creationId="{C8AC3461-3C2A-D248-3EB9-063FF700D032}"/>
          </ac:picMkLst>
        </pc:picChg>
        <pc:picChg chg="add mod">
          <ac:chgData name="Mathias Bellat" userId="b7e1f17309fe8b02" providerId="LiveId" clId="{971D33C2-FD3B-4DA3-A60A-EF94BCA5B17D}" dt="2022-05-02T13:11:04.075" v="1017" actId="1076"/>
          <ac:picMkLst>
            <pc:docMk/>
            <pc:sldMk cId="3834006467" sldId="808"/>
            <ac:picMk id="8" creationId="{B23F327B-91D0-14C6-3888-B2BF578F799A}"/>
          </ac:picMkLst>
        </pc:picChg>
      </pc:sldChg>
      <pc:sldChg chg="delSp del mod">
        <pc:chgData name="Mathias Bellat" userId="b7e1f17309fe8b02" providerId="LiveId" clId="{971D33C2-FD3B-4DA3-A60A-EF94BCA5B17D}" dt="2022-05-02T13:11:11.919" v="1019" actId="2696"/>
        <pc:sldMkLst>
          <pc:docMk/>
          <pc:sldMk cId="4038950450" sldId="809"/>
        </pc:sldMkLst>
        <pc:spChg chg="del">
          <ac:chgData name="Mathias Bellat" userId="b7e1f17309fe8b02" providerId="LiveId" clId="{971D33C2-FD3B-4DA3-A60A-EF94BCA5B17D}" dt="2022-05-02T11:43:56.020" v="15" actId="478"/>
          <ac:spMkLst>
            <pc:docMk/>
            <pc:sldMk cId="4038950450" sldId="809"/>
            <ac:spMk id="5" creationId="{7FB3D965-7625-4D36-95E2-0A30F06EC3D6}"/>
          </ac:spMkLst>
        </pc:spChg>
      </pc:sldChg>
      <pc:sldChg chg="addSp delSp modSp mod">
        <pc:chgData name="Mathias Bellat" userId="b7e1f17309fe8b02" providerId="LiveId" clId="{971D33C2-FD3B-4DA3-A60A-EF94BCA5B17D}" dt="2022-05-02T14:05:02.732" v="2178" actId="313"/>
        <pc:sldMkLst>
          <pc:docMk/>
          <pc:sldMk cId="3165844531" sldId="810"/>
        </pc:sldMkLst>
        <pc:spChg chg="del">
          <ac:chgData name="Mathias Bellat" userId="b7e1f17309fe8b02" providerId="LiveId" clId="{971D33C2-FD3B-4DA3-A60A-EF94BCA5B17D}" dt="2022-05-02T11:43:58.214" v="16" actId="478"/>
          <ac:spMkLst>
            <pc:docMk/>
            <pc:sldMk cId="3165844531" sldId="810"/>
            <ac:spMk id="5" creationId="{7FB3D965-7625-4D36-95E2-0A30F06EC3D6}"/>
          </ac:spMkLst>
        </pc:spChg>
        <pc:spChg chg="add mod">
          <ac:chgData name="Mathias Bellat" userId="b7e1f17309fe8b02" providerId="LiveId" clId="{971D33C2-FD3B-4DA3-A60A-EF94BCA5B17D}" dt="2022-05-02T14:05:02.732" v="2178" actId="313"/>
          <ac:spMkLst>
            <pc:docMk/>
            <pc:sldMk cId="3165844531" sldId="810"/>
            <ac:spMk id="9" creationId="{F54A975B-DAC1-744F-C89E-545960565C05}"/>
          </ac:spMkLst>
        </pc:spChg>
        <pc:spChg chg="add mod">
          <ac:chgData name="Mathias Bellat" userId="b7e1f17309fe8b02" providerId="LiveId" clId="{971D33C2-FD3B-4DA3-A60A-EF94BCA5B17D}" dt="2022-05-02T14:04:42.587" v="2129" actId="313"/>
          <ac:spMkLst>
            <pc:docMk/>
            <pc:sldMk cId="3165844531" sldId="810"/>
            <ac:spMk id="10" creationId="{CB8B0E1F-20CD-ADDE-83E5-8FF74547B218}"/>
          </ac:spMkLst>
        </pc:spChg>
      </pc:sldChg>
      <pc:sldChg chg="new del">
        <pc:chgData name="Mathias Bellat" userId="b7e1f17309fe8b02" providerId="LiveId" clId="{971D33C2-FD3B-4DA3-A60A-EF94BCA5B17D}" dt="2022-05-02T12:48:24.800" v="757" actId="47"/>
        <pc:sldMkLst>
          <pc:docMk/>
          <pc:sldMk cId="1222440259" sldId="811"/>
        </pc:sldMkLst>
      </pc:sldChg>
      <pc:sldChg chg="delSp add del mod">
        <pc:chgData name="Mathias Bellat" userId="b7e1f17309fe8b02" providerId="LiveId" clId="{971D33C2-FD3B-4DA3-A60A-EF94BCA5B17D}" dt="2022-05-02T13:11:09.396" v="1018" actId="47"/>
        <pc:sldMkLst>
          <pc:docMk/>
          <pc:sldMk cId="1417991518" sldId="811"/>
        </pc:sldMkLst>
        <pc:graphicFrameChg chg="del">
          <ac:chgData name="Mathias Bellat" userId="b7e1f17309fe8b02" providerId="LiveId" clId="{971D33C2-FD3B-4DA3-A60A-EF94BCA5B17D}" dt="2022-05-02T13:07:19.350" v="936" actId="21"/>
          <ac:graphicFrameMkLst>
            <pc:docMk/>
            <pc:sldMk cId="1417991518" sldId="811"/>
            <ac:graphicFrameMk id="3" creationId="{CC897B92-9B84-D260-77AF-63D2F87C9D68}"/>
          </ac:graphicFrameMkLst>
        </pc:graphicFrameChg>
      </pc:sldChg>
      <pc:sldChg chg="addSp delSp modSp new mod setBg modClrScheme chgLayout">
        <pc:chgData name="Mathias Bellat" userId="b7e1f17309fe8b02" providerId="LiveId" clId="{971D33C2-FD3B-4DA3-A60A-EF94BCA5B17D}" dt="2022-05-02T13:52:57.693" v="1901"/>
        <pc:sldMkLst>
          <pc:docMk/>
          <pc:sldMk cId="3095687913" sldId="811"/>
        </pc:sldMkLst>
        <pc:spChg chg="del">
          <ac:chgData name="Mathias Bellat" userId="b7e1f17309fe8b02" providerId="LiveId" clId="{971D33C2-FD3B-4DA3-A60A-EF94BCA5B17D}" dt="2022-05-02T13:48:15.703" v="1832" actId="700"/>
          <ac:spMkLst>
            <pc:docMk/>
            <pc:sldMk cId="3095687913" sldId="811"/>
            <ac:spMk id="2" creationId="{838C639E-2555-254A-A2F3-8DA57D6F9AA7}"/>
          </ac:spMkLst>
        </pc:spChg>
        <pc:spChg chg="del mod ord">
          <ac:chgData name="Mathias Bellat" userId="b7e1f17309fe8b02" providerId="LiveId" clId="{971D33C2-FD3B-4DA3-A60A-EF94BCA5B17D}" dt="2022-05-02T13:48:15.703" v="1832" actId="700"/>
          <ac:spMkLst>
            <pc:docMk/>
            <pc:sldMk cId="3095687913" sldId="811"/>
            <ac:spMk id="3" creationId="{8854A498-1130-682A-F666-FE606B5BC956}"/>
          </ac:spMkLst>
        </pc:spChg>
        <pc:spChg chg="add del mod ord">
          <ac:chgData name="Mathias Bellat" userId="b7e1f17309fe8b02" providerId="LiveId" clId="{971D33C2-FD3B-4DA3-A60A-EF94BCA5B17D}" dt="2022-05-02T13:48:18.906" v="1833" actId="478"/>
          <ac:spMkLst>
            <pc:docMk/>
            <pc:sldMk cId="3095687913" sldId="811"/>
            <ac:spMk id="4" creationId="{6495F551-4D2E-319B-22C3-35A49BD94E23}"/>
          </ac:spMkLst>
        </pc:spChg>
        <pc:spChg chg="add mod">
          <ac:chgData name="Mathias Bellat" userId="b7e1f17309fe8b02" providerId="LiveId" clId="{971D33C2-FD3B-4DA3-A60A-EF94BCA5B17D}" dt="2022-05-02T13:52:20.890" v="1875" actId="1076"/>
          <ac:spMkLst>
            <pc:docMk/>
            <pc:sldMk cId="3095687913" sldId="811"/>
            <ac:spMk id="5" creationId="{6ABA62E3-D799-56BF-E51C-6A4483025526}"/>
          </ac:spMkLst>
        </pc:spChg>
      </pc:sldChg>
      <pc:sldMasterChg chg="modSldLayout">
        <pc:chgData name="Mathias Bellat" userId="b7e1f17309fe8b02" providerId="LiveId" clId="{971D33C2-FD3B-4DA3-A60A-EF94BCA5B17D}" dt="2022-05-02T11:43:45.140" v="12" actId="1076"/>
        <pc:sldMasterMkLst>
          <pc:docMk/>
          <pc:sldMasterMk cId="0" sldId="2147483650"/>
        </pc:sldMasterMkLst>
        <pc:sldLayoutChg chg="addSp modSp mod">
          <pc:chgData name="Mathias Bellat" userId="b7e1f17309fe8b02" providerId="LiveId" clId="{971D33C2-FD3B-4DA3-A60A-EF94BCA5B17D}" dt="2022-05-02T11:43:45.140" v="12" actId="1076"/>
          <pc:sldLayoutMkLst>
            <pc:docMk/>
            <pc:sldMasterMk cId="0" sldId="2147483650"/>
            <pc:sldLayoutMk cId="2268675654" sldId="2147483651"/>
          </pc:sldLayoutMkLst>
          <pc:spChg chg="add mod">
            <ac:chgData name="Mathias Bellat" userId="b7e1f17309fe8b02" providerId="LiveId" clId="{971D33C2-FD3B-4DA3-A60A-EF94BCA5B17D}" dt="2022-05-02T11:43:45.140" v="12" actId="1076"/>
            <ac:spMkLst>
              <pc:docMk/>
              <pc:sldMasterMk cId="0" sldId="2147483650"/>
              <pc:sldLayoutMk cId="2268675654" sldId="2147483651"/>
              <ac:spMk id="13" creationId="{ED1920AB-AF84-D8BC-5729-07C45AB57BBC}"/>
            </ac:spMkLst>
          </pc:spChg>
        </pc:sldLayoutChg>
      </pc:sldMasterChg>
      <pc:sldMasterChg chg="delSp mod modSldLayout">
        <pc:chgData name="Mathias Bellat" userId="b7e1f17309fe8b02" providerId="LiveId" clId="{971D33C2-FD3B-4DA3-A60A-EF94BCA5B17D}" dt="2022-05-02T13:51:41.860" v="1840" actId="478"/>
        <pc:sldMasterMkLst>
          <pc:docMk/>
          <pc:sldMasterMk cId="2590864212" sldId="2147483652"/>
        </pc:sldMasterMkLst>
        <pc:spChg chg="del">
          <ac:chgData name="Mathias Bellat" userId="b7e1f17309fe8b02" providerId="LiveId" clId="{971D33C2-FD3B-4DA3-A60A-EF94BCA5B17D}" dt="2022-05-02T13:51:41.860" v="1840" actId="478"/>
          <ac:spMkLst>
            <pc:docMk/>
            <pc:sldMasterMk cId="2590864212" sldId="2147483652"/>
            <ac:spMk id="9" creationId="{00000000-0000-0000-0000-000000000000}"/>
          </ac:spMkLst>
        </pc:spChg>
        <pc:sldLayoutChg chg="delSp mod">
          <pc:chgData name="Mathias Bellat" userId="b7e1f17309fe8b02" providerId="LiveId" clId="{971D33C2-FD3B-4DA3-A60A-EF94BCA5B17D}" dt="2022-05-02T13:51:05.684" v="1838" actId="478"/>
          <pc:sldLayoutMkLst>
            <pc:docMk/>
            <pc:sldMasterMk cId="2590864212" sldId="2147483652"/>
            <pc:sldLayoutMk cId="1385412603" sldId="2147483653"/>
          </pc:sldLayoutMkLst>
          <pc:spChg chg="del">
            <ac:chgData name="Mathias Bellat" userId="b7e1f17309fe8b02" providerId="LiveId" clId="{971D33C2-FD3B-4DA3-A60A-EF94BCA5B17D}" dt="2022-05-02T13:51:05.684" v="1838" actId="478"/>
            <ac:spMkLst>
              <pc:docMk/>
              <pc:sldMasterMk cId="2590864212" sldId="2147483652"/>
              <pc:sldLayoutMk cId="1385412603" sldId="2147483653"/>
              <ac:spMk id="9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C6BCD-D72E-4C76-9BA2-8440EAE7332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B11A1B5-1442-47B6-B3B7-B029219EA26C}">
      <dgm:prSet phldrT="[Texte]" custT="1"/>
      <dgm:spPr>
        <a:solidFill>
          <a:srgbClr val="B4A069"/>
        </a:solidFill>
      </dgm:spPr>
      <dgm:t>
        <a:bodyPr/>
        <a:lstStyle/>
        <a:p>
          <a:r>
            <a:rPr lang="en-GB" sz="1400" noProof="0" dirty="0"/>
            <a:t>Prepare data (ICP, FTIR, ML)</a:t>
          </a:r>
        </a:p>
        <a:p>
          <a:r>
            <a:rPr lang="en-GB" sz="1400" noProof="0" dirty="0"/>
            <a:t>Probability map of site</a:t>
          </a:r>
        </a:p>
        <a:p>
          <a:r>
            <a:rPr lang="en-GB" sz="1400" noProof="0" dirty="0"/>
            <a:t>Validate classification</a:t>
          </a:r>
        </a:p>
      </dgm:t>
    </dgm:pt>
    <dgm:pt modelId="{24A4EED7-E0C8-4821-A0C3-F5EF8B54BEAF}" type="parTrans" cxnId="{E3E2AD47-1BFF-4728-A507-FA5F9C11BCF8}">
      <dgm:prSet/>
      <dgm:spPr/>
      <dgm:t>
        <a:bodyPr/>
        <a:lstStyle/>
        <a:p>
          <a:endParaRPr lang="en-GB" noProof="0" dirty="0"/>
        </a:p>
      </dgm:t>
    </dgm:pt>
    <dgm:pt modelId="{A52BEF66-E6AA-4603-A114-EA22F9424DE5}" type="sibTrans" cxnId="{E3E2AD47-1BFF-4728-A507-FA5F9C11BCF8}">
      <dgm:prSet custT="1"/>
      <dgm:spPr>
        <a:solidFill>
          <a:srgbClr val="B4A069">
            <a:alpha val="50000"/>
          </a:srgbClr>
        </a:solidFill>
      </dgm:spPr>
      <dgm:t>
        <a:bodyPr/>
        <a:lstStyle/>
        <a:p>
          <a:endParaRPr lang="en-GB" sz="1400" noProof="0" dirty="0"/>
        </a:p>
      </dgm:t>
    </dgm:pt>
    <dgm:pt modelId="{F6C1554E-92F0-414A-9813-058ACAAEDFCF}">
      <dgm:prSet phldrT="[Texte]" custT="1"/>
      <dgm:spPr>
        <a:solidFill>
          <a:srgbClr val="32414B"/>
        </a:solidFill>
        <a:ln>
          <a:solidFill>
            <a:srgbClr val="32414B"/>
          </a:solidFill>
        </a:ln>
      </dgm:spPr>
      <dgm:t>
        <a:bodyPr/>
        <a:lstStyle/>
        <a:p>
          <a:r>
            <a:rPr lang="en-GB" sz="1400" noProof="0" dirty="0"/>
            <a:t>Add news information's (Natural component, vectors data)</a:t>
          </a:r>
        </a:p>
      </dgm:t>
    </dgm:pt>
    <dgm:pt modelId="{F9EAE638-1E48-4958-8AC1-A49B2FEFBFAB}" type="parTrans" cxnId="{FEC176A1-F6F6-4D96-8120-AAC7F8935EE0}">
      <dgm:prSet/>
      <dgm:spPr/>
      <dgm:t>
        <a:bodyPr/>
        <a:lstStyle/>
        <a:p>
          <a:endParaRPr lang="en-GB" noProof="0" dirty="0"/>
        </a:p>
      </dgm:t>
    </dgm:pt>
    <dgm:pt modelId="{7B2B4D22-66B2-4D45-85B6-FEDA3E07714C}" type="sibTrans" cxnId="{FEC176A1-F6F6-4D96-8120-AAC7F8935EE0}">
      <dgm:prSet custT="1"/>
      <dgm:spPr>
        <a:solidFill>
          <a:schemeClr val="accent1">
            <a:tint val="60000"/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/>
        <a:lstStyle/>
        <a:p>
          <a:endParaRPr lang="en-GB" sz="1400" noProof="0" dirty="0"/>
        </a:p>
      </dgm:t>
    </dgm:pt>
    <dgm:pt modelId="{8858C29A-917E-4E97-8E42-AB55666201DB}">
      <dgm:prSet phldrT="[Texte]" custT="1"/>
      <dgm:spPr>
        <a:solidFill>
          <a:srgbClr val="A51E37"/>
        </a:solidFill>
      </dgm:spPr>
      <dgm:t>
        <a:bodyPr/>
        <a:lstStyle/>
        <a:p>
          <a:r>
            <a:rPr lang="en-GB" sz="1400" noProof="0" dirty="0"/>
            <a:t>Analyse the patterns  for each periods and sites type</a:t>
          </a:r>
        </a:p>
      </dgm:t>
    </dgm:pt>
    <dgm:pt modelId="{5C14AD24-DA70-42BD-958D-30EF8CF940F2}" type="parTrans" cxnId="{C5DEF32B-D9C2-40B7-8F62-21743AB2A175}">
      <dgm:prSet/>
      <dgm:spPr/>
      <dgm:t>
        <a:bodyPr/>
        <a:lstStyle/>
        <a:p>
          <a:endParaRPr lang="en-GB" noProof="0" dirty="0"/>
        </a:p>
      </dgm:t>
    </dgm:pt>
    <dgm:pt modelId="{0548A769-8ABC-4051-8F3D-6103D463027D}" type="sibTrans" cxnId="{C5DEF32B-D9C2-40B7-8F62-21743AB2A175}">
      <dgm:prSet/>
      <dgm:spPr/>
      <dgm:t>
        <a:bodyPr/>
        <a:lstStyle/>
        <a:p>
          <a:endParaRPr lang="en-GB" noProof="0" dirty="0"/>
        </a:p>
      </dgm:t>
    </dgm:pt>
    <dgm:pt modelId="{C007E5E0-3D12-4F78-A70A-7348D3CEA559}" type="pres">
      <dgm:prSet presAssocID="{7A2C6BCD-D72E-4C76-9BA2-8440EAE73329}" presName="Name0" presStyleCnt="0">
        <dgm:presLayoutVars>
          <dgm:dir/>
          <dgm:resizeHandles val="exact"/>
        </dgm:presLayoutVars>
      </dgm:prSet>
      <dgm:spPr/>
    </dgm:pt>
    <dgm:pt modelId="{9D8285D6-33DF-4421-8FE4-A74799E7CE23}" type="pres">
      <dgm:prSet presAssocID="{BB11A1B5-1442-47B6-B3B7-B029219EA26C}" presName="node" presStyleLbl="node1" presStyleIdx="0" presStyleCnt="3" custScaleX="199048">
        <dgm:presLayoutVars>
          <dgm:bulletEnabled val="1"/>
        </dgm:presLayoutVars>
      </dgm:prSet>
      <dgm:spPr/>
    </dgm:pt>
    <dgm:pt modelId="{5035CBF2-6F8C-4CB6-A735-A1E7291D6865}" type="pres">
      <dgm:prSet presAssocID="{A52BEF66-E6AA-4603-A114-EA22F9424DE5}" presName="sibTrans" presStyleLbl="sibTrans2D1" presStyleIdx="0" presStyleCnt="2"/>
      <dgm:spPr/>
    </dgm:pt>
    <dgm:pt modelId="{601F096E-B316-4DCA-8441-8E66F637639D}" type="pres">
      <dgm:prSet presAssocID="{A52BEF66-E6AA-4603-A114-EA22F9424DE5}" presName="connectorText" presStyleLbl="sibTrans2D1" presStyleIdx="0" presStyleCnt="2"/>
      <dgm:spPr/>
    </dgm:pt>
    <dgm:pt modelId="{24E9E35D-223F-44C3-ABD9-57451CB0C421}" type="pres">
      <dgm:prSet presAssocID="{F6C1554E-92F0-414A-9813-058ACAAEDFCF}" presName="node" presStyleLbl="node1" presStyleIdx="1" presStyleCnt="3" custScaleX="173869">
        <dgm:presLayoutVars>
          <dgm:bulletEnabled val="1"/>
        </dgm:presLayoutVars>
      </dgm:prSet>
      <dgm:spPr/>
    </dgm:pt>
    <dgm:pt modelId="{1022C5E5-DE4C-453C-B055-542C0ADA5C90}" type="pres">
      <dgm:prSet presAssocID="{7B2B4D22-66B2-4D45-85B6-FEDA3E07714C}" presName="sibTrans" presStyleLbl="sibTrans2D1" presStyleIdx="1" presStyleCnt="2"/>
      <dgm:spPr/>
    </dgm:pt>
    <dgm:pt modelId="{718FCA97-B490-4717-A491-A7BEB7E8587E}" type="pres">
      <dgm:prSet presAssocID="{7B2B4D22-66B2-4D45-85B6-FEDA3E07714C}" presName="connectorText" presStyleLbl="sibTrans2D1" presStyleIdx="1" presStyleCnt="2"/>
      <dgm:spPr/>
    </dgm:pt>
    <dgm:pt modelId="{8624F1B1-E57A-496B-9992-23B8A104E76B}" type="pres">
      <dgm:prSet presAssocID="{8858C29A-917E-4E97-8E42-AB55666201DB}" presName="node" presStyleLbl="node1" presStyleIdx="2" presStyleCnt="3" custScaleX="169676">
        <dgm:presLayoutVars>
          <dgm:bulletEnabled val="1"/>
        </dgm:presLayoutVars>
      </dgm:prSet>
      <dgm:spPr/>
    </dgm:pt>
  </dgm:ptLst>
  <dgm:cxnLst>
    <dgm:cxn modelId="{0D747A0C-1276-4B9D-9E83-738ACF117B08}" type="presOf" srcId="{7B2B4D22-66B2-4D45-85B6-FEDA3E07714C}" destId="{718FCA97-B490-4717-A491-A7BEB7E8587E}" srcOrd="1" destOrd="0" presId="urn:microsoft.com/office/officeart/2005/8/layout/process1"/>
    <dgm:cxn modelId="{08BBEC1F-F0BA-4D45-A4AC-0D8765638008}" type="presOf" srcId="{8858C29A-917E-4E97-8E42-AB55666201DB}" destId="{8624F1B1-E57A-496B-9992-23B8A104E76B}" srcOrd="0" destOrd="0" presId="urn:microsoft.com/office/officeart/2005/8/layout/process1"/>
    <dgm:cxn modelId="{6FDCF227-1104-458D-BB5B-CC0734D4F0B6}" type="presOf" srcId="{7B2B4D22-66B2-4D45-85B6-FEDA3E07714C}" destId="{1022C5E5-DE4C-453C-B055-542C0ADA5C90}" srcOrd="0" destOrd="0" presId="urn:microsoft.com/office/officeart/2005/8/layout/process1"/>
    <dgm:cxn modelId="{C5DEF32B-D9C2-40B7-8F62-21743AB2A175}" srcId="{7A2C6BCD-D72E-4C76-9BA2-8440EAE73329}" destId="{8858C29A-917E-4E97-8E42-AB55666201DB}" srcOrd="2" destOrd="0" parTransId="{5C14AD24-DA70-42BD-958D-30EF8CF940F2}" sibTransId="{0548A769-8ABC-4051-8F3D-6103D463027D}"/>
    <dgm:cxn modelId="{5AD2962E-09AF-490A-976A-8BF81E21C58D}" type="presOf" srcId="{BB11A1B5-1442-47B6-B3B7-B029219EA26C}" destId="{9D8285D6-33DF-4421-8FE4-A74799E7CE23}" srcOrd="0" destOrd="0" presId="urn:microsoft.com/office/officeart/2005/8/layout/process1"/>
    <dgm:cxn modelId="{CB67F143-ECEE-4EF6-BC6E-F78B5BDC7045}" type="presOf" srcId="{A52BEF66-E6AA-4603-A114-EA22F9424DE5}" destId="{601F096E-B316-4DCA-8441-8E66F637639D}" srcOrd="1" destOrd="0" presId="urn:microsoft.com/office/officeart/2005/8/layout/process1"/>
    <dgm:cxn modelId="{E3E2AD47-1BFF-4728-A507-FA5F9C11BCF8}" srcId="{7A2C6BCD-D72E-4C76-9BA2-8440EAE73329}" destId="{BB11A1B5-1442-47B6-B3B7-B029219EA26C}" srcOrd="0" destOrd="0" parTransId="{24A4EED7-E0C8-4821-A0C3-F5EF8B54BEAF}" sibTransId="{A52BEF66-E6AA-4603-A114-EA22F9424DE5}"/>
    <dgm:cxn modelId="{8D16094D-E45F-495B-AAC3-25474A8FAD31}" type="presOf" srcId="{7A2C6BCD-D72E-4C76-9BA2-8440EAE73329}" destId="{C007E5E0-3D12-4F78-A70A-7348D3CEA559}" srcOrd="0" destOrd="0" presId="urn:microsoft.com/office/officeart/2005/8/layout/process1"/>
    <dgm:cxn modelId="{E9B3C159-10EE-42F1-9903-89EBCE5180BE}" type="presOf" srcId="{F6C1554E-92F0-414A-9813-058ACAAEDFCF}" destId="{24E9E35D-223F-44C3-ABD9-57451CB0C421}" srcOrd="0" destOrd="0" presId="urn:microsoft.com/office/officeart/2005/8/layout/process1"/>
    <dgm:cxn modelId="{FEC176A1-F6F6-4D96-8120-AAC7F8935EE0}" srcId="{7A2C6BCD-D72E-4C76-9BA2-8440EAE73329}" destId="{F6C1554E-92F0-414A-9813-058ACAAEDFCF}" srcOrd="1" destOrd="0" parTransId="{F9EAE638-1E48-4958-8AC1-A49B2FEFBFAB}" sibTransId="{7B2B4D22-66B2-4D45-85B6-FEDA3E07714C}"/>
    <dgm:cxn modelId="{DAB148E3-BDF6-46B8-81D7-57D10C4FA203}" type="presOf" srcId="{A52BEF66-E6AA-4603-A114-EA22F9424DE5}" destId="{5035CBF2-6F8C-4CB6-A735-A1E7291D6865}" srcOrd="0" destOrd="0" presId="urn:microsoft.com/office/officeart/2005/8/layout/process1"/>
    <dgm:cxn modelId="{DC8CF0A5-2DC7-4273-A56B-D4B995171FEE}" type="presParOf" srcId="{C007E5E0-3D12-4F78-A70A-7348D3CEA559}" destId="{9D8285D6-33DF-4421-8FE4-A74799E7CE23}" srcOrd="0" destOrd="0" presId="urn:microsoft.com/office/officeart/2005/8/layout/process1"/>
    <dgm:cxn modelId="{817F723E-805D-4B73-842D-0E35A0B09402}" type="presParOf" srcId="{C007E5E0-3D12-4F78-A70A-7348D3CEA559}" destId="{5035CBF2-6F8C-4CB6-A735-A1E7291D6865}" srcOrd="1" destOrd="0" presId="urn:microsoft.com/office/officeart/2005/8/layout/process1"/>
    <dgm:cxn modelId="{EC154F89-A4CC-415C-BBAF-56DA5AF03BD3}" type="presParOf" srcId="{5035CBF2-6F8C-4CB6-A735-A1E7291D6865}" destId="{601F096E-B316-4DCA-8441-8E66F637639D}" srcOrd="0" destOrd="0" presId="urn:microsoft.com/office/officeart/2005/8/layout/process1"/>
    <dgm:cxn modelId="{14102F79-FC05-4F07-9B05-72E9EA27AE7F}" type="presParOf" srcId="{C007E5E0-3D12-4F78-A70A-7348D3CEA559}" destId="{24E9E35D-223F-44C3-ABD9-57451CB0C421}" srcOrd="2" destOrd="0" presId="urn:microsoft.com/office/officeart/2005/8/layout/process1"/>
    <dgm:cxn modelId="{CC0D18B1-835A-42CD-9CED-702E35E4BC55}" type="presParOf" srcId="{C007E5E0-3D12-4F78-A70A-7348D3CEA559}" destId="{1022C5E5-DE4C-453C-B055-542C0ADA5C90}" srcOrd="3" destOrd="0" presId="urn:microsoft.com/office/officeart/2005/8/layout/process1"/>
    <dgm:cxn modelId="{32AB792D-5E55-4A59-B68D-91B55FD39CD0}" type="presParOf" srcId="{1022C5E5-DE4C-453C-B055-542C0ADA5C90}" destId="{718FCA97-B490-4717-A491-A7BEB7E8587E}" srcOrd="0" destOrd="0" presId="urn:microsoft.com/office/officeart/2005/8/layout/process1"/>
    <dgm:cxn modelId="{F41ED8FD-5A5A-4C1A-8AF2-3B564F372C71}" type="presParOf" srcId="{C007E5E0-3D12-4F78-A70A-7348D3CEA559}" destId="{8624F1B1-E57A-496B-9992-23B8A104E7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285D6-33DF-4421-8FE4-A74799E7CE23}">
      <dsp:nvSpPr>
        <dsp:cNvPr id="0" name=""/>
        <dsp:cNvSpPr/>
      </dsp:nvSpPr>
      <dsp:spPr>
        <a:xfrm>
          <a:off x="7982" y="413233"/>
          <a:ext cx="2182210" cy="920711"/>
        </a:xfrm>
        <a:prstGeom prst="roundRect">
          <a:avLst>
            <a:gd name="adj" fmla="val 10000"/>
          </a:avLst>
        </a:prstGeom>
        <a:solidFill>
          <a:srgbClr val="B4A0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Prepare data (ICP, FTIR, ML)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Probability map of site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Validate classification</a:t>
          </a:r>
        </a:p>
      </dsp:txBody>
      <dsp:txXfrm>
        <a:off x="34949" y="440200"/>
        <a:ext cx="2128276" cy="866777"/>
      </dsp:txXfrm>
    </dsp:sp>
    <dsp:sp modelId="{5035CBF2-6F8C-4CB6-A735-A1E7291D6865}">
      <dsp:nvSpPr>
        <dsp:cNvPr id="0" name=""/>
        <dsp:cNvSpPr/>
      </dsp:nvSpPr>
      <dsp:spPr>
        <a:xfrm>
          <a:off x="2299825" y="737644"/>
          <a:ext cx="232420" cy="271888"/>
        </a:xfrm>
        <a:prstGeom prst="rightArrow">
          <a:avLst>
            <a:gd name="adj1" fmla="val 60000"/>
            <a:gd name="adj2" fmla="val 50000"/>
          </a:avLst>
        </a:prstGeom>
        <a:solidFill>
          <a:srgbClr val="B4A069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noProof="0" dirty="0"/>
        </a:p>
      </dsp:txBody>
      <dsp:txXfrm>
        <a:off x="2299825" y="792022"/>
        <a:ext cx="162694" cy="163132"/>
      </dsp:txXfrm>
    </dsp:sp>
    <dsp:sp modelId="{24E9E35D-223F-44C3-ABD9-57451CB0C421}">
      <dsp:nvSpPr>
        <dsp:cNvPr id="0" name=""/>
        <dsp:cNvSpPr/>
      </dsp:nvSpPr>
      <dsp:spPr>
        <a:xfrm>
          <a:off x="2628722" y="413233"/>
          <a:ext cx="1906166" cy="920711"/>
        </a:xfrm>
        <a:prstGeom prst="roundRect">
          <a:avLst>
            <a:gd name="adj" fmla="val 10000"/>
          </a:avLst>
        </a:prstGeom>
        <a:solidFill>
          <a:srgbClr val="32414B"/>
        </a:solidFill>
        <a:ln w="12700" cap="flat" cmpd="sng" algn="ctr">
          <a:solidFill>
            <a:srgbClr val="3241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Add news information's (Natural component, vectors data)</a:t>
          </a:r>
        </a:p>
      </dsp:txBody>
      <dsp:txXfrm>
        <a:off x="2655689" y="440200"/>
        <a:ext cx="1852232" cy="866777"/>
      </dsp:txXfrm>
    </dsp:sp>
    <dsp:sp modelId="{1022C5E5-DE4C-453C-B055-542C0ADA5C90}">
      <dsp:nvSpPr>
        <dsp:cNvPr id="0" name=""/>
        <dsp:cNvSpPr/>
      </dsp:nvSpPr>
      <dsp:spPr>
        <a:xfrm>
          <a:off x="4644521" y="737644"/>
          <a:ext cx="232420" cy="2718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noProof="0" dirty="0"/>
        </a:p>
      </dsp:txBody>
      <dsp:txXfrm>
        <a:off x="4644521" y="792022"/>
        <a:ext cx="162694" cy="163132"/>
      </dsp:txXfrm>
    </dsp:sp>
    <dsp:sp modelId="{8624F1B1-E57A-496B-9992-23B8A104E76B}">
      <dsp:nvSpPr>
        <dsp:cNvPr id="0" name=""/>
        <dsp:cNvSpPr/>
      </dsp:nvSpPr>
      <dsp:spPr>
        <a:xfrm>
          <a:off x="4973419" y="413233"/>
          <a:ext cx="1860198" cy="920711"/>
        </a:xfrm>
        <a:prstGeom prst="roundRect">
          <a:avLst>
            <a:gd name="adj" fmla="val 10000"/>
          </a:avLst>
        </a:prstGeom>
        <a:solidFill>
          <a:srgbClr val="A51E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Analyse the patterns  for each periods and sites type</a:t>
          </a:r>
        </a:p>
      </dsp:txBody>
      <dsp:txXfrm>
        <a:off x="5000386" y="440200"/>
        <a:ext cx="1806264" cy="866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D2364BB-07DD-49FD-AEB0-BDBFCB99C68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5926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E3A505-185F-4F2B-A960-6CD9565E9C2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62389" y="0"/>
            <a:ext cx="2955926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D4E687-26BE-4C16-BF10-C2A034986688}" type="datetime1">
              <a: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25.05.2022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5F2454-0099-4640-B6D8-D4EAF67A3F9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20221"/>
            <a:ext cx="2955926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24A730-DFDB-4DF6-A54C-962CD869FB3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62389" y="9420221"/>
            <a:ext cx="2955926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CF3190-86EB-490D-9D5E-79A7ADDBCCE2}" type="slidenum">
              <a:t>‹N°›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590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F089C50-32D3-415F-8BE0-1D5BCDD61BB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4334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6234A2-0C03-434B-BCD2-833D8C6CFC9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63970" y="0"/>
            <a:ext cx="2954334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FAD250E6-048E-48D6-8A74-9CB7A3741F49}" type="datetime1">
              <a:rPr lang="de-DE"/>
              <a:pPr lvl="0"/>
              <a:t>25.05.2022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B22750EB-BEC9-4C67-B93A-064AC2E7F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834" y="590546"/>
            <a:ext cx="6626227" cy="3727451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C20161D4-DF7E-4097-AB56-3643073F3FB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28692" y="4710110"/>
            <a:ext cx="5240334" cy="44640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B04718-B2E1-4551-BA69-CC64515D81F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0221"/>
            <a:ext cx="2954334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623EBF-D26D-49FE-8679-7D60E74848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63970" y="9420221"/>
            <a:ext cx="2954334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321" tIns="45665" rIns="91321" bIns="45665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7D523B86-A493-4F6F-ABA7-F67A86EDA1D7}" type="slidenum"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049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lvl="0" indent="0" algn="l" defTabSz="914400" rtl="0" fontAlgn="auto" hangingPunct="0">
      <a:lnSpc>
        <a:spcPts val="1600"/>
      </a:lnSpc>
      <a:spcBef>
        <a:spcPts val="800"/>
      </a:spcBef>
      <a:spcAft>
        <a:spcPts val="0"/>
      </a:spcAft>
      <a:buNone/>
      <a:tabLst/>
      <a:defRPr lang="en-US" sz="1400" b="0" i="0" u="none" strike="noStrike" kern="1200" cap="none" spc="0" baseline="0">
        <a:solidFill>
          <a:srgbClr val="000000"/>
        </a:solidFill>
        <a:uFillTx/>
        <a:latin typeface="Arial" pitchFamily="34"/>
        <a:cs typeface="Arial" pitchFamily="34"/>
      </a:defRPr>
    </a:lvl1pPr>
    <a:lvl2pPr marL="0" marR="0" lvl="0" indent="0" algn="l" defTabSz="914400" rtl="0" fontAlgn="auto" hangingPunct="0">
      <a:lnSpc>
        <a:spcPts val="1600"/>
      </a:lnSpc>
      <a:spcBef>
        <a:spcPts val="800"/>
      </a:spcBef>
      <a:spcAft>
        <a:spcPts val="0"/>
      </a:spcAft>
      <a:buNone/>
      <a:tabLst/>
      <a:defRPr lang="en-US" sz="1400" b="0" i="0" u="none" strike="noStrike" kern="1200" cap="none" spc="0" baseline="0">
        <a:solidFill>
          <a:srgbClr val="000000"/>
        </a:solidFill>
        <a:uFillTx/>
        <a:latin typeface="Arial" pitchFamily="34"/>
        <a:cs typeface="Arial" pitchFamily="34"/>
      </a:defRPr>
    </a:lvl2pPr>
    <a:lvl3pPr marL="0" marR="0" lvl="0" indent="0" algn="l" defTabSz="914400" rtl="0" fontAlgn="auto" hangingPunct="0">
      <a:lnSpc>
        <a:spcPts val="1600"/>
      </a:lnSpc>
      <a:spcBef>
        <a:spcPts val="800"/>
      </a:spcBef>
      <a:spcAft>
        <a:spcPts val="0"/>
      </a:spcAft>
      <a:buNone/>
      <a:tabLst/>
      <a:defRPr lang="en-US" sz="1400" b="0" i="0" u="none" strike="noStrike" kern="1200" cap="none" spc="0" baseline="0">
        <a:solidFill>
          <a:srgbClr val="000000"/>
        </a:solidFill>
        <a:uFillTx/>
        <a:latin typeface="Arial" pitchFamily="34"/>
        <a:cs typeface="Arial" pitchFamily="34"/>
      </a:defRPr>
    </a:lvl3pPr>
    <a:lvl4pPr marL="0" marR="0" lvl="0" indent="0" algn="l" defTabSz="914400" rtl="0" fontAlgn="auto" hangingPunct="0">
      <a:lnSpc>
        <a:spcPts val="1600"/>
      </a:lnSpc>
      <a:spcBef>
        <a:spcPts val="800"/>
      </a:spcBef>
      <a:spcAft>
        <a:spcPts val="0"/>
      </a:spcAft>
      <a:buNone/>
      <a:tabLst/>
      <a:defRPr lang="en-US" sz="1400" b="0" i="0" u="none" strike="noStrike" kern="1200" cap="none" spc="0" baseline="0">
        <a:solidFill>
          <a:srgbClr val="000000"/>
        </a:solidFill>
        <a:uFillTx/>
        <a:latin typeface="Arial" pitchFamily="34"/>
        <a:cs typeface="Arial" pitchFamily="34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838" y="590550"/>
            <a:ext cx="6626225" cy="3727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Expliquer</a:t>
            </a:r>
            <a:r>
              <a:rPr lang="de-DE" dirty="0"/>
              <a:t> le type de </a:t>
            </a:r>
            <a:r>
              <a:rPr lang="de-DE" dirty="0" err="1"/>
              <a:t>site</a:t>
            </a:r>
            <a:endParaRPr lang="de-DE" dirty="0"/>
          </a:p>
          <a:p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D523B86-A493-4F6F-ABA7-F67A86EDA1D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52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838" y="590550"/>
            <a:ext cx="6626225" cy="3727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D523B86-A493-4F6F-ABA7-F67A86EDA1D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4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838" y="590550"/>
            <a:ext cx="6626225" cy="3727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D523B86-A493-4F6F-ABA7-F67A86EDA1D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10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>
            <a:extLst>
              <a:ext uri="{FF2B5EF4-FFF2-40B4-BE49-F238E27FC236}">
                <a16:creationId xmlns:a16="http://schemas.microsoft.com/office/drawing/2014/main" id="{6F814714-4FDA-451D-9772-46E0F6011C4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68284" y="3420002"/>
            <a:ext cx="8519748" cy="672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31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5A5AE8-DF4F-BFEE-F5C7-BAAA3D4DA49C}"/>
              </a:ext>
            </a:extLst>
          </p:cNvPr>
          <p:cNvSpPr/>
          <p:nvPr userDrawn="1"/>
        </p:nvSpPr>
        <p:spPr>
          <a:xfrm>
            <a:off x="7359445" y="520296"/>
            <a:ext cx="1784555" cy="276999"/>
          </a:xfrm>
          <a:prstGeom prst="rect">
            <a:avLst/>
          </a:prstGeom>
          <a:solidFill>
            <a:srgbClr val="B4A06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èche : pentagone 18">
            <a:extLst>
              <a:ext uri="{FF2B5EF4-FFF2-40B4-BE49-F238E27FC236}">
                <a16:creationId xmlns:a16="http://schemas.microsoft.com/office/drawing/2014/main" id="{20B6D228-3214-041C-D582-AEBD816DA330}"/>
              </a:ext>
            </a:extLst>
          </p:cNvPr>
          <p:cNvSpPr/>
          <p:nvPr userDrawn="1"/>
        </p:nvSpPr>
        <p:spPr>
          <a:xfrm>
            <a:off x="5501151" y="520296"/>
            <a:ext cx="1987539" cy="276999"/>
          </a:xfrm>
          <a:prstGeom prst="homePlate">
            <a:avLst/>
          </a:prstGeom>
          <a:solidFill>
            <a:srgbClr val="B4A06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èche : pentagone 17">
            <a:extLst>
              <a:ext uri="{FF2B5EF4-FFF2-40B4-BE49-F238E27FC236}">
                <a16:creationId xmlns:a16="http://schemas.microsoft.com/office/drawing/2014/main" id="{B3EAAA00-EE64-0918-D9A8-34F0FCE1F640}"/>
              </a:ext>
            </a:extLst>
          </p:cNvPr>
          <p:cNvSpPr/>
          <p:nvPr userDrawn="1"/>
        </p:nvSpPr>
        <p:spPr>
          <a:xfrm>
            <a:off x="3667434" y="520297"/>
            <a:ext cx="1987539" cy="276999"/>
          </a:xfrm>
          <a:prstGeom prst="homePlate">
            <a:avLst/>
          </a:prstGeom>
          <a:solidFill>
            <a:srgbClr val="B4A06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èche : pentagone 15">
            <a:extLst>
              <a:ext uri="{FF2B5EF4-FFF2-40B4-BE49-F238E27FC236}">
                <a16:creationId xmlns:a16="http://schemas.microsoft.com/office/drawing/2014/main" id="{DF6F93CC-A104-941E-7030-D378076F7241}"/>
              </a:ext>
            </a:extLst>
          </p:cNvPr>
          <p:cNvSpPr/>
          <p:nvPr userDrawn="1"/>
        </p:nvSpPr>
        <p:spPr>
          <a:xfrm>
            <a:off x="1833717" y="520297"/>
            <a:ext cx="1987539" cy="276999"/>
          </a:xfrm>
          <a:prstGeom prst="homePlate">
            <a:avLst/>
          </a:prstGeom>
          <a:solidFill>
            <a:srgbClr val="B4A06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71D79A33-F74F-4E56-AE4C-8BB328C131A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259997" y="827998"/>
            <a:ext cx="7596003" cy="637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fontAlgn="auto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de-DE"/>
              <a:t>Headline durch Klicken hinzufügen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9886FE6D-21FD-4B28-9A96-31CAED165E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59997" y="1634398"/>
            <a:ext cx="759600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177795" marR="0" lvl="0" indent="-177795" fontAlgn="auto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tabLst/>
              <a:defRPr lang="de-DE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ED1920AB-AF84-D8BC-5729-07C45AB57BBC}"/>
              </a:ext>
            </a:extLst>
          </p:cNvPr>
          <p:cNvSpPr/>
          <p:nvPr userDrawn="1"/>
        </p:nvSpPr>
        <p:spPr>
          <a:xfrm>
            <a:off x="726629" y="4905566"/>
            <a:ext cx="7534502" cy="19917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1" u="none" strike="noStrike" kern="1200" cap="none" spc="0" baseline="0" dirty="0">
                <a:solidFill>
                  <a:srgbClr val="A51E37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EGU General Assembly, Vienna 23 – 27 May 2022, Session: </a:t>
            </a:r>
            <a:r>
              <a:rPr lang="de-DE" sz="900" b="0" i="1" u="none" strike="noStrike" kern="1200" cap="none" spc="0" baseline="0" dirty="0" err="1">
                <a:solidFill>
                  <a:srgbClr val="A51E37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Geomorphology</a:t>
            </a:r>
            <a:r>
              <a:rPr lang="de-DE" sz="900" b="0" i="1" u="none" strike="noStrike" kern="1200" cap="none" spc="0" baseline="0" dirty="0">
                <a:solidFill>
                  <a:srgbClr val="A51E37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GM.12.1 </a:t>
            </a:r>
            <a:r>
              <a:rPr lang="de-DE" sz="900" b="0" i="1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 pitchFamily="34"/>
              </a:rPr>
              <a:t>	                 		  </a:t>
            </a:r>
            <a:r>
              <a:rPr lang="de-DE" sz="900" b="0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 pitchFamily="34"/>
              </a:rPr>
              <a:t>Mathias Bellat et al.</a:t>
            </a:r>
            <a:endParaRPr lang="de-DE" sz="900" b="0" i="1" u="none" strike="noStrike" kern="1200" cap="none" spc="0" baseline="0" dirty="0">
              <a:solidFill>
                <a:srgbClr val="A51E37"/>
              </a:solidFill>
              <a:uFillTx/>
              <a:latin typeface="Arial"/>
              <a:cs typeface="Arial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900" b="0" i="0" u="none" strike="noStrike" kern="1200" cap="none" spc="0" baseline="0" dirty="0">
              <a:solidFill>
                <a:srgbClr val="A51E37"/>
              </a:solidFill>
              <a:uFillTx/>
              <a:latin typeface="Arial"/>
              <a:cs typeface="Arial"/>
            </a:endParaRPr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FDE40654-ADC7-A70B-CF2C-0FFAC35731AF}"/>
              </a:ext>
            </a:extLst>
          </p:cNvPr>
          <p:cNvSpPr/>
          <p:nvPr userDrawn="1"/>
        </p:nvSpPr>
        <p:spPr>
          <a:xfrm>
            <a:off x="0" y="520297"/>
            <a:ext cx="1987539" cy="276999"/>
          </a:xfrm>
          <a:prstGeom prst="homePlate">
            <a:avLst/>
          </a:prstGeom>
          <a:solidFill>
            <a:srgbClr val="B4A06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6756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41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BDD8391E-50B2-4554-A490-19CD1D3F05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2798" y="257961"/>
            <a:ext cx="1856433" cy="477197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9AAF212D-62CC-4F7F-9F09-31B9EEDF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150" y="158282"/>
            <a:ext cx="1153186" cy="2963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Line 8">
            <a:extLst>
              <a:ext uri="{FF2B5EF4-FFF2-40B4-BE49-F238E27FC236}">
                <a16:creationId xmlns:a16="http://schemas.microsoft.com/office/drawing/2014/main" id="{A556D9B3-F69C-4519-B72F-AD98F6EF5E1C}"/>
              </a:ext>
            </a:extLst>
          </p:cNvPr>
          <p:cNvSpPr/>
          <p:nvPr/>
        </p:nvSpPr>
        <p:spPr>
          <a:xfrm>
            <a:off x="7936" y="4856561"/>
            <a:ext cx="9144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9528" cap="flat">
            <a:solidFill>
              <a:srgbClr val="CBCBCB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306EB19-6A32-4E10-9651-2D42F77A85D3}"/>
              </a:ext>
            </a:extLst>
          </p:cNvPr>
          <p:cNvSpPr txBox="1"/>
          <p:nvPr/>
        </p:nvSpPr>
        <p:spPr>
          <a:xfrm>
            <a:off x="7967995" y="4852088"/>
            <a:ext cx="841376" cy="200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702548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 |  </a:t>
            </a:r>
            <a:fld id="{B1F94207-4C81-40CA-9B04-CF9EA2878D5F}" type="slidenum">
              <a:rPr sz="1400"/>
              <a:t>‹N°›</a:t>
            </a:fld>
            <a:endParaRPr lang="de-DE" sz="14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8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</a:defRPr>
      </a:lvl2pPr>
      <a:lvl3pPr marL="895350" indent="-17462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60475" indent="-18573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22425" indent="-1825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796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368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940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512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">
            <a:extLst>
              <a:ext uri="{FF2B5EF4-FFF2-40B4-BE49-F238E27FC236}">
                <a16:creationId xmlns:a16="http://schemas.microsoft.com/office/drawing/2014/main" id="{0E12F894-D1E8-44F8-923F-A0E1892C9C1D}"/>
              </a:ext>
            </a:extLst>
          </p:cNvPr>
          <p:cNvSpPr/>
          <p:nvPr/>
        </p:nvSpPr>
        <p:spPr>
          <a:xfrm>
            <a:off x="288484" y="1259997"/>
            <a:ext cx="8568184" cy="2982179"/>
          </a:xfrm>
          <a:prstGeom prst="rect">
            <a:avLst/>
          </a:prstGeom>
          <a:solidFill>
            <a:srgbClr val="DDDDD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90AD70A3-55C0-4163-B304-B4C50B049819}"/>
              </a:ext>
            </a:extLst>
          </p:cNvPr>
          <p:cNvSpPr/>
          <p:nvPr/>
        </p:nvSpPr>
        <p:spPr>
          <a:xfrm>
            <a:off x="287999" y="4242176"/>
            <a:ext cx="8568659" cy="126004"/>
          </a:xfrm>
          <a:prstGeom prst="rect">
            <a:avLst/>
          </a:prstGeom>
          <a:solidFill>
            <a:srgbClr val="A51E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0F484C6A-EB14-4892-85A1-30B04040DB69}"/>
              </a:ext>
            </a:extLst>
          </p:cNvPr>
          <p:cNvSpPr/>
          <p:nvPr/>
        </p:nvSpPr>
        <p:spPr>
          <a:xfrm>
            <a:off x="483635" y="1348070"/>
            <a:ext cx="8262070" cy="290848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ctr"/>
            <a:r>
              <a:rPr lang="en-US" sz="20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Unravelling archaeological settlement, landscape, and resource use</a:t>
            </a:r>
          </a:p>
          <a:p>
            <a:pPr algn="ctr"/>
            <a:r>
              <a:rPr lang="en-US" sz="20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 with machine learning in Kurdistan (Iraq)</a:t>
            </a:r>
          </a:p>
          <a:p>
            <a:pPr algn="ctr"/>
            <a:endParaRPr lang="en-US" sz="2000" b="1" i="0" u="none" strike="noStrike" kern="1200" cap="none" spc="0" baseline="0" dirty="0">
              <a:solidFill>
                <a:srgbClr val="B1495C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Mathias Bellat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1,2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Benjamin Glissmann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1,3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Tobias Rentschler</a:t>
            </a:r>
            <a:r>
              <a:rPr lang="en-US" baseline="30000" dirty="0">
                <a:solidFill>
                  <a:srgbClr val="C00000"/>
                </a:solidFill>
                <a:latin typeface="Arial"/>
                <a:cs typeface="Arial" pitchFamily="34"/>
              </a:rPr>
              <a:t>1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,2,4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Karsten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 Schmidt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1,2,4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Paola Sconzo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Peter Pfälzner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1,3</a:t>
            </a: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, Thomas Scholten</a:t>
            </a:r>
            <a:r>
              <a:rPr lang="en-US" sz="1800" b="0" i="0" u="none" strike="noStrike" kern="1200" cap="none" spc="0" baseline="30000" dirty="0">
                <a:solidFill>
                  <a:srgbClr val="C00000"/>
                </a:solidFill>
                <a:uFillTx/>
                <a:latin typeface="Arial"/>
                <a:cs typeface="Arial" pitchFamily="34"/>
              </a:rPr>
              <a:t>1,2,5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dirty="0">
              <a:solidFill>
                <a:srgbClr val="32414B"/>
              </a:solidFill>
              <a:latin typeface="Arial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1 </a:t>
            </a:r>
            <a:r>
              <a:rPr lang="en-US" sz="900" dirty="0">
                <a:solidFill>
                  <a:srgbClr val="32414B"/>
                </a:solidFill>
                <a:latin typeface="Arial"/>
                <a:cs typeface="Arial" pitchFamily="34"/>
              </a:rPr>
              <a:t>SFB 1070 </a:t>
            </a:r>
            <a:r>
              <a:rPr lang="en-US" sz="900" dirty="0" err="1">
                <a:solidFill>
                  <a:srgbClr val="32414B"/>
                </a:solidFill>
                <a:latin typeface="Arial"/>
                <a:cs typeface="Arial" pitchFamily="34"/>
              </a:rPr>
              <a:t>ResourcesCulture</a:t>
            </a: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  2</a:t>
            </a:r>
            <a:r>
              <a:rPr lang="en-US" sz="900" b="0" i="0" u="none" strike="noStrike" baseline="0" dirty="0">
                <a:latin typeface="OpenSans"/>
              </a:rPr>
              <a:t> </a:t>
            </a:r>
            <a:r>
              <a:rPr lang="en-US" sz="900" kern="0" dirty="0">
                <a:solidFill>
                  <a:srgbClr val="32414B"/>
                </a:solidFill>
                <a:latin typeface="Arial"/>
                <a:cs typeface="Arial" pitchFamily="34"/>
              </a:rPr>
              <a:t>Department of Geosciences, Chair of Soil Science and Geomorphology,</a:t>
            </a: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    3  </a:t>
            </a:r>
            <a:r>
              <a:rPr lang="en-US" sz="900" kern="0" dirty="0">
                <a:solidFill>
                  <a:srgbClr val="32414B"/>
                </a:solidFill>
                <a:latin typeface="Arial"/>
                <a:cs typeface="Arial" pitchFamily="34"/>
              </a:rPr>
              <a:t>Institute for Ancient Near Eastern Studies (</a:t>
            </a:r>
            <a:r>
              <a:rPr lang="en-US" sz="900" dirty="0">
                <a:solidFill>
                  <a:srgbClr val="32414B"/>
                </a:solidFill>
                <a:latin typeface="Arial"/>
                <a:cs typeface="Arial" pitchFamily="34"/>
              </a:rPr>
              <a:t>IANES)</a:t>
            </a: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    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4 </a:t>
            </a:r>
            <a:r>
              <a:rPr lang="en-US" sz="900" dirty="0">
                <a:solidFill>
                  <a:srgbClr val="32414B"/>
                </a:solidFill>
                <a:latin typeface="Arial"/>
                <a:cs typeface="Arial" pitchFamily="34"/>
              </a:rPr>
              <a:t>eScience-Center</a:t>
            </a:r>
            <a:r>
              <a:rPr lang="en-US" sz="900" baseline="30000" dirty="0">
                <a:solidFill>
                  <a:srgbClr val="32414B"/>
                </a:solidFill>
                <a:latin typeface="Arial"/>
                <a:cs typeface="Arial" pitchFamily="34"/>
              </a:rPr>
              <a:t>     5 </a:t>
            </a:r>
            <a:r>
              <a:rPr lang="en-US" sz="900" kern="0" dirty="0">
                <a:solidFill>
                  <a:srgbClr val="32414B"/>
                </a:solidFill>
                <a:latin typeface="Arial"/>
                <a:cs typeface="Arial" pitchFamily="34"/>
              </a:rPr>
              <a:t>Cluster of Excellence Machine Learning: New Perspectives for Science</a:t>
            </a:r>
          </a:p>
          <a:p>
            <a:pPr algn="ctr"/>
            <a:r>
              <a:rPr lang="de-DE" sz="900" kern="0" dirty="0">
                <a:solidFill>
                  <a:srgbClr val="32414B"/>
                </a:solidFill>
                <a:latin typeface="Arial"/>
                <a:cs typeface="Arial" pitchFamily="34"/>
              </a:rPr>
              <a:t>Eberhard Karls University </a:t>
            </a:r>
            <a:r>
              <a:rPr lang="de-DE" sz="900" kern="0" dirty="0" err="1">
                <a:solidFill>
                  <a:srgbClr val="32414B"/>
                </a:solidFill>
                <a:latin typeface="Arial"/>
                <a:cs typeface="Arial" pitchFamily="34"/>
              </a:rPr>
              <a:t>of</a:t>
            </a:r>
            <a:r>
              <a:rPr lang="de-DE" sz="900" kern="0" dirty="0">
                <a:solidFill>
                  <a:srgbClr val="32414B"/>
                </a:solidFill>
                <a:latin typeface="Arial"/>
                <a:cs typeface="Arial" pitchFamily="34"/>
              </a:rPr>
              <a:t> Tübingen, Tübingen, Germany</a:t>
            </a:r>
            <a:endParaRPr lang="en-US" sz="900" kern="0" dirty="0">
              <a:solidFill>
                <a:srgbClr val="32414B"/>
              </a:solidFill>
              <a:latin typeface="Arial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srgbClr val="32414B"/>
              </a:solidFill>
              <a:latin typeface="Arial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 dirty="0">
                <a:solidFill>
                  <a:srgbClr val="32414B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EGU General Assembly, Vienna 23 – 27 May 2022, Session: </a:t>
            </a:r>
            <a:r>
              <a:rPr lang="de-DE" sz="1400" b="0" i="0" u="none" strike="noStrike" kern="1200" cap="none" spc="0" baseline="0" dirty="0" err="1">
                <a:solidFill>
                  <a:srgbClr val="32414B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Geomorphology</a:t>
            </a:r>
            <a:r>
              <a:rPr lang="de-DE" sz="1400" b="0" i="0" u="none" strike="noStrike" kern="1200" cap="none" spc="0" baseline="0" dirty="0">
                <a:solidFill>
                  <a:srgbClr val="32414B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32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"Towards the Anthropocene: human-landscape interaction and geoarchaeological challenges "</a:t>
            </a:r>
            <a:endParaRPr lang="de-DE" sz="1400" b="0" i="0" u="none" strike="noStrike" kern="1200" cap="none" spc="0" baseline="0" dirty="0">
              <a:solidFill>
                <a:srgbClr val="32414B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C1342D2-B443-4F34-B98E-062E039974F1}"/>
              </a:ext>
            </a:extLst>
          </p:cNvPr>
          <p:cNvSpPr/>
          <p:nvPr/>
        </p:nvSpPr>
        <p:spPr>
          <a:xfrm>
            <a:off x="287999" y="992444"/>
            <a:ext cx="8568001" cy="20690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Institute of Geography · Chair of Soil Science and Geomorphology</a:t>
            </a:r>
            <a:endParaRPr lang="de-DE" sz="1100" b="0" i="0" u="none" strike="noStrike" kern="1200" cap="none" spc="0" baseline="0" dirty="0">
              <a:solidFill>
                <a:srgbClr val="A51E37"/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895FC44-5DF2-4A38-B6B6-E362E21B2839}"/>
              </a:ext>
            </a:extLst>
          </p:cNvPr>
          <p:cNvSpPr/>
          <p:nvPr/>
        </p:nvSpPr>
        <p:spPr>
          <a:xfrm>
            <a:off x="2386574" y="448083"/>
            <a:ext cx="2430027" cy="1583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pic>
        <p:nvPicPr>
          <p:cNvPr id="8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29290D-DAEC-4C4C-BF0A-053D34DB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989" y="4551195"/>
            <a:ext cx="2499082" cy="4448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129D6D-9137-46BC-BB86-50CDD94B5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32" y="4403728"/>
            <a:ext cx="2163273" cy="7397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1">
            <a:extLst>
              <a:ext uri="{FF2B5EF4-FFF2-40B4-BE49-F238E27FC236}">
                <a16:creationId xmlns:a16="http://schemas.microsoft.com/office/drawing/2014/main" id="{8F8FB473-04C3-7441-22EC-D29A342FAE6F}"/>
              </a:ext>
            </a:extLst>
          </p:cNvPr>
          <p:cNvSpPr/>
          <p:nvPr/>
        </p:nvSpPr>
        <p:spPr>
          <a:xfrm>
            <a:off x="-1" y="521233"/>
            <a:ext cx="1986915" cy="276999"/>
          </a:xfrm>
          <a:prstGeom prst="homePlate">
            <a:avLst/>
          </a:prstGeom>
          <a:solidFill>
            <a:srgbClr val="A51E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AE39B44F-6E9D-433B-BD99-8E31491D9F09}"/>
              </a:ext>
            </a:extLst>
          </p:cNvPr>
          <p:cNvSpPr txBox="1"/>
          <p:nvPr/>
        </p:nvSpPr>
        <p:spPr>
          <a:xfrm>
            <a:off x="4771445" y="3147816"/>
            <a:ext cx="5067065" cy="215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Study</a:t>
            </a:r>
            <a:r>
              <a:rPr lang="fr-FR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 area </a:t>
            </a:r>
            <a:r>
              <a:rPr lang="fr-FR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with</a:t>
            </a:r>
            <a:r>
              <a:rPr lang="fr-FR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 </a:t>
            </a:r>
            <a:r>
              <a:rPr lang="fr-FR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sampled</a:t>
            </a:r>
            <a:r>
              <a:rPr lang="fr-FR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 sites</a:t>
            </a: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54500A34-39E2-4F77-91FD-8C02F785638B}"/>
              </a:ext>
            </a:extLst>
          </p:cNvPr>
          <p:cNvSpPr txBox="1"/>
          <p:nvPr/>
        </p:nvSpPr>
        <p:spPr>
          <a:xfrm>
            <a:off x="217937" y="535082"/>
            <a:ext cx="158701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INTRODUCTION</a:t>
            </a:r>
          </a:p>
        </p:txBody>
      </p:sp>
      <p:sp>
        <p:nvSpPr>
          <p:cNvPr id="23" name="ZoneTexte 26">
            <a:extLst>
              <a:ext uri="{FF2B5EF4-FFF2-40B4-BE49-F238E27FC236}">
                <a16:creationId xmlns:a16="http://schemas.microsoft.com/office/drawing/2014/main" id="{4F4A242B-73D6-4553-B5AB-5E9EFD332F4E}"/>
              </a:ext>
            </a:extLst>
          </p:cNvPr>
          <p:cNvSpPr txBox="1"/>
          <p:nvPr/>
        </p:nvSpPr>
        <p:spPr>
          <a:xfrm>
            <a:off x="2067879" y="527651"/>
            <a:ext cx="182277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Materials &amp; Methods</a:t>
            </a:r>
          </a:p>
        </p:txBody>
      </p:sp>
      <p:sp>
        <p:nvSpPr>
          <p:cNvPr id="24" name="ZoneTexte 27">
            <a:extLst>
              <a:ext uri="{FF2B5EF4-FFF2-40B4-BE49-F238E27FC236}">
                <a16:creationId xmlns:a16="http://schemas.microsoft.com/office/drawing/2014/main" id="{405817DD-70D2-46DF-81D9-0D825C11E70B}"/>
              </a:ext>
            </a:extLst>
          </p:cNvPr>
          <p:cNvSpPr txBox="1"/>
          <p:nvPr/>
        </p:nvSpPr>
        <p:spPr>
          <a:xfrm>
            <a:off x="4297721" y="513689"/>
            <a:ext cx="12489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Arial"/>
              </a:rPr>
              <a:t>Results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ZoneTexte 28">
            <a:extLst>
              <a:ext uri="{FF2B5EF4-FFF2-40B4-BE49-F238E27FC236}">
                <a16:creationId xmlns:a16="http://schemas.microsoft.com/office/drawing/2014/main" id="{E258CCC3-FC15-4EAF-83C0-94AA5CE0ED14}"/>
              </a:ext>
            </a:extLst>
          </p:cNvPr>
          <p:cNvSpPr txBox="1"/>
          <p:nvPr/>
        </p:nvSpPr>
        <p:spPr>
          <a:xfrm>
            <a:off x="6016589" y="504224"/>
            <a:ext cx="105953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Discussion</a:t>
            </a:r>
          </a:p>
        </p:txBody>
      </p:sp>
      <p:sp>
        <p:nvSpPr>
          <p:cNvPr id="26" name="ZoneTexte 29">
            <a:extLst>
              <a:ext uri="{FF2B5EF4-FFF2-40B4-BE49-F238E27FC236}">
                <a16:creationId xmlns:a16="http://schemas.microsoft.com/office/drawing/2014/main" id="{058A23E8-04F8-4257-9975-43058C859587}"/>
              </a:ext>
            </a:extLst>
          </p:cNvPr>
          <p:cNvSpPr txBox="1"/>
          <p:nvPr/>
        </p:nvSpPr>
        <p:spPr>
          <a:xfrm>
            <a:off x="7783570" y="494544"/>
            <a:ext cx="14862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Conclusion</a:t>
            </a:r>
          </a:p>
        </p:txBody>
      </p:sp>
      <p:sp>
        <p:nvSpPr>
          <p:cNvPr id="27" name="ZoneTexte 31">
            <a:extLst>
              <a:ext uri="{FF2B5EF4-FFF2-40B4-BE49-F238E27FC236}">
                <a16:creationId xmlns:a16="http://schemas.microsoft.com/office/drawing/2014/main" id="{6167CA5F-143E-405B-800F-CA4F17D49246}"/>
              </a:ext>
            </a:extLst>
          </p:cNvPr>
          <p:cNvSpPr txBox="1"/>
          <p:nvPr/>
        </p:nvSpPr>
        <p:spPr>
          <a:xfrm>
            <a:off x="1179459" y="4316030"/>
            <a:ext cx="718397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How can new methods in soil sciences help us in revealing</a:t>
            </a:r>
            <a:r>
              <a:rPr lang="en-GB" sz="1600" b="1" dirty="0">
                <a:solidFill>
                  <a:srgbClr val="A51E37"/>
                </a:solidFill>
                <a:latin typeface="Arial"/>
                <a:cs typeface="Arial"/>
              </a:rPr>
              <a:t> settlement pattern in Iraqi Kurdistan</a:t>
            </a:r>
            <a:r>
              <a:rPr lang="en-GB" sz="16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?</a:t>
            </a:r>
          </a:p>
        </p:txBody>
      </p:sp>
      <p:sp>
        <p:nvSpPr>
          <p:cNvPr id="30" name="ZoneTexte 34">
            <a:extLst>
              <a:ext uri="{FF2B5EF4-FFF2-40B4-BE49-F238E27FC236}">
                <a16:creationId xmlns:a16="http://schemas.microsoft.com/office/drawing/2014/main" id="{20F35814-6895-434A-A803-8E47C3DCC22D}"/>
              </a:ext>
            </a:extLst>
          </p:cNvPr>
          <p:cNvSpPr txBox="1"/>
          <p:nvPr/>
        </p:nvSpPr>
        <p:spPr>
          <a:xfrm>
            <a:off x="1088411" y="793739"/>
            <a:ext cx="2382330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small" spc="0" baseline="0" dirty="0" err="1">
                <a:solidFill>
                  <a:srgbClr val="0069AA"/>
                </a:solidFill>
                <a:uFillTx/>
                <a:latin typeface="Arial"/>
                <a:ea typeface="Futura Condensed Medium"/>
                <a:cs typeface="Futura Condensed Medium"/>
              </a:rPr>
              <a:t>ResourceCultures</a:t>
            </a:r>
            <a:r>
              <a:rPr lang="fr-FR" sz="1600" b="0" i="0" u="none" strike="noStrike" kern="1200" cap="small" spc="0" baseline="0" dirty="0">
                <a:solidFill>
                  <a:srgbClr val="0069AA"/>
                </a:solidFill>
                <a:uFillTx/>
                <a:latin typeface="Arial"/>
                <a:ea typeface="Futura Condensed Medium"/>
                <a:cs typeface="Futura Condensed Medium"/>
              </a:rPr>
              <a:t> </a:t>
            </a:r>
          </a:p>
        </p:txBody>
      </p:sp>
      <p:sp>
        <p:nvSpPr>
          <p:cNvPr id="38" name="ZoneTexte 62">
            <a:extLst>
              <a:ext uri="{FF2B5EF4-FFF2-40B4-BE49-F238E27FC236}">
                <a16:creationId xmlns:a16="http://schemas.microsoft.com/office/drawing/2014/main" id="{FEB6B907-A3F4-4031-B784-536381CFD40B}"/>
              </a:ext>
            </a:extLst>
          </p:cNvPr>
          <p:cNvSpPr txBox="1"/>
          <p:nvPr/>
        </p:nvSpPr>
        <p:spPr>
          <a:xfrm>
            <a:off x="1256696" y="3494290"/>
            <a:ext cx="733097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595959"/>
                </a:solidFill>
                <a:latin typeface="Arial"/>
                <a:cs typeface="Futura Medium" pitchFamily="34"/>
              </a:rPr>
              <a:t>“</a:t>
            </a:r>
            <a:r>
              <a:rPr lang="en-GB" sz="1400" b="0" i="0" u="none" strike="noStrike" kern="1200" cap="none" spc="0" baseline="0" dirty="0">
                <a:solidFill>
                  <a:srgbClr val="595959"/>
                </a:solidFill>
                <a:uFillTx/>
                <a:latin typeface="Arial"/>
                <a:cs typeface="Futura Medium" pitchFamily="34"/>
              </a:rPr>
              <a:t>Resource hunting” strategy from Mesopotamian empires (monopole, acculturation...)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DFA15B08-EACB-4ACD-BE1D-420FD3D7E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87" y="949096"/>
            <a:ext cx="5157049" cy="2212046"/>
          </a:xfrm>
          <a:prstGeom prst="rect">
            <a:avLst/>
          </a:prstGeom>
        </p:spPr>
      </p:pic>
      <p:sp>
        <p:nvSpPr>
          <p:cNvPr id="48" name="Rectangle 19">
            <a:extLst>
              <a:ext uri="{FF2B5EF4-FFF2-40B4-BE49-F238E27FC236}">
                <a16:creationId xmlns:a16="http://schemas.microsoft.com/office/drawing/2014/main" id="{22100AD3-C0D7-4301-8315-4723937F842E}"/>
              </a:ext>
            </a:extLst>
          </p:cNvPr>
          <p:cNvSpPr/>
          <p:nvPr/>
        </p:nvSpPr>
        <p:spPr>
          <a:xfrm>
            <a:off x="1562550" y="272072"/>
            <a:ext cx="2430027" cy="1410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47F5DFA0-0B0F-4DB9-9CD7-D54BCB057DF4}"/>
              </a:ext>
            </a:extLst>
          </p:cNvPr>
          <p:cNvSpPr/>
          <p:nvPr/>
        </p:nvSpPr>
        <p:spPr>
          <a:xfrm>
            <a:off x="280531" y="1150293"/>
            <a:ext cx="687901" cy="676433"/>
          </a:xfrm>
          <a:custGeom>
            <a:avLst/>
            <a:gdLst>
              <a:gd name="connsiteX0" fmla="*/ 0 w 627282"/>
              <a:gd name="connsiteY0" fmla="*/ 0 h 439097"/>
              <a:gd name="connsiteX1" fmla="*/ 407734 w 627282"/>
              <a:gd name="connsiteY1" fmla="*/ 0 h 439097"/>
              <a:gd name="connsiteX2" fmla="*/ 627282 w 627282"/>
              <a:gd name="connsiteY2" fmla="*/ 219549 h 439097"/>
              <a:gd name="connsiteX3" fmla="*/ 407734 w 627282"/>
              <a:gd name="connsiteY3" fmla="*/ 439097 h 439097"/>
              <a:gd name="connsiteX4" fmla="*/ 0 w 627282"/>
              <a:gd name="connsiteY4" fmla="*/ 439097 h 439097"/>
              <a:gd name="connsiteX5" fmla="*/ 219549 w 627282"/>
              <a:gd name="connsiteY5" fmla="*/ 219549 h 439097"/>
              <a:gd name="connsiteX6" fmla="*/ 0 w 627282"/>
              <a:gd name="connsiteY6" fmla="*/ 0 h 4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282" h="439097">
                <a:moveTo>
                  <a:pt x="627281" y="0"/>
                </a:moveTo>
                <a:lnTo>
                  <a:pt x="627281" y="285413"/>
                </a:lnTo>
                <a:lnTo>
                  <a:pt x="313640" y="439097"/>
                </a:lnTo>
                <a:lnTo>
                  <a:pt x="1" y="285413"/>
                </a:lnTo>
                <a:lnTo>
                  <a:pt x="1" y="0"/>
                </a:lnTo>
                <a:lnTo>
                  <a:pt x="313640" y="153684"/>
                </a:lnTo>
                <a:lnTo>
                  <a:pt x="627281" y="0"/>
                </a:lnTo>
                <a:close/>
              </a:path>
            </a:pathLst>
          </a:custGeom>
          <a:solidFill>
            <a:srgbClr val="B4A069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6" tIns="222725" rIns="3175" bIns="22272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800" kern="1200" dirty="0"/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7EA2DBE7-51F1-4B7C-A823-5185333A7B44}"/>
              </a:ext>
            </a:extLst>
          </p:cNvPr>
          <p:cNvSpPr/>
          <p:nvPr/>
        </p:nvSpPr>
        <p:spPr>
          <a:xfrm>
            <a:off x="1061581" y="1111847"/>
            <a:ext cx="2464653" cy="657704"/>
          </a:xfrm>
          <a:custGeom>
            <a:avLst/>
            <a:gdLst>
              <a:gd name="connsiteX0" fmla="*/ 67957 w 407733"/>
              <a:gd name="connsiteY0" fmla="*/ 0 h 2464652"/>
              <a:gd name="connsiteX1" fmla="*/ 339776 w 407733"/>
              <a:gd name="connsiteY1" fmla="*/ 0 h 2464652"/>
              <a:gd name="connsiteX2" fmla="*/ 407733 w 407733"/>
              <a:gd name="connsiteY2" fmla="*/ 67957 h 2464652"/>
              <a:gd name="connsiteX3" fmla="*/ 407733 w 407733"/>
              <a:gd name="connsiteY3" fmla="*/ 2464652 h 2464652"/>
              <a:gd name="connsiteX4" fmla="*/ 407733 w 407733"/>
              <a:gd name="connsiteY4" fmla="*/ 2464652 h 2464652"/>
              <a:gd name="connsiteX5" fmla="*/ 0 w 407733"/>
              <a:gd name="connsiteY5" fmla="*/ 2464652 h 2464652"/>
              <a:gd name="connsiteX6" fmla="*/ 0 w 407733"/>
              <a:gd name="connsiteY6" fmla="*/ 2464652 h 2464652"/>
              <a:gd name="connsiteX7" fmla="*/ 0 w 407733"/>
              <a:gd name="connsiteY7" fmla="*/ 67957 h 2464652"/>
              <a:gd name="connsiteX8" fmla="*/ 67957 w 407733"/>
              <a:gd name="connsiteY8" fmla="*/ 0 h 24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733" h="2464652">
                <a:moveTo>
                  <a:pt x="407733" y="410786"/>
                </a:moveTo>
                <a:lnTo>
                  <a:pt x="407733" y="2053866"/>
                </a:lnTo>
                <a:cubicBezTo>
                  <a:pt x="407733" y="2280737"/>
                  <a:pt x="402700" y="2464649"/>
                  <a:pt x="396491" y="2464649"/>
                </a:cubicBezTo>
                <a:lnTo>
                  <a:pt x="0" y="2464649"/>
                </a:lnTo>
                <a:lnTo>
                  <a:pt x="0" y="2464649"/>
                </a:lnTo>
                <a:lnTo>
                  <a:pt x="0" y="3"/>
                </a:lnTo>
                <a:lnTo>
                  <a:pt x="0" y="3"/>
                </a:lnTo>
                <a:lnTo>
                  <a:pt x="396491" y="3"/>
                </a:lnTo>
                <a:cubicBezTo>
                  <a:pt x="402700" y="3"/>
                  <a:pt x="407733" y="183915"/>
                  <a:pt x="407733" y="410786"/>
                </a:cubicBezTo>
                <a:close/>
              </a:path>
            </a:pathLst>
          </a:custGeom>
          <a:ln>
            <a:solidFill>
              <a:srgbClr val="B4A069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3" tIns="26889" rIns="26889" bIns="26890" numCol="1" spcCol="1270" anchor="ctr" anchorCtr="0">
            <a:noAutofit/>
          </a:bodyPr>
          <a:lstStyle/>
          <a:p>
            <a:pPr marL="57150" lvl="1" indent="-57150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GB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Network of knowledges, technics, practices, peoples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places and objects/medias</a:t>
            </a:r>
            <a:endParaRPr lang="en-GB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GB" sz="11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537645CD-DDEF-4EE6-BDE5-8489A7E8B7D3}"/>
              </a:ext>
            </a:extLst>
          </p:cNvPr>
          <p:cNvSpPr/>
          <p:nvPr/>
        </p:nvSpPr>
        <p:spPr>
          <a:xfrm>
            <a:off x="288378" y="1921351"/>
            <a:ext cx="687901" cy="676433"/>
          </a:xfrm>
          <a:custGeom>
            <a:avLst/>
            <a:gdLst>
              <a:gd name="connsiteX0" fmla="*/ 0 w 627282"/>
              <a:gd name="connsiteY0" fmla="*/ 0 h 439097"/>
              <a:gd name="connsiteX1" fmla="*/ 407734 w 627282"/>
              <a:gd name="connsiteY1" fmla="*/ 0 h 439097"/>
              <a:gd name="connsiteX2" fmla="*/ 627282 w 627282"/>
              <a:gd name="connsiteY2" fmla="*/ 219549 h 439097"/>
              <a:gd name="connsiteX3" fmla="*/ 407734 w 627282"/>
              <a:gd name="connsiteY3" fmla="*/ 439097 h 439097"/>
              <a:gd name="connsiteX4" fmla="*/ 0 w 627282"/>
              <a:gd name="connsiteY4" fmla="*/ 439097 h 439097"/>
              <a:gd name="connsiteX5" fmla="*/ 219549 w 627282"/>
              <a:gd name="connsiteY5" fmla="*/ 219549 h 439097"/>
              <a:gd name="connsiteX6" fmla="*/ 0 w 627282"/>
              <a:gd name="connsiteY6" fmla="*/ 0 h 4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282" h="439097">
                <a:moveTo>
                  <a:pt x="627281" y="0"/>
                </a:moveTo>
                <a:lnTo>
                  <a:pt x="627281" y="285413"/>
                </a:lnTo>
                <a:lnTo>
                  <a:pt x="313640" y="439097"/>
                </a:lnTo>
                <a:lnTo>
                  <a:pt x="1" y="285413"/>
                </a:lnTo>
                <a:lnTo>
                  <a:pt x="1" y="0"/>
                </a:lnTo>
                <a:lnTo>
                  <a:pt x="313640" y="153684"/>
                </a:lnTo>
                <a:lnTo>
                  <a:pt x="627281" y="0"/>
                </a:lnTo>
                <a:close/>
              </a:path>
            </a:pathLst>
          </a:custGeom>
          <a:solidFill>
            <a:srgbClr val="32414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6" tIns="222725" rIns="3175" bIns="22272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800" kern="1200" dirty="0"/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5B590FF9-29BA-479A-9C25-A976768ED496}"/>
              </a:ext>
            </a:extLst>
          </p:cNvPr>
          <p:cNvSpPr/>
          <p:nvPr/>
        </p:nvSpPr>
        <p:spPr>
          <a:xfrm>
            <a:off x="1061581" y="1845662"/>
            <a:ext cx="2464653" cy="650609"/>
          </a:xfrm>
          <a:custGeom>
            <a:avLst/>
            <a:gdLst>
              <a:gd name="connsiteX0" fmla="*/ 67957 w 407733"/>
              <a:gd name="connsiteY0" fmla="*/ 0 h 2464652"/>
              <a:gd name="connsiteX1" fmla="*/ 339776 w 407733"/>
              <a:gd name="connsiteY1" fmla="*/ 0 h 2464652"/>
              <a:gd name="connsiteX2" fmla="*/ 407733 w 407733"/>
              <a:gd name="connsiteY2" fmla="*/ 67957 h 2464652"/>
              <a:gd name="connsiteX3" fmla="*/ 407733 w 407733"/>
              <a:gd name="connsiteY3" fmla="*/ 2464652 h 2464652"/>
              <a:gd name="connsiteX4" fmla="*/ 407733 w 407733"/>
              <a:gd name="connsiteY4" fmla="*/ 2464652 h 2464652"/>
              <a:gd name="connsiteX5" fmla="*/ 0 w 407733"/>
              <a:gd name="connsiteY5" fmla="*/ 2464652 h 2464652"/>
              <a:gd name="connsiteX6" fmla="*/ 0 w 407733"/>
              <a:gd name="connsiteY6" fmla="*/ 2464652 h 2464652"/>
              <a:gd name="connsiteX7" fmla="*/ 0 w 407733"/>
              <a:gd name="connsiteY7" fmla="*/ 67957 h 2464652"/>
              <a:gd name="connsiteX8" fmla="*/ 67957 w 407733"/>
              <a:gd name="connsiteY8" fmla="*/ 0 h 24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733" h="2464652">
                <a:moveTo>
                  <a:pt x="407733" y="410786"/>
                </a:moveTo>
                <a:lnTo>
                  <a:pt x="407733" y="2053866"/>
                </a:lnTo>
                <a:cubicBezTo>
                  <a:pt x="407733" y="2280737"/>
                  <a:pt x="402700" y="2464649"/>
                  <a:pt x="396491" y="2464649"/>
                </a:cubicBezTo>
                <a:lnTo>
                  <a:pt x="0" y="2464649"/>
                </a:lnTo>
                <a:lnTo>
                  <a:pt x="0" y="2464649"/>
                </a:lnTo>
                <a:lnTo>
                  <a:pt x="0" y="3"/>
                </a:lnTo>
                <a:lnTo>
                  <a:pt x="0" y="3"/>
                </a:lnTo>
                <a:lnTo>
                  <a:pt x="396491" y="3"/>
                </a:lnTo>
                <a:cubicBezTo>
                  <a:pt x="402700" y="3"/>
                  <a:pt x="407733" y="183915"/>
                  <a:pt x="407733" y="410786"/>
                </a:cubicBezTo>
                <a:close/>
              </a:path>
            </a:pathLst>
          </a:custGeom>
          <a:ln>
            <a:solidFill>
              <a:srgbClr val="32414B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3" tIns="26889" rIns="26889" bIns="26890" numCol="1" spcCol="1270" anchor="ctr" anchorCtr="0">
            <a:noAutofit/>
          </a:bodyPr>
          <a:lstStyle/>
          <a:p>
            <a:pPr marL="57150" lvl="1" indent="-571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State and process at the same time</a:t>
            </a:r>
          </a:p>
          <a:p>
            <a:pPr marL="57150" lvl="1" indent="-571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Historical contingence of heterogenous practices</a:t>
            </a:r>
            <a:endParaRPr lang="en-GB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A9E06D12-B881-4E1D-987F-715B6E3418AA}"/>
              </a:ext>
            </a:extLst>
          </p:cNvPr>
          <p:cNvSpPr/>
          <p:nvPr/>
        </p:nvSpPr>
        <p:spPr>
          <a:xfrm>
            <a:off x="284854" y="2602897"/>
            <a:ext cx="687901" cy="697261"/>
          </a:xfrm>
          <a:custGeom>
            <a:avLst/>
            <a:gdLst>
              <a:gd name="connsiteX0" fmla="*/ 0 w 627282"/>
              <a:gd name="connsiteY0" fmla="*/ 0 h 439097"/>
              <a:gd name="connsiteX1" fmla="*/ 407734 w 627282"/>
              <a:gd name="connsiteY1" fmla="*/ 0 h 439097"/>
              <a:gd name="connsiteX2" fmla="*/ 627282 w 627282"/>
              <a:gd name="connsiteY2" fmla="*/ 219549 h 439097"/>
              <a:gd name="connsiteX3" fmla="*/ 407734 w 627282"/>
              <a:gd name="connsiteY3" fmla="*/ 439097 h 439097"/>
              <a:gd name="connsiteX4" fmla="*/ 0 w 627282"/>
              <a:gd name="connsiteY4" fmla="*/ 439097 h 439097"/>
              <a:gd name="connsiteX5" fmla="*/ 219549 w 627282"/>
              <a:gd name="connsiteY5" fmla="*/ 219549 h 439097"/>
              <a:gd name="connsiteX6" fmla="*/ 0 w 627282"/>
              <a:gd name="connsiteY6" fmla="*/ 0 h 4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282" h="439097">
                <a:moveTo>
                  <a:pt x="627281" y="0"/>
                </a:moveTo>
                <a:lnTo>
                  <a:pt x="627281" y="285413"/>
                </a:lnTo>
                <a:lnTo>
                  <a:pt x="313640" y="439097"/>
                </a:lnTo>
                <a:lnTo>
                  <a:pt x="1" y="285413"/>
                </a:lnTo>
                <a:lnTo>
                  <a:pt x="1" y="0"/>
                </a:lnTo>
                <a:lnTo>
                  <a:pt x="313640" y="153684"/>
                </a:lnTo>
                <a:lnTo>
                  <a:pt x="627281" y="0"/>
                </a:lnTo>
                <a:close/>
              </a:path>
            </a:pathLst>
          </a:custGeom>
          <a:solidFill>
            <a:srgbClr val="A51E3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6" tIns="222725" rIns="3175" bIns="22272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800" kern="1200" dirty="0"/>
          </a:p>
        </p:txBody>
      </p:sp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D8CAA008-8664-4148-B051-CF186A1416F6}"/>
              </a:ext>
            </a:extLst>
          </p:cNvPr>
          <p:cNvSpPr/>
          <p:nvPr/>
        </p:nvSpPr>
        <p:spPr>
          <a:xfrm>
            <a:off x="1047250" y="2583522"/>
            <a:ext cx="2464653" cy="661252"/>
          </a:xfrm>
          <a:custGeom>
            <a:avLst/>
            <a:gdLst>
              <a:gd name="connsiteX0" fmla="*/ 67957 w 407733"/>
              <a:gd name="connsiteY0" fmla="*/ 0 h 2464652"/>
              <a:gd name="connsiteX1" fmla="*/ 339776 w 407733"/>
              <a:gd name="connsiteY1" fmla="*/ 0 h 2464652"/>
              <a:gd name="connsiteX2" fmla="*/ 407733 w 407733"/>
              <a:gd name="connsiteY2" fmla="*/ 67957 h 2464652"/>
              <a:gd name="connsiteX3" fmla="*/ 407733 w 407733"/>
              <a:gd name="connsiteY3" fmla="*/ 2464652 h 2464652"/>
              <a:gd name="connsiteX4" fmla="*/ 407733 w 407733"/>
              <a:gd name="connsiteY4" fmla="*/ 2464652 h 2464652"/>
              <a:gd name="connsiteX5" fmla="*/ 0 w 407733"/>
              <a:gd name="connsiteY5" fmla="*/ 2464652 h 2464652"/>
              <a:gd name="connsiteX6" fmla="*/ 0 w 407733"/>
              <a:gd name="connsiteY6" fmla="*/ 2464652 h 2464652"/>
              <a:gd name="connsiteX7" fmla="*/ 0 w 407733"/>
              <a:gd name="connsiteY7" fmla="*/ 67957 h 2464652"/>
              <a:gd name="connsiteX8" fmla="*/ 67957 w 407733"/>
              <a:gd name="connsiteY8" fmla="*/ 0 h 24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733" h="2464652">
                <a:moveTo>
                  <a:pt x="407733" y="410786"/>
                </a:moveTo>
                <a:lnTo>
                  <a:pt x="407733" y="2053866"/>
                </a:lnTo>
                <a:cubicBezTo>
                  <a:pt x="407733" y="2280737"/>
                  <a:pt x="402700" y="2464649"/>
                  <a:pt x="396491" y="2464649"/>
                </a:cubicBezTo>
                <a:lnTo>
                  <a:pt x="0" y="2464649"/>
                </a:lnTo>
                <a:lnTo>
                  <a:pt x="0" y="2464649"/>
                </a:lnTo>
                <a:lnTo>
                  <a:pt x="0" y="3"/>
                </a:lnTo>
                <a:lnTo>
                  <a:pt x="0" y="3"/>
                </a:lnTo>
                <a:lnTo>
                  <a:pt x="396491" y="3"/>
                </a:lnTo>
                <a:cubicBezTo>
                  <a:pt x="402700" y="3"/>
                  <a:pt x="407733" y="183915"/>
                  <a:pt x="407733" y="410786"/>
                </a:cubicBezTo>
                <a:close/>
              </a:path>
            </a:pathLst>
          </a:custGeom>
          <a:ln>
            <a:solidFill>
              <a:srgbClr val="A51E37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3" tIns="26889" rIns="26889" bIns="26890" numCol="1" spcCol="1270" anchor="ctr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Grasp the overlaps, recurrent phenomena and inherent dependencies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Diversity of resource cultures in space and time</a:t>
            </a:r>
            <a:endParaRPr lang="en-GB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2F81B80-BFBB-4E13-B84D-42FFDF827602}"/>
              </a:ext>
            </a:extLst>
          </p:cNvPr>
          <p:cNvSpPr txBox="1"/>
          <p:nvPr/>
        </p:nvSpPr>
        <p:spPr>
          <a:xfrm>
            <a:off x="117774" y="1341835"/>
            <a:ext cx="102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Complexe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5E09EF9-C4BB-4A38-A4E6-BB5C472354C6}"/>
              </a:ext>
            </a:extLst>
          </p:cNvPr>
          <p:cNvSpPr txBox="1"/>
          <p:nvPr/>
        </p:nvSpPr>
        <p:spPr>
          <a:xfrm>
            <a:off x="100465" y="2118654"/>
            <a:ext cx="102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Assemblage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6412ACA-7E6B-43CD-A1FB-C737860B5B57}"/>
              </a:ext>
            </a:extLst>
          </p:cNvPr>
          <p:cNvSpPr txBox="1"/>
          <p:nvPr/>
        </p:nvSpPr>
        <p:spPr>
          <a:xfrm>
            <a:off x="103330" y="2815896"/>
            <a:ext cx="102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</a:t>
            </a:r>
          </a:p>
          <a:p>
            <a:pPr algn="ctr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ZoneTexte 62">
            <a:extLst>
              <a:ext uri="{FF2B5EF4-FFF2-40B4-BE49-F238E27FC236}">
                <a16:creationId xmlns:a16="http://schemas.microsoft.com/office/drawing/2014/main" id="{27B4B847-9E38-4BC8-B894-4D622099BBD0}"/>
              </a:ext>
            </a:extLst>
          </p:cNvPr>
          <p:cNvSpPr txBox="1"/>
          <p:nvPr/>
        </p:nvSpPr>
        <p:spPr>
          <a:xfrm>
            <a:off x="1882963" y="3924621"/>
            <a:ext cx="584426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595959"/>
                </a:solidFill>
                <a:latin typeface="Arial"/>
                <a:cs typeface="Futura Medium" pitchFamily="34"/>
              </a:rPr>
              <a:t>Local indigenous uses of resources (close environment) </a:t>
            </a:r>
            <a:endParaRPr lang="en-GB" sz="1400" b="0" i="0" u="none" strike="noStrike" kern="1200" cap="none" spc="0" baseline="0" dirty="0">
              <a:solidFill>
                <a:srgbClr val="595959"/>
              </a:solidFill>
              <a:uFillTx/>
              <a:latin typeface="Arial"/>
              <a:cs typeface="Futura Medium" pitchFamily="34"/>
            </a:endParaRPr>
          </a:p>
        </p:txBody>
      </p:sp>
      <p:sp>
        <p:nvSpPr>
          <p:cNvPr id="77" name="Différent de 36">
            <a:extLst>
              <a:ext uri="{FF2B5EF4-FFF2-40B4-BE49-F238E27FC236}">
                <a16:creationId xmlns:a16="http://schemas.microsoft.com/office/drawing/2014/main" id="{02F8519A-7B43-4160-AEA2-6D9E1041AD19}"/>
              </a:ext>
            </a:extLst>
          </p:cNvPr>
          <p:cNvSpPr/>
          <p:nvPr/>
        </p:nvSpPr>
        <p:spPr>
          <a:xfrm>
            <a:off x="4498809" y="3765961"/>
            <a:ext cx="306287" cy="169977"/>
          </a:xfrm>
          <a:custGeom>
            <a:avLst>
              <a:gd name="f12" fmla="val 23520"/>
              <a:gd name="f13" fmla="val 20"/>
              <a:gd name="f14" fmla="val 11760"/>
            </a:avLst>
            <a:gdLst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*/ 0 0 1"/>
              <a:gd name="f12" fmla="val 23520"/>
              <a:gd name="f13" fmla="val 20"/>
              <a:gd name="f14" fmla="val 11760"/>
              <a:gd name="f15" fmla="+- 0 0 -90"/>
              <a:gd name="f16" fmla="+- 0 0 -180"/>
              <a:gd name="f17" fmla="+- 0 0 -270"/>
              <a:gd name="f18" fmla="+- 0 0 -360"/>
              <a:gd name="f19" fmla="abs f6"/>
              <a:gd name="f20" fmla="abs f7"/>
              <a:gd name="f21" fmla="abs f8"/>
              <a:gd name="f22" fmla="val f9"/>
              <a:gd name="f23" fmla="+- 0 0 f13"/>
              <a:gd name="f24" fmla="*/ f15 f3 1"/>
              <a:gd name="f25" fmla="*/ f16 f3 1"/>
              <a:gd name="f26" fmla="*/ f17 f3 1"/>
              <a:gd name="f27" fmla="*/ f18 f3 1"/>
              <a:gd name="f28" fmla="?: f19 f6 1"/>
              <a:gd name="f29" fmla="?: f20 f7 1"/>
              <a:gd name="f30" fmla="?: f21 f8 1"/>
              <a:gd name="f31" fmla="*/ f23 f3 1"/>
              <a:gd name="f32" fmla="*/ f24 1 f5"/>
              <a:gd name="f33" fmla="*/ f25 1 f5"/>
              <a:gd name="f34" fmla="*/ f26 1 f5"/>
              <a:gd name="f35" fmla="*/ f27 1 f5"/>
              <a:gd name="f36" fmla="*/ f28 1 21600"/>
              <a:gd name="f37" fmla="*/ f29 1 21600"/>
              <a:gd name="f38" fmla="*/ 21600 f28 1"/>
              <a:gd name="f39" fmla="*/ 21600 f29 1"/>
              <a:gd name="f40" fmla="*/ f31 1 f5"/>
              <a:gd name="f41" fmla="+- f32 0 f4"/>
              <a:gd name="f42" fmla="+- f33 0 f4"/>
              <a:gd name="f43" fmla="+- f34 0 f4"/>
              <a:gd name="f44" fmla="+- f35 0 f4"/>
              <a:gd name="f45" fmla="min f37 f36"/>
              <a:gd name="f46" fmla="*/ f38 1 f30"/>
              <a:gd name="f47" fmla="*/ f39 1 f30"/>
              <a:gd name="f48" fmla="+- f40 0 f4"/>
              <a:gd name="f49" fmla="val f46"/>
              <a:gd name="f50" fmla="val f47"/>
              <a:gd name="f51" fmla="+- 0 0 f48"/>
              <a:gd name="f52" fmla="+- f50 0 f22"/>
              <a:gd name="f53" fmla="+- f49 0 f22"/>
              <a:gd name="f54" fmla="val f51"/>
              <a:gd name="f55" fmla="*/ f52 1 2"/>
              <a:gd name="f56" fmla="*/ f53 1 2"/>
              <a:gd name="f57" fmla="min f53 f52"/>
              <a:gd name="f58" fmla="*/ f53 73490 1"/>
              <a:gd name="f59" fmla="+- f54 0 f4"/>
              <a:gd name="f60" fmla="+- f22 f55 0"/>
              <a:gd name="f61" fmla="+- f22 f56 0"/>
              <a:gd name="f62" fmla="*/ f57 1 21600"/>
              <a:gd name="f63" fmla="*/ f58 1 200000"/>
              <a:gd name="f64" fmla="+- f59 f4 0"/>
              <a:gd name="f65" fmla="*/ 1 f55 1"/>
              <a:gd name="f66" fmla="*/ f55 f55 1"/>
              <a:gd name="f67" fmla="+- f61 0 f63"/>
              <a:gd name="f68" fmla="+- f61 f63 0"/>
              <a:gd name="f69" fmla="*/ f64 f10 1"/>
              <a:gd name="f70" fmla="*/ f12 1 f62"/>
              <a:gd name="f71" fmla="*/ f14 1 f62"/>
              <a:gd name="f72" fmla="val f70"/>
              <a:gd name="f73" fmla="val f71"/>
              <a:gd name="f74" fmla="*/ f69 1 f3"/>
              <a:gd name="f75" fmla="*/ f67 f45 1"/>
              <a:gd name="f76" fmla="*/ f68 f45 1"/>
              <a:gd name="f77" fmla="*/ f52 f72 1"/>
              <a:gd name="f78" fmla="*/ f52 f73 1"/>
              <a:gd name="f79" fmla="+- 0 0 f74"/>
              <a:gd name="f80" fmla="*/ f77 1 100000"/>
              <a:gd name="f81" fmla="*/ f78 1 200000"/>
              <a:gd name="f82" fmla="+- 0 0 f79"/>
              <a:gd name="f83" fmla="+- f60 0 f81"/>
              <a:gd name="f84" fmla="+- f60 f81 0"/>
              <a:gd name="f85" fmla="*/ f82 f3 1"/>
              <a:gd name="f86" fmla="*/ f80 f55 1"/>
              <a:gd name="f87" fmla="+- f83 0 f80"/>
              <a:gd name="f88" fmla="+- f84 f80 0"/>
              <a:gd name="f89" fmla="*/ f85 1 f10"/>
              <a:gd name="f90" fmla="*/ f83 f45 1"/>
              <a:gd name="f91" fmla="*/ f84 f45 1"/>
              <a:gd name="f92" fmla="+- f89 0 f4"/>
              <a:gd name="f93" fmla="+- f87 f83 0"/>
              <a:gd name="f94" fmla="+- f84 f88 0"/>
              <a:gd name="f95" fmla="*/ f87 f45 1"/>
              <a:gd name="f96" fmla="*/ f88 f45 1"/>
              <a:gd name="f97" fmla="tan 1 f92"/>
              <a:gd name="f98" fmla="*/ f93 1 2"/>
              <a:gd name="f99" fmla="*/ f94 1 2"/>
              <a:gd name="f100" fmla="*/ 1 1 f97"/>
              <a:gd name="f101" fmla="*/ f98 f45 1"/>
              <a:gd name="f102" fmla="*/ f99 f45 1"/>
              <a:gd name="f103" fmla="*/ f65 1 f100"/>
              <a:gd name="f104" fmla="*/ f103 f103 1"/>
              <a:gd name="f105" fmla="+- f61 f103 0"/>
              <a:gd name="f106" fmla="*/ f103 f87 1"/>
              <a:gd name="f107" fmla="*/ f103 f83 1"/>
              <a:gd name="f108" fmla="*/ f103 f84 1"/>
              <a:gd name="f109" fmla="*/ f103 f88 1"/>
              <a:gd name="f110" fmla="*/ f80 f103 1"/>
              <a:gd name="f111" fmla="+- f104 f66 0"/>
              <a:gd name="f112" fmla="*/ f106 1 f55"/>
              <a:gd name="f113" fmla="*/ f107 1 f55"/>
              <a:gd name="f114" fmla="*/ f108 1 f55"/>
              <a:gd name="f115" fmla="*/ f109 1 f55"/>
              <a:gd name="f116" fmla="+- f111 f11 0"/>
              <a:gd name="f117" fmla="sqrt f116"/>
              <a:gd name="f118" fmla="*/ f117 f80 1"/>
              <a:gd name="f119" fmla="*/ f86 1 f117"/>
              <a:gd name="f120" fmla="*/ f110 1 f117"/>
              <a:gd name="f121" fmla="*/ f118 1 f55"/>
              <a:gd name="f122" fmla="+- 0 0 f120"/>
              <a:gd name="f123" fmla="?: f59 f120 f22"/>
              <a:gd name="f124" fmla="*/ f121 1 2"/>
              <a:gd name="f125" fmla="?: f59 f22 f122"/>
              <a:gd name="f126" fmla="+- f52 0 f123"/>
              <a:gd name="f127" fmla="*/ f123 f45 1"/>
              <a:gd name="f128" fmla="+- f105 0 f124"/>
              <a:gd name="f129" fmla="+- f52 0 f125"/>
              <a:gd name="f130" fmla="+- f123 f125 0"/>
              <a:gd name="f131" fmla="*/ f125 f45 1"/>
              <a:gd name="f132" fmla="*/ f126 f45 1"/>
              <a:gd name="f133" fmla="+- f128 0 f112"/>
              <a:gd name="f134" fmla="+- f128 0 f113"/>
              <a:gd name="f135" fmla="+- f128 0 f114"/>
              <a:gd name="f136" fmla="+- f128 0 f115"/>
              <a:gd name="f137" fmla="+- f128 f121 0"/>
              <a:gd name="f138" fmla="+- f128 f119 0"/>
              <a:gd name="f139" fmla="*/ f130 1 2"/>
              <a:gd name="f140" fmla="+- f129 f126 0"/>
              <a:gd name="f141" fmla="*/ f129 f45 1"/>
              <a:gd name="f142" fmla="+- f133 f121 0"/>
              <a:gd name="f143" fmla="+- f134 f121 0"/>
              <a:gd name="f144" fmla="+- f135 f121 0"/>
              <a:gd name="f145" fmla="+- f136 f121 0"/>
              <a:gd name="f146" fmla="+- f137 0 f119"/>
              <a:gd name="f147" fmla="?: f59 f138 f137"/>
              <a:gd name="f148" fmla="*/ f140 1 2"/>
              <a:gd name="f149" fmla="*/ f133 f45 1"/>
              <a:gd name="f150" fmla="*/ f136 f45 1"/>
              <a:gd name="f151" fmla="*/ f135 f45 1"/>
              <a:gd name="f152" fmla="*/ f134 f45 1"/>
              <a:gd name="f153" fmla="*/ f139 f45 1"/>
              <a:gd name="f154" fmla="?: f59 f128 f146"/>
              <a:gd name="f155" fmla="+- f53 0 f147"/>
              <a:gd name="f156" fmla="*/ f147 f45 1"/>
              <a:gd name="f157" fmla="*/ f142 f45 1"/>
              <a:gd name="f158" fmla="*/ f143 f45 1"/>
              <a:gd name="f159" fmla="*/ f144 f45 1"/>
              <a:gd name="f160" fmla="*/ f145 f45 1"/>
              <a:gd name="f161" fmla="*/ f148 f45 1"/>
              <a:gd name="f162" fmla="+- f53 0 f154"/>
              <a:gd name="f163" fmla="+- f147 f154 0"/>
              <a:gd name="f164" fmla="*/ f154 f45 1"/>
              <a:gd name="f165" fmla="*/ f155 f45 1"/>
              <a:gd name="f166" fmla="*/ f163 1 2"/>
              <a:gd name="f167" fmla="+- f162 f155 0"/>
              <a:gd name="f168" fmla="*/ f162 f45 1"/>
              <a:gd name="f169" fmla="*/ f167 1 2"/>
              <a:gd name="f170" fmla="*/ f166 f45 1"/>
              <a:gd name="f171" fmla="*/ f16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76" y="f101"/>
              </a:cxn>
              <a:cxn ang="f41">
                <a:pos x="f76" y="f102"/>
              </a:cxn>
              <a:cxn ang="f42">
                <a:pos x="f171" y="f161"/>
              </a:cxn>
              <a:cxn ang="f43">
                <a:pos x="f75" y="f101"/>
              </a:cxn>
              <a:cxn ang="f43">
                <a:pos x="f75" y="f102"/>
              </a:cxn>
              <a:cxn ang="f44">
                <a:pos x="f170" y="f153"/>
              </a:cxn>
            </a:cxnLst>
            <a:rect l="f75" t="f95" r="f76" b="f96"/>
            <a:pathLst>
              <a:path>
                <a:moveTo>
                  <a:pt x="f75" y="f95"/>
                </a:moveTo>
                <a:lnTo>
                  <a:pt x="f149" y="f95"/>
                </a:lnTo>
                <a:lnTo>
                  <a:pt x="f164" y="f131"/>
                </a:lnTo>
                <a:lnTo>
                  <a:pt x="f156" y="f127"/>
                </a:lnTo>
                <a:lnTo>
                  <a:pt x="f157" y="f95"/>
                </a:lnTo>
                <a:lnTo>
                  <a:pt x="f76" y="f95"/>
                </a:lnTo>
                <a:lnTo>
                  <a:pt x="f76" y="f90"/>
                </a:lnTo>
                <a:lnTo>
                  <a:pt x="f158" y="f90"/>
                </a:lnTo>
                <a:lnTo>
                  <a:pt x="f159" y="f91"/>
                </a:lnTo>
                <a:lnTo>
                  <a:pt x="f76" y="f91"/>
                </a:lnTo>
                <a:lnTo>
                  <a:pt x="f76" y="f96"/>
                </a:lnTo>
                <a:lnTo>
                  <a:pt x="f160" y="f96"/>
                </a:lnTo>
                <a:lnTo>
                  <a:pt x="f168" y="f141"/>
                </a:lnTo>
                <a:lnTo>
                  <a:pt x="f165" y="f132"/>
                </a:lnTo>
                <a:lnTo>
                  <a:pt x="f150" y="f96"/>
                </a:lnTo>
                <a:lnTo>
                  <a:pt x="f75" y="f96"/>
                </a:lnTo>
                <a:lnTo>
                  <a:pt x="f75" y="f91"/>
                </a:lnTo>
                <a:lnTo>
                  <a:pt x="f151" y="f91"/>
                </a:lnTo>
                <a:lnTo>
                  <a:pt x="f152" y="f90"/>
                </a:lnTo>
                <a:lnTo>
                  <a:pt x="f75" y="f90"/>
                </a:lnTo>
                <a:close/>
              </a:path>
            </a:pathLst>
          </a:custGeom>
          <a:solidFill>
            <a:srgbClr val="B4A06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BF5601"/>
              </a:solidFill>
              <a:uFillTx/>
              <a:latin typeface="Arial"/>
            </a:endParaRPr>
          </a:p>
        </p:txBody>
      </p:sp>
      <p:sp>
        <p:nvSpPr>
          <p:cNvPr id="78" name="ZoneTexte 34">
            <a:extLst>
              <a:ext uri="{FF2B5EF4-FFF2-40B4-BE49-F238E27FC236}">
                <a16:creationId xmlns:a16="http://schemas.microsoft.com/office/drawing/2014/main" id="{BDF226C7-50B2-4342-B600-A181B767DBB5}"/>
              </a:ext>
            </a:extLst>
          </p:cNvPr>
          <p:cNvSpPr txBox="1"/>
          <p:nvPr/>
        </p:nvSpPr>
        <p:spPr>
          <a:xfrm>
            <a:off x="3378480" y="3241673"/>
            <a:ext cx="2785930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small" spc="0" baseline="0" dirty="0">
                <a:solidFill>
                  <a:srgbClr val="0069AA"/>
                </a:solidFill>
                <a:uFillTx/>
                <a:latin typeface="Arial"/>
                <a:ea typeface="Futura Condensed Medium"/>
                <a:cs typeface="Futura Condensed Medium"/>
              </a:rPr>
              <a:t>Settlements Patterns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61E21071-569A-89F6-9409-F275F7D9C54B}"/>
              </a:ext>
            </a:extLst>
          </p:cNvPr>
          <p:cNvSpPr/>
          <p:nvPr/>
        </p:nvSpPr>
        <p:spPr>
          <a:xfrm>
            <a:off x="1852823" y="523410"/>
            <a:ext cx="1973731" cy="269305"/>
          </a:xfrm>
          <a:prstGeom prst="chevron">
            <a:avLst/>
          </a:prstGeom>
          <a:solidFill>
            <a:srgbClr val="A51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ZoneTexte 26">
            <a:extLst>
              <a:ext uri="{FF2B5EF4-FFF2-40B4-BE49-F238E27FC236}">
                <a16:creationId xmlns:a16="http://schemas.microsoft.com/office/drawing/2014/main" id="{7883D9AF-1686-951E-ECF8-C501AF00DC19}"/>
              </a:ext>
            </a:extLst>
          </p:cNvPr>
          <p:cNvSpPr txBox="1"/>
          <p:nvPr/>
        </p:nvSpPr>
        <p:spPr>
          <a:xfrm>
            <a:off x="1944696" y="533075"/>
            <a:ext cx="2047881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MATERIALS &amp; METHODS</a:t>
            </a:r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22100AD3-C0D7-4301-8315-4723937F842E}"/>
              </a:ext>
            </a:extLst>
          </p:cNvPr>
          <p:cNvSpPr/>
          <p:nvPr/>
        </p:nvSpPr>
        <p:spPr>
          <a:xfrm>
            <a:off x="1562550" y="272072"/>
            <a:ext cx="2430027" cy="1410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E2B295-C9B6-4C6F-BF4A-CBE635FDC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24000" r="17295" b="30366"/>
          <a:stretch/>
        </p:blipFill>
        <p:spPr>
          <a:xfrm>
            <a:off x="25771" y="738229"/>
            <a:ext cx="2915914" cy="3205240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13429B-EBD8-3550-6583-CE9C6777DC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18832" y="994162"/>
            <a:ext cx="3566001" cy="255304"/>
          </a:xfrm>
          <a:prstGeom prst="rect">
            <a:avLst/>
          </a:prstGeom>
        </p:spPr>
        <p:txBody>
          <a:bodyPr/>
          <a:lstStyle/>
          <a:p>
            <a:r>
              <a:rPr lang="en-GB" sz="1400" dirty="0"/>
              <a:t>Vector: Sites, roads, rivers, mining spot...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D1CD4B2-419C-6380-E61F-3DD0D28A0E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83727" y="1514830"/>
            <a:ext cx="3566001" cy="427692"/>
          </a:xfrm>
          <a:prstGeom prst="rect">
            <a:avLst/>
          </a:prstGeom>
        </p:spPr>
        <p:txBody>
          <a:bodyPr/>
          <a:lstStyle/>
          <a:p>
            <a:r>
              <a:rPr lang="en-GB" sz="1400" dirty="0"/>
              <a:t>Spectral data: Landsat 8/9, Sentinel 2, ASTER (NIR, </a:t>
            </a:r>
            <a:r>
              <a:rPr lang="en-GB" sz="1400" dirty="0" err="1"/>
              <a:t>color</a:t>
            </a:r>
            <a:r>
              <a:rPr lang="en-GB" sz="1400" dirty="0"/>
              <a:t>, thermal bands...)</a:t>
            </a:r>
          </a:p>
          <a:p>
            <a:endParaRPr lang="en-GB" sz="1400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8D66F0C-D7AC-5F15-15BC-517E039A41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55130" y="2030880"/>
            <a:ext cx="3389325" cy="427692"/>
          </a:xfrm>
          <a:prstGeom prst="rect">
            <a:avLst/>
          </a:prstGeom>
        </p:spPr>
        <p:txBody>
          <a:bodyPr/>
          <a:lstStyle/>
          <a:p>
            <a:r>
              <a:rPr lang="en-GB" sz="1400" dirty="0" err="1"/>
              <a:t>Orhto</a:t>
            </a:r>
            <a:r>
              <a:rPr lang="en-GB" sz="1400" dirty="0"/>
              <a:t>-images : Copernicus, CORONA,  HEXAGON</a:t>
            </a:r>
          </a:p>
          <a:p>
            <a:endParaRPr lang="en-GB" sz="140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1B9EF0-C85B-4F6C-91C3-B71AE8E410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85186" y="2621118"/>
            <a:ext cx="3121919" cy="427692"/>
          </a:xfrm>
          <a:prstGeom prst="rect">
            <a:avLst/>
          </a:prstGeom>
        </p:spPr>
        <p:txBody>
          <a:bodyPr/>
          <a:lstStyle/>
          <a:p>
            <a:r>
              <a:rPr lang="en-GB" sz="1400" dirty="0"/>
              <a:t>Others raster: SPOT, SRTM, Models (precipitation, temperature...)</a:t>
            </a:r>
          </a:p>
          <a:p>
            <a:endParaRPr lang="en-GB" sz="1400" dirty="0"/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04C94010-D541-D62C-FE73-AF4DC6142B24}"/>
              </a:ext>
            </a:extLst>
          </p:cNvPr>
          <p:cNvSpPr txBox="1"/>
          <p:nvPr/>
        </p:nvSpPr>
        <p:spPr>
          <a:xfrm>
            <a:off x="-177882" y="3764728"/>
            <a:ext cx="3323220" cy="2154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Multisource data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F270B04-C201-3AD7-BDB0-C907020C9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4724766"/>
              </p:ext>
            </p:extLst>
          </p:nvPr>
        </p:nvGraphicFramePr>
        <p:xfrm>
          <a:off x="2276629" y="2998861"/>
          <a:ext cx="6841600" cy="1747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ZoneTexte 14">
            <a:extLst>
              <a:ext uri="{FF2B5EF4-FFF2-40B4-BE49-F238E27FC236}">
                <a16:creationId xmlns:a16="http://schemas.microsoft.com/office/drawing/2014/main" id="{E671CEA1-DD42-69AD-5EBE-EEE36825A59D}"/>
              </a:ext>
            </a:extLst>
          </p:cNvPr>
          <p:cNvSpPr txBox="1"/>
          <p:nvPr/>
        </p:nvSpPr>
        <p:spPr>
          <a:xfrm>
            <a:off x="4095186" y="4373572"/>
            <a:ext cx="3323220" cy="2154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Three steps of the methodology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30711CE1-7BE0-B9AC-FE49-E0BE5BC1BF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45603" y="1365941"/>
            <a:ext cx="2915914" cy="1108397"/>
          </a:xfrm>
          <a:prstGeom prst="rect">
            <a:avLst/>
          </a:prstGeom>
        </p:spPr>
        <p:txBody>
          <a:bodyPr/>
          <a:lstStyle/>
          <a:p>
            <a:r>
              <a:rPr lang="en-GB" sz="1600" dirty="0"/>
              <a:t>Over 4.400 km</a:t>
            </a:r>
            <a:r>
              <a:rPr lang="en-GB" sz="1600" baseline="30000" dirty="0"/>
              <a:t>2 </a:t>
            </a:r>
            <a:r>
              <a:rPr lang="en-GB" sz="1600" dirty="0"/>
              <a:t>surveyed </a:t>
            </a:r>
          </a:p>
          <a:p>
            <a:r>
              <a:rPr lang="en-GB" sz="1600" dirty="0"/>
              <a:t>&gt; 350 sites</a:t>
            </a:r>
          </a:p>
          <a:p>
            <a:r>
              <a:rPr lang="en-GB" sz="1600" dirty="0"/>
              <a:t>21 sites sampled</a:t>
            </a:r>
          </a:p>
          <a:p>
            <a:endParaRPr lang="en-GB" sz="1200" dirty="0"/>
          </a:p>
        </p:txBody>
      </p:sp>
      <p:sp>
        <p:nvSpPr>
          <p:cNvPr id="27" name="ZoneTexte 1">
            <a:extLst>
              <a:ext uri="{FF2B5EF4-FFF2-40B4-BE49-F238E27FC236}">
                <a16:creationId xmlns:a16="http://schemas.microsoft.com/office/drawing/2014/main" id="{8B0528C9-B7EC-D87C-BAB3-01CAC56D4654}"/>
              </a:ext>
            </a:extLst>
          </p:cNvPr>
          <p:cNvSpPr txBox="1"/>
          <p:nvPr/>
        </p:nvSpPr>
        <p:spPr>
          <a:xfrm>
            <a:off x="216715" y="540000"/>
            <a:ext cx="158701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Introduction</a:t>
            </a:r>
          </a:p>
        </p:txBody>
      </p:sp>
      <p:sp>
        <p:nvSpPr>
          <p:cNvPr id="29" name="ZoneTexte 27">
            <a:extLst>
              <a:ext uri="{FF2B5EF4-FFF2-40B4-BE49-F238E27FC236}">
                <a16:creationId xmlns:a16="http://schemas.microsoft.com/office/drawing/2014/main" id="{2C0AF453-987D-E740-C0FA-206C72775675}"/>
              </a:ext>
            </a:extLst>
          </p:cNvPr>
          <p:cNvSpPr txBox="1"/>
          <p:nvPr/>
        </p:nvSpPr>
        <p:spPr>
          <a:xfrm>
            <a:off x="4296499" y="518607"/>
            <a:ext cx="12489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Arial"/>
              </a:rPr>
              <a:t>Results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ZoneTexte 28">
            <a:extLst>
              <a:ext uri="{FF2B5EF4-FFF2-40B4-BE49-F238E27FC236}">
                <a16:creationId xmlns:a16="http://schemas.microsoft.com/office/drawing/2014/main" id="{5D5034ED-ADCD-CAD7-0104-795F357144AC}"/>
              </a:ext>
            </a:extLst>
          </p:cNvPr>
          <p:cNvSpPr txBox="1"/>
          <p:nvPr/>
        </p:nvSpPr>
        <p:spPr>
          <a:xfrm>
            <a:off x="6015367" y="509142"/>
            <a:ext cx="105953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Discussion</a:t>
            </a:r>
          </a:p>
        </p:txBody>
      </p:sp>
      <p:sp>
        <p:nvSpPr>
          <p:cNvPr id="31" name="ZoneTexte 29">
            <a:extLst>
              <a:ext uri="{FF2B5EF4-FFF2-40B4-BE49-F238E27FC236}">
                <a16:creationId xmlns:a16="http://schemas.microsoft.com/office/drawing/2014/main" id="{24A4FA8B-1DF5-68C5-B0D2-D8A3074CCE1D}"/>
              </a:ext>
            </a:extLst>
          </p:cNvPr>
          <p:cNvSpPr txBox="1"/>
          <p:nvPr/>
        </p:nvSpPr>
        <p:spPr>
          <a:xfrm>
            <a:off x="7782348" y="499462"/>
            <a:ext cx="14862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5857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 : chevron 2">
            <a:extLst>
              <a:ext uri="{FF2B5EF4-FFF2-40B4-BE49-F238E27FC236}">
                <a16:creationId xmlns:a16="http://schemas.microsoft.com/office/drawing/2014/main" id="{D885D99A-02C8-9A5C-656F-D497C6D864D6}"/>
              </a:ext>
            </a:extLst>
          </p:cNvPr>
          <p:cNvSpPr/>
          <p:nvPr/>
        </p:nvSpPr>
        <p:spPr>
          <a:xfrm>
            <a:off x="3681046" y="525380"/>
            <a:ext cx="1973731" cy="269305"/>
          </a:xfrm>
          <a:prstGeom prst="chevron">
            <a:avLst/>
          </a:prstGeom>
          <a:solidFill>
            <a:srgbClr val="A51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22100AD3-C0D7-4301-8315-4723937F842E}"/>
              </a:ext>
            </a:extLst>
          </p:cNvPr>
          <p:cNvSpPr/>
          <p:nvPr/>
        </p:nvSpPr>
        <p:spPr>
          <a:xfrm>
            <a:off x="1562550" y="272072"/>
            <a:ext cx="2430027" cy="1410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FF091FF8-45B5-CD80-8802-BA0E6310374D}"/>
              </a:ext>
            </a:extLst>
          </p:cNvPr>
          <p:cNvSpPr txBox="1"/>
          <p:nvPr/>
        </p:nvSpPr>
        <p:spPr>
          <a:xfrm>
            <a:off x="3839033" y="261504"/>
            <a:ext cx="3323220" cy="2154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ANOVA of clay content linked to site type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4E8D90-4235-A517-E479-F49CFD6C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" t="9551" r="7724" b="2113"/>
          <a:stretch/>
        </p:blipFill>
        <p:spPr>
          <a:xfrm>
            <a:off x="137346" y="810075"/>
            <a:ext cx="3471121" cy="3969627"/>
          </a:xfrm>
          <a:prstGeom prst="rect">
            <a:avLst/>
          </a:prstGeom>
        </p:spPr>
      </p:pic>
      <p:sp>
        <p:nvSpPr>
          <p:cNvPr id="20" name="ZoneTexte 14">
            <a:extLst>
              <a:ext uri="{FF2B5EF4-FFF2-40B4-BE49-F238E27FC236}">
                <a16:creationId xmlns:a16="http://schemas.microsoft.com/office/drawing/2014/main" id="{83636DEB-DF06-8D2F-C681-6021F360D909}"/>
              </a:ext>
            </a:extLst>
          </p:cNvPr>
          <p:cNvSpPr txBox="1"/>
          <p:nvPr/>
        </p:nvSpPr>
        <p:spPr>
          <a:xfrm>
            <a:off x="-761893" y="4635226"/>
            <a:ext cx="3323220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Clay content by site type (n = 66)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Futura Medium" pitchFamily="34"/>
            </a:endParaRPr>
          </a:p>
        </p:txBody>
      </p:sp>
      <p:sp>
        <p:nvSpPr>
          <p:cNvPr id="19" name="ZoneTexte 26">
            <a:extLst>
              <a:ext uri="{FF2B5EF4-FFF2-40B4-BE49-F238E27FC236}">
                <a16:creationId xmlns:a16="http://schemas.microsoft.com/office/drawing/2014/main" id="{C4880A9F-F4C7-6EB3-DF8F-474D823902E0}"/>
              </a:ext>
            </a:extLst>
          </p:cNvPr>
          <p:cNvSpPr txBox="1"/>
          <p:nvPr/>
        </p:nvSpPr>
        <p:spPr>
          <a:xfrm>
            <a:off x="2013645" y="533075"/>
            <a:ext cx="2047881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Materials &amp; </a:t>
            </a:r>
            <a:r>
              <a:rPr lang="fr-FR" sz="1100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fr-FR" sz="11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ethods</a:t>
            </a:r>
          </a:p>
        </p:txBody>
      </p:sp>
      <p:sp>
        <p:nvSpPr>
          <p:cNvPr id="27" name="ZoneTexte 1">
            <a:extLst>
              <a:ext uri="{FF2B5EF4-FFF2-40B4-BE49-F238E27FC236}">
                <a16:creationId xmlns:a16="http://schemas.microsoft.com/office/drawing/2014/main" id="{A963FEDA-0089-53EE-7B4D-CF8DB1AC586E}"/>
              </a:ext>
            </a:extLst>
          </p:cNvPr>
          <p:cNvSpPr txBox="1"/>
          <p:nvPr/>
        </p:nvSpPr>
        <p:spPr>
          <a:xfrm>
            <a:off x="429188" y="533075"/>
            <a:ext cx="158701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Introduction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87D0E80-9A2C-959C-F7CC-9F1E587EEF8B}"/>
              </a:ext>
            </a:extLst>
          </p:cNvPr>
          <p:cNvSpPr txBox="1"/>
          <p:nvPr/>
        </p:nvSpPr>
        <p:spPr>
          <a:xfrm>
            <a:off x="4237122" y="517686"/>
            <a:ext cx="12489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RESULTS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F213D5C-775E-7E74-B6AE-691BFBF76A06}"/>
              </a:ext>
            </a:extLst>
          </p:cNvPr>
          <p:cNvSpPr txBox="1"/>
          <p:nvPr/>
        </p:nvSpPr>
        <p:spPr>
          <a:xfrm>
            <a:off x="6015367" y="509142"/>
            <a:ext cx="105953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Discussion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6DE046B-D85B-EEB2-BCB9-15C0FBB65AC2}"/>
              </a:ext>
            </a:extLst>
          </p:cNvPr>
          <p:cNvSpPr txBox="1"/>
          <p:nvPr/>
        </p:nvSpPr>
        <p:spPr>
          <a:xfrm>
            <a:off x="7782348" y="499462"/>
            <a:ext cx="14862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E58521-3A8A-3644-CCB3-036B25E4E0E9}"/>
              </a:ext>
            </a:extLst>
          </p:cNvPr>
          <p:cNvSpPr txBox="1"/>
          <p:nvPr/>
        </p:nvSpPr>
        <p:spPr>
          <a:xfrm>
            <a:off x="3571892" y="1727448"/>
            <a:ext cx="565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Anova</a:t>
            </a:r>
            <a:r>
              <a:rPr lang="de-DE" dirty="0"/>
              <a:t> on </a:t>
            </a:r>
            <a:r>
              <a:rPr lang="de-DE" dirty="0" err="1"/>
              <a:t>clay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per </a:t>
            </a:r>
            <a:r>
              <a:rPr lang="de-DE" dirty="0" err="1"/>
              <a:t>site</a:t>
            </a:r>
            <a:r>
              <a:rPr lang="de-DE" dirty="0"/>
              <a:t> type          Pr(&gt;F) = </a:t>
            </a:r>
            <a:r>
              <a:rPr lang="de-DE" b="1" dirty="0">
                <a:solidFill>
                  <a:schemeClr val="accent5"/>
                </a:solidFill>
              </a:rPr>
              <a:t>0.002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B2D2560-7853-853C-872A-A3BD461530F2}"/>
              </a:ext>
            </a:extLst>
          </p:cNvPr>
          <p:cNvSpPr/>
          <p:nvPr/>
        </p:nvSpPr>
        <p:spPr>
          <a:xfrm>
            <a:off x="7074899" y="1827812"/>
            <a:ext cx="363629" cy="168605"/>
          </a:xfrm>
          <a:prstGeom prst="rightArrow">
            <a:avLst/>
          </a:prstGeom>
          <a:solidFill>
            <a:srgbClr val="A51E37"/>
          </a:solidFill>
          <a:ln>
            <a:solidFill>
              <a:srgbClr val="324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0F8CFF6-1192-82F0-96CC-1C2AB32FF172}"/>
              </a:ext>
            </a:extLst>
          </p:cNvPr>
          <p:cNvSpPr txBox="1"/>
          <p:nvPr/>
        </p:nvSpPr>
        <p:spPr>
          <a:xfrm>
            <a:off x="3571892" y="2505191"/>
            <a:ext cx="5655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Tukey</a:t>
            </a:r>
            <a:r>
              <a:rPr lang="de-DE" dirty="0"/>
              <a:t> HSD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out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Hilltop/</a:t>
            </a:r>
            <a:r>
              <a:rPr lang="de-DE" dirty="0" err="1"/>
              <a:t>Blufftop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(</a:t>
            </a:r>
            <a:r>
              <a:rPr lang="de-DE" dirty="0" err="1"/>
              <a:t>p.value</a:t>
            </a:r>
            <a:r>
              <a:rPr lang="de-DE" dirty="0"/>
              <a:t> =</a:t>
            </a:r>
            <a:r>
              <a:rPr lang="de-DE" b="1" dirty="0">
                <a:solidFill>
                  <a:schemeClr val="accent5"/>
                </a:solidFill>
              </a:rPr>
              <a:t> 0.0012</a:t>
            </a:r>
            <a:r>
              <a:rPr lang="de-DE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Hilltop/Tell </a:t>
            </a:r>
            <a:r>
              <a:rPr lang="de-DE" dirty="0" err="1"/>
              <a:t>sites</a:t>
            </a:r>
            <a:r>
              <a:rPr lang="de-DE" dirty="0"/>
              <a:t> (</a:t>
            </a:r>
            <a:r>
              <a:rPr lang="de-DE" dirty="0" err="1"/>
              <a:t>p.value</a:t>
            </a:r>
            <a:r>
              <a:rPr lang="de-DE" dirty="0"/>
              <a:t> = </a:t>
            </a:r>
            <a:r>
              <a:rPr lang="de-DE" b="1" dirty="0">
                <a:solidFill>
                  <a:schemeClr val="accent5"/>
                </a:solidFill>
              </a:rPr>
              <a:t>0.0266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Clay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b="1" dirty="0" err="1"/>
              <a:t>as</a:t>
            </a:r>
            <a:r>
              <a:rPr lang="de-DE" b="1" dirty="0"/>
              <a:t> a </a:t>
            </a:r>
            <a:r>
              <a:rPr lang="de-DE" b="1" dirty="0" err="1"/>
              <a:t>significant</a:t>
            </a:r>
            <a:r>
              <a:rPr lang="de-DE" b="1" dirty="0"/>
              <a:t> </a:t>
            </a:r>
            <a:r>
              <a:rPr lang="de-DE" b="1" dirty="0" err="1"/>
              <a:t>influence</a:t>
            </a:r>
            <a:r>
              <a:rPr lang="de-DE" b="1" dirty="0"/>
              <a:t> </a:t>
            </a:r>
            <a:r>
              <a:rPr lang="de-DE" dirty="0"/>
              <a:t>on </a:t>
            </a:r>
            <a:r>
              <a:rPr lang="de-DE" dirty="0" err="1"/>
              <a:t>site</a:t>
            </a:r>
            <a:r>
              <a:rPr lang="de-DE" dirty="0"/>
              <a:t> type</a:t>
            </a:r>
          </a:p>
        </p:txBody>
      </p:sp>
    </p:spTree>
    <p:extLst>
      <p:ext uri="{BB962C8B-B14F-4D97-AF65-F5344CB8AC3E}">
        <p14:creationId xmlns:p14="http://schemas.microsoft.com/office/powerpoint/2010/main" val="383400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03416D11-BDF5-1E58-CC75-F7C2861CF49A}"/>
              </a:ext>
            </a:extLst>
          </p:cNvPr>
          <p:cNvSpPr/>
          <p:nvPr/>
        </p:nvSpPr>
        <p:spPr>
          <a:xfrm>
            <a:off x="5514926" y="525380"/>
            <a:ext cx="1973731" cy="269305"/>
          </a:xfrm>
          <a:prstGeom prst="chevron">
            <a:avLst/>
          </a:prstGeom>
          <a:solidFill>
            <a:srgbClr val="A51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22100AD3-C0D7-4301-8315-4723937F842E}"/>
              </a:ext>
            </a:extLst>
          </p:cNvPr>
          <p:cNvSpPr/>
          <p:nvPr/>
        </p:nvSpPr>
        <p:spPr>
          <a:xfrm>
            <a:off x="1562550" y="272072"/>
            <a:ext cx="2430027" cy="1410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AC3461-3C2A-D248-3EB9-063FF700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674" r="958" b="-28"/>
          <a:stretch/>
        </p:blipFill>
        <p:spPr>
          <a:xfrm>
            <a:off x="116458" y="1109498"/>
            <a:ext cx="8911084" cy="2924504"/>
          </a:xfrm>
          <a:prstGeom prst="rect">
            <a:avLst/>
          </a:prstGeom>
        </p:spPr>
      </p:pic>
      <p:sp>
        <p:nvSpPr>
          <p:cNvPr id="13" name="ZoneTexte 14">
            <a:extLst>
              <a:ext uri="{FF2B5EF4-FFF2-40B4-BE49-F238E27FC236}">
                <a16:creationId xmlns:a16="http://schemas.microsoft.com/office/drawing/2014/main" id="{26A29511-E779-062A-C2D0-0249201546EE}"/>
              </a:ext>
            </a:extLst>
          </p:cNvPr>
          <p:cNvSpPr txBox="1"/>
          <p:nvPr/>
        </p:nvSpPr>
        <p:spPr>
          <a:xfrm>
            <a:off x="3045577" y="4034002"/>
            <a:ext cx="3323220" cy="2154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Prediction map and features rating (</a:t>
            </a:r>
            <a:r>
              <a:rPr lang="en-GB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Menze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Futura Medium" pitchFamily="34"/>
              </a:rPr>
              <a:t> and Ur, 2012)</a:t>
            </a:r>
          </a:p>
        </p:txBody>
      </p:sp>
      <p:sp>
        <p:nvSpPr>
          <p:cNvPr id="11" name="ZoneTexte 26">
            <a:extLst>
              <a:ext uri="{FF2B5EF4-FFF2-40B4-BE49-F238E27FC236}">
                <a16:creationId xmlns:a16="http://schemas.microsoft.com/office/drawing/2014/main" id="{44FC5317-BBDE-525C-21B6-4AE8B7416E2E}"/>
              </a:ext>
            </a:extLst>
          </p:cNvPr>
          <p:cNvSpPr txBox="1"/>
          <p:nvPr/>
        </p:nvSpPr>
        <p:spPr>
          <a:xfrm>
            <a:off x="1944696" y="533075"/>
            <a:ext cx="2047881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Materials &amp; Methods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E3FA66E1-4641-28D5-06BF-46BD9B2FB4BA}"/>
              </a:ext>
            </a:extLst>
          </p:cNvPr>
          <p:cNvSpPr txBox="1"/>
          <p:nvPr/>
        </p:nvSpPr>
        <p:spPr>
          <a:xfrm>
            <a:off x="216715" y="540000"/>
            <a:ext cx="158701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ZoneTexte 27">
            <a:extLst>
              <a:ext uri="{FF2B5EF4-FFF2-40B4-BE49-F238E27FC236}">
                <a16:creationId xmlns:a16="http://schemas.microsoft.com/office/drawing/2014/main" id="{9E4C17AE-7327-270B-D29B-4B60A111DFB5}"/>
              </a:ext>
            </a:extLst>
          </p:cNvPr>
          <p:cNvSpPr txBox="1"/>
          <p:nvPr/>
        </p:nvSpPr>
        <p:spPr>
          <a:xfrm>
            <a:off x="4296499" y="518607"/>
            <a:ext cx="12489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Arial"/>
              </a:rPr>
              <a:t>Results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F8791809-F0C2-84B4-E7D1-BA684B262CFD}"/>
              </a:ext>
            </a:extLst>
          </p:cNvPr>
          <p:cNvSpPr txBox="1"/>
          <p:nvPr/>
        </p:nvSpPr>
        <p:spPr>
          <a:xfrm>
            <a:off x="6015366" y="509142"/>
            <a:ext cx="118393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DISCUSSION</a:t>
            </a:r>
          </a:p>
        </p:txBody>
      </p:sp>
      <p:sp>
        <p:nvSpPr>
          <p:cNvPr id="17" name="ZoneTexte 29">
            <a:extLst>
              <a:ext uri="{FF2B5EF4-FFF2-40B4-BE49-F238E27FC236}">
                <a16:creationId xmlns:a16="http://schemas.microsoft.com/office/drawing/2014/main" id="{04A2F444-C267-83EA-A7DB-B86C7802A8BE}"/>
              </a:ext>
            </a:extLst>
          </p:cNvPr>
          <p:cNvSpPr txBox="1"/>
          <p:nvPr/>
        </p:nvSpPr>
        <p:spPr>
          <a:xfrm>
            <a:off x="7782348" y="499462"/>
            <a:ext cx="14862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5660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2332C-B3B2-2846-5D59-0EFA7BA8AB1A}"/>
              </a:ext>
            </a:extLst>
          </p:cNvPr>
          <p:cNvSpPr/>
          <p:nvPr/>
        </p:nvSpPr>
        <p:spPr>
          <a:xfrm>
            <a:off x="7355840" y="528479"/>
            <a:ext cx="1788160" cy="274831"/>
          </a:xfrm>
          <a:prstGeom prst="rect">
            <a:avLst/>
          </a:prstGeom>
          <a:solidFill>
            <a:srgbClr val="A51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91712C11-0ED1-1480-13B4-9D7A75BF3DC4}"/>
              </a:ext>
            </a:extLst>
          </p:cNvPr>
          <p:cNvSpPr/>
          <p:nvPr/>
        </p:nvSpPr>
        <p:spPr>
          <a:xfrm>
            <a:off x="5517094" y="523241"/>
            <a:ext cx="1973731" cy="274832"/>
          </a:xfrm>
          <a:prstGeom prst="chevron">
            <a:avLst/>
          </a:prstGeom>
          <a:solidFill>
            <a:srgbClr val="B4A06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22100AD3-C0D7-4301-8315-4723937F842E}"/>
              </a:ext>
            </a:extLst>
          </p:cNvPr>
          <p:cNvSpPr/>
          <p:nvPr/>
        </p:nvSpPr>
        <p:spPr>
          <a:xfrm>
            <a:off x="1562550" y="272072"/>
            <a:ext cx="2430027" cy="1410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0" u="none" strike="noStrike" kern="1200" cap="none" spc="0" baseline="0" dirty="0">
                <a:solidFill>
                  <a:srgbClr val="A51E37"/>
                </a:solidFill>
                <a:uFillTx/>
                <a:latin typeface="Arial"/>
                <a:cs typeface="Arial"/>
              </a:rPr>
              <a:t>SFB 1070</a:t>
            </a:r>
          </a:p>
        </p:txBody>
      </p:sp>
      <p:sp>
        <p:nvSpPr>
          <p:cNvPr id="9" name="ZoneTexte 20">
            <a:extLst>
              <a:ext uri="{FF2B5EF4-FFF2-40B4-BE49-F238E27FC236}">
                <a16:creationId xmlns:a16="http://schemas.microsoft.com/office/drawing/2014/main" id="{F54A975B-DAC1-744F-C89E-545960565C05}"/>
              </a:ext>
            </a:extLst>
          </p:cNvPr>
          <p:cNvSpPr txBox="1"/>
          <p:nvPr/>
        </p:nvSpPr>
        <p:spPr>
          <a:xfrm>
            <a:off x="509164" y="1207448"/>
            <a:ext cx="8125671" cy="3139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>
                <a:solidFill>
                  <a:srgbClr val="595959"/>
                </a:solidFill>
                <a:latin typeface="Arial"/>
                <a:cs typeface="Futura Medium" pitchFamily="34"/>
              </a:rPr>
              <a:t>Machine learning combined with statistics can underline unseen relation between sites and their environments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dirty="0">
              <a:solidFill>
                <a:srgbClr val="595959"/>
              </a:solidFill>
              <a:latin typeface="Arial"/>
              <a:cs typeface="Futura Medium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>
                <a:solidFill>
                  <a:srgbClr val="595959"/>
                </a:solidFill>
                <a:latin typeface="Arial"/>
                <a:cs typeface="Futura Medium" pitchFamily="34"/>
              </a:rPr>
              <a:t>Multi-proxy and multi-scalar analysis needs Big data but not necessarily heavy costs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595959"/>
              </a:solidFill>
              <a:uFillTx/>
              <a:latin typeface="Arial"/>
              <a:cs typeface="Futura Medium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>
                <a:solidFill>
                  <a:srgbClr val="595959"/>
                </a:solidFill>
                <a:latin typeface="Arial"/>
                <a:cs typeface="Futura Medium" pitchFamily="34"/>
              </a:rPr>
              <a:t>Next steps will be the realization of complex predictive maps, settlements patterns analysis for the whole corpus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595959"/>
              </a:solidFill>
              <a:uFillTx/>
              <a:latin typeface="Arial"/>
              <a:cs typeface="Futura Medium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595959"/>
              </a:solidFill>
              <a:uFillTx/>
              <a:latin typeface="Arial"/>
              <a:cs typeface="Futura Medium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1E37"/>
              </a:buClr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595959"/>
              </a:solidFill>
              <a:uFillTx/>
              <a:latin typeface="Arial"/>
              <a:cs typeface="Futura Medium" pitchFamily="34"/>
            </a:endParaRPr>
          </a:p>
        </p:txBody>
      </p:sp>
      <p:sp>
        <p:nvSpPr>
          <p:cNvPr id="10" name="ZoneTexte 31">
            <a:extLst>
              <a:ext uri="{FF2B5EF4-FFF2-40B4-BE49-F238E27FC236}">
                <a16:creationId xmlns:a16="http://schemas.microsoft.com/office/drawing/2014/main" id="{CB8B0E1F-20CD-ADDE-83E5-8FF74547B218}"/>
              </a:ext>
            </a:extLst>
          </p:cNvPr>
          <p:cNvSpPr txBox="1"/>
          <p:nvPr/>
        </p:nvSpPr>
        <p:spPr>
          <a:xfrm>
            <a:off x="760685" y="3813888"/>
            <a:ext cx="7622628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rgbClr val="B4A069"/>
                </a:solidFill>
                <a:latin typeface="Arial"/>
                <a:cs typeface="Arial"/>
              </a:rPr>
              <a:t>Based on new methodology and later archaeological interpretation we are able to defines </a:t>
            </a:r>
            <a:r>
              <a:rPr lang="en-GB" b="1" i="0" u="none" strike="noStrike" kern="1200" cap="none" spc="0" baseline="0" dirty="0" err="1">
                <a:solidFill>
                  <a:srgbClr val="B4A069"/>
                </a:solidFill>
                <a:uFillTx/>
                <a:latin typeface="Arial"/>
                <a:cs typeface="Arial"/>
              </a:rPr>
              <a:t>ResourceCultures</a:t>
            </a:r>
            <a:r>
              <a:rPr lang="en-GB" b="1" i="0" u="none" strike="noStrike" kern="1200" cap="none" spc="0" baseline="0" dirty="0">
                <a:solidFill>
                  <a:srgbClr val="B4A069"/>
                </a:solidFill>
                <a:uFillTx/>
                <a:latin typeface="Arial"/>
                <a:cs typeface="Arial"/>
              </a:rPr>
              <a:t> in link with the settlement patterns and resources uses</a:t>
            </a:r>
          </a:p>
        </p:txBody>
      </p:sp>
      <p:sp>
        <p:nvSpPr>
          <p:cNvPr id="12" name="ZoneTexte 26">
            <a:extLst>
              <a:ext uri="{FF2B5EF4-FFF2-40B4-BE49-F238E27FC236}">
                <a16:creationId xmlns:a16="http://schemas.microsoft.com/office/drawing/2014/main" id="{44D350C0-9231-F65B-E579-8A4BDC1A7FFD}"/>
              </a:ext>
            </a:extLst>
          </p:cNvPr>
          <p:cNvSpPr txBox="1"/>
          <p:nvPr/>
        </p:nvSpPr>
        <p:spPr>
          <a:xfrm>
            <a:off x="1944696" y="533075"/>
            <a:ext cx="2047881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Materials &amp; Methods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18303341-AF14-6D81-9674-0F3F2A5CD4E9}"/>
              </a:ext>
            </a:extLst>
          </p:cNvPr>
          <p:cNvSpPr txBox="1"/>
          <p:nvPr/>
        </p:nvSpPr>
        <p:spPr>
          <a:xfrm>
            <a:off x="216715" y="540000"/>
            <a:ext cx="158701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ZoneTexte 27">
            <a:extLst>
              <a:ext uri="{FF2B5EF4-FFF2-40B4-BE49-F238E27FC236}">
                <a16:creationId xmlns:a16="http://schemas.microsoft.com/office/drawing/2014/main" id="{D40A12FA-9E19-1898-4439-3842069961EA}"/>
              </a:ext>
            </a:extLst>
          </p:cNvPr>
          <p:cNvSpPr txBox="1"/>
          <p:nvPr/>
        </p:nvSpPr>
        <p:spPr>
          <a:xfrm>
            <a:off x="4296499" y="518607"/>
            <a:ext cx="12489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/>
                <a:cs typeface="Arial"/>
              </a:rPr>
              <a:t>Results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F763D3C6-3EEE-C14E-9571-6513FDC5B640}"/>
              </a:ext>
            </a:extLst>
          </p:cNvPr>
          <p:cNvSpPr txBox="1"/>
          <p:nvPr/>
        </p:nvSpPr>
        <p:spPr>
          <a:xfrm>
            <a:off x="6015366" y="509142"/>
            <a:ext cx="118393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Discussion</a:t>
            </a:r>
          </a:p>
        </p:txBody>
      </p:sp>
      <p:sp>
        <p:nvSpPr>
          <p:cNvPr id="17" name="ZoneTexte 29">
            <a:extLst>
              <a:ext uri="{FF2B5EF4-FFF2-40B4-BE49-F238E27FC236}">
                <a16:creationId xmlns:a16="http://schemas.microsoft.com/office/drawing/2014/main" id="{FE38140A-46B4-A874-C46D-5FF11FD53A17}"/>
              </a:ext>
            </a:extLst>
          </p:cNvPr>
          <p:cNvSpPr txBox="1"/>
          <p:nvPr/>
        </p:nvSpPr>
        <p:spPr>
          <a:xfrm>
            <a:off x="7772555" y="509141"/>
            <a:ext cx="14862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6584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ABA62E3-D799-56BF-E51C-6A4483025526}"/>
              </a:ext>
            </a:extLst>
          </p:cNvPr>
          <p:cNvSpPr txBox="1"/>
          <p:nvPr/>
        </p:nvSpPr>
        <p:spPr>
          <a:xfrm>
            <a:off x="2587488" y="2482308"/>
            <a:ext cx="704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Thank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your</a:t>
            </a:r>
            <a:r>
              <a:rPr lang="fr-FR" b="1" dirty="0">
                <a:solidFill>
                  <a:schemeClr val="bg1"/>
                </a:solidFill>
              </a:rPr>
              <a:t> attention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B6AFBE-DF5F-0C71-18D2-F50FB18DF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32" y="4297196"/>
            <a:ext cx="2163273" cy="7397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EDFEBB-09D7-99C6-967F-5243E82A7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00" y="193972"/>
            <a:ext cx="1600312" cy="240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0BE3913-F17F-42ED-76F7-30AC5F918149}"/>
              </a:ext>
            </a:extLst>
          </p:cNvPr>
          <p:cNvSpPr txBox="1"/>
          <p:nvPr/>
        </p:nvSpPr>
        <p:spPr>
          <a:xfrm>
            <a:off x="312825" y="4405441"/>
            <a:ext cx="398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mathias.bellat@uni-tuebingen.de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78CFAE-970E-DED2-3B45-E07D63C91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06" y="2882276"/>
            <a:ext cx="1240100" cy="12401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B4A06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568791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eit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nenseit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__PPT Vorlage UT_April 2021.pptx" id="{75B670DA-CE19-4ED1-9B8D-CAD77A729605}" vid="{7B7CC7F7-8468-47FC-B069-45D8151ED331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16-9__PPT_Vorlage_UT_April_2021</Template>
  <TotalTime>0</TotalTime>
  <Words>535</Words>
  <Application>Microsoft Office PowerPoint</Application>
  <PresentationFormat>Affichage à l'écran (16:9)</PresentationFormat>
  <Paragraphs>95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OpenSans</vt:lpstr>
      <vt:lpstr>Wingdings</vt:lpstr>
      <vt:lpstr>Titelseite Master</vt:lpstr>
      <vt:lpstr>Innenseite Master</vt:lpstr>
      <vt:lpstr>Blank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Mathias Bellat</dc:creator>
  <cp:lastModifiedBy>Reviewer 1</cp:lastModifiedBy>
  <cp:revision>17</cp:revision>
  <cp:lastPrinted>2018-07-25T08:04:44Z</cp:lastPrinted>
  <dcterms:created xsi:type="dcterms:W3CDTF">2022-04-19T08:39:38Z</dcterms:created>
  <dcterms:modified xsi:type="dcterms:W3CDTF">2022-05-25T16:23:26Z</dcterms:modified>
</cp:coreProperties>
</file>