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82" r:id="rId14"/>
    <p:sldId id="281" r:id="rId15"/>
    <p:sldId id="283" r:id="rId16"/>
    <p:sldId id="284" r:id="rId17"/>
    <p:sldId id="286" r:id="rId18"/>
    <p:sldId id="285" r:id="rId19"/>
    <p:sldId id="28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2" autoAdjust="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2589F-2B41-4ADE-AB24-396CA3C780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0EE4A0-472F-40AF-AFE3-27A4E10729ED}">
      <dgm:prSet phldrT="[文本]"/>
      <dgm:spPr/>
      <dgm:t>
        <a:bodyPr/>
        <a:lstStyle/>
        <a:p>
          <a:r>
            <a: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D005A-B298-4A5B-A246-21D4B7CBE35E}" type="par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8F59E1C8-D2B5-4E9C-BBD2-2744581A20E0}" type="sib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21E6D2CD-05E7-47E9-99DC-F6A0EA44A0AA}">
      <dgm:prSet phldrT="[文本]"/>
      <dgm:spPr/>
      <dgm:t>
        <a:bodyPr/>
        <a:lstStyle/>
        <a:p>
          <a:r>
            <a: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dirty="0"/>
        </a:p>
      </dgm:t>
    </dgm:pt>
    <dgm:pt modelId="{2956DFFA-BB0B-4C07-9087-F7F854B1471F}" type="par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470F19DC-8EF7-4BA1-B44A-1851519ACEA3}" type="sib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B00ACDF8-6822-49D7-B36D-22203C22A2CE}">
      <dgm:prSet phldrT="[文本]"/>
      <dgm:spPr/>
      <dgm:t>
        <a:bodyPr/>
        <a:lstStyle/>
        <a:p>
          <a:r>
            <a: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dirty="0"/>
        </a:p>
      </dgm:t>
    </dgm:pt>
    <dgm:pt modelId="{9136657C-3BD8-47FE-9D07-81AEFEBCED1A}" type="par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4EDA4260-6ADA-4D46-859B-999F0E499338}" type="sib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F86F4FF4-DAF9-4FA4-A9F4-75DCBA4F00C7}">
      <dgm:prSet phldrT="[文本]"/>
      <dgm:spPr/>
      <dgm:t>
        <a:bodyPr/>
        <a:lstStyle/>
        <a:p>
          <a:r>
            <a: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760CE-AD73-4B1F-874C-3E848AF0C867}" type="par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9AFC03AF-4509-477C-8DC7-C7B04890A432}" type="sib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7E5CA61F-DF41-4508-8C89-ECED2436FC4C}" type="pres">
      <dgm:prSet presAssocID="{E4B2589F-2B41-4ADE-AB24-396CA3C780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ACA4D70-5425-413E-8DB7-607B7175EDEE}" type="pres">
      <dgm:prSet presAssocID="{E4B2589F-2B41-4ADE-AB24-396CA3C7801C}" presName="Name1" presStyleCnt="0"/>
      <dgm:spPr/>
    </dgm:pt>
    <dgm:pt modelId="{EF73B926-4FC5-4B40-BD1A-88E1C43F495F}" type="pres">
      <dgm:prSet presAssocID="{E4B2589F-2B41-4ADE-AB24-396CA3C7801C}" presName="cycle" presStyleCnt="0"/>
      <dgm:spPr/>
    </dgm:pt>
    <dgm:pt modelId="{4C0C4D7A-28B6-4D0C-BE92-1CBAC5685AFE}" type="pres">
      <dgm:prSet presAssocID="{E4B2589F-2B41-4ADE-AB24-396CA3C7801C}" presName="srcNode" presStyleLbl="node1" presStyleIdx="0" presStyleCnt="4"/>
      <dgm:spPr/>
    </dgm:pt>
    <dgm:pt modelId="{FD081256-C74C-4048-B1A9-D022F9EAB4B9}" type="pres">
      <dgm:prSet presAssocID="{E4B2589F-2B41-4ADE-AB24-396CA3C7801C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E8D7848-2259-4556-A94E-0DB3A9751BAD}" type="pres">
      <dgm:prSet presAssocID="{E4B2589F-2B41-4ADE-AB24-396CA3C7801C}" presName="extraNode" presStyleLbl="node1" presStyleIdx="0" presStyleCnt="4"/>
      <dgm:spPr/>
    </dgm:pt>
    <dgm:pt modelId="{BDB31E29-793D-44C5-89E0-009D99D4A99C}" type="pres">
      <dgm:prSet presAssocID="{E4B2589F-2B41-4ADE-AB24-396CA3C7801C}" presName="dstNode" presStyleLbl="node1" presStyleIdx="0" presStyleCnt="4"/>
      <dgm:spPr/>
    </dgm:pt>
    <dgm:pt modelId="{3AE5FCF9-7DFE-40BF-84C6-67B8C27392D3}" type="pres">
      <dgm:prSet presAssocID="{3A0EE4A0-472F-40AF-AFE3-27A4E10729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EAAED5-247E-4350-8F3C-270443861707}" type="pres">
      <dgm:prSet presAssocID="{3A0EE4A0-472F-40AF-AFE3-27A4E10729ED}" presName="accent_1" presStyleCnt="0"/>
      <dgm:spPr/>
    </dgm:pt>
    <dgm:pt modelId="{65AFA52E-74E5-4B46-8998-2B6A7F4A140D}" type="pres">
      <dgm:prSet presAssocID="{3A0EE4A0-472F-40AF-AFE3-27A4E10729ED}" presName="accentRepeatNode" presStyleLbl="solidFgAcc1" presStyleIdx="0" presStyleCnt="4"/>
      <dgm:spPr/>
    </dgm:pt>
    <dgm:pt modelId="{222A1EC5-1AC3-4990-BA5E-D02EDB0AFC93}" type="pres">
      <dgm:prSet presAssocID="{21E6D2CD-05E7-47E9-99DC-F6A0EA44A0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B083C-AA76-462F-A787-2A4001CFE533}" type="pres">
      <dgm:prSet presAssocID="{21E6D2CD-05E7-47E9-99DC-F6A0EA44A0AA}" presName="accent_2" presStyleCnt="0"/>
      <dgm:spPr/>
    </dgm:pt>
    <dgm:pt modelId="{BB1B1C48-613F-457D-8924-DA4D854B91A3}" type="pres">
      <dgm:prSet presAssocID="{21E6D2CD-05E7-47E9-99DC-F6A0EA44A0AA}" presName="accentRepeatNode" presStyleLbl="solidFgAcc1" presStyleIdx="1" presStyleCnt="4"/>
      <dgm:spPr/>
    </dgm:pt>
    <dgm:pt modelId="{4CB69425-38A6-4189-A24A-9FC7A179FE7D}" type="pres">
      <dgm:prSet presAssocID="{B00ACDF8-6822-49D7-B36D-22203C22A2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E88CE1-39A3-4E0F-9DF8-6E973E866972}" type="pres">
      <dgm:prSet presAssocID="{B00ACDF8-6822-49D7-B36D-22203C22A2CE}" presName="accent_3" presStyleCnt="0"/>
      <dgm:spPr/>
    </dgm:pt>
    <dgm:pt modelId="{7F14D959-E8A2-490A-8956-8667D1DD06B4}" type="pres">
      <dgm:prSet presAssocID="{B00ACDF8-6822-49D7-B36D-22203C22A2CE}" presName="accentRepeatNode" presStyleLbl="solidFgAcc1" presStyleIdx="2" presStyleCnt="4"/>
      <dgm:spPr/>
    </dgm:pt>
    <dgm:pt modelId="{41A77946-6162-4E99-9DEC-B0340B539C2D}" type="pres">
      <dgm:prSet presAssocID="{F86F4FF4-DAF9-4FA4-A9F4-75DCBA4F00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B77424-1C0B-48D5-8AF3-59BFD02F5104}" type="pres">
      <dgm:prSet presAssocID="{F86F4FF4-DAF9-4FA4-A9F4-75DCBA4F00C7}" presName="accent_4" presStyleCnt="0"/>
      <dgm:spPr/>
    </dgm:pt>
    <dgm:pt modelId="{DD094705-EFBB-48C5-8C18-54300FA42CEA}" type="pres">
      <dgm:prSet presAssocID="{F86F4FF4-DAF9-4FA4-A9F4-75DCBA4F00C7}" presName="accentRepeatNode" presStyleLbl="solidFgAcc1" presStyleIdx="3" presStyleCnt="4"/>
      <dgm:spPr/>
    </dgm:pt>
  </dgm:ptLst>
  <dgm:cxnLst>
    <dgm:cxn modelId="{43368ED9-16F4-42DC-BD04-08FE11636823}" type="presOf" srcId="{B00ACDF8-6822-49D7-B36D-22203C22A2CE}" destId="{4CB69425-38A6-4189-A24A-9FC7A179FE7D}" srcOrd="0" destOrd="0" presId="urn:microsoft.com/office/officeart/2008/layout/VerticalCurvedList"/>
    <dgm:cxn modelId="{01A44C41-88A9-48D7-9E31-25A7D57B6C77}" type="presOf" srcId="{E4B2589F-2B41-4ADE-AB24-396CA3C7801C}" destId="{7E5CA61F-DF41-4508-8C89-ECED2436FC4C}" srcOrd="0" destOrd="0" presId="urn:microsoft.com/office/officeart/2008/layout/VerticalCurvedList"/>
    <dgm:cxn modelId="{6517557A-A5D3-4D10-8152-A7C1B9CB89C3}" type="presOf" srcId="{3A0EE4A0-472F-40AF-AFE3-27A4E10729ED}" destId="{3AE5FCF9-7DFE-40BF-84C6-67B8C27392D3}" srcOrd="0" destOrd="0" presId="urn:microsoft.com/office/officeart/2008/layout/VerticalCurvedList"/>
    <dgm:cxn modelId="{C656374C-A641-4CB4-8DED-627B008DCF81}" srcId="{E4B2589F-2B41-4ADE-AB24-396CA3C7801C}" destId="{21E6D2CD-05E7-47E9-99DC-F6A0EA44A0AA}" srcOrd="1" destOrd="0" parTransId="{2956DFFA-BB0B-4C07-9087-F7F854B1471F}" sibTransId="{470F19DC-8EF7-4BA1-B44A-1851519ACEA3}"/>
    <dgm:cxn modelId="{85BDD1E6-0010-42AC-8A51-85A8DD3A710B}" srcId="{E4B2589F-2B41-4ADE-AB24-396CA3C7801C}" destId="{B00ACDF8-6822-49D7-B36D-22203C22A2CE}" srcOrd="2" destOrd="0" parTransId="{9136657C-3BD8-47FE-9D07-81AEFEBCED1A}" sibTransId="{4EDA4260-6ADA-4D46-859B-999F0E499338}"/>
    <dgm:cxn modelId="{D06D18E3-FB61-4A9C-8B85-716392600951}" type="presOf" srcId="{21E6D2CD-05E7-47E9-99DC-F6A0EA44A0AA}" destId="{222A1EC5-1AC3-4990-BA5E-D02EDB0AFC93}" srcOrd="0" destOrd="0" presId="urn:microsoft.com/office/officeart/2008/layout/VerticalCurvedList"/>
    <dgm:cxn modelId="{0C82FDA1-4A36-48FB-BCEF-6835D120E120}" srcId="{E4B2589F-2B41-4ADE-AB24-396CA3C7801C}" destId="{F86F4FF4-DAF9-4FA4-A9F4-75DCBA4F00C7}" srcOrd="3" destOrd="0" parTransId="{09D760CE-AD73-4B1F-874C-3E848AF0C867}" sibTransId="{9AFC03AF-4509-477C-8DC7-C7B04890A432}"/>
    <dgm:cxn modelId="{7F0B894F-EEDB-4D5C-B5D6-9CB99498CE47}" type="presOf" srcId="{F86F4FF4-DAF9-4FA4-A9F4-75DCBA4F00C7}" destId="{41A77946-6162-4E99-9DEC-B0340B539C2D}" srcOrd="0" destOrd="0" presId="urn:microsoft.com/office/officeart/2008/layout/VerticalCurvedList"/>
    <dgm:cxn modelId="{F799F582-C6F9-4C46-90A4-299D24873CEE}" srcId="{E4B2589F-2B41-4ADE-AB24-396CA3C7801C}" destId="{3A0EE4A0-472F-40AF-AFE3-27A4E10729ED}" srcOrd="0" destOrd="0" parTransId="{918D005A-B298-4A5B-A246-21D4B7CBE35E}" sibTransId="{8F59E1C8-D2B5-4E9C-BBD2-2744581A20E0}"/>
    <dgm:cxn modelId="{1ED51195-1FC2-4797-9CEE-DCAF9106A120}" type="presOf" srcId="{8F59E1C8-D2B5-4E9C-BBD2-2744581A20E0}" destId="{FD081256-C74C-4048-B1A9-D022F9EAB4B9}" srcOrd="0" destOrd="0" presId="urn:microsoft.com/office/officeart/2008/layout/VerticalCurvedList"/>
    <dgm:cxn modelId="{33D0F709-146A-4B84-92A1-8B39B4F6E755}" type="presParOf" srcId="{7E5CA61F-DF41-4508-8C89-ECED2436FC4C}" destId="{CACA4D70-5425-413E-8DB7-607B7175EDEE}" srcOrd="0" destOrd="0" presId="urn:microsoft.com/office/officeart/2008/layout/VerticalCurvedList"/>
    <dgm:cxn modelId="{ADD7781D-7EEA-4AC6-9503-FBD50BAF8DA9}" type="presParOf" srcId="{CACA4D70-5425-413E-8DB7-607B7175EDEE}" destId="{EF73B926-4FC5-4B40-BD1A-88E1C43F495F}" srcOrd="0" destOrd="0" presId="urn:microsoft.com/office/officeart/2008/layout/VerticalCurvedList"/>
    <dgm:cxn modelId="{88D8E107-A5AD-45E6-B8F1-39B516019A68}" type="presParOf" srcId="{EF73B926-4FC5-4B40-BD1A-88E1C43F495F}" destId="{4C0C4D7A-28B6-4D0C-BE92-1CBAC5685AFE}" srcOrd="0" destOrd="0" presId="urn:microsoft.com/office/officeart/2008/layout/VerticalCurvedList"/>
    <dgm:cxn modelId="{7F78ECEC-CBFF-4C0B-802B-4426E1EB09BE}" type="presParOf" srcId="{EF73B926-4FC5-4B40-BD1A-88E1C43F495F}" destId="{FD081256-C74C-4048-B1A9-D022F9EAB4B9}" srcOrd="1" destOrd="0" presId="urn:microsoft.com/office/officeart/2008/layout/VerticalCurvedList"/>
    <dgm:cxn modelId="{D5131505-61BE-4156-832B-25B1B34D9030}" type="presParOf" srcId="{EF73B926-4FC5-4B40-BD1A-88E1C43F495F}" destId="{5E8D7848-2259-4556-A94E-0DB3A9751BAD}" srcOrd="2" destOrd="0" presId="urn:microsoft.com/office/officeart/2008/layout/VerticalCurvedList"/>
    <dgm:cxn modelId="{A3EE48A5-8038-4859-AB1A-D22CA2D30F47}" type="presParOf" srcId="{EF73B926-4FC5-4B40-BD1A-88E1C43F495F}" destId="{BDB31E29-793D-44C5-89E0-009D99D4A99C}" srcOrd="3" destOrd="0" presId="urn:microsoft.com/office/officeart/2008/layout/VerticalCurvedList"/>
    <dgm:cxn modelId="{EF575238-20CB-4698-A531-F366D57F6D11}" type="presParOf" srcId="{CACA4D70-5425-413E-8DB7-607B7175EDEE}" destId="{3AE5FCF9-7DFE-40BF-84C6-67B8C27392D3}" srcOrd="1" destOrd="0" presId="urn:microsoft.com/office/officeart/2008/layout/VerticalCurvedList"/>
    <dgm:cxn modelId="{F951D729-513B-4B4F-9AAF-FEC6BC3E9580}" type="presParOf" srcId="{CACA4D70-5425-413E-8DB7-607B7175EDEE}" destId="{79EAAED5-247E-4350-8F3C-270443861707}" srcOrd="2" destOrd="0" presId="urn:microsoft.com/office/officeart/2008/layout/VerticalCurvedList"/>
    <dgm:cxn modelId="{576ED3E7-B8AD-47EF-8EB3-C3E7D45B0F29}" type="presParOf" srcId="{79EAAED5-247E-4350-8F3C-270443861707}" destId="{65AFA52E-74E5-4B46-8998-2B6A7F4A140D}" srcOrd="0" destOrd="0" presId="urn:microsoft.com/office/officeart/2008/layout/VerticalCurvedList"/>
    <dgm:cxn modelId="{96901EF7-6D29-455D-8C78-A82F719A9A27}" type="presParOf" srcId="{CACA4D70-5425-413E-8DB7-607B7175EDEE}" destId="{222A1EC5-1AC3-4990-BA5E-D02EDB0AFC93}" srcOrd="3" destOrd="0" presId="urn:microsoft.com/office/officeart/2008/layout/VerticalCurvedList"/>
    <dgm:cxn modelId="{2F8AEEF0-6E62-4E5F-BE24-B4A34C05BCA3}" type="presParOf" srcId="{CACA4D70-5425-413E-8DB7-607B7175EDEE}" destId="{A56B083C-AA76-462F-A787-2A4001CFE533}" srcOrd="4" destOrd="0" presId="urn:microsoft.com/office/officeart/2008/layout/VerticalCurvedList"/>
    <dgm:cxn modelId="{F328FBEA-E4DE-4D4B-ACCC-D52FD8F38103}" type="presParOf" srcId="{A56B083C-AA76-462F-A787-2A4001CFE533}" destId="{BB1B1C48-613F-457D-8924-DA4D854B91A3}" srcOrd="0" destOrd="0" presId="urn:microsoft.com/office/officeart/2008/layout/VerticalCurvedList"/>
    <dgm:cxn modelId="{0C365333-8B18-436B-BA53-AAA81C4982E7}" type="presParOf" srcId="{CACA4D70-5425-413E-8DB7-607B7175EDEE}" destId="{4CB69425-38A6-4189-A24A-9FC7A179FE7D}" srcOrd="5" destOrd="0" presId="urn:microsoft.com/office/officeart/2008/layout/VerticalCurvedList"/>
    <dgm:cxn modelId="{8A97104A-C596-4E48-B240-122BE1BF3A20}" type="presParOf" srcId="{CACA4D70-5425-413E-8DB7-607B7175EDEE}" destId="{D2E88CE1-39A3-4E0F-9DF8-6E973E866972}" srcOrd="6" destOrd="0" presId="urn:microsoft.com/office/officeart/2008/layout/VerticalCurvedList"/>
    <dgm:cxn modelId="{CFF6BC13-D438-40E5-97A9-9BB35274ABB2}" type="presParOf" srcId="{D2E88CE1-39A3-4E0F-9DF8-6E973E866972}" destId="{7F14D959-E8A2-490A-8956-8667D1DD06B4}" srcOrd="0" destOrd="0" presId="urn:microsoft.com/office/officeart/2008/layout/VerticalCurvedList"/>
    <dgm:cxn modelId="{1B14AEC7-077B-4BC6-A36C-EE4803878EDD}" type="presParOf" srcId="{CACA4D70-5425-413E-8DB7-607B7175EDEE}" destId="{41A77946-6162-4E99-9DEC-B0340B539C2D}" srcOrd="7" destOrd="0" presId="urn:microsoft.com/office/officeart/2008/layout/VerticalCurvedList"/>
    <dgm:cxn modelId="{7F4DF02C-4942-4235-BF0D-F29E7937D3F8}" type="presParOf" srcId="{CACA4D70-5425-413E-8DB7-607B7175EDEE}" destId="{4AB77424-1C0B-48D5-8AF3-59BFD02F5104}" srcOrd="8" destOrd="0" presId="urn:microsoft.com/office/officeart/2008/layout/VerticalCurvedList"/>
    <dgm:cxn modelId="{2CA00222-B4E5-4B4A-927A-F7D4FEA18A1A}" type="presParOf" srcId="{4AB77424-1C0B-48D5-8AF3-59BFD02F5104}" destId="{DD094705-EFBB-48C5-8C18-54300FA42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2589F-2B41-4ADE-AB24-396CA3C780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0EE4A0-472F-40AF-AFE3-27A4E10729ED}">
      <dgm:prSet phldrT="[文本]"/>
      <dgm:spPr/>
      <dgm:t>
        <a:bodyPr/>
        <a:lstStyle/>
        <a:p>
          <a:r>
            <a: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D005A-B298-4A5B-A246-21D4B7CBE35E}" type="par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8F59E1C8-D2B5-4E9C-BBD2-2744581A20E0}" type="sib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21E6D2CD-05E7-47E9-99DC-F6A0EA44A0A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dirty="0">
            <a:solidFill>
              <a:srgbClr val="FF0000"/>
            </a:solidFill>
          </a:endParaRPr>
        </a:p>
      </dgm:t>
    </dgm:pt>
    <dgm:pt modelId="{2956DFFA-BB0B-4C07-9087-F7F854B1471F}" type="par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470F19DC-8EF7-4BA1-B44A-1851519ACEA3}" type="sib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B00ACDF8-6822-49D7-B36D-22203C22A2CE}">
      <dgm:prSet phldrT="[文本]"/>
      <dgm:spPr/>
      <dgm:t>
        <a:bodyPr/>
        <a:lstStyle/>
        <a:p>
          <a:r>
            <a: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dirty="0"/>
        </a:p>
      </dgm:t>
    </dgm:pt>
    <dgm:pt modelId="{9136657C-3BD8-47FE-9D07-81AEFEBCED1A}" type="par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4EDA4260-6ADA-4D46-859B-999F0E499338}" type="sib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F86F4FF4-DAF9-4FA4-A9F4-75DCBA4F00C7}">
      <dgm:prSet phldrT="[文本]"/>
      <dgm:spPr/>
      <dgm:t>
        <a:bodyPr/>
        <a:lstStyle/>
        <a:p>
          <a:r>
            <a: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760CE-AD73-4B1F-874C-3E848AF0C867}" type="par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9AFC03AF-4509-477C-8DC7-C7B04890A432}" type="sib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7E5CA61F-DF41-4508-8C89-ECED2436FC4C}" type="pres">
      <dgm:prSet presAssocID="{E4B2589F-2B41-4ADE-AB24-396CA3C780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ACA4D70-5425-413E-8DB7-607B7175EDEE}" type="pres">
      <dgm:prSet presAssocID="{E4B2589F-2B41-4ADE-AB24-396CA3C7801C}" presName="Name1" presStyleCnt="0"/>
      <dgm:spPr/>
    </dgm:pt>
    <dgm:pt modelId="{EF73B926-4FC5-4B40-BD1A-88E1C43F495F}" type="pres">
      <dgm:prSet presAssocID="{E4B2589F-2B41-4ADE-AB24-396CA3C7801C}" presName="cycle" presStyleCnt="0"/>
      <dgm:spPr/>
    </dgm:pt>
    <dgm:pt modelId="{4C0C4D7A-28B6-4D0C-BE92-1CBAC5685AFE}" type="pres">
      <dgm:prSet presAssocID="{E4B2589F-2B41-4ADE-AB24-396CA3C7801C}" presName="srcNode" presStyleLbl="node1" presStyleIdx="0" presStyleCnt="4"/>
      <dgm:spPr/>
    </dgm:pt>
    <dgm:pt modelId="{FD081256-C74C-4048-B1A9-D022F9EAB4B9}" type="pres">
      <dgm:prSet presAssocID="{E4B2589F-2B41-4ADE-AB24-396CA3C7801C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E8D7848-2259-4556-A94E-0DB3A9751BAD}" type="pres">
      <dgm:prSet presAssocID="{E4B2589F-2B41-4ADE-AB24-396CA3C7801C}" presName="extraNode" presStyleLbl="node1" presStyleIdx="0" presStyleCnt="4"/>
      <dgm:spPr/>
    </dgm:pt>
    <dgm:pt modelId="{BDB31E29-793D-44C5-89E0-009D99D4A99C}" type="pres">
      <dgm:prSet presAssocID="{E4B2589F-2B41-4ADE-AB24-396CA3C7801C}" presName="dstNode" presStyleLbl="node1" presStyleIdx="0" presStyleCnt="4"/>
      <dgm:spPr/>
    </dgm:pt>
    <dgm:pt modelId="{3AE5FCF9-7DFE-40BF-84C6-67B8C27392D3}" type="pres">
      <dgm:prSet presAssocID="{3A0EE4A0-472F-40AF-AFE3-27A4E10729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EAAED5-247E-4350-8F3C-270443861707}" type="pres">
      <dgm:prSet presAssocID="{3A0EE4A0-472F-40AF-AFE3-27A4E10729ED}" presName="accent_1" presStyleCnt="0"/>
      <dgm:spPr/>
    </dgm:pt>
    <dgm:pt modelId="{65AFA52E-74E5-4B46-8998-2B6A7F4A140D}" type="pres">
      <dgm:prSet presAssocID="{3A0EE4A0-472F-40AF-AFE3-27A4E10729ED}" presName="accentRepeatNode" presStyleLbl="solidFgAcc1" presStyleIdx="0" presStyleCnt="4"/>
      <dgm:spPr/>
    </dgm:pt>
    <dgm:pt modelId="{222A1EC5-1AC3-4990-BA5E-D02EDB0AFC93}" type="pres">
      <dgm:prSet presAssocID="{21E6D2CD-05E7-47E9-99DC-F6A0EA44A0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B083C-AA76-462F-A787-2A4001CFE533}" type="pres">
      <dgm:prSet presAssocID="{21E6D2CD-05E7-47E9-99DC-F6A0EA44A0AA}" presName="accent_2" presStyleCnt="0"/>
      <dgm:spPr/>
    </dgm:pt>
    <dgm:pt modelId="{BB1B1C48-613F-457D-8924-DA4D854B91A3}" type="pres">
      <dgm:prSet presAssocID="{21E6D2CD-05E7-47E9-99DC-F6A0EA44A0AA}" presName="accentRepeatNode" presStyleLbl="solidFgAcc1" presStyleIdx="1" presStyleCnt="4"/>
      <dgm:spPr/>
    </dgm:pt>
    <dgm:pt modelId="{4CB69425-38A6-4189-A24A-9FC7A179FE7D}" type="pres">
      <dgm:prSet presAssocID="{B00ACDF8-6822-49D7-B36D-22203C22A2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E88CE1-39A3-4E0F-9DF8-6E973E866972}" type="pres">
      <dgm:prSet presAssocID="{B00ACDF8-6822-49D7-B36D-22203C22A2CE}" presName="accent_3" presStyleCnt="0"/>
      <dgm:spPr/>
    </dgm:pt>
    <dgm:pt modelId="{7F14D959-E8A2-490A-8956-8667D1DD06B4}" type="pres">
      <dgm:prSet presAssocID="{B00ACDF8-6822-49D7-B36D-22203C22A2CE}" presName="accentRepeatNode" presStyleLbl="solidFgAcc1" presStyleIdx="2" presStyleCnt="4"/>
      <dgm:spPr/>
    </dgm:pt>
    <dgm:pt modelId="{41A77946-6162-4E99-9DEC-B0340B539C2D}" type="pres">
      <dgm:prSet presAssocID="{F86F4FF4-DAF9-4FA4-A9F4-75DCBA4F00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B77424-1C0B-48D5-8AF3-59BFD02F5104}" type="pres">
      <dgm:prSet presAssocID="{F86F4FF4-DAF9-4FA4-A9F4-75DCBA4F00C7}" presName="accent_4" presStyleCnt="0"/>
      <dgm:spPr/>
    </dgm:pt>
    <dgm:pt modelId="{DD094705-EFBB-48C5-8C18-54300FA42CEA}" type="pres">
      <dgm:prSet presAssocID="{F86F4FF4-DAF9-4FA4-A9F4-75DCBA4F00C7}" presName="accentRepeatNode" presStyleLbl="solidFgAcc1" presStyleIdx="3" presStyleCnt="4"/>
      <dgm:spPr/>
    </dgm:pt>
  </dgm:ptLst>
  <dgm:cxnLst>
    <dgm:cxn modelId="{43368ED9-16F4-42DC-BD04-08FE11636823}" type="presOf" srcId="{B00ACDF8-6822-49D7-B36D-22203C22A2CE}" destId="{4CB69425-38A6-4189-A24A-9FC7A179FE7D}" srcOrd="0" destOrd="0" presId="urn:microsoft.com/office/officeart/2008/layout/VerticalCurvedList"/>
    <dgm:cxn modelId="{01A44C41-88A9-48D7-9E31-25A7D57B6C77}" type="presOf" srcId="{E4B2589F-2B41-4ADE-AB24-396CA3C7801C}" destId="{7E5CA61F-DF41-4508-8C89-ECED2436FC4C}" srcOrd="0" destOrd="0" presId="urn:microsoft.com/office/officeart/2008/layout/VerticalCurvedList"/>
    <dgm:cxn modelId="{6517557A-A5D3-4D10-8152-A7C1B9CB89C3}" type="presOf" srcId="{3A0EE4A0-472F-40AF-AFE3-27A4E10729ED}" destId="{3AE5FCF9-7DFE-40BF-84C6-67B8C27392D3}" srcOrd="0" destOrd="0" presId="urn:microsoft.com/office/officeart/2008/layout/VerticalCurvedList"/>
    <dgm:cxn modelId="{C656374C-A641-4CB4-8DED-627B008DCF81}" srcId="{E4B2589F-2B41-4ADE-AB24-396CA3C7801C}" destId="{21E6D2CD-05E7-47E9-99DC-F6A0EA44A0AA}" srcOrd="1" destOrd="0" parTransId="{2956DFFA-BB0B-4C07-9087-F7F854B1471F}" sibTransId="{470F19DC-8EF7-4BA1-B44A-1851519ACEA3}"/>
    <dgm:cxn modelId="{85BDD1E6-0010-42AC-8A51-85A8DD3A710B}" srcId="{E4B2589F-2B41-4ADE-AB24-396CA3C7801C}" destId="{B00ACDF8-6822-49D7-B36D-22203C22A2CE}" srcOrd="2" destOrd="0" parTransId="{9136657C-3BD8-47FE-9D07-81AEFEBCED1A}" sibTransId="{4EDA4260-6ADA-4D46-859B-999F0E499338}"/>
    <dgm:cxn modelId="{D06D18E3-FB61-4A9C-8B85-716392600951}" type="presOf" srcId="{21E6D2CD-05E7-47E9-99DC-F6A0EA44A0AA}" destId="{222A1EC5-1AC3-4990-BA5E-D02EDB0AFC93}" srcOrd="0" destOrd="0" presId="urn:microsoft.com/office/officeart/2008/layout/VerticalCurvedList"/>
    <dgm:cxn modelId="{0C82FDA1-4A36-48FB-BCEF-6835D120E120}" srcId="{E4B2589F-2B41-4ADE-AB24-396CA3C7801C}" destId="{F86F4FF4-DAF9-4FA4-A9F4-75DCBA4F00C7}" srcOrd="3" destOrd="0" parTransId="{09D760CE-AD73-4B1F-874C-3E848AF0C867}" sibTransId="{9AFC03AF-4509-477C-8DC7-C7B04890A432}"/>
    <dgm:cxn modelId="{7F0B894F-EEDB-4D5C-B5D6-9CB99498CE47}" type="presOf" srcId="{F86F4FF4-DAF9-4FA4-A9F4-75DCBA4F00C7}" destId="{41A77946-6162-4E99-9DEC-B0340B539C2D}" srcOrd="0" destOrd="0" presId="urn:microsoft.com/office/officeart/2008/layout/VerticalCurvedList"/>
    <dgm:cxn modelId="{F799F582-C6F9-4C46-90A4-299D24873CEE}" srcId="{E4B2589F-2B41-4ADE-AB24-396CA3C7801C}" destId="{3A0EE4A0-472F-40AF-AFE3-27A4E10729ED}" srcOrd="0" destOrd="0" parTransId="{918D005A-B298-4A5B-A246-21D4B7CBE35E}" sibTransId="{8F59E1C8-D2B5-4E9C-BBD2-2744581A20E0}"/>
    <dgm:cxn modelId="{1ED51195-1FC2-4797-9CEE-DCAF9106A120}" type="presOf" srcId="{8F59E1C8-D2B5-4E9C-BBD2-2744581A20E0}" destId="{FD081256-C74C-4048-B1A9-D022F9EAB4B9}" srcOrd="0" destOrd="0" presId="urn:microsoft.com/office/officeart/2008/layout/VerticalCurvedList"/>
    <dgm:cxn modelId="{33D0F709-146A-4B84-92A1-8B39B4F6E755}" type="presParOf" srcId="{7E5CA61F-DF41-4508-8C89-ECED2436FC4C}" destId="{CACA4D70-5425-413E-8DB7-607B7175EDEE}" srcOrd="0" destOrd="0" presId="urn:microsoft.com/office/officeart/2008/layout/VerticalCurvedList"/>
    <dgm:cxn modelId="{ADD7781D-7EEA-4AC6-9503-FBD50BAF8DA9}" type="presParOf" srcId="{CACA4D70-5425-413E-8DB7-607B7175EDEE}" destId="{EF73B926-4FC5-4B40-BD1A-88E1C43F495F}" srcOrd="0" destOrd="0" presId="urn:microsoft.com/office/officeart/2008/layout/VerticalCurvedList"/>
    <dgm:cxn modelId="{88D8E107-A5AD-45E6-B8F1-39B516019A68}" type="presParOf" srcId="{EF73B926-4FC5-4B40-BD1A-88E1C43F495F}" destId="{4C0C4D7A-28B6-4D0C-BE92-1CBAC5685AFE}" srcOrd="0" destOrd="0" presId="urn:microsoft.com/office/officeart/2008/layout/VerticalCurvedList"/>
    <dgm:cxn modelId="{7F78ECEC-CBFF-4C0B-802B-4426E1EB09BE}" type="presParOf" srcId="{EF73B926-4FC5-4B40-BD1A-88E1C43F495F}" destId="{FD081256-C74C-4048-B1A9-D022F9EAB4B9}" srcOrd="1" destOrd="0" presId="urn:microsoft.com/office/officeart/2008/layout/VerticalCurvedList"/>
    <dgm:cxn modelId="{D5131505-61BE-4156-832B-25B1B34D9030}" type="presParOf" srcId="{EF73B926-4FC5-4B40-BD1A-88E1C43F495F}" destId="{5E8D7848-2259-4556-A94E-0DB3A9751BAD}" srcOrd="2" destOrd="0" presId="urn:microsoft.com/office/officeart/2008/layout/VerticalCurvedList"/>
    <dgm:cxn modelId="{A3EE48A5-8038-4859-AB1A-D22CA2D30F47}" type="presParOf" srcId="{EF73B926-4FC5-4B40-BD1A-88E1C43F495F}" destId="{BDB31E29-793D-44C5-89E0-009D99D4A99C}" srcOrd="3" destOrd="0" presId="urn:microsoft.com/office/officeart/2008/layout/VerticalCurvedList"/>
    <dgm:cxn modelId="{EF575238-20CB-4698-A531-F366D57F6D11}" type="presParOf" srcId="{CACA4D70-5425-413E-8DB7-607B7175EDEE}" destId="{3AE5FCF9-7DFE-40BF-84C6-67B8C27392D3}" srcOrd="1" destOrd="0" presId="urn:microsoft.com/office/officeart/2008/layout/VerticalCurvedList"/>
    <dgm:cxn modelId="{F951D729-513B-4B4F-9AAF-FEC6BC3E9580}" type="presParOf" srcId="{CACA4D70-5425-413E-8DB7-607B7175EDEE}" destId="{79EAAED5-247E-4350-8F3C-270443861707}" srcOrd="2" destOrd="0" presId="urn:microsoft.com/office/officeart/2008/layout/VerticalCurvedList"/>
    <dgm:cxn modelId="{576ED3E7-B8AD-47EF-8EB3-C3E7D45B0F29}" type="presParOf" srcId="{79EAAED5-247E-4350-8F3C-270443861707}" destId="{65AFA52E-74E5-4B46-8998-2B6A7F4A140D}" srcOrd="0" destOrd="0" presId="urn:microsoft.com/office/officeart/2008/layout/VerticalCurvedList"/>
    <dgm:cxn modelId="{96901EF7-6D29-455D-8C78-A82F719A9A27}" type="presParOf" srcId="{CACA4D70-5425-413E-8DB7-607B7175EDEE}" destId="{222A1EC5-1AC3-4990-BA5E-D02EDB0AFC93}" srcOrd="3" destOrd="0" presId="urn:microsoft.com/office/officeart/2008/layout/VerticalCurvedList"/>
    <dgm:cxn modelId="{2F8AEEF0-6E62-4E5F-BE24-B4A34C05BCA3}" type="presParOf" srcId="{CACA4D70-5425-413E-8DB7-607B7175EDEE}" destId="{A56B083C-AA76-462F-A787-2A4001CFE533}" srcOrd="4" destOrd="0" presId="urn:microsoft.com/office/officeart/2008/layout/VerticalCurvedList"/>
    <dgm:cxn modelId="{F328FBEA-E4DE-4D4B-ACCC-D52FD8F38103}" type="presParOf" srcId="{A56B083C-AA76-462F-A787-2A4001CFE533}" destId="{BB1B1C48-613F-457D-8924-DA4D854B91A3}" srcOrd="0" destOrd="0" presId="urn:microsoft.com/office/officeart/2008/layout/VerticalCurvedList"/>
    <dgm:cxn modelId="{0C365333-8B18-436B-BA53-AAA81C4982E7}" type="presParOf" srcId="{CACA4D70-5425-413E-8DB7-607B7175EDEE}" destId="{4CB69425-38A6-4189-A24A-9FC7A179FE7D}" srcOrd="5" destOrd="0" presId="urn:microsoft.com/office/officeart/2008/layout/VerticalCurvedList"/>
    <dgm:cxn modelId="{8A97104A-C596-4E48-B240-122BE1BF3A20}" type="presParOf" srcId="{CACA4D70-5425-413E-8DB7-607B7175EDEE}" destId="{D2E88CE1-39A3-4E0F-9DF8-6E973E866972}" srcOrd="6" destOrd="0" presId="urn:microsoft.com/office/officeart/2008/layout/VerticalCurvedList"/>
    <dgm:cxn modelId="{CFF6BC13-D438-40E5-97A9-9BB35274ABB2}" type="presParOf" srcId="{D2E88CE1-39A3-4E0F-9DF8-6E973E866972}" destId="{7F14D959-E8A2-490A-8956-8667D1DD06B4}" srcOrd="0" destOrd="0" presId="urn:microsoft.com/office/officeart/2008/layout/VerticalCurvedList"/>
    <dgm:cxn modelId="{1B14AEC7-077B-4BC6-A36C-EE4803878EDD}" type="presParOf" srcId="{CACA4D70-5425-413E-8DB7-607B7175EDEE}" destId="{41A77946-6162-4E99-9DEC-B0340B539C2D}" srcOrd="7" destOrd="0" presId="urn:microsoft.com/office/officeart/2008/layout/VerticalCurvedList"/>
    <dgm:cxn modelId="{7F4DF02C-4942-4235-BF0D-F29E7937D3F8}" type="presParOf" srcId="{CACA4D70-5425-413E-8DB7-607B7175EDEE}" destId="{4AB77424-1C0B-48D5-8AF3-59BFD02F5104}" srcOrd="8" destOrd="0" presId="urn:microsoft.com/office/officeart/2008/layout/VerticalCurvedList"/>
    <dgm:cxn modelId="{2CA00222-B4E5-4B4A-927A-F7D4FEA18A1A}" type="presParOf" srcId="{4AB77424-1C0B-48D5-8AF3-59BFD02F5104}" destId="{DD094705-EFBB-48C5-8C18-54300FA42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2589F-2B41-4ADE-AB24-396CA3C780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0EE4A0-472F-40AF-AFE3-27A4E10729ED}">
      <dgm:prSet phldrT="[文本]"/>
      <dgm:spPr/>
      <dgm:t>
        <a:bodyPr/>
        <a:lstStyle/>
        <a:p>
          <a:r>
            <a: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D005A-B298-4A5B-A246-21D4B7CBE35E}" type="par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8F59E1C8-D2B5-4E9C-BBD2-2744581A20E0}" type="sib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21E6D2CD-05E7-47E9-99DC-F6A0EA44A0AA}">
      <dgm:prSet phldrT="[文本]"/>
      <dgm:spPr/>
      <dgm:t>
        <a:bodyPr/>
        <a:lstStyle/>
        <a:p>
          <a:r>
            <a:rPr lang="en-US" altLang="zh-C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dirty="0">
            <a:solidFill>
              <a:schemeClr val="bg1"/>
            </a:solidFill>
          </a:endParaRPr>
        </a:p>
      </dgm:t>
    </dgm:pt>
    <dgm:pt modelId="{2956DFFA-BB0B-4C07-9087-F7F854B1471F}" type="par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470F19DC-8EF7-4BA1-B44A-1851519ACEA3}" type="sib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B00ACDF8-6822-49D7-B36D-22203C22A2C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dirty="0">
            <a:solidFill>
              <a:srgbClr val="FF0000"/>
            </a:solidFill>
          </a:endParaRPr>
        </a:p>
      </dgm:t>
    </dgm:pt>
    <dgm:pt modelId="{9136657C-3BD8-47FE-9D07-81AEFEBCED1A}" type="par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4EDA4260-6ADA-4D46-859B-999F0E499338}" type="sib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F86F4FF4-DAF9-4FA4-A9F4-75DCBA4F00C7}">
      <dgm:prSet phldrT="[文本]"/>
      <dgm:spPr/>
      <dgm:t>
        <a:bodyPr/>
        <a:lstStyle/>
        <a:p>
          <a:r>
            <a: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760CE-AD73-4B1F-874C-3E848AF0C867}" type="par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9AFC03AF-4509-477C-8DC7-C7B04890A432}" type="sib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7E5CA61F-DF41-4508-8C89-ECED2436FC4C}" type="pres">
      <dgm:prSet presAssocID="{E4B2589F-2B41-4ADE-AB24-396CA3C780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ACA4D70-5425-413E-8DB7-607B7175EDEE}" type="pres">
      <dgm:prSet presAssocID="{E4B2589F-2B41-4ADE-AB24-396CA3C7801C}" presName="Name1" presStyleCnt="0"/>
      <dgm:spPr/>
    </dgm:pt>
    <dgm:pt modelId="{EF73B926-4FC5-4B40-BD1A-88E1C43F495F}" type="pres">
      <dgm:prSet presAssocID="{E4B2589F-2B41-4ADE-AB24-396CA3C7801C}" presName="cycle" presStyleCnt="0"/>
      <dgm:spPr/>
    </dgm:pt>
    <dgm:pt modelId="{4C0C4D7A-28B6-4D0C-BE92-1CBAC5685AFE}" type="pres">
      <dgm:prSet presAssocID="{E4B2589F-2B41-4ADE-AB24-396CA3C7801C}" presName="srcNode" presStyleLbl="node1" presStyleIdx="0" presStyleCnt="4"/>
      <dgm:spPr/>
    </dgm:pt>
    <dgm:pt modelId="{FD081256-C74C-4048-B1A9-D022F9EAB4B9}" type="pres">
      <dgm:prSet presAssocID="{E4B2589F-2B41-4ADE-AB24-396CA3C7801C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E8D7848-2259-4556-A94E-0DB3A9751BAD}" type="pres">
      <dgm:prSet presAssocID="{E4B2589F-2B41-4ADE-AB24-396CA3C7801C}" presName="extraNode" presStyleLbl="node1" presStyleIdx="0" presStyleCnt="4"/>
      <dgm:spPr/>
    </dgm:pt>
    <dgm:pt modelId="{BDB31E29-793D-44C5-89E0-009D99D4A99C}" type="pres">
      <dgm:prSet presAssocID="{E4B2589F-2B41-4ADE-AB24-396CA3C7801C}" presName="dstNode" presStyleLbl="node1" presStyleIdx="0" presStyleCnt="4"/>
      <dgm:spPr/>
    </dgm:pt>
    <dgm:pt modelId="{3AE5FCF9-7DFE-40BF-84C6-67B8C27392D3}" type="pres">
      <dgm:prSet presAssocID="{3A0EE4A0-472F-40AF-AFE3-27A4E10729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EAAED5-247E-4350-8F3C-270443861707}" type="pres">
      <dgm:prSet presAssocID="{3A0EE4A0-472F-40AF-AFE3-27A4E10729ED}" presName="accent_1" presStyleCnt="0"/>
      <dgm:spPr/>
    </dgm:pt>
    <dgm:pt modelId="{65AFA52E-74E5-4B46-8998-2B6A7F4A140D}" type="pres">
      <dgm:prSet presAssocID="{3A0EE4A0-472F-40AF-AFE3-27A4E10729ED}" presName="accentRepeatNode" presStyleLbl="solidFgAcc1" presStyleIdx="0" presStyleCnt="4"/>
      <dgm:spPr/>
    </dgm:pt>
    <dgm:pt modelId="{222A1EC5-1AC3-4990-BA5E-D02EDB0AFC93}" type="pres">
      <dgm:prSet presAssocID="{21E6D2CD-05E7-47E9-99DC-F6A0EA44A0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B083C-AA76-462F-A787-2A4001CFE533}" type="pres">
      <dgm:prSet presAssocID="{21E6D2CD-05E7-47E9-99DC-F6A0EA44A0AA}" presName="accent_2" presStyleCnt="0"/>
      <dgm:spPr/>
    </dgm:pt>
    <dgm:pt modelId="{BB1B1C48-613F-457D-8924-DA4D854B91A3}" type="pres">
      <dgm:prSet presAssocID="{21E6D2CD-05E7-47E9-99DC-F6A0EA44A0AA}" presName="accentRepeatNode" presStyleLbl="solidFgAcc1" presStyleIdx="1" presStyleCnt="4"/>
      <dgm:spPr/>
    </dgm:pt>
    <dgm:pt modelId="{4CB69425-38A6-4189-A24A-9FC7A179FE7D}" type="pres">
      <dgm:prSet presAssocID="{B00ACDF8-6822-49D7-B36D-22203C22A2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E88CE1-39A3-4E0F-9DF8-6E973E866972}" type="pres">
      <dgm:prSet presAssocID="{B00ACDF8-6822-49D7-B36D-22203C22A2CE}" presName="accent_3" presStyleCnt="0"/>
      <dgm:spPr/>
    </dgm:pt>
    <dgm:pt modelId="{7F14D959-E8A2-490A-8956-8667D1DD06B4}" type="pres">
      <dgm:prSet presAssocID="{B00ACDF8-6822-49D7-B36D-22203C22A2CE}" presName="accentRepeatNode" presStyleLbl="solidFgAcc1" presStyleIdx="2" presStyleCnt="4"/>
      <dgm:spPr/>
    </dgm:pt>
    <dgm:pt modelId="{41A77946-6162-4E99-9DEC-B0340B539C2D}" type="pres">
      <dgm:prSet presAssocID="{F86F4FF4-DAF9-4FA4-A9F4-75DCBA4F00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B77424-1C0B-48D5-8AF3-59BFD02F5104}" type="pres">
      <dgm:prSet presAssocID="{F86F4FF4-DAF9-4FA4-A9F4-75DCBA4F00C7}" presName="accent_4" presStyleCnt="0"/>
      <dgm:spPr/>
    </dgm:pt>
    <dgm:pt modelId="{DD094705-EFBB-48C5-8C18-54300FA42CEA}" type="pres">
      <dgm:prSet presAssocID="{F86F4FF4-DAF9-4FA4-A9F4-75DCBA4F00C7}" presName="accentRepeatNode" presStyleLbl="solidFgAcc1" presStyleIdx="3" presStyleCnt="4"/>
      <dgm:spPr/>
    </dgm:pt>
  </dgm:ptLst>
  <dgm:cxnLst>
    <dgm:cxn modelId="{43368ED9-16F4-42DC-BD04-08FE11636823}" type="presOf" srcId="{B00ACDF8-6822-49D7-B36D-22203C22A2CE}" destId="{4CB69425-38A6-4189-A24A-9FC7A179FE7D}" srcOrd="0" destOrd="0" presId="urn:microsoft.com/office/officeart/2008/layout/VerticalCurvedList"/>
    <dgm:cxn modelId="{01A44C41-88A9-48D7-9E31-25A7D57B6C77}" type="presOf" srcId="{E4B2589F-2B41-4ADE-AB24-396CA3C7801C}" destId="{7E5CA61F-DF41-4508-8C89-ECED2436FC4C}" srcOrd="0" destOrd="0" presId="urn:microsoft.com/office/officeart/2008/layout/VerticalCurvedList"/>
    <dgm:cxn modelId="{6517557A-A5D3-4D10-8152-A7C1B9CB89C3}" type="presOf" srcId="{3A0EE4A0-472F-40AF-AFE3-27A4E10729ED}" destId="{3AE5FCF9-7DFE-40BF-84C6-67B8C27392D3}" srcOrd="0" destOrd="0" presId="urn:microsoft.com/office/officeart/2008/layout/VerticalCurvedList"/>
    <dgm:cxn modelId="{C656374C-A641-4CB4-8DED-627B008DCF81}" srcId="{E4B2589F-2B41-4ADE-AB24-396CA3C7801C}" destId="{21E6D2CD-05E7-47E9-99DC-F6A0EA44A0AA}" srcOrd="1" destOrd="0" parTransId="{2956DFFA-BB0B-4C07-9087-F7F854B1471F}" sibTransId="{470F19DC-8EF7-4BA1-B44A-1851519ACEA3}"/>
    <dgm:cxn modelId="{85BDD1E6-0010-42AC-8A51-85A8DD3A710B}" srcId="{E4B2589F-2B41-4ADE-AB24-396CA3C7801C}" destId="{B00ACDF8-6822-49D7-B36D-22203C22A2CE}" srcOrd="2" destOrd="0" parTransId="{9136657C-3BD8-47FE-9D07-81AEFEBCED1A}" sibTransId="{4EDA4260-6ADA-4D46-859B-999F0E499338}"/>
    <dgm:cxn modelId="{D06D18E3-FB61-4A9C-8B85-716392600951}" type="presOf" srcId="{21E6D2CD-05E7-47E9-99DC-F6A0EA44A0AA}" destId="{222A1EC5-1AC3-4990-BA5E-D02EDB0AFC93}" srcOrd="0" destOrd="0" presId="urn:microsoft.com/office/officeart/2008/layout/VerticalCurvedList"/>
    <dgm:cxn modelId="{0C82FDA1-4A36-48FB-BCEF-6835D120E120}" srcId="{E4B2589F-2B41-4ADE-AB24-396CA3C7801C}" destId="{F86F4FF4-DAF9-4FA4-A9F4-75DCBA4F00C7}" srcOrd="3" destOrd="0" parTransId="{09D760CE-AD73-4B1F-874C-3E848AF0C867}" sibTransId="{9AFC03AF-4509-477C-8DC7-C7B04890A432}"/>
    <dgm:cxn modelId="{7F0B894F-EEDB-4D5C-B5D6-9CB99498CE47}" type="presOf" srcId="{F86F4FF4-DAF9-4FA4-A9F4-75DCBA4F00C7}" destId="{41A77946-6162-4E99-9DEC-B0340B539C2D}" srcOrd="0" destOrd="0" presId="urn:microsoft.com/office/officeart/2008/layout/VerticalCurvedList"/>
    <dgm:cxn modelId="{F799F582-C6F9-4C46-90A4-299D24873CEE}" srcId="{E4B2589F-2B41-4ADE-AB24-396CA3C7801C}" destId="{3A0EE4A0-472F-40AF-AFE3-27A4E10729ED}" srcOrd="0" destOrd="0" parTransId="{918D005A-B298-4A5B-A246-21D4B7CBE35E}" sibTransId="{8F59E1C8-D2B5-4E9C-BBD2-2744581A20E0}"/>
    <dgm:cxn modelId="{1ED51195-1FC2-4797-9CEE-DCAF9106A120}" type="presOf" srcId="{8F59E1C8-D2B5-4E9C-BBD2-2744581A20E0}" destId="{FD081256-C74C-4048-B1A9-D022F9EAB4B9}" srcOrd="0" destOrd="0" presId="urn:microsoft.com/office/officeart/2008/layout/VerticalCurvedList"/>
    <dgm:cxn modelId="{33D0F709-146A-4B84-92A1-8B39B4F6E755}" type="presParOf" srcId="{7E5CA61F-DF41-4508-8C89-ECED2436FC4C}" destId="{CACA4D70-5425-413E-8DB7-607B7175EDEE}" srcOrd="0" destOrd="0" presId="urn:microsoft.com/office/officeart/2008/layout/VerticalCurvedList"/>
    <dgm:cxn modelId="{ADD7781D-7EEA-4AC6-9503-FBD50BAF8DA9}" type="presParOf" srcId="{CACA4D70-5425-413E-8DB7-607B7175EDEE}" destId="{EF73B926-4FC5-4B40-BD1A-88E1C43F495F}" srcOrd="0" destOrd="0" presId="urn:microsoft.com/office/officeart/2008/layout/VerticalCurvedList"/>
    <dgm:cxn modelId="{88D8E107-A5AD-45E6-B8F1-39B516019A68}" type="presParOf" srcId="{EF73B926-4FC5-4B40-BD1A-88E1C43F495F}" destId="{4C0C4D7A-28B6-4D0C-BE92-1CBAC5685AFE}" srcOrd="0" destOrd="0" presId="urn:microsoft.com/office/officeart/2008/layout/VerticalCurvedList"/>
    <dgm:cxn modelId="{7F78ECEC-CBFF-4C0B-802B-4426E1EB09BE}" type="presParOf" srcId="{EF73B926-4FC5-4B40-BD1A-88E1C43F495F}" destId="{FD081256-C74C-4048-B1A9-D022F9EAB4B9}" srcOrd="1" destOrd="0" presId="urn:microsoft.com/office/officeart/2008/layout/VerticalCurvedList"/>
    <dgm:cxn modelId="{D5131505-61BE-4156-832B-25B1B34D9030}" type="presParOf" srcId="{EF73B926-4FC5-4B40-BD1A-88E1C43F495F}" destId="{5E8D7848-2259-4556-A94E-0DB3A9751BAD}" srcOrd="2" destOrd="0" presId="urn:microsoft.com/office/officeart/2008/layout/VerticalCurvedList"/>
    <dgm:cxn modelId="{A3EE48A5-8038-4859-AB1A-D22CA2D30F47}" type="presParOf" srcId="{EF73B926-4FC5-4B40-BD1A-88E1C43F495F}" destId="{BDB31E29-793D-44C5-89E0-009D99D4A99C}" srcOrd="3" destOrd="0" presId="urn:microsoft.com/office/officeart/2008/layout/VerticalCurvedList"/>
    <dgm:cxn modelId="{EF575238-20CB-4698-A531-F366D57F6D11}" type="presParOf" srcId="{CACA4D70-5425-413E-8DB7-607B7175EDEE}" destId="{3AE5FCF9-7DFE-40BF-84C6-67B8C27392D3}" srcOrd="1" destOrd="0" presId="urn:microsoft.com/office/officeart/2008/layout/VerticalCurvedList"/>
    <dgm:cxn modelId="{F951D729-513B-4B4F-9AAF-FEC6BC3E9580}" type="presParOf" srcId="{CACA4D70-5425-413E-8DB7-607B7175EDEE}" destId="{79EAAED5-247E-4350-8F3C-270443861707}" srcOrd="2" destOrd="0" presId="urn:microsoft.com/office/officeart/2008/layout/VerticalCurvedList"/>
    <dgm:cxn modelId="{576ED3E7-B8AD-47EF-8EB3-C3E7D45B0F29}" type="presParOf" srcId="{79EAAED5-247E-4350-8F3C-270443861707}" destId="{65AFA52E-74E5-4B46-8998-2B6A7F4A140D}" srcOrd="0" destOrd="0" presId="urn:microsoft.com/office/officeart/2008/layout/VerticalCurvedList"/>
    <dgm:cxn modelId="{96901EF7-6D29-455D-8C78-A82F719A9A27}" type="presParOf" srcId="{CACA4D70-5425-413E-8DB7-607B7175EDEE}" destId="{222A1EC5-1AC3-4990-BA5E-D02EDB0AFC93}" srcOrd="3" destOrd="0" presId="urn:microsoft.com/office/officeart/2008/layout/VerticalCurvedList"/>
    <dgm:cxn modelId="{2F8AEEF0-6E62-4E5F-BE24-B4A34C05BCA3}" type="presParOf" srcId="{CACA4D70-5425-413E-8DB7-607B7175EDEE}" destId="{A56B083C-AA76-462F-A787-2A4001CFE533}" srcOrd="4" destOrd="0" presId="urn:microsoft.com/office/officeart/2008/layout/VerticalCurvedList"/>
    <dgm:cxn modelId="{F328FBEA-E4DE-4D4B-ACCC-D52FD8F38103}" type="presParOf" srcId="{A56B083C-AA76-462F-A787-2A4001CFE533}" destId="{BB1B1C48-613F-457D-8924-DA4D854B91A3}" srcOrd="0" destOrd="0" presId="urn:microsoft.com/office/officeart/2008/layout/VerticalCurvedList"/>
    <dgm:cxn modelId="{0C365333-8B18-436B-BA53-AAA81C4982E7}" type="presParOf" srcId="{CACA4D70-5425-413E-8DB7-607B7175EDEE}" destId="{4CB69425-38A6-4189-A24A-9FC7A179FE7D}" srcOrd="5" destOrd="0" presId="urn:microsoft.com/office/officeart/2008/layout/VerticalCurvedList"/>
    <dgm:cxn modelId="{8A97104A-C596-4E48-B240-122BE1BF3A20}" type="presParOf" srcId="{CACA4D70-5425-413E-8DB7-607B7175EDEE}" destId="{D2E88CE1-39A3-4E0F-9DF8-6E973E866972}" srcOrd="6" destOrd="0" presId="urn:microsoft.com/office/officeart/2008/layout/VerticalCurvedList"/>
    <dgm:cxn modelId="{CFF6BC13-D438-40E5-97A9-9BB35274ABB2}" type="presParOf" srcId="{D2E88CE1-39A3-4E0F-9DF8-6E973E866972}" destId="{7F14D959-E8A2-490A-8956-8667D1DD06B4}" srcOrd="0" destOrd="0" presId="urn:microsoft.com/office/officeart/2008/layout/VerticalCurvedList"/>
    <dgm:cxn modelId="{1B14AEC7-077B-4BC6-A36C-EE4803878EDD}" type="presParOf" srcId="{CACA4D70-5425-413E-8DB7-607B7175EDEE}" destId="{41A77946-6162-4E99-9DEC-B0340B539C2D}" srcOrd="7" destOrd="0" presId="urn:microsoft.com/office/officeart/2008/layout/VerticalCurvedList"/>
    <dgm:cxn modelId="{7F4DF02C-4942-4235-BF0D-F29E7937D3F8}" type="presParOf" srcId="{CACA4D70-5425-413E-8DB7-607B7175EDEE}" destId="{4AB77424-1C0B-48D5-8AF3-59BFD02F5104}" srcOrd="8" destOrd="0" presId="urn:microsoft.com/office/officeart/2008/layout/VerticalCurvedList"/>
    <dgm:cxn modelId="{2CA00222-B4E5-4B4A-927A-F7D4FEA18A1A}" type="presParOf" srcId="{4AB77424-1C0B-48D5-8AF3-59BFD02F5104}" destId="{DD094705-EFBB-48C5-8C18-54300FA42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2589F-2B41-4ADE-AB24-396CA3C780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0EE4A0-472F-40AF-AFE3-27A4E10729ED}">
      <dgm:prSet phldrT="[文本]"/>
      <dgm:spPr/>
      <dgm:t>
        <a:bodyPr/>
        <a:lstStyle/>
        <a:p>
          <a:r>
            <a: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D005A-B298-4A5B-A246-21D4B7CBE35E}" type="par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8F59E1C8-D2B5-4E9C-BBD2-2744581A20E0}" type="sibTrans" cxnId="{F799F582-C6F9-4C46-90A4-299D24873CEE}">
      <dgm:prSet/>
      <dgm:spPr/>
      <dgm:t>
        <a:bodyPr/>
        <a:lstStyle/>
        <a:p>
          <a:endParaRPr lang="zh-CN" altLang="en-US"/>
        </a:p>
      </dgm:t>
    </dgm:pt>
    <dgm:pt modelId="{21E6D2CD-05E7-47E9-99DC-F6A0EA44A0AA}">
      <dgm:prSet phldrT="[文本]"/>
      <dgm:spPr/>
      <dgm:t>
        <a:bodyPr/>
        <a:lstStyle/>
        <a:p>
          <a:r>
            <a:rPr lang="en-US" altLang="zh-C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dirty="0">
            <a:solidFill>
              <a:schemeClr val="bg1"/>
            </a:solidFill>
          </a:endParaRPr>
        </a:p>
      </dgm:t>
    </dgm:pt>
    <dgm:pt modelId="{2956DFFA-BB0B-4C07-9087-F7F854B1471F}" type="par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470F19DC-8EF7-4BA1-B44A-1851519ACEA3}" type="sibTrans" cxnId="{C656374C-A641-4CB4-8DED-627B008DCF81}">
      <dgm:prSet/>
      <dgm:spPr/>
      <dgm:t>
        <a:bodyPr/>
        <a:lstStyle/>
        <a:p>
          <a:endParaRPr lang="zh-CN" altLang="en-US"/>
        </a:p>
      </dgm:t>
    </dgm:pt>
    <dgm:pt modelId="{B00ACDF8-6822-49D7-B36D-22203C22A2CE}">
      <dgm:prSet phldrT="[文本]"/>
      <dgm:spPr/>
      <dgm:t>
        <a:bodyPr/>
        <a:lstStyle/>
        <a:p>
          <a:r>
            <a:rPr lang="en-US" altLang="zh-C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dirty="0">
            <a:solidFill>
              <a:schemeClr val="bg1"/>
            </a:solidFill>
          </a:endParaRPr>
        </a:p>
      </dgm:t>
    </dgm:pt>
    <dgm:pt modelId="{9136657C-3BD8-47FE-9D07-81AEFEBCED1A}" type="par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4EDA4260-6ADA-4D46-859B-999F0E499338}" type="sibTrans" cxnId="{85BDD1E6-0010-42AC-8A51-85A8DD3A710B}">
      <dgm:prSet/>
      <dgm:spPr/>
      <dgm:t>
        <a:bodyPr/>
        <a:lstStyle/>
        <a:p>
          <a:endParaRPr lang="zh-CN" altLang="en-US"/>
        </a:p>
      </dgm:t>
    </dgm:pt>
    <dgm:pt modelId="{F86F4FF4-DAF9-4FA4-A9F4-75DCBA4F00C7}">
      <dgm:prSet phldrT="[文本]"/>
      <dgm:spPr/>
      <dgm:t>
        <a:bodyPr/>
        <a:lstStyle/>
        <a:p>
          <a:r>
            <a: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760CE-AD73-4B1F-874C-3E848AF0C867}" type="par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9AFC03AF-4509-477C-8DC7-C7B04890A432}" type="sibTrans" cxnId="{0C82FDA1-4A36-48FB-BCEF-6835D120E120}">
      <dgm:prSet/>
      <dgm:spPr/>
      <dgm:t>
        <a:bodyPr/>
        <a:lstStyle/>
        <a:p>
          <a:endParaRPr lang="zh-CN" altLang="en-US"/>
        </a:p>
      </dgm:t>
    </dgm:pt>
    <dgm:pt modelId="{7E5CA61F-DF41-4508-8C89-ECED2436FC4C}" type="pres">
      <dgm:prSet presAssocID="{E4B2589F-2B41-4ADE-AB24-396CA3C780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ACA4D70-5425-413E-8DB7-607B7175EDEE}" type="pres">
      <dgm:prSet presAssocID="{E4B2589F-2B41-4ADE-AB24-396CA3C7801C}" presName="Name1" presStyleCnt="0"/>
      <dgm:spPr/>
    </dgm:pt>
    <dgm:pt modelId="{EF73B926-4FC5-4B40-BD1A-88E1C43F495F}" type="pres">
      <dgm:prSet presAssocID="{E4B2589F-2B41-4ADE-AB24-396CA3C7801C}" presName="cycle" presStyleCnt="0"/>
      <dgm:spPr/>
    </dgm:pt>
    <dgm:pt modelId="{4C0C4D7A-28B6-4D0C-BE92-1CBAC5685AFE}" type="pres">
      <dgm:prSet presAssocID="{E4B2589F-2B41-4ADE-AB24-396CA3C7801C}" presName="srcNode" presStyleLbl="node1" presStyleIdx="0" presStyleCnt="4"/>
      <dgm:spPr/>
    </dgm:pt>
    <dgm:pt modelId="{FD081256-C74C-4048-B1A9-D022F9EAB4B9}" type="pres">
      <dgm:prSet presAssocID="{E4B2589F-2B41-4ADE-AB24-396CA3C7801C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E8D7848-2259-4556-A94E-0DB3A9751BAD}" type="pres">
      <dgm:prSet presAssocID="{E4B2589F-2B41-4ADE-AB24-396CA3C7801C}" presName="extraNode" presStyleLbl="node1" presStyleIdx="0" presStyleCnt="4"/>
      <dgm:spPr/>
    </dgm:pt>
    <dgm:pt modelId="{BDB31E29-793D-44C5-89E0-009D99D4A99C}" type="pres">
      <dgm:prSet presAssocID="{E4B2589F-2B41-4ADE-AB24-396CA3C7801C}" presName="dstNode" presStyleLbl="node1" presStyleIdx="0" presStyleCnt="4"/>
      <dgm:spPr/>
    </dgm:pt>
    <dgm:pt modelId="{3AE5FCF9-7DFE-40BF-84C6-67B8C27392D3}" type="pres">
      <dgm:prSet presAssocID="{3A0EE4A0-472F-40AF-AFE3-27A4E10729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EAAED5-247E-4350-8F3C-270443861707}" type="pres">
      <dgm:prSet presAssocID="{3A0EE4A0-472F-40AF-AFE3-27A4E10729ED}" presName="accent_1" presStyleCnt="0"/>
      <dgm:spPr/>
    </dgm:pt>
    <dgm:pt modelId="{65AFA52E-74E5-4B46-8998-2B6A7F4A140D}" type="pres">
      <dgm:prSet presAssocID="{3A0EE4A0-472F-40AF-AFE3-27A4E10729ED}" presName="accentRepeatNode" presStyleLbl="solidFgAcc1" presStyleIdx="0" presStyleCnt="4"/>
      <dgm:spPr/>
    </dgm:pt>
    <dgm:pt modelId="{222A1EC5-1AC3-4990-BA5E-D02EDB0AFC93}" type="pres">
      <dgm:prSet presAssocID="{21E6D2CD-05E7-47E9-99DC-F6A0EA44A0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B083C-AA76-462F-A787-2A4001CFE533}" type="pres">
      <dgm:prSet presAssocID="{21E6D2CD-05E7-47E9-99DC-F6A0EA44A0AA}" presName="accent_2" presStyleCnt="0"/>
      <dgm:spPr/>
    </dgm:pt>
    <dgm:pt modelId="{BB1B1C48-613F-457D-8924-DA4D854B91A3}" type="pres">
      <dgm:prSet presAssocID="{21E6D2CD-05E7-47E9-99DC-F6A0EA44A0AA}" presName="accentRepeatNode" presStyleLbl="solidFgAcc1" presStyleIdx="1" presStyleCnt="4"/>
      <dgm:spPr/>
    </dgm:pt>
    <dgm:pt modelId="{4CB69425-38A6-4189-A24A-9FC7A179FE7D}" type="pres">
      <dgm:prSet presAssocID="{B00ACDF8-6822-49D7-B36D-22203C22A2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E88CE1-39A3-4E0F-9DF8-6E973E866972}" type="pres">
      <dgm:prSet presAssocID="{B00ACDF8-6822-49D7-B36D-22203C22A2CE}" presName="accent_3" presStyleCnt="0"/>
      <dgm:spPr/>
    </dgm:pt>
    <dgm:pt modelId="{7F14D959-E8A2-490A-8956-8667D1DD06B4}" type="pres">
      <dgm:prSet presAssocID="{B00ACDF8-6822-49D7-B36D-22203C22A2CE}" presName="accentRepeatNode" presStyleLbl="solidFgAcc1" presStyleIdx="2" presStyleCnt="4"/>
      <dgm:spPr/>
    </dgm:pt>
    <dgm:pt modelId="{41A77946-6162-4E99-9DEC-B0340B539C2D}" type="pres">
      <dgm:prSet presAssocID="{F86F4FF4-DAF9-4FA4-A9F4-75DCBA4F00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B77424-1C0B-48D5-8AF3-59BFD02F5104}" type="pres">
      <dgm:prSet presAssocID="{F86F4FF4-DAF9-4FA4-A9F4-75DCBA4F00C7}" presName="accent_4" presStyleCnt="0"/>
      <dgm:spPr/>
    </dgm:pt>
    <dgm:pt modelId="{DD094705-EFBB-48C5-8C18-54300FA42CEA}" type="pres">
      <dgm:prSet presAssocID="{F86F4FF4-DAF9-4FA4-A9F4-75DCBA4F00C7}" presName="accentRepeatNode" presStyleLbl="solidFgAcc1" presStyleIdx="3" presStyleCnt="4"/>
      <dgm:spPr/>
    </dgm:pt>
  </dgm:ptLst>
  <dgm:cxnLst>
    <dgm:cxn modelId="{43368ED9-16F4-42DC-BD04-08FE11636823}" type="presOf" srcId="{B00ACDF8-6822-49D7-B36D-22203C22A2CE}" destId="{4CB69425-38A6-4189-A24A-9FC7A179FE7D}" srcOrd="0" destOrd="0" presId="urn:microsoft.com/office/officeart/2008/layout/VerticalCurvedList"/>
    <dgm:cxn modelId="{01A44C41-88A9-48D7-9E31-25A7D57B6C77}" type="presOf" srcId="{E4B2589F-2B41-4ADE-AB24-396CA3C7801C}" destId="{7E5CA61F-DF41-4508-8C89-ECED2436FC4C}" srcOrd="0" destOrd="0" presId="urn:microsoft.com/office/officeart/2008/layout/VerticalCurvedList"/>
    <dgm:cxn modelId="{6517557A-A5D3-4D10-8152-A7C1B9CB89C3}" type="presOf" srcId="{3A0EE4A0-472F-40AF-AFE3-27A4E10729ED}" destId="{3AE5FCF9-7DFE-40BF-84C6-67B8C27392D3}" srcOrd="0" destOrd="0" presId="urn:microsoft.com/office/officeart/2008/layout/VerticalCurvedList"/>
    <dgm:cxn modelId="{C656374C-A641-4CB4-8DED-627B008DCF81}" srcId="{E4B2589F-2B41-4ADE-AB24-396CA3C7801C}" destId="{21E6D2CD-05E7-47E9-99DC-F6A0EA44A0AA}" srcOrd="1" destOrd="0" parTransId="{2956DFFA-BB0B-4C07-9087-F7F854B1471F}" sibTransId="{470F19DC-8EF7-4BA1-B44A-1851519ACEA3}"/>
    <dgm:cxn modelId="{85BDD1E6-0010-42AC-8A51-85A8DD3A710B}" srcId="{E4B2589F-2B41-4ADE-AB24-396CA3C7801C}" destId="{B00ACDF8-6822-49D7-B36D-22203C22A2CE}" srcOrd="2" destOrd="0" parTransId="{9136657C-3BD8-47FE-9D07-81AEFEBCED1A}" sibTransId="{4EDA4260-6ADA-4D46-859B-999F0E499338}"/>
    <dgm:cxn modelId="{D06D18E3-FB61-4A9C-8B85-716392600951}" type="presOf" srcId="{21E6D2CD-05E7-47E9-99DC-F6A0EA44A0AA}" destId="{222A1EC5-1AC3-4990-BA5E-D02EDB0AFC93}" srcOrd="0" destOrd="0" presId="urn:microsoft.com/office/officeart/2008/layout/VerticalCurvedList"/>
    <dgm:cxn modelId="{0C82FDA1-4A36-48FB-BCEF-6835D120E120}" srcId="{E4B2589F-2B41-4ADE-AB24-396CA3C7801C}" destId="{F86F4FF4-DAF9-4FA4-A9F4-75DCBA4F00C7}" srcOrd="3" destOrd="0" parTransId="{09D760CE-AD73-4B1F-874C-3E848AF0C867}" sibTransId="{9AFC03AF-4509-477C-8DC7-C7B04890A432}"/>
    <dgm:cxn modelId="{7F0B894F-EEDB-4D5C-B5D6-9CB99498CE47}" type="presOf" srcId="{F86F4FF4-DAF9-4FA4-A9F4-75DCBA4F00C7}" destId="{41A77946-6162-4E99-9DEC-B0340B539C2D}" srcOrd="0" destOrd="0" presId="urn:microsoft.com/office/officeart/2008/layout/VerticalCurvedList"/>
    <dgm:cxn modelId="{F799F582-C6F9-4C46-90A4-299D24873CEE}" srcId="{E4B2589F-2B41-4ADE-AB24-396CA3C7801C}" destId="{3A0EE4A0-472F-40AF-AFE3-27A4E10729ED}" srcOrd="0" destOrd="0" parTransId="{918D005A-B298-4A5B-A246-21D4B7CBE35E}" sibTransId="{8F59E1C8-D2B5-4E9C-BBD2-2744581A20E0}"/>
    <dgm:cxn modelId="{1ED51195-1FC2-4797-9CEE-DCAF9106A120}" type="presOf" srcId="{8F59E1C8-D2B5-4E9C-BBD2-2744581A20E0}" destId="{FD081256-C74C-4048-B1A9-D022F9EAB4B9}" srcOrd="0" destOrd="0" presId="urn:microsoft.com/office/officeart/2008/layout/VerticalCurvedList"/>
    <dgm:cxn modelId="{33D0F709-146A-4B84-92A1-8B39B4F6E755}" type="presParOf" srcId="{7E5CA61F-DF41-4508-8C89-ECED2436FC4C}" destId="{CACA4D70-5425-413E-8DB7-607B7175EDEE}" srcOrd="0" destOrd="0" presId="urn:microsoft.com/office/officeart/2008/layout/VerticalCurvedList"/>
    <dgm:cxn modelId="{ADD7781D-7EEA-4AC6-9503-FBD50BAF8DA9}" type="presParOf" srcId="{CACA4D70-5425-413E-8DB7-607B7175EDEE}" destId="{EF73B926-4FC5-4B40-BD1A-88E1C43F495F}" srcOrd="0" destOrd="0" presId="urn:microsoft.com/office/officeart/2008/layout/VerticalCurvedList"/>
    <dgm:cxn modelId="{88D8E107-A5AD-45E6-B8F1-39B516019A68}" type="presParOf" srcId="{EF73B926-4FC5-4B40-BD1A-88E1C43F495F}" destId="{4C0C4D7A-28B6-4D0C-BE92-1CBAC5685AFE}" srcOrd="0" destOrd="0" presId="urn:microsoft.com/office/officeart/2008/layout/VerticalCurvedList"/>
    <dgm:cxn modelId="{7F78ECEC-CBFF-4C0B-802B-4426E1EB09BE}" type="presParOf" srcId="{EF73B926-4FC5-4B40-BD1A-88E1C43F495F}" destId="{FD081256-C74C-4048-B1A9-D022F9EAB4B9}" srcOrd="1" destOrd="0" presId="urn:microsoft.com/office/officeart/2008/layout/VerticalCurvedList"/>
    <dgm:cxn modelId="{D5131505-61BE-4156-832B-25B1B34D9030}" type="presParOf" srcId="{EF73B926-4FC5-4B40-BD1A-88E1C43F495F}" destId="{5E8D7848-2259-4556-A94E-0DB3A9751BAD}" srcOrd="2" destOrd="0" presId="urn:microsoft.com/office/officeart/2008/layout/VerticalCurvedList"/>
    <dgm:cxn modelId="{A3EE48A5-8038-4859-AB1A-D22CA2D30F47}" type="presParOf" srcId="{EF73B926-4FC5-4B40-BD1A-88E1C43F495F}" destId="{BDB31E29-793D-44C5-89E0-009D99D4A99C}" srcOrd="3" destOrd="0" presId="urn:microsoft.com/office/officeart/2008/layout/VerticalCurvedList"/>
    <dgm:cxn modelId="{EF575238-20CB-4698-A531-F366D57F6D11}" type="presParOf" srcId="{CACA4D70-5425-413E-8DB7-607B7175EDEE}" destId="{3AE5FCF9-7DFE-40BF-84C6-67B8C27392D3}" srcOrd="1" destOrd="0" presId="urn:microsoft.com/office/officeart/2008/layout/VerticalCurvedList"/>
    <dgm:cxn modelId="{F951D729-513B-4B4F-9AAF-FEC6BC3E9580}" type="presParOf" srcId="{CACA4D70-5425-413E-8DB7-607B7175EDEE}" destId="{79EAAED5-247E-4350-8F3C-270443861707}" srcOrd="2" destOrd="0" presId="urn:microsoft.com/office/officeart/2008/layout/VerticalCurvedList"/>
    <dgm:cxn modelId="{576ED3E7-B8AD-47EF-8EB3-C3E7D45B0F29}" type="presParOf" srcId="{79EAAED5-247E-4350-8F3C-270443861707}" destId="{65AFA52E-74E5-4B46-8998-2B6A7F4A140D}" srcOrd="0" destOrd="0" presId="urn:microsoft.com/office/officeart/2008/layout/VerticalCurvedList"/>
    <dgm:cxn modelId="{96901EF7-6D29-455D-8C78-A82F719A9A27}" type="presParOf" srcId="{CACA4D70-5425-413E-8DB7-607B7175EDEE}" destId="{222A1EC5-1AC3-4990-BA5E-D02EDB0AFC93}" srcOrd="3" destOrd="0" presId="urn:microsoft.com/office/officeart/2008/layout/VerticalCurvedList"/>
    <dgm:cxn modelId="{2F8AEEF0-6E62-4E5F-BE24-B4A34C05BCA3}" type="presParOf" srcId="{CACA4D70-5425-413E-8DB7-607B7175EDEE}" destId="{A56B083C-AA76-462F-A787-2A4001CFE533}" srcOrd="4" destOrd="0" presId="urn:microsoft.com/office/officeart/2008/layout/VerticalCurvedList"/>
    <dgm:cxn modelId="{F328FBEA-E4DE-4D4B-ACCC-D52FD8F38103}" type="presParOf" srcId="{A56B083C-AA76-462F-A787-2A4001CFE533}" destId="{BB1B1C48-613F-457D-8924-DA4D854B91A3}" srcOrd="0" destOrd="0" presId="urn:microsoft.com/office/officeart/2008/layout/VerticalCurvedList"/>
    <dgm:cxn modelId="{0C365333-8B18-436B-BA53-AAA81C4982E7}" type="presParOf" srcId="{CACA4D70-5425-413E-8DB7-607B7175EDEE}" destId="{4CB69425-38A6-4189-A24A-9FC7A179FE7D}" srcOrd="5" destOrd="0" presId="urn:microsoft.com/office/officeart/2008/layout/VerticalCurvedList"/>
    <dgm:cxn modelId="{8A97104A-C596-4E48-B240-122BE1BF3A20}" type="presParOf" srcId="{CACA4D70-5425-413E-8DB7-607B7175EDEE}" destId="{D2E88CE1-39A3-4E0F-9DF8-6E973E866972}" srcOrd="6" destOrd="0" presId="urn:microsoft.com/office/officeart/2008/layout/VerticalCurvedList"/>
    <dgm:cxn modelId="{CFF6BC13-D438-40E5-97A9-9BB35274ABB2}" type="presParOf" srcId="{D2E88CE1-39A3-4E0F-9DF8-6E973E866972}" destId="{7F14D959-E8A2-490A-8956-8667D1DD06B4}" srcOrd="0" destOrd="0" presId="urn:microsoft.com/office/officeart/2008/layout/VerticalCurvedList"/>
    <dgm:cxn modelId="{1B14AEC7-077B-4BC6-A36C-EE4803878EDD}" type="presParOf" srcId="{CACA4D70-5425-413E-8DB7-607B7175EDEE}" destId="{41A77946-6162-4E99-9DEC-B0340B539C2D}" srcOrd="7" destOrd="0" presId="urn:microsoft.com/office/officeart/2008/layout/VerticalCurvedList"/>
    <dgm:cxn modelId="{7F4DF02C-4942-4235-BF0D-F29E7937D3F8}" type="presParOf" srcId="{CACA4D70-5425-413E-8DB7-607B7175EDEE}" destId="{4AB77424-1C0B-48D5-8AF3-59BFD02F5104}" srcOrd="8" destOrd="0" presId="urn:microsoft.com/office/officeart/2008/layout/VerticalCurvedList"/>
    <dgm:cxn modelId="{2CA00222-B4E5-4B4A-927A-F7D4FEA18A1A}" type="presParOf" srcId="{4AB77424-1C0B-48D5-8AF3-59BFD02F5104}" destId="{DD094705-EFBB-48C5-8C18-54300FA42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1256-C74C-4048-B1A9-D022F9EAB4B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FCF9-7DFE-40BF-84C6-67B8C27392D3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5580684" cy="625205"/>
      </dsp:txXfrm>
    </dsp:sp>
    <dsp:sp modelId="{65AFA52E-74E5-4B46-8998-2B6A7F4A140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A1EC5-1AC3-4990-BA5E-D02EDB0AFC93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sz="3200" kern="1200" dirty="0"/>
        </a:p>
      </dsp:txBody>
      <dsp:txXfrm>
        <a:off x="818573" y="1250411"/>
        <a:ext cx="5222240" cy="625205"/>
      </dsp:txXfrm>
    </dsp:sp>
    <dsp:sp modelId="{BB1B1C48-613F-457D-8924-DA4D854B91A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9425-38A6-4189-A24A-9FC7A179FE7D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sz="3200" kern="1200" dirty="0"/>
        </a:p>
      </dsp:txBody>
      <dsp:txXfrm>
        <a:off x="818573" y="2188382"/>
        <a:ext cx="5222240" cy="625205"/>
      </dsp:txXfrm>
    </dsp:sp>
    <dsp:sp modelId="{7F14D959-E8A2-490A-8956-8667D1DD06B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77946-6162-4E99-9DEC-B0340B539C2D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5580684" cy="625205"/>
      </dsp:txXfrm>
    </dsp:sp>
    <dsp:sp modelId="{DD094705-EFBB-48C5-8C18-54300FA42CE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1256-C74C-4048-B1A9-D022F9EAB4B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FCF9-7DFE-40BF-84C6-67B8C27392D3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5580684" cy="625205"/>
      </dsp:txXfrm>
    </dsp:sp>
    <dsp:sp modelId="{65AFA52E-74E5-4B46-8998-2B6A7F4A140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A1EC5-1AC3-4990-BA5E-D02EDB0AFC93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sz="3200" kern="1200" dirty="0">
            <a:solidFill>
              <a:srgbClr val="FF0000"/>
            </a:solidFill>
          </a:endParaRPr>
        </a:p>
      </dsp:txBody>
      <dsp:txXfrm>
        <a:off x="818573" y="1250411"/>
        <a:ext cx="5222240" cy="625205"/>
      </dsp:txXfrm>
    </dsp:sp>
    <dsp:sp modelId="{BB1B1C48-613F-457D-8924-DA4D854B91A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9425-38A6-4189-A24A-9FC7A179FE7D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sz="3200" kern="1200" dirty="0"/>
        </a:p>
      </dsp:txBody>
      <dsp:txXfrm>
        <a:off x="818573" y="2188382"/>
        <a:ext cx="5222240" cy="625205"/>
      </dsp:txXfrm>
    </dsp:sp>
    <dsp:sp modelId="{7F14D959-E8A2-490A-8956-8667D1DD06B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77946-6162-4E99-9DEC-B0340B539C2D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5580684" cy="625205"/>
      </dsp:txXfrm>
    </dsp:sp>
    <dsp:sp modelId="{DD094705-EFBB-48C5-8C18-54300FA42CE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1256-C74C-4048-B1A9-D022F9EAB4B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FCF9-7DFE-40BF-84C6-67B8C27392D3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5580684" cy="625205"/>
      </dsp:txXfrm>
    </dsp:sp>
    <dsp:sp modelId="{65AFA52E-74E5-4B46-8998-2B6A7F4A140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A1EC5-1AC3-4990-BA5E-D02EDB0AFC93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sz="3200" kern="1200" dirty="0">
            <a:solidFill>
              <a:schemeClr val="bg1"/>
            </a:solidFill>
          </a:endParaRPr>
        </a:p>
      </dsp:txBody>
      <dsp:txXfrm>
        <a:off x="818573" y="1250411"/>
        <a:ext cx="5222240" cy="625205"/>
      </dsp:txXfrm>
    </dsp:sp>
    <dsp:sp modelId="{BB1B1C48-613F-457D-8924-DA4D854B91A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9425-38A6-4189-A24A-9FC7A179FE7D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sz="3200" kern="1200" dirty="0">
            <a:solidFill>
              <a:srgbClr val="FF0000"/>
            </a:solidFill>
          </a:endParaRPr>
        </a:p>
      </dsp:txBody>
      <dsp:txXfrm>
        <a:off x="818573" y="2188382"/>
        <a:ext cx="5222240" cy="625205"/>
      </dsp:txXfrm>
    </dsp:sp>
    <dsp:sp modelId="{7F14D959-E8A2-490A-8956-8667D1DD06B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77946-6162-4E99-9DEC-B0340B539C2D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5580684" cy="625205"/>
      </dsp:txXfrm>
    </dsp:sp>
    <dsp:sp modelId="{DD094705-EFBB-48C5-8C18-54300FA42CE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1256-C74C-4048-B1A9-D022F9EAB4B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FCF9-7DFE-40BF-84C6-67B8C27392D3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zh-CN" alt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5580684" cy="625205"/>
      </dsp:txXfrm>
    </dsp:sp>
    <dsp:sp modelId="{65AFA52E-74E5-4B46-8998-2B6A7F4A140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A1EC5-1AC3-4990-BA5E-D02EDB0AFC93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 Section</a:t>
          </a:r>
          <a:endParaRPr lang="zh-CN" altLang="en-US" sz="3200" kern="1200" dirty="0">
            <a:solidFill>
              <a:schemeClr val="bg1"/>
            </a:solidFill>
          </a:endParaRPr>
        </a:p>
      </dsp:txBody>
      <dsp:txXfrm>
        <a:off x="818573" y="1250411"/>
        <a:ext cx="5222240" cy="625205"/>
      </dsp:txXfrm>
    </dsp:sp>
    <dsp:sp modelId="{BB1B1C48-613F-457D-8924-DA4D854B91A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9425-38A6-4189-A24A-9FC7A179FE7D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  <a:endParaRPr lang="zh-CN" altLang="en-US" sz="3200" kern="1200" dirty="0">
            <a:solidFill>
              <a:schemeClr val="bg1"/>
            </a:solidFill>
          </a:endParaRPr>
        </a:p>
      </dsp:txBody>
      <dsp:txXfrm>
        <a:off x="818573" y="2188382"/>
        <a:ext cx="5222240" cy="625205"/>
      </dsp:txXfrm>
    </dsp:sp>
    <dsp:sp modelId="{7F14D959-E8A2-490A-8956-8667D1DD06B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77946-6162-4E99-9DEC-B0340B539C2D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zh-CN" altLang="en-US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5580684" cy="625205"/>
      </dsp:txXfrm>
    </dsp:sp>
    <dsp:sp modelId="{DD094705-EFBB-48C5-8C18-54300FA42CE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43B4E-E4DF-4EAE-964C-608C4AF06D41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7BE5-966F-4BF2-879B-A89E72C6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42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46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5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6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96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43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01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26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87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54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48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3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7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3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73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78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6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7BE5-966F-4BF2-879B-A89E72C639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09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4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65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9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4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64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2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1C5F-84A4-4117-AD5E-485E2E43133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E7F8-96E4-46F2-B491-03A0B7D88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77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jpe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187166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524020" y="1127920"/>
            <a:ext cx="8023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detrital zircon geochronology, geochemistry and tectonic-sedimentary significance of Upper Triassic Yanchang Formation in  central and western Ordos Basin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4020" y="4354917"/>
            <a:ext cx="802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by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Country: China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Affiliation: NORTHWEST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Fri, 27 May</a:t>
            </a:r>
          </a:p>
        </p:txBody>
      </p:sp>
    </p:spTree>
    <p:extLst>
      <p:ext uri="{BB962C8B-B14F-4D97-AF65-F5344CB8AC3E}">
        <p14:creationId xmlns:p14="http://schemas.microsoft.com/office/powerpoint/2010/main" val="19140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Detrital zircon geochronology</a:t>
            </a:r>
          </a:p>
        </p:txBody>
      </p:sp>
      <p:pic>
        <p:nvPicPr>
          <p:cNvPr id="13" name="图片 12" descr="Y264CL图1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5139" y="1565465"/>
            <a:ext cx="2462210" cy="2251671"/>
          </a:xfrm>
          <a:prstGeom prst="rect">
            <a:avLst/>
          </a:prstGeom>
        </p:spPr>
      </p:pic>
      <p:pic>
        <p:nvPicPr>
          <p:cNvPr id="14" name="图片 13" descr="Y264CL图2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1151" y="1565465"/>
            <a:ext cx="2516505" cy="2256790"/>
          </a:xfrm>
          <a:prstGeom prst="rect">
            <a:avLst/>
          </a:prstGeom>
        </p:spPr>
      </p:pic>
      <p:pic>
        <p:nvPicPr>
          <p:cNvPr id="15" name="图片 14" descr="J169CL图1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1151" y="3817136"/>
            <a:ext cx="2519680" cy="2261235"/>
          </a:xfrm>
          <a:prstGeom prst="rect">
            <a:avLst/>
          </a:prstGeom>
        </p:spPr>
      </p:pic>
      <p:pic>
        <p:nvPicPr>
          <p:cNvPr id="16" name="图片 15" descr="Y110CL图1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5139" y="3799231"/>
            <a:ext cx="2519680" cy="22791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90585" y="6078585"/>
            <a:ext cx="4184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</a:t>
            </a:r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detrital zircon CL images and test locations</a:t>
            </a:r>
          </a:p>
        </p:txBody>
      </p:sp>
    </p:spTree>
    <p:extLst>
      <p:ext uri="{BB962C8B-B14F-4D97-AF65-F5344CB8AC3E}">
        <p14:creationId xmlns:p14="http://schemas.microsoft.com/office/powerpoint/2010/main" val="40039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Detrital zircon geochronology</a:t>
            </a:r>
          </a:p>
        </p:txBody>
      </p:sp>
      <p:sp>
        <p:nvSpPr>
          <p:cNvPr id="3" name="矩形 2"/>
          <p:cNvSpPr/>
          <p:nvPr/>
        </p:nvSpPr>
        <p:spPr>
          <a:xfrm>
            <a:off x="2782094" y="5908323"/>
            <a:ext cx="4162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 value and distribution characteristics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99714"/>
              </p:ext>
            </p:extLst>
          </p:nvPr>
        </p:nvGraphicFramePr>
        <p:xfrm>
          <a:off x="965896" y="2083740"/>
          <a:ext cx="7432159" cy="10144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8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23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/U＞0.4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0.1&lt;</a:t>
                      </a:r>
                      <a:r>
                        <a:rPr lang="en-US" altLang="zh-CN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/U&lt;0.4</a:t>
                      </a:r>
                      <a:endParaRPr lang="zh-CN" alt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</a:t>
                      </a: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95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magmatic zircon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magmatic zircon affected by metamorphism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metamorphic zircon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3047333" y="1726427"/>
            <a:ext cx="3034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Zircon Type Discrimination Criteria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5636" y="3388323"/>
            <a:ext cx="3600000" cy="2520000"/>
            <a:chOff x="685636" y="3388323"/>
            <a:chExt cx="3600000" cy="2520000"/>
          </a:xfrm>
        </p:grpSpPr>
        <p:pic>
          <p:nvPicPr>
            <p:cNvPr id="19" name="图片 1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36" y="3388323"/>
              <a:ext cx="3600000" cy="2520000"/>
            </a:xfrm>
            <a:prstGeom prst="rect">
              <a:avLst/>
            </a:prstGeom>
          </p:spPr>
        </p:pic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1483314" y="4000159"/>
              <a:ext cx="17385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/U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＞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81%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93134" y="3560690"/>
              <a:ext cx="7957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52584" y="5622069"/>
              <a:ext cx="8144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Age/Ma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7021" y="3446245"/>
            <a:ext cx="3600000" cy="2529255"/>
            <a:chOff x="4697021" y="3446245"/>
            <a:chExt cx="3600000" cy="2529255"/>
          </a:xfrm>
        </p:grpSpPr>
        <p:pic>
          <p:nvPicPr>
            <p:cNvPr id="20" name="图片 1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021" y="3446245"/>
              <a:ext cx="3600000" cy="2520000"/>
            </a:xfrm>
            <a:prstGeom prst="rect">
              <a:avLst/>
            </a:prstGeom>
          </p:spPr>
        </p:pic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6543436" y="3560690"/>
              <a:ext cx="17385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/U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＞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81%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683937" y="3556569"/>
              <a:ext cx="7957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56618" y="5698501"/>
              <a:ext cx="8144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Age/Ma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Detrital zircon geochronology</a:t>
            </a:r>
          </a:p>
        </p:txBody>
      </p:sp>
      <p:sp>
        <p:nvSpPr>
          <p:cNvPr id="3" name="矩形 2"/>
          <p:cNvSpPr/>
          <p:nvPr/>
        </p:nvSpPr>
        <p:spPr>
          <a:xfrm>
            <a:off x="1153174" y="5160619"/>
            <a:ext cx="304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NO.1 Zircon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Harmony Diagram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4" y="2117316"/>
            <a:ext cx="3600000" cy="28800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42" y="2138010"/>
            <a:ext cx="3600000" cy="2880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15433" y="5160619"/>
            <a:ext cx="320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NO.1 Zircon age distribution histogram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42" y="2138010"/>
            <a:ext cx="3600000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66" y="2134352"/>
            <a:ext cx="3603048" cy="28836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Detrital zircon geochronology</a:t>
            </a:r>
          </a:p>
        </p:txBody>
      </p:sp>
      <p:sp>
        <p:nvSpPr>
          <p:cNvPr id="3" name="矩形 2"/>
          <p:cNvSpPr/>
          <p:nvPr/>
        </p:nvSpPr>
        <p:spPr>
          <a:xfrm>
            <a:off x="1153174" y="5160619"/>
            <a:ext cx="304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NO.2 Zircon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Harmony Diagram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15433" y="5160619"/>
            <a:ext cx="320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NO.2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Zircon age distribution histogram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43" name="矩形 42"/>
          <p:cNvSpPr/>
          <p:nvPr/>
        </p:nvSpPr>
        <p:spPr>
          <a:xfrm>
            <a:off x="1744918" y="5471870"/>
            <a:ext cx="2703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the North China Craton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4979" y="1565465"/>
            <a:ext cx="7518154" cy="3973279"/>
            <a:chOff x="794979" y="1565465"/>
            <a:chExt cx="7518154" cy="3973279"/>
          </a:xfrm>
        </p:grpSpPr>
        <p:grpSp>
          <p:nvGrpSpPr>
            <p:cNvPr id="44" name="组合 43"/>
            <p:cNvGrpSpPr/>
            <p:nvPr/>
          </p:nvGrpSpPr>
          <p:grpSpPr>
            <a:xfrm>
              <a:off x="794979" y="1565465"/>
              <a:ext cx="7518154" cy="3973279"/>
              <a:chOff x="794979" y="1565465"/>
              <a:chExt cx="7518154" cy="397327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794979" y="1565465"/>
                <a:ext cx="5129820" cy="3973279"/>
                <a:chOff x="1928600" y="1625624"/>
                <a:chExt cx="5129820" cy="3973279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8600" y="1625624"/>
                  <a:ext cx="5129820" cy="3973279"/>
                </a:xfrm>
                <a:prstGeom prst="rect">
                  <a:avLst/>
                </a:prstGeom>
              </p:spPr>
            </p:pic>
            <p:sp>
              <p:nvSpPr>
                <p:cNvPr id="8" name="椭圆 7"/>
                <p:cNvSpPr/>
                <p:nvPr/>
              </p:nvSpPr>
              <p:spPr>
                <a:xfrm>
                  <a:off x="4688959" y="3656837"/>
                  <a:ext cx="223283" cy="1921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5202866" y="3075591"/>
                  <a:ext cx="223283" cy="1921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4390263" y="3467147"/>
                  <a:ext cx="223283" cy="1921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3827721" y="2743200"/>
                  <a:ext cx="2222205" cy="142476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右箭头 23"/>
              <p:cNvSpPr/>
              <p:nvPr/>
            </p:nvSpPr>
            <p:spPr>
              <a:xfrm rot="11662673">
                <a:off x="4433277" y="3570712"/>
                <a:ext cx="1470613" cy="21602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箭头连接符 25"/>
              <p:cNvCxnSpPr>
                <a:stCxn id="41" idx="2"/>
                <a:endCxn id="19" idx="0"/>
              </p:cNvCxnSpPr>
              <p:nvPr/>
            </p:nvCxnSpPr>
            <p:spPr>
              <a:xfrm>
                <a:off x="3096875" y="2701659"/>
                <a:ext cx="271409" cy="7053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2" name="组合 31"/>
              <p:cNvGrpSpPr/>
              <p:nvPr/>
            </p:nvGrpSpPr>
            <p:grpSpPr>
              <a:xfrm>
                <a:off x="5817403" y="3596678"/>
                <a:ext cx="2495730" cy="712064"/>
                <a:chOff x="6979320" y="3141033"/>
                <a:chExt cx="2495730" cy="712064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6979320" y="3141033"/>
                  <a:ext cx="2495730" cy="712064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7021435" y="3297010"/>
                  <a:ext cx="24224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North China Craton</a:t>
                  </a:r>
                  <a:endPara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5" name="直接箭头连接符 34"/>
              <p:cNvCxnSpPr/>
              <p:nvPr/>
            </p:nvCxnSpPr>
            <p:spPr>
              <a:xfrm flipH="1" flipV="1">
                <a:off x="4225193" y="3207582"/>
                <a:ext cx="538277" cy="12326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矩形 37"/>
              <p:cNvSpPr/>
              <p:nvPr/>
            </p:nvSpPr>
            <p:spPr>
              <a:xfrm>
                <a:off x="4429486" y="4454842"/>
                <a:ext cx="8018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Eastern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 flipV="1">
                <a:off x="3738374" y="3756856"/>
                <a:ext cx="538277" cy="12326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3952157" y="4948619"/>
                <a:ext cx="8018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669707" y="2363105"/>
                <a:ext cx="8543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Western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2461200" y="1877521"/>
              <a:ext cx="12057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Ordos Basin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5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5152" y="1584177"/>
            <a:ext cx="8551554" cy="4174254"/>
            <a:chOff x="525152" y="1584177"/>
            <a:chExt cx="8551554" cy="417425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" t="7590" r="51967" b="8069"/>
            <a:stretch/>
          </p:blipFill>
          <p:spPr>
            <a:xfrm>
              <a:off x="3192290" y="1976722"/>
              <a:ext cx="2712260" cy="3369052"/>
            </a:xfrm>
            <a:prstGeom prst="rect">
              <a:avLst/>
            </a:prstGeom>
          </p:spPr>
        </p:pic>
        <p:sp>
          <p:nvSpPr>
            <p:cNvPr id="30" name="右箭头 29"/>
            <p:cNvSpPr/>
            <p:nvPr/>
          </p:nvSpPr>
          <p:spPr>
            <a:xfrm rot="7880216" flipV="1">
              <a:off x="4629032" y="2150406"/>
              <a:ext cx="757205" cy="152086"/>
            </a:xfrm>
            <a:prstGeom prst="rightArrow">
              <a:avLst>
                <a:gd name="adj1" fmla="val 4194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709540" y="1584177"/>
              <a:ext cx="24205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Yinshan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Mountains(Northeast)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右箭头 41"/>
            <p:cNvSpPr/>
            <p:nvPr/>
          </p:nvSpPr>
          <p:spPr>
            <a:xfrm rot="8118546" flipV="1">
              <a:off x="5191498" y="2198608"/>
              <a:ext cx="754882" cy="143941"/>
            </a:xfrm>
            <a:prstGeom prst="rightArrow">
              <a:avLst>
                <a:gd name="adj1" fmla="val 4194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772364" y="1811455"/>
              <a:ext cx="24961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Daqingshan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Uralan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Mountains</a:t>
              </a:r>
            </a:p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(Northeast)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25152" y="1910667"/>
              <a:ext cx="25825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Helan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Mountain and </a:t>
              </a:r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Alxa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Massif</a:t>
              </a:r>
            </a:p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(Northwest)</a:t>
              </a:r>
            </a:p>
            <a:p>
              <a:pPr algn="ctr"/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Middle Jurassic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右箭头 47"/>
            <p:cNvSpPr/>
            <p:nvPr/>
          </p:nvSpPr>
          <p:spPr>
            <a:xfrm rot="2144101" flipV="1">
              <a:off x="2626627" y="2580808"/>
              <a:ext cx="1260634" cy="147172"/>
            </a:xfrm>
            <a:prstGeom prst="rightArrow">
              <a:avLst>
                <a:gd name="adj1" fmla="val 4194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38909" y="4900922"/>
              <a:ext cx="23054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Liupan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Qilian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Mountains</a:t>
              </a:r>
            </a:p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(Southwest)</a:t>
              </a:r>
            </a:p>
            <a:p>
              <a:pPr algn="ctr"/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the Late Triassic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右箭头 49"/>
            <p:cNvSpPr/>
            <p:nvPr/>
          </p:nvSpPr>
          <p:spPr>
            <a:xfrm rot="19024112" flipV="1">
              <a:off x="2748852" y="4788986"/>
              <a:ext cx="1260634" cy="147172"/>
            </a:xfrm>
            <a:prstGeom prst="rightArrow">
              <a:avLst>
                <a:gd name="adj1" fmla="val 4194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3725612" y="5235211"/>
              <a:ext cx="1720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Qinling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orogenic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belt</a:t>
              </a:r>
            </a:p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(South)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右箭头 51"/>
            <p:cNvSpPr/>
            <p:nvPr/>
          </p:nvSpPr>
          <p:spPr>
            <a:xfrm rot="16200000" flipV="1">
              <a:off x="4300705" y="4916699"/>
              <a:ext cx="633867" cy="158669"/>
            </a:xfrm>
            <a:prstGeom prst="rightArrow">
              <a:avLst>
                <a:gd name="adj1" fmla="val 4194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6476314" y="3503248"/>
              <a:ext cx="260039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Luliang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Mountains</a:t>
              </a:r>
            </a:p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East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Beginning of the Late Cretaceous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右箭头 53"/>
            <p:cNvSpPr/>
            <p:nvPr/>
          </p:nvSpPr>
          <p:spPr>
            <a:xfrm rot="10800000" flipV="1">
              <a:off x="5640115" y="3658620"/>
              <a:ext cx="894536" cy="151923"/>
            </a:xfrm>
            <a:prstGeom prst="rightArrow">
              <a:avLst>
                <a:gd name="adj1" fmla="val 4194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2945701" y="5709772"/>
            <a:ext cx="3247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Ordos Basin Provenance Direction Map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485321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5" name="矩形 54"/>
          <p:cNvSpPr/>
          <p:nvPr/>
        </p:nvSpPr>
        <p:spPr>
          <a:xfrm>
            <a:off x="4731026" y="5923772"/>
            <a:ext cx="4222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distribution of zircon from potential provenance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89" y="4014831"/>
            <a:ext cx="2137077" cy="1800000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6" y="4014831"/>
            <a:ext cx="2137077" cy="18000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38670" y="5901144"/>
            <a:ext cx="3693932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distribution of zircon from research area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79146" y="1955190"/>
            <a:ext cx="4226933" cy="147732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2629-2336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    peak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age:2503Ma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1915-1652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    peak age:1853Ma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378.1-208.1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age:258.6Ma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45319" y="1434962"/>
            <a:ext cx="4540987" cy="4533757"/>
            <a:chOff x="4545319" y="1434962"/>
            <a:chExt cx="4540987" cy="453375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152" y="4461144"/>
              <a:ext cx="4509154" cy="1440000"/>
            </a:xfrm>
            <a:prstGeom prst="rect">
              <a:avLst/>
            </a:prstGeom>
          </p:spPr>
        </p:pic>
        <p:pic>
          <p:nvPicPr>
            <p:cNvPr id="21" name="图片 20" descr="1.bmp"/>
            <p:cNvPicPr>
              <a:picLocks noChangeAspect="1"/>
            </p:cNvPicPr>
            <p:nvPr/>
          </p:nvPicPr>
          <p:blipFill>
            <a:blip r:embed="rId9" cstate="print"/>
            <a:srcRect r="52362" b="65400"/>
            <a:stretch>
              <a:fillRect/>
            </a:stretch>
          </p:blipFill>
          <p:spPr>
            <a:xfrm>
              <a:off x="4553746" y="1434962"/>
              <a:ext cx="4451121" cy="1440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482" y="3106656"/>
              <a:ext cx="4395264" cy="144000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4890399" y="2652690"/>
              <a:ext cx="41120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Yinshan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Mountains in the north, </a:t>
              </a:r>
              <a:endPara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Daqingshan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Mountains in the northeast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38197" y="5660942"/>
              <a:ext cx="4423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Liupan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Qilian Mountains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545319" y="4172728"/>
              <a:ext cx="44997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Qinling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orogenic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187166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0758337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590295" y="1725271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67807" y="2638317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7807" y="359313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40548" y="452170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4538" y="8911"/>
            <a:ext cx="194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zh-C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458788" y="1203325"/>
            <a:ext cx="8280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000">
                <a:solidFill>
                  <a:schemeClr val="tx1"/>
                </a:solidFill>
                <a:latin typeface="方正大标宋简体" pitchFamily="65" charset="-122"/>
                <a:ea typeface="方正大标宋简体" pitchFamily="65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zh-CN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zircon in the central and western Ordos Basin is dominated by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magmatic zircon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with a small amount of metamorphic zircon. Zircon dating test results are </a:t>
            </a:r>
            <a:r>
              <a:rPr lang="en-US" altLang="zh-CN" sz="16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reliable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1">
              <a:spcBef>
                <a:spcPct val="0"/>
              </a:spcBef>
              <a:buClrTx/>
              <a:buNone/>
            </a:pPr>
            <a:r>
              <a:rPr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zircon in the central and western Ordos Basin has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three age groups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First age group is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late Neoarchean-early Paleoproterozoic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Second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age group is the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Late Paleoproterozoic-Early Mesoproterozoic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age group is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Upper Devonian-Upper Triassic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1600" b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ClrTx/>
              <a:buNone/>
            </a:pPr>
            <a:r>
              <a:rPr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provenance direction of the central and western parts of the Ordos Basin comes from the </a:t>
            </a:r>
            <a:r>
              <a:rPr lang="en-US" altLang="zh-CN" sz="1600" b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Yinshan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1600" b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Daqingshan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mountains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the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northeastern part of the basin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eaLnBrk="1">
              <a:spcBef>
                <a:spcPct val="0"/>
              </a:spcBef>
              <a:buClrTx/>
              <a:buNone/>
            </a:pPr>
            <a:r>
              <a:rPr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Three age groups indicate the impact of different tectonic movements on the study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area.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 age group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indicates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formation time of the basement of the North China Craton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Second age group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indicates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b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Lvliang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movement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caused the tectonic evolution of the Ordos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Basin.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 age group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indicates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Hercynian movement 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caused the tectonic evolution of the Ordos Basin. The Ordos Basin opens the stage of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ocean basin shrinkage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Started a </a:t>
            </a:r>
            <a:r>
              <a:rPr lang="en-US" altLang="zh-CN" sz="1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powerful hydrocarbon generation model</a:t>
            </a:r>
            <a:r>
              <a:rPr lang="en-US" altLang="zh-CN" sz="16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which reserves huge oil and gas resources for the Triassic Yanchang </a:t>
            </a:r>
            <a:r>
              <a:rPr lang="en-US" altLang="zh-CN" sz="1600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Formation.</a:t>
            </a:r>
            <a:endParaRPr lang="en-US" altLang="zh-CN" sz="1600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2495149" y="2263247"/>
            <a:ext cx="4153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9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zh-CN" altLang="en-US" sz="9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187166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8349442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590295" y="1725271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67807" y="2638317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7807" y="359313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40548" y="452170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4538" y="8911"/>
            <a:ext cx="194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zh-C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272589" y="8911"/>
            <a:ext cx="269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zh-C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591" r="3106" b="6703"/>
          <a:stretch/>
        </p:blipFill>
        <p:spPr>
          <a:xfrm>
            <a:off x="4904058" y="1065726"/>
            <a:ext cx="4080916" cy="24127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7313" y="3403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location of the central and western in Ordos Basin</a:t>
            </a:r>
            <a:endParaRPr lang="zh-CN" altLang="en-US" sz="1200" b="1" dirty="0"/>
          </a:p>
        </p:txBody>
      </p:sp>
      <p:sp>
        <p:nvSpPr>
          <p:cNvPr id="19" name="Rectangle 89"/>
          <p:cNvSpPr>
            <a:spLocks noChangeArrowheads="1"/>
          </p:cNvSpPr>
          <p:nvPr/>
        </p:nvSpPr>
        <p:spPr bwMode="auto">
          <a:xfrm>
            <a:off x="59030" y="1042245"/>
            <a:ext cx="3349625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Topic background</a:t>
            </a:r>
            <a:endParaRPr lang="zh-CN" altLang="en-US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9030" y="1714888"/>
            <a:ext cx="4689253" cy="466281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Unconventional oil and gas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have become an important part of global oil and gas resources.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Ordos Basin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is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second largest sedimentary basin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in China. The tight oil of Upper Triassic Yanchang Formation in 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Ordos Basin is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typical representative of Chinese continental tight oil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The tight oil in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western in Ordos Basin </a:t>
            </a:r>
            <a:r>
              <a:rPr lang="en-US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has 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the advantages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wide distribution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high oil saturation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large total resources </a:t>
            </a:r>
          </a:p>
        </p:txBody>
      </p:sp>
      <p:pic>
        <p:nvPicPr>
          <p:cNvPr id="21" name="Picture 6" descr="盆地长7油页岩分布图20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6" y="3770941"/>
            <a:ext cx="2150924" cy="20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盆地长7黑色泥岩分布图（20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16" y="3777958"/>
            <a:ext cx="2199484" cy="20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938197" y="5912447"/>
            <a:ext cx="4012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200" b="1" dirty="0">
                <a:latin typeface="Times New Roman" panose="02020603050405020304" pitchFamily="18" charset="0"/>
              </a:rPr>
              <a:t>Thickness map of Chang 7 black shale </a:t>
            </a:r>
            <a:r>
              <a:rPr lang="en-US" altLang="zh-CN" sz="1200" b="1" dirty="0" smtClean="0">
                <a:latin typeface="Times New Roman" panose="02020603050405020304" pitchFamily="18" charset="0"/>
              </a:rPr>
              <a:t>and dark </a:t>
            </a:r>
            <a:r>
              <a:rPr lang="en-US" altLang="zh-CN" sz="1200" b="1" dirty="0">
                <a:latin typeface="Times New Roman" panose="02020603050405020304" pitchFamily="18" charset="0"/>
              </a:rPr>
              <a:t>mudstone</a:t>
            </a:r>
            <a:endParaRPr lang="zh-CN" altLang="en-US" sz="1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272589" y="8911"/>
            <a:ext cx="269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zh-C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251618" y="1450967"/>
            <a:ext cx="86407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000">
                <a:solidFill>
                  <a:schemeClr val="tx1"/>
                </a:solidFill>
                <a:latin typeface="方正大标宋简体" pitchFamily="65" charset="-122"/>
                <a:ea typeface="方正大标宋简体" pitchFamily="65" charset="-122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Blip>
                <a:blip r:embed="rId6"/>
              </a:buBlip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Research on </a:t>
            </a:r>
            <a:r>
              <a:rPr lang="en-US" altLang="zh-CN" sz="2000" b="0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Origin judgment of zircon </a:t>
            </a: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of Upper Triassic Yanchang Formation in  central and western Ordos </a:t>
            </a:r>
            <a:r>
              <a:rPr lang="en-US" altLang="zh-CN" sz="2000" b="0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Basin;</a:t>
            </a:r>
            <a:endParaRPr lang="en-US" altLang="zh-CN" sz="2000" b="0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Research 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zircon age structure </a:t>
            </a: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of Upper Triassic Yanchang Formation in  central and western Ordos Basin</a:t>
            </a:r>
            <a:r>
              <a:rPr lang="en-US" altLang="zh-CN" sz="2000" b="0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;</a:t>
            </a:r>
            <a:endParaRPr lang="en-US" altLang="zh-CN" sz="2000" b="0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Research 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provenance Direction </a:t>
            </a: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of Upper Triassic Yanchang Formation in  central and western Ordos Basin</a:t>
            </a:r>
            <a:endParaRPr lang="en-US" altLang="zh-CN" sz="2000" b="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Times New Roman" panose="02020603050405020304" pitchFamily="18" charset="0"/>
                <a:sym typeface="宋体" panose="02010600030101010101" pitchFamily="2" charset="-122"/>
              </a:rPr>
              <a:t>Research 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tectonic-sedimentary significance </a:t>
            </a:r>
            <a:r>
              <a:rPr lang="en-US" altLang="zh-CN" sz="2000" b="0" dirty="0" smtClean="0">
                <a:latin typeface="Times New Roman" panose="02020603050405020304" pitchFamily="18" charset="0"/>
              </a:rPr>
              <a:t>of </a:t>
            </a:r>
            <a:r>
              <a:rPr lang="en-US" altLang="zh-CN" sz="2000" b="0" dirty="0">
                <a:latin typeface="Times New Roman" panose="02020603050405020304" pitchFamily="18" charset="0"/>
              </a:rPr>
              <a:t>Upper Triassic Yanchang Formation in  central and western Ordos Basin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zh-CN" sz="2000" b="0" dirty="0">
              <a:latin typeface="Times New Roman" panose="02020603050405020304" pitchFamily="18" charset="0"/>
            </a:endParaRP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3349625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purposes</a:t>
            </a:r>
            <a:endParaRPr lang="zh-CN" altLang="en-US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187166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3120325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590295" y="1725271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67807" y="2638317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7807" y="359313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40548" y="452170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4538" y="8911"/>
            <a:ext cx="194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zh-C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 Section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0" y="1042245"/>
            <a:ext cx="8457649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materials and method</a:t>
            </a:r>
            <a:endParaRPr lang="zh-CN" altLang="en-US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2"/>
          <p:cNvGrpSpPr/>
          <p:nvPr/>
        </p:nvGrpSpPr>
        <p:grpSpPr bwMode="auto">
          <a:xfrm>
            <a:off x="189288" y="1743929"/>
            <a:ext cx="3246216" cy="4004396"/>
            <a:chOff x="6052782" y="2734312"/>
            <a:chExt cx="2498400" cy="3333203"/>
          </a:xfrm>
        </p:grpSpPr>
        <p:pic>
          <p:nvPicPr>
            <p:cNvPr id="14" name="图片 10"/>
            <p:cNvPicPr>
              <a:picLocks noChangeAspect="1" noChangeArrowheads="1"/>
            </p:cNvPicPr>
            <p:nvPr/>
          </p:nvPicPr>
          <p:blipFill>
            <a:blip r:embed="rId6" cstate="print"/>
            <a:srcRect t="20045" b="18314"/>
            <a:stretch>
              <a:fillRect/>
            </a:stretch>
          </p:blipFill>
          <p:spPr bwMode="auto">
            <a:xfrm>
              <a:off x="6052782" y="2734312"/>
              <a:ext cx="2498400" cy="115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1"/>
            <p:cNvPicPr>
              <a:picLocks noChangeArrowheads="1"/>
            </p:cNvPicPr>
            <p:nvPr/>
          </p:nvPicPr>
          <p:blipFill>
            <a:blip r:embed="rId7" cstate="print"/>
            <a:srcRect l="22375" r="8965"/>
            <a:stretch>
              <a:fillRect/>
            </a:stretch>
          </p:blipFill>
          <p:spPr bwMode="auto">
            <a:xfrm rot="5400000">
              <a:off x="7306976" y="4823309"/>
              <a:ext cx="1123841" cy="136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图片 12"/>
            <p:cNvPicPr>
              <a:picLocks noChangeArrowheads="1"/>
            </p:cNvPicPr>
            <p:nvPr/>
          </p:nvPicPr>
          <p:blipFill>
            <a:blip r:embed="rId8" cstate="print"/>
            <a:srcRect l="15938" r="11526"/>
            <a:stretch>
              <a:fillRect/>
            </a:stretch>
          </p:blipFill>
          <p:spPr bwMode="auto">
            <a:xfrm rot="5400000">
              <a:off x="6074010" y="3840599"/>
              <a:ext cx="1249200" cy="12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13"/>
            <p:cNvPicPr>
              <a:picLocks noChangeArrowheads="1"/>
            </p:cNvPicPr>
            <p:nvPr/>
          </p:nvPicPr>
          <p:blipFill>
            <a:blip r:embed="rId9" cstate="print"/>
            <a:srcRect t="21365" b="17854"/>
            <a:stretch>
              <a:fillRect/>
            </a:stretch>
          </p:blipFill>
          <p:spPr bwMode="auto">
            <a:xfrm>
              <a:off x="6052782" y="5009585"/>
              <a:ext cx="1249200" cy="105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图片 14"/>
            <p:cNvPicPr>
              <a:picLocks noChangeArrowheads="1"/>
            </p:cNvPicPr>
            <p:nvPr/>
          </p:nvPicPr>
          <p:blipFill>
            <a:blip r:embed="rId10" cstate="print"/>
            <a:srcRect t="26784" r="12640" b="16475"/>
            <a:stretch>
              <a:fillRect/>
            </a:stretch>
          </p:blipFill>
          <p:spPr bwMode="auto">
            <a:xfrm>
              <a:off x="7301982" y="3861826"/>
              <a:ext cx="1249200" cy="108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矩形 21"/>
          <p:cNvSpPr/>
          <p:nvPr/>
        </p:nvSpPr>
        <p:spPr>
          <a:xfrm>
            <a:off x="801574" y="5865904"/>
            <a:ext cx="2021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</a:rPr>
              <a:t>Core samples </a:t>
            </a:r>
            <a:r>
              <a:rPr lang="en-US" altLang="zh-CN" sz="1400" b="1" dirty="0" smtClean="0">
                <a:latin typeface="Times New Roman" panose="02020603050405020304" pitchFamily="18" charset="0"/>
              </a:rPr>
              <a:t>of </a:t>
            </a:r>
            <a:r>
              <a:rPr lang="en-US" altLang="zh-CN" sz="1400" b="1" dirty="0">
                <a:latin typeface="Times New Roman" panose="02020603050405020304" pitchFamily="18" charset="0"/>
              </a:rPr>
              <a:t>drilling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5363"/>
              </p:ext>
            </p:extLst>
          </p:nvPr>
        </p:nvGraphicFramePr>
        <p:xfrm>
          <a:off x="4063871" y="2770753"/>
          <a:ext cx="4654827" cy="16002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53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015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Lithology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 Earth Element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Detrital zircon geochronology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33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samples</a:t>
                      </a:r>
                      <a:endParaRPr lang="zh-CN" alt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sandstone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×100points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4921336" y="239759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</a:rPr>
              <a:t>Experimental method and </a:t>
            </a:r>
            <a:r>
              <a:rPr lang="en-US" altLang="zh-CN" sz="1400" b="1" dirty="0" smtClean="0">
                <a:latin typeface="Times New Roman" panose="02020603050405020304" pitchFamily="18" charset="0"/>
              </a:rPr>
              <a:t>number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 Section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1" y="1042245"/>
            <a:ext cx="398134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equipment</a:t>
            </a:r>
            <a:endParaRPr lang="zh-CN" altLang="en-US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77" y="3912557"/>
            <a:ext cx="2660496" cy="2119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78" y="1740167"/>
            <a:ext cx="2017498" cy="21193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89474" y="60489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Ablation - Inductively Coupled Plasma Mass Spectrometry</a:t>
            </a:r>
          </a:p>
        </p:txBody>
      </p:sp>
      <p:sp>
        <p:nvSpPr>
          <p:cNvPr id="23" name="矩形 22"/>
          <p:cNvSpPr/>
          <p:nvPr/>
        </p:nvSpPr>
        <p:spPr>
          <a:xfrm>
            <a:off x="6419942" y="3915137"/>
            <a:ext cx="1703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Ablation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2" y="1675222"/>
            <a:ext cx="2042985" cy="207965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08668" y="3915137"/>
            <a:ext cx="2447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Cathodofluorescence spectrometer)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95153" y="2705271"/>
            <a:ext cx="1828608" cy="712064"/>
            <a:chOff x="3668425" y="1905732"/>
            <a:chExt cx="1828608" cy="712064"/>
          </a:xfrm>
        </p:grpSpPr>
        <p:sp>
          <p:nvSpPr>
            <p:cNvPr id="25" name="矩形 24"/>
            <p:cNvSpPr/>
            <p:nvPr/>
          </p:nvSpPr>
          <p:spPr>
            <a:xfrm>
              <a:off x="3668425" y="1905732"/>
              <a:ext cx="1828608" cy="7120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741697" y="2061709"/>
              <a:ext cx="1682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Zircon dating</a:t>
              </a:r>
            </a:p>
          </p:txBody>
        </p:sp>
      </p:grpSp>
      <p:sp>
        <p:nvSpPr>
          <p:cNvPr id="27" name="右箭头 26"/>
          <p:cNvSpPr/>
          <p:nvPr/>
        </p:nvSpPr>
        <p:spPr>
          <a:xfrm rot="2360043">
            <a:off x="2771060" y="2576394"/>
            <a:ext cx="807470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8103280">
            <a:off x="5467088" y="2611780"/>
            <a:ext cx="807470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6200000">
            <a:off x="4114131" y="3672101"/>
            <a:ext cx="807470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187166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214188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590295" y="1725271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67807" y="2638317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7807" y="359313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40548" y="4521705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4538" y="8911"/>
            <a:ext cx="194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zh-C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216042"/>
            <a:ext cx="2132550" cy="5667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93224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549"/>
            <a:ext cx="9144000" cy="9627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44516" y="229922"/>
            <a:ext cx="2078605" cy="539015"/>
            <a:chOff x="6468626" y="336588"/>
            <a:chExt cx="2078605" cy="539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r="18273" b="33412"/>
            <a:stretch/>
          </p:blipFill>
          <p:spPr>
            <a:xfrm>
              <a:off x="6468626" y="336588"/>
              <a:ext cx="596315" cy="5238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2" t="62076" r="24842" b="12573"/>
            <a:stretch/>
          </p:blipFill>
          <p:spPr>
            <a:xfrm>
              <a:off x="7064941" y="336588"/>
              <a:ext cx="1482290" cy="53901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194734" y="8911"/>
            <a:ext cx="47497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59031" y="1042245"/>
            <a:ext cx="3736792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Rare Earth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Elements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9" y="2080284"/>
            <a:ext cx="418159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0" y="2080284"/>
            <a:ext cx="407705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756</Words>
  <Application>Microsoft Office PowerPoint</Application>
  <PresentationFormat>全屏显示(4:3)</PresentationFormat>
  <Paragraphs>163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等线</vt:lpstr>
      <vt:lpstr>等线 Light</vt:lpstr>
      <vt:lpstr>方正黑体简体</vt:lpstr>
      <vt:lpstr>黑体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72</cp:revision>
  <dcterms:created xsi:type="dcterms:W3CDTF">2022-05-25T16:28:28Z</dcterms:created>
  <dcterms:modified xsi:type="dcterms:W3CDTF">2022-05-26T16:00:23Z</dcterms:modified>
</cp:coreProperties>
</file>