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8" r:id="rId4"/>
    <p:sldMasterId id="2147483709" r:id="rId5"/>
  </p:sldMasterIdLst>
  <p:notesMasterIdLst>
    <p:notesMasterId r:id="rId14"/>
  </p:notesMasterIdLst>
  <p:sldIdLst>
    <p:sldId id="259" r:id="rId6"/>
    <p:sldId id="264" r:id="rId7"/>
    <p:sldId id="276" r:id="rId8"/>
    <p:sldId id="291" r:id="rId9"/>
    <p:sldId id="300" r:id="rId10"/>
    <p:sldId id="299" r:id="rId11"/>
    <p:sldId id="274" r:id="rId12"/>
    <p:sldId id="279" r:id="rId13"/>
  </p:sldIdLst>
  <p:sldSz cx="9144000" cy="5143500" type="screen16x9"/>
  <p:notesSz cx="6858000" cy="9144000"/>
  <p:defaultTextStyle>
    <a:defPPr>
      <a:defRPr lang="en-GB"/>
    </a:defPPr>
    <a:lvl1pPr algn="l" defTabSz="685800" rtl="0" eaLnBrk="0" fontAlgn="base" hangingPunct="0">
      <a:spcBef>
        <a:spcPct val="0"/>
      </a:spcBef>
      <a:spcAft>
        <a:spcPct val="0"/>
      </a:spcAft>
      <a:defRPr sz="1300" kern="1200">
        <a:solidFill>
          <a:schemeClr val="tx1"/>
        </a:solidFill>
        <a:latin typeface="Arial" panose="020B0604020202020204" pitchFamily="34" charset="0"/>
        <a:ea typeface="+mn-ea"/>
        <a:cs typeface="+mn-cs"/>
      </a:defRPr>
    </a:lvl1pPr>
    <a:lvl2pPr marL="342900" indent="114300" algn="l" defTabSz="685800" rtl="0" eaLnBrk="0" fontAlgn="base" hangingPunct="0">
      <a:spcBef>
        <a:spcPct val="0"/>
      </a:spcBef>
      <a:spcAft>
        <a:spcPct val="0"/>
      </a:spcAft>
      <a:defRPr sz="1300" kern="1200">
        <a:solidFill>
          <a:schemeClr val="tx1"/>
        </a:solidFill>
        <a:latin typeface="Arial" panose="020B0604020202020204" pitchFamily="34" charset="0"/>
        <a:ea typeface="+mn-ea"/>
        <a:cs typeface="+mn-cs"/>
      </a:defRPr>
    </a:lvl2pPr>
    <a:lvl3pPr marL="685800" indent="228600" algn="l" defTabSz="685800" rtl="0" eaLnBrk="0" fontAlgn="base" hangingPunct="0">
      <a:spcBef>
        <a:spcPct val="0"/>
      </a:spcBef>
      <a:spcAft>
        <a:spcPct val="0"/>
      </a:spcAft>
      <a:defRPr sz="1300" kern="1200">
        <a:solidFill>
          <a:schemeClr val="tx1"/>
        </a:solidFill>
        <a:latin typeface="Arial" panose="020B0604020202020204" pitchFamily="34" charset="0"/>
        <a:ea typeface="+mn-ea"/>
        <a:cs typeface="+mn-cs"/>
      </a:defRPr>
    </a:lvl3pPr>
    <a:lvl4pPr marL="1028700" indent="342900" algn="l" defTabSz="685800" rtl="0" eaLnBrk="0" fontAlgn="base" hangingPunct="0">
      <a:spcBef>
        <a:spcPct val="0"/>
      </a:spcBef>
      <a:spcAft>
        <a:spcPct val="0"/>
      </a:spcAft>
      <a:defRPr sz="1300" kern="1200">
        <a:solidFill>
          <a:schemeClr val="tx1"/>
        </a:solidFill>
        <a:latin typeface="Arial" panose="020B0604020202020204" pitchFamily="34" charset="0"/>
        <a:ea typeface="+mn-ea"/>
        <a:cs typeface="+mn-cs"/>
      </a:defRPr>
    </a:lvl4pPr>
    <a:lvl5pPr marL="1371600" indent="457200" algn="l" defTabSz="685800" rtl="0" eaLnBrk="0" fontAlgn="base" hangingPunct="0">
      <a:spcBef>
        <a:spcPct val="0"/>
      </a:spcBef>
      <a:spcAft>
        <a:spcPct val="0"/>
      </a:spcAft>
      <a:defRPr sz="1300" kern="1200">
        <a:solidFill>
          <a:schemeClr val="tx1"/>
        </a:solidFill>
        <a:latin typeface="Arial" panose="020B0604020202020204" pitchFamily="34" charset="0"/>
        <a:ea typeface="+mn-ea"/>
        <a:cs typeface="+mn-cs"/>
      </a:defRPr>
    </a:lvl5pPr>
    <a:lvl6pPr marL="2286000" algn="l" defTabSz="914400" rtl="0" eaLnBrk="1" latinLnBrk="0" hangingPunct="1">
      <a:defRPr sz="1300" kern="1200">
        <a:solidFill>
          <a:schemeClr val="tx1"/>
        </a:solidFill>
        <a:latin typeface="Arial" panose="020B0604020202020204" pitchFamily="34" charset="0"/>
        <a:ea typeface="+mn-ea"/>
        <a:cs typeface="+mn-cs"/>
      </a:defRPr>
    </a:lvl6pPr>
    <a:lvl7pPr marL="2743200" algn="l" defTabSz="914400" rtl="0" eaLnBrk="1" latinLnBrk="0" hangingPunct="1">
      <a:defRPr sz="1300" kern="1200">
        <a:solidFill>
          <a:schemeClr val="tx1"/>
        </a:solidFill>
        <a:latin typeface="Arial" panose="020B0604020202020204" pitchFamily="34" charset="0"/>
        <a:ea typeface="+mn-ea"/>
        <a:cs typeface="+mn-cs"/>
      </a:defRPr>
    </a:lvl7pPr>
    <a:lvl8pPr marL="3200400" algn="l" defTabSz="914400" rtl="0" eaLnBrk="1" latinLnBrk="0" hangingPunct="1">
      <a:defRPr sz="1300" kern="1200">
        <a:solidFill>
          <a:schemeClr val="tx1"/>
        </a:solidFill>
        <a:latin typeface="Arial" panose="020B0604020202020204" pitchFamily="34" charset="0"/>
        <a:ea typeface="+mn-ea"/>
        <a:cs typeface="+mn-cs"/>
      </a:defRPr>
    </a:lvl8pPr>
    <a:lvl9pPr marL="3657600" algn="l" defTabSz="914400" rtl="0" eaLnBrk="1" latinLnBrk="0" hangingPunct="1">
      <a:defRPr sz="1300" kern="1200">
        <a:solidFill>
          <a:schemeClr val="tx1"/>
        </a:solidFill>
        <a:latin typeface="Arial" panose="020B0604020202020204" pitchFamily="34" charset="0"/>
        <a:ea typeface="+mn-ea"/>
        <a:cs typeface="+mn-cs"/>
      </a:defRPr>
    </a:lvl9pPr>
  </p:defaultTextStyle>
  <p:extLst>
    <p:ext uri="{521415D9-36F7-43E2-AB2F-B90AF26B5E84}">
      <p14:sectionLst xmlns:p14="http://schemas.microsoft.com/office/powerpoint/2010/main">
        <p14:section name="Intro to people" id="{AA72C91E-2A97-4FB3-8A8A-76AC7A71F8F2}">
          <p14:sldIdLst>
            <p14:sldId id="259"/>
            <p14:sldId id="264"/>
            <p14:sldId id="276"/>
            <p14:sldId id="291"/>
            <p14:sldId id="300"/>
            <p14:sldId id="299"/>
            <p14:sldId id="274"/>
            <p14:sldId id="279"/>
          </p14:sldIdLst>
        </p14:section>
      </p14:sectionLst>
    </p:ext>
    <p:ext uri="{EFAFB233-063F-42B5-8137-9DF3F51BA10A}">
      <p15:sldGuideLst xmlns:p15="http://schemas.microsoft.com/office/powerpoint/2012/main">
        <p15:guide id="1" orient="horz" pos="1643" userDrawn="1">
          <p15:clr>
            <a:srgbClr val="A4A3A4"/>
          </p15:clr>
        </p15:guide>
        <p15:guide id="2" orient="horz" pos="1620" userDrawn="1">
          <p15:clr>
            <a:srgbClr val="A4A3A4"/>
          </p15:clr>
        </p15:guide>
        <p15:guide id="3" orient="horz" pos="1720" userDrawn="1">
          <p15:clr>
            <a:srgbClr val="A4A3A4"/>
          </p15:clr>
        </p15:guide>
        <p15:guide id="4"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91F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2BCD141-1DB3-4263-9A6F-21823EF4ADBF}" v="245" dt="2022-05-22T22:58:15.19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26" autoAdjust="0"/>
    <p:restoredTop sz="49378" autoAdjust="0"/>
  </p:normalViewPr>
  <p:slideViewPr>
    <p:cSldViewPr snapToGrid="0">
      <p:cViewPr varScale="1">
        <p:scale>
          <a:sx n="69" d="100"/>
          <a:sy n="69" d="100"/>
        </p:scale>
        <p:origin x="2838" y="60"/>
      </p:cViewPr>
      <p:guideLst>
        <p:guide orient="horz" pos="1643"/>
        <p:guide orient="horz" pos="1620"/>
        <p:guide orient="horz" pos="17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presProps" Target="presProps.xml"/><Relationship Id="rId10" Type="http://schemas.openxmlformats.org/officeDocument/2006/relationships/slide" Target="slides/slide5.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nry Addison" userId="2ba5d96b-16f3-4785-963a-d10d82b8e8b5" providerId="ADAL" clId="{403AB343-5F7D-4226-8B82-06668245BB54}"/>
    <pc:docChg chg="custSel modSld">
      <pc:chgData name="Henry Addison" userId="2ba5d96b-16f3-4785-963a-d10d82b8e8b5" providerId="ADAL" clId="{403AB343-5F7D-4226-8B82-06668245BB54}" dt="2022-01-21T17:14:04.394" v="109" actId="1076"/>
      <pc:docMkLst>
        <pc:docMk/>
      </pc:docMkLst>
      <pc:sldChg chg="addSp delSp modSp mod">
        <pc:chgData name="Henry Addison" userId="2ba5d96b-16f3-4785-963a-d10d82b8e8b5" providerId="ADAL" clId="{403AB343-5F7D-4226-8B82-06668245BB54}" dt="2022-01-21T17:14:04.394" v="109" actId="1076"/>
        <pc:sldMkLst>
          <pc:docMk/>
          <pc:sldMk cId="2296349598" sldId="290"/>
        </pc:sldMkLst>
        <pc:spChg chg="del mod">
          <ac:chgData name="Henry Addison" userId="2ba5d96b-16f3-4785-963a-d10d82b8e8b5" providerId="ADAL" clId="{403AB343-5F7D-4226-8B82-06668245BB54}" dt="2022-01-21T17:13:30.241" v="105" actId="478"/>
          <ac:spMkLst>
            <pc:docMk/>
            <pc:sldMk cId="2296349598" sldId="290"/>
            <ac:spMk id="3" creationId="{2EDFDA46-56BA-4A06-BC1F-4E5D16F6AE23}"/>
          </ac:spMkLst>
        </pc:spChg>
        <pc:spChg chg="del">
          <ac:chgData name="Henry Addison" userId="2ba5d96b-16f3-4785-963a-d10d82b8e8b5" providerId="ADAL" clId="{403AB343-5F7D-4226-8B82-06668245BB54}" dt="2022-01-21T17:11:23.288" v="97"/>
          <ac:spMkLst>
            <pc:docMk/>
            <pc:sldMk cId="2296349598" sldId="290"/>
            <ac:spMk id="5" creationId="{2C9E9EA8-14CE-4DDD-9B65-94402C54804D}"/>
          </ac:spMkLst>
        </pc:spChg>
        <pc:spChg chg="add mod">
          <ac:chgData name="Henry Addison" userId="2ba5d96b-16f3-4785-963a-d10d82b8e8b5" providerId="ADAL" clId="{403AB343-5F7D-4226-8B82-06668245BB54}" dt="2022-01-21T17:14:04.394" v="109" actId="1076"/>
          <ac:spMkLst>
            <pc:docMk/>
            <pc:sldMk cId="2296349598" sldId="290"/>
            <ac:spMk id="7" creationId="{5D7D4758-7D15-494E-9FAF-CF479FB85F5E}"/>
          </ac:spMkLst>
        </pc:spChg>
        <pc:spChg chg="add del mod">
          <ac:chgData name="Henry Addison" userId="2ba5d96b-16f3-4785-963a-d10d82b8e8b5" providerId="ADAL" clId="{403AB343-5F7D-4226-8B82-06668245BB54}" dt="2022-01-21T17:13:33.683" v="106" actId="478"/>
          <ac:spMkLst>
            <pc:docMk/>
            <pc:sldMk cId="2296349598" sldId="290"/>
            <ac:spMk id="8" creationId="{B8106E08-F3D0-4FD5-BA5F-71BFF136A88A}"/>
          </ac:spMkLst>
        </pc:spChg>
        <pc:picChg chg="add mod">
          <ac:chgData name="Henry Addison" userId="2ba5d96b-16f3-4785-963a-d10d82b8e8b5" providerId="ADAL" clId="{403AB343-5F7D-4226-8B82-06668245BB54}" dt="2022-01-21T17:13:43.824" v="108" actId="1076"/>
          <ac:picMkLst>
            <pc:docMk/>
            <pc:sldMk cId="2296349598" sldId="290"/>
            <ac:picMk id="6" creationId="{9F135CEF-A41B-47D3-B267-673A66674C07}"/>
          </ac:picMkLst>
        </pc:picChg>
      </pc:sldChg>
      <pc:sldChg chg="addSp delSp modSp mod">
        <pc:chgData name="Henry Addison" userId="2ba5d96b-16f3-4785-963a-d10d82b8e8b5" providerId="ADAL" clId="{403AB343-5F7D-4226-8B82-06668245BB54}" dt="2022-01-13T11:31:26.890" v="96" actId="478"/>
        <pc:sldMkLst>
          <pc:docMk/>
          <pc:sldMk cId="3622885960" sldId="292"/>
        </pc:sldMkLst>
        <pc:spChg chg="mod">
          <ac:chgData name="Henry Addison" userId="2ba5d96b-16f3-4785-963a-d10d82b8e8b5" providerId="ADAL" clId="{403AB343-5F7D-4226-8B82-06668245BB54}" dt="2022-01-13T11:31:05.488" v="92" actId="20577"/>
          <ac:spMkLst>
            <pc:docMk/>
            <pc:sldMk cId="3622885960" sldId="292"/>
            <ac:spMk id="6" creationId="{CD7C1F12-FC29-46AD-9415-7D1DCEB4C1DC}"/>
          </ac:spMkLst>
        </pc:spChg>
        <pc:spChg chg="del">
          <ac:chgData name="Henry Addison" userId="2ba5d96b-16f3-4785-963a-d10d82b8e8b5" providerId="ADAL" clId="{403AB343-5F7D-4226-8B82-06668245BB54}" dt="2022-01-13T11:21:46.845" v="0"/>
          <ac:spMkLst>
            <pc:docMk/>
            <pc:sldMk cId="3622885960" sldId="292"/>
            <ac:spMk id="7" creationId="{147C7203-7419-471D-A21B-BA115A0F6353}"/>
          </ac:spMkLst>
        </pc:spChg>
        <pc:spChg chg="add del mod">
          <ac:chgData name="Henry Addison" userId="2ba5d96b-16f3-4785-963a-d10d82b8e8b5" providerId="ADAL" clId="{403AB343-5F7D-4226-8B82-06668245BB54}" dt="2022-01-13T11:31:26.890" v="96" actId="478"/>
          <ac:spMkLst>
            <pc:docMk/>
            <pc:sldMk cId="3622885960" sldId="292"/>
            <ac:spMk id="12" creationId="{1756C3E1-32F9-431B-B17C-5BD61E041EB6}"/>
          </ac:spMkLst>
        </pc:spChg>
        <pc:picChg chg="add del mod">
          <ac:chgData name="Henry Addison" userId="2ba5d96b-16f3-4785-963a-d10d82b8e8b5" providerId="ADAL" clId="{403AB343-5F7D-4226-8B82-06668245BB54}" dt="2022-01-13T11:22:39.782" v="11" actId="478"/>
          <ac:picMkLst>
            <pc:docMk/>
            <pc:sldMk cId="3622885960" sldId="292"/>
            <ac:picMk id="9" creationId="{0951E26A-B26E-4561-BF9E-87ABADCD86BF}"/>
          </ac:picMkLst>
        </pc:picChg>
        <pc:picChg chg="add mod">
          <ac:chgData name="Henry Addison" userId="2ba5d96b-16f3-4785-963a-d10d82b8e8b5" providerId="ADAL" clId="{403AB343-5F7D-4226-8B82-06668245BB54}" dt="2022-01-13T11:30:00.767" v="32" actId="14100"/>
          <ac:picMkLst>
            <pc:docMk/>
            <pc:sldMk cId="3622885960" sldId="292"/>
            <ac:picMk id="11" creationId="{7F590D6D-741A-43A7-92D7-73F10271AB18}"/>
          </ac:picMkLst>
        </pc:picChg>
        <pc:picChg chg="add del mod">
          <ac:chgData name="Henry Addison" userId="2ba5d96b-16f3-4785-963a-d10d82b8e8b5" providerId="ADAL" clId="{403AB343-5F7D-4226-8B82-06668245BB54}" dt="2022-01-13T11:31:16.605" v="95" actId="478"/>
          <ac:picMkLst>
            <pc:docMk/>
            <pc:sldMk cId="3622885960" sldId="292"/>
            <ac:picMk id="1026" creationId="{FDA42BBC-6F8A-49A9-AAA9-6447A96D0F47}"/>
          </ac:picMkLst>
        </pc:picChg>
      </pc:sldChg>
    </pc:docChg>
  </pc:docChgLst>
  <pc:docChgLst>
    <pc:chgData name="Henry Addison" userId="2ba5d96b-16f3-4785-963a-d10d82b8e8b5" providerId="ADAL" clId="{F9E04497-8624-46C4-9F0B-ED4C483810D3}"/>
    <pc:docChg chg="modSld">
      <pc:chgData name="Henry Addison" userId="2ba5d96b-16f3-4785-963a-d10d82b8e8b5" providerId="ADAL" clId="{F9E04497-8624-46C4-9F0B-ED4C483810D3}" dt="2022-01-24T11:35:34.091" v="11" actId="20577"/>
      <pc:docMkLst>
        <pc:docMk/>
      </pc:docMkLst>
      <pc:sldChg chg="modSp mod">
        <pc:chgData name="Henry Addison" userId="2ba5d96b-16f3-4785-963a-d10d82b8e8b5" providerId="ADAL" clId="{F9E04497-8624-46C4-9F0B-ED4C483810D3}" dt="2022-01-24T11:35:34.091" v="11" actId="20577"/>
        <pc:sldMkLst>
          <pc:docMk/>
          <pc:sldMk cId="3176471250" sldId="273"/>
        </pc:sldMkLst>
        <pc:spChg chg="mod">
          <ac:chgData name="Henry Addison" userId="2ba5d96b-16f3-4785-963a-d10d82b8e8b5" providerId="ADAL" clId="{F9E04497-8624-46C4-9F0B-ED4C483810D3}" dt="2022-01-24T11:35:34.091" v="11" actId="20577"/>
          <ac:spMkLst>
            <pc:docMk/>
            <pc:sldMk cId="3176471250" sldId="273"/>
            <ac:spMk id="3" creationId="{2E2A5BCB-5261-4566-B969-7F5B6764C787}"/>
          </ac:spMkLst>
        </pc:spChg>
      </pc:sldChg>
      <pc:sldChg chg="modSp mod">
        <pc:chgData name="Henry Addison" userId="2ba5d96b-16f3-4785-963a-d10d82b8e8b5" providerId="ADAL" clId="{F9E04497-8624-46C4-9F0B-ED4C483810D3}" dt="2022-01-24T11:23:45.982" v="0" actId="6549"/>
        <pc:sldMkLst>
          <pc:docMk/>
          <pc:sldMk cId="3269577488" sldId="281"/>
        </pc:sldMkLst>
        <pc:spChg chg="mod">
          <ac:chgData name="Henry Addison" userId="2ba5d96b-16f3-4785-963a-d10d82b8e8b5" providerId="ADAL" clId="{F9E04497-8624-46C4-9F0B-ED4C483810D3}" dt="2022-01-24T11:23:45.982" v="0" actId="6549"/>
          <ac:spMkLst>
            <pc:docMk/>
            <pc:sldMk cId="3269577488" sldId="281"/>
            <ac:spMk id="3" creationId="{469A9DC8-E18E-4182-AE5E-BE1910733F68}"/>
          </ac:spMkLst>
        </pc:spChg>
      </pc:sldChg>
    </pc:docChg>
  </pc:docChgLst>
  <pc:docChgLst>
    <pc:chgData name="Henry Addison" userId="2ba5d96b-16f3-4785-963a-d10d82b8e8b5" providerId="ADAL" clId="{923704F8-E939-47CD-B39D-2783E59E04BB}"/>
    <pc:docChg chg="undo redo custSel addSld delSld modSld sldOrd addSection modSection">
      <pc:chgData name="Henry Addison" userId="2ba5d96b-16f3-4785-963a-d10d82b8e8b5" providerId="ADAL" clId="{923704F8-E939-47CD-B39D-2783E59E04BB}" dt="2022-04-04T10:26:47.001" v="6701" actId="1076"/>
      <pc:docMkLst>
        <pc:docMk/>
      </pc:docMkLst>
      <pc:sldChg chg="addSp delSp modSp mod modClrScheme chgLayout modNotesTx">
        <pc:chgData name="Henry Addison" userId="2ba5d96b-16f3-4785-963a-d10d82b8e8b5" providerId="ADAL" clId="{923704F8-E939-47CD-B39D-2783E59E04BB}" dt="2022-04-04T10:16:03.759" v="6531" actId="1076"/>
        <pc:sldMkLst>
          <pc:docMk/>
          <pc:sldMk cId="0" sldId="259"/>
        </pc:sldMkLst>
        <pc:spChg chg="add del mod ord">
          <ac:chgData name="Henry Addison" userId="2ba5d96b-16f3-4785-963a-d10d82b8e8b5" providerId="ADAL" clId="{923704F8-E939-47CD-B39D-2783E59E04BB}" dt="2022-04-04T10:14:16.828" v="6457" actId="700"/>
          <ac:spMkLst>
            <pc:docMk/>
            <pc:sldMk cId="0" sldId="259"/>
            <ac:spMk id="2" creationId="{0E3E82FE-26C0-473A-AB35-36146D74E380}"/>
          </ac:spMkLst>
        </pc:spChg>
        <pc:spChg chg="add del mod ord">
          <ac:chgData name="Henry Addison" userId="2ba5d96b-16f3-4785-963a-d10d82b8e8b5" providerId="ADAL" clId="{923704F8-E939-47CD-B39D-2783E59E04BB}" dt="2022-04-04T10:15:17.759" v="6467" actId="478"/>
          <ac:spMkLst>
            <pc:docMk/>
            <pc:sldMk cId="0" sldId="259"/>
            <ac:spMk id="4" creationId="{85A1C49D-EA53-4897-B930-4F8E2F406581}"/>
          </ac:spMkLst>
        </pc:spChg>
        <pc:spChg chg="mod ord">
          <ac:chgData name="Henry Addison" userId="2ba5d96b-16f3-4785-963a-d10d82b8e8b5" providerId="ADAL" clId="{923704F8-E939-47CD-B39D-2783E59E04BB}" dt="2022-04-04T10:16:03.759" v="6531" actId="1076"/>
          <ac:spMkLst>
            <pc:docMk/>
            <pc:sldMk cId="0" sldId="259"/>
            <ac:spMk id="23554" creationId="{325812DF-E296-4B6B-8215-4B6CA92F9612}"/>
          </ac:spMkLst>
        </pc:spChg>
        <pc:spChg chg="mod ord">
          <ac:chgData name="Henry Addison" userId="2ba5d96b-16f3-4785-963a-d10d82b8e8b5" providerId="ADAL" clId="{923704F8-E939-47CD-B39D-2783E59E04BB}" dt="2022-04-04T10:15:56.207" v="6530" actId="1076"/>
          <ac:spMkLst>
            <pc:docMk/>
            <pc:sldMk cId="0" sldId="259"/>
            <ac:spMk id="23555" creationId="{2826040E-2798-4B3E-ABD2-AB9DBB962C84}"/>
          </ac:spMkLst>
        </pc:spChg>
      </pc:sldChg>
      <pc:sldChg chg="modSp del mod modNotesTx">
        <pc:chgData name="Henry Addison" userId="2ba5d96b-16f3-4785-963a-d10d82b8e8b5" providerId="ADAL" clId="{923704F8-E939-47CD-B39D-2783E59E04BB}" dt="2022-04-01T13:13:08.315" v="4817" actId="47"/>
        <pc:sldMkLst>
          <pc:docMk/>
          <pc:sldMk cId="23440101" sldId="263"/>
        </pc:sldMkLst>
        <pc:spChg chg="mod">
          <ac:chgData name="Henry Addison" userId="2ba5d96b-16f3-4785-963a-d10d82b8e8b5" providerId="ADAL" clId="{923704F8-E939-47CD-B39D-2783E59E04BB}" dt="2022-03-29T14:12:25.008" v="3441" actId="20577"/>
          <ac:spMkLst>
            <pc:docMk/>
            <pc:sldMk cId="23440101" sldId="263"/>
            <ac:spMk id="3" creationId="{2E1C98FB-E249-4096-9B89-9649189CADD1}"/>
          </ac:spMkLst>
        </pc:spChg>
      </pc:sldChg>
      <pc:sldChg chg="addSp delSp modSp mod modClrScheme chgLayout">
        <pc:chgData name="Henry Addison" userId="2ba5d96b-16f3-4785-963a-d10d82b8e8b5" providerId="ADAL" clId="{923704F8-E939-47CD-B39D-2783E59E04BB}" dt="2022-04-04T10:00:20.394" v="6135" actId="478"/>
        <pc:sldMkLst>
          <pc:docMk/>
          <pc:sldMk cId="969333971" sldId="264"/>
        </pc:sldMkLst>
        <pc:spChg chg="mod ord">
          <ac:chgData name="Henry Addison" userId="2ba5d96b-16f3-4785-963a-d10d82b8e8b5" providerId="ADAL" clId="{923704F8-E939-47CD-B39D-2783E59E04BB}" dt="2022-04-04T10:00:06.001" v="6133" actId="700"/>
          <ac:spMkLst>
            <pc:docMk/>
            <pc:sldMk cId="969333971" sldId="264"/>
            <ac:spMk id="2" creationId="{7F0C627A-6574-45EC-8759-615487CEE0EE}"/>
          </ac:spMkLst>
        </pc:spChg>
        <pc:spChg chg="mod ord">
          <ac:chgData name="Henry Addison" userId="2ba5d96b-16f3-4785-963a-d10d82b8e8b5" providerId="ADAL" clId="{923704F8-E939-47CD-B39D-2783E59E04BB}" dt="2022-04-04T10:00:06.001" v="6133" actId="700"/>
          <ac:spMkLst>
            <pc:docMk/>
            <pc:sldMk cId="969333971" sldId="264"/>
            <ac:spMk id="3" creationId="{469A9DC8-E18E-4182-AE5E-BE1910733F68}"/>
          </ac:spMkLst>
        </pc:spChg>
        <pc:spChg chg="add del mod ord">
          <ac:chgData name="Henry Addison" userId="2ba5d96b-16f3-4785-963a-d10d82b8e8b5" providerId="ADAL" clId="{923704F8-E939-47CD-B39D-2783E59E04BB}" dt="2022-04-04T09:59:52.556" v="6132" actId="700"/>
          <ac:spMkLst>
            <pc:docMk/>
            <pc:sldMk cId="969333971" sldId="264"/>
            <ac:spMk id="4" creationId="{C2F66A06-4D00-4DA2-9AF0-090BB2417030}"/>
          </ac:spMkLst>
        </pc:spChg>
        <pc:spChg chg="add del mod ord">
          <ac:chgData name="Henry Addison" userId="2ba5d96b-16f3-4785-963a-d10d82b8e8b5" providerId="ADAL" clId="{923704F8-E939-47CD-B39D-2783E59E04BB}" dt="2022-04-04T10:00:20.394" v="6135" actId="478"/>
          <ac:spMkLst>
            <pc:docMk/>
            <pc:sldMk cId="969333971" sldId="264"/>
            <ac:spMk id="5" creationId="{F38E85EA-45B6-449A-BCF3-2EDA78E4CF52}"/>
          </ac:spMkLst>
        </pc:spChg>
        <pc:picChg chg="mod ord modCrop">
          <ac:chgData name="Henry Addison" userId="2ba5d96b-16f3-4785-963a-d10d82b8e8b5" providerId="ADAL" clId="{923704F8-E939-47CD-B39D-2783E59E04BB}" dt="2022-04-04T10:00:16.590" v="6134" actId="18131"/>
          <ac:picMkLst>
            <pc:docMk/>
            <pc:sldMk cId="969333971" sldId="264"/>
            <ac:picMk id="6" creationId="{176102E4-4C80-4398-9F0E-2C31A3E10EC8}"/>
          </ac:picMkLst>
        </pc:picChg>
      </pc:sldChg>
      <pc:sldChg chg="addSp modSp del mod modClrScheme chgLayout">
        <pc:chgData name="Henry Addison" userId="2ba5d96b-16f3-4785-963a-d10d82b8e8b5" providerId="ADAL" clId="{923704F8-E939-47CD-B39D-2783E59E04BB}" dt="2022-04-01T13:58:38.639" v="5946" actId="47"/>
        <pc:sldMkLst>
          <pc:docMk/>
          <pc:sldMk cId="1984974477" sldId="265"/>
        </pc:sldMkLst>
        <pc:spChg chg="mod ord">
          <ac:chgData name="Henry Addison" userId="2ba5d96b-16f3-4785-963a-d10d82b8e8b5" providerId="ADAL" clId="{923704F8-E939-47CD-B39D-2783E59E04BB}" dt="2022-03-29T13:09:14.458" v="1475" actId="6549"/>
          <ac:spMkLst>
            <pc:docMk/>
            <pc:sldMk cId="1984974477" sldId="265"/>
            <ac:spMk id="2" creationId="{516D07D3-325C-4684-BD89-8D253E8E7972}"/>
          </ac:spMkLst>
        </pc:spChg>
        <pc:spChg chg="add mod ord">
          <ac:chgData name="Henry Addison" userId="2ba5d96b-16f3-4785-963a-d10d82b8e8b5" providerId="ADAL" clId="{923704F8-E939-47CD-B39D-2783E59E04BB}" dt="2022-03-29T15:06:43.227" v="4754" actId="20577"/>
          <ac:spMkLst>
            <pc:docMk/>
            <pc:sldMk cId="1984974477" sldId="265"/>
            <ac:spMk id="3" creationId="{FB5521FD-3A07-4125-8960-4EA81C49DFB1}"/>
          </ac:spMkLst>
        </pc:spChg>
      </pc:sldChg>
      <pc:sldChg chg="addSp delSp modSp mod modClrScheme chgLayout">
        <pc:chgData name="Henry Addison" userId="2ba5d96b-16f3-4785-963a-d10d82b8e8b5" providerId="ADAL" clId="{923704F8-E939-47CD-B39D-2783E59E04BB}" dt="2022-04-04T10:14:02.472" v="6455" actId="478"/>
        <pc:sldMkLst>
          <pc:docMk/>
          <pc:sldMk cId="1344722109" sldId="267"/>
        </pc:sldMkLst>
        <pc:spChg chg="mod ord">
          <ac:chgData name="Henry Addison" userId="2ba5d96b-16f3-4785-963a-d10d82b8e8b5" providerId="ADAL" clId="{923704F8-E939-47CD-B39D-2783E59E04BB}" dt="2022-04-04T10:14:00.320" v="6454" actId="700"/>
          <ac:spMkLst>
            <pc:docMk/>
            <pc:sldMk cId="1344722109" sldId="267"/>
            <ac:spMk id="2" creationId="{E3E37273-834B-43A5-95B0-98BA3BB0CFCD}"/>
          </ac:spMkLst>
        </pc:spChg>
        <pc:spChg chg="mod ord">
          <ac:chgData name="Henry Addison" userId="2ba5d96b-16f3-4785-963a-d10d82b8e8b5" providerId="ADAL" clId="{923704F8-E939-47CD-B39D-2783E59E04BB}" dt="2022-04-04T10:14:00.320" v="6454" actId="700"/>
          <ac:spMkLst>
            <pc:docMk/>
            <pc:sldMk cId="1344722109" sldId="267"/>
            <ac:spMk id="3" creationId="{89F924A9-83CA-4C03-BE36-C39474D09A0A}"/>
          </ac:spMkLst>
        </pc:spChg>
        <pc:spChg chg="add del mod ord">
          <ac:chgData name="Henry Addison" userId="2ba5d96b-16f3-4785-963a-d10d82b8e8b5" providerId="ADAL" clId="{923704F8-E939-47CD-B39D-2783E59E04BB}" dt="2022-04-04T10:14:02.472" v="6455" actId="478"/>
          <ac:spMkLst>
            <pc:docMk/>
            <pc:sldMk cId="1344722109" sldId="267"/>
            <ac:spMk id="4" creationId="{E83EA46D-710C-4EF7-988D-722D3C84854D}"/>
          </ac:spMkLst>
        </pc:spChg>
      </pc:sldChg>
      <pc:sldChg chg="modSp del mod ord modNotesTx">
        <pc:chgData name="Henry Addison" userId="2ba5d96b-16f3-4785-963a-d10d82b8e8b5" providerId="ADAL" clId="{923704F8-E939-47CD-B39D-2783E59E04BB}" dt="2022-03-29T14:03:05.032" v="3269" actId="47"/>
        <pc:sldMkLst>
          <pc:docMk/>
          <pc:sldMk cId="755594879" sldId="268"/>
        </pc:sldMkLst>
        <pc:spChg chg="mod">
          <ac:chgData name="Henry Addison" userId="2ba5d96b-16f3-4785-963a-d10d82b8e8b5" providerId="ADAL" clId="{923704F8-E939-47CD-B39D-2783E59E04BB}" dt="2022-03-29T13:59:30.135" v="2857" actId="6549"/>
          <ac:spMkLst>
            <pc:docMk/>
            <pc:sldMk cId="755594879" sldId="268"/>
            <ac:spMk id="3" creationId="{95DB7E28-B3D1-4624-866C-7A4897A5C62A}"/>
          </ac:spMkLst>
        </pc:spChg>
      </pc:sldChg>
      <pc:sldChg chg="del">
        <pc:chgData name="Henry Addison" userId="2ba5d96b-16f3-4785-963a-d10d82b8e8b5" providerId="ADAL" clId="{923704F8-E939-47CD-B39D-2783E59E04BB}" dt="2022-03-29T13:22:52.074" v="2010" actId="47"/>
        <pc:sldMkLst>
          <pc:docMk/>
          <pc:sldMk cId="3262177278" sldId="269"/>
        </pc:sldMkLst>
      </pc:sldChg>
      <pc:sldChg chg="del ord modNotesTx">
        <pc:chgData name="Henry Addison" userId="2ba5d96b-16f3-4785-963a-d10d82b8e8b5" providerId="ADAL" clId="{923704F8-E939-47CD-B39D-2783E59E04BB}" dt="2022-04-01T13:15:39.185" v="4818" actId="47"/>
        <pc:sldMkLst>
          <pc:docMk/>
          <pc:sldMk cId="1926228317" sldId="270"/>
        </pc:sldMkLst>
      </pc:sldChg>
      <pc:sldChg chg="modSp del mod ord modNotesTx">
        <pc:chgData name="Henry Addison" userId="2ba5d96b-16f3-4785-963a-d10d82b8e8b5" providerId="ADAL" clId="{923704F8-E939-47CD-B39D-2783E59E04BB}" dt="2022-04-01T13:37:52.234" v="5119" actId="47"/>
        <pc:sldMkLst>
          <pc:docMk/>
          <pc:sldMk cId="2805094039" sldId="272"/>
        </pc:sldMkLst>
        <pc:spChg chg="mod">
          <ac:chgData name="Henry Addison" userId="2ba5d96b-16f3-4785-963a-d10d82b8e8b5" providerId="ADAL" clId="{923704F8-E939-47CD-B39D-2783E59E04BB}" dt="2022-03-29T14:31:10.950" v="3818" actId="21"/>
          <ac:spMkLst>
            <pc:docMk/>
            <pc:sldMk cId="2805094039" sldId="272"/>
            <ac:spMk id="4" creationId="{C2445AD2-1B62-408A-946B-B15959B2154B}"/>
          </ac:spMkLst>
        </pc:spChg>
      </pc:sldChg>
      <pc:sldChg chg="addSp delSp modSp mod modClrScheme chgLayout modNotesTx">
        <pc:chgData name="Henry Addison" userId="2ba5d96b-16f3-4785-963a-d10d82b8e8b5" providerId="ADAL" clId="{923704F8-E939-47CD-B39D-2783E59E04BB}" dt="2022-04-04T10:12:31.490" v="6451" actId="20577"/>
        <pc:sldMkLst>
          <pc:docMk/>
          <pc:sldMk cId="3176471250" sldId="273"/>
        </pc:sldMkLst>
        <pc:spChg chg="mod ord">
          <ac:chgData name="Henry Addison" userId="2ba5d96b-16f3-4785-963a-d10d82b8e8b5" providerId="ADAL" clId="{923704F8-E939-47CD-B39D-2783E59E04BB}" dt="2022-04-04T10:06:02.310" v="6222" actId="700"/>
          <ac:spMkLst>
            <pc:docMk/>
            <pc:sldMk cId="3176471250" sldId="273"/>
            <ac:spMk id="2" creationId="{2DAF5108-E95C-41CF-87EE-D0D4C90FF786}"/>
          </ac:spMkLst>
        </pc:spChg>
        <pc:spChg chg="mod ord">
          <ac:chgData name="Henry Addison" userId="2ba5d96b-16f3-4785-963a-d10d82b8e8b5" providerId="ADAL" clId="{923704F8-E939-47CD-B39D-2783E59E04BB}" dt="2022-04-04T10:12:31.490" v="6451" actId="20577"/>
          <ac:spMkLst>
            <pc:docMk/>
            <pc:sldMk cId="3176471250" sldId="273"/>
            <ac:spMk id="3" creationId="{2E2A5BCB-5261-4566-B969-7F5B6764C787}"/>
          </ac:spMkLst>
        </pc:spChg>
        <pc:spChg chg="add del mod ord">
          <ac:chgData name="Henry Addison" userId="2ba5d96b-16f3-4785-963a-d10d82b8e8b5" providerId="ADAL" clId="{923704F8-E939-47CD-B39D-2783E59E04BB}" dt="2022-04-04T10:06:05.646" v="6223" actId="478"/>
          <ac:spMkLst>
            <pc:docMk/>
            <pc:sldMk cId="3176471250" sldId="273"/>
            <ac:spMk id="4" creationId="{15BAC4A8-112B-43D7-9DDE-27301B03AACD}"/>
          </ac:spMkLst>
        </pc:spChg>
      </pc:sldChg>
      <pc:sldChg chg="addSp delSp modSp mod modClrScheme chgLayout">
        <pc:chgData name="Henry Addison" userId="2ba5d96b-16f3-4785-963a-d10d82b8e8b5" providerId="ADAL" clId="{923704F8-E939-47CD-B39D-2783E59E04BB}" dt="2022-04-04T10:21:53.396" v="6605" actId="20577"/>
        <pc:sldMkLst>
          <pc:docMk/>
          <pc:sldMk cId="949702353" sldId="274"/>
        </pc:sldMkLst>
        <pc:spChg chg="mod ord">
          <ac:chgData name="Henry Addison" userId="2ba5d96b-16f3-4785-963a-d10d82b8e8b5" providerId="ADAL" clId="{923704F8-E939-47CD-B39D-2783E59E04BB}" dt="2022-04-04T10:13:50.430" v="6452" actId="700"/>
          <ac:spMkLst>
            <pc:docMk/>
            <pc:sldMk cId="949702353" sldId="274"/>
            <ac:spMk id="2" creationId="{2DAF5108-E95C-41CF-87EE-D0D4C90FF786}"/>
          </ac:spMkLst>
        </pc:spChg>
        <pc:spChg chg="mod ord">
          <ac:chgData name="Henry Addison" userId="2ba5d96b-16f3-4785-963a-d10d82b8e8b5" providerId="ADAL" clId="{923704F8-E939-47CD-B39D-2783E59E04BB}" dt="2022-04-04T10:21:53.396" v="6605" actId="20577"/>
          <ac:spMkLst>
            <pc:docMk/>
            <pc:sldMk cId="949702353" sldId="274"/>
            <ac:spMk id="3" creationId="{2E2A5BCB-5261-4566-B969-7F5B6764C787}"/>
          </ac:spMkLst>
        </pc:spChg>
        <pc:spChg chg="add del mod ord">
          <ac:chgData name="Henry Addison" userId="2ba5d96b-16f3-4785-963a-d10d82b8e8b5" providerId="ADAL" clId="{923704F8-E939-47CD-B39D-2783E59E04BB}" dt="2022-04-04T10:13:52.878" v="6453" actId="478"/>
          <ac:spMkLst>
            <pc:docMk/>
            <pc:sldMk cId="949702353" sldId="274"/>
            <ac:spMk id="4" creationId="{F647AA7C-A592-4C8D-827C-094151CBAC80}"/>
          </ac:spMkLst>
        </pc:spChg>
        <pc:spChg chg="add del mod ord">
          <ac:chgData name="Henry Addison" userId="2ba5d96b-16f3-4785-963a-d10d82b8e8b5" providerId="ADAL" clId="{923704F8-E939-47CD-B39D-2783E59E04BB}" dt="2022-03-29T12:38:50.496" v="352" actId="700"/>
          <ac:spMkLst>
            <pc:docMk/>
            <pc:sldMk cId="949702353" sldId="274"/>
            <ac:spMk id="5" creationId="{029D9E65-3106-4F3C-BED6-8FD697EAACC7}"/>
          </ac:spMkLst>
        </pc:spChg>
        <pc:picChg chg="del">
          <ac:chgData name="Henry Addison" userId="2ba5d96b-16f3-4785-963a-d10d82b8e8b5" providerId="ADAL" clId="{923704F8-E939-47CD-B39D-2783E59E04BB}" dt="2022-03-29T12:37:03.532" v="335" actId="478"/>
          <ac:picMkLst>
            <pc:docMk/>
            <pc:sldMk cId="949702353" sldId="274"/>
            <ac:picMk id="4" creationId="{17E717E8-C865-4B1E-8563-A51843E75105}"/>
          </ac:picMkLst>
        </pc:picChg>
      </pc:sldChg>
      <pc:sldChg chg="addSp delSp modSp mod ord modClrScheme chgLayout modNotesTx">
        <pc:chgData name="Henry Addison" userId="2ba5d96b-16f3-4785-963a-d10d82b8e8b5" providerId="ADAL" clId="{923704F8-E939-47CD-B39D-2783E59E04BB}" dt="2022-04-04T10:23:12.452" v="6687" actId="20577"/>
        <pc:sldMkLst>
          <pc:docMk/>
          <pc:sldMk cId="3191724621" sldId="276"/>
        </pc:sldMkLst>
        <pc:spChg chg="add del mod ord">
          <ac:chgData name="Henry Addison" userId="2ba5d96b-16f3-4785-963a-d10d82b8e8b5" providerId="ADAL" clId="{923704F8-E939-47CD-B39D-2783E59E04BB}" dt="2022-04-04T09:59:24.500" v="6124" actId="700"/>
          <ac:spMkLst>
            <pc:docMk/>
            <pc:sldMk cId="3191724621" sldId="276"/>
            <ac:spMk id="2" creationId="{968A1345-0A2C-4A62-8DD7-EEC327EF6C77}"/>
          </ac:spMkLst>
        </pc:spChg>
        <pc:spChg chg="add del mod ord">
          <ac:chgData name="Henry Addison" userId="2ba5d96b-16f3-4785-963a-d10d82b8e8b5" providerId="ADAL" clId="{923704F8-E939-47CD-B39D-2783E59E04BB}" dt="2022-04-04T10:22:05.447" v="6606" actId="478"/>
          <ac:spMkLst>
            <pc:docMk/>
            <pc:sldMk cId="3191724621" sldId="276"/>
            <ac:spMk id="3" creationId="{12804792-0D73-49AB-88B2-8539162BDD3A}"/>
          </ac:spMkLst>
        </pc:spChg>
        <pc:spChg chg="mod ord">
          <ac:chgData name="Henry Addison" userId="2ba5d96b-16f3-4785-963a-d10d82b8e8b5" providerId="ADAL" clId="{923704F8-E939-47CD-B39D-2783E59E04BB}" dt="2022-04-04T10:00:56.920" v="6146" actId="700"/>
          <ac:spMkLst>
            <pc:docMk/>
            <pc:sldMk cId="3191724621" sldId="276"/>
            <ac:spMk id="9" creationId="{633A89C1-B751-4804-B2B3-83164A4655F6}"/>
          </ac:spMkLst>
        </pc:spChg>
        <pc:spChg chg="mod ord">
          <ac:chgData name="Henry Addison" userId="2ba5d96b-16f3-4785-963a-d10d82b8e8b5" providerId="ADAL" clId="{923704F8-E939-47CD-B39D-2783E59E04BB}" dt="2022-04-04T10:23:12.452" v="6687" actId="20577"/>
          <ac:spMkLst>
            <pc:docMk/>
            <pc:sldMk cId="3191724621" sldId="276"/>
            <ac:spMk id="10" creationId="{FC802DD3-257B-4312-A5F3-58C69006E78D}"/>
          </ac:spMkLst>
        </pc:spChg>
        <pc:spChg chg="del">
          <ac:chgData name="Henry Addison" userId="2ba5d96b-16f3-4785-963a-d10d82b8e8b5" providerId="ADAL" clId="{923704F8-E939-47CD-B39D-2783E59E04BB}" dt="2022-03-29T12:47:03.546" v="790"/>
          <ac:spMkLst>
            <pc:docMk/>
            <pc:sldMk cId="3191724621" sldId="276"/>
            <ac:spMk id="11" creationId="{7921498A-A6DB-4B5F-8E91-414433F60C42}"/>
          </ac:spMkLst>
        </pc:spChg>
        <pc:picChg chg="add del mod">
          <ac:chgData name="Henry Addison" userId="2ba5d96b-16f3-4785-963a-d10d82b8e8b5" providerId="ADAL" clId="{923704F8-E939-47CD-B39D-2783E59E04BB}" dt="2022-03-29T12:47:30.077" v="794" actId="478"/>
          <ac:picMkLst>
            <pc:docMk/>
            <pc:sldMk cId="3191724621" sldId="276"/>
            <ac:picMk id="6" creationId="{2FF5154A-263B-4629-8C71-5C7ED960A608}"/>
          </ac:picMkLst>
        </pc:picChg>
        <pc:picChg chg="del">
          <ac:chgData name="Henry Addison" userId="2ba5d96b-16f3-4785-963a-d10d82b8e8b5" providerId="ADAL" clId="{923704F8-E939-47CD-B39D-2783E59E04BB}" dt="2022-03-29T12:47:00.478" v="788" actId="478"/>
          <ac:picMkLst>
            <pc:docMk/>
            <pc:sldMk cId="3191724621" sldId="276"/>
            <ac:picMk id="7" creationId="{F33718E1-07DD-4CC4-B512-86106B685ECF}"/>
          </ac:picMkLst>
        </pc:picChg>
        <pc:picChg chg="add mod ord modCrop">
          <ac:chgData name="Henry Addison" userId="2ba5d96b-16f3-4785-963a-d10d82b8e8b5" providerId="ADAL" clId="{923704F8-E939-47CD-B39D-2783E59E04BB}" dt="2022-04-04T10:01:06.846" v="6152" actId="1076"/>
          <ac:picMkLst>
            <pc:docMk/>
            <pc:sldMk cId="3191724621" sldId="276"/>
            <ac:picMk id="8" creationId="{222D7C43-8987-4E7B-8A8A-F7268C9BC2FA}"/>
          </ac:picMkLst>
        </pc:picChg>
      </pc:sldChg>
      <pc:sldChg chg="modSp del mod">
        <pc:chgData name="Henry Addison" userId="2ba5d96b-16f3-4785-963a-d10d82b8e8b5" providerId="ADAL" clId="{923704F8-E939-47CD-B39D-2783E59E04BB}" dt="2022-03-29T14:04:38.002" v="3274" actId="47"/>
        <pc:sldMkLst>
          <pc:docMk/>
          <pc:sldMk cId="2695706069" sldId="278"/>
        </pc:sldMkLst>
        <pc:spChg chg="mod">
          <ac:chgData name="Henry Addison" userId="2ba5d96b-16f3-4785-963a-d10d82b8e8b5" providerId="ADAL" clId="{923704F8-E939-47CD-B39D-2783E59E04BB}" dt="2022-03-29T13:54:04.408" v="2806" actId="20577"/>
          <ac:spMkLst>
            <pc:docMk/>
            <pc:sldMk cId="2695706069" sldId="278"/>
            <ac:spMk id="3" creationId="{469A9DC8-E18E-4182-AE5E-BE1910733F68}"/>
          </ac:spMkLst>
        </pc:spChg>
      </pc:sldChg>
      <pc:sldChg chg="modSp mod">
        <pc:chgData name="Henry Addison" userId="2ba5d96b-16f3-4785-963a-d10d82b8e8b5" providerId="ADAL" clId="{923704F8-E939-47CD-B39D-2783E59E04BB}" dt="2022-03-29T13:43:48.975" v="2524" actId="20577"/>
        <pc:sldMkLst>
          <pc:docMk/>
          <pc:sldMk cId="2236348035" sldId="279"/>
        </pc:sldMkLst>
        <pc:spChg chg="mod">
          <ac:chgData name="Henry Addison" userId="2ba5d96b-16f3-4785-963a-d10d82b8e8b5" providerId="ADAL" clId="{923704F8-E939-47CD-B39D-2783E59E04BB}" dt="2022-03-29T13:43:48.975" v="2524" actId="20577"/>
          <ac:spMkLst>
            <pc:docMk/>
            <pc:sldMk cId="2236348035" sldId="279"/>
            <ac:spMk id="4" creationId="{F45A5C7D-F965-4E9F-B119-DD12ED5EB0A2}"/>
          </ac:spMkLst>
        </pc:spChg>
      </pc:sldChg>
      <pc:sldChg chg="del">
        <pc:chgData name="Henry Addison" userId="2ba5d96b-16f3-4785-963a-d10d82b8e8b5" providerId="ADAL" clId="{923704F8-E939-47CD-B39D-2783E59E04BB}" dt="2022-03-29T13:22:36.773" v="2007" actId="47"/>
        <pc:sldMkLst>
          <pc:docMk/>
          <pc:sldMk cId="1954935192" sldId="280"/>
        </pc:sldMkLst>
      </pc:sldChg>
      <pc:sldChg chg="del">
        <pc:chgData name="Henry Addison" userId="2ba5d96b-16f3-4785-963a-d10d82b8e8b5" providerId="ADAL" clId="{923704F8-E939-47CD-B39D-2783E59E04BB}" dt="2022-03-29T13:22:35.591" v="2006" actId="47"/>
        <pc:sldMkLst>
          <pc:docMk/>
          <pc:sldMk cId="3269577488" sldId="281"/>
        </pc:sldMkLst>
      </pc:sldChg>
      <pc:sldChg chg="addSp delSp modSp del mod ord modNotesTx">
        <pc:chgData name="Henry Addison" userId="2ba5d96b-16f3-4785-963a-d10d82b8e8b5" providerId="ADAL" clId="{923704F8-E939-47CD-B39D-2783E59E04BB}" dt="2022-04-04T09:54:06.200" v="6115" actId="47"/>
        <pc:sldMkLst>
          <pc:docMk/>
          <pc:sldMk cId="2266222816" sldId="282"/>
        </pc:sldMkLst>
        <pc:spChg chg="mod">
          <ac:chgData name="Henry Addison" userId="2ba5d96b-16f3-4785-963a-d10d82b8e8b5" providerId="ADAL" clId="{923704F8-E939-47CD-B39D-2783E59E04BB}" dt="2022-03-29T14:01:39.869" v="3017" actId="20577"/>
          <ac:spMkLst>
            <pc:docMk/>
            <pc:sldMk cId="2266222816" sldId="282"/>
            <ac:spMk id="2" creationId="{2FDAD885-8DA7-494C-A9CA-407E064E57F3}"/>
          </ac:spMkLst>
        </pc:spChg>
        <pc:spChg chg="del mod">
          <ac:chgData name="Henry Addison" userId="2ba5d96b-16f3-4785-963a-d10d82b8e8b5" providerId="ADAL" clId="{923704F8-E939-47CD-B39D-2783E59E04BB}" dt="2022-03-29T12:51:42.086" v="850" actId="478"/>
          <ac:spMkLst>
            <pc:docMk/>
            <pc:sldMk cId="2266222816" sldId="282"/>
            <ac:spMk id="3" creationId="{95DB7E28-B3D1-4624-866C-7A4897A5C62A}"/>
          </ac:spMkLst>
        </pc:spChg>
        <pc:spChg chg="del mod">
          <ac:chgData name="Henry Addison" userId="2ba5d96b-16f3-4785-963a-d10d82b8e8b5" providerId="ADAL" clId="{923704F8-E939-47CD-B39D-2783E59E04BB}" dt="2022-03-29T12:51:51.431" v="853" actId="478"/>
          <ac:spMkLst>
            <pc:docMk/>
            <pc:sldMk cId="2266222816" sldId="282"/>
            <ac:spMk id="7" creationId="{991C4CF7-7AE5-4305-9176-B47892A6061E}"/>
          </ac:spMkLst>
        </pc:spChg>
        <pc:spChg chg="del mod">
          <ac:chgData name="Henry Addison" userId="2ba5d96b-16f3-4785-963a-d10d82b8e8b5" providerId="ADAL" clId="{923704F8-E939-47CD-B39D-2783E59E04BB}" dt="2022-03-29T13:49:33.603" v="2605" actId="478"/>
          <ac:spMkLst>
            <pc:docMk/>
            <pc:sldMk cId="2266222816" sldId="282"/>
            <ac:spMk id="8" creationId="{371318CB-3EBC-47D5-8D6D-C7A373B29753}"/>
          </ac:spMkLst>
        </pc:spChg>
        <pc:spChg chg="del">
          <ac:chgData name="Henry Addison" userId="2ba5d96b-16f3-4785-963a-d10d82b8e8b5" providerId="ADAL" clId="{923704F8-E939-47CD-B39D-2783E59E04BB}" dt="2022-03-29T12:51:06.742" v="844" actId="478"/>
          <ac:spMkLst>
            <pc:docMk/>
            <pc:sldMk cId="2266222816" sldId="282"/>
            <ac:spMk id="9" creationId="{38048057-8F43-478E-895D-F6E99D2A68F3}"/>
          </ac:spMkLst>
        </pc:spChg>
        <pc:spChg chg="mod">
          <ac:chgData name="Henry Addison" userId="2ba5d96b-16f3-4785-963a-d10d82b8e8b5" providerId="ADAL" clId="{923704F8-E939-47CD-B39D-2783E59E04BB}" dt="2022-03-29T14:01:44.234" v="3027" actId="1036"/>
          <ac:spMkLst>
            <pc:docMk/>
            <pc:sldMk cId="2266222816" sldId="282"/>
            <ac:spMk id="10" creationId="{3B216734-EA21-4C79-92B0-63140FEDC212}"/>
          </ac:spMkLst>
        </pc:spChg>
        <pc:spChg chg="del">
          <ac:chgData name="Henry Addison" userId="2ba5d96b-16f3-4785-963a-d10d82b8e8b5" providerId="ADAL" clId="{923704F8-E939-47CD-B39D-2783E59E04BB}" dt="2022-03-29T12:51:04.870" v="843" actId="478"/>
          <ac:spMkLst>
            <pc:docMk/>
            <pc:sldMk cId="2266222816" sldId="282"/>
            <ac:spMk id="11" creationId="{EE38CD13-41FA-4DCA-9656-6F479A0ED2A0}"/>
          </ac:spMkLst>
        </pc:spChg>
        <pc:spChg chg="add mod">
          <ac:chgData name="Henry Addison" userId="2ba5d96b-16f3-4785-963a-d10d82b8e8b5" providerId="ADAL" clId="{923704F8-E939-47CD-B39D-2783E59E04BB}" dt="2022-03-29T13:49:37.442" v="2636" actId="1036"/>
          <ac:spMkLst>
            <pc:docMk/>
            <pc:sldMk cId="2266222816" sldId="282"/>
            <ac:spMk id="12" creationId="{5282B681-F7D5-409E-9963-45F3EC42EB27}"/>
          </ac:spMkLst>
        </pc:spChg>
      </pc:sldChg>
      <pc:sldChg chg="addSp delSp modSp del mod ord">
        <pc:chgData name="Henry Addison" userId="2ba5d96b-16f3-4785-963a-d10d82b8e8b5" providerId="ADAL" clId="{923704F8-E939-47CD-B39D-2783E59E04BB}" dt="2022-03-29T13:50:03.473" v="2637" actId="47"/>
        <pc:sldMkLst>
          <pc:docMk/>
          <pc:sldMk cId="2729211496" sldId="283"/>
        </pc:sldMkLst>
        <pc:spChg chg="mod">
          <ac:chgData name="Henry Addison" userId="2ba5d96b-16f3-4785-963a-d10d82b8e8b5" providerId="ADAL" clId="{923704F8-E939-47CD-B39D-2783E59E04BB}" dt="2022-03-29T12:55:07.456" v="877"/>
          <ac:spMkLst>
            <pc:docMk/>
            <pc:sldMk cId="2729211496" sldId="283"/>
            <ac:spMk id="2" creationId="{2FDAD885-8DA7-494C-A9CA-407E064E57F3}"/>
          </ac:spMkLst>
        </pc:spChg>
        <pc:spChg chg="add del mod topLvl">
          <ac:chgData name="Henry Addison" userId="2ba5d96b-16f3-4785-963a-d10d82b8e8b5" providerId="ADAL" clId="{923704F8-E939-47CD-B39D-2783E59E04BB}" dt="2022-03-29T13:49:30.157" v="2604" actId="21"/>
          <ac:spMkLst>
            <pc:docMk/>
            <pc:sldMk cId="2729211496" sldId="283"/>
            <ac:spMk id="11" creationId="{6B9FEAC7-FF08-4379-8AA3-68F54FA4B514}"/>
          </ac:spMkLst>
        </pc:spChg>
        <pc:spChg chg="del topLvl">
          <ac:chgData name="Henry Addison" userId="2ba5d96b-16f3-4785-963a-d10d82b8e8b5" providerId="ADAL" clId="{923704F8-E939-47CD-B39D-2783E59E04BB}" dt="2022-03-29T12:55:11.010" v="878" actId="478"/>
          <ac:spMkLst>
            <pc:docMk/>
            <pc:sldMk cId="2729211496" sldId="283"/>
            <ac:spMk id="12" creationId="{0033E179-0573-4826-9CF9-8CD7EFACB5C8}"/>
          </ac:spMkLst>
        </pc:spChg>
        <pc:grpChg chg="del">
          <ac:chgData name="Henry Addison" userId="2ba5d96b-16f3-4785-963a-d10d82b8e8b5" providerId="ADAL" clId="{923704F8-E939-47CD-B39D-2783E59E04BB}" dt="2022-03-29T12:55:11.010" v="878" actId="478"/>
          <ac:grpSpMkLst>
            <pc:docMk/>
            <pc:sldMk cId="2729211496" sldId="283"/>
            <ac:grpSpMk id="10" creationId="{99C7D0FC-2EE2-4435-A77C-7CFB580D24F3}"/>
          </ac:grpSpMkLst>
        </pc:grpChg>
      </pc:sldChg>
      <pc:sldChg chg="del">
        <pc:chgData name="Henry Addison" userId="2ba5d96b-16f3-4785-963a-d10d82b8e8b5" providerId="ADAL" clId="{923704F8-E939-47CD-B39D-2783E59E04BB}" dt="2022-03-29T13:22:39.607" v="2008" actId="47"/>
        <pc:sldMkLst>
          <pc:docMk/>
          <pc:sldMk cId="522232396" sldId="284"/>
        </pc:sldMkLst>
      </pc:sldChg>
      <pc:sldChg chg="modSp del mod ord">
        <pc:chgData name="Henry Addison" userId="2ba5d96b-16f3-4785-963a-d10d82b8e8b5" providerId="ADAL" clId="{923704F8-E939-47CD-B39D-2783E59E04BB}" dt="2022-03-29T12:55:42.157" v="887" actId="47"/>
        <pc:sldMkLst>
          <pc:docMk/>
          <pc:sldMk cId="3719114518" sldId="285"/>
        </pc:sldMkLst>
        <pc:spChg chg="mod">
          <ac:chgData name="Henry Addison" userId="2ba5d96b-16f3-4785-963a-d10d82b8e8b5" providerId="ADAL" clId="{923704F8-E939-47CD-B39D-2783E59E04BB}" dt="2022-03-29T12:50:16.535" v="834" actId="20577"/>
          <ac:spMkLst>
            <pc:docMk/>
            <pc:sldMk cId="3719114518" sldId="285"/>
            <ac:spMk id="4" creationId="{417B1D45-45C1-40B8-BAE8-8EF9552DD9F0}"/>
          </ac:spMkLst>
        </pc:spChg>
      </pc:sldChg>
      <pc:sldChg chg="del">
        <pc:chgData name="Henry Addison" userId="2ba5d96b-16f3-4785-963a-d10d82b8e8b5" providerId="ADAL" clId="{923704F8-E939-47CD-B39D-2783E59E04BB}" dt="2022-03-29T13:22:44.288" v="2009" actId="47"/>
        <pc:sldMkLst>
          <pc:docMk/>
          <pc:sldMk cId="8322662" sldId="286"/>
        </pc:sldMkLst>
      </pc:sldChg>
      <pc:sldChg chg="del ord modNotesTx">
        <pc:chgData name="Henry Addison" userId="2ba5d96b-16f3-4785-963a-d10d82b8e8b5" providerId="ADAL" clId="{923704F8-E939-47CD-B39D-2783E59E04BB}" dt="2022-04-01T13:15:41.932" v="4819" actId="47"/>
        <pc:sldMkLst>
          <pc:docMk/>
          <pc:sldMk cId="3047252063" sldId="287"/>
        </pc:sldMkLst>
      </pc:sldChg>
      <pc:sldChg chg="addSp delSp modSp del mod ord modClrScheme chgLayout modNotesTx">
        <pc:chgData name="Henry Addison" userId="2ba5d96b-16f3-4785-963a-d10d82b8e8b5" providerId="ADAL" clId="{923704F8-E939-47CD-B39D-2783E59E04BB}" dt="2022-04-01T13:47:59.844" v="5642" actId="47"/>
        <pc:sldMkLst>
          <pc:docMk/>
          <pc:sldMk cId="418328202" sldId="288"/>
        </pc:sldMkLst>
        <pc:spChg chg="add del mod">
          <ac:chgData name="Henry Addison" userId="2ba5d96b-16f3-4785-963a-d10d82b8e8b5" providerId="ADAL" clId="{923704F8-E939-47CD-B39D-2783E59E04BB}" dt="2022-03-29T12:43:28.252" v="629" actId="700"/>
          <ac:spMkLst>
            <pc:docMk/>
            <pc:sldMk cId="418328202" sldId="288"/>
            <ac:spMk id="2" creationId="{0D564C20-374B-4294-B4BA-27AE74B49FD0}"/>
          </ac:spMkLst>
        </pc:spChg>
        <pc:spChg chg="mod ord">
          <ac:chgData name="Henry Addison" userId="2ba5d96b-16f3-4785-963a-d10d82b8e8b5" providerId="ADAL" clId="{923704F8-E939-47CD-B39D-2783E59E04BB}" dt="2022-03-29T12:44:55.822" v="649" actId="20577"/>
          <ac:spMkLst>
            <pc:docMk/>
            <pc:sldMk cId="418328202" sldId="288"/>
            <ac:spMk id="7" creationId="{560ED815-653A-4A8B-BCA3-0D0042EFE143}"/>
          </ac:spMkLst>
        </pc:spChg>
        <pc:spChg chg="mod">
          <ac:chgData name="Henry Addison" userId="2ba5d96b-16f3-4785-963a-d10d82b8e8b5" providerId="ADAL" clId="{923704F8-E939-47CD-B39D-2783E59E04BB}" dt="2022-03-29T13:24:50.759" v="2078" actId="255"/>
          <ac:spMkLst>
            <pc:docMk/>
            <pc:sldMk cId="418328202" sldId="288"/>
            <ac:spMk id="13" creationId="{CD6C2121-7537-44BF-9231-7516315F5361}"/>
          </ac:spMkLst>
        </pc:spChg>
        <pc:picChg chg="del">
          <ac:chgData name="Henry Addison" userId="2ba5d96b-16f3-4785-963a-d10d82b8e8b5" providerId="ADAL" clId="{923704F8-E939-47CD-B39D-2783E59E04BB}" dt="2022-03-29T12:43:02.205" v="627" actId="478"/>
          <ac:picMkLst>
            <pc:docMk/>
            <pc:sldMk cId="418328202" sldId="288"/>
            <ac:picMk id="5" creationId="{3EE6826E-FD2F-4419-B8D5-AB951A3F73FD}"/>
          </ac:picMkLst>
        </pc:picChg>
        <pc:picChg chg="mod ord">
          <ac:chgData name="Henry Addison" userId="2ba5d96b-16f3-4785-963a-d10d82b8e8b5" providerId="ADAL" clId="{923704F8-E939-47CD-B39D-2783E59E04BB}" dt="2022-03-29T12:44:49.094" v="647" actId="1076"/>
          <ac:picMkLst>
            <pc:docMk/>
            <pc:sldMk cId="418328202" sldId="288"/>
            <ac:picMk id="12" creationId="{6C1ECEC3-A1F0-44EB-B526-79419EA75AE0}"/>
          </ac:picMkLst>
        </pc:picChg>
      </pc:sldChg>
      <pc:sldChg chg="addSp delSp modSp del mod ord modNotesTx">
        <pc:chgData name="Henry Addison" userId="2ba5d96b-16f3-4785-963a-d10d82b8e8b5" providerId="ADAL" clId="{923704F8-E939-47CD-B39D-2783E59E04BB}" dt="2022-04-01T13:33:51.853" v="5083" actId="47"/>
        <pc:sldMkLst>
          <pc:docMk/>
          <pc:sldMk cId="2296349598" sldId="290"/>
        </pc:sldMkLst>
        <pc:spChg chg="mod">
          <ac:chgData name="Henry Addison" userId="2ba5d96b-16f3-4785-963a-d10d82b8e8b5" providerId="ADAL" clId="{923704F8-E939-47CD-B39D-2783E59E04BB}" dt="2022-03-29T12:30:30.468" v="232" actId="20577"/>
          <ac:spMkLst>
            <pc:docMk/>
            <pc:sldMk cId="2296349598" sldId="290"/>
            <ac:spMk id="2" creationId="{983C25B6-3058-4DA5-A9AF-991534724D9A}"/>
          </ac:spMkLst>
        </pc:spChg>
        <pc:spChg chg="add del mod">
          <ac:chgData name="Henry Addison" userId="2ba5d96b-16f3-4785-963a-d10d82b8e8b5" providerId="ADAL" clId="{923704F8-E939-47CD-B39D-2783E59E04BB}" dt="2022-03-29T12:29:44.273" v="216"/>
          <ac:spMkLst>
            <pc:docMk/>
            <pc:sldMk cId="2296349598" sldId="290"/>
            <ac:spMk id="3" creationId="{A1CA9656-05D4-4BE8-A3CA-266467D6CA95}"/>
          </ac:spMkLst>
        </pc:spChg>
        <pc:spChg chg="add mod">
          <ac:chgData name="Henry Addison" userId="2ba5d96b-16f3-4785-963a-d10d82b8e8b5" providerId="ADAL" clId="{923704F8-E939-47CD-B39D-2783E59E04BB}" dt="2022-03-29T12:32:24.956" v="265" actId="1076"/>
          <ac:spMkLst>
            <pc:docMk/>
            <pc:sldMk cId="2296349598" sldId="290"/>
            <ac:spMk id="4" creationId="{A13BEB28-3579-4E55-A56C-BE12D8678739}"/>
          </ac:spMkLst>
        </pc:spChg>
        <pc:spChg chg="mod">
          <ac:chgData name="Henry Addison" userId="2ba5d96b-16f3-4785-963a-d10d82b8e8b5" providerId="ADAL" clId="{923704F8-E939-47CD-B39D-2783E59E04BB}" dt="2022-03-29T12:32:29.114" v="266" actId="1076"/>
          <ac:spMkLst>
            <pc:docMk/>
            <pc:sldMk cId="2296349598" sldId="290"/>
            <ac:spMk id="7" creationId="{5D7D4758-7D15-494E-9FAF-CF479FB85F5E}"/>
          </ac:spMkLst>
        </pc:spChg>
        <pc:picChg chg="mod">
          <ac:chgData name="Henry Addison" userId="2ba5d96b-16f3-4785-963a-d10d82b8e8b5" providerId="ADAL" clId="{923704F8-E939-47CD-B39D-2783E59E04BB}" dt="2022-03-29T12:30:51.426" v="239" actId="1076"/>
          <ac:picMkLst>
            <pc:docMk/>
            <pc:sldMk cId="2296349598" sldId="290"/>
            <ac:picMk id="6" creationId="{9F135CEF-A41B-47D3-B267-673A66674C07}"/>
          </ac:picMkLst>
        </pc:picChg>
      </pc:sldChg>
      <pc:sldChg chg="addSp delSp modSp mod ord modClrScheme chgLayout modNotesTx">
        <pc:chgData name="Henry Addison" userId="2ba5d96b-16f3-4785-963a-d10d82b8e8b5" providerId="ADAL" clId="{923704F8-E939-47CD-B39D-2783E59E04BB}" dt="2022-04-04T10:01:22.897" v="6156" actId="20577"/>
        <pc:sldMkLst>
          <pc:docMk/>
          <pc:sldMk cId="3326524364" sldId="291"/>
        </pc:sldMkLst>
        <pc:spChg chg="mod ord">
          <ac:chgData name="Henry Addison" userId="2ba5d96b-16f3-4785-963a-d10d82b8e8b5" providerId="ADAL" clId="{923704F8-E939-47CD-B39D-2783E59E04BB}" dt="2022-04-04T10:01:22.897" v="6156" actId="20577"/>
          <ac:spMkLst>
            <pc:docMk/>
            <pc:sldMk cId="3326524364" sldId="291"/>
            <ac:spMk id="2" creationId="{A88DA783-2C6A-4563-9AFE-344CEA1A920B}"/>
          </ac:spMkLst>
        </pc:spChg>
        <pc:spChg chg="del mod ord">
          <ac:chgData name="Henry Addison" userId="2ba5d96b-16f3-4785-963a-d10d82b8e8b5" providerId="ADAL" clId="{923704F8-E939-47CD-B39D-2783E59E04BB}" dt="2022-04-01T13:44:13.076" v="5191" actId="478"/>
          <ac:spMkLst>
            <pc:docMk/>
            <pc:sldMk cId="3326524364" sldId="291"/>
            <ac:spMk id="3" creationId="{E087C444-5E09-49A0-B73A-6D8F6FEB55D5}"/>
          </ac:spMkLst>
        </pc:spChg>
        <pc:spChg chg="add del mod ord">
          <ac:chgData name="Henry Addison" userId="2ba5d96b-16f3-4785-963a-d10d82b8e8b5" providerId="ADAL" clId="{923704F8-E939-47CD-B39D-2783E59E04BB}" dt="2022-04-04T10:01:21.057" v="6154" actId="478"/>
          <ac:spMkLst>
            <pc:docMk/>
            <pc:sldMk cId="3326524364" sldId="291"/>
            <ac:spMk id="4" creationId="{13D58224-FF70-4B1F-929F-6AFE4A7599C5}"/>
          </ac:spMkLst>
        </pc:spChg>
        <pc:spChg chg="mod ord">
          <ac:chgData name="Henry Addison" userId="2ba5d96b-16f3-4785-963a-d10d82b8e8b5" providerId="ADAL" clId="{923704F8-E939-47CD-B39D-2783E59E04BB}" dt="2022-04-04T10:01:15.163" v="6153" actId="700"/>
          <ac:spMkLst>
            <pc:docMk/>
            <pc:sldMk cId="3326524364" sldId="291"/>
            <ac:spMk id="7" creationId="{560ED815-653A-4A8B-BCA3-0D0042EFE143}"/>
          </ac:spMkLst>
        </pc:spChg>
      </pc:sldChg>
      <pc:sldChg chg="del ord">
        <pc:chgData name="Henry Addison" userId="2ba5d96b-16f3-4785-963a-d10d82b8e8b5" providerId="ADAL" clId="{923704F8-E939-47CD-B39D-2783E59E04BB}" dt="2022-03-29T13:52:38.834" v="2801" actId="47"/>
        <pc:sldMkLst>
          <pc:docMk/>
          <pc:sldMk cId="3622885960" sldId="292"/>
        </pc:sldMkLst>
      </pc:sldChg>
      <pc:sldChg chg="addSp delSp modSp add mod ord modClrScheme chgLayout">
        <pc:chgData name="Henry Addison" userId="2ba5d96b-16f3-4785-963a-d10d82b8e8b5" providerId="ADAL" clId="{923704F8-E939-47CD-B39D-2783E59E04BB}" dt="2022-04-04T10:08:20.626" v="6271" actId="11530"/>
        <pc:sldMkLst>
          <pc:docMk/>
          <pc:sldMk cId="877048673" sldId="293"/>
        </pc:sldMkLst>
        <pc:spChg chg="mod ord">
          <ac:chgData name="Henry Addison" userId="2ba5d96b-16f3-4785-963a-d10d82b8e8b5" providerId="ADAL" clId="{923704F8-E939-47CD-B39D-2783E59E04BB}" dt="2022-04-04T10:05:36.709" v="6217" actId="700"/>
          <ac:spMkLst>
            <pc:docMk/>
            <pc:sldMk cId="877048673" sldId="293"/>
            <ac:spMk id="2" creationId="{983C25B6-3058-4DA5-A9AF-991534724D9A}"/>
          </ac:spMkLst>
        </pc:spChg>
        <pc:spChg chg="add mod ord">
          <ac:chgData name="Henry Addison" userId="2ba5d96b-16f3-4785-963a-d10d82b8e8b5" providerId="ADAL" clId="{923704F8-E939-47CD-B39D-2783E59E04BB}" dt="2022-04-04T10:08:20.626" v="6271" actId="11530"/>
          <ac:spMkLst>
            <pc:docMk/>
            <pc:sldMk cId="877048673" sldId="293"/>
            <ac:spMk id="3" creationId="{4996D487-BDF8-42B8-9D44-656110C137C2}"/>
          </ac:spMkLst>
        </pc:spChg>
        <pc:spChg chg="add mod">
          <ac:chgData name="Henry Addison" userId="2ba5d96b-16f3-4785-963a-d10d82b8e8b5" providerId="ADAL" clId="{923704F8-E939-47CD-B39D-2783E59E04BB}" dt="2022-04-01T13:33:24.701" v="5080" actId="1076"/>
          <ac:spMkLst>
            <pc:docMk/>
            <pc:sldMk cId="877048673" sldId="293"/>
            <ac:spMk id="5" creationId="{B00BD64E-E973-4028-A040-B58337E69D7D}"/>
          </ac:spMkLst>
        </pc:spChg>
        <pc:spChg chg="add mod">
          <ac:chgData name="Henry Addison" userId="2ba5d96b-16f3-4785-963a-d10d82b8e8b5" providerId="ADAL" clId="{923704F8-E939-47CD-B39D-2783E59E04BB}" dt="2022-04-01T13:32:49.821" v="5061" actId="1076"/>
          <ac:spMkLst>
            <pc:docMk/>
            <pc:sldMk cId="877048673" sldId="293"/>
            <ac:spMk id="6" creationId="{C8CE3C0C-CFDD-44AF-85EA-25C277B6446B}"/>
          </ac:spMkLst>
        </pc:spChg>
        <pc:spChg chg="del">
          <ac:chgData name="Henry Addison" userId="2ba5d96b-16f3-4785-963a-d10d82b8e8b5" providerId="ADAL" clId="{923704F8-E939-47CD-B39D-2783E59E04BB}" dt="2022-03-29T12:29:07.774" v="201" actId="478"/>
          <ac:spMkLst>
            <pc:docMk/>
            <pc:sldMk cId="877048673" sldId="293"/>
            <ac:spMk id="7" creationId="{5D7D4758-7D15-494E-9FAF-CF479FB85F5E}"/>
          </ac:spMkLst>
        </pc:spChg>
        <pc:spChg chg="add del mod ord">
          <ac:chgData name="Henry Addison" userId="2ba5d96b-16f3-4785-963a-d10d82b8e8b5" providerId="ADAL" clId="{923704F8-E939-47CD-B39D-2783E59E04BB}" dt="2022-04-04T10:05:43.342" v="6218" actId="478"/>
          <ac:spMkLst>
            <pc:docMk/>
            <pc:sldMk cId="877048673" sldId="293"/>
            <ac:spMk id="7" creationId="{6EA7916A-A505-471E-8C78-F36689094D4D}"/>
          </ac:spMkLst>
        </pc:spChg>
        <pc:spChg chg="add del mod ord">
          <ac:chgData name="Henry Addison" userId="2ba5d96b-16f3-4785-963a-d10d82b8e8b5" providerId="ADAL" clId="{923704F8-E939-47CD-B39D-2783E59E04BB}" dt="2022-04-04T10:05:44.719" v="6219" actId="478"/>
          <ac:spMkLst>
            <pc:docMk/>
            <pc:sldMk cId="877048673" sldId="293"/>
            <ac:spMk id="8" creationId="{8113DEBA-C3FF-4E5A-BCB8-15678CD74A36}"/>
          </ac:spMkLst>
        </pc:spChg>
        <pc:spChg chg="add del mod">
          <ac:chgData name="Henry Addison" userId="2ba5d96b-16f3-4785-963a-d10d82b8e8b5" providerId="ADAL" clId="{923704F8-E939-47CD-B39D-2783E59E04BB}" dt="2022-04-04T10:08:11.786" v="6270" actId="478"/>
          <ac:spMkLst>
            <pc:docMk/>
            <pc:sldMk cId="877048673" sldId="293"/>
            <ac:spMk id="9" creationId="{A800DAD3-2B09-49DD-AC12-CC50B06FE221}"/>
          </ac:spMkLst>
        </pc:spChg>
        <pc:picChg chg="add mod">
          <ac:chgData name="Henry Addison" userId="2ba5d96b-16f3-4785-963a-d10d82b8e8b5" providerId="ADAL" clId="{923704F8-E939-47CD-B39D-2783E59E04BB}" dt="2022-04-01T13:33:20.493" v="5079" actId="1076"/>
          <ac:picMkLst>
            <pc:docMk/>
            <pc:sldMk cId="877048673" sldId="293"/>
            <ac:picMk id="4" creationId="{5E8F413C-5221-4DF9-8562-E8D576D9415F}"/>
          </ac:picMkLst>
        </pc:picChg>
        <pc:picChg chg="del">
          <ac:chgData name="Henry Addison" userId="2ba5d96b-16f3-4785-963a-d10d82b8e8b5" providerId="ADAL" clId="{923704F8-E939-47CD-B39D-2783E59E04BB}" dt="2022-03-29T12:28:18.239" v="119" actId="478"/>
          <ac:picMkLst>
            <pc:docMk/>
            <pc:sldMk cId="877048673" sldId="293"/>
            <ac:picMk id="6" creationId="{9F135CEF-A41B-47D3-B267-673A66674C07}"/>
          </ac:picMkLst>
        </pc:picChg>
      </pc:sldChg>
      <pc:sldChg chg="addSp delSp modSp add mod modClrScheme chgLayout modNotesTx">
        <pc:chgData name="Henry Addison" userId="2ba5d96b-16f3-4785-963a-d10d82b8e8b5" providerId="ADAL" clId="{923704F8-E939-47CD-B39D-2783E59E04BB}" dt="2022-04-04T10:26:47.001" v="6701" actId="1076"/>
        <pc:sldMkLst>
          <pc:docMk/>
          <pc:sldMk cId="3671499878" sldId="294"/>
        </pc:sldMkLst>
        <pc:spChg chg="mod ord">
          <ac:chgData name="Henry Addison" userId="2ba5d96b-16f3-4785-963a-d10d82b8e8b5" providerId="ADAL" clId="{923704F8-E939-47CD-B39D-2783E59E04BB}" dt="2022-04-04T09:59:03.317" v="6119" actId="700"/>
          <ac:spMkLst>
            <pc:docMk/>
            <pc:sldMk cId="3671499878" sldId="294"/>
            <ac:spMk id="2" creationId="{7F0C627A-6574-45EC-8759-615487CEE0EE}"/>
          </ac:spMkLst>
        </pc:spChg>
        <pc:spChg chg="mod ord">
          <ac:chgData name="Henry Addison" userId="2ba5d96b-16f3-4785-963a-d10d82b8e8b5" providerId="ADAL" clId="{923704F8-E939-47CD-B39D-2783E59E04BB}" dt="2022-04-04T09:59:03.317" v="6119" actId="700"/>
          <ac:spMkLst>
            <pc:docMk/>
            <pc:sldMk cId="3671499878" sldId="294"/>
            <ac:spMk id="3" creationId="{469A9DC8-E18E-4182-AE5E-BE1910733F68}"/>
          </ac:spMkLst>
        </pc:spChg>
        <pc:spChg chg="add del mod ord">
          <ac:chgData name="Henry Addison" userId="2ba5d96b-16f3-4785-963a-d10d82b8e8b5" providerId="ADAL" clId="{923704F8-E939-47CD-B39D-2783E59E04BB}" dt="2022-04-04T09:05:30.736" v="5998" actId="700"/>
          <ac:spMkLst>
            <pc:docMk/>
            <pc:sldMk cId="3671499878" sldId="294"/>
            <ac:spMk id="4" creationId="{BDCD95B4-E55C-4FA8-9347-DCFBD93DF1A8}"/>
          </ac:spMkLst>
        </pc:spChg>
        <pc:spChg chg="add del mod ord">
          <ac:chgData name="Henry Addison" userId="2ba5d96b-16f3-4785-963a-d10d82b8e8b5" providerId="ADAL" clId="{923704F8-E939-47CD-B39D-2783E59E04BB}" dt="2022-04-04T09:59:05.917" v="6120" actId="478"/>
          <ac:spMkLst>
            <pc:docMk/>
            <pc:sldMk cId="3671499878" sldId="294"/>
            <ac:spMk id="5" creationId="{EB31F8E2-1E74-4633-BA4C-7016DC086105}"/>
          </ac:spMkLst>
        </pc:spChg>
        <pc:picChg chg="mod ord modCrop">
          <ac:chgData name="Henry Addison" userId="2ba5d96b-16f3-4785-963a-d10d82b8e8b5" providerId="ADAL" clId="{923704F8-E939-47CD-B39D-2783E59E04BB}" dt="2022-04-04T10:26:47.001" v="6701" actId="1076"/>
          <ac:picMkLst>
            <pc:docMk/>
            <pc:sldMk cId="3671499878" sldId="294"/>
            <ac:picMk id="9" creationId="{2400A0A0-9F9D-45E7-9EBD-378BB0231566}"/>
          </ac:picMkLst>
        </pc:picChg>
      </pc:sldChg>
      <pc:sldChg chg="addSp delSp modSp new mod ord modClrScheme chgLayout">
        <pc:chgData name="Henry Addison" userId="2ba5d96b-16f3-4785-963a-d10d82b8e8b5" providerId="ADAL" clId="{923704F8-E939-47CD-B39D-2783E59E04BB}" dt="2022-04-04T10:05:57.193" v="6221" actId="478"/>
        <pc:sldMkLst>
          <pc:docMk/>
          <pc:sldMk cId="300220103" sldId="295"/>
        </pc:sldMkLst>
        <pc:spChg chg="mod ord">
          <ac:chgData name="Henry Addison" userId="2ba5d96b-16f3-4785-963a-d10d82b8e8b5" providerId="ADAL" clId="{923704F8-E939-47CD-B39D-2783E59E04BB}" dt="2022-04-04T10:05:52.631" v="6220" actId="700"/>
          <ac:spMkLst>
            <pc:docMk/>
            <pc:sldMk cId="300220103" sldId="295"/>
            <ac:spMk id="2" creationId="{57FE5866-05C3-4E3A-9B9F-89FD20B95CE5}"/>
          </ac:spMkLst>
        </pc:spChg>
        <pc:spChg chg="mod ord">
          <ac:chgData name="Henry Addison" userId="2ba5d96b-16f3-4785-963a-d10d82b8e8b5" providerId="ADAL" clId="{923704F8-E939-47CD-B39D-2783E59E04BB}" dt="2022-04-04T10:05:52.631" v="6220" actId="700"/>
          <ac:spMkLst>
            <pc:docMk/>
            <pc:sldMk cId="300220103" sldId="295"/>
            <ac:spMk id="3" creationId="{20862F93-47EA-456B-90D5-3BF7D815496B}"/>
          </ac:spMkLst>
        </pc:spChg>
        <pc:spChg chg="add del mod ord">
          <ac:chgData name="Henry Addison" userId="2ba5d96b-16f3-4785-963a-d10d82b8e8b5" providerId="ADAL" clId="{923704F8-E939-47CD-B39D-2783E59E04BB}" dt="2022-04-04T10:05:57.193" v="6221" actId="478"/>
          <ac:spMkLst>
            <pc:docMk/>
            <pc:sldMk cId="300220103" sldId="295"/>
            <ac:spMk id="4" creationId="{36604DAB-FAF8-42D6-8B16-1C85AD5EB5C7}"/>
          </ac:spMkLst>
        </pc:spChg>
        <pc:spChg chg="add del mod">
          <ac:chgData name="Henry Addison" userId="2ba5d96b-16f3-4785-963a-d10d82b8e8b5" providerId="ADAL" clId="{923704F8-E939-47CD-B39D-2783E59E04BB}" dt="2022-03-29T13:11:08.395" v="1508"/>
          <ac:spMkLst>
            <pc:docMk/>
            <pc:sldMk cId="300220103" sldId="295"/>
            <ac:spMk id="4" creationId="{EA533BE9-7920-4657-96BE-157EB8719E83}"/>
          </ac:spMkLst>
        </pc:spChg>
        <pc:spChg chg="add del mod">
          <ac:chgData name="Henry Addison" userId="2ba5d96b-16f3-4785-963a-d10d82b8e8b5" providerId="ADAL" clId="{923704F8-E939-47CD-B39D-2783E59E04BB}" dt="2022-03-29T13:11:08.395" v="1508"/>
          <ac:spMkLst>
            <pc:docMk/>
            <pc:sldMk cId="300220103" sldId="295"/>
            <ac:spMk id="5" creationId="{1618C1B7-CD15-4E90-B1D0-B384C76A31C3}"/>
          </ac:spMkLst>
        </pc:spChg>
        <pc:spChg chg="add mod">
          <ac:chgData name="Henry Addison" userId="2ba5d96b-16f3-4785-963a-d10d82b8e8b5" providerId="ADAL" clId="{923704F8-E939-47CD-B39D-2783E59E04BB}" dt="2022-03-29T13:12:47.690" v="1656" actId="1076"/>
          <ac:spMkLst>
            <pc:docMk/>
            <pc:sldMk cId="300220103" sldId="295"/>
            <ac:spMk id="8" creationId="{747F552D-3259-407E-B839-D35F184474FF}"/>
          </ac:spMkLst>
        </pc:spChg>
        <pc:spChg chg="add mod">
          <ac:chgData name="Henry Addison" userId="2ba5d96b-16f3-4785-963a-d10d82b8e8b5" providerId="ADAL" clId="{923704F8-E939-47CD-B39D-2783E59E04BB}" dt="2022-03-29T13:13:01.610" v="1660" actId="1076"/>
          <ac:spMkLst>
            <pc:docMk/>
            <pc:sldMk cId="300220103" sldId="295"/>
            <ac:spMk id="9" creationId="{E03BF9E9-47FC-41DC-AD8B-890D5F4E5E72}"/>
          </ac:spMkLst>
        </pc:spChg>
        <pc:spChg chg="add mod">
          <ac:chgData name="Henry Addison" userId="2ba5d96b-16f3-4785-963a-d10d82b8e8b5" providerId="ADAL" clId="{923704F8-E939-47CD-B39D-2783E59E04BB}" dt="2022-03-29T13:13:23.297" v="1684" actId="20577"/>
          <ac:spMkLst>
            <pc:docMk/>
            <pc:sldMk cId="300220103" sldId="295"/>
            <ac:spMk id="10" creationId="{275B268C-17AF-4025-A540-96094614E2D1}"/>
          </ac:spMkLst>
        </pc:spChg>
        <pc:picChg chg="add del mod">
          <ac:chgData name="Henry Addison" userId="2ba5d96b-16f3-4785-963a-d10d82b8e8b5" providerId="ADAL" clId="{923704F8-E939-47CD-B39D-2783E59E04BB}" dt="2022-03-29T13:11:08.395" v="1508"/>
          <ac:picMkLst>
            <pc:docMk/>
            <pc:sldMk cId="300220103" sldId="295"/>
            <ac:picMk id="6" creationId="{BDB6A551-9710-4627-9D53-111F5BCFA3F7}"/>
          </ac:picMkLst>
        </pc:picChg>
        <pc:picChg chg="add mod">
          <ac:chgData name="Henry Addison" userId="2ba5d96b-16f3-4785-963a-d10d82b8e8b5" providerId="ADAL" clId="{923704F8-E939-47CD-B39D-2783E59E04BB}" dt="2022-03-29T13:11:45.664" v="1567" actId="1076"/>
          <ac:picMkLst>
            <pc:docMk/>
            <pc:sldMk cId="300220103" sldId="295"/>
            <ac:picMk id="7" creationId="{0FDE0925-24B6-4709-BA0F-EDFB3AEA3985}"/>
          </ac:picMkLst>
        </pc:picChg>
      </pc:sldChg>
      <pc:sldChg chg="modSp new del mod ord">
        <pc:chgData name="Henry Addison" userId="2ba5d96b-16f3-4785-963a-d10d82b8e8b5" providerId="ADAL" clId="{923704F8-E939-47CD-B39D-2783E59E04BB}" dt="2022-04-04T09:25:00.234" v="6075" actId="47"/>
        <pc:sldMkLst>
          <pc:docMk/>
          <pc:sldMk cId="885488260" sldId="296"/>
        </pc:sldMkLst>
        <pc:spChg chg="mod">
          <ac:chgData name="Henry Addison" userId="2ba5d96b-16f3-4785-963a-d10d82b8e8b5" providerId="ADAL" clId="{923704F8-E939-47CD-B39D-2783E59E04BB}" dt="2022-03-29T13:16:48.597" v="1695" actId="20577"/>
          <ac:spMkLst>
            <pc:docMk/>
            <pc:sldMk cId="885488260" sldId="296"/>
            <ac:spMk id="2" creationId="{8A9BEAAA-D72C-4519-BA7B-C14A783520BB}"/>
          </ac:spMkLst>
        </pc:spChg>
        <pc:spChg chg="mod">
          <ac:chgData name="Henry Addison" userId="2ba5d96b-16f3-4785-963a-d10d82b8e8b5" providerId="ADAL" clId="{923704F8-E939-47CD-B39D-2783E59E04BB}" dt="2022-03-29T14:16:58.002" v="3801" actId="20577"/>
          <ac:spMkLst>
            <pc:docMk/>
            <pc:sldMk cId="885488260" sldId="296"/>
            <ac:spMk id="3" creationId="{E75C7702-4CA0-4C56-863C-FFF1DCC97742}"/>
          </ac:spMkLst>
        </pc:spChg>
      </pc:sldChg>
      <pc:sldChg chg="addSp delSp modSp new mod ord modClrScheme chgLayout modNotesTx">
        <pc:chgData name="Henry Addison" userId="2ba5d96b-16f3-4785-963a-d10d82b8e8b5" providerId="ADAL" clId="{923704F8-E939-47CD-B39D-2783E59E04BB}" dt="2022-04-04T10:03:03.406" v="6190" actId="478"/>
        <pc:sldMkLst>
          <pc:docMk/>
          <pc:sldMk cId="1496935036" sldId="297"/>
        </pc:sldMkLst>
        <pc:spChg chg="add del mod ord">
          <ac:chgData name="Henry Addison" userId="2ba5d96b-16f3-4785-963a-d10d82b8e8b5" providerId="ADAL" clId="{923704F8-E939-47CD-B39D-2783E59E04BB}" dt="2022-04-04T10:01:30.500" v="6157" actId="700"/>
          <ac:spMkLst>
            <pc:docMk/>
            <pc:sldMk cId="1496935036" sldId="297"/>
            <ac:spMk id="2" creationId="{53B5DDFB-3ACD-4F18-8B02-70C150CACE6C}"/>
          </ac:spMkLst>
        </pc:spChg>
        <pc:spChg chg="add del mod">
          <ac:chgData name="Henry Addison" userId="2ba5d96b-16f3-4785-963a-d10d82b8e8b5" providerId="ADAL" clId="{923704F8-E939-47CD-B39D-2783E59E04BB}" dt="2022-04-01T13:35:26.344" v="5097" actId="478"/>
          <ac:spMkLst>
            <pc:docMk/>
            <pc:sldMk cId="1496935036" sldId="297"/>
            <ac:spMk id="3" creationId="{0E61F601-0A38-4C18-8732-352924918118}"/>
          </ac:spMkLst>
        </pc:spChg>
        <pc:spChg chg="del mod ord">
          <ac:chgData name="Henry Addison" userId="2ba5d96b-16f3-4785-963a-d10d82b8e8b5" providerId="ADAL" clId="{923704F8-E939-47CD-B39D-2783E59E04BB}" dt="2022-03-29T14:37:39.624" v="3859" actId="478"/>
          <ac:spMkLst>
            <pc:docMk/>
            <pc:sldMk cId="1496935036" sldId="297"/>
            <ac:spMk id="3" creationId="{B4728484-2FB3-441E-BD1F-42730DA3E2B3}"/>
          </ac:spMkLst>
        </pc:spChg>
        <pc:spChg chg="del mod ord">
          <ac:chgData name="Henry Addison" userId="2ba5d96b-16f3-4785-963a-d10d82b8e8b5" providerId="ADAL" clId="{923704F8-E939-47CD-B39D-2783E59E04BB}" dt="2022-03-29T14:29:48.599" v="3806" actId="700"/>
          <ac:spMkLst>
            <pc:docMk/>
            <pc:sldMk cId="1496935036" sldId="297"/>
            <ac:spMk id="4" creationId="{166C7272-EDD0-4EF5-B3F9-4C9B4B2DDB5C}"/>
          </ac:spMkLst>
        </pc:spChg>
        <pc:spChg chg="add del mod ord">
          <ac:chgData name="Henry Addison" userId="2ba5d96b-16f3-4785-963a-d10d82b8e8b5" providerId="ADAL" clId="{923704F8-E939-47CD-B39D-2783E59E04BB}" dt="2022-04-01T13:36:15.696" v="5101" actId="700"/>
          <ac:spMkLst>
            <pc:docMk/>
            <pc:sldMk cId="1496935036" sldId="297"/>
            <ac:spMk id="4" creationId="{8628AFD3-9A0A-4DC1-84C7-F1FC8AB2E9CF}"/>
          </ac:spMkLst>
        </pc:spChg>
        <pc:spChg chg="add del mod ord">
          <ac:chgData name="Henry Addison" userId="2ba5d96b-16f3-4785-963a-d10d82b8e8b5" providerId="ADAL" clId="{923704F8-E939-47CD-B39D-2783E59E04BB}" dt="2022-04-01T13:36:58.142" v="5107" actId="478"/>
          <ac:spMkLst>
            <pc:docMk/>
            <pc:sldMk cId="1496935036" sldId="297"/>
            <ac:spMk id="5" creationId="{CA04D454-726E-4753-A4F8-5E2BC6B868FF}"/>
          </ac:spMkLst>
        </pc:spChg>
        <pc:spChg chg="add del mod ord">
          <ac:chgData name="Henry Addison" userId="2ba5d96b-16f3-4785-963a-d10d82b8e8b5" providerId="ADAL" clId="{923704F8-E939-47CD-B39D-2783E59E04BB}" dt="2022-03-29T14:37:44.727" v="3861" actId="478"/>
          <ac:spMkLst>
            <pc:docMk/>
            <pc:sldMk cId="1496935036" sldId="297"/>
            <ac:spMk id="5" creationId="{FC806F52-822D-4C81-91EC-568FAD6A458E}"/>
          </ac:spMkLst>
        </pc:spChg>
        <pc:spChg chg="add del mod ord">
          <ac:chgData name="Henry Addison" userId="2ba5d96b-16f3-4785-963a-d10d82b8e8b5" providerId="ADAL" clId="{923704F8-E939-47CD-B39D-2783E59E04BB}" dt="2022-04-01T13:37:12.609" v="5110" actId="478"/>
          <ac:spMkLst>
            <pc:docMk/>
            <pc:sldMk cId="1496935036" sldId="297"/>
            <ac:spMk id="6" creationId="{3C51CBCD-DF0F-45B1-A430-BFBB59F06FB7}"/>
          </ac:spMkLst>
        </pc:spChg>
        <pc:spChg chg="add del mod">
          <ac:chgData name="Henry Addison" userId="2ba5d96b-16f3-4785-963a-d10d82b8e8b5" providerId="ADAL" clId="{923704F8-E939-47CD-B39D-2783E59E04BB}" dt="2022-03-29T14:37:42.709" v="3860" actId="478"/>
          <ac:spMkLst>
            <pc:docMk/>
            <pc:sldMk cId="1496935036" sldId="297"/>
            <ac:spMk id="6" creationId="{88297B43-64C1-4EAD-BED2-8AA72E02D169}"/>
          </ac:spMkLst>
        </pc:spChg>
        <pc:spChg chg="add del mod">
          <ac:chgData name="Henry Addison" userId="2ba5d96b-16f3-4785-963a-d10d82b8e8b5" providerId="ADAL" clId="{923704F8-E939-47CD-B39D-2783E59E04BB}" dt="2022-03-29T14:31:46.426" v="3826" actId="478"/>
          <ac:spMkLst>
            <pc:docMk/>
            <pc:sldMk cId="1496935036" sldId="297"/>
            <ac:spMk id="7" creationId="{806A5B15-A4AA-46C9-A1CB-9D0911422CB9}"/>
          </ac:spMkLst>
        </pc:spChg>
        <pc:spChg chg="add del mod ord">
          <ac:chgData name="Henry Addison" userId="2ba5d96b-16f3-4785-963a-d10d82b8e8b5" providerId="ADAL" clId="{923704F8-E939-47CD-B39D-2783E59E04BB}" dt="2022-04-04T10:03:03.217" v="6189" actId="478"/>
          <ac:spMkLst>
            <pc:docMk/>
            <pc:sldMk cId="1496935036" sldId="297"/>
            <ac:spMk id="7" creationId="{CA8A871D-EE4F-46C5-B073-0AC9E1480296}"/>
          </ac:spMkLst>
        </pc:spChg>
        <pc:spChg chg="add del mod">
          <ac:chgData name="Henry Addison" userId="2ba5d96b-16f3-4785-963a-d10d82b8e8b5" providerId="ADAL" clId="{923704F8-E939-47CD-B39D-2783E59E04BB}" dt="2022-03-29T14:37:47.223" v="3862" actId="478"/>
          <ac:spMkLst>
            <pc:docMk/>
            <pc:sldMk cId="1496935036" sldId="297"/>
            <ac:spMk id="8" creationId="{B36A7CC6-BF78-4CF7-B6BF-35E02F2DA8F1}"/>
          </ac:spMkLst>
        </pc:spChg>
        <pc:spChg chg="add del mod ord">
          <ac:chgData name="Henry Addison" userId="2ba5d96b-16f3-4785-963a-d10d82b8e8b5" providerId="ADAL" clId="{923704F8-E939-47CD-B39D-2783E59E04BB}" dt="2022-04-04T10:03:03.406" v="6190" actId="478"/>
          <ac:spMkLst>
            <pc:docMk/>
            <pc:sldMk cId="1496935036" sldId="297"/>
            <ac:spMk id="8" creationId="{B6F6039E-DA54-466A-BCC4-1C29968ED3C5}"/>
          </ac:spMkLst>
        </pc:spChg>
        <pc:spChg chg="add del mod ord">
          <ac:chgData name="Henry Addison" userId="2ba5d96b-16f3-4785-963a-d10d82b8e8b5" providerId="ADAL" clId="{923704F8-E939-47CD-B39D-2783E59E04BB}" dt="2022-03-29T14:38:01.656" v="3865"/>
          <ac:spMkLst>
            <pc:docMk/>
            <pc:sldMk cId="1496935036" sldId="297"/>
            <ac:spMk id="9" creationId="{0EB4B75B-CE43-4ED0-9656-247D8AD3A979}"/>
          </ac:spMkLst>
        </pc:spChg>
        <pc:spChg chg="add del mod ord">
          <ac:chgData name="Henry Addison" userId="2ba5d96b-16f3-4785-963a-d10d82b8e8b5" providerId="ADAL" clId="{923704F8-E939-47CD-B39D-2783E59E04BB}" dt="2022-04-04T10:03:03.063" v="6188" actId="478"/>
          <ac:spMkLst>
            <pc:docMk/>
            <pc:sldMk cId="1496935036" sldId="297"/>
            <ac:spMk id="9" creationId="{CABAC597-4AE2-4994-A475-827F431D304A}"/>
          </ac:spMkLst>
        </pc:spChg>
        <pc:spChg chg="add del mod ord">
          <ac:chgData name="Henry Addison" userId="2ba5d96b-16f3-4785-963a-d10d82b8e8b5" providerId="ADAL" clId="{923704F8-E939-47CD-B39D-2783E59E04BB}" dt="2022-03-29T14:38:08.198" v="3867"/>
          <ac:spMkLst>
            <pc:docMk/>
            <pc:sldMk cId="1496935036" sldId="297"/>
            <ac:spMk id="10" creationId="{3CD68DE1-FC23-4D03-BAD8-9FB807B2624D}"/>
          </ac:spMkLst>
        </pc:spChg>
        <pc:spChg chg="add del mod">
          <ac:chgData name="Henry Addison" userId="2ba5d96b-16f3-4785-963a-d10d82b8e8b5" providerId="ADAL" clId="{923704F8-E939-47CD-B39D-2783E59E04BB}" dt="2022-04-01T13:35:16.571" v="5093" actId="478"/>
          <ac:spMkLst>
            <pc:docMk/>
            <pc:sldMk cId="1496935036" sldId="297"/>
            <ac:spMk id="10" creationId="{C3D44B15-021F-4C75-9543-42ED85F0D7BE}"/>
          </ac:spMkLst>
        </pc:spChg>
        <pc:spChg chg="add del mod">
          <ac:chgData name="Henry Addison" userId="2ba5d96b-16f3-4785-963a-d10d82b8e8b5" providerId="ADAL" clId="{923704F8-E939-47CD-B39D-2783E59E04BB}" dt="2022-04-01T13:35:22.639" v="5096" actId="478"/>
          <ac:spMkLst>
            <pc:docMk/>
            <pc:sldMk cId="1496935036" sldId="297"/>
            <ac:spMk id="11" creationId="{15C7766D-B8C1-4E43-8D67-8D28DA40AA10}"/>
          </ac:spMkLst>
        </pc:spChg>
        <pc:spChg chg="add del mod">
          <ac:chgData name="Henry Addison" userId="2ba5d96b-16f3-4785-963a-d10d82b8e8b5" providerId="ADAL" clId="{923704F8-E939-47CD-B39D-2783E59E04BB}" dt="2022-03-29T14:45:57.403" v="3889" actId="478"/>
          <ac:spMkLst>
            <pc:docMk/>
            <pc:sldMk cId="1496935036" sldId="297"/>
            <ac:spMk id="12" creationId="{25E76B0E-E0AD-4DF2-BE4E-14D5F1E9DA80}"/>
          </ac:spMkLst>
        </pc:spChg>
        <pc:spChg chg="add del mod">
          <ac:chgData name="Henry Addison" userId="2ba5d96b-16f3-4785-963a-d10d82b8e8b5" providerId="ADAL" clId="{923704F8-E939-47CD-B39D-2783E59E04BB}" dt="2022-03-29T14:48:14.248" v="3912"/>
          <ac:spMkLst>
            <pc:docMk/>
            <pc:sldMk cId="1496935036" sldId="297"/>
            <ac:spMk id="15" creationId="{8C8A2A7E-3533-4AE5-A23A-F640C1115518}"/>
          </ac:spMkLst>
        </pc:spChg>
        <pc:spChg chg="add mod">
          <ac:chgData name="Henry Addison" userId="2ba5d96b-16f3-4785-963a-d10d82b8e8b5" providerId="ADAL" clId="{923704F8-E939-47CD-B39D-2783E59E04BB}" dt="2022-04-01T13:37:24.612" v="5114" actId="14100"/>
          <ac:spMkLst>
            <pc:docMk/>
            <pc:sldMk cId="1496935036" sldId="297"/>
            <ac:spMk id="19" creationId="{4CEB8C90-7E06-48AE-9D20-9A833FE2341E}"/>
          </ac:spMkLst>
        </pc:spChg>
        <pc:spChg chg="add del mod">
          <ac:chgData name="Henry Addison" userId="2ba5d96b-16f3-4785-963a-d10d82b8e8b5" providerId="ADAL" clId="{923704F8-E939-47CD-B39D-2783E59E04BB}" dt="2022-03-29T14:48:11.952" v="3910" actId="478"/>
          <ac:spMkLst>
            <pc:docMk/>
            <pc:sldMk cId="1496935036" sldId="297"/>
            <ac:spMk id="20" creationId="{487669F2-88F7-40C0-A3BF-8EB23BACF795}"/>
          </ac:spMkLst>
        </pc:spChg>
        <pc:spChg chg="add del mod">
          <ac:chgData name="Henry Addison" userId="2ba5d96b-16f3-4785-963a-d10d82b8e8b5" providerId="ADAL" clId="{923704F8-E939-47CD-B39D-2783E59E04BB}" dt="2022-03-29T14:51:36.915" v="3926" actId="478"/>
          <ac:spMkLst>
            <pc:docMk/>
            <pc:sldMk cId="1496935036" sldId="297"/>
            <ac:spMk id="21" creationId="{28B64D83-235E-498B-ACF3-8655F819E5BE}"/>
          </ac:spMkLst>
        </pc:spChg>
        <pc:spChg chg="add del mod">
          <ac:chgData name="Henry Addison" userId="2ba5d96b-16f3-4785-963a-d10d82b8e8b5" providerId="ADAL" clId="{923704F8-E939-47CD-B39D-2783E59E04BB}" dt="2022-03-29T15:00:00.666" v="4622" actId="478"/>
          <ac:spMkLst>
            <pc:docMk/>
            <pc:sldMk cId="1496935036" sldId="297"/>
            <ac:spMk id="25" creationId="{89B84AD7-927C-4ACB-89A2-CFE7D76DD367}"/>
          </ac:spMkLst>
        </pc:spChg>
        <pc:spChg chg="add mod">
          <ac:chgData name="Henry Addison" userId="2ba5d96b-16f3-4785-963a-d10d82b8e8b5" providerId="ADAL" clId="{923704F8-E939-47CD-B39D-2783E59E04BB}" dt="2022-04-01T13:37:29.197" v="5115" actId="1076"/>
          <ac:spMkLst>
            <pc:docMk/>
            <pc:sldMk cId="1496935036" sldId="297"/>
            <ac:spMk id="26" creationId="{A5B19318-023F-4E83-A839-A65D4C7FF1C1}"/>
          </ac:spMkLst>
        </pc:spChg>
        <pc:picChg chg="add del mod">
          <ac:chgData name="Henry Addison" userId="2ba5d96b-16f3-4785-963a-d10d82b8e8b5" providerId="ADAL" clId="{923704F8-E939-47CD-B39D-2783E59E04BB}" dt="2022-03-29T14:45:40.855" v="3887" actId="478"/>
          <ac:picMkLst>
            <pc:docMk/>
            <pc:sldMk cId="1496935036" sldId="297"/>
            <ac:picMk id="13" creationId="{4591A192-FA2E-493A-AFC1-B49164A66325}"/>
          </ac:picMkLst>
        </pc:picChg>
        <pc:picChg chg="add del mod">
          <ac:chgData name="Henry Addison" userId="2ba5d96b-16f3-4785-963a-d10d82b8e8b5" providerId="ADAL" clId="{923704F8-E939-47CD-B39D-2783E59E04BB}" dt="2022-04-01T13:35:18.556" v="5094" actId="478"/>
          <ac:picMkLst>
            <pc:docMk/>
            <pc:sldMk cId="1496935036" sldId="297"/>
            <ac:picMk id="14" creationId="{3EA67119-5EAE-49F4-A7B2-2040ECE6CB49}"/>
          </ac:picMkLst>
        </pc:picChg>
        <pc:picChg chg="add del mod">
          <ac:chgData name="Henry Addison" userId="2ba5d96b-16f3-4785-963a-d10d82b8e8b5" providerId="ADAL" clId="{923704F8-E939-47CD-B39D-2783E59E04BB}" dt="2022-03-29T14:48:12.500" v="3911" actId="22"/>
          <ac:picMkLst>
            <pc:docMk/>
            <pc:sldMk cId="1496935036" sldId="297"/>
            <ac:picMk id="18" creationId="{68834447-6564-4844-A985-1FBE820B49D3}"/>
          </ac:picMkLst>
        </pc:picChg>
        <pc:picChg chg="add del mod">
          <ac:chgData name="Henry Addison" userId="2ba5d96b-16f3-4785-963a-d10d82b8e8b5" providerId="ADAL" clId="{923704F8-E939-47CD-B39D-2783E59E04BB}" dt="2022-03-29T14:51:21.585" v="3924" actId="478"/>
          <ac:picMkLst>
            <pc:docMk/>
            <pc:sldMk cId="1496935036" sldId="297"/>
            <ac:picMk id="23" creationId="{A45568BF-2829-432B-98E5-DE592B597005}"/>
          </ac:picMkLst>
        </pc:picChg>
        <pc:picChg chg="add del mod">
          <ac:chgData name="Henry Addison" userId="2ba5d96b-16f3-4785-963a-d10d82b8e8b5" providerId="ADAL" clId="{923704F8-E939-47CD-B39D-2783E59E04BB}" dt="2022-04-01T13:25:58.900" v="5000" actId="478"/>
          <ac:picMkLst>
            <pc:docMk/>
            <pc:sldMk cId="1496935036" sldId="297"/>
            <ac:picMk id="24" creationId="{13D629FD-68BF-4C66-A386-7EE8682C2DAE}"/>
          </ac:picMkLst>
        </pc:picChg>
        <pc:picChg chg="add del mod">
          <ac:chgData name="Henry Addison" userId="2ba5d96b-16f3-4785-963a-d10d82b8e8b5" providerId="ADAL" clId="{923704F8-E939-47CD-B39D-2783E59E04BB}" dt="2022-03-29T14:37:59.437" v="3864" actId="21"/>
          <ac:picMkLst>
            <pc:docMk/>
            <pc:sldMk cId="1496935036" sldId="297"/>
            <ac:picMk id="1026" creationId="{2B478449-54C9-4327-A896-8EF7A706089F}"/>
          </ac:picMkLst>
        </pc:picChg>
        <pc:picChg chg="add mod">
          <ac:chgData name="Henry Addison" userId="2ba5d96b-16f3-4785-963a-d10d82b8e8b5" providerId="ADAL" clId="{923704F8-E939-47CD-B39D-2783E59E04BB}" dt="2022-04-01T13:37:18.356" v="5112" actId="1076"/>
          <ac:picMkLst>
            <pc:docMk/>
            <pc:sldMk cId="1496935036" sldId="297"/>
            <ac:picMk id="1026" creationId="{8EC554BD-20AF-4E9F-8CED-2F5D456EE586}"/>
          </ac:picMkLst>
        </pc:picChg>
        <pc:picChg chg="add del mod">
          <ac:chgData name="Henry Addison" userId="2ba5d96b-16f3-4785-963a-d10d82b8e8b5" providerId="ADAL" clId="{923704F8-E939-47CD-B39D-2783E59E04BB}" dt="2022-03-29T14:38:05.768" v="3866" actId="21"/>
          <ac:picMkLst>
            <pc:docMk/>
            <pc:sldMk cId="1496935036" sldId="297"/>
            <ac:picMk id="1028" creationId="{B55A8771-5822-45C6-BCD2-00112AD3E339}"/>
          </ac:picMkLst>
        </pc:picChg>
        <pc:picChg chg="add del mod">
          <ac:chgData name="Henry Addison" userId="2ba5d96b-16f3-4785-963a-d10d82b8e8b5" providerId="ADAL" clId="{923704F8-E939-47CD-B39D-2783E59E04BB}" dt="2022-04-01T13:35:13.763" v="5092" actId="478"/>
          <ac:picMkLst>
            <pc:docMk/>
            <pc:sldMk cId="1496935036" sldId="297"/>
            <ac:picMk id="1028" creationId="{F868A392-0FA3-4E64-B7AF-B765839099C4}"/>
          </ac:picMkLst>
        </pc:picChg>
      </pc:sldChg>
      <pc:sldChg chg="add del">
        <pc:chgData name="Henry Addison" userId="2ba5d96b-16f3-4785-963a-d10d82b8e8b5" providerId="ADAL" clId="{923704F8-E939-47CD-B39D-2783E59E04BB}" dt="2022-03-29T16:35:41.603" v="4758" actId="2890"/>
        <pc:sldMkLst>
          <pc:docMk/>
          <pc:sldMk cId="3483954670" sldId="298"/>
        </pc:sldMkLst>
      </pc:sldChg>
      <pc:sldChg chg="addSp delSp modSp add mod modClrScheme chgLayout modNotesTx">
        <pc:chgData name="Henry Addison" userId="2ba5d96b-16f3-4785-963a-d10d82b8e8b5" providerId="ADAL" clId="{923704F8-E939-47CD-B39D-2783E59E04BB}" dt="2022-04-04T10:05:21.526" v="6216" actId="1076"/>
        <pc:sldMkLst>
          <pc:docMk/>
          <pc:sldMk cId="3603173841" sldId="298"/>
        </pc:sldMkLst>
        <pc:spChg chg="mod ord">
          <ac:chgData name="Henry Addison" userId="2ba5d96b-16f3-4785-963a-d10d82b8e8b5" providerId="ADAL" clId="{923704F8-E939-47CD-B39D-2783E59E04BB}" dt="2022-04-04T10:03:11.065" v="6191" actId="700"/>
          <ac:spMkLst>
            <pc:docMk/>
            <pc:sldMk cId="3603173841" sldId="298"/>
            <ac:spMk id="2" creationId="{53B5DDFB-3ACD-4F18-8B02-70C150CACE6C}"/>
          </ac:spMkLst>
        </pc:spChg>
        <pc:spChg chg="add del mod ord">
          <ac:chgData name="Henry Addison" userId="2ba5d96b-16f3-4785-963a-d10d82b8e8b5" providerId="ADAL" clId="{923704F8-E939-47CD-B39D-2783E59E04BB}" dt="2022-04-04T10:02:57.122" v="6184" actId="700"/>
          <ac:spMkLst>
            <pc:docMk/>
            <pc:sldMk cId="3603173841" sldId="298"/>
            <ac:spMk id="3" creationId="{6E36813A-C355-41C5-8605-4EAC58088F3F}"/>
          </ac:spMkLst>
        </pc:spChg>
        <pc:spChg chg="add del mod ord">
          <ac:chgData name="Henry Addison" userId="2ba5d96b-16f3-4785-963a-d10d82b8e8b5" providerId="ADAL" clId="{923704F8-E939-47CD-B39D-2783E59E04BB}" dt="2022-04-04T10:02:57.122" v="6184" actId="700"/>
          <ac:spMkLst>
            <pc:docMk/>
            <pc:sldMk cId="3603173841" sldId="298"/>
            <ac:spMk id="4" creationId="{696E3672-91D7-4BD9-AE06-30E0BEDB8128}"/>
          </ac:spMkLst>
        </pc:spChg>
        <pc:spChg chg="add del mod ord">
          <ac:chgData name="Henry Addison" userId="2ba5d96b-16f3-4785-963a-d10d82b8e8b5" providerId="ADAL" clId="{923704F8-E939-47CD-B39D-2783E59E04BB}" dt="2022-04-04T10:03:13.804" v="6192" actId="478"/>
          <ac:spMkLst>
            <pc:docMk/>
            <pc:sldMk cId="3603173841" sldId="298"/>
            <ac:spMk id="5" creationId="{617D9311-67B6-42DC-833D-784C9A5B42F1}"/>
          </ac:spMkLst>
        </pc:spChg>
        <pc:spChg chg="add del mod ord">
          <ac:chgData name="Henry Addison" userId="2ba5d96b-16f3-4785-963a-d10d82b8e8b5" providerId="ADAL" clId="{923704F8-E939-47CD-B39D-2783E59E04BB}" dt="2022-04-04T10:03:30.698" v="6199" actId="478"/>
          <ac:spMkLst>
            <pc:docMk/>
            <pc:sldMk cId="3603173841" sldId="298"/>
            <ac:spMk id="6" creationId="{D3440415-DFF8-495E-AB70-16838BDEDD73}"/>
          </ac:spMkLst>
        </pc:spChg>
        <pc:spChg chg="mod">
          <ac:chgData name="Henry Addison" userId="2ba5d96b-16f3-4785-963a-d10d82b8e8b5" providerId="ADAL" clId="{923704F8-E939-47CD-B39D-2783E59E04BB}" dt="2022-04-04T10:04:48.902" v="6214" actId="1076"/>
          <ac:spMkLst>
            <pc:docMk/>
            <pc:sldMk cId="3603173841" sldId="298"/>
            <ac:spMk id="10" creationId="{C3D44B15-021F-4C75-9543-42ED85F0D7BE}"/>
          </ac:spMkLst>
        </pc:spChg>
        <pc:spChg chg="mod">
          <ac:chgData name="Henry Addison" userId="2ba5d96b-16f3-4785-963a-d10d82b8e8b5" providerId="ADAL" clId="{923704F8-E939-47CD-B39D-2783E59E04BB}" dt="2022-04-04T10:05:21.526" v="6216" actId="1076"/>
          <ac:spMkLst>
            <pc:docMk/>
            <pc:sldMk cId="3603173841" sldId="298"/>
            <ac:spMk id="11" creationId="{15C7766D-B8C1-4E43-8D67-8D28DA40AA10}"/>
          </ac:spMkLst>
        </pc:spChg>
        <pc:spChg chg="del">
          <ac:chgData name="Henry Addison" userId="2ba5d96b-16f3-4785-963a-d10d82b8e8b5" providerId="ADAL" clId="{923704F8-E939-47CD-B39D-2783E59E04BB}" dt="2022-04-01T13:37:46.361" v="5117" actId="478"/>
          <ac:spMkLst>
            <pc:docMk/>
            <pc:sldMk cId="3603173841" sldId="298"/>
            <ac:spMk id="19" creationId="{4CEB8C90-7E06-48AE-9D20-9A833FE2341E}"/>
          </ac:spMkLst>
        </pc:spChg>
        <pc:spChg chg="del">
          <ac:chgData name="Henry Addison" userId="2ba5d96b-16f3-4785-963a-d10d82b8e8b5" providerId="ADAL" clId="{923704F8-E939-47CD-B39D-2783E59E04BB}" dt="2022-04-01T13:37:48.262" v="5118" actId="478"/>
          <ac:spMkLst>
            <pc:docMk/>
            <pc:sldMk cId="3603173841" sldId="298"/>
            <ac:spMk id="26" creationId="{A5B19318-023F-4E83-A839-A65D4C7FF1C1}"/>
          </ac:spMkLst>
        </pc:spChg>
        <pc:picChg chg="mod ord">
          <ac:chgData name="Henry Addison" userId="2ba5d96b-16f3-4785-963a-d10d82b8e8b5" providerId="ADAL" clId="{923704F8-E939-47CD-B39D-2783E59E04BB}" dt="2022-04-04T10:05:17.414" v="6215" actId="14100"/>
          <ac:picMkLst>
            <pc:docMk/>
            <pc:sldMk cId="3603173841" sldId="298"/>
            <ac:picMk id="14" creationId="{3EA67119-5EAE-49F4-A7B2-2040ECE6CB49}"/>
          </ac:picMkLst>
        </pc:picChg>
        <pc:picChg chg="del">
          <ac:chgData name="Henry Addison" userId="2ba5d96b-16f3-4785-963a-d10d82b8e8b5" providerId="ADAL" clId="{923704F8-E939-47CD-B39D-2783E59E04BB}" dt="2022-04-01T13:37:43" v="5116" actId="478"/>
          <ac:picMkLst>
            <pc:docMk/>
            <pc:sldMk cId="3603173841" sldId="298"/>
            <ac:picMk id="1026" creationId="{8EC554BD-20AF-4E9F-8CED-2F5D456EE586}"/>
          </ac:picMkLst>
        </pc:picChg>
        <pc:picChg chg="mod">
          <ac:chgData name="Henry Addison" userId="2ba5d96b-16f3-4785-963a-d10d82b8e8b5" providerId="ADAL" clId="{923704F8-E939-47CD-B39D-2783E59E04BB}" dt="2022-04-04T10:04:08.118" v="6206" actId="1076"/>
          <ac:picMkLst>
            <pc:docMk/>
            <pc:sldMk cId="3603173841" sldId="298"/>
            <ac:picMk id="1028" creationId="{F868A392-0FA3-4E64-B7AF-B765839099C4}"/>
          </ac:picMkLst>
        </pc:picChg>
      </pc:sldChg>
    </pc:docChg>
  </pc:docChgLst>
  <pc:docChgLst>
    <pc:chgData name="Henry Addison" userId="2ba5d96b-16f3-4785-963a-d10d82b8e8b5" providerId="ADAL" clId="{82BCD141-1DB3-4263-9A6F-21823EF4ADBF}"/>
    <pc:docChg chg="undo redo custSel addSld delSld modSld sldOrd delSection modSection">
      <pc:chgData name="Henry Addison" userId="2ba5d96b-16f3-4785-963a-d10d82b8e8b5" providerId="ADAL" clId="{82BCD141-1DB3-4263-9A6F-21823EF4ADBF}" dt="2022-05-22T22:58:15.188" v="12687"/>
      <pc:docMkLst>
        <pc:docMk/>
      </pc:docMkLst>
      <pc:sldChg chg="addSp delSp modSp modTransition modAnim modNotesTx">
        <pc:chgData name="Henry Addison" userId="2ba5d96b-16f3-4785-963a-d10d82b8e8b5" providerId="ADAL" clId="{82BCD141-1DB3-4263-9A6F-21823EF4ADBF}" dt="2022-05-22T22:58:15.188" v="12687"/>
        <pc:sldMkLst>
          <pc:docMk/>
          <pc:sldMk cId="0" sldId="259"/>
        </pc:sldMkLst>
        <pc:picChg chg="add del mod">
          <ac:chgData name="Henry Addison" userId="2ba5d96b-16f3-4785-963a-d10d82b8e8b5" providerId="ADAL" clId="{82BCD141-1DB3-4263-9A6F-21823EF4ADBF}" dt="2022-05-17T20:23:14.290" v="12456"/>
          <ac:picMkLst>
            <pc:docMk/>
            <pc:sldMk cId="0" sldId="259"/>
            <ac:picMk id="2" creationId="{5B1D8C30-3F0B-452B-B2A9-E8C1FDFBB869}"/>
          </ac:picMkLst>
        </pc:picChg>
        <pc:picChg chg="add del mod">
          <ac:chgData name="Henry Addison" userId="2ba5d96b-16f3-4785-963a-d10d82b8e8b5" providerId="ADAL" clId="{82BCD141-1DB3-4263-9A6F-21823EF4ADBF}" dt="2022-05-10T10:22:44.129" v="9009"/>
          <ac:picMkLst>
            <pc:docMk/>
            <pc:sldMk cId="0" sldId="259"/>
            <ac:picMk id="2" creationId="{7A81799E-B4F8-4DF5-85E5-CE10A3799616}"/>
          </ac:picMkLst>
        </pc:picChg>
        <pc:picChg chg="add del mod">
          <ac:chgData name="Henry Addison" userId="2ba5d96b-16f3-4785-963a-d10d82b8e8b5" providerId="ADAL" clId="{82BCD141-1DB3-4263-9A6F-21823EF4ADBF}" dt="2022-05-11T10:18:14.898" v="10430"/>
          <ac:picMkLst>
            <pc:docMk/>
            <pc:sldMk cId="0" sldId="259"/>
            <ac:picMk id="2" creationId="{A22FD2A3-C870-4DEF-81C5-0F27A4F75047}"/>
          </ac:picMkLst>
        </pc:picChg>
        <pc:picChg chg="add del mod">
          <ac:chgData name="Henry Addison" userId="2ba5d96b-16f3-4785-963a-d10d82b8e8b5" providerId="ADAL" clId="{82BCD141-1DB3-4263-9A6F-21823EF4ADBF}" dt="2022-05-22T20:50:59.007" v="12575"/>
          <ac:picMkLst>
            <pc:docMk/>
            <pc:sldMk cId="0" sldId="259"/>
            <ac:picMk id="2" creationId="{E7AB30E6-2EF5-4938-A4ED-A65A85EE4829}"/>
          </ac:picMkLst>
        </pc:picChg>
        <pc:picChg chg="add del mod">
          <ac:chgData name="Henry Addison" userId="2ba5d96b-16f3-4785-963a-d10d82b8e8b5" providerId="ADAL" clId="{82BCD141-1DB3-4263-9A6F-21823EF4ADBF}" dt="2022-05-22T21:00:11.812" v="12579"/>
          <ac:picMkLst>
            <pc:docMk/>
            <pc:sldMk cId="0" sldId="259"/>
            <ac:picMk id="4" creationId="{21D43D99-18C0-415C-9D92-B4C16A3D03A8}"/>
          </ac:picMkLst>
        </pc:picChg>
        <pc:picChg chg="add del mod">
          <ac:chgData name="Henry Addison" userId="2ba5d96b-16f3-4785-963a-d10d82b8e8b5" providerId="ADAL" clId="{82BCD141-1DB3-4263-9A6F-21823EF4ADBF}" dt="2022-05-11T10:22:17.994" v="10432"/>
          <ac:picMkLst>
            <pc:docMk/>
            <pc:sldMk cId="0" sldId="259"/>
            <ac:picMk id="4" creationId="{8071DC7F-45DC-4B07-A91E-4CE485AB72A9}"/>
          </ac:picMkLst>
        </pc:picChg>
        <pc:picChg chg="add del mod">
          <ac:chgData name="Henry Addison" userId="2ba5d96b-16f3-4785-963a-d10d82b8e8b5" providerId="ADAL" clId="{82BCD141-1DB3-4263-9A6F-21823EF4ADBF}" dt="2022-05-17T20:28:59.397" v="12458"/>
          <ac:picMkLst>
            <pc:docMk/>
            <pc:sldMk cId="0" sldId="259"/>
            <ac:picMk id="4" creationId="{8288867B-67F1-49E4-8888-C97586F072A9}"/>
          </ac:picMkLst>
        </pc:picChg>
        <pc:picChg chg="add del mod">
          <ac:chgData name="Henry Addison" userId="2ba5d96b-16f3-4785-963a-d10d82b8e8b5" providerId="ADAL" clId="{82BCD141-1DB3-4263-9A6F-21823EF4ADBF}" dt="2022-05-11T10:37:58.538" v="10465"/>
          <ac:picMkLst>
            <pc:docMk/>
            <pc:sldMk cId="0" sldId="259"/>
            <ac:picMk id="5" creationId="{2C78E7D8-0900-470B-A727-CB5DA2D5BC9E}"/>
          </ac:picMkLst>
        </pc:picChg>
        <pc:picChg chg="add del mod">
          <ac:chgData name="Henry Addison" userId="2ba5d96b-16f3-4785-963a-d10d82b8e8b5" providerId="ADAL" clId="{82BCD141-1DB3-4263-9A6F-21823EF4ADBF}" dt="2022-05-22T21:00:20.983" v="12581"/>
          <ac:picMkLst>
            <pc:docMk/>
            <pc:sldMk cId="0" sldId="259"/>
            <ac:picMk id="5" creationId="{979F40C4-F86A-4E62-907E-727012EC41EE}"/>
          </ac:picMkLst>
        </pc:picChg>
        <pc:picChg chg="add del mod">
          <ac:chgData name="Henry Addison" userId="2ba5d96b-16f3-4785-963a-d10d82b8e8b5" providerId="ADAL" clId="{82BCD141-1DB3-4263-9A6F-21823EF4ADBF}" dt="2022-05-17T20:29:10.919" v="12460"/>
          <ac:picMkLst>
            <pc:docMk/>
            <pc:sldMk cId="0" sldId="259"/>
            <ac:picMk id="5" creationId="{ADE725E4-1697-4679-A77C-D8A88A3296D8}"/>
          </ac:picMkLst>
        </pc:picChg>
        <pc:picChg chg="add del mod">
          <ac:chgData name="Henry Addison" userId="2ba5d96b-16f3-4785-963a-d10d82b8e8b5" providerId="ADAL" clId="{82BCD141-1DB3-4263-9A6F-21823EF4ADBF}" dt="2022-05-22T21:00:54.524" v="12583"/>
          <ac:picMkLst>
            <pc:docMk/>
            <pc:sldMk cId="0" sldId="259"/>
            <ac:picMk id="6" creationId="{652AE236-BFD3-4906-AE39-A920BC91C75F}"/>
          </ac:picMkLst>
        </pc:picChg>
        <pc:picChg chg="add del mod">
          <ac:chgData name="Henry Addison" userId="2ba5d96b-16f3-4785-963a-d10d82b8e8b5" providerId="ADAL" clId="{82BCD141-1DB3-4263-9A6F-21823EF4ADBF}" dt="2022-05-11T10:56:25.883" v="10521"/>
          <ac:picMkLst>
            <pc:docMk/>
            <pc:sldMk cId="0" sldId="259"/>
            <ac:picMk id="6" creationId="{A528459B-C991-4868-8077-171C27355247}"/>
          </ac:picMkLst>
        </pc:picChg>
        <pc:picChg chg="add del mod">
          <ac:chgData name="Henry Addison" userId="2ba5d96b-16f3-4785-963a-d10d82b8e8b5" providerId="ADAL" clId="{82BCD141-1DB3-4263-9A6F-21823EF4ADBF}" dt="2022-05-17T20:35:14.482" v="12462"/>
          <ac:picMkLst>
            <pc:docMk/>
            <pc:sldMk cId="0" sldId="259"/>
            <ac:picMk id="6" creationId="{D860396B-A7DC-4010-AD6C-C2D9F188FC1A}"/>
          </ac:picMkLst>
        </pc:picChg>
        <pc:picChg chg="add del mod">
          <ac:chgData name="Henry Addison" userId="2ba5d96b-16f3-4785-963a-d10d82b8e8b5" providerId="ADAL" clId="{82BCD141-1DB3-4263-9A6F-21823EF4ADBF}" dt="2022-05-22T20:44:40.467" v="12573"/>
          <ac:picMkLst>
            <pc:docMk/>
            <pc:sldMk cId="0" sldId="259"/>
            <ac:picMk id="7" creationId="{7A2734BC-56B6-47D5-AB87-975F5BD5E003}"/>
          </ac:picMkLst>
        </pc:picChg>
        <pc:picChg chg="add del mod">
          <ac:chgData name="Henry Addison" userId="2ba5d96b-16f3-4785-963a-d10d82b8e8b5" providerId="ADAL" clId="{82BCD141-1DB3-4263-9A6F-21823EF4ADBF}" dt="2022-05-11T11:18:22.103" v="10548"/>
          <ac:picMkLst>
            <pc:docMk/>
            <pc:sldMk cId="0" sldId="259"/>
            <ac:picMk id="7" creationId="{9D0BD5FF-65B9-41CE-99A8-1F38D0269356}"/>
          </ac:picMkLst>
        </pc:picChg>
        <pc:picChg chg="add del mod">
          <ac:chgData name="Henry Addison" userId="2ba5d96b-16f3-4785-963a-d10d82b8e8b5" providerId="ADAL" clId="{82BCD141-1DB3-4263-9A6F-21823EF4ADBF}" dt="2022-05-22T21:01:01.822" v="12585"/>
          <ac:picMkLst>
            <pc:docMk/>
            <pc:sldMk cId="0" sldId="259"/>
            <ac:picMk id="9" creationId="{1A893142-A6B7-4F8E-A86C-A88B4F2535CB}"/>
          </ac:picMkLst>
        </pc:picChg>
        <pc:picChg chg="add del mod">
          <ac:chgData name="Henry Addison" userId="2ba5d96b-16f3-4785-963a-d10d82b8e8b5" providerId="ADAL" clId="{82BCD141-1DB3-4263-9A6F-21823EF4ADBF}" dt="2022-05-22T21:28:58.759" v="12685"/>
          <ac:picMkLst>
            <pc:docMk/>
            <pc:sldMk cId="0" sldId="259"/>
            <ac:picMk id="10" creationId="{1B0D094A-5AB0-43B9-8C33-20C80BA231CF}"/>
          </ac:picMkLst>
        </pc:picChg>
        <pc:picChg chg="add del mod">
          <ac:chgData name="Henry Addison" userId="2ba5d96b-16f3-4785-963a-d10d82b8e8b5" providerId="ADAL" clId="{82BCD141-1DB3-4263-9A6F-21823EF4ADBF}" dt="2022-05-22T22:58:15.188" v="12687"/>
          <ac:picMkLst>
            <pc:docMk/>
            <pc:sldMk cId="0" sldId="259"/>
            <ac:picMk id="11" creationId="{366E4C4C-60BA-4E5A-8C8A-5BB14BC27866}"/>
          </ac:picMkLst>
        </pc:picChg>
      </pc:sldChg>
      <pc:sldChg chg="addSp delSp modSp mod modTransition modAnim modNotesTx">
        <pc:chgData name="Henry Addison" userId="2ba5d96b-16f3-4785-963a-d10d82b8e8b5" providerId="ADAL" clId="{82BCD141-1DB3-4263-9A6F-21823EF4ADBF}" dt="2022-05-22T22:58:15.188" v="12687"/>
        <pc:sldMkLst>
          <pc:docMk/>
          <pc:sldMk cId="969333971" sldId="264"/>
        </pc:sldMkLst>
        <pc:spChg chg="mod">
          <ac:chgData name="Henry Addison" userId="2ba5d96b-16f3-4785-963a-d10d82b8e8b5" providerId="ADAL" clId="{82BCD141-1DB3-4263-9A6F-21823EF4ADBF}" dt="2022-05-18T14:27:35.569" v="12464" actId="20577"/>
          <ac:spMkLst>
            <pc:docMk/>
            <pc:sldMk cId="969333971" sldId="264"/>
            <ac:spMk id="3" creationId="{469A9DC8-E18E-4182-AE5E-BE1910733F68}"/>
          </ac:spMkLst>
        </pc:spChg>
        <pc:spChg chg="add del mod">
          <ac:chgData name="Henry Addison" userId="2ba5d96b-16f3-4785-963a-d10d82b8e8b5" providerId="ADAL" clId="{82BCD141-1DB3-4263-9A6F-21823EF4ADBF}" dt="2022-05-12T14:38:04.778" v="10555" actId="478"/>
          <ac:spMkLst>
            <pc:docMk/>
            <pc:sldMk cId="969333971" sldId="264"/>
            <ac:spMk id="4" creationId="{C3728722-437C-43A9-99D7-FC34A07EF7D6}"/>
          </ac:spMkLst>
        </pc:spChg>
        <pc:spChg chg="del mod">
          <ac:chgData name="Henry Addison" userId="2ba5d96b-16f3-4785-963a-d10d82b8e8b5" providerId="ADAL" clId="{82BCD141-1DB3-4263-9A6F-21823EF4ADBF}" dt="2022-05-12T14:37:54.636" v="10550" actId="478"/>
          <ac:spMkLst>
            <pc:docMk/>
            <pc:sldMk cId="969333971" sldId="264"/>
            <ac:spMk id="7" creationId="{B508CB78-F0BA-492D-89B4-9F95AB6E7505}"/>
          </ac:spMkLst>
        </pc:spChg>
        <pc:picChg chg="add del mod">
          <ac:chgData name="Henry Addison" userId="2ba5d96b-16f3-4785-963a-d10d82b8e8b5" providerId="ADAL" clId="{82BCD141-1DB3-4263-9A6F-21823EF4ADBF}" dt="2022-05-10T10:22:44.129" v="9009"/>
          <ac:picMkLst>
            <pc:docMk/>
            <pc:sldMk cId="969333971" sldId="264"/>
            <ac:picMk id="4" creationId="{776AA9A5-F349-473F-87F7-1D3DB6B952A4}"/>
          </ac:picMkLst>
        </pc:picChg>
        <pc:picChg chg="add del mod">
          <ac:chgData name="Henry Addison" userId="2ba5d96b-16f3-4785-963a-d10d82b8e8b5" providerId="ADAL" clId="{82BCD141-1DB3-4263-9A6F-21823EF4ADBF}" dt="2022-05-17T20:28:59.397" v="12458"/>
          <ac:picMkLst>
            <pc:docMk/>
            <pc:sldMk cId="969333971" sldId="264"/>
            <ac:picMk id="4" creationId="{7F81E209-7B75-49C7-AE1E-00914628BCAC}"/>
          </ac:picMkLst>
        </pc:picChg>
        <pc:picChg chg="add del mod">
          <ac:chgData name="Henry Addison" userId="2ba5d96b-16f3-4785-963a-d10d82b8e8b5" providerId="ADAL" clId="{82BCD141-1DB3-4263-9A6F-21823EF4ADBF}" dt="2022-05-11T10:18:14.898" v="10430"/>
          <ac:picMkLst>
            <pc:docMk/>
            <pc:sldMk cId="969333971" sldId="264"/>
            <ac:picMk id="4" creationId="{8F17CD3C-1C26-432C-8041-0865DF502380}"/>
          </ac:picMkLst>
        </pc:picChg>
        <pc:picChg chg="add del mod">
          <ac:chgData name="Henry Addison" userId="2ba5d96b-16f3-4785-963a-d10d82b8e8b5" providerId="ADAL" clId="{82BCD141-1DB3-4263-9A6F-21823EF4ADBF}" dt="2022-05-22T20:50:59.007" v="12575"/>
          <ac:picMkLst>
            <pc:docMk/>
            <pc:sldMk cId="969333971" sldId="264"/>
            <ac:picMk id="4" creationId="{CF2D5BBD-7B88-4F7A-8E84-9F649D555151}"/>
          </ac:picMkLst>
        </pc:picChg>
        <pc:picChg chg="add del mod">
          <ac:chgData name="Henry Addison" userId="2ba5d96b-16f3-4785-963a-d10d82b8e8b5" providerId="ADAL" clId="{82BCD141-1DB3-4263-9A6F-21823EF4ADBF}" dt="2022-05-22T21:00:11.812" v="12579"/>
          <ac:picMkLst>
            <pc:docMk/>
            <pc:sldMk cId="969333971" sldId="264"/>
            <ac:picMk id="5" creationId="{3BDF0799-3D9A-4F35-9950-220891190C87}"/>
          </ac:picMkLst>
        </pc:picChg>
        <pc:picChg chg="add del mod">
          <ac:chgData name="Henry Addison" userId="2ba5d96b-16f3-4785-963a-d10d82b8e8b5" providerId="ADAL" clId="{82BCD141-1DB3-4263-9A6F-21823EF4ADBF}" dt="2022-05-17T20:23:14.290" v="12456"/>
          <ac:picMkLst>
            <pc:docMk/>
            <pc:sldMk cId="969333971" sldId="264"/>
            <ac:picMk id="5" creationId="{5780A13A-30B7-45DD-834F-4EDCD135E8B5}"/>
          </ac:picMkLst>
        </pc:picChg>
        <pc:picChg chg="add del mod">
          <ac:chgData name="Henry Addison" userId="2ba5d96b-16f3-4785-963a-d10d82b8e8b5" providerId="ADAL" clId="{82BCD141-1DB3-4263-9A6F-21823EF4ADBF}" dt="2022-05-11T10:22:17.994" v="10432"/>
          <ac:picMkLst>
            <pc:docMk/>
            <pc:sldMk cId="969333971" sldId="264"/>
            <ac:picMk id="5" creationId="{CEC366D3-BD57-4C5D-A91C-0AB956FF7CEF}"/>
          </ac:picMkLst>
        </pc:picChg>
        <pc:picChg chg="del mod">
          <ac:chgData name="Henry Addison" userId="2ba5d96b-16f3-4785-963a-d10d82b8e8b5" providerId="ADAL" clId="{82BCD141-1DB3-4263-9A6F-21823EF4ADBF}" dt="2022-05-12T14:37:54.636" v="10550" actId="478"/>
          <ac:picMkLst>
            <pc:docMk/>
            <pc:sldMk cId="969333971" sldId="264"/>
            <ac:picMk id="6" creationId="{176102E4-4C80-4398-9F0E-2C31A3E10EC8}"/>
          </ac:picMkLst>
        </pc:picChg>
        <pc:picChg chg="add del mod">
          <ac:chgData name="Henry Addison" userId="2ba5d96b-16f3-4785-963a-d10d82b8e8b5" providerId="ADAL" clId="{82BCD141-1DB3-4263-9A6F-21823EF4ADBF}" dt="2022-05-22T21:00:54.524" v="12583"/>
          <ac:picMkLst>
            <pc:docMk/>
            <pc:sldMk cId="969333971" sldId="264"/>
            <ac:picMk id="6" creationId="{29642A91-9F5B-4606-9529-84B5EF4FD180}"/>
          </ac:picMkLst>
        </pc:picChg>
        <pc:picChg chg="add del mod">
          <ac:chgData name="Henry Addison" userId="2ba5d96b-16f3-4785-963a-d10d82b8e8b5" providerId="ADAL" clId="{82BCD141-1DB3-4263-9A6F-21823EF4ADBF}" dt="2022-05-17T20:35:14.482" v="12462"/>
          <ac:picMkLst>
            <pc:docMk/>
            <pc:sldMk cId="969333971" sldId="264"/>
            <ac:picMk id="6" creationId="{F787CF19-D453-4218-B1FE-311CA9F91804}"/>
          </ac:picMkLst>
        </pc:picChg>
        <pc:picChg chg="add del mod">
          <ac:chgData name="Henry Addison" userId="2ba5d96b-16f3-4785-963a-d10d82b8e8b5" providerId="ADAL" clId="{82BCD141-1DB3-4263-9A6F-21823EF4ADBF}" dt="2022-05-22T20:44:40.467" v="12573"/>
          <ac:picMkLst>
            <pc:docMk/>
            <pc:sldMk cId="969333971" sldId="264"/>
            <ac:picMk id="7" creationId="{9475B699-1404-4596-99FD-76B30440CA7E}"/>
          </ac:picMkLst>
        </pc:picChg>
        <pc:picChg chg="add mod">
          <ac:chgData name="Henry Addison" userId="2ba5d96b-16f3-4785-963a-d10d82b8e8b5" providerId="ADAL" clId="{82BCD141-1DB3-4263-9A6F-21823EF4ADBF}" dt="2022-05-13T19:39:36.438" v="12450" actId="1076"/>
          <ac:picMkLst>
            <pc:docMk/>
            <pc:sldMk cId="969333971" sldId="264"/>
            <ac:picMk id="8" creationId="{3A840841-5859-4D24-B465-0B432EB2002E}"/>
          </ac:picMkLst>
        </pc:picChg>
        <pc:picChg chg="add del mod">
          <ac:chgData name="Henry Addison" userId="2ba5d96b-16f3-4785-963a-d10d82b8e8b5" providerId="ADAL" clId="{82BCD141-1DB3-4263-9A6F-21823EF4ADBF}" dt="2022-05-11T10:37:58.538" v="10465"/>
          <ac:picMkLst>
            <pc:docMk/>
            <pc:sldMk cId="969333971" sldId="264"/>
            <ac:picMk id="8" creationId="{9E912159-EFBE-4E1C-AABC-662CD902E255}"/>
          </ac:picMkLst>
        </pc:picChg>
        <pc:picChg chg="add del mod">
          <ac:chgData name="Henry Addison" userId="2ba5d96b-16f3-4785-963a-d10d82b8e8b5" providerId="ADAL" clId="{82BCD141-1DB3-4263-9A6F-21823EF4ADBF}" dt="2022-05-22T21:28:58.759" v="12685"/>
          <ac:picMkLst>
            <pc:docMk/>
            <pc:sldMk cId="969333971" sldId="264"/>
            <ac:picMk id="9" creationId="{66B348B8-1501-4FE5-8504-94FBDBF02D13}"/>
          </ac:picMkLst>
        </pc:picChg>
        <pc:picChg chg="add del mod">
          <ac:chgData name="Henry Addison" userId="2ba5d96b-16f3-4785-963a-d10d82b8e8b5" providerId="ADAL" clId="{82BCD141-1DB3-4263-9A6F-21823EF4ADBF}" dt="2022-05-12T14:38:00.127" v="10552"/>
          <ac:picMkLst>
            <pc:docMk/>
            <pc:sldMk cId="969333971" sldId="264"/>
            <ac:picMk id="9" creationId="{86E7392B-181E-4D14-8F2F-38ECF1DBA99E}"/>
          </ac:picMkLst>
        </pc:picChg>
        <pc:picChg chg="add del mod">
          <ac:chgData name="Henry Addison" userId="2ba5d96b-16f3-4785-963a-d10d82b8e8b5" providerId="ADAL" clId="{82BCD141-1DB3-4263-9A6F-21823EF4ADBF}" dt="2022-05-11T10:56:25.883" v="10521"/>
          <ac:picMkLst>
            <pc:docMk/>
            <pc:sldMk cId="969333971" sldId="264"/>
            <ac:picMk id="9" creationId="{FA27F9A5-B1C2-4C76-983D-8520ACA81C0C}"/>
          </ac:picMkLst>
        </pc:picChg>
        <pc:picChg chg="add del mod">
          <ac:chgData name="Henry Addison" userId="2ba5d96b-16f3-4785-963a-d10d82b8e8b5" providerId="ADAL" clId="{82BCD141-1DB3-4263-9A6F-21823EF4ADBF}" dt="2022-05-11T11:18:22.103" v="10548"/>
          <ac:picMkLst>
            <pc:docMk/>
            <pc:sldMk cId="969333971" sldId="264"/>
            <ac:picMk id="10" creationId="{062240E4-37E0-413D-9009-0878CA829004}"/>
          </ac:picMkLst>
        </pc:picChg>
        <pc:picChg chg="add del mod">
          <ac:chgData name="Henry Addison" userId="2ba5d96b-16f3-4785-963a-d10d82b8e8b5" providerId="ADAL" clId="{82BCD141-1DB3-4263-9A6F-21823EF4ADBF}" dt="2022-05-22T22:58:15.188" v="12687"/>
          <ac:picMkLst>
            <pc:docMk/>
            <pc:sldMk cId="969333971" sldId="264"/>
            <ac:picMk id="10" creationId="{5C27B313-1EC3-4940-8EC7-6F351B0E71B8}"/>
          </ac:picMkLst>
        </pc:picChg>
        <pc:picChg chg="add del mod">
          <ac:chgData name="Henry Addison" userId="2ba5d96b-16f3-4785-963a-d10d82b8e8b5" providerId="ADAL" clId="{82BCD141-1DB3-4263-9A6F-21823EF4ADBF}" dt="2022-05-12T14:38:03.506" v="10554"/>
          <ac:picMkLst>
            <pc:docMk/>
            <pc:sldMk cId="969333971" sldId="264"/>
            <ac:picMk id="10" creationId="{9D314D68-A7F3-4055-952E-15450BFF2F87}"/>
          </ac:picMkLst>
        </pc:picChg>
      </pc:sldChg>
      <pc:sldChg chg="del">
        <pc:chgData name="Henry Addison" userId="2ba5d96b-16f3-4785-963a-d10d82b8e8b5" providerId="ADAL" clId="{82BCD141-1DB3-4263-9A6F-21823EF4ADBF}" dt="2022-05-06T10:52:50.200" v="624" actId="47"/>
        <pc:sldMkLst>
          <pc:docMk/>
          <pc:sldMk cId="1344722109" sldId="267"/>
        </pc:sldMkLst>
      </pc:sldChg>
      <pc:sldChg chg="modSp del mod">
        <pc:chgData name="Henry Addison" userId="2ba5d96b-16f3-4785-963a-d10d82b8e8b5" providerId="ADAL" clId="{82BCD141-1DB3-4263-9A6F-21823EF4ADBF}" dt="2022-05-06T10:41:41.036" v="439" actId="47"/>
        <pc:sldMkLst>
          <pc:docMk/>
          <pc:sldMk cId="3176471250" sldId="273"/>
        </pc:sldMkLst>
        <pc:spChg chg="mod">
          <ac:chgData name="Henry Addison" userId="2ba5d96b-16f3-4785-963a-d10d82b8e8b5" providerId="ADAL" clId="{82BCD141-1DB3-4263-9A6F-21823EF4ADBF}" dt="2022-05-06T10:20:25.981" v="106" actId="20577"/>
          <ac:spMkLst>
            <pc:docMk/>
            <pc:sldMk cId="3176471250" sldId="273"/>
            <ac:spMk id="2" creationId="{2DAF5108-E95C-41CF-87EE-D0D4C90FF786}"/>
          </ac:spMkLst>
        </pc:spChg>
      </pc:sldChg>
      <pc:sldChg chg="addSp delSp modSp mod modTransition modAnim modNotesTx">
        <pc:chgData name="Henry Addison" userId="2ba5d96b-16f3-4785-963a-d10d82b8e8b5" providerId="ADAL" clId="{82BCD141-1DB3-4263-9A6F-21823EF4ADBF}" dt="2022-05-22T22:58:15.188" v="12687"/>
        <pc:sldMkLst>
          <pc:docMk/>
          <pc:sldMk cId="949702353" sldId="274"/>
        </pc:sldMkLst>
        <pc:spChg chg="mod">
          <ac:chgData name="Henry Addison" userId="2ba5d96b-16f3-4785-963a-d10d82b8e8b5" providerId="ADAL" clId="{82BCD141-1DB3-4263-9A6F-21823EF4ADBF}" dt="2022-05-11T10:33:56.477" v="10461" actId="20577"/>
          <ac:spMkLst>
            <pc:docMk/>
            <pc:sldMk cId="949702353" sldId="274"/>
            <ac:spMk id="3" creationId="{2E2A5BCB-5261-4566-B969-7F5B6764C787}"/>
          </ac:spMkLst>
        </pc:spChg>
        <pc:picChg chg="add del mod">
          <ac:chgData name="Henry Addison" userId="2ba5d96b-16f3-4785-963a-d10d82b8e8b5" providerId="ADAL" clId="{82BCD141-1DB3-4263-9A6F-21823EF4ADBF}" dt="2022-05-11T10:37:58.538" v="10465"/>
          <ac:picMkLst>
            <pc:docMk/>
            <pc:sldMk cId="949702353" sldId="274"/>
            <ac:picMk id="4" creationId="{57B935B1-3267-4933-8AD3-B30DBE60BB3F}"/>
          </ac:picMkLst>
        </pc:picChg>
        <pc:picChg chg="add del mod">
          <ac:chgData name="Henry Addison" userId="2ba5d96b-16f3-4785-963a-d10d82b8e8b5" providerId="ADAL" clId="{82BCD141-1DB3-4263-9A6F-21823EF4ADBF}" dt="2022-05-22T20:50:59.007" v="12575"/>
          <ac:picMkLst>
            <pc:docMk/>
            <pc:sldMk cId="949702353" sldId="274"/>
            <ac:picMk id="4" creationId="{74117270-A353-48CC-896E-BE8032890DAC}"/>
          </ac:picMkLst>
        </pc:picChg>
        <pc:picChg chg="add del mod">
          <ac:chgData name="Henry Addison" userId="2ba5d96b-16f3-4785-963a-d10d82b8e8b5" providerId="ADAL" clId="{82BCD141-1DB3-4263-9A6F-21823EF4ADBF}" dt="2022-05-17T20:23:14.290" v="12456"/>
          <ac:picMkLst>
            <pc:docMk/>
            <pc:sldMk cId="949702353" sldId="274"/>
            <ac:picMk id="4" creationId="{8D5239DE-7C7C-4D77-9207-70E146848174}"/>
          </ac:picMkLst>
        </pc:picChg>
        <pc:picChg chg="add del mod">
          <ac:chgData name="Henry Addison" userId="2ba5d96b-16f3-4785-963a-d10d82b8e8b5" providerId="ADAL" clId="{82BCD141-1DB3-4263-9A6F-21823EF4ADBF}" dt="2022-05-10T10:22:44.129" v="9009"/>
          <ac:picMkLst>
            <pc:docMk/>
            <pc:sldMk cId="949702353" sldId="274"/>
            <ac:picMk id="4" creationId="{91F6833C-F03A-4BE3-9C24-C22616E51422}"/>
          </ac:picMkLst>
        </pc:picChg>
        <pc:picChg chg="add del mod">
          <ac:chgData name="Henry Addison" userId="2ba5d96b-16f3-4785-963a-d10d82b8e8b5" providerId="ADAL" clId="{82BCD141-1DB3-4263-9A6F-21823EF4ADBF}" dt="2022-05-22T21:00:11.812" v="12579"/>
          <ac:picMkLst>
            <pc:docMk/>
            <pc:sldMk cId="949702353" sldId="274"/>
            <ac:picMk id="5" creationId="{89ECC700-9549-492F-B9D5-18CCCE67A505}"/>
          </ac:picMkLst>
        </pc:picChg>
        <pc:picChg chg="add del mod">
          <ac:chgData name="Henry Addison" userId="2ba5d96b-16f3-4785-963a-d10d82b8e8b5" providerId="ADAL" clId="{82BCD141-1DB3-4263-9A6F-21823EF4ADBF}" dt="2022-05-17T20:28:59.397" v="12458"/>
          <ac:picMkLst>
            <pc:docMk/>
            <pc:sldMk cId="949702353" sldId="274"/>
            <ac:picMk id="5" creationId="{92294D8F-CBB4-40F9-BAD2-B87D10F86DFB}"/>
          </ac:picMkLst>
        </pc:picChg>
        <pc:picChg chg="add del mod">
          <ac:chgData name="Henry Addison" userId="2ba5d96b-16f3-4785-963a-d10d82b8e8b5" providerId="ADAL" clId="{82BCD141-1DB3-4263-9A6F-21823EF4ADBF}" dt="2022-05-11T10:56:25.883" v="10521"/>
          <ac:picMkLst>
            <pc:docMk/>
            <pc:sldMk cId="949702353" sldId="274"/>
            <ac:picMk id="5" creationId="{97AFE6CC-39B6-4AE9-809B-B48D47F2864F}"/>
          </ac:picMkLst>
        </pc:picChg>
        <pc:picChg chg="add del mod">
          <ac:chgData name="Henry Addison" userId="2ba5d96b-16f3-4785-963a-d10d82b8e8b5" providerId="ADAL" clId="{82BCD141-1DB3-4263-9A6F-21823EF4ADBF}" dt="2022-05-22T21:28:58.759" v="12685"/>
          <ac:picMkLst>
            <pc:docMk/>
            <pc:sldMk cId="949702353" sldId="274"/>
            <ac:picMk id="6" creationId="{0AE17D20-9090-4248-8EAE-3F80C8003B78}"/>
          </ac:picMkLst>
        </pc:picChg>
        <pc:picChg chg="add del mod">
          <ac:chgData name="Henry Addison" userId="2ba5d96b-16f3-4785-963a-d10d82b8e8b5" providerId="ADAL" clId="{82BCD141-1DB3-4263-9A6F-21823EF4ADBF}" dt="2022-05-17T20:35:14.482" v="12462"/>
          <ac:picMkLst>
            <pc:docMk/>
            <pc:sldMk cId="949702353" sldId="274"/>
            <ac:picMk id="6" creationId="{2186E554-8307-4A41-BA64-C9F7168E9770}"/>
          </ac:picMkLst>
        </pc:picChg>
        <pc:picChg chg="add del mod">
          <ac:chgData name="Henry Addison" userId="2ba5d96b-16f3-4785-963a-d10d82b8e8b5" providerId="ADAL" clId="{82BCD141-1DB3-4263-9A6F-21823EF4ADBF}" dt="2022-05-11T11:18:22.103" v="10548"/>
          <ac:picMkLst>
            <pc:docMk/>
            <pc:sldMk cId="949702353" sldId="274"/>
            <ac:picMk id="6" creationId="{705CCB97-9A37-49FB-B140-7C55814B6542}"/>
          </ac:picMkLst>
        </pc:picChg>
        <pc:picChg chg="add del mod">
          <ac:chgData name="Henry Addison" userId="2ba5d96b-16f3-4785-963a-d10d82b8e8b5" providerId="ADAL" clId="{82BCD141-1DB3-4263-9A6F-21823EF4ADBF}" dt="2022-05-22T20:44:40.467" v="12573"/>
          <ac:picMkLst>
            <pc:docMk/>
            <pc:sldMk cId="949702353" sldId="274"/>
            <ac:picMk id="7" creationId="{42493DAC-3C57-48F3-BDD7-F36BFE1173EA}"/>
          </ac:picMkLst>
        </pc:picChg>
        <pc:picChg chg="add del mod">
          <ac:chgData name="Henry Addison" userId="2ba5d96b-16f3-4785-963a-d10d82b8e8b5" providerId="ADAL" clId="{82BCD141-1DB3-4263-9A6F-21823EF4ADBF}" dt="2022-05-22T22:58:15.188" v="12687"/>
          <ac:picMkLst>
            <pc:docMk/>
            <pc:sldMk cId="949702353" sldId="274"/>
            <ac:picMk id="8" creationId="{B8ECD75D-17D5-4DA7-94AF-498BCC4BC818}"/>
          </ac:picMkLst>
        </pc:picChg>
      </pc:sldChg>
      <pc:sldChg chg="addSp delSp modSp mod modTransition modClrScheme modAnim chgLayout modNotesTx">
        <pc:chgData name="Henry Addison" userId="2ba5d96b-16f3-4785-963a-d10d82b8e8b5" providerId="ADAL" clId="{82BCD141-1DB3-4263-9A6F-21823EF4ADBF}" dt="2022-05-22T22:58:15.188" v="12687"/>
        <pc:sldMkLst>
          <pc:docMk/>
          <pc:sldMk cId="3191724621" sldId="276"/>
        </pc:sldMkLst>
        <pc:spChg chg="add del mod">
          <ac:chgData name="Henry Addison" userId="2ba5d96b-16f3-4785-963a-d10d82b8e8b5" providerId="ADAL" clId="{82BCD141-1DB3-4263-9A6F-21823EF4ADBF}" dt="2022-05-12T14:46:16.365" v="10925" actId="478"/>
          <ac:spMkLst>
            <pc:docMk/>
            <pc:sldMk cId="3191724621" sldId="276"/>
            <ac:spMk id="2" creationId="{4B10E331-7ECF-4773-859D-E19B7D64ECB7}"/>
          </ac:spMkLst>
        </pc:spChg>
        <pc:spChg chg="mod">
          <ac:chgData name="Henry Addison" userId="2ba5d96b-16f3-4785-963a-d10d82b8e8b5" providerId="ADAL" clId="{82BCD141-1DB3-4263-9A6F-21823EF4ADBF}" dt="2022-05-12T14:59:17.279" v="11682" actId="26606"/>
          <ac:spMkLst>
            <pc:docMk/>
            <pc:sldMk cId="3191724621" sldId="276"/>
            <ac:spMk id="9" creationId="{633A89C1-B751-4804-B2B3-83164A4655F6}"/>
          </ac:spMkLst>
        </pc:spChg>
        <pc:spChg chg="mod">
          <ac:chgData name="Henry Addison" userId="2ba5d96b-16f3-4785-963a-d10d82b8e8b5" providerId="ADAL" clId="{82BCD141-1DB3-4263-9A6F-21823EF4ADBF}" dt="2022-05-12T14:59:17.279" v="11682" actId="26606"/>
          <ac:spMkLst>
            <pc:docMk/>
            <pc:sldMk cId="3191724621" sldId="276"/>
            <ac:spMk id="10" creationId="{FC802DD3-257B-4312-A5F3-58C69006E78D}"/>
          </ac:spMkLst>
        </pc:spChg>
        <pc:spChg chg="add del mod">
          <ac:chgData name="Henry Addison" userId="2ba5d96b-16f3-4785-963a-d10d82b8e8b5" providerId="ADAL" clId="{82BCD141-1DB3-4263-9A6F-21823EF4ADBF}" dt="2022-05-12T14:59:17.279" v="11682" actId="26606"/>
          <ac:spMkLst>
            <pc:docMk/>
            <pc:sldMk cId="3191724621" sldId="276"/>
            <ac:spMk id="15" creationId="{4BA06017-CCD4-4A77-604B-C1E7FCC579F6}"/>
          </ac:spMkLst>
        </pc:spChg>
        <pc:picChg chg="add del mod">
          <ac:chgData name="Henry Addison" userId="2ba5d96b-16f3-4785-963a-d10d82b8e8b5" providerId="ADAL" clId="{82BCD141-1DB3-4263-9A6F-21823EF4ADBF}" dt="2022-05-10T10:22:44.129" v="9009"/>
          <ac:picMkLst>
            <pc:docMk/>
            <pc:sldMk cId="3191724621" sldId="276"/>
            <ac:picMk id="2" creationId="{0ADB1E76-C5C0-4FFE-B3F5-6C98768DCD78}"/>
          </ac:picMkLst>
        </pc:picChg>
        <pc:picChg chg="add del mod">
          <ac:chgData name="Henry Addison" userId="2ba5d96b-16f3-4785-963a-d10d82b8e8b5" providerId="ADAL" clId="{82BCD141-1DB3-4263-9A6F-21823EF4ADBF}" dt="2022-05-11T10:22:17.994" v="10432"/>
          <ac:picMkLst>
            <pc:docMk/>
            <pc:sldMk cId="3191724621" sldId="276"/>
            <ac:picMk id="2" creationId="{C78CFF20-B64A-44C2-9785-E8F0AE043AAB}"/>
          </ac:picMkLst>
        </pc:picChg>
        <pc:picChg chg="add del mod">
          <ac:chgData name="Henry Addison" userId="2ba5d96b-16f3-4785-963a-d10d82b8e8b5" providerId="ADAL" clId="{82BCD141-1DB3-4263-9A6F-21823EF4ADBF}" dt="2022-05-22T20:50:59.007" v="12575"/>
          <ac:picMkLst>
            <pc:docMk/>
            <pc:sldMk cId="3191724621" sldId="276"/>
            <ac:picMk id="2" creationId="{F3AE62AE-ED8C-4F8F-BCCF-2409AF24229B}"/>
          </ac:picMkLst>
        </pc:picChg>
        <pc:picChg chg="add del mod">
          <ac:chgData name="Henry Addison" userId="2ba5d96b-16f3-4785-963a-d10d82b8e8b5" providerId="ADAL" clId="{82BCD141-1DB3-4263-9A6F-21823EF4ADBF}" dt="2022-05-17T20:28:59.397" v="12458"/>
          <ac:picMkLst>
            <pc:docMk/>
            <pc:sldMk cId="3191724621" sldId="276"/>
            <ac:picMk id="2" creationId="{FB54AF1B-2CE8-4AF7-96E6-9542281E6BAD}"/>
          </ac:picMkLst>
        </pc:picChg>
        <pc:picChg chg="add del mod">
          <ac:chgData name="Henry Addison" userId="2ba5d96b-16f3-4785-963a-d10d82b8e8b5" providerId="ADAL" clId="{82BCD141-1DB3-4263-9A6F-21823EF4ADBF}" dt="2022-05-22T21:00:11.812" v="12579"/>
          <ac:picMkLst>
            <pc:docMk/>
            <pc:sldMk cId="3191724621" sldId="276"/>
            <ac:picMk id="3" creationId="{18D09DE1-19E1-438C-8D35-851482DCD176}"/>
          </ac:picMkLst>
        </pc:picChg>
        <pc:picChg chg="add del mod">
          <ac:chgData name="Henry Addison" userId="2ba5d96b-16f3-4785-963a-d10d82b8e8b5" providerId="ADAL" clId="{82BCD141-1DB3-4263-9A6F-21823EF4ADBF}" dt="2022-05-11T10:37:58.538" v="10465"/>
          <ac:picMkLst>
            <pc:docMk/>
            <pc:sldMk cId="3191724621" sldId="276"/>
            <ac:picMk id="3" creationId="{68ED8AEB-CB8E-44EC-BF41-5898AEE710E6}"/>
          </ac:picMkLst>
        </pc:picChg>
        <pc:picChg chg="add del mod">
          <ac:chgData name="Henry Addison" userId="2ba5d96b-16f3-4785-963a-d10d82b8e8b5" providerId="ADAL" clId="{82BCD141-1DB3-4263-9A6F-21823EF4ADBF}" dt="2022-05-17T20:23:14.290" v="12456"/>
          <ac:picMkLst>
            <pc:docMk/>
            <pc:sldMk cId="3191724621" sldId="276"/>
            <ac:picMk id="3" creationId="{A74553E3-3CC3-4213-933D-FA95C6A8E4EE}"/>
          </ac:picMkLst>
        </pc:picChg>
        <pc:picChg chg="add del mod">
          <ac:chgData name="Henry Addison" userId="2ba5d96b-16f3-4785-963a-d10d82b8e8b5" providerId="ADAL" clId="{82BCD141-1DB3-4263-9A6F-21823EF4ADBF}" dt="2022-05-17T20:35:14.482" v="12462"/>
          <ac:picMkLst>
            <pc:docMk/>
            <pc:sldMk cId="3191724621" sldId="276"/>
            <ac:picMk id="4" creationId="{371090E1-B578-40F3-AA4E-868A8DCA81E9}"/>
          </ac:picMkLst>
        </pc:picChg>
        <pc:picChg chg="add del mod">
          <ac:chgData name="Henry Addison" userId="2ba5d96b-16f3-4785-963a-d10d82b8e8b5" providerId="ADAL" clId="{82BCD141-1DB3-4263-9A6F-21823EF4ADBF}" dt="2022-05-11T10:56:25.883" v="10521"/>
          <ac:picMkLst>
            <pc:docMk/>
            <pc:sldMk cId="3191724621" sldId="276"/>
            <ac:picMk id="4" creationId="{CBFD438E-2257-4653-822D-6E40260FBB38}"/>
          </ac:picMkLst>
        </pc:picChg>
        <pc:picChg chg="add del mod">
          <ac:chgData name="Henry Addison" userId="2ba5d96b-16f3-4785-963a-d10d82b8e8b5" providerId="ADAL" clId="{82BCD141-1DB3-4263-9A6F-21823EF4ADBF}" dt="2022-05-22T21:28:58.759" v="12685"/>
          <ac:picMkLst>
            <pc:docMk/>
            <pc:sldMk cId="3191724621" sldId="276"/>
            <ac:picMk id="4" creationId="{EA060CC5-7F05-423D-8D09-A8D8CB02B4A6}"/>
          </ac:picMkLst>
        </pc:picChg>
        <pc:picChg chg="add del mod">
          <ac:chgData name="Henry Addison" userId="2ba5d96b-16f3-4785-963a-d10d82b8e8b5" providerId="ADAL" clId="{82BCD141-1DB3-4263-9A6F-21823EF4ADBF}" dt="2022-05-22T20:44:40.467" v="12573"/>
          <ac:picMkLst>
            <pc:docMk/>
            <pc:sldMk cId="3191724621" sldId="276"/>
            <ac:picMk id="5" creationId="{15428CD2-CFC5-454B-B0A6-48B40C3F6BD8}"/>
          </ac:picMkLst>
        </pc:picChg>
        <pc:picChg chg="add del mod">
          <ac:chgData name="Henry Addison" userId="2ba5d96b-16f3-4785-963a-d10d82b8e8b5" providerId="ADAL" clId="{82BCD141-1DB3-4263-9A6F-21823EF4ADBF}" dt="2022-05-11T11:18:22.103" v="10548"/>
          <ac:picMkLst>
            <pc:docMk/>
            <pc:sldMk cId="3191724621" sldId="276"/>
            <ac:picMk id="5" creationId="{9230613A-E04A-4DC7-8326-82AC238ED8B7}"/>
          </ac:picMkLst>
        </pc:picChg>
        <pc:picChg chg="add mod">
          <ac:chgData name="Henry Addison" userId="2ba5d96b-16f3-4785-963a-d10d82b8e8b5" providerId="ADAL" clId="{82BCD141-1DB3-4263-9A6F-21823EF4ADBF}" dt="2022-05-13T19:39:19.339" v="12449" actId="1076"/>
          <ac:picMkLst>
            <pc:docMk/>
            <pc:sldMk cId="3191724621" sldId="276"/>
            <ac:picMk id="6" creationId="{A15FECF3-B798-447D-BA21-09385AEDAE17}"/>
          </ac:picMkLst>
        </pc:picChg>
        <pc:picChg chg="add del mod">
          <ac:chgData name="Henry Addison" userId="2ba5d96b-16f3-4785-963a-d10d82b8e8b5" providerId="ADAL" clId="{82BCD141-1DB3-4263-9A6F-21823EF4ADBF}" dt="2022-05-22T22:58:15.188" v="12687"/>
          <ac:picMkLst>
            <pc:docMk/>
            <pc:sldMk cId="3191724621" sldId="276"/>
            <ac:picMk id="7" creationId="{DCF44D94-B4BD-4524-8A85-241015E172AA}"/>
          </ac:picMkLst>
        </pc:picChg>
        <pc:picChg chg="del mod">
          <ac:chgData name="Henry Addison" userId="2ba5d96b-16f3-4785-963a-d10d82b8e8b5" providerId="ADAL" clId="{82BCD141-1DB3-4263-9A6F-21823EF4ADBF}" dt="2022-05-12T14:46:05.211" v="10923" actId="478"/>
          <ac:picMkLst>
            <pc:docMk/>
            <pc:sldMk cId="3191724621" sldId="276"/>
            <ac:picMk id="8" creationId="{222D7C43-8987-4E7B-8A8A-F7268C9BC2FA}"/>
          </ac:picMkLst>
        </pc:picChg>
      </pc:sldChg>
      <pc:sldChg chg="modSp mod modTransition">
        <pc:chgData name="Henry Addison" userId="2ba5d96b-16f3-4785-963a-d10d82b8e8b5" providerId="ADAL" clId="{82BCD141-1DB3-4263-9A6F-21823EF4ADBF}" dt="2022-05-22T22:58:15.188" v="12687"/>
        <pc:sldMkLst>
          <pc:docMk/>
          <pc:sldMk cId="2236348035" sldId="279"/>
        </pc:sldMkLst>
        <pc:spChg chg="mod">
          <ac:chgData name="Henry Addison" userId="2ba5d96b-16f3-4785-963a-d10d82b8e8b5" providerId="ADAL" clId="{82BCD141-1DB3-4263-9A6F-21823EF4ADBF}" dt="2022-05-22T21:19:12.525" v="12622" actId="114"/>
          <ac:spMkLst>
            <pc:docMk/>
            <pc:sldMk cId="2236348035" sldId="279"/>
            <ac:spMk id="4" creationId="{F45A5C7D-F965-4E9F-B119-DD12ED5EB0A2}"/>
          </ac:spMkLst>
        </pc:spChg>
      </pc:sldChg>
      <pc:sldChg chg="addSp delSp modSp modTransition modAnim modNotesTx">
        <pc:chgData name="Henry Addison" userId="2ba5d96b-16f3-4785-963a-d10d82b8e8b5" providerId="ADAL" clId="{82BCD141-1DB3-4263-9A6F-21823EF4ADBF}" dt="2022-05-22T22:58:15.188" v="12687"/>
        <pc:sldMkLst>
          <pc:docMk/>
          <pc:sldMk cId="3326524364" sldId="291"/>
        </pc:sldMkLst>
        <pc:picChg chg="add del mod">
          <ac:chgData name="Henry Addison" userId="2ba5d96b-16f3-4785-963a-d10d82b8e8b5" providerId="ADAL" clId="{82BCD141-1DB3-4263-9A6F-21823EF4ADBF}" dt="2022-05-17T20:23:14.290" v="12456"/>
          <ac:picMkLst>
            <pc:docMk/>
            <pc:sldMk cId="3326524364" sldId="291"/>
            <ac:picMk id="3" creationId="{082E2DC2-41C6-4008-B2BC-9904F8FB6D06}"/>
          </ac:picMkLst>
        </pc:picChg>
        <pc:picChg chg="add del mod">
          <ac:chgData name="Henry Addison" userId="2ba5d96b-16f3-4785-963a-d10d82b8e8b5" providerId="ADAL" clId="{82BCD141-1DB3-4263-9A6F-21823EF4ADBF}" dt="2022-05-10T10:22:44.129" v="9009"/>
          <ac:picMkLst>
            <pc:docMk/>
            <pc:sldMk cId="3326524364" sldId="291"/>
            <ac:picMk id="3" creationId="{1621ECDD-A2CF-4ACC-9CE6-39CED231285A}"/>
          </ac:picMkLst>
        </pc:picChg>
        <pc:picChg chg="add del mod">
          <ac:chgData name="Henry Addison" userId="2ba5d96b-16f3-4785-963a-d10d82b8e8b5" providerId="ADAL" clId="{82BCD141-1DB3-4263-9A6F-21823EF4ADBF}" dt="2022-05-22T20:50:59.007" v="12575"/>
          <ac:picMkLst>
            <pc:docMk/>
            <pc:sldMk cId="3326524364" sldId="291"/>
            <ac:picMk id="3" creationId="{870EA66E-6D2F-4C1F-AF22-DF9876D0DCFD}"/>
          </ac:picMkLst>
        </pc:picChg>
        <pc:picChg chg="add del mod">
          <ac:chgData name="Henry Addison" userId="2ba5d96b-16f3-4785-963a-d10d82b8e8b5" providerId="ADAL" clId="{82BCD141-1DB3-4263-9A6F-21823EF4ADBF}" dt="2022-05-11T10:22:17.994" v="10432"/>
          <ac:picMkLst>
            <pc:docMk/>
            <pc:sldMk cId="3326524364" sldId="291"/>
            <ac:picMk id="3" creationId="{E86F83DA-CCBD-4981-9179-8F79927EA20C}"/>
          </ac:picMkLst>
        </pc:picChg>
        <pc:picChg chg="add del mod">
          <ac:chgData name="Henry Addison" userId="2ba5d96b-16f3-4785-963a-d10d82b8e8b5" providerId="ADAL" clId="{82BCD141-1DB3-4263-9A6F-21823EF4ADBF}" dt="2022-05-22T21:00:11.812" v="12579"/>
          <ac:picMkLst>
            <pc:docMk/>
            <pc:sldMk cId="3326524364" sldId="291"/>
            <ac:picMk id="4" creationId="{01BAAE25-BDDA-49D4-BD50-1F5141EB5D17}"/>
          </ac:picMkLst>
        </pc:picChg>
        <pc:picChg chg="add del mod">
          <ac:chgData name="Henry Addison" userId="2ba5d96b-16f3-4785-963a-d10d82b8e8b5" providerId="ADAL" clId="{82BCD141-1DB3-4263-9A6F-21823EF4ADBF}" dt="2022-05-11T10:37:58.538" v="10465"/>
          <ac:picMkLst>
            <pc:docMk/>
            <pc:sldMk cId="3326524364" sldId="291"/>
            <ac:picMk id="4" creationId="{6F1F5AC7-C1C0-4803-B370-6B157D9234BC}"/>
          </ac:picMkLst>
        </pc:picChg>
        <pc:picChg chg="add del mod">
          <ac:chgData name="Henry Addison" userId="2ba5d96b-16f3-4785-963a-d10d82b8e8b5" providerId="ADAL" clId="{82BCD141-1DB3-4263-9A6F-21823EF4ADBF}" dt="2022-05-17T20:28:59.397" v="12458"/>
          <ac:picMkLst>
            <pc:docMk/>
            <pc:sldMk cId="3326524364" sldId="291"/>
            <ac:picMk id="4" creationId="{BD3B7E4C-46AB-47A3-8FD0-4B63C715CB4F}"/>
          </ac:picMkLst>
        </pc:picChg>
        <pc:picChg chg="add del mod">
          <ac:chgData name="Henry Addison" userId="2ba5d96b-16f3-4785-963a-d10d82b8e8b5" providerId="ADAL" clId="{82BCD141-1DB3-4263-9A6F-21823EF4ADBF}" dt="2022-05-17T20:35:14.482" v="12462"/>
          <ac:picMkLst>
            <pc:docMk/>
            <pc:sldMk cId="3326524364" sldId="291"/>
            <ac:picMk id="5" creationId="{287516F4-70E1-4D3A-8EDB-4C0AAA916BB3}"/>
          </ac:picMkLst>
        </pc:picChg>
        <pc:picChg chg="add del mod">
          <ac:chgData name="Henry Addison" userId="2ba5d96b-16f3-4785-963a-d10d82b8e8b5" providerId="ADAL" clId="{82BCD141-1DB3-4263-9A6F-21823EF4ADBF}" dt="2022-05-22T21:28:58.759" v="12685"/>
          <ac:picMkLst>
            <pc:docMk/>
            <pc:sldMk cId="3326524364" sldId="291"/>
            <ac:picMk id="5" creationId="{B13FD338-D630-4C4F-A8E3-A2278011D673}"/>
          </ac:picMkLst>
        </pc:picChg>
        <pc:picChg chg="add del mod">
          <ac:chgData name="Henry Addison" userId="2ba5d96b-16f3-4785-963a-d10d82b8e8b5" providerId="ADAL" clId="{82BCD141-1DB3-4263-9A6F-21823EF4ADBF}" dt="2022-05-11T10:56:25.883" v="10521"/>
          <ac:picMkLst>
            <pc:docMk/>
            <pc:sldMk cId="3326524364" sldId="291"/>
            <ac:picMk id="5" creationId="{C06B7252-A828-4930-A5D1-E49AA7AC2DB4}"/>
          </ac:picMkLst>
        </pc:picChg>
        <pc:picChg chg="add del mod">
          <ac:chgData name="Henry Addison" userId="2ba5d96b-16f3-4785-963a-d10d82b8e8b5" providerId="ADAL" clId="{82BCD141-1DB3-4263-9A6F-21823EF4ADBF}" dt="2022-05-11T11:18:22.103" v="10548"/>
          <ac:picMkLst>
            <pc:docMk/>
            <pc:sldMk cId="3326524364" sldId="291"/>
            <ac:picMk id="6" creationId="{9A705943-DE1C-4335-9638-0A312BAAFB4D}"/>
          </ac:picMkLst>
        </pc:picChg>
        <pc:picChg chg="add del mod">
          <ac:chgData name="Henry Addison" userId="2ba5d96b-16f3-4785-963a-d10d82b8e8b5" providerId="ADAL" clId="{82BCD141-1DB3-4263-9A6F-21823EF4ADBF}" dt="2022-05-22T20:44:40.467" v="12573"/>
          <ac:picMkLst>
            <pc:docMk/>
            <pc:sldMk cId="3326524364" sldId="291"/>
            <ac:picMk id="6" creationId="{A23E73D4-28EB-4AD5-9D33-E80F19040D1E}"/>
          </ac:picMkLst>
        </pc:picChg>
        <pc:picChg chg="add del mod">
          <ac:chgData name="Henry Addison" userId="2ba5d96b-16f3-4785-963a-d10d82b8e8b5" providerId="ADAL" clId="{82BCD141-1DB3-4263-9A6F-21823EF4ADBF}" dt="2022-05-22T22:58:15.188" v="12687"/>
          <ac:picMkLst>
            <pc:docMk/>
            <pc:sldMk cId="3326524364" sldId="291"/>
            <ac:picMk id="8" creationId="{ED1A05D2-928D-4648-85B1-2C5C3C6BF9AF}"/>
          </ac:picMkLst>
        </pc:picChg>
      </pc:sldChg>
      <pc:sldChg chg="del ord modTransition">
        <pc:chgData name="Henry Addison" userId="2ba5d96b-16f3-4785-963a-d10d82b8e8b5" providerId="ADAL" clId="{82BCD141-1DB3-4263-9A6F-21823EF4ADBF}" dt="2022-05-12T14:41:49.524" v="10656" actId="47"/>
        <pc:sldMkLst>
          <pc:docMk/>
          <pc:sldMk cId="877048673" sldId="293"/>
        </pc:sldMkLst>
      </pc:sldChg>
      <pc:sldChg chg="modSp del">
        <pc:chgData name="Henry Addison" userId="2ba5d96b-16f3-4785-963a-d10d82b8e8b5" providerId="ADAL" clId="{82BCD141-1DB3-4263-9A6F-21823EF4ADBF}" dt="2022-05-06T10:47:34.992" v="475" actId="47"/>
        <pc:sldMkLst>
          <pc:docMk/>
          <pc:sldMk cId="3671499878" sldId="294"/>
        </pc:sldMkLst>
        <pc:picChg chg="mod">
          <ac:chgData name="Henry Addison" userId="2ba5d96b-16f3-4785-963a-d10d82b8e8b5" providerId="ADAL" clId="{82BCD141-1DB3-4263-9A6F-21823EF4ADBF}" dt="2022-05-06T10:37:05.615" v="430" actId="1076"/>
          <ac:picMkLst>
            <pc:docMk/>
            <pc:sldMk cId="3671499878" sldId="294"/>
            <ac:picMk id="9" creationId="{2400A0A0-9F9D-45E7-9EBD-378BB0231566}"/>
          </ac:picMkLst>
        </pc:picChg>
      </pc:sldChg>
      <pc:sldChg chg="del">
        <pc:chgData name="Henry Addison" userId="2ba5d96b-16f3-4785-963a-d10d82b8e8b5" providerId="ADAL" clId="{82BCD141-1DB3-4263-9A6F-21823EF4ADBF}" dt="2022-05-06T10:18:19.400" v="93" actId="47"/>
        <pc:sldMkLst>
          <pc:docMk/>
          <pc:sldMk cId="300220103" sldId="295"/>
        </pc:sldMkLst>
      </pc:sldChg>
      <pc:sldChg chg="del">
        <pc:chgData name="Henry Addison" userId="2ba5d96b-16f3-4785-963a-d10d82b8e8b5" providerId="ADAL" clId="{82BCD141-1DB3-4263-9A6F-21823EF4ADBF}" dt="2022-05-06T10:35:41.668" v="422" actId="47"/>
        <pc:sldMkLst>
          <pc:docMk/>
          <pc:sldMk cId="1496935036" sldId="297"/>
        </pc:sldMkLst>
      </pc:sldChg>
      <pc:sldChg chg="del">
        <pc:chgData name="Henry Addison" userId="2ba5d96b-16f3-4785-963a-d10d82b8e8b5" providerId="ADAL" clId="{82BCD141-1DB3-4263-9A6F-21823EF4ADBF}" dt="2022-05-06T10:35:41.668" v="422" actId="47"/>
        <pc:sldMkLst>
          <pc:docMk/>
          <pc:sldMk cId="3603173841" sldId="298"/>
        </pc:sldMkLst>
      </pc:sldChg>
      <pc:sldChg chg="addSp delSp modSp add mod modTransition modAnim modNotesTx">
        <pc:chgData name="Henry Addison" userId="2ba5d96b-16f3-4785-963a-d10d82b8e8b5" providerId="ADAL" clId="{82BCD141-1DB3-4263-9A6F-21823EF4ADBF}" dt="2022-05-22T22:58:15.188" v="12687"/>
        <pc:sldMkLst>
          <pc:docMk/>
          <pc:sldMk cId="3998705285" sldId="299"/>
        </pc:sldMkLst>
        <pc:spChg chg="mod">
          <ac:chgData name="Henry Addison" userId="2ba5d96b-16f3-4785-963a-d10d82b8e8b5" providerId="ADAL" clId="{82BCD141-1DB3-4263-9A6F-21823EF4ADBF}" dt="2022-05-06T10:17:16.349" v="78" actId="1076"/>
          <ac:spMkLst>
            <pc:docMk/>
            <pc:sldMk cId="3998705285" sldId="299"/>
            <ac:spMk id="2" creationId="{57FE5866-05C3-4E3A-9B9F-89FD20B95CE5}"/>
          </ac:spMkLst>
        </pc:spChg>
        <pc:spChg chg="add del mod">
          <ac:chgData name="Henry Addison" userId="2ba5d96b-16f3-4785-963a-d10d82b8e8b5" providerId="ADAL" clId="{82BCD141-1DB3-4263-9A6F-21823EF4ADBF}" dt="2022-05-12T14:43:19.763" v="10660" actId="478"/>
          <ac:spMkLst>
            <pc:docMk/>
            <pc:sldMk cId="3998705285" sldId="299"/>
            <ac:spMk id="3" creationId="{308E1CD4-52EB-4066-9B7B-92C2E8B3E4C3}"/>
          </ac:spMkLst>
        </pc:spChg>
        <pc:spChg chg="mod">
          <ac:chgData name="Henry Addison" userId="2ba5d96b-16f3-4785-963a-d10d82b8e8b5" providerId="ADAL" clId="{82BCD141-1DB3-4263-9A6F-21823EF4ADBF}" dt="2022-05-06T10:17:39.557" v="83" actId="1076"/>
          <ac:spMkLst>
            <pc:docMk/>
            <pc:sldMk cId="3998705285" sldId="299"/>
            <ac:spMk id="8" creationId="{747F552D-3259-407E-B839-D35F184474FF}"/>
          </ac:spMkLst>
        </pc:spChg>
        <pc:spChg chg="mod">
          <ac:chgData name="Henry Addison" userId="2ba5d96b-16f3-4785-963a-d10d82b8e8b5" providerId="ADAL" clId="{82BCD141-1DB3-4263-9A6F-21823EF4ADBF}" dt="2022-05-06T10:17:39.557" v="83" actId="1076"/>
          <ac:spMkLst>
            <pc:docMk/>
            <pc:sldMk cId="3998705285" sldId="299"/>
            <ac:spMk id="9" creationId="{E03BF9E9-47FC-41DC-AD8B-890D5F4E5E72}"/>
          </ac:spMkLst>
        </pc:spChg>
        <pc:spChg chg="mod">
          <ac:chgData name="Henry Addison" userId="2ba5d96b-16f3-4785-963a-d10d82b8e8b5" providerId="ADAL" clId="{82BCD141-1DB3-4263-9A6F-21823EF4ADBF}" dt="2022-05-06T10:18:05.652" v="92" actId="1076"/>
          <ac:spMkLst>
            <pc:docMk/>
            <pc:sldMk cId="3998705285" sldId="299"/>
            <ac:spMk id="10" creationId="{275B268C-17AF-4025-A540-96094614E2D1}"/>
          </ac:spMkLst>
        </pc:spChg>
        <pc:spChg chg="add mod">
          <ac:chgData name="Henry Addison" userId="2ba5d96b-16f3-4785-963a-d10d82b8e8b5" providerId="ADAL" clId="{82BCD141-1DB3-4263-9A6F-21823EF4ADBF}" dt="2022-05-12T14:43:28.967" v="10661" actId="1076"/>
          <ac:spMkLst>
            <pc:docMk/>
            <pc:sldMk cId="3998705285" sldId="299"/>
            <ac:spMk id="12" creationId="{03781BD2-E124-4773-9136-EC4031928624}"/>
          </ac:spMkLst>
        </pc:spChg>
        <pc:spChg chg="add mod">
          <ac:chgData name="Henry Addison" userId="2ba5d96b-16f3-4785-963a-d10d82b8e8b5" providerId="ADAL" clId="{82BCD141-1DB3-4263-9A6F-21823EF4ADBF}" dt="2022-05-12T14:43:28.967" v="10661" actId="1076"/>
          <ac:spMkLst>
            <pc:docMk/>
            <pc:sldMk cId="3998705285" sldId="299"/>
            <ac:spMk id="14" creationId="{949454E9-730D-47DB-88C2-626961C507AF}"/>
          </ac:spMkLst>
        </pc:spChg>
        <pc:picChg chg="add del mod">
          <ac:chgData name="Henry Addison" userId="2ba5d96b-16f3-4785-963a-d10d82b8e8b5" providerId="ADAL" clId="{82BCD141-1DB3-4263-9A6F-21823EF4ADBF}" dt="2022-05-17T20:28:59.397" v="12458"/>
          <ac:picMkLst>
            <pc:docMk/>
            <pc:sldMk cId="3998705285" sldId="299"/>
            <ac:picMk id="3" creationId="{6E9F0BA4-2AA8-492E-8785-4487800249A4}"/>
          </ac:picMkLst>
        </pc:picChg>
        <pc:picChg chg="add del mod">
          <ac:chgData name="Henry Addison" userId="2ba5d96b-16f3-4785-963a-d10d82b8e8b5" providerId="ADAL" clId="{82BCD141-1DB3-4263-9A6F-21823EF4ADBF}" dt="2022-05-22T20:50:59.007" v="12575"/>
          <ac:picMkLst>
            <pc:docMk/>
            <pc:sldMk cId="3998705285" sldId="299"/>
            <ac:picMk id="3" creationId="{9944C68B-C30B-4BBD-A075-DE7DB7FC9AE3}"/>
          </ac:picMkLst>
        </pc:picChg>
        <pc:picChg chg="add del mod">
          <ac:chgData name="Henry Addison" userId="2ba5d96b-16f3-4785-963a-d10d82b8e8b5" providerId="ADAL" clId="{82BCD141-1DB3-4263-9A6F-21823EF4ADBF}" dt="2022-05-17T20:23:14.290" v="12456"/>
          <ac:picMkLst>
            <pc:docMk/>
            <pc:sldMk cId="3998705285" sldId="299"/>
            <ac:picMk id="4" creationId="{15E85BDD-70D7-476D-BBF0-07DA66DEF2D8}"/>
          </ac:picMkLst>
        </pc:picChg>
        <pc:picChg chg="add del mod">
          <ac:chgData name="Henry Addison" userId="2ba5d96b-16f3-4785-963a-d10d82b8e8b5" providerId="ADAL" clId="{82BCD141-1DB3-4263-9A6F-21823EF4ADBF}" dt="2022-05-10T10:22:44.129" v="9009"/>
          <ac:picMkLst>
            <pc:docMk/>
            <pc:sldMk cId="3998705285" sldId="299"/>
            <ac:picMk id="4" creationId="{1DB59F08-5DD8-41EF-9527-C5639D3603CC}"/>
          </ac:picMkLst>
        </pc:picChg>
        <pc:picChg chg="add del mod">
          <ac:chgData name="Henry Addison" userId="2ba5d96b-16f3-4785-963a-d10d82b8e8b5" providerId="ADAL" clId="{82BCD141-1DB3-4263-9A6F-21823EF4ADBF}" dt="2022-05-22T21:00:11.812" v="12579"/>
          <ac:picMkLst>
            <pc:docMk/>
            <pc:sldMk cId="3998705285" sldId="299"/>
            <ac:picMk id="4" creationId="{423A9170-220F-43D4-935F-EC19085D56BF}"/>
          </ac:picMkLst>
        </pc:picChg>
        <pc:picChg chg="add del mod">
          <ac:chgData name="Henry Addison" userId="2ba5d96b-16f3-4785-963a-d10d82b8e8b5" providerId="ADAL" clId="{82BCD141-1DB3-4263-9A6F-21823EF4ADBF}" dt="2022-05-11T10:37:58.538" v="10465"/>
          <ac:picMkLst>
            <pc:docMk/>
            <pc:sldMk cId="3998705285" sldId="299"/>
            <ac:picMk id="4" creationId="{536CE071-DC9F-410C-9749-1342A875A6A2}"/>
          </ac:picMkLst>
        </pc:picChg>
        <pc:picChg chg="mod ord">
          <ac:chgData name="Henry Addison" userId="2ba5d96b-16f3-4785-963a-d10d82b8e8b5" providerId="ADAL" clId="{82BCD141-1DB3-4263-9A6F-21823EF4ADBF}" dt="2022-05-12T14:43:36.275" v="10662" actId="1076"/>
          <ac:picMkLst>
            <pc:docMk/>
            <pc:sldMk cId="3998705285" sldId="299"/>
            <ac:picMk id="5" creationId="{F468C590-44C6-4BF7-A223-447A39D97BF6}"/>
          </ac:picMkLst>
        </pc:picChg>
        <pc:picChg chg="add del mod">
          <ac:chgData name="Henry Addison" userId="2ba5d96b-16f3-4785-963a-d10d82b8e8b5" providerId="ADAL" clId="{82BCD141-1DB3-4263-9A6F-21823EF4ADBF}" dt="2022-05-11T10:56:25.883" v="10521"/>
          <ac:picMkLst>
            <pc:docMk/>
            <pc:sldMk cId="3998705285" sldId="299"/>
            <ac:picMk id="6" creationId="{19E10A27-CF71-4BD1-9A7A-B565D7C5394F}"/>
          </ac:picMkLst>
        </pc:picChg>
        <pc:picChg chg="add del mod">
          <ac:chgData name="Henry Addison" userId="2ba5d96b-16f3-4785-963a-d10d82b8e8b5" providerId="ADAL" clId="{82BCD141-1DB3-4263-9A6F-21823EF4ADBF}" dt="2022-05-17T20:35:14.482" v="12462"/>
          <ac:picMkLst>
            <pc:docMk/>
            <pc:sldMk cId="3998705285" sldId="299"/>
            <ac:picMk id="6" creationId="{30B6C446-C94B-4185-981D-52D8224ED811}"/>
          </ac:picMkLst>
        </pc:picChg>
        <pc:picChg chg="add del mod">
          <ac:chgData name="Henry Addison" userId="2ba5d96b-16f3-4785-963a-d10d82b8e8b5" providerId="ADAL" clId="{82BCD141-1DB3-4263-9A6F-21823EF4ADBF}" dt="2022-05-22T21:28:58.759" v="12685"/>
          <ac:picMkLst>
            <pc:docMk/>
            <pc:sldMk cId="3998705285" sldId="299"/>
            <ac:picMk id="6" creationId="{96323617-0B30-4E62-AD44-80AC28DBD4B0}"/>
          </ac:picMkLst>
        </pc:picChg>
        <pc:picChg chg="add del mod">
          <ac:chgData name="Henry Addison" userId="2ba5d96b-16f3-4785-963a-d10d82b8e8b5" providerId="ADAL" clId="{82BCD141-1DB3-4263-9A6F-21823EF4ADBF}" dt="2022-05-22T20:44:40.467" v="12573"/>
          <ac:picMkLst>
            <pc:docMk/>
            <pc:sldMk cId="3998705285" sldId="299"/>
            <ac:picMk id="7" creationId="{7F1D5A5B-254D-43FB-8B82-E4B4EE066FDA}"/>
          </ac:picMkLst>
        </pc:picChg>
        <pc:picChg chg="add del mod">
          <ac:chgData name="Henry Addison" userId="2ba5d96b-16f3-4785-963a-d10d82b8e8b5" providerId="ADAL" clId="{82BCD141-1DB3-4263-9A6F-21823EF4ADBF}" dt="2022-05-11T11:18:22.103" v="10548"/>
          <ac:picMkLst>
            <pc:docMk/>
            <pc:sldMk cId="3998705285" sldId="299"/>
            <ac:picMk id="7" creationId="{F729CAA8-0660-45DA-860F-20ACE2538377}"/>
          </ac:picMkLst>
        </pc:picChg>
        <pc:picChg chg="del mod">
          <ac:chgData name="Henry Addison" userId="2ba5d96b-16f3-4785-963a-d10d82b8e8b5" providerId="ADAL" clId="{82BCD141-1DB3-4263-9A6F-21823EF4ADBF}" dt="2022-05-12T14:43:11.162" v="10657" actId="478"/>
          <ac:picMkLst>
            <pc:docMk/>
            <pc:sldMk cId="3998705285" sldId="299"/>
            <ac:picMk id="11" creationId="{0C3A4FCB-8613-44AF-95F8-6FA04E31DF82}"/>
          </ac:picMkLst>
        </pc:picChg>
        <pc:picChg chg="add del mod">
          <ac:chgData name="Henry Addison" userId="2ba5d96b-16f3-4785-963a-d10d82b8e8b5" providerId="ADAL" clId="{82BCD141-1DB3-4263-9A6F-21823EF4ADBF}" dt="2022-05-22T22:58:15.188" v="12687"/>
          <ac:picMkLst>
            <pc:docMk/>
            <pc:sldMk cId="3998705285" sldId="299"/>
            <ac:picMk id="11" creationId="{F989FC09-6D3F-44A1-9722-9B55C2F27D49}"/>
          </ac:picMkLst>
        </pc:picChg>
        <pc:picChg chg="mod">
          <ac:chgData name="Henry Addison" userId="2ba5d96b-16f3-4785-963a-d10d82b8e8b5" providerId="ADAL" clId="{82BCD141-1DB3-4263-9A6F-21823EF4ADBF}" dt="2022-05-12T14:43:28.967" v="10661" actId="1076"/>
          <ac:picMkLst>
            <pc:docMk/>
            <pc:sldMk cId="3998705285" sldId="299"/>
            <ac:picMk id="13" creationId="{ED41B6F4-460E-484A-871B-067F61AD25BA}"/>
          </ac:picMkLst>
        </pc:picChg>
      </pc:sldChg>
      <pc:sldChg chg="addSp delSp modSp add mod modTransition modAnim modNotesTx">
        <pc:chgData name="Henry Addison" userId="2ba5d96b-16f3-4785-963a-d10d82b8e8b5" providerId="ADAL" clId="{82BCD141-1DB3-4263-9A6F-21823EF4ADBF}" dt="2022-05-22T22:58:15.188" v="12687"/>
        <pc:sldMkLst>
          <pc:docMk/>
          <pc:sldMk cId="2653730311" sldId="300"/>
        </pc:sldMkLst>
        <pc:spChg chg="mod">
          <ac:chgData name="Henry Addison" userId="2ba5d96b-16f3-4785-963a-d10d82b8e8b5" providerId="ADAL" clId="{82BCD141-1DB3-4263-9A6F-21823EF4ADBF}" dt="2022-05-12T15:30:47.822" v="11796" actId="1076"/>
          <ac:spMkLst>
            <pc:docMk/>
            <pc:sldMk cId="2653730311" sldId="300"/>
            <ac:spMk id="2" creationId="{983C25B6-3058-4DA5-A9AF-991534724D9A}"/>
          </ac:spMkLst>
        </pc:spChg>
        <pc:spChg chg="mod">
          <ac:chgData name="Henry Addison" userId="2ba5d96b-16f3-4785-963a-d10d82b8e8b5" providerId="ADAL" clId="{82BCD141-1DB3-4263-9A6F-21823EF4ADBF}" dt="2022-05-12T15:31:01.408" v="11817" actId="1035"/>
          <ac:spMkLst>
            <pc:docMk/>
            <pc:sldMk cId="2653730311" sldId="300"/>
            <ac:spMk id="3" creationId="{4996D487-BDF8-42B8-9D44-656110C137C2}"/>
          </ac:spMkLst>
        </pc:spChg>
        <pc:spChg chg="del">
          <ac:chgData name="Henry Addison" userId="2ba5d96b-16f3-4785-963a-d10d82b8e8b5" providerId="ADAL" clId="{82BCD141-1DB3-4263-9A6F-21823EF4ADBF}" dt="2022-05-06T10:25:40.550" v="213" actId="478"/>
          <ac:spMkLst>
            <pc:docMk/>
            <pc:sldMk cId="2653730311" sldId="300"/>
            <ac:spMk id="5" creationId="{B00BD64E-E973-4028-A040-B58337E69D7D}"/>
          </ac:spMkLst>
        </pc:spChg>
        <pc:spChg chg="del mod">
          <ac:chgData name="Henry Addison" userId="2ba5d96b-16f3-4785-963a-d10d82b8e8b5" providerId="ADAL" clId="{82BCD141-1DB3-4263-9A6F-21823EF4ADBF}" dt="2022-05-12T15:30:51.916" v="11797" actId="478"/>
          <ac:spMkLst>
            <pc:docMk/>
            <pc:sldMk cId="2653730311" sldId="300"/>
            <ac:spMk id="6" creationId="{C8CE3C0C-CFDD-44AF-85EA-25C277B6446B}"/>
          </ac:spMkLst>
        </pc:spChg>
        <pc:spChg chg="add mod">
          <ac:chgData name="Henry Addison" userId="2ba5d96b-16f3-4785-963a-d10d82b8e8b5" providerId="ADAL" clId="{82BCD141-1DB3-4263-9A6F-21823EF4ADBF}" dt="2022-05-13T09:40:23.818" v="11828" actId="14100"/>
          <ac:spMkLst>
            <pc:docMk/>
            <pc:sldMk cId="2653730311" sldId="300"/>
            <ac:spMk id="7" creationId="{D3C61887-D0B7-42A7-B1D8-1C0A7A0C1B63}"/>
          </ac:spMkLst>
        </pc:spChg>
        <pc:spChg chg="add mod">
          <ac:chgData name="Henry Addison" userId="2ba5d96b-16f3-4785-963a-d10d82b8e8b5" providerId="ADAL" clId="{82BCD141-1DB3-4263-9A6F-21823EF4ADBF}" dt="2022-05-13T09:42:45.085" v="11830" actId="1076"/>
          <ac:spMkLst>
            <pc:docMk/>
            <pc:sldMk cId="2653730311" sldId="300"/>
            <ac:spMk id="8" creationId="{D2B92F76-D04E-40B7-82C4-771B469E2F71}"/>
          </ac:spMkLst>
        </pc:spChg>
        <pc:spChg chg="add mod">
          <ac:chgData name="Henry Addison" userId="2ba5d96b-16f3-4785-963a-d10d82b8e8b5" providerId="ADAL" clId="{82BCD141-1DB3-4263-9A6F-21823EF4ADBF}" dt="2022-05-13T09:39:58.655" v="11827" actId="14100"/>
          <ac:spMkLst>
            <pc:docMk/>
            <pc:sldMk cId="2653730311" sldId="300"/>
            <ac:spMk id="9" creationId="{1AA8C5C4-CFC0-4025-A675-C2448E04125A}"/>
          </ac:spMkLst>
        </pc:spChg>
        <pc:spChg chg="add mod">
          <ac:chgData name="Henry Addison" userId="2ba5d96b-16f3-4785-963a-d10d82b8e8b5" providerId="ADAL" clId="{82BCD141-1DB3-4263-9A6F-21823EF4ADBF}" dt="2022-05-12T15:31:01.408" v="11817" actId="1035"/>
          <ac:spMkLst>
            <pc:docMk/>
            <pc:sldMk cId="2653730311" sldId="300"/>
            <ac:spMk id="10" creationId="{676A4535-4026-4B8D-A36B-F8B2C4915A9B}"/>
          </ac:spMkLst>
        </pc:spChg>
        <pc:picChg chg="add del mod">
          <ac:chgData name="Henry Addison" userId="2ba5d96b-16f3-4785-963a-d10d82b8e8b5" providerId="ADAL" clId="{82BCD141-1DB3-4263-9A6F-21823EF4ADBF}" dt="2022-05-17T20:23:14.290" v="12456"/>
          <ac:picMkLst>
            <pc:docMk/>
            <pc:sldMk cId="2653730311" sldId="300"/>
            <ac:picMk id="4" creationId="{306E387F-4E19-438D-864C-FA92A580E849}"/>
          </ac:picMkLst>
        </pc:picChg>
        <pc:picChg chg="del">
          <ac:chgData name="Henry Addison" userId="2ba5d96b-16f3-4785-963a-d10d82b8e8b5" providerId="ADAL" clId="{82BCD141-1DB3-4263-9A6F-21823EF4ADBF}" dt="2022-05-06T10:25:37.716" v="212" actId="478"/>
          <ac:picMkLst>
            <pc:docMk/>
            <pc:sldMk cId="2653730311" sldId="300"/>
            <ac:picMk id="4" creationId="{5E8F413C-5221-4DF9-8562-E8D576D9415F}"/>
          </ac:picMkLst>
        </pc:picChg>
        <pc:picChg chg="add del mod">
          <ac:chgData name="Henry Addison" userId="2ba5d96b-16f3-4785-963a-d10d82b8e8b5" providerId="ADAL" clId="{82BCD141-1DB3-4263-9A6F-21823EF4ADBF}" dt="2022-05-22T20:50:59.007" v="12575"/>
          <ac:picMkLst>
            <pc:docMk/>
            <pc:sldMk cId="2653730311" sldId="300"/>
            <ac:picMk id="4" creationId="{7D93DFA5-6EC9-4278-B4AC-59AFA670284D}"/>
          </ac:picMkLst>
        </pc:picChg>
        <pc:picChg chg="add del mod">
          <ac:chgData name="Henry Addison" userId="2ba5d96b-16f3-4785-963a-d10d82b8e8b5" providerId="ADAL" clId="{82BCD141-1DB3-4263-9A6F-21823EF4ADBF}" dt="2022-05-11T10:22:17.994" v="10432"/>
          <ac:picMkLst>
            <pc:docMk/>
            <pc:sldMk cId="2653730311" sldId="300"/>
            <ac:picMk id="4" creationId="{BDEEC2EA-1976-4971-9141-99BD821219B0}"/>
          </ac:picMkLst>
        </pc:picChg>
        <pc:picChg chg="add del mod">
          <ac:chgData name="Henry Addison" userId="2ba5d96b-16f3-4785-963a-d10d82b8e8b5" providerId="ADAL" clId="{82BCD141-1DB3-4263-9A6F-21823EF4ADBF}" dt="2022-05-17T20:28:59.397" v="12458"/>
          <ac:picMkLst>
            <pc:docMk/>
            <pc:sldMk cId="2653730311" sldId="300"/>
            <ac:picMk id="5" creationId="{14C647B1-7C3C-454B-BFF4-F6EE36E08FBB}"/>
          </ac:picMkLst>
        </pc:picChg>
        <pc:picChg chg="add del mod">
          <ac:chgData name="Henry Addison" userId="2ba5d96b-16f3-4785-963a-d10d82b8e8b5" providerId="ADAL" clId="{82BCD141-1DB3-4263-9A6F-21823EF4ADBF}" dt="2022-05-11T10:37:58.538" v="10465"/>
          <ac:picMkLst>
            <pc:docMk/>
            <pc:sldMk cId="2653730311" sldId="300"/>
            <ac:picMk id="5" creationId="{31032A44-018A-4BDC-96EE-4D46A8442F15}"/>
          </ac:picMkLst>
        </pc:picChg>
        <pc:picChg chg="add del mod">
          <ac:chgData name="Henry Addison" userId="2ba5d96b-16f3-4785-963a-d10d82b8e8b5" providerId="ADAL" clId="{82BCD141-1DB3-4263-9A6F-21823EF4ADBF}" dt="2022-05-22T20:58:01.112" v="12577"/>
          <ac:picMkLst>
            <pc:docMk/>
            <pc:sldMk cId="2653730311" sldId="300"/>
            <ac:picMk id="5" creationId="{E0DB38AF-EB31-4B52-94EF-68F2083A6CB3}"/>
          </ac:picMkLst>
        </pc:picChg>
        <pc:picChg chg="add del mod">
          <ac:chgData name="Henry Addison" userId="2ba5d96b-16f3-4785-963a-d10d82b8e8b5" providerId="ADAL" clId="{82BCD141-1DB3-4263-9A6F-21823EF4ADBF}" dt="2022-05-22T21:00:11.812" v="12579"/>
          <ac:picMkLst>
            <pc:docMk/>
            <pc:sldMk cId="2653730311" sldId="300"/>
            <ac:picMk id="6" creationId="{8D4B6453-367D-4F05-AA51-434E2BFB7D3F}"/>
          </ac:picMkLst>
        </pc:picChg>
        <pc:picChg chg="add del mod">
          <ac:chgData name="Henry Addison" userId="2ba5d96b-16f3-4785-963a-d10d82b8e8b5" providerId="ADAL" clId="{82BCD141-1DB3-4263-9A6F-21823EF4ADBF}" dt="2022-05-17T20:35:14.482" v="12462"/>
          <ac:picMkLst>
            <pc:docMk/>
            <pc:sldMk cId="2653730311" sldId="300"/>
            <ac:picMk id="6" creationId="{A0ADDE04-4469-4003-9819-1C079905D1A5}"/>
          </ac:picMkLst>
        </pc:picChg>
        <pc:picChg chg="add del mod">
          <ac:chgData name="Henry Addison" userId="2ba5d96b-16f3-4785-963a-d10d82b8e8b5" providerId="ADAL" clId="{82BCD141-1DB3-4263-9A6F-21823EF4ADBF}" dt="2022-05-11T10:56:25.883" v="10521"/>
          <ac:picMkLst>
            <pc:docMk/>
            <pc:sldMk cId="2653730311" sldId="300"/>
            <ac:picMk id="10" creationId="{50F83A1D-CECA-4D68-A453-BDA514850C6F}"/>
          </ac:picMkLst>
        </pc:picChg>
        <pc:picChg chg="add del mod">
          <ac:chgData name="Henry Addison" userId="2ba5d96b-16f3-4785-963a-d10d82b8e8b5" providerId="ADAL" clId="{82BCD141-1DB3-4263-9A6F-21823EF4ADBF}" dt="2022-05-10T10:22:44.129" v="9009"/>
          <ac:picMkLst>
            <pc:docMk/>
            <pc:sldMk cId="2653730311" sldId="300"/>
            <ac:picMk id="10" creationId="{7B1D8884-DA65-4366-BFE4-73A4A53A5C4F}"/>
          </ac:picMkLst>
        </pc:picChg>
        <pc:picChg chg="add del mod">
          <ac:chgData name="Henry Addison" userId="2ba5d96b-16f3-4785-963a-d10d82b8e8b5" providerId="ADAL" clId="{82BCD141-1DB3-4263-9A6F-21823EF4ADBF}" dt="2022-05-11T11:18:22.103" v="10548"/>
          <ac:picMkLst>
            <pc:docMk/>
            <pc:sldMk cId="2653730311" sldId="300"/>
            <ac:picMk id="11" creationId="{6A0295FC-82E9-4C73-9B06-97A223B62A4E}"/>
          </ac:picMkLst>
        </pc:picChg>
        <pc:picChg chg="add mod">
          <ac:chgData name="Henry Addison" userId="2ba5d96b-16f3-4785-963a-d10d82b8e8b5" providerId="ADAL" clId="{82BCD141-1DB3-4263-9A6F-21823EF4ADBF}" dt="2022-05-12T15:31:01.408" v="11817" actId="1035"/>
          <ac:picMkLst>
            <pc:docMk/>
            <pc:sldMk cId="2653730311" sldId="300"/>
            <ac:picMk id="11" creationId="{E2C8342D-2E95-4DEB-81D1-E5ED265B0A4E}"/>
          </ac:picMkLst>
        </pc:picChg>
        <pc:picChg chg="add del mod">
          <ac:chgData name="Henry Addison" userId="2ba5d96b-16f3-4785-963a-d10d82b8e8b5" providerId="ADAL" clId="{82BCD141-1DB3-4263-9A6F-21823EF4ADBF}" dt="2022-05-22T20:44:40.467" v="12573"/>
          <ac:picMkLst>
            <pc:docMk/>
            <pc:sldMk cId="2653730311" sldId="300"/>
            <ac:picMk id="12" creationId="{28593263-B111-4036-AD07-17AA521F0C48}"/>
          </ac:picMkLst>
        </pc:picChg>
        <pc:picChg chg="add del mod">
          <ac:chgData name="Henry Addison" userId="2ba5d96b-16f3-4785-963a-d10d82b8e8b5" providerId="ADAL" clId="{82BCD141-1DB3-4263-9A6F-21823EF4ADBF}" dt="2022-05-22T21:28:58.759" v="12685"/>
          <ac:picMkLst>
            <pc:docMk/>
            <pc:sldMk cId="2653730311" sldId="300"/>
            <ac:picMk id="13" creationId="{1598144E-F29B-49CC-A907-3CF92EE107A4}"/>
          </ac:picMkLst>
        </pc:picChg>
        <pc:picChg chg="add del mod">
          <ac:chgData name="Henry Addison" userId="2ba5d96b-16f3-4785-963a-d10d82b8e8b5" providerId="ADAL" clId="{82BCD141-1DB3-4263-9A6F-21823EF4ADBF}" dt="2022-05-22T22:58:15.188" v="12687"/>
          <ac:picMkLst>
            <pc:docMk/>
            <pc:sldMk cId="2653730311" sldId="300"/>
            <ac:picMk id="14" creationId="{DC488029-5488-470C-9598-FE39D0DD5834}"/>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3B6C8B8-16C6-47F6-A3C4-AF8415C80BD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a:extLst>
              <a:ext uri="{FF2B5EF4-FFF2-40B4-BE49-F238E27FC236}">
                <a16:creationId xmlns:a16="http://schemas.microsoft.com/office/drawing/2014/main" id="{656B18E5-E8C6-490D-B0C3-620127B72BCD}"/>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722A1CF0-FB7C-4C74-BCE4-DCBBD4BFA603}" type="datetimeFigureOut">
              <a:rPr lang="en-GB"/>
              <a:pPr>
                <a:defRPr/>
              </a:pPr>
              <a:t>19/05/2022</a:t>
            </a:fld>
            <a:endParaRPr lang="en-GB"/>
          </a:p>
        </p:txBody>
      </p:sp>
      <p:sp>
        <p:nvSpPr>
          <p:cNvPr id="4" name="Slide Image Placeholder 3">
            <a:extLst>
              <a:ext uri="{FF2B5EF4-FFF2-40B4-BE49-F238E27FC236}">
                <a16:creationId xmlns:a16="http://schemas.microsoft.com/office/drawing/2014/main" id="{6817B71D-AA7A-4401-B37C-FF49351709C7}"/>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a:ext uri="{FF2B5EF4-FFF2-40B4-BE49-F238E27FC236}">
                <a16:creationId xmlns:a16="http://schemas.microsoft.com/office/drawing/2014/main" id="{74FC85DD-4936-4ED2-8875-DA0D039B48E6}"/>
              </a:ext>
            </a:extLst>
          </p:cNvPr>
          <p:cNvSpPr>
            <a:spLocks noGrp="1"/>
          </p:cNvSpPr>
          <p:nvPr>
            <p:ph type="body" sz="quarter" idx="3"/>
          </p:nvPr>
        </p:nvSpPr>
        <p:spPr>
          <a:xfrm>
            <a:off x="685800" y="4400550"/>
            <a:ext cx="5486400" cy="3600450"/>
          </a:xfrm>
          <a:prstGeom prst="rect">
            <a:avLst/>
          </a:prstGeom>
        </p:spPr>
        <p:txBody>
          <a:bodyPr vert="horz" wrap="square" lIns="91440" tIns="45720" rIns="91440" bIns="45720" numCol="1" anchor="t" anchorCtr="0" compatLnSpc="1">
            <a:prstTxWarp prst="textNoShape">
              <a:avLst/>
            </a:prstTxWarp>
          </a:bodyPr>
          <a:lstStyle/>
          <a:p>
            <a:pPr lvl="0"/>
            <a:r>
              <a:rPr lang="en-GB" altLang="en-US" noProof="0"/>
              <a:t>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p>
        </p:txBody>
      </p:sp>
      <p:sp>
        <p:nvSpPr>
          <p:cNvPr id="6" name="Footer Placeholder 5">
            <a:extLst>
              <a:ext uri="{FF2B5EF4-FFF2-40B4-BE49-F238E27FC236}">
                <a16:creationId xmlns:a16="http://schemas.microsoft.com/office/drawing/2014/main" id="{E58B0BB9-9AF2-4151-AAF4-4D2F2A2B21A4}"/>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7" name="Slide Number Placeholder 6">
            <a:extLst>
              <a:ext uri="{FF2B5EF4-FFF2-40B4-BE49-F238E27FC236}">
                <a16:creationId xmlns:a16="http://schemas.microsoft.com/office/drawing/2014/main" id="{3F231B87-5BA7-4761-B532-E20BDA3485E4}"/>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76C529AE-0524-4693-8C0C-30223814BCB9}"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defTabSz="685800" rtl="0" eaLnBrk="0" fontAlgn="base" hangingPunct="0">
      <a:spcBef>
        <a:spcPct val="30000"/>
      </a:spcBef>
      <a:spcAft>
        <a:spcPct val="0"/>
      </a:spcAft>
      <a:defRPr sz="900" kern="1200">
        <a:solidFill>
          <a:schemeClr val="tx1"/>
        </a:solidFill>
        <a:latin typeface="+mn-lt"/>
        <a:ea typeface="+mn-ea"/>
        <a:cs typeface="+mn-cs"/>
      </a:defRPr>
    </a:lvl1pPr>
    <a:lvl2pPr marL="342900" algn="l" defTabSz="685800" rtl="0" eaLnBrk="0" fontAlgn="base" hangingPunct="0">
      <a:spcBef>
        <a:spcPct val="30000"/>
      </a:spcBef>
      <a:spcAft>
        <a:spcPct val="0"/>
      </a:spcAft>
      <a:defRPr sz="900" kern="1200">
        <a:solidFill>
          <a:schemeClr val="tx1"/>
        </a:solidFill>
        <a:latin typeface="+mn-lt"/>
        <a:ea typeface="+mn-ea"/>
        <a:cs typeface="+mn-cs"/>
      </a:defRPr>
    </a:lvl2pPr>
    <a:lvl3pPr marL="685800" algn="l" defTabSz="685800" rtl="0" eaLnBrk="0" fontAlgn="base" hangingPunct="0">
      <a:spcBef>
        <a:spcPct val="30000"/>
      </a:spcBef>
      <a:spcAft>
        <a:spcPct val="0"/>
      </a:spcAft>
      <a:defRPr sz="900" kern="1200">
        <a:solidFill>
          <a:schemeClr val="tx1"/>
        </a:solidFill>
        <a:latin typeface="+mn-lt"/>
        <a:ea typeface="+mn-ea"/>
        <a:cs typeface="+mn-cs"/>
      </a:defRPr>
    </a:lvl3pPr>
    <a:lvl4pPr marL="1028700" algn="l" defTabSz="685800" rtl="0" eaLnBrk="0" fontAlgn="base" hangingPunct="0">
      <a:spcBef>
        <a:spcPct val="30000"/>
      </a:spcBef>
      <a:spcAft>
        <a:spcPct val="0"/>
      </a:spcAft>
      <a:defRPr sz="900" kern="1200">
        <a:solidFill>
          <a:schemeClr val="tx1"/>
        </a:solidFill>
        <a:latin typeface="+mn-lt"/>
        <a:ea typeface="+mn-ea"/>
        <a:cs typeface="+mn-cs"/>
      </a:defRPr>
    </a:lvl4pPr>
    <a:lvl5pPr marL="1371600" algn="l" defTabSz="685800" rtl="0" eaLnBrk="0" fontAlgn="base" hangingPunct="0">
      <a:spcBef>
        <a:spcPct val="30000"/>
      </a:spcBef>
      <a:spcAft>
        <a:spcPct val="0"/>
      </a:spcAft>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dirty="0">
                <a:sym typeface="Wingdings" panose="05000000000000000000" pitchFamily="2" charset="2"/>
              </a:rPr>
              <a:t>Hello, I’m Henry a 2</a:t>
            </a:r>
            <a:r>
              <a:rPr lang="en-US" sz="900" baseline="30000" dirty="0">
                <a:sym typeface="Wingdings" panose="05000000000000000000" pitchFamily="2" charset="2"/>
              </a:rPr>
              <a:t>nd</a:t>
            </a:r>
            <a:r>
              <a:rPr lang="en-US" sz="900" dirty="0">
                <a:sym typeface="Wingdings" panose="05000000000000000000" pitchFamily="2" charset="2"/>
              </a:rPr>
              <a:t> year </a:t>
            </a:r>
            <a:r>
              <a:rPr lang="en-US" sz="900" dirty="0"/>
              <a:t>PhD student at the University of Bristol’s Interactive AI </a:t>
            </a:r>
            <a:r>
              <a:rPr lang="en-US" sz="900" dirty="0" err="1"/>
              <a:t>centre</a:t>
            </a:r>
            <a:r>
              <a:rPr lang="en-US" sz="900" dirty="0"/>
              <a:t> and I’m working with these other great people on how AI can be used to help climate scientists.</a:t>
            </a:r>
            <a:endParaRPr lang="en-GB" dirty="0"/>
          </a:p>
        </p:txBody>
      </p:sp>
      <p:sp>
        <p:nvSpPr>
          <p:cNvPr id="4" name="Slide Number Placeholder 3"/>
          <p:cNvSpPr>
            <a:spLocks noGrp="1"/>
          </p:cNvSpPr>
          <p:nvPr>
            <p:ph type="sldNum" sz="quarter" idx="5"/>
          </p:nvPr>
        </p:nvSpPr>
        <p:spPr/>
        <p:txBody>
          <a:bodyPr/>
          <a:lstStyle/>
          <a:p>
            <a:pPr>
              <a:defRPr/>
            </a:pPr>
            <a:fld id="{76C529AE-0524-4693-8C0C-30223814BCB9}" type="slidenum">
              <a:rPr lang="en-GB" smtClean="0"/>
              <a:pPr>
                <a:defRPr/>
              </a:pPr>
              <a:t>1</a:t>
            </a:fld>
            <a:endParaRPr lang="en-GB"/>
          </a:p>
        </p:txBody>
      </p:sp>
    </p:spTree>
    <p:extLst>
      <p:ext uri="{BB962C8B-B14F-4D97-AF65-F5344CB8AC3E}">
        <p14:creationId xmlns:p14="http://schemas.microsoft.com/office/powerpoint/2010/main" val="20900878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what’s actually the problem I’m trying to solve?</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I’m trying to use machine learning to learn a mapping from coarse GCM inputs to high-resolution precipitation output.</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To keep a global climate simulation computational feasible, it must be limited to 25km resolution at best.</a:t>
            </a:r>
          </a:p>
          <a:p>
            <a:pPr marL="0" indent="0">
              <a:buFont typeface="Arial" panose="020B0604020202020204" pitchFamily="34" charset="0"/>
              <a:buNone/>
            </a:pPr>
            <a:r>
              <a:rPr lang="en-US" dirty="0"/>
              <a:t>So we turn to dynamical downscaling and regional climate models. The Met Office produced the first national-level, convection-permitting 2.2km projections but these were very expensive so required some trade-offs. </a:t>
            </a:r>
          </a:p>
          <a:p>
            <a:pPr marL="0" marR="0" lvl="0" indent="0" algn="l" defTabSz="6858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dirty="0"/>
              <a:t>To put some rough numbers on the computation costs each 20 year chunk covered by a simulation run in this dataset requires about 6 months compute time.</a:t>
            </a:r>
          </a:p>
          <a:p>
            <a:pPr marL="0" indent="0">
              <a:buFont typeface="Arial" panose="020B0604020202020204" pitchFamily="34" charset="0"/>
              <a:buNone/>
            </a:pPr>
            <a:endParaRPr lang="en-US" dirty="0"/>
          </a:p>
          <a:p>
            <a:r>
              <a:rPr lang="en-US" dirty="0"/>
              <a:t>My aim is to apply recent advances in probabilistic ML to these high-resolution projections and learn a stochastic mapping from the coarse variables of a global model in order to create more high-resolution samples much </a:t>
            </a:r>
            <a:r>
              <a:rPr lang="en-US" dirty="0" err="1"/>
              <a:t>much</a:t>
            </a:r>
            <a:r>
              <a:rPr lang="en-US" dirty="0"/>
              <a:t> more cheaply.</a:t>
            </a:r>
            <a:endParaRPr lang="en-GB" dirty="0"/>
          </a:p>
        </p:txBody>
      </p:sp>
      <p:sp>
        <p:nvSpPr>
          <p:cNvPr id="4" name="Slide Number Placeholder 3"/>
          <p:cNvSpPr>
            <a:spLocks noGrp="1"/>
          </p:cNvSpPr>
          <p:nvPr>
            <p:ph type="sldNum" sz="quarter" idx="5"/>
          </p:nvPr>
        </p:nvSpPr>
        <p:spPr/>
        <p:txBody>
          <a:bodyPr/>
          <a:lstStyle/>
          <a:p>
            <a:pPr>
              <a:defRPr/>
            </a:pPr>
            <a:fld id="{76C529AE-0524-4693-8C0C-30223814BCB9}" type="slidenum">
              <a:rPr lang="en-GB" smtClean="0"/>
              <a:pPr>
                <a:defRPr/>
              </a:pPr>
              <a:t>2</a:t>
            </a:fld>
            <a:endParaRPr lang="en-GB"/>
          </a:p>
        </p:txBody>
      </p:sp>
    </p:spTree>
    <p:extLst>
      <p:ext uri="{BB962C8B-B14F-4D97-AF65-F5344CB8AC3E}">
        <p14:creationId xmlns:p14="http://schemas.microsoft.com/office/powerpoint/2010/main" val="42671110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some more detail about the dataset I’m using for this downscaling problem:</a:t>
            </a:r>
          </a:p>
          <a:p>
            <a:pPr marL="171450" indent="-171450">
              <a:buFont typeface="Arial" panose="020B0604020202020204" pitchFamily="34" charset="0"/>
              <a:buChar char="•"/>
            </a:pPr>
            <a:r>
              <a:rPr lang="en-US" dirty="0"/>
              <a:t>60km global model and 2.2km CPM covering UK &amp; Ireland</a:t>
            </a:r>
          </a:p>
          <a:p>
            <a:pPr marL="171450" indent="-171450">
              <a:buFont typeface="Arial" panose="020B0604020202020204" pitchFamily="34" charset="0"/>
              <a:buChar char="•"/>
            </a:pPr>
            <a:r>
              <a:rPr lang="en-US" dirty="0"/>
              <a:t>Hi-res model has just 12 ensemble members for 1 emission scenario over 60 years</a:t>
            </a:r>
          </a:p>
          <a:p>
            <a:pPr marL="171450" indent="-171450">
              <a:buFont typeface="Arial" panose="020B0604020202020204" pitchFamily="34" charset="0"/>
              <a:buChar char="•"/>
            </a:pPr>
            <a:r>
              <a:rPr lang="en-US" dirty="0"/>
              <a:t>I’m starting on daily data but sub-daily is available</a:t>
            </a:r>
          </a:p>
          <a:p>
            <a:endParaRPr lang="en-US" dirty="0"/>
          </a:p>
          <a:p>
            <a:endParaRPr lang="en-US" dirty="0"/>
          </a:p>
          <a:p>
            <a:r>
              <a:rPr lang="en-US" dirty="0"/>
              <a:t>I should also note to ease the computational requirements at this stage I’m restricting my focus to an area around London.</a:t>
            </a:r>
            <a:endParaRPr lang="en-GB" dirty="0"/>
          </a:p>
        </p:txBody>
      </p:sp>
      <p:sp>
        <p:nvSpPr>
          <p:cNvPr id="4" name="Slide Number Placeholder 3"/>
          <p:cNvSpPr>
            <a:spLocks noGrp="1"/>
          </p:cNvSpPr>
          <p:nvPr>
            <p:ph type="sldNum" sz="quarter" idx="5"/>
          </p:nvPr>
        </p:nvSpPr>
        <p:spPr/>
        <p:txBody>
          <a:bodyPr/>
          <a:lstStyle/>
          <a:p>
            <a:pPr>
              <a:defRPr/>
            </a:pPr>
            <a:fld id="{76C529AE-0524-4693-8C0C-30223814BCB9}" type="slidenum">
              <a:rPr lang="en-GB" smtClean="0"/>
              <a:pPr>
                <a:defRPr/>
              </a:pPr>
              <a:t>3</a:t>
            </a:fld>
            <a:endParaRPr lang="en-GB"/>
          </a:p>
        </p:txBody>
      </p:sp>
    </p:spTree>
    <p:extLst>
      <p:ext uri="{BB962C8B-B14F-4D97-AF65-F5344CB8AC3E}">
        <p14:creationId xmlns:p14="http://schemas.microsoft.com/office/powerpoint/2010/main" val="8222018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dirty="0"/>
              <a:t>So we have some data, how do we fit a model, evaluate it and produce some more samples?</a:t>
            </a:r>
          </a:p>
          <a:p>
            <a:endParaRPr lang="en-US" sz="900" dirty="0"/>
          </a:p>
          <a:p>
            <a:r>
              <a:rPr lang="en-US" sz="900" dirty="0"/>
              <a:t>The outputs of the CPMs and GCMs aren’t completely aligned in time which means it doesn’t make sense to train using GCM data as our input and CPM data as our target. </a:t>
            </a:r>
          </a:p>
          <a:p>
            <a:r>
              <a:rPr lang="en-US" sz="900" dirty="0"/>
              <a:t>Instead I’m following a perfect model approach and training using coarsened CPM data as the input so I know it will be aligned temporally with the output.</a:t>
            </a:r>
          </a:p>
          <a:p>
            <a:endParaRPr lang="en-US" sz="900" dirty="0"/>
          </a:p>
          <a:p>
            <a:r>
              <a:rPr lang="en-US" sz="900" dirty="0"/>
              <a:t>Once the model is trained, I can then use the GCM data as input to generate samples using the ML model. This means I need to be careful with the variables I use as the conditioning input as ideally they should be as well-represented in a GCM as a CPM and also I don’t want to throw away human expert knowledge so I want to use variables that are known to cause rainfall. This means I’m starting off looking at variables related to wind, temperature and humidity. </a:t>
            </a:r>
          </a:p>
          <a:p>
            <a:endParaRPr lang="en-US" sz="900" dirty="0"/>
          </a:p>
          <a:p>
            <a:r>
              <a:rPr lang="en-US" sz="900" dirty="0"/>
              <a:t>The ML model is evaluated on how well it does both with CPM inputs and with GCM inputs. To evaluate for extremes, I’m holding out 10% of the data based on the wettest days and a few days either side.</a:t>
            </a:r>
          </a:p>
          <a:p>
            <a:endParaRPr lang="en-US" sz="900" dirty="0"/>
          </a:p>
          <a:p>
            <a:pPr marL="0" marR="0" lvl="0" indent="0" algn="l" defTabSz="685800" rtl="0" eaLnBrk="0" fontAlgn="base" latinLnBrk="0" hangingPunct="0">
              <a:lnSpc>
                <a:spcPct val="100000"/>
              </a:lnSpc>
              <a:spcBef>
                <a:spcPct val="30000"/>
              </a:spcBef>
              <a:spcAft>
                <a:spcPct val="0"/>
              </a:spcAft>
              <a:buClrTx/>
              <a:buSzTx/>
              <a:buFontTx/>
              <a:buNone/>
              <a:tabLst/>
              <a:defRPr/>
            </a:pPr>
            <a:r>
              <a:rPr lang="en-US" sz="900" dirty="0"/>
              <a:t>In both cases, extreme precipitation can be evaluated in terms of climatological statistics, so things like mean and variance and intensity-duration-frequency curves aggregated over large areas and time ranges.</a:t>
            </a:r>
          </a:p>
          <a:p>
            <a:endParaRPr lang="en-US" sz="900" dirty="0"/>
          </a:p>
          <a:p>
            <a:r>
              <a:rPr lang="en-US" sz="900" dirty="0"/>
              <a:t>In the case of samples using coarsened CPM input we can also see how well the samples output by the ML model match the corresponding hi-res CPM precipitation, which means using more weather-forecasting type metrics such as Critical Success Index and Fractional Skill Score.</a:t>
            </a:r>
            <a:endParaRPr lang="en-GB" dirty="0"/>
          </a:p>
        </p:txBody>
      </p:sp>
      <p:sp>
        <p:nvSpPr>
          <p:cNvPr id="4" name="Slide Number Placeholder 3"/>
          <p:cNvSpPr>
            <a:spLocks noGrp="1"/>
          </p:cNvSpPr>
          <p:nvPr>
            <p:ph type="sldNum" sz="quarter" idx="5"/>
          </p:nvPr>
        </p:nvSpPr>
        <p:spPr/>
        <p:txBody>
          <a:bodyPr/>
          <a:lstStyle/>
          <a:p>
            <a:pPr>
              <a:defRPr/>
            </a:pPr>
            <a:fld id="{76C529AE-0524-4693-8C0C-30223814BCB9}" type="slidenum">
              <a:rPr lang="en-GB" smtClean="0"/>
              <a:pPr>
                <a:defRPr/>
              </a:pPr>
              <a:t>4</a:t>
            </a:fld>
            <a:endParaRPr lang="en-GB"/>
          </a:p>
        </p:txBody>
      </p:sp>
    </p:spTree>
    <p:extLst>
      <p:ext uri="{BB962C8B-B14F-4D97-AF65-F5344CB8AC3E}">
        <p14:creationId xmlns:p14="http://schemas.microsoft.com/office/powerpoint/2010/main" val="8800913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won’t go into too much technical detail but the ML models I’m investigating are a conditioned version of a class of deep learning models called score-based generative models which are also known as diffusion models or noise-conditioned score networks. These models have been shown to work well for similar problems like super-resolution and in-painting in the domain of natural images.</a:t>
            </a:r>
          </a:p>
          <a:p>
            <a:endParaRPr lang="en-US" dirty="0"/>
          </a:p>
          <a:p>
            <a:r>
              <a:rPr lang="en-US" dirty="0"/>
              <a:t>There’s a couple of points I’d like to emphasize:</a:t>
            </a:r>
          </a:p>
          <a:p>
            <a:endParaRPr lang="en-US" dirty="0"/>
          </a:p>
          <a:p>
            <a:pPr marL="171450" indent="-171450">
              <a:buFont typeface="Arial" panose="020B0604020202020204" pitchFamily="34" charset="0"/>
              <a:buChar char="•"/>
            </a:pPr>
            <a:r>
              <a:rPr lang="en-US" dirty="0"/>
              <a:t>You may have come across conditional GANs which have seen some successes in related climate and weather applications like this work by Leinonen et al. One big attraction of conditional generative models is for a single conditioning input of coarse variables, you can get lots of samples out so we’re not limited to one set of outputs like with a simulation run.</a:t>
            </a:r>
          </a:p>
          <a:p>
            <a:pPr marL="171450" indent="-171450">
              <a:buFont typeface="Arial" panose="020B0604020202020204" pitchFamily="34" charset="0"/>
              <a:buChar char="•"/>
            </a:pPr>
            <a:r>
              <a:rPr lang="en-US" dirty="0"/>
              <a:t>Unlike GANs these new models offer potential for better sample diversity without affecting sample sharpness or sampling cost too much (for my purpose).</a:t>
            </a:r>
            <a:endParaRPr lang="en-GB" dirty="0"/>
          </a:p>
        </p:txBody>
      </p:sp>
      <p:sp>
        <p:nvSpPr>
          <p:cNvPr id="4" name="Slide Number Placeholder 3"/>
          <p:cNvSpPr>
            <a:spLocks noGrp="1"/>
          </p:cNvSpPr>
          <p:nvPr>
            <p:ph type="sldNum" sz="quarter" idx="5"/>
          </p:nvPr>
        </p:nvSpPr>
        <p:spPr/>
        <p:txBody>
          <a:bodyPr/>
          <a:lstStyle/>
          <a:p>
            <a:pPr>
              <a:defRPr/>
            </a:pPr>
            <a:fld id="{76C529AE-0524-4693-8C0C-30223814BCB9}" type="slidenum">
              <a:rPr lang="en-GB" smtClean="0"/>
              <a:pPr>
                <a:defRPr/>
              </a:pPr>
              <a:t>5</a:t>
            </a:fld>
            <a:endParaRPr lang="en-GB"/>
          </a:p>
        </p:txBody>
      </p:sp>
    </p:spTree>
    <p:extLst>
      <p:ext uri="{BB962C8B-B14F-4D97-AF65-F5344CB8AC3E}">
        <p14:creationId xmlns:p14="http://schemas.microsoft.com/office/powerpoint/2010/main" val="8774072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sanity checking the ML method, I used it for </a:t>
            </a:r>
            <a:r>
              <a:rPr lang="en-US" dirty="0" err="1"/>
              <a:t>precip</a:t>
            </a:r>
            <a:r>
              <a:rPr lang="en-US" dirty="0"/>
              <a:t>-to-</a:t>
            </a:r>
            <a:r>
              <a:rPr lang="en-US" dirty="0" err="1"/>
              <a:t>precip</a:t>
            </a:r>
            <a:r>
              <a:rPr lang="en-US" dirty="0"/>
              <a:t> downscaling. Here are some samples from a couple of scale factors.</a:t>
            </a:r>
          </a:p>
          <a:p>
            <a:endParaRPr lang="en-GB" dirty="0">
              <a:effectLst/>
            </a:endParaRPr>
          </a:p>
          <a:p>
            <a:pPr marL="742950" lvl="1" indent="-285750">
              <a:buSzPts val="1000"/>
              <a:buFont typeface="Courier New" panose="02070309020205020404" pitchFamily="49" charset="0"/>
              <a:buChar char="o"/>
              <a:tabLst>
                <a:tab pos="914400" algn="l"/>
              </a:tabLst>
            </a:pPr>
            <a:r>
              <a:rPr lang="en-GB"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8x, one sample looks quite like the truth so the model able to infer that this is a likely possibility even though coarse data does not show it</a:t>
            </a:r>
            <a:endPar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buSzPts val="1000"/>
              <a:buFont typeface="Courier New" panose="02070309020205020404" pitchFamily="49" charset="0"/>
              <a:buChar char="o"/>
              <a:tabLst>
                <a:tab pos="914400" algn="l"/>
              </a:tabLst>
            </a:pPr>
            <a:r>
              <a:rPr lang="en-GB"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16x this samples don’t match the CPM output so well suggesting the higher importance of stochasticity for this larger scale factor.</a:t>
            </a:r>
            <a:endParaRPr lang="en-GB" dirty="0"/>
          </a:p>
        </p:txBody>
      </p:sp>
      <p:sp>
        <p:nvSpPr>
          <p:cNvPr id="4" name="Slide Number Placeholder 3"/>
          <p:cNvSpPr>
            <a:spLocks noGrp="1"/>
          </p:cNvSpPr>
          <p:nvPr>
            <p:ph type="sldNum" sz="quarter" idx="5"/>
          </p:nvPr>
        </p:nvSpPr>
        <p:spPr/>
        <p:txBody>
          <a:bodyPr/>
          <a:lstStyle/>
          <a:p>
            <a:pPr>
              <a:defRPr/>
            </a:pPr>
            <a:fld id="{76C529AE-0524-4693-8C0C-30223814BCB9}" type="slidenum">
              <a:rPr lang="en-GB" smtClean="0"/>
              <a:pPr>
                <a:defRPr/>
              </a:pPr>
              <a:t>6</a:t>
            </a:fld>
            <a:endParaRPr lang="en-GB"/>
          </a:p>
        </p:txBody>
      </p:sp>
    </p:spTree>
    <p:extLst>
      <p:ext uri="{BB962C8B-B14F-4D97-AF65-F5344CB8AC3E}">
        <p14:creationId xmlns:p14="http://schemas.microsoft.com/office/powerpoint/2010/main" val="14992558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long term I’m very interested in if the model trained using the UKCP18 dataset can be generalized further to produce high-resolution samples based on inputs from other climate models, eventually those which haven’t yet been dynamically downscaled which could aid with decisions in where to target limited resources.</a:t>
            </a:r>
          </a:p>
          <a:p>
            <a:endParaRPr lang="en-US" dirty="0"/>
          </a:p>
          <a:p>
            <a:r>
              <a:rPr lang="en-US" dirty="0"/>
              <a:t>I’ve been working with daily means but other temporal resolutions are available and there may be value in predicting sequences rather than just one-off snapshots.</a:t>
            </a:r>
          </a:p>
          <a:p>
            <a:endParaRPr lang="en-US" dirty="0"/>
          </a:p>
          <a:p>
            <a:r>
              <a:rPr lang="en-US" dirty="0"/>
              <a:t>Also I’m interested in how to get further into the extremes – I talked about a 10% hold-set but that’s not very extreme.</a:t>
            </a:r>
          </a:p>
          <a:p>
            <a:r>
              <a:rPr lang="en-US" dirty="0"/>
              <a:t>And similarly I’d like to check if the ML model is able to predict sensible-looking long-range spatial correlations.</a:t>
            </a:r>
          </a:p>
          <a:p>
            <a:endParaRPr lang="en-US" dirty="0"/>
          </a:p>
          <a:p>
            <a:pPr marL="0" marR="0" lvl="0" indent="0" algn="l" defTabSz="685800" rtl="0" eaLnBrk="0" fontAlgn="base" latinLnBrk="0" hangingPunct="0">
              <a:lnSpc>
                <a:spcPct val="100000"/>
              </a:lnSpc>
              <a:spcBef>
                <a:spcPct val="30000"/>
              </a:spcBef>
              <a:spcAft>
                <a:spcPct val="0"/>
              </a:spcAft>
              <a:buClrTx/>
              <a:buSzTx/>
              <a:buFontTx/>
              <a:buNone/>
              <a:tabLst/>
              <a:defRPr/>
            </a:pPr>
            <a:r>
              <a:rPr lang="en-US" dirty="0"/>
              <a:t>Thank you very much for listening. </a:t>
            </a:r>
            <a:r>
              <a:rPr lang="en-US" sz="900" dirty="0"/>
              <a:t>I’m sorry I can’t be at EGU in person</a:t>
            </a:r>
            <a:r>
              <a:rPr lang="en-GB" sz="900" dirty="0"/>
              <a:t> but please do get in contact with us if you’ve any questions, comments or suggestions – there’s my email address and there should be a link in the conference programme notes too</a:t>
            </a:r>
            <a:endParaRPr lang="en-US" sz="900" dirty="0"/>
          </a:p>
        </p:txBody>
      </p:sp>
      <p:sp>
        <p:nvSpPr>
          <p:cNvPr id="4" name="Slide Number Placeholder 3"/>
          <p:cNvSpPr>
            <a:spLocks noGrp="1"/>
          </p:cNvSpPr>
          <p:nvPr>
            <p:ph type="sldNum" sz="quarter" idx="5"/>
          </p:nvPr>
        </p:nvSpPr>
        <p:spPr/>
        <p:txBody>
          <a:bodyPr/>
          <a:lstStyle/>
          <a:p>
            <a:pPr>
              <a:defRPr/>
            </a:pPr>
            <a:fld id="{76C529AE-0524-4693-8C0C-30223814BCB9}" type="slidenum">
              <a:rPr lang="en-GB" smtClean="0"/>
              <a:pPr>
                <a:defRPr/>
              </a:pPr>
              <a:t>7</a:t>
            </a:fld>
            <a:endParaRPr lang="en-GB"/>
          </a:p>
        </p:txBody>
      </p:sp>
    </p:spTree>
    <p:extLst>
      <p:ext uri="{BB962C8B-B14F-4D97-AF65-F5344CB8AC3E}">
        <p14:creationId xmlns:p14="http://schemas.microsoft.com/office/powerpoint/2010/main" val="40289329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76C529AE-0524-4693-8C0C-30223814BCB9}" type="slidenum">
              <a:rPr lang="en-GB" smtClean="0"/>
              <a:pPr>
                <a:defRPr/>
              </a:pPr>
              <a:t>8</a:t>
            </a:fld>
            <a:endParaRPr lang="en-GB"/>
          </a:p>
        </p:txBody>
      </p:sp>
    </p:spTree>
    <p:extLst>
      <p:ext uri="{BB962C8B-B14F-4D97-AF65-F5344CB8AC3E}">
        <p14:creationId xmlns:p14="http://schemas.microsoft.com/office/powerpoint/2010/main" val="38016682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White and Colou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70800" y="1598400"/>
            <a:ext cx="5259600" cy="1101600"/>
          </a:xfrm>
        </p:spPr>
        <p:txBody>
          <a:bodyPr anchor="b"/>
          <a:lstStyle>
            <a:lvl1pPr algn="l">
              <a:defRPr sz="4400"/>
            </a:lvl1pPr>
          </a:lstStyle>
          <a:p>
            <a:r>
              <a:rPr lang="en-US"/>
              <a:t>Click to edit Master title style</a:t>
            </a:r>
            <a:endParaRPr lang="en-GB" dirty="0"/>
          </a:p>
        </p:txBody>
      </p:sp>
      <p:sp>
        <p:nvSpPr>
          <p:cNvPr id="3" name="Subtitle 2"/>
          <p:cNvSpPr>
            <a:spLocks noGrp="1"/>
          </p:cNvSpPr>
          <p:nvPr>
            <p:ph type="subTitle" idx="1"/>
          </p:nvPr>
        </p:nvSpPr>
        <p:spPr>
          <a:xfrm>
            <a:off x="370800" y="2701528"/>
            <a:ext cx="5259600" cy="1314000"/>
          </a:xfrm>
        </p:spPr>
        <p:txBody>
          <a:bodyPr/>
          <a:lstStyle>
            <a:lvl1pPr marL="0" indent="0" algn="l">
              <a:buNone/>
              <a:defRPr sz="20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dirty="0"/>
          </a:p>
        </p:txBody>
      </p:sp>
      <p:sp>
        <p:nvSpPr>
          <p:cNvPr id="4" name="Date Placeholder 3">
            <a:extLst>
              <a:ext uri="{FF2B5EF4-FFF2-40B4-BE49-F238E27FC236}">
                <a16:creationId xmlns:a16="http://schemas.microsoft.com/office/drawing/2014/main" id="{FF72E1B4-78DF-4542-B776-E2F919967BB3}"/>
              </a:ext>
            </a:extLst>
          </p:cNvPr>
          <p:cNvSpPr>
            <a:spLocks noGrp="1"/>
          </p:cNvSpPr>
          <p:nvPr>
            <p:ph type="dt" sz="half" idx="10"/>
          </p:nvPr>
        </p:nvSpPr>
        <p:spPr/>
        <p:txBody>
          <a:bodyPr/>
          <a:lstStyle>
            <a:lvl1pPr>
              <a:defRPr/>
            </a:lvl1pPr>
          </a:lstStyle>
          <a:p>
            <a:pPr>
              <a:defRPr/>
            </a:pPr>
            <a:fld id="{4CC7EF58-BCA9-40AD-B207-1709466A286F}" type="datetime1">
              <a:rPr lang="en-GB"/>
              <a:pPr>
                <a:defRPr/>
              </a:pPr>
              <a:t>19/05/2022</a:t>
            </a:fld>
            <a:endParaRPr lang="en-GB"/>
          </a:p>
        </p:txBody>
      </p:sp>
      <p:sp>
        <p:nvSpPr>
          <p:cNvPr id="5" name="Footer Placeholder 4">
            <a:extLst>
              <a:ext uri="{FF2B5EF4-FFF2-40B4-BE49-F238E27FC236}">
                <a16:creationId xmlns:a16="http://schemas.microsoft.com/office/drawing/2014/main" id="{03AEB28D-11A8-4A9B-8E3D-57B50B157538}"/>
              </a:ext>
            </a:extLst>
          </p:cNvPr>
          <p:cNvSpPr>
            <a:spLocks noGrp="1"/>
          </p:cNvSpPr>
          <p:nvPr>
            <p:ph type="ftr" sz="quarter" idx="11"/>
          </p:nvPr>
        </p:nvSpPr>
        <p:spPr/>
        <p:txBody>
          <a:bodyPr/>
          <a:lstStyle>
            <a:lvl1pPr>
              <a:defRPr>
                <a:solidFill>
                  <a:schemeClr val="bg1"/>
                </a:solidFill>
              </a:defRPr>
            </a:lvl1pPr>
          </a:lstStyle>
          <a:p>
            <a:pPr>
              <a:defRPr/>
            </a:pPr>
            <a:endParaRPr lang="en-GB"/>
          </a:p>
        </p:txBody>
      </p:sp>
      <p:sp>
        <p:nvSpPr>
          <p:cNvPr id="6" name="Slide Number Placeholder 5">
            <a:extLst>
              <a:ext uri="{FF2B5EF4-FFF2-40B4-BE49-F238E27FC236}">
                <a16:creationId xmlns:a16="http://schemas.microsoft.com/office/drawing/2014/main" id="{7BAD7156-EA94-4AB8-B4C0-06872231654C}"/>
              </a:ext>
            </a:extLst>
          </p:cNvPr>
          <p:cNvSpPr>
            <a:spLocks noGrp="1"/>
          </p:cNvSpPr>
          <p:nvPr>
            <p:ph type="sldNum" sz="quarter" idx="12"/>
          </p:nvPr>
        </p:nvSpPr>
        <p:spPr/>
        <p:txBody>
          <a:bodyPr/>
          <a:lstStyle>
            <a:lvl1pPr>
              <a:defRPr/>
            </a:lvl1pPr>
          </a:lstStyle>
          <a:p>
            <a:pPr>
              <a:defRPr/>
            </a:pPr>
            <a:fld id="{DED64A5F-4E8F-4FA9-AB2B-19ACEB33EA4E}" type="slidenum">
              <a:rPr lang="en-GB"/>
              <a:pPr>
                <a:defRPr/>
              </a:pPr>
              <a:t>‹#›</a:t>
            </a:fld>
            <a:endParaRPr lang="en-GB"/>
          </a:p>
        </p:txBody>
      </p:sp>
    </p:spTree>
    <p:extLst>
      <p:ext uri="{BB962C8B-B14F-4D97-AF65-F5344CB8AC3E}">
        <p14:creationId xmlns:p14="http://schemas.microsoft.com/office/powerpoint/2010/main" val="42033397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9F636B4-3BED-4C57-B9A8-034E3D6B30DD}"/>
              </a:ext>
            </a:extLst>
          </p:cNvPr>
          <p:cNvSpPr/>
          <p:nvPr/>
        </p:nvSpPr>
        <p:spPr>
          <a:xfrm>
            <a:off x="0" y="0"/>
            <a:ext cx="9144000" cy="422433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350"/>
          </a:p>
        </p:txBody>
      </p:sp>
      <p:sp>
        <p:nvSpPr>
          <p:cNvPr id="6" name="Picture Placeholder 4"/>
          <p:cNvSpPr>
            <a:spLocks noGrp="1"/>
          </p:cNvSpPr>
          <p:nvPr>
            <p:ph type="pic" sz="quarter" idx="13"/>
          </p:nvPr>
        </p:nvSpPr>
        <p:spPr>
          <a:xfrm>
            <a:off x="370800" y="335674"/>
            <a:ext cx="8402400" cy="3553088"/>
          </a:xfrm>
          <a:prstGeom prst="rect">
            <a:avLst/>
          </a:prstGeom>
        </p:spPr>
        <p:txBody>
          <a:bodyPr rtlCol="0">
            <a:normAutofit/>
          </a:bodyPr>
          <a:lstStyle>
            <a:lvl1pPr>
              <a:defRPr/>
            </a:lvl1pPr>
          </a:lstStyle>
          <a:p>
            <a:pPr lvl="0"/>
            <a:r>
              <a:rPr lang="en-US" noProof="0"/>
              <a:t>Click icon to add picture</a:t>
            </a:r>
            <a:endParaRPr lang="en-US" noProof="0" dirty="0"/>
          </a:p>
        </p:txBody>
      </p:sp>
      <p:sp>
        <p:nvSpPr>
          <p:cNvPr id="9" name="Title 1"/>
          <p:cNvSpPr>
            <a:spLocks noGrp="1"/>
          </p:cNvSpPr>
          <p:nvPr>
            <p:ph type="title"/>
          </p:nvPr>
        </p:nvSpPr>
        <p:spPr>
          <a:xfrm>
            <a:off x="5628824" y="4348122"/>
            <a:ext cx="3143250" cy="690297"/>
          </a:xfrm>
        </p:spPr>
        <p:txBody>
          <a:bodyPr anchor="b"/>
          <a:lstStyle>
            <a:lvl1pPr>
              <a:defRPr sz="2400"/>
            </a:lvl1pPr>
          </a:lstStyle>
          <a:p>
            <a:r>
              <a:rPr lang="en-US"/>
              <a:t>Click to edit Master title style</a:t>
            </a:r>
            <a:endParaRPr lang="en-GB" dirty="0"/>
          </a:p>
        </p:txBody>
      </p:sp>
      <p:sp>
        <p:nvSpPr>
          <p:cNvPr id="5" name="Date Placeholder 2">
            <a:extLst>
              <a:ext uri="{FF2B5EF4-FFF2-40B4-BE49-F238E27FC236}">
                <a16:creationId xmlns:a16="http://schemas.microsoft.com/office/drawing/2014/main" id="{F4E65B18-FE42-488C-B0CF-80BC9015B28A}"/>
              </a:ext>
            </a:extLst>
          </p:cNvPr>
          <p:cNvSpPr>
            <a:spLocks noGrp="1"/>
          </p:cNvSpPr>
          <p:nvPr>
            <p:ph type="dt" sz="half" idx="14"/>
          </p:nvPr>
        </p:nvSpPr>
        <p:spPr/>
        <p:txBody>
          <a:bodyPr/>
          <a:lstStyle>
            <a:lvl1pPr>
              <a:defRPr/>
            </a:lvl1pPr>
          </a:lstStyle>
          <a:p>
            <a:pPr>
              <a:defRPr/>
            </a:pPr>
            <a:fld id="{301E597B-ABF0-4401-8DFC-6DCC23C04C62}" type="datetime1">
              <a:rPr lang="en-GB"/>
              <a:pPr>
                <a:defRPr/>
              </a:pPr>
              <a:t>19/05/2022</a:t>
            </a:fld>
            <a:endParaRPr lang="en-GB"/>
          </a:p>
        </p:txBody>
      </p:sp>
      <p:sp>
        <p:nvSpPr>
          <p:cNvPr id="7" name="Footer Placeholder 3">
            <a:extLst>
              <a:ext uri="{FF2B5EF4-FFF2-40B4-BE49-F238E27FC236}">
                <a16:creationId xmlns:a16="http://schemas.microsoft.com/office/drawing/2014/main" id="{98B8BDDA-0160-4AD2-A39F-C227452580A2}"/>
              </a:ext>
            </a:extLst>
          </p:cNvPr>
          <p:cNvSpPr>
            <a:spLocks noGrp="1"/>
          </p:cNvSpPr>
          <p:nvPr>
            <p:ph type="ftr" sz="quarter" idx="15"/>
          </p:nvPr>
        </p:nvSpPr>
        <p:spPr/>
        <p:txBody>
          <a:bodyPr/>
          <a:lstStyle>
            <a:lvl1pPr>
              <a:defRPr/>
            </a:lvl1pPr>
          </a:lstStyle>
          <a:p>
            <a:pPr>
              <a:defRPr/>
            </a:pPr>
            <a:endParaRPr lang="en-GB"/>
          </a:p>
        </p:txBody>
      </p:sp>
      <p:sp>
        <p:nvSpPr>
          <p:cNvPr id="8" name="Slide Number Placeholder 4">
            <a:extLst>
              <a:ext uri="{FF2B5EF4-FFF2-40B4-BE49-F238E27FC236}">
                <a16:creationId xmlns:a16="http://schemas.microsoft.com/office/drawing/2014/main" id="{91DB34A2-23B8-410E-8FC8-4759E27AE58B}"/>
              </a:ext>
            </a:extLst>
          </p:cNvPr>
          <p:cNvSpPr>
            <a:spLocks noGrp="1"/>
          </p:cNvSpPr>
          <p:nvPr>
            <p:ph type="sldNum" sz="quarter" idx="16"/>
          </p:nvPr>
        </p:nvSpPr>
        <p:spPr/>
        <p:txBody>
          <a:bodyPr/>
          <a:lstStyle>
            <a:lvl1pPr>
              <a:defRPr/>
            </a:lvl1pPr>
          </a:lstStyle>
          <a:p>
            <a:pPr>
              <a:defRPr/>
            </a:pPr>
            <a:fld id="{7E183CBA-D92D-49FE-B039-72803CE41599}" type="slidenum">
              <a:rPr lang="en-GB"/>
              <a:pPr>
                <a:defRPr/>
              </a:pPr>
              <a:t>‹#›</a:t>
            </a:fld>
            <a:endParaRPr lang="en-GB"/>
          </a:p>
        </p:txBody>
      </p:sp>
    </p:spTree>
    <p:extLst>
      <p:ext uri="{BB962C8B-B14F-4D97-AF65-F5344CB8AC3E}">
        <p14:creationId xmlns:p14="http://schemas.microsoft.com/office/powerpoint/2010/main" val="36049109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ull Bleed Imag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Picture Placeholder 4"/>
          <p:cNvSpPr>
            <a:spLocks noGrp="1"/>
          </p:cNvSpPr>
          <p:nvPr>
            <p:ph type="pic" sz="quarter" idx="13"/>
          </p:nvPr>
        </p:nvSpPr>
        <p:spPr>
          <a:xfrm>
            <a:off x="0" y="0"/>
            <a:ext cx="9144000" cy="4267200"/>
          </a:xfrm>
          <a:prstGeom prst="rect">
            <a:avLst/>
          </a:prstGeom>
        </p:spPr>
        <p:txBody>
          <a:bodyPr rtlCol="0">
            <a:normAutofit/>
          </a:bodyPr>
          <a:lstStyle>
            <a:lvl1pPr>
              <a:defRPr/>
            </a:lvl1pPr>
          </a:lstStyle>
          <a:p>
            <a:pPr lvl="0"/>
            <a:r>
              <a:rPr lang="en-US" noProof="0"/>
              <a:t>Click icon to add picture</a:t>
            </a:r>
            <a:endParaRPr lang="en-US" noProof="0" dirty="0"/>
          </a:p>
        </p:txBody>
      </p:sp>
      <p:sp>
        <p:nvSpPr>
          <p:cNvPr id="8" name="Title 1"/>
          <p:cNvSpPr>
            <a:spLocks noGrp="1"/>
          </p:cNvSpPr>
          <p:nvPr>
            <p:ph type="title"/>
          </p:nvPr>
        </p:nvSpPr>
        <p:spPr>
          <a:xfrm>
            <a:off x="5628824" y="4348122"/>
            <a:ext cx="3143250" cy="690297"/>
          </a:xfrm>
        </p:spPr>
        <p:txBody>
          <a:bodyPr anchor="b"/>
          <a:lstStyle>
            <a:lvl1pPr>
              <a:defRPr sz="2400"/>
            </a:lvl1pPr>
          </a:lstStyle>
          <a:p>
            <a:r>
              <a:rPr lang="en-US"/>
              <a:t>Click to edit Master title style</a:t>
            </a:r>
            <a:endParaRPr lang="en-GB" dirty="0"/>
          </a:p>
        </p:txBody>
      </p:sp>
      <p:sp>
        <p:nvSpPr>
          <p:cNvPr id="4" name="Date Placeholder 2">
            <a:extLst>
              <a:ext uri="{FF2B5EF4-FFF2-40B4-BE49-F238E27FC236}">
                <a16:creationId xmlns:a16="http://schemas.microsoft.com/office/drawing/2014/main" id="{F7D585F0-93A4-4CE1-A271-6EB177D3DF99}"/>
              </a:ext>
            </a:extLst>
          </p:cNvPr>
          <p:cNvSpPr>
            <a:spLocks noGrp="1"/>
          </p:cNvSpPr>
          <p:nvPr>
            <p:ph type="dt" sz="half" idx="14"/>
          </p:nvPr>
        </p:nvSpPr>
        <p:spPr/>
        <p:txBody>
          <a:bodyPr/>
          <a:lstStyle>
            <a:lvl1pPr>
              <a:defRPr/>
            </a:lvl1pPr>
          </a:lstStyle>
          <a:p>
            <a:pPr>
              <a:defRPr/>
            </a:pPr>
            <a:fld id="{5EC4A5E0-5F04-4478-8ACF-3B3D84D79722}" type="datetime1">
              <a:rPr lang="en-GB"/>
              <a:pPr>
                <a:defRPr/>
              </a:pPr>
              <a:t>19/05/2022</a:t>
            </a:fld>
            <a:endParaRPr lang="en-GB" dirty="0"/>
          </a:p>
        </p:txBody>
      </p:sp>
      <p:sp>
        <p:nvSpPr>
          <p:cNvPr id="5" name="Footer Placeholder 3">
            <a:extLst>
              <a:ext uri="{FF2B5EF4-FFF2-40B4-BE49-F238E27FC236}">
                <a16:creationId xmlns:a16="http://schemas.microsoft.com/office/drawing/2014/main" id="{4BCCDF8E-9F5B-4149-81CC-758E5F890FEB}"/>
              </a:ext>
            </a:extLst>
          </p:cNvPr>
          <p:cNvSpPr>
            <a:spLocks noGrp="1"/>
          </p:cNvSpPr>
          <p:nvPr>
            <p:ph type="ftr" sz="quarter" idx="15"/>
          </p:nvPr>
        </p:nvSpPr>
        <p:spPr/>
        <p:txBody>
          <a:bodyPr/>
          <a:lstStyle>
            <a:lvl1pPr>
              <a:defRPr/>
            </a:lvl1pPr>
          </a:lstStyle>
          <a:p>
            <a:pPr>
              <a:defRPr/>
            </a:pPr>
            <a:endParaRPr lang="en-GB"/>
          </a:p>
        </p:txBody>
      </p:sp>
      <p:sp>
        <p:nvSpPr>
          <p:cNvPr id="7" name="Slide Number Placeholder 4">
            <a:extLst>
              <a:ext uri="{FF2B5EF4-FFF2-40B4-BE49-F238E27FC236}">
                <a16:creationId xmlns:a16="http://schemas.microsoft.com/office/drawing/2014/main" id="{398E498F-7FEE-4BC5-A014-2391704CB29D}"/>
              </a:ext>
            </a:extLst>
          </p:cNvPr>
          <p:cNvSpPr>
            <a:spLocks noGrp="1"/>
          </p:cNvSpPr>
          <p:nvPr>
            <p:ph type="sldNum" sz="quarter" idx="16"/>
          </p:nvPr>
        </p:nvSpPr>
        <p:spPr/>
        <p:txBody>
          <a:bodyPr/>
          <a:lstStyle>
            <a:lvl1pPr>
              <a:defRPr/>
            </a:lvl1pPr>
          </a:lstStyle>
          <a:p>
            <a:pPr>
              <a:defRPr/>
            </a:pPr>
            <a:fld id="{D268DBDA-7DC2-414C-A20A-9AF6C2108DE5}" type="slidenum">
              <a:rPr lang="en-GB"/>
              <a:pPr>
                <a:defRPr/>
              </a:pPr>
              <a:t>‹#›</a:t>
            </a:fld>
            <a:endParaRPr lang="en-GB" dirty="0"/>
          </a:p>
        </p:txBody>
      </p:sp>
    </p:spTree>
    <p:extLst>
      <p:ext uri="{BB962C8B-B14F-4D97-AF65-F5344CB8AC3E}">
        <p14:creationId xmlns:p14="http://schemas.microsoft.com/office/powerpoint/2010/main" val="42097772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Date Placeholder 2">
            <a:extLst>
              <a:ext uri="{FF2B5EF4-FFF2-40B4-BE49-F238E27FC236}">
                <a16:creationId xmlns:a16="http://schemas.microsoft.com/office/drawing/2014/main" id="{E71812EC-DF50-4E57-8E73-F8B27DCD42F0}"/>
              </a:ext>
            </a:extLst>
          </p:cNvPr>
          <p:cNvSpPr>
            <a:spLocks noGrp="1"/>
          </p:cNvSpPr>
          <p:nvPr>
            <p:ph type="dt" sz="half" idx="10"/>
          </p:nvPr>
        </p:nvSpPr>
        <p:spPr/>
        <p:txBody>
          <a:bodyPr/>
          <a:lstStyle>
            <a:lvl1pPr>
              <a:defRPr/>
            </a:lvl1pPr>
          </a:lstStyle>
          <a:p>
            <a:pPr>
              <a:defRPr/>
            </a:pPr>
            <a:fld id="{6C5383DB-CE91-4EB2-B0BD-978456D332BD}" type="datetime1">
              <a:rPr lang="en-GB"/>
              <a:pPr>
                <a:defRPr/>
              </a:pPr>
              <a:t>19/05/2022</a:t>
            </a:fld>
            <a:endParaRPr lang="en-GB" dirty="0"/>
          </a:p>
        </p:txBody>
      </p:sp>
      <p:sp>
        <p:nvSpPr>
          <p:cNvPr id="4" name="Footer Placeholder 3">
            <a:extLst>
              <a:ext uri="{FF2B5EF4-FFF2-40B4-BE49-F238E27FC236}">
                <a16:creationId xmlns:a16="http://schemas.microsoft.com/office/drawing/2014/main" id="{62A5C6A6-BE26-4627-9CFE-F065934FD01A}"/>
              </a:ext>
            </a:extLst>
          </p:cNvPr>
          <p:cNvSpPr>
            <a:spLocks noGrp="1"/>
          </p:cNvSpPr>
          <p:nvPr>
            <p:ph type="ftr" sz="quarter" idx="11"/>
          </p:nvPr>
        </p:nvSpPr>
        <p:spPr/>
        <p:txBody>
          <a:bodyPr/>
          <a:lstStyle>
            <a:lvl1pPr>
              <a:defRPr/>
            </a:lvl1pPr>
          </a:lstStyle>
          <a:p>
            <a:pPr>
              <a:defRPr/>
            </a:pPr>
            <a:endParaRPr lang="en-GB"/>
          </a:p>
        </p:txBody>
      </p:sp>
      <p:sp>
        <p:nvSpPr>
          <p:cNvPr id="5" name="Slide Number Placeholder 4">
            <a:extLst>
              <a:ext uri="{FF2B5EF4-FFF2-40B4-BE49-F238E27FC236}">
                <a16:creationId xmlns:a16="http://schemas.microsoft.com/office/drawing/2014/main" id="{F11CBB92-7428-4B91-B3EF-C53129D97BA6}"/>
              </a:ext>
            </a:extLst>
          </p:cNvPr>
          <p:cNvSpPr>
            <a:spLocks noGrp="1"/>
          </p:cNvSpPr>
          <p:nvPr>
            <p:ph type="sldNum" sz="quarter" idx="12"/>
          </p:nvPr>
        </p:nvSpPr>
        <p:spPr/>
        <p:txBody>
          <a:bodyPr/>
          <a:lstStyle>
            <a:lvl1pPr>
              <a:defRPr/>
            </a:lvl1pPr>
          </a:lstStyle>
          <a:p>
            <a:pPr>
              <a:defRPr/>
            </a:pPr>
            <a:fld id="{4DACB06C-4BEE-41A8-8ED0-1B0F8A4A3709}" type="slidenum">
              <a:rPr lang="en-GB"/>
              <a:pPr>
                <a:defRPr/>
              </a:pPr>
              <a:t>‹#›</a:t>
            </a:fld>
            <a:endParaRPr lang="en-GB" dirty="0"/>
          </a:p>
        </p:txBody>
      </p:sp>
    </p:spTree>
    <p:extLst>
      <p:ext uri="{BB962C8B-B14F-4D97-AF65-F5344CB8AC3E}">
        <p14:creationId xmlns:p14="http://schemas.microsoft.com/office/powerpoint/2010/main" val="38853276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D40B373-7CA3-49B4-AF66-F4E3EE3DC47D}"/>
              </a:ext>
            </a:extLst>
          </p:cNvPr>
          <p:cNvSpPr>
            <a:spLocks noGrp="1"/>
          </p:cNvSpPr>
          <p:nvPr>
            <p:ph type="dt" sz="half" idx="10"/>
          </p:nvPr>
        </p:nvSpPr>
        <p:spPr/>
        <p:txBody>
          <a:bodyPr/>
          <a:lstStyle>
            <a:lvl1pPr>
              <a:defRPr/>
            </a:lvl1pPr>
          </a:lstStyle>
          <a:p>
            <a:pPr>
              <a:defRPr/>
            </a:pPr>
            <a:fld id="{F2D1F51E-CABD-4DB0-82E6-A39FDE04FD47}" type="datetime1">
              <a:rPr lang="en-GB"/>
              <a:pPr>
                <a:defRPr/>
              </a:pPr>
              <a:t>19/05/2022</a:t>
            </a:fld>
            <a:endParaRPr lang="en-GB"/>
          </a:p>
        </p:txBody>
      </p:sp>
      <p:sp>
        <p:nvSpPr>
          <p:cNvPr id="3" name="Footer Placeholder 2">
            <a:extLst>
              <a:ext uri="{FF2B5EF4-FFF2-40B4-BE49-F238E27FC236}">
                <a16:creationId xmlns:a16="http://schemas.microsoft.com/office/drawing/2014/main" id="{0C887D19-293C-4CF9-8F7B-FB4CB4341DED}"/>
              </a:ext>
            </a:extLst>
          </p:cNvPr>
          <p:cNvSpPr>
            <a:spLocks noGrp="1"/>
          </p:cNvSpPr>
          <p:nvPr>
            <p:ph type="ftr" sz="quarter" idx="11"/>
          </p:nvPr>
        </p:nvSpPr>
        <p:spPr/>
        <p:txBody>
          <a:bodyPr/>
          <a:lstStyle>
            <a:lvl1pPr>
              <a:defRPr/>
            </a:lvl1pPr>
          </a:lstStyle>
          <a:p>
            <a:pPr>
              <a:defRPr/>
            </a:pPr>
            <a:endParaRPr lang="en-GB"/>
          </a:p>
        </p:txBody>
      </p:sp>
      <p:sp>
        <p:nvSpPr>
          <p:cNvPr id="4" name="Slide Number Placeholder 3">
            <a:extLst>
              <a:ext uri="{FF2B5EF4-FFF2-40B4-BE49-F238E27FC236}">
                <a16:creationId xmlns:a16="http://schemas.microsoft.com/office/drawing/2014/main" id="{9B2A4B01-8381-4704-9280-B2BDE5F4CE83}"/>
              </a:ext>
            </a:extLst>
          </p:cNvPr>
          <p:cNvSpPr>
            <a:spLocks noGrp="1"/>
          </p:cNvSpPr>
          <p:nvPr>
            <p:ph type="sldNum" sz="quarter" idx="12"/>
          </p:nvPr>
        </p:nvSpPr>
        <p:spPr/>
        <p:txBody>
          <a:bodyPr/>
          <a:lstStyle>
            <a:lvl1pPr>
              <a:defRPr/>
            </a:lvl1pPr>
          </a:lstStyle>
          <a:p>
            <a:pPr>
              <a:defRPr/>
            </a:pPr>
            <a:fld id="{4D59BEB6-EA62-4ACE-AB8C-6D4D2888F873}" type="slidenum">
              <a:rPr lang="en-GB"/>
              <a:pPr>
                <a:defRPr/>
              </a:pPr>
              <a:t>‹#›</a:t>
            </a:fld>
            <a:endParaRPr lang="en-GB"/>
          </a:p>
        </p:txBody>
      </p:sp>
    </p:spTree>
    <p:extLst>
      <p:ext uri="{BB962C8B-B14F-4D97-AF65-F5344CB8AC3E}">
        <p14:creationId xmlns:p14="http://schemas.microsoft.com/office/powerpoint/2010/main" val="2568786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 White and Colou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70800" y="1598400"/>
            <a:ext cx="5259600" cy="1101600"/>
          </a:xfrm>
        </p:spPr>
        <p:txBody>
          <a:bodyPr anchor="b"/>
          <a:lstStyle>
            <a:lvl1pPr algn="l">
              <a:defRPr sz="4400"/>
            </a:lvl1pPr>
          </a:lstStyle>
          <a:p>
            <a:r>
              <a:rPr lang="en-US"/>
              <a:t>Click to edit Master title style</a:t>
            </a:r>
            <a:endParaRPr lang="en-GB" dirty="0"/>
          </a:p>
        </p:txBody>
      </p:sp>
      <p:sp>
        <p:nvSpPr>
          <p:cNvPr id="3" name="Subtitle 2"/>
          <p:cNvSpPr>
            <a:spLocks noGrp="1"/>
          </p:cNvSpPr>
          <p:nvPr>
            <p:ph type="subTitle" idx="1"/>
          </p:nvPr>
        </p:nvSpPr>
        <p:spPr>
          <a:xfrm>
            <a:off x="370800" y="2701528"/>
            <a:ext cx="5259600" cy="1314000"/>
          </a:xfrm>
        </p:spPr>
        <p:txBody>
          <a:bodyPr/>
          <a:lstStyle>
            <a:lvl1pPr marL="0" indent="0" algn="l">
              <a:buNone/>
              <a:defRPr sz="20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dirty="0"/>
          </a:p>
        </p:txBody>
      </p:sp>
      <p:sp>
        <p:nvSpPr>
          <p:cNvPr id="9" name="Text Placeholder 8"/>
          <p:cNvSpPr>
            <a:spLocks noGrp="1"/>
          </p:cNvSpPr>
          <p:nvPr>
            <p:ph type="body" sz="quarter" idx="13"/>
          </p:nvPr>
        </p:nvSpPr>
        <p:spPr>
          <a:xfrm>
            <a:off x="385200" y="4579200"/>
            <a:ext cx="3484800" cy="453600"/>
          </a:xfrm>
        </p:spPr>
        <p:txBody>
          <a:bodyPr>
            <a:noAutofit/>
          </a:bodyPr>
          <a:lstStyle>
            <a:lvl1pPr marL="0" indent="0">
              <a:lnSpc>
                <a:spcPct val="100000"/>
              </a:lnSpc>
              <a:buNone/>
              <a:defRPr sz="2300">
                <a:solidFill>
                  <a:srgbClr val="A91F2E"/>
                </a:solidFill>
                <a:latin typeface="Rockwell" panose="02060603020205020403" pitchFamily="18" charset="77"/>
              </a:defRPr>
            </a:lvl1pPr>
          </a:lstStyle>
          <a:p>
            <a:pPr lvl="0"/>
            <a:r>
              <a:rPr lang="en-US"/>
              <a:t>Click to edit Master text styles</a:t>
            </a:r>
          </a:p>
        </p:txBody>
      </p:sp>
      <p:sp>
        <p:nvSpPr>
          <p:cNvPr id="5" name="Date Placeholder 3">
            <a:extLst>
              <a:ext uri="{FF2B5EF4-FFF2-40B4-BE49-F238E27FC236}">
                <a16:creationId xmlns:a16="http://schemas.microsoft.com/office/drawing/2014/main" id="{3270FB50-0FF5-4126-82A5-96BE67AB59D1}"/>
              </a:ext>
            </a:extLst>
          </p:cNvPr>
          <p:cNvSpPr>
            <a:spLocks noGrp="1"/>
          </p:cNvSpPr>
          <p:nvPr>
            <p:ph type="dt" sz="half" idx="14"/>
          </p:nvPr>
        </p:nvSpPr>
        <p:spPr/>
        <p:txBody>
          <a:bodyPr/>
          <a:lstStyle>
            <a:lvl1pPr>
              <a:defRPr/>
            </a:lvl1pPr>
          </a:lstStyle>
          <a:p>
            <a:pPr>
              <a:defRPr/>
            </a:pPr>
            <a:fld id="{E4FB8095-4522-4320-BC46-512F166386CC}" type="datetime1">
              <a:rPr lang="en-GB"/>
              <a:pPr>
                <a:defRPr/>
              </a:pPr>
              <a:t>19/05/2022</a:t>
            </a:fld>
            <a:endParaRPr lang="en-GB"/>
          </a:p>
        </p:txBody>
      </p:sp>
      <p:sp>
        <p:nvSpPr>
          <p:cNvPr id="6" name="Footer Placeholder 4">
            <a:extLst>
              <a:ext uri="{FF2B5EF4-FFF2-40B4-BE49-F238E27FC236}">
                <a16:creationId xmlns:a16="http://schemas.microsoft.com/office/drawing/2014/main" id="{37E67DFD-BC2A-46B9-A0A6-834DA4A40E4D}"/>
              </a:ext>
            </a:extLst>
          </p:cNvPr>
          <p:cNvSpPr>
            <a:spLocks noGrp="1"/>
          </p:cNvSpPr>
          <p:nvPr>
            <p:ph type="ftr" sz="quarter" idx="15"/>
          </p:nvPr>
        </p:nvSpPr>
        <p:spPr/>
        <p:txBody>
          <a:bodyPr/>
          <a:lstStyle>
            <a:lvl1pPr>
              <a:defRPr>
                <a:solidFill>
                  <a:schemeClr val="bg1"/>
                </a:solidFill>
              </a:defRPr>
            </a:lvl1pPr>
          </a:lstStyle>
          <a:p>
            <a:pPr>
              <a:defRPr/>
            </a:pPr>
            <a:endParaRPr lang="en-GB"/>
          </a:p>
        </p:txBody>
      </p:sp>
      <p:sp>
        <p:nvSpPr>
          <p:cNvPr id="7" name="Slide Number Placeholder 5">
            <a:extLst>
              <a:ext uri="{FF2B5EF4-FFF2-40B4-BE49-F238E27FC236}">
                <a16:creationId xmlns:a16="http://schemas.microsoft.com/office/drawing/2014/main" id="{009DF4F2-2F43-44FE-901E-9C3F0A2FFFA1}"/>
              </a:ext>
            </a:extLst>
          </p:cNvPr>
          <p:cNvSpPr>
            <a:spLocks noGrp="1"/>
          </p:cNvSpPr>
          <p:nvPr>
            <p:ph type="sldNum" sz="quarter" idx="16"/>
          </p:nvPr>
        </p:nvSpPr>
        <p:spPr/>
        <p:txBody>
          <a:bodyPr/>
          <a:lstStyle>
            <a:lvl1pPr>
              <a:defRPr/>
            </a:lvl1pPr>
          </a:lstStyle>
          <a:p>
            <a:pPr>
              <a:defRPr/>
            </a:pPr>
            <a:fld id="{728A4560-AF7B-495A-A10E-7E2EC2FB6106}" type="slidenum">
              <a:rPr lang="en-GB"/>
              <a:pPr>
                <a:defRPr/>
              </a:pPr>
              <a:t>‹#›</a:t>
            </a:fld>
            <a:endParaRPr lang="en-GB"/>
          </a:p>
        </p:txBody>
      </p:sp>
    </p:spTree>
    <p:extLst>
      <p:ext uri="{BB962C8B-B14F-4D97-AF65-F5344CB8AC3E}">
        <p14:creationId xmlns:p14="http://schemas.microsoft.com/office/powerpoint/2010/main" val="11143575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70800" y="273844"/>
            <a:ext cx="8402400" cy="994172"/>
          </a:xfrm>
        </p:spPr>
        <p:txBody>
          <a:bodyPr/>
          <a:lstStyle/>
          <a:p>
            <a:r>
              <a:rPr lang="en-US"/>
              <a:t>Click to edit Master title style</a:t>
            </a:r>
            <a:endParaRPr lang="en-GB" dirty="0"/>
          </a:p>
        </p:txBody>
      </p:sp>
      <p:sp>
        <p:nvSpPr>
          <p:cNvPr id="3" name="Content Placeholder 2"/>
          <p:cNvSpPr>
            <a:spLocks noGrp="1"/>
          </p:cNvSpPr>
          <p:nvPr>
            <p:ph idx="1"/>
          </p:nvPr>
        </p:nvSpPr>
        <p:spPr>
          <a:xfrm>
            <a:off x="370800" y="1369219"/>
            <a:ext cx="8402400" cy="288845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8"/>
          <p:cNvSpPr>
            <a:spLocks noGrp="1"/>
          </p:cNvSpPr>
          <p:nvPr>
            <p:ph type="body" sz="quarter" idx="13"/>
          </p:nvPr>
        </p:nvSpPr>
        <p:spPr>
          <a:xfrm>
            <a:off x="385200" y="4579200"/>
            <a:ext cx="3484800" cy="453600"/>
          </a:xfrm>
        </p:spPr>
        <p:txBody>
          <a:bodyPr>
            <a:noAutofit/>
          </a:bodyPr>
          <a:lstStyle>
            <a:lvl1pPr marL="0" indent="0">
              <a:lnSpc>
                <a:spcPct val="100000"/>
              </a:lnSpc>
              <a:buNone/>
              <a:defRPr sz="2300">
                <a:solidFill>
                  <a:srgbClr val="A91F2E"/>
                </a:solidFill>
                <a:latin typeface="Rockwell" panose="02060603020205020403" pitchFamily="18" charset="77"/>
              </a:defRPr>
            </a:lvl1pPr>
          </a:lstStyle>
          <a:p>
            <a:pPr lvl="0"/>
            <a:r>
              <a:rPr lang="en-US"/>
              <a:t>Click to edit Master text styles</a:t>
            </a:r>
          </a:p>
        </p:txBody>
      </p:sp>
      <p:sp>
        <p:nvSpPr>
          <p:cNvPr id="5" name="Date Placeholder 3">
            <a:extLst>
              <a:ext uri="{FF2B5EF4-FFF2-40B4-BE49-F238E27FC236}">
                <a16:creationId xmlns:a16="http://schemas.microsoft.com/office/drawing/2014/main" id="{CCE67092-1350-4F39-9218-ADEBC37F90E0}"/>
              </a:ext>
            </a:extLst>
          </p:cNvPr>
          <p:cNvSpPr>
            <a:spLocks noGrp="1"/>
          </p:cNvSpPr>
          <p:nvPr>
            <p:ph type="dt" sz="half" idx="14"/>
          </p:nvPr>
        </p:nvSpPr>
        <p:spPr/>
        <p:txBody>
          <a:bodyPr/>
          <a:lstStyle>
            <a:lvl1pPr>
              <a:defRPr/>
            </a:lvl1pPr>
          </a:lstStyle>
          <a:p>
            <a:pPr>
              <a:defRPr/>
            </a:pPr>
            <a:fld id="{1C80B8D8-4054-4BB3-AD6E-1A0CCC490958}" type="datetime1">
              <a:rPr lang="en-GB"/>
              <a:pPr>
                <a:defRPr/>
              </a:pPr>
              <a:t>19/05/2022</a:t>
            </a:fld>
            <a:endParaRPr lang="en-GB" dirty="0"/>
          </a:p>
        </p:txBody>
      </p:sp>
      <p:sp>
        <p:nvSpPr>
          <p:cNvPr id="6" name="Footer Placeholder 4">
            <a:extLst>
              <a:ext uri="{FF2B5EF4-FFF2-40B4-BE49-F238E27FC236}">
                <a16:creationId xmlns:a16="http://schemas.microsoft.com/office/drawing/2014/main" id="{C945FE94-17EA-4D2B-AFC4-C48F70AFE1D0}"/>
              </a:ext>
            </a:extLst>
          </p:cNvPr>
          <p:cNvSpPr>
            <a:spLocks noGrp="1"/>
          </p:cNvSpPr>
          <p:nvPr>
            <p:ph type="ftr" sz="quarter" idx="15"/>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7E21E73C-8D9A-43E2-A7D4-42014E605A86}"/>
              </a:ext>
            </a:extLst>
          </p:cNvPr>
          <p:cNvSpPr>
            <a:spLocks noGrp="1"/>
          </p:cNvSpPr>
          <p:nvPr>
            <p:ph type="sldNum" sz="quarter" idx="16"/>
          </p:nvPr>
        </p:nvSpPr>
        <p:spPr/>
        <p:txBody>
          <a:bodyPr/>
          <a:lstStyle>
            <a:lvl1pPr>
              <a:defRPr/>
            </a:lvl1pPr>
          </a:lstStyle>
          <a:p>
            <a:pPr>
              <a:defRPr/>
            </a:pPr>
            <a:fld id="{F10BC97E-A36D-4E13-B964-B29B2CCF5168}" type="slidenum">
              <a:rPr lang="en-GB"/>
              <a:pPr>
                <a:defRPr/>
              </a:pPr>
              <a:t>‹#›</a:t>
            </a:fld>
            <a:endParaRPr lang="en-GB" dirty="0"/>
          </a:p>
        </p:txBody>
      </p:sp>
    </p:spTree>
    <p:extLst>
      <p:ext uri="{BB962C8B-B14F-4D97-AF65-F5344CB8AC3E}">
        <p14:creationId xmlns:p14="http://schemas.microsoft.com/office/powerpoint/2010/main" val="8448540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 White and Imag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7733F4D4-EEDD-47BA-83FA-F122E8382D76}"/>
              </a:ext>
            </a:extLst>
          </p:cNvPr>
          <p:cNvSpPr/>
          <p:nvPr/>
        </p:nvSpPr>
        <p:spPr>
          <a:xfrm>
            <a:off x="5708650" y="-3175"/>
            <a:ext cx="3435350" cy="5146675"/>
          </a:xfrm>
          <a:custGeom>
            <a:avLst/>
            <a:gdLst>
              <a:gd name="connsiteX0" fmla="*/ 0 w 3435350"/>
              <a:gd name="connsiteY0" fmla="*/ 0 h 5143500"/>
              <a:gd name="connsiteX1" fmla="*/ 3435350 w 3435350"/>
              <a:gd name="connsiteY1" fmla="*/ 0 h 5143500"/>
              <a:gd name="connsiteX2" fmla="*/ 3435350 w 3435350"/>
              <a:gd name="connsiteY2" fmla="*/ 5143500 h 5143500"/>
              <a:gd name="connsiteX3" fmla="*/ 0 w 3435350"/>
              <a:gd name="connsiteY3" fmla="*/ 5143500 h 5143500"/>
              <a:gd name="connsiteX4" fmla="*/ 0 w 3435350"/>
              <a:gd name="connsiteY4" fmla="*/ 0 h 5143500"/>
              <a:gd name="connsiteX0" fmla="*/ 1476375 w 3435350"/>
              <a:gd name="connsiteY0" fmla="*/ 0 h 5248275"/>
              <a:gd name="connsiteX1" fmla="*/ 3435350 w 3435350"/>
              <a:gd name="connsiteY1" fmla="*/ 104775 h 5248275"/>
              <a:gd name="connsiteX2" fmla="*/ 3435350 w 3435350"/>
              <a:gd name="connsiteY2" fmla="*/ 5248275 h 5248275"/>
              <a:gd name="connsiteX3" fmla="*/ 0 w 3435350"/>
              <a:gd name="connsiteY3" fmla="*/ 5248275 h 5248275"/>
              <a:gd name="connsiteX4" fmla="*/ 1476375 w 3435350"/>
              <a:gd name="connsiteY4" fmla="*/ 0 h 5248275"/>
              <a:gd name="connsiteX0" fmla="*/ 1190625 w 3435350"/>
              <a:gd name="connsiteY0" fmla="*/ 0 h 5162550"/>
              <a:gd name="connsiteX1" fmla="*/ 3435350 w 3435350"/>
              <a:gd name="connsiteY1" fmla="*/ 19050 h 5162550"/>
              <a:gd name="connsiteX2" fmla="*/ 3435350 w 3435350"/>
              <a:gd name="connsiteY2" fmla="*/ 5162550 h 5162550"/>
              <a:gd name="connsiteX3" fmla="*/ 0 w 3435350"/>
              <a:gd name="connsiteY3" fmla="*/ 5162550 h 5162550"/>
              <a:gd name="connsiteX4" fmla="*/ 1190625 w 3435350"/>
              <a:gd name="connsiteY4" fmla="*/ 0 h 5162550"/>
              <a:gd name="connsiteX0" fmla="*/ 1193800 w 3435350"/>
              <a:gd name="connsiteY0" fmla="*/ 0 h 5146675"/>
              <a:gd name="connsiteX1" fmla="*/ 3435350 w 3435350"/>
              <a:gd name="connsiteY1" fmla="*/ 3175 h 5146675"/>
              <a:gd name="connsiteX2" fmla="*/ 3435350 w 3435350"/>
              <a:gd name="connsiteY2" fmla="*/ 5146675 h 5146675"/>
              <a:gd name="connsiteX3" fmla="*/ 0 w 3435350"/>
              <a:gd name="connsiteY3" fmla="*/ 5146675 h 5146675"/>
              <a:gd name="connsiteX4" fmla="*/ 1193800 w 3435350"/>
              <a:gd name="connsiteY4" fmla="*/ 0 h 5146675"/>
              <a:gd name="connsiteX0" fmla="*/ 1219200 w 3435350"/>
              <a:gd name="connsiteY0" fmla="*/ 0 h 5146675"/>
              <a:gd name="connsiteX1" fmla="*/ 3435350 w 3435350"/>
              <a:gd name="connsiteY1" fmla="*/ 3175 h 5146675"/>
              <a:gd name="connsiteX2" fmla="*/ 3435350 w 3435350"/>
              <a:gd name="connsiteY2" fmla="*/ 5146675 h 5146675"/>
              <a:gd name="connsiteX3" fmla="*/ 0 w 3435350"/>
              <a:gd name="connsiteY3" fmla="*/ 5146675 h 5146675"/>
              <a:gd name="connsiteX4" fmla="*/ 1219200 w 3435350"/>
              <a:gd name="connsiteY4" fmla="*/ 0 h 5146675"/>
              <a:gd name="connsiteX0" fmla="*/ 1190625 w 3435350"/>
              <a:gd name="connsiteY0" fmla="*/ 0 h 5146675"/>
              <a:gd name="connsiteX1" fmla="*/ 3435350 w 3435350"/>
              <a:gd name="connsiteY1" fmla="*/ 3175 h 5146675"/>
              <a:gd name="connsiteX2" fmla="*/ 3435350 w 3435350"/>
              <a:gd name="connsiteY2" fmla="*/ 5146675 h 5146675"/>
              <a:gd name="connsiteX3" fmla="*/ 0 w 3435350"/>
              <a:gd name="connsiteY3" fmla="*/ 5146675 h 5146675"/>
              <a:gd name="connsiteX4" fmla="*/ 1190625 w 3435350"/>
              <a:gd name="connsiteY4" fmla="*/ 0 h 5146675"/>
              <a:gd name="connsiteX0" fmla="*/ 1190625 w 3435350"/>
              <a:gd name="connsiteY0" fmla="*/ 0 h 5146675"/>
              <a:gd name="connsiteX1" fmla="*/ 3435350 w 3435350"/>
              <a:gd name="connsiteY1" fmla="*/ 3175 h 5146675"/>
              <a:gd name="connsiteX2" fmla="*/ 3435350 w 3435350"/>
              <a:gd name="connsiteY2" fmla="*/ 5146675 h 5146675"/>
              <a:gd name="connsiteX3" fmla="*/ 0 w 3435350"/>
              <a:gd name="connsiteY3" fmla="*/ 5146675 h 5146675"/>
              <a:gd name="connsiteX4" fmla="*/ 1190625 w 3435350"/>
              <a:gd name="connsiteY4" fmla="*/ 0 h 514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5350" h="5146675">
                <a:moveTo>
                  <a:pt x="1190625" y="0"/>
                </a:moveTo>
                <a:lnTo>
                  <a:pt x="3435350" y="3175"/>
                </a:lnTo>
                <a:lnTo>
                  <a:pt x="3435350" y="5146675"/>
                </a:lnTo>
                <a:lnTo>
                  <a:pt x="0" y="5146675"/>
                </a:lnTo>
                <a:lnTo>
                  <a:pt x="1190625" y="0"/>
                </a:lnTo>
                <a:close/>
              </a:path>
            </a:pathLst>
          </a:custGeom>
          <a:blipFill>
            <a:blip r:embed="rId3" cstate="hq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350"/>
          </a:p>
        </p:txBody>
      </p:sp>
      <p:sp>
        <p:nvSpPr>
          <p:cNvPr id="2" name="Title 1"/>
          <p:cNvSpPr>
            <a:spLocks noGrp="1"/>
          </p:cNvSpPr>
          <p:nvPr>
            <p:ph type="ctrTitle"/>
          </p:nvPr>
        </p:nvSpPr>
        <p:spPr>
          <a:xfrm>
            <a:off x="370800" y="1598400"/>
            <a:ext cx="5259600" cy="1101600"/>
          </a:xfrm>
        </p:spPr>
        <p:txBody>
          <a:bodyPr anchor="b"/>
          <a:lstStyle>
            <a:lvl1pPr algn="l">
              <a:defRPr sz="4400"/>
            </a:lvl1pPr>
          </a:lstStyle>
          <a:p>
            <a:r>
              <a:rPr lang="en-US"/>
              <a:t>Click to edit Master title style</a:t>
            </a:r>
            <a:endParaRPr lang="en-GB" dirty="0"/>
          </a:p>
        </p:txBody>
      </p:sp>
      <p:sp>
        <p:nvSpPr>
          <p:cNvPr id="3" name="Subtitle 2"/>
          <p:cNvSpPr>
            <a:spLocks noGrp="1"/>
          </p:cNvSpPr>
          <p:nvPr>
            <p:ph type="subTitle" idx="1"/>
          </p:nvPr>
        </p:nvSpPr>
        <p:spPr>
          <a:xfrm>
            <a:off x="370800" y="2701528"/>
            <a:ext cx="5259600" cy="1314000"/>
          </a:xfrm>
        </p:spPr>
        <p:txBody>
          <a:bodyPr/>
          <a:lstStyle>
            <a:lvl1pPr marL="0" indent="0" algn="l">
              <a:buNone/>
              <a:defRPr sz="20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dirty="0"/>
          </a:p>
        </p:txBody>
      </p:sp>
      <p:sp>
        <p:nvSpPr>
          <p:cNvPr id="9" name="Text Placeholder 8"/>
          <p:cNvSpPr>
            <a:spLocks noGrp="1"/>
          </p:cNvSpPr>
          <p:nvPr>
            <p:ph type="body" sz="quarter" idx="13"/>
          </p:nvPr>
        </p:nvSpPr>
        <p:spPr>
          <a:xfrm>
            <a:off x="385200" y="4579200"/>
            <a:ext cx="3484800" cy="453600"/>
          </a:xfrm>
        </p:spPr>
        <p:txBody>
          <a:bodyPr>
            <a:noAutofit/>
          </a:bodyPr>
          <a:lstStyle>
            <a:lvl1pPr marL="0" indent="0">
              <a:lnSpc>
                <a:spcPct val="100000"/>
              </a:lnSpc>
              <a:buNone/>
              <a:defRPr sz="2300">
                <a:solidFill>
                  <a:srgbClr val="A91F2E"/>
                </a:solidFill>
                <a:latin typeface="Rockwell" panose="02060603020205020403" pitchFamily="18" charset="77"/>
              </a:defRPr>
            </a:lvl1pPr>
          </a:lstStyle>
          <a:p>
            <a:pPr lvl="0"/>
            <a:r>
              <a:rPr lang="en-US"/>
              <a:t>Click to edit Master text styles</a:t>
            </a:r>
          </a:p>
        </p:txBody>
      </p:sp>
      <p:sp>
        <p:nvSpPr>
          <p:cNvPr id="6" name="Date Placeholder 3">
            <a:extLst>
              <a:ext uri="{FF2B5EF4-FFF2-40B4-BE49-F238E27FC236}">
                <a16:creationId xmlns:a16="http://schemas.microsoft.com/office/drawing/2014/main" id="{D94D07A3-AFD2-4908-804D-AE4A5BE2BBFC}"/>
              </a:ext>
            </a:extLst>
          </p:cNvPr>
          <p:cNvSpPr>
            <a:spLocks noGrp="1"/>
          </p:cNvSpPr>
          <p:nvPr>
            <p:ph type="dt" sz="half" idx="14"/>
          </p:nvPr>
        </p:nvSpPr>
        <p:spPr/>
        <p:txBody>
          <a:bodyPr/>
          <a:lstStyle>
            <a:lvl1pPr>
              <a:defRPr/>
            </a:lvl1pPr>
          </a:lstStyle>
          <a:p>
            <a:pPr>
              <a:defRPr/>
            </a:pPr>
            <a:fld id="{25C74FCB-B732-4328-A02D-34E6B760B98D}" type="datetime1">
              <a:rPr lang="en-GB"/>
              <a:pPr>
                <a:defRPr/>
              </a:pPr>
              <a:t>19/05/2022</a:t>
            </a:fld>
            <a:endParaRPr lang="en-GB"/>
          </a:p>
        </p:txBody>
      </p:sp>
      <p:sp>
        <p:nvSpPr>
          <p:cNvPr id="7" name="Footer Placeholder 4">
            <a:extLst>
              <a:ext uri="{FF2B5EF4-FFF2-40B4-BE49-F238E27FC236}">
                <a16:creationId xmlns:a16="http://schemas.microsoft.com/office/drawing/2014/main" id="{639A857B-2B0A-4D39-A300-0D063C106117}"/>
              </a:ext>
            </a:extLst>
          </p:cNvPr>
          <p:cNvSpPr>
            <a:spLocks noGrp="1"/>
          </p:cNvSpPr>
          <p:nvPr>
            <p:ph type="ftr" sz="quarter" idx="15"/>
          </p:nvPr>
        </p:nvSpPr>
        <p:spPr/>
        <p:txBody>
          <a:bodyPr/>
          <a:lstStyle>
            <a:lvl1pPr>
              <a:defRPr/>
            </a:lvl1pPr>
          </a:lstStyle>
          <a:p>
            <a:pPr>
              <a:defRPr/>
            </a:pPr>
            <a:endParaRPr lang="en-GB"/>
          </a:p>
        </p:txBody>
      </p:sp>
      <p:sp>
        <p:nvSpPr>
          <p:cNvPr id="8" name="Slide Number Placeholder 5">
            <a:extLst>
              <a:ext uri="{FF2B5EF4-FFF2-40B4-BE49-F238E27FC236}">
                <a16:creationId xmlns:a16="http://schemas.microsoft.com/office/drawing/2014/main" id="{5D1B8727-73BA-4E15-A47C-6969425ADE2B}"/>
              </a:ext>
            </a:extLst>
          </p:cNvPr>
          <p:cNvSpPr>
            <a:spLocks noGrp="1"/>
          </p:cNvSpPr>
          <p:nvPr>
            <p:ph type="sldNum" sz="quarter" idx="16"/>
          </p:nvPr>
        </p:nvSpPr>
        <p:spPr/>
        <p:txBody>
          <a:bodyPr/>
          <a:lstStyle>
            <a:lvl1pPr>
              <a:defRPr/>
            </a:lvl1pPr>
          </a:lstStyle>
          <a:p>
            <a:pPr>
              <a:defRPr/>
            </a:pPr>
            <a:fld id="{0E6A23BA-62B8-4E36-803D-1B219748247C}" type="slidenum">
              <a:rPr lang="en-GB"/>
              <a:pPr>
                <a:defRPr/>
              </a:pPr>
              <a:t>‹#›</a:t>
            </a:fld>
            <a:endParaRPr lang="en-GB"/>
          </a:p>
        </p:txBody>
      </p:sp>
    </p:spTree>
    <p:extLst>
      <p:ext uri="{BB962C8B-B14F-4D97-AF65-F5344CB8AC3E}">
        <p14:creationId xmlns:p14="http://schemas.microsoft.com/office/powerpoint/2010/main" val="11258825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 White (Insert Imag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70800" y="1598400"/>
            <a:ext cx="5259600" cy="1101600"/>
          </a:xfrm>
        </p:spPr>
        <p:txBody>
          <a:bodyPr anchor="b"/>
          <a:lstStyle>
            <a:lvl1pPr algn="l">
              <a:defRPr sz="4400"/>
            </a:lvl1pPr>
          </a:lstStyle>
          <a:p>
            <a:r>
              <a:rPr lang="en-US"/>
              <a:t>Click to edit Master title style</a:t>
            </a:r>
            <a:endParaRPr lang="en-GB" dirty="0"/>
          </a:p>
        </p:txBody>
      </p:sp>
      <p:sp>
        <p:nvSpPr>
          <p:cNvPr id="3" name="Subtitle 2"/>
          <p:cNvSpPr>
            <a:spLocks noGrp="1"/>
          </p:cNvSpPr>
          <p:nvPr>
            <p:ph type="subTitle" idx="1"/>
          </p:nvPr>
        </p:nvSpPr>
        <p:spPr>
          <a:xfrm>
            <a:off x="370800" y="2701528"/>
            <a:ext cx="5259600" cy="1314000"/>
          </a:xfrm>
        </p:spPr>
        <p:txBody>
          <a:bodyPr/>
          <a:lstStyle>
            <a:lvl1pPr marL="0" indent="0" algn="l">
              <a:buNone/>
              <a:defRPr sz="20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dirty="0"/>
          </a:p>
        </p:txBody>
      </p:sp>
      <p:sp>
        <p:nvSpPr>
          <p:cNvPr id="11" name="Picture Placeholder 8"/>
          <p:cNvSpPr>
            <a:spLocks noGrp="1"/>
          </p:cNvSpPr>
          <p:nvPr>
            <p:ph type="pic" sz="quarter" idx="13"/>
          </p:nvPr>
        </p:nvSpPr>
        <p:spPr>
          <a:xfrm>
            <a:off x="5682354" y="0"/>
            <a:ext cx="3461646" cy="5143858"/>
          </a:xfrm>
          <a:custGeom>
            <a:avLst/>
            <a:gdLst>
              <a:gd name="connsiteX0" fmla="*/ 0 w 3900487"/>
              <a:gd name="connsiteY0" fmla="*/ 5143500 h 5143500"/>
              <a:gd name="connsiteX1" fmla="*/ 975122 w 3900487"/>
              <a:gd name="connsiteY1" fmla="*/ 0 h 5143500"/>
              <a:gd name="connsiteX2" fmla="*/ 3900487 w 3900487"/>
              <a:gd name="connsiteY2" fmla="*/ 0 h 5143500"/>
              <a:gd name="connsiteX3" fmla="*/ 2925365 w 3900487"/>
              <a:gd name="connsiteY3" fmla="*/ 5143500 h 5143500"/>
              <a:gd name="connsiteX4" fmla="*/ 0 w 3900487"/>
              <a:gd name="connsiteY4" fmla="*/ 5143500 h 5143500"/>
              <a:gd name="connsiteX0" fmla="*/ 0 w 3900487"/>
              <a:gd name="connsiteY0" fmla="*/ 5143500 h 5149287"/>
              <a:gd name="connsiteX1" fmla="*/ 975122 w 3900487"/>
              <a:gd name="connsiteY1" fmla="*/ 0 h 5149287"/>
              <a:gd name="connsiteX2" fmla="*/ 3900487 w 3900487"/>
              <a:gd name="connsiteY2" fmla="*/ 0 h 5149287"/>
              <a:gd name="connsiteX3" fmla="*/ 3897639 w 3900487"/>
              <a:gd name="connsiteY3" fmla="*/ 5149287 h 5149287"/>
              <a:gd name="connsiteX4" fmla="*/ 0 w 3900487"/>
              <a:gd name="connsiteY4" fmla="*/ 5143500 h 5149287"/>
              <a:gd name="connsiteX0" fmla="*/ 0 w 3900487"/>
              <a:gd name="connsiteY0" fmla="*/ 5143500 h 5149287"/>
              <a:gd name="connsiteX1" fmla="*/ 1652241 w 3900487"/>
              <a:gd name="connsiteY1" fmla="*/ 11575 h 5149287"/>
              <a:gd name="connsiteX2" fmla="*/ 3900487 w 3900487"/>
              <a:gd name="connsiteY2" fmla="*/ 0 h 5149287"/>
              <a:gd name="connsiteX3" fmla="*/ 3897639 w 3900487"/>
              <a:gd name="connsiteY3" fmla="*/ 5149287 h 5149287"/>
              <a:gd name="connsiteX4" fmla="*/ 0 w 3900487"/>
              <a:gd name="connsiteY4" fmla="*/ 5143500 h 5149287"/>
              <a:gd name="connsiteX0" fmla="*/ 0 w 3425925"/>
              <a:gd name="connsiteY0" fmla="*/ 5143500 h 5149287"/>
              <a:gd name="connsiteX1" fmla="*/ 1177679 w 3425925"/>
              <a:gd name="connsiteY1" fmla="*/ 11575 h 5149287"/>
              <a:gd name="connsiteX2" fmla="*/ 3425925 w 3425925"/>
              <a:gd name="connsiteY2" fmla="*/ 0 h 5149287"/>
              <a:gd name="connsiteX3" fmla="*/ 3423077 w 3425925"/>
              <a:gd name="connsiteY3" fmla="*/ 5149287 h 5149287"/>
              <a:gd name="connsiteX4" fmla="*/ 0 w 3425925"/>
              <a:gd name="connsiteY4" fmla="*/ 5143500 h 5149287"/>
              <a:gd name="connsiteX0" fmla="*/ 0 w 3425925"/>
              <a:gd name="connsiteY0" fmla="*/ 5143500 h 5149287"/>
              <a:gd name="connsiteX1" fmla="*/ 1183466 w 3425925"/>
              <a:gd name="connsiteY1" fmla="*/ 1 h 5149287"/>
              <a:gd name="connsiteX2" fmla="*/ 3425925 w 3425925"/>
              <a:gd name="connsiteY2" fmla="*/ 0 h 5149287"/>
              <a:gd name="connsiteX3" fmla="*/ 3423077 w 3425925"/>
              <a:gd name="connsiteY3" fmla="*/ 5149287 h 5149287"/>
              <a:gd name="connsiteX4" fmla="*/ 0 w 3425925"/>
              <a:gd name="connsiteY4" fmla="*/ 5143500 h 5149287"/>
              <a:gd name="connsiteX0" fmla="*/ 0 w 3460649"/>
              <a:gd name="connsiteY0" fmla="*/ 5143500 h 5149287"/>
              <a:gd name="connsiteX1" fmla="*/ 1183466 w 3460649"/>
              <a:gd name="connsiteY1" fmla="*/ 1 h 5149287"/>
              <a:gd name="connsiteX2" fmla="*/ 3460649 w 3460649"/>
              <a:gd name="connsiteY2" fmla="*/ 0 h 5149287"/>
              <a:gd name="connsiteX3" fmla="*/ 3423077 w 3460649"/>
              <a:gd name="connsiteY3" fmla="*/ 5149287 h 5149287"/>
              <a:gd name="connsiteX4" fmla="*/ 0 w 3460649"/>
              <a:gd name="connsiteY4" fmla="*/ 5143500 h 5149287"/>
              <a:gd name="connsiteX0" fmla="*/ 0 w 3469436"/>
              <a:gd name="connsiteY0" fmla="*/ 5143500 h 5155075"/>
              <a:gd name="connsiteX1" fmla="*/ 1183466 w 3469436"/>
              <a:gd name="connsiteY1" fmla="*/ 1 h 5155075"/>
              <a:gd name="connsiteX2" fmla="*/ 3460649 w 3469436"/>
              <a:gd name="connsiteY2" fmla="*/ 0 h 5155075"/>
              <a:gd name="connsiteX3" fmla="*/ 3469376 w 3469436"/>
              <a:gd name="connsiteY3" fmla="*/ 5155075 h 5155075"/>
              <a:gd name="connsiteX4" fmla="*/ 0 w 3469436"/>
              <a:gd name="connsiteY4" fmla="*/ 5143500 h 5155075"/>
              <a:gd name="connsiteX0" fmla="*/ 0 w 3469436"/>
              <a:gd name="connsiteY0" fmla="*/ 5155434 h 5155434"/>
              <a:gd name="connsiteX1" fmla="*/ 1183466 w 3469436"/>
              <a:gd name="connsiteY1" fmla="*/ 1 h 5155434"/>
              <a:gd name="connsiteX2" fmla="*/ 3460649 w 3469436"/>
              <a:gd name="connsiteY2" fmla="*/ 0 h 5155434"/>
              <a:gd name="connsiteX3" fmla="*/ 3469376 w 3469436"/>
              <a:gd name="connsiteY3" fmla="*/ 5155075 h 5155434"/>
              <a:gd name="connsiteX4" fmla="*/ 0 w 3469436"/>
              <a:gd name="connsiteY4" fmla="*/ 5155434 h 5155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9436" h="5155434">
                <a:moveTo>
                  <a:pt x="0" y="5155434"/>
                </a:moveTo>
                <a:lnTo>
                  <a:pt x="1183466" y="1"/>
                </a:lnTo>
                <a:lnTo>
                  <a:pt x="3460649" y="0"/>
                </a:lnTo>
                <a:cubicBezTo>
                  <a:pt x="3459700" y="1716429"/>
                  <a:pt x="3470325" y="3438646"/>
                  <a:pt x="3469376" y="5155075"/>
                </a:cubicBezTo>
                <a:lnTo>
                  <a:pt x="0" y="5155434"/>
                </a:lnTo>
                <a:close/>
              </a:path>
            </a:pathLst>
          </a:custGeom>
          <a:noFill/>
        </p:spPr>
        <p:txBody>
          <a:bodyPr rtlCol="0">
            <a:normAutofit/>
          </a:bodyPr>
          <a:lstStyle/>
          <a:p>
            <a:pPr lvl="0"/>
            <a:r>
              <a:rPr lang="en-US" noProof="0"/>
              <a:t>Click icon to add picture</a:t>
            </a:r>
            <a:endParaRPr lang="en-US" noProof="0" dirty="0"/>
          </a:p>
        </p:txBody>
      </p:sp>
      <p:sp>
        <p:nvSpPr>
          <p:cNvPr id="10" name="Text Placeholder 8"/>
          <p:cNvSpPr>
            <a:spLocks noGrp="1"/>
          </p:cNvSpPr>
          <p:nvPr>
            <p:ph type="body" sz="quarter" idx="14"/>
          </p:nvPr>
        </p:nvSpPr>
        <p:spPr>
          <a:xfrm>
            <a:off x="385200" y="4579200"/>
            <a:ext cx="3484800" cy="453600"/>
          </a:xfrm>
        </p:spPr>
        <p:txBody>
          <a:bodyPr>
            <a:noAutofit/>
          </a:bodyPr>
          <a:lstStyle>
            <a:lvl1pPr marL="0" indent="0">
              <a:lnSpc>
                <a:spcPct val="100000"/>
              </a:lnSpc>
              <a:buNone/>
              <a:defRPr sz="2300">
                <a:solidFill>
                  <a:srgbClr val="A91F2E"/>
                </a:solidFill>
                <a:latin typeface="Rockwell" panose="02060603020205020403" pitchFamily="18" charset="77"/>
              </a:defRPr>
            </a:lvl1pPr>
          </a:lstStyle>
          <a:p>
            <a:pPr lvl="0"/>
            <a:r>
              <a:rPr lang="en-US"/>
              <a:t>Click to edit Master text styles</a:t>
            </a:r>
          </a:p>
        </p:txBody>
      </p:sp>
      <p:sp>
        <p:nvSpPr>
          <p:cNvPr id="6" name="Date Placeholder 3">
            <a:extLst>
              <a:ext uri="{FF2B5EF4-FFF2-40B4-BE49-F238E27FC236}">
                <a16:creationId xmlns:a16="http://schemas.microsoft.com/office/drawing/2014/main" id="{46C00612-F770-4CCA-A6EE-357E8D98AADA}"/>
              </a:ext>
            </a:extLst>
          </p:cNvPr>
          <p:cNvSpPr>
            <a:spLocks noGrp="1"/>
          </p:cNvSpPr>
          <p:nvPr>
            <p:ph type="dt" sz="half" idx="15"/>
          </p:nvPr>
        </p:nvSpPr>
        <p:spPr/>
        <p:txBody>
          <a:bodyPr/>
          <a:lstStyle>
            <a:lvl1pPr>
              <a:defRPr/>
            </a:lvl1pPr>
          </a:lstStyle>
          <a:p>
            <a:pPr>
              <a:defRPr/>
            </a:pPr>
            <a:fld id="{F4581E06-E609-47C6-9616-3F45A3677F14}" type="datetime1">
              <a:rPr lang="en-GB"/>
              <a:pPr>
                <a:defRPr/>
              </a:pPr>
              <a:t>19/05/2022</a:t>
            </a:fld>
            <a:endParaRPr lang="en-GB"/>
          </a:p>
        </p:txBody>
      </p:sp>
      <p:sp>
        <p:nvSpPr>
          <p:cNvPr id="7" name="Footer Placeholder 4">
            <a:extLst>
              <a:ext uri="{FF2B5EF4-FFF2-40B4-BE49-F238E27FC236}">
                <a16:creationId xmlns:a16="http://schemas.microsoft.com/office/drawing/2014/main" id="{4D56317C-0FEF-4473-8E4F-FDD9E0462BDE}"/>
              </a:ext>
            </a:extLst>
          </p:cNvPr>
          <p:cNvSpPr>
            <a:spLocks noGrp="1"/>
          </p:cNvSpPr>
          <p:nvPr>
            <p:ph type="ftr" sz="quarter" idx="16"/>
          </p:nvPr>
        </p:nvSpPr>
        <p:spPr/>
        <p:txBody>
          <a:bodyPr/>
          <a:lstStyle>
            <a:lvl1pPr>
              <a:defRPr/>
            </a:lvl1pPr>
          </a:lstStyle>
          <a:p>
            <a:pPr>
              <a:defRPr/>
            </a:pPr>
            <a:endParaRPr lang="en-GB"/>
          </a:p>
        </p:txBody>
      </p:sp>
      <p:sp>
        <p:nvSpPr>
          <p:cNvPr id="8" name="Slide Number Placeholder 5">
            <a:extLst>
              <a:ext uri="{FF2B5EF4-FFF2-40B4-BE49-F238E27FC236}">
                <a16:creationId xmlns:a16="http://schemas.microsoft.com/office/drawing/2014/main" id="{D5474C42-F6D5-4EA5-ADF1-8BE3E7C68D2B}"/>
              </a:ext>
            </a:extLst>
          </p:cNvPr>
          <p:cNvSpPr>
            <a:spLocks noGrp="1"/>
          </p:cNvSpPr>
          <p:nvPr>
            <p:ph type="sldNum" sz="quarter" idx="17"/>
          </p:nvPr>
        </p:nvSpPr>
        <p:spPr/>
        <p:txBody>
          <a:bodyPr/>
          <a:lstStyle>
            <a:lvl1pPr>
              <a:defRPr/>
            </a:lvl1pPr>
          </a:lstStyle>
          <a:p>
            <a:pPr>
              <a:defRPr/>
            </a:pPr>
            <a:fld id="{47ECAF8C-942E-4CEA-8EE9-D80E9141FA39}" type="slidenum">
              <a:rPr lang="en-GB"/>
              <a:pPr>
                <a:defRPr/>
              </a:pPr>
              <a:t>‹#›</a:t>
            </a:fld>
            <a:endParaRPr lang="en-GB"/>
          </a:p>
        </p:txBody>
      </p:sp>
    </p:spTree>
    <p:extLst>
      <p:ext uri="{BB962C8B-B14F-4D97-AF65-F5344CB8AC3E}">
        <p14:creationId xmlns:p14="http://schemas.microsoft.com/office/powerpoint/2010/main" val="24821874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 Colour and Imag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525972FB-829C-4182-BA00-06E68D64E838}"/>
              </a:ext>
            </a:extLst>
          </p:cNvPr>
          <p:cNvSpPr/>
          <p:nvPr/>
        </p:nvSpPr>
        <p:spPr>
          <a:xfrm>
            <a:off x="5708650" y="-3175"/>
            <a:ext cx="3435350" cy="5146675"/>
          </a:xfrm>
          <a:custGeom>
            <a:avLst/>
            <a:gdLst>
              <a:gd name="connsiteX0" fmla="*/ 0 w 3435350"/>
              <a:gd name="connsiteY0" fmla="*/ 0 h 5143500"/>
              <a:gd name="connsiteX1" fmla="*/ 3435350 w 3435350"/>
              <a:gd name="connsiteY1" fmla="*/ 0 h 5143500"/>
              <a:gd name="connsiteX2" fmla="*/ 3435350 w 3435350"/>
              <a:gd name="connsiteY2" fmla="*/ 5143500 h 5143500"/>
              <a:gd name="connsiteX3" fmla="*/ 0 w 3435350"/>
              <a:gd name="connsiteY3" fmla="*/ 5143500 h 5143500"/>
              <a:gd name="connsiteX4" fmla="*/ 0 w 3435350"/>
              <a:gd name="connsiteY4" fmla="*/ 0 h 5143500"/>
              <a:gd name="connsiteX0" fmla="*/ 1476375 w 3435350"/>
              <a:gd name="connsiteY0" fmla="*/ 0 h 5248275"/>
              <a:gd name="connsiteX1" fmla="*/ 3435350 w 3435350"/>
              <a:gd name="connsiteY1" fmla="*/ 104775 h 5248275"/>
              <a:gd name="connsiteX2" fmla="*/ 3435350 w 3435350"/>
              <a:gd name="connsiteY2" fmla="*/ 5248275 h 5248275"/>
              <a:gd name="connsiteX3" fmla="*/ 0 w 3435350"/>
              <a:gd name="connsiteY3" fmla="*/ 5248275 h 5248275"/>
              <a:gd name="connsiteX4" fmla="*/ 1476375 w 3435350"/>
              <a:gd name="connsiteY4" fmla="*/ 0 h 5248275"/>
              <a:gd name="connsiteX0" fmla="*/ 1190625 w 3435350"/>
              <a:gd name="connsiteY0" fmla="*/ 0 h 5162550"/>
              <a:gd name="connsiteX1" fmla="*/ 3435350 w 3435350"/>
              <a:gd name="connsiteY1" fmla="*/ 19050 h 5162550"/>
              <a:gd name="connsiteX2" fmla="*/ 3435350 w 3435350"/>
              <a:gd name="connsiteY2" fmla="*/ 5162550 h 5162550"/>
              <a:gd name="connsiteX3" fmla="*/ 0 w 3435350"/>
              <a:gd name="connsiteY3" fmla="*/ 5162550 h 5162550"/>
              <a:gd name="connsiteX4" fmla="*/ 1190625 w 3435350"/>
              <a:gd name="connsiteY4" fmla="*/ 0 h 5162550"/>
              <a:gd name="connsiteX0" fmla="*/ 1193800 w 3435350"/>
              <a:gd name="connsiteY0" fmla="*/ 0 h 5146675"/>
              <a:gd name="connsiteX1" fmla="*/ 3435350 w 3435350"/>
              <a:gd name="connsiteY1" fmla="*/ 3175 h 5146675"/>
              <a:gd name="connsiteX2" fmla="*/ 3435350 w 3435350"/>
              <a:gd name="connsiteY2" fmla="*/ 5146675 h 5146675"/>
              <a:gd name="connsiteX3" fmla="*/ 0 w 3435350"/>
              <a:gd name="connsiteY3" fmla="*/ 5146675 h 5146675"/>
              <a:gd name="connsiteX4" fmla="*/ 1193800 w 3435350"/>
              <a:gd name="connsiteY4" fmla="*/ 0 h 5146675"/>
              <a:gd name="connsiteX0" fmla="*/ 1219200 w 3435350"/>
              <a:gd name="connsiteY0" fmla="*/ 0 h 5146675"/>
              <a:gd name="connsiteX1" fmla="*/ 3435350 w 3435350"/>
              <a:gd name="connsiteY1" fmla="*/ 3175 h 5146675"/>
              <a:gd name="connsiteX2" fmla="*/ 3435350 w 3435350"/>
              <a:gd name="connsiteY2" fmla="*/ 5146675 h 5146675"/>
              <a:gd name="connsiteX3" fmla="*/ 0 w 3435350"/>
              <a:gd name="connsiteY3" fmla="*/ 5146675 h 5146675"/>
              <a:gd name="connsiteX4" fmla="*/ 1219200 w 3435350"/>
              <a:gd name="connsiteY4" fmla="*/ 0 h 5146675"/>
              <a:gd name="connsiteX0" fmla="*/ 1190625 w 3435350"/>
              <a:gd name="connsiteY0" fmla="*/ 0 h 5146675"/>
              <a:gd name="connsiteX1" fmla="*/ 3435350 w 3435350"/>
              <a:gd name="connsiteY1" fmla="*/ 3175 h 5146675"/>
              <a:gd name="connsiteX2" fmla="*/ 3435350 w 3435350"/>
              <a:gd name="connsiteY2" fmla="*/ 5146675 h 5146675"/>
              <a:gd name="connsiteX3" fmla="*/ 0 w 3435350"/>
              <a:gd name="connsiteY3" fmla="*/ 5146675 h 5146675"/>
              <a:gd name="connsiteX4" fmla="*/ 1190625 w 3435350"/>
              <a:gd name="connsiteY4" fmla="*/ 0 h 5146675"/>
              <a:gd name="connsiteX0" fmla="*/ 1190625 w 3435350"/>
              <a:gd name="connsiteY0" fmla="*/ 0 h 5146675"/>
              <a:gd name="connsiteX1" fmla="*/ 3435350 w 3435350"/>
              <a:gd name="connsiteY1" fmla="*/ 3175 h 5146675"/>
              <a:gd name="connsiteX2" fmla="*/ 3435350 w 3435350"/>
              <a:gd name="connsiteY2" fmla="*/ 5146675 h 5146675"/>
              <a:gd name="connsiteX3" fmla="*/ 0 w 3435350"/>
              <a:gd name="connsiteY3" fmla="*/ 5146675 h 5146675"/>
              <a:gd name="connsiteX4" fmla="*/ 1190625 w 3435350"/>
              <a:gd name="connsiteY4" fmla="*/ 0 h 514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5350" h="5146675">
                <a:moveTo>
                  <a:pt x="1190625" y="0"/>
                </a:moveTo>
                <a:lnTo>
                  <a:pt x="3435350" y="3175"/>
                </a:lnTo>
                <a:lnTo>
                  <a:pt x="3435350" y="5146675"/>
                </a:lnTo>
                <a:lnTo>
                  <a:pt x="0" y="5146675"/>
                </a:lnTo>
                <a:lnTo>
                  <a:pt x="1190625" y="0"/>
                </a:lnTo>
                <a:close/>
              </a:path>
            </a:pathLst>
          </a:custGeom>
          <a:blipFill>
            <a:blip r:embed="rId3" cstate="hq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350"/>
          </a:p>
        </p:txBody>
      </p:sp>
      <p:sp>
        <p:nvSpPr>
          <p:cNvPr id="2" name="Title 1"/>
          <p:cNvSpPr>
            <a:spLocks noGrp="1"/>
          </p:cNvSpPr>
          <p:nvPr>
            <p:ph type="ctrTitle"/>
          </p:nvPr>
        </p:nvSpPr>
        <p:spPr>
          <a:xfrm>
            <a:off x="370800" y="1598400"/>
            <a:ext cx="5259600" cy="1101600"/>
          </a:xfrm>
        </p:spPr>
        <p:txBody>
          <a:bodyPr anchor="b"/>
          <a:lstStyle>
            <a:lvl1pPr algn="l">
              <a:defRPr sz="4400">
                <a:solidFill>
                  <a:schemeClr val="bg1"/>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370800" y="2701528"/>
            <a:ext cx="5259600" cy="1314000"/>
          </a:xfrm>
        </p:spPr>
        <p:txBody>
          <a:bodyPr/>
          <a:lstStyle>
            <a:lvl1pPr marL="0" indent="0" algn="l">
              <a:buNone/>
              <a:defRPr sz="20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endParaRPr lang="en-GB" dirty="0"/>
          </a:p>
        </p:txBody>
      </p:sp>
      <p:sp>
        <p:nvSpPr>
          <p:cNvPr id="9" name="Text Placeholder 8"/>
          <p:cNvSpPr>
            <a:spLocks noGrp="1"/>
          </p:cNvSpPr>
          <p:nvPr>
            <p:ph type="body" sz="quarter" idx="13"/>
          </p:nvPr>
        </p:nvSpPr>
        <p:spPr>
          <a:xfrm>
            <a:off x="385200" y="4579200"/>
            <a:ext cx="3484800" cy="453600"/>
          </a:xfrm>
        </p:spPr>
        <p:txBody>
          <a:bodyPr>
            <a:noAutofit/>
          </a:bodyPr>
          <a:lstStyle>
            <a:lvl1pPr marL="0" indent="0">
              <a:lnSpc>
                <a:spcPct val="100000"/>
              </a:lnSpc>
              <a:buNone/>
              <a:defRPr sz="2300">
                <a:solidFill>
                  <a:schemeClr val="bg1"/>
                </a:solidFill>
                <a:latin typeface="Rockwell" panose="02060603020205020403" pitchFamily="18" charset="77"/>
              </a:defRPr>
            </a:lvl1pPr>
          </a:lstStyle>
          <a:p>
            <a:pPr lvl="0"/>
            <a:r>
              <a:rPr lang="en-US"/>
              <a:t>Click to edit Master text styles</a:t>
            </a:r>
          </a:p>
        </p:txBody>
      </p:sp>
      <p:sp>
        <p:nvSpPr>
          <p:cNvPr id="6" name="Date Placeholder 3">
            <a:extLst>
              <a:ext uri="{FF2B5EF4-FFF2-40B4-BE49-F238E27FC236}">
                <a16:creationId xmlns:a16="http://schemas.microsoft.com/office/drawing/2014/main" id="{9A8EE281-66E8-42C9-9793-F95269D10C85}"/>
              </a:ext>
            </a:extLst>
          </p:cNvPr>
          <p:cNvSpPr>
            <a:spLocks noGrp="1"/>
          </p:cNvSpPr>
          <p:nvPr>
            <p:ph type="dt" sz="half" idx="14"/>
          </p:nvPr>
        </p:nvSpPr>
        <p:spPr/>
        <p:txBody>
          <a:bodyPr/>
          <a:lstStyle>
            <a:lvl1pPr>
              <a:defRPr>
                <a:solidFill>
                  <a:schemeClr val="bg1"/>
                </a:solidFill>
              </a:defRPr>
            </a:lvl1pPr>
          </a:lstStyle>
          <a:p>
            <a:pPr>
              <a:defRPr/>
            </a:pPr>
            <a:fld id="{3D4C8E05-F8B2-479C-8FB2-87AB3026665C}" type="datetime1">
              <a:rPr lang="en-GB"/>
              <a:pPr>
                <a:defRPr/>
              </a:pPr>
              <a:t>19/05/2022</a:t>
            </a:fld>
            <a:endParaRPr lang="en-GB" dirty="0"/>
          </a:p>
        </p:txBody>
      </p:sp>
      <p:sp>
        <p:nvSpPr>
          <p:cNvPr id="7" name="Footer Placeholder 4">
            <a:extLst>
              <a:ext uri="{FF2B5EF4-FFF2-40B4-BE49-F238E27FC236}">
                <a16:creationId xmlns:a16="http://schemas.microsoft.com/office/drawing/2014/main" id="{DF9DB729-753C-4E53-8642-917BDE17273D}"/>
              </a:ext>
            </a:extLst>
          </p:cNvPr>
          <p:cNvSpPr>
            <a:spLocks noGrp="1"/>
          </p:cNvSpPr>
          <p:nvPr>
            <p:ph type="ftr" sz="quarter" idx="15"/>
          </p:nvPr>
        </p:nvSpPr>
        <p:spPr/>
        <p:txBody>
          <a:bodyPr/>
          <a:lstStyle>
            <a:lvl1pPr>
              <a:defRPr/>
            </a:lvl1pPr>
          </a:lstStyle>
          <a:p>
            <a:pPr>
              <a:defRPr/>
            </a:pPr>
            <a:endParaRPr lang="en-GB"/>
          </a:p>
        </p:txBody>
      </p:sp>
      <p:sp>
        <p:nvSpPr>
          <p:cNvPr id="8" name="Slide Number Placeholder 5">
            <a:extLst>
              <a:ext uri="{FF2B5EF4-FFF2-40B4-BE49-F238E27FC236}">
                <a16:creationId xmlns:a16="http://schemas.microsoft.com/office/drawing/2014/main" id="{87E8F598-FF85-498E-AD86-98F05025C118}"/>
              </a:ext>
            </a:extLst>
          </p:cNvPr>
          <p:cNvSpPr>
            <a:spLocks noGrp="1"/>
          </p:cNvSpPr>
          <p:nvPr>
            <p:ph type="sldNum" sz="quarter" idx="16"/>
          </p:nvPr>
        </p:nvSpPr>
        <p:spPr/>
        <p:txBody>
          <a:bodyPr/>
          <a:lstStyle>
            <a:lvl1pPr>
              <a:defRPr>
                <a:solidFill>
                  <a:schemeClr val="bg1"/>
                </a:solidFill>
              </a:defRPr>
            </a:lvl1pPr>
          </a:lstStyle>
          <a:p>
            <a:pPr>
              <a:defRPr/>
            </a:pPr>
            <a:fld id="{7474B07F-A667-415F-AF1A-121563306215}" type="slidenum">
              <a:rPr lang="en-GB"/>
              <a:pPr>
                <a:defRPr/>
              </a:pPr>
              <a:t>‹#›</a:t>
            </a:fld>
            <a:endParaRPr lang="en-GB"/>
          </a:p>
        </p:txBody>
      </p:sp>
    </p:spTree>
    <p:extLst>
      <p:ext uri="{BB962C8B-B14F-4D97-AF65-F5344CB8AC3E}">
        <p14:creationId xmlns:p14="http://schemas.microsoft.com/office/powerpoint/2010/main" val="4566013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 Colour (Insert Imag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70800" y="1598400"/>
            <a:ext cx="5259600" cy="1101600"/>
          </a:xfrm>
        </p:spPr>
        <p:txBody>
          <a:bodyPr anchor="b"/>
          <a:lstStyle>
            <a:lvl1pPr algn="l">
              <a:defRPr sz="4400">
                <a:solidFill>
                  <a:schemeClr val="bg1"/>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370800" y="2701528"/>
            <a:ext cx="5259600" cy="1314000"/>
          </a:xfrm>
        </p:spPr>
        <p:txBody>
          <a:bodyPr/>
          <a:lstStyle>
            <a:lvl1pPr marL="0" indent="0" algn="l">
              <a:buNone/>
              <a:defRPr sz="20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endParaRPr lang="en-GB" dirty="0"/>
          </a:p>
        </p:txBody>
      </p:sp>
      <p:sp>
        <p:nvSpPr>
          <p:cNvPr id="7" name="Picture Placeholder 8"/>
          <p:cNvSpPr>
            <a:spLocks noGrp="1"/>
          </p:cNvSpPr>
          <p:nvPr>
            <p:ph type="pic" sz="quarter" idx="13"/>
          </p:nvPr>
        </p:nvSpPr>
        <p:spPr>
          <a:xfrm>
            <a:off x="5682354" y="0"/>
            <a:ext cx="3461646" cy="5143858"/>
          </a:xfrm>
          <a:custGeom>
            <a:avLst/>
            <a:gdLst>
              <a:gd name="connsiteX0" fmla="*/ 0 w 3900487"/>
              <a:gd name="connsiteY0" fmla="*/ 5143500 h 5143500"/>
              <a:gd name="connsiteX1" fmla="*/ 975122 w 3900487"/>
              <a:gd name="connsiteY1" fmla="*/ 0 h 5143500"/>
              <a:gd name="connsiteX2" fmla="*/ 3900487 w 3900487"/>
              <a:gd name="connsiteY2" fmla="*/ 0 h 5143500"/>
              <a:gd name="connsiteX3" fmla="*/ 2925365 w 3900487"/>
              <a:gd name="connsiteY3" fmla="*/ 5143500 h 5143500"/>
              <a:gd name="connsiteX4" fmla="*/ 0 w 3900487"/>
              <a:gd name="connsiteY4" fmla="*/ 5143500 h 5143500"/>
              <a:gd name="connsiteX0" fmla="*/ 0 w 3900487"/>
              <a:gd name="connsiteY0" fmla="*/ 5143500 h 5149287"/>
              <a:gd name="connsiteX1" fmla="*/ 975122 w 3900487"/>
              <a:gd name="connsiteY1" fmla="*/ 0 h 5149287"/>
              <a:gd name="connsiteX2" fmla="*/ 3900487 w 3900487"/>
              <a:gd name="connsiteY2" fmla="*/ 0 h 5149287"/>
              <a:gd name="connsiteX3" fmla="*/ 3897639 w 3900487"/>
              <a:gd name="connsiteY3" fmla="*/ 5149287 h 5149287"/>
              <a:gd name="connsiteX4" fmla="*/ 0 w 3900487"/>
              <a:gd name="connsiteY4" fmla="*/ 5143500 h 5149287"/>
              <a:gd name="connsiteX0" fmla="*/ 0 w 3900487"/>
              <a:gd name="connsiteY0" fmla="*/ 5143500 h 5149287"/>
              <a:gd name="connsiteX1" fmla="*/ 1652241 w 3900487"/>
              <a:gd name="connsiteY1" fmla="*/ 11575 h 5149287"/>
              <a:gd name="connsiteX2" fmla="*/ 3900487 w 3900487"/>
              <a:gd name="connsiteY2" fmla="*/ 0 h 5149287"/>
              <a:gd name="connsiteX3" fmla="*/ 3897639 w 3900487"/>
              <a:gd name="connsiteY3" fmla="*/ 5149287 h 5149287"/>
              <a:gd name="connsiteX4" fmla="*/ 0 w 3900487"/>
              <a:gd name="connsiteY4" fmla="*/ 5143500 h 5149287"/>
              <a:gd name="connsiteX0" fmla="*/ 0 w 3425925"/>
              <a:gd name="connsiteY0" fmla="*/ 5143500 h 5149287"/>
              <a:gd name="connsiteX1" fmla="*/ 1177679 w 3425925"/>
              <a:gd name="connsiteY1" fmla="*/ 11575 h 5149287"/>
              <a:gd name="connsiteX2" fmla="*/ 3425925 w 3425925"/>
              <a:gd name="connsiteY2" fmla="*/ 0 h 5149287"/>
              <a:gd name="connsiteX3" fmla="*/ 3423077 w 3425925"/>
              <a:gd name="connsiteY3" fmla="*/ 5149287 h 5149287"/>
              <a:gd name="connsiteX4" fmla="*/ 0 w 3425925"/>
              <a:gd name="connsiteY4" fmla="*/ 5143500 h 5149287"/>
              <a:gd name="connsiteX0" fmla="*/ 0 w 3425925"/>
              <a:gd name="connsiteY0" fmla="*/ 5143500 h 5149287"/>
              <a:gd name="connsiteX1" fmla="*/ 1183466 w 3425925"/>
              <a:gd name="connsiteY1" fmla="*/ 1 h 5149287"/>
              <a:gd name="connsiteX2" fmla="*/ 3425925 w 3425925"/>
              <a:gd name="connsiteY2" fmla="*/ 0 h 5149287"/>
              <a:gd name="connsiteX3" fmla="*/ 3423077 w 3425925"/>
              <a:gd name="connsiteY3" fmla="*/ 5149287 h 5149287"/>
              <a:gd name="connsiteX4" fmla="*/ 0 w 3425925"/>
              <a:gd name="connsiteY4" fmla="*/ 5143500 h 5149287"/>
              <a:gd name="connsiteX0" fmla="*/ 0 w 3460649"/>
              <a:gd name="connsiteY0" fmla="*/ 5143500 h 5149287"/>
              <a:gd name="connsiteX1" fmla="*/ 1183466 w 3460649"/>
              <a:gd name="connsiteY1" fmla="*/ 1 h 5149287"/>
              <a:gd name="connsiteX2" fmla="*/ 3460649 w 3460649"/>
              <a:gd name="connsiteY2" fmla="*/ 0 h 5149287"/>
              <a:gd name="connsiteX3" fmla="*/ 3423077 w 3460649"/>
              <a:gd name="connsiteY3" fmla="*/ 5149287 h 5149287"/>
              <a:gd name="connsiteX4" fmla="*/ 0 w 3460649"/>
              <a:gd name="connsiteY4" fmla="*/ 5143500 h 5149287"/>
              <a:gd name="connsiteX0" fmla="*/ 0 w 3469436"/>
              <a:gd name="connsiteY0" fmla="*/ 5143500 h 5155075"/>
              <a:gd name="connsiteX1" fmla="*/ 1183466 w 3469436"/>
              <a:gd name="connsiteY1" fmla="*/ 1 h 5155075"/>
              <a:gd name="connsiteX2" fmla="*/ 3460649 w 3469436"/>
              <a:gd name="connsiteY2" fmla="*/ 0 h 5155075"/>
              <a:gd name="connsiteX3" fmla="*/ 3469376 w 3469436"/>
              <a:gd name="connsiteY3" fmla="*/ 5155075 h 5155075"/>
              <a:gd name="connsiteX4" fmla="*/ 0 w 3469436"/>
              <a:gd name="connsiteY4" fmla="*/ 5143500 h 5155075"/>
              <a:gd name="connsiteX0" fmla="*/ 0 w 3469436"/>
              <a:gd name="connsiteY0" fmla="*/ 5155434 h 5155434"/>
              <a:gd name="connsiteX1" fmla="*/ 1183466 w 3469436"/>
              <a:gd name="connsiteY1" fmla="*/ 1 h 5155434"/>
              <a:gd name="connsiteX2" fmla="*/ 3460649 w 3469436"/>
              <a:gd name="connsiteY2" fmla="*/ 0 h 5155434"/>
              <a:gd name="connsiteX3" fmla="*/ 3469376 w 3469436"/>
              <a:gd name="connsiteY3" fmla="*/ 5155075 h 5155434"/>
              <a:gd name="connsiteX4" fmla="*/ 0 w 3469436"/>
              <a:gd name="connsiteY4" fmla="*/ 5155434 h 5155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9436" h="5155434">
                <a:moveTo>
                  <a:pt x="0" y="5155434"/>
                </a:moveTo>
                <a:lnTo>
                  <a:pt x="1183466" y="1"/>
                </a:lnTo>
                <a:lnTo>
                  <a:pt x="3460649" y="0"/>
                </a:lnTo>
                <a:cubicBezTo>
                  <a:pt x="3459700" y="1716429"/>
                  <a:pt x="3470325" y="3438646"/>
                  <a:pt x="3469376" y="5155075"/>
                </a:cubicBezTo>
                <a:lnTo>
                  <a:pt x="0" y="5155434"/>
                </a:lnTo>
                <a:close/>
              </a:path>
            </a:pathLst>
          </a:custGeom>
          <a:noFill/>
        </p:spPr>
        <p:txBody>
          <a:bodyPr rtlCol="0">
            <a:normAutofit/>
          </a:bodyPr>
          <a:lstStyle/>
          <a:p>
            <a:pPr lvl="0"/>
            <a:r>
              <a:rPr lang="en-US" noProof="0"/>
              <a:t>Click icon to add picture</a:t>
            </a:r>
            <a:endParaRPr lang="en-US" noProof="0" dirty="0"/>
          </a:p>
        </p:txBody>
      </p:sp>
      <p:sp>
        <p:nvSpPr>
          <p:cNvPr id="9" name="Text Placeholder 8"/>
          <p:cNvSpPr>
            <a:spLocks noGrp="1"/>
          </p:cNvSpPr>
          <p:nvPr>
            <p:ph type="body" sz="quarter" idx="14"/>
          </p:nvPr>
        </p:nvSpPr>
        <p:spPr>
          <a:xfrm>
            <a:off x="385200" y="4579200"/>
            <a:ext cx="3484800" cy="453600"/>
          </a:xfrm>
        </p:spPr>
        <p:txBody>
          <a:bodyPr>
            <a:noAutofit/>
          </a:bodyPr>
          <a:lstStyle>
            <a:lvl1pPr marL="0" indent="0">
              <a:lnSpc>
                <a:spcPct val="100000"/>
              </a:lnSpc>
              <a:buNone/>
              <a:defRPr sz="2300">
                <a:solidFill>
                  <a:schemeClr val="bg1"/>
                </a:solidFill>
                <a:latin typeface="Rockwell" panose="02060603020205020403" pitchFamily="18" charset="77"/>
              </a:defRPr>
            </a:lvl1pPr>
          </a:lstStyle>
          <a:p>
            <a:pPr lvl="0"/>
            <a:r>
              <a:rPr lang="en-US"/>
              <a:t>Click to edit Master text styles</a:t>
            </a:r>
          </a:p>
        </p:txBody>
      </p:sp>
      <p:sp>
        <p:nvSpPr>
          <p:cNvPr id="6" name="Date Placeholder 3">
            <a:extLst>
              <a:ext uri="{FF2B5EF4-FFF2-40B4-BE49-F238E27FC236}">
                <a16:creationId xmlns:a16="http://schemas.microsoft.com/office/drawing/2014/main" id="{E7D08F95-C265-423D-94B9-7B236B1097D4}"/>
              </a:ext>
            </a:extLst>
          </p:cNvPr>
          <p:cNvSpPr>
            <a:spLocks noGrp="1"/>
          </p:cNvSpPr>
          <p:nvPr>
            <p:ph type="dt" sz="half" idx="15"/>
          </p:nvPr>
        </p:nvSpPr>
        <p:spPr/>
        <p:txBody>
          <a:bodyPr/>
          <a:lstStyle>
            <a:lvl1pPr>
              <a:defRPr>
                <a:solidFill>
                  <a:schemeClr val="bg1"/>
                </a:solidFill>
              </a:defRPr>
            </a:lvl1pPr>
          </a:lstStyle>
          <a:p>
            <a:pPr>
              <a:defRPr/>
            </a:pPr>
            <a:fld id="{0764D2C8-14DD-447C-A3C3-C37C073E8A4D}" type="datetime1">
              <a:rPr lang="en-GB"/>
              <a:pPr>
                <a:defRPr/>
              </a:pPr>
              <a:t>19/05/2022</a:t>
            </a:fld>
            <a:endParaRPr lang="en-GB" dirty="0"/>
          </a:p>
        </p:txBody>
      </p:sp>
      <p:sp>
        <p:nvSpPr>
          <p:cNvPr id="8" name="Footer Placeholder 4">
            <a:extLst>
              <a:ext uri="{FF2B5EF4-FFF2-40B4-BE49-F238E27FC236}">
                <a16:creationId xmlns:a16="http://schemas.microsoft.com/office/drawing/2014/main" id="{A74EECF1-1192-43A0-AB55-C4D6B1F58E3D}"/>
              </a:ext>
            </a:extLst>
          </p:cNvPr>
          <p:cNvSpPr>
            <a:spLocks noGrp="1"/>
          </p:cNvSpPr>
          <p:nvPr>
            <p:ph type="ftr" sz="quarter" idx="16"/>
          </p:nvPr>
        </p:nvSpPr>
        <p:spPr/>
        <p:txBody>
          <a:bodyPr/>
          <a:lstStyle>
            <a:lvl1pPr>
              <a:defRPr/>
            </a:lvl1pPr>
          </a:lstStyle>
          <a:p>
            <a:pPr>
              <a:defRPr/>
            </a:pPr>
            <a:endParaRPr lang="en-GB"/>
          </a:p>
        </p:txBody>
      </p:sp>
      <p:sp>
        <p:nvSpPr>
          <p:cNvPr id="10" name="Slide Number Placeholder 5">
            <a:extLst>
              <a:ext uri="{FF2B5EF4-FFF2-40B4-BE49-F238E27FC236}">
                <a16:creationId xmlns:a16="http://schemas.microsoft.com/office/drawing/2014/main" id="{DA329E99-C23A-4377-BFDC-4FB7B0F36E5C}"/>
              </a:ext>
            </a:extLst>
          </p:cNvPr>
          <p:cNvSpPr>
            <a:spLocks noGrp="1"/>
          </p:cNvSpPr>
          <p:nvPr>
            <p:ph type="sldNum" sz="quarter" idx="17"/>
          </p:nvPr>
        </p:nvSpPr>
        <p:spPr/>
        <p:txBody>
          <a:bodyPr/>
          <a:lstStyle>
            <a:lvl1pPr>
              <a:defRPr>
                <a:solidFill>
                  <a:schemeClr val="bg1"/>
                </a:solidFill>
              </a:defRPr>
            </a:lvl1pPr>
          </a:lstStyle>
          <a:p>
            <a:pPr>
              <a:defRPr/>
            </a:pPr>
            <a:fld id="{FD189C3E-3FFB-4CEE-8789-0C829CC5625D}" type="slidenum">
              <a:rPr lang="en-GB"/>
              <a:pPr>
                <a:defRPr/>
              </a:pPr>
              <a:t>‹#›</a:t>
            </a:fld>
            <a:endParaRPr lang="en-GB" dirty="0"/>
          </a:p>
        </p:txBody>
      </p:sp>
    </p:spTree>
    <p:extLst>
      <p:ext uri="{BB962C8B-B14F-4D97-AF65-F5344CB8AC3E}">
        <p14:creationId xmlns:p14="http://schemas.microsoft.com/office/powerpoint/2010/main" val="3631413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0800" y="273844"/>
            <a:ext cx="8402400" cy="994172"/>
          </a:xfrm>
        </p:spPr>
        <p:txBody>
          <a:bodyPr/>
          <a:lstStyle/>
          <a:p>
            <a:r>
              <a:rPr lang="en-US"/>
              <a:t>Click to edit Master title style</a:t>
            </a:r>
            <a:endParaRPr lang="en-GB" dirty="0"/>
          </a:p>
        </p:txBody>
      </p:sp>
      <p:sp>
        <p:nvSpPr>
          <p:cNvPr id="3" name="Content Placeholder 2"/>
          <p:cNvSpPr>
            <a:spLocks noGrp="1"/>
          </p:cNvSpPr>
          <p:nvPr>
            <p:ph idx="1"/>
          </p:nvPr>
        </p:nvSpPr>
        <p:spPr>
          <a:xfrm>
            <a:off x="370800" y="1369219"/>
            <a:ext cx="8402400" cy="28884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E643162-170D-4D01-98D9-F39084BDEA21}"/>
              </a:ext>
            </a:extLst>
          </p:cNvPr>
          <p:cNvSpPr>
            <a:spLocks noGrp="1"/>
          </p:cNvSpPr>
          <p:nvPr>
            <p:ph type="dt" sz="half" idx="10"/>
          </p:nvPr>
        </p:nvSpPr>
        <p:spPr/>
        <p:txBody>
          <a:bodyPr/>
          <a:lstStyle>
            <a:lvl1pPr>
              <a:defRPr/>
            </a:lvl1pPr>
          </a:lstStyle>
          <a:p>
            <a:pPr>
              <a:defRPr/>
            </a:pPr>
            <a:fld id="{945E8DBC-ECCD-40E6-8CC2-98F29E0FA314}" type="datetime1">
              <a:rPr lang="en-GB"/>
              <a:pPr>
                <a:defRPr/>
              </a:pPr>
              <a:t>19/05/2022</a:t>
            </a:fld>
            <a:endParaRPr lang="en-GB"/>
          </a:p>
        </p:txBody>
      </p:sp>
      <p:sp>
        <p:nvSpPr>
          <p:cNvPr id="5" name="Footer Placeholder 4">
            <a:extLst>
              <a:ext uri="{FF2B5EF4-FFF2-40B4-BE49-F238E27FC236}">
                <a16:creationId xmlns:a16="http://schemas.microsoft.com/office/drawing/2014/main" id="{11F25D0B-CC74-4B80-942A-48A3D8453B05}"/>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29388046-6618-490A-A0D3-742984C09C8A}"/>
              </a:ext>
            </a:extLst>
          </p:cNvPr>
          <p:cNvSpPr>
            <a:spLocks noGrp="1"/>
          </p:cNvSpPr>
          <p:nvPr>
            <p:ph type="sldNum" sz="quarter" idx="12"/>
          </p:nvPr>
        </p:nvSpPr>
        <p:spPr/>
        <p:txBody>
          <a:bodyPr/>
          <a:lstStyle>
            <a:lvl1pPr>
              <a:defRPr/>
            </a:lvl1pPr>
          </a:lstStyle>
          <a:p>
            <a:pPr>
              <a:defRPr/>
            </a:pPr>
            <a:fld id="{27872D37-4DC7-4D6D-90FB-91E81F9A80C7}" type="slidenum">
              <a:rPr lang="en-GB"/>
              <a:pPr>
                <a:defRPr/>
              </a:pPr>
              <a:t>‹#›</a:t>
            </a:fld>
            <a:endParaRPr lang="en-GB"/>
          </a:p>
        </p:txBody>
      </p:sp>
    </p:spTree>
    <p:extLst>
      <p:ext uri="{BB962C8B-B14F-4D97-AF65-F5344CB8AC3E}">
        <p14:creationId xmlns:p14="http://schemas.microsoft.com/office/powerpoint/2010/main" val="4053809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Content and Image">
    <p:spTree>
      <p:nvGrpSpPr>
        <p:cNvPr id="1" name=""/>
        <p:cNvGrpSpPr/>
        <p:nvPr/>
      </p:nvGrpSpPr>
      <p:grpSpPr>
        <a:xfrm>
          <a:off x="0" y="0"/>
          <a:ext cx="0" cy="0"/>
          <a:chOff x="0" y="0"/>
          <a:chExt cx="0" cy="0"/>
        </a:xfrm>
      </p:grpSpPr>
      <p:sp>
        <p:nvSpPr>
          <p:cNvPr id="2" name="Title 1"/>
          <p:cNvSpPr>
            <a:spLocks noGrp="1"/>
          </p:cNvSpPr>
          <p:nvPr>
            <p:ph type="title"/>
          </p:nvPr>
        </p:nvSpPr>
        <p:spPr>
          <a:xfrm>
            <a:off x="370800" y="680400"/>
            <a:ext cx="5259600" cy="1101600"/>
          </a:xfrm>
        </p:spPr>
        <p:txBody>
          <a:bodyPr/>
          <a:lstStyle/>
          <a:p>
            <a:r>
              <a:rPr lang="en-US"/>
              <a:t>Click to edit Master title style</a:t>
            </a:r>
            <a:endParaRPr lang="en-GB" dirty="0"/>
          </a:p>
        </p:txBody>
      </p:sp>
      <p:sp>
        <p:nvSpPr>
          <p:cNvPr id="3" name="Content Placeholder 2"/>
          <p:cNvSpPr>
            <a:spLocks noGrp="1"/>
          </p:cNvSpPr>
          <p:nvPr>
            <p:ph idx="1"/>
          </p:nvPr>
        </p:nvSpPr>
        <p:spPr>
          <a:xfrm>
            <a:off x="370800" y="1825200"/>
            <a:ext cx="5259600" cy="2502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Picture Placeholder 8"/>
          <p:cNvSpPr>
            <a:spLocks noGrp="1"/>
          </p:cNvSpPr>
          <p:nvPr>
            <p:ph type="pic" sz="quarter" idx="13"/>
          </p:nvPr>
        </p:nvSpPr>
        <p:spPr>
          <a:xfrm>
            <a:off x="5682354" y="0"/>
            <a:ext cx="3461646" cy="5143500"/>
          </a:xfrm>
          <a:custGeom>
            <a:avLst/>
            <a:gdLst>
              <a:gd name="connsiteX0" fmla="*/ 0 w 3900487"/>
              <a:gd name="connsiteY0" fmla="*/ 5143500 h 5143500"/>
              <a:gd name="connsiteX1" fmla="*/ 975122 w 3900487"/>
              <a:gd name="connsiteY1" fmla="*/ 0 h 5143500"/>
              <a:gd name="connsiteX2" fmla="*/ 3900487 w 3900487"/>
              <a:gd name="connsiteY2" fmla="*/ 0 h 5143500"/>
              <a:gd name="connsiteX3" fmla="*/ 2925365 w 3900487"/>
              <a:gd name="connsiteY3" fmla="*/ 5143500 h 5143500"/>
              <a:gd name="connsiteX4" fmla="*/ 0 w 3900487"/>
              <a:gd name="connsiteY4" fmla="*/ 5143500 h 5143500"/>
              <a:gd name="connsiteX0" fmla="*/ 0 w 3900487"/>
              <a:gd name="connsiteY0" fmla="*/ 5143500 h 5149287"/>
              <a:gd name="connsiteX1" fmla="*/ 975122 w 3900487"/>
              <a:gd name="connsiteY1" fmla="*/ 0 h 5149287"/>
              <a:gd name="connsiteX2" fmla="*/ 3900487 w 3900487"/>
              <a:gd name="connsiteY2" fmla="*/ 0 h 5149287"/>
              <a:gd name="connsiteX3" fmla="*/ 3897639 w 3900487"/>
              <a:gd name="connsiteY3" fmla="*/ 5149287 h 5149287"/>
              <a:gd name="connsiteX4" fmla="*/ 0 w 3900487"/>
              <a:gd name="connsiteY4" fmla="*/ 5143500 h 5149287"/>
              <a:gd name="connsiteX0" fmla="*/ 0 w 3900487"/>
              <a:gd name="connsiteY0" fmla="*/ 5143500 h 5149287"/>
              <a:gd name="connsiteX1" fmla="*/ 1652241 w 3900487"/>
              <a:gd name="connsiteY1" fmla="*/ 11575 h 5149287"/>
              <a:gd name="connsiteX2" fmla="*/ 3900487 w 3900487"/>
              <a:gd name="connsiteY2" fmla="*/ 0 h 5149287"/>
              <a:gd name="connsiteX3" fmla="*/ 3897639 w 3900487"/>
              <a:gd name="connsiteY3" fmla="*/ 5149287 h 5149287"/>
              <a:gd name="connsiteX4" fmla="*/ 0 w 3900487"/>
              <a:gd name="connsiteY4" fmla="*/ 5143500 h 5149287"/>
              <a:gd name="connsiteX0" fmla="*/ 0 w 3425925"/>
              <a:gd name="connsiteY0" fmla="*/ 5143500 h 5149287"/>
              <a:gd name="connsiteX1" fmla="*/ 1177679 w 3425925"/>
              <a:gd name="connsiteY1" fmla="*/ 11575 h 5149287"/>
              <a:gd name="connsiteX2" fmla="*/ 3425925 w 3425925"/>
              <a:gd name="connsiteY2" fmla="*/ 0 h 5149287"/>
              <a:gd name="connsiteX3" fmla="*/ 3423077 w 3425925"/>
              <a:gd name="connsiteY3" fmla="*/ 5149287 h 5149287"/>
              <a:gd name="connsiteX4" fmla="*/ 0 w 3425925"/>
              <a:gd name="connsiteY4" fmla="*/ 5143500 h 5149287"/>
              <a:gd name="connsiteX0" fmla="*/ 0 w 3425925"/>
              <a:gd name="connsiteY0" fmla="*/ 5143500 h 5149287"/>
              <a:gd name="connsiteX1" fmla="*/ 1183466 w 3425925"/>
              <a:gd name="connsiteY1" fmla="*/ 1 h 5149287"/>
              <a:gd name="connsiteX2" fmla="*/ 3425925 w 3425925"/>
              <a:gd name="connsiteY2" fmla="*/ 0 h 5149287"/>
              <a:gd name="connsiteX3" fmla="*/ 3423077 w 3425925"/>
              <a:gd name="connsiteY3" fmla="*/ 5149287 h 5149287"/>
              <a:gd name="connsiteX4" fmla="*/ 0 w 3425925"/>
              <a:gd name="connsiteY4" fmla="*/ 5143500 h 5149287"/>
              <a:gd name="connsiteX0" fmla="*/ 0 w 3460649"/>
              <a:gd name="connsiteY0" fmla="*/ 5143500 h 5149287"/>
              <a:gd name="connsiteX1" fmla="*/ 1183466 w 3460649"/>
              <a:gd name="connsiteY1" fmla="*/ 1 h 5149287"/>
              <a:gd name="connsiteX2" fmla="*/ 3460649 w 3460649"/>
              <a:gd name="connsiteY2" fmla="*/ 0 h 5149287"/>
              <a:gd name="connsiteX3" fmla="*/ 3423077 w 3460649"/>
              <a:gd name="connsiteY3" fmla="*/ 5149287 h 5149287"/>
              <a:gd name="connsiteX4" fmla="*/ 0 w 3460649"/>
              <a:gd name="connsiteY4" fmla="*/ 5143500 h 5149287"/>
              <a:gd name="connsiteX0" fmla="*/ 0 w 3469436"/>
              <a:gd name="connsiteY0" fmla="*/ 5143500 h 5155075"/>
              <a:gd name="connsiteX1" fmla="*/ 1183466 w 3469436"/>
              <a:gd name="connsiteY1" fmla="*/ 1 h 5155075"/>
              <a:gd name="connsiteX2" fmla="*/ 3460649 w 3469436"/>
              <a:gd name="connsiteY2" fmla="*/ 0 h 5155075"/>
              <a:gd name="connsiteX3" fmla="*/ 3469376 w 3469436"/>
              <a:gd name="connsiteY3" fmla="*/ 5155075 h 5155075"/>
              <a:gd name="connsiteX4" fmla="*/ 0 w 3469436"/>
              <a:gd name="connsiteY4" fmla="*/ 5143500 h 5155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9436" h="5155075">
                <a:moveTo>
                  <a:pt x="0" y="5143500"/>
                </a:moveTo>
                <a:lnTo>
                  <a:pt x="1183466" y="1"/>
                </a:lnTo>
                <a:lnTo>
                  <a:pt x="3460649" y="0"/>
                </a:lnTo>
                <a:cubicBezTo>
                  <a:pt x="3459700" y="1716429"/>
                  <a:pt x="3470325" y="3438646"/>
                  <a:pt x="3469376" y="5155075"/>
                </a:cubicBezTo>
                <a:lnTo>
                  <a:pt x="0" y="5143500"/>
                </a:lnTo>
                <a:close/>
              </a:path>
            </a:pathLst>
          </a:custGeom>
          <a:noFill/>
        </p:spPr>
        <p:txBody>
          <a:bodyPr rtlCol="0">
            <a:normAutofit/>
          </a:bodyPr>
          <a:lstStyle/>
          <a:p>
            <a:pPr lvl="0"/>
            <a:r>
              <a:rPr lang="en-US" noProof="0"/>
              <a:t>Click icon to add picture</a:t>
            </a:r>
            <a:endParaRPr lang="en-US" noProof="0" dirty="0"/>
          </a:p>
        </p:txBody>
      </p:sp>
      <p:sp>
        <p:nvSpPr>
          <p:cNvPr id="10" name="Text Placeholder 8"/>
          <p:cNvSpPr>
            <a:spLocks noGrp="1"/>
          </p:cNvSpPr>
          <p:nvPr>
            <p:ph type="body" sz="quarter" idx="14"/>
          </p:nvPr>
        </p:nvSpPr>
        <p:spPr>
          <a:xfrm>
            <a:off x="385200" y="4579200"/>
            <a:ext cx="3484800" cy="453600"/>
          </a:xfrm>
        </p:spPr>
        <p:txBody>
          <a:bodyPr>
            <a:noAutofit/>
          </a:bodyPr>
          <a:lstStyle>
            <a:lvl1pPr marL="0" indent="0">
              <a:lnSpc>
                <a:spcPct val="100000"/>
              </a:lnSpc>
              <a:buNone/>
              <a:defRPr sz="2300">
                <a:solidFill>
                  <a:srgbClr val="A91F2E"/>
                </a:solidFill>
                <a:latin typeface="Rockwell" panose="02060603020205020403" pitchFamily="18" charset="77"/>
              </a:defRPr>
            </a:lvl1pPr>
          </a:lstStyle>
          <a:p>
            <a:pPr lvl="0"/>
            <a:r>
              <a:rPr lang="en-US"/>
              <a:t>Click to edit Master text styles</a:t>
            </a:r>
          </a:p>
        </p:txBody>
      </p:sp>
      <p:sp>
        <p:nvSpPr>
          <p:cNvPr id="6" name="Date Placeholder 3">
            <a:extLst>
              <a:ext uri="{FF2B5EF4-FFF2-40B4-BE49-F238E27FC236}">
                <a16:creationId xmlns:a16="http://schemas.microsoft.com/office/drawing/2014/main" id="{8B578FB8-CE95-4F7E-BDD1-91160E8694E4}"/>
              </a:ext>
            </a:extLst>
          </p:cNvPr>
          <p:cNvSpPr>
            <a:spLocks noGrp="1"/>
          </p:cNvSpPr>
          <p:nvPr>
            <p:ph type="dt" sz="half" idx="15"/>
          </p:nvPr>
        </p:nvSpPr>
        <p:spPr/>
        <p:txBody>
          <a:bodyPr/>
          <a:lstStyle>
            <a:lvl1pPr>
              <a:defRPr/>
            </a:lvl1pPr>
          </a:lstStyle>
          <a:p>
            <a:pPr>
              <a:defRPr/>
            </a:pPr>
            <a:fld id="{EBD74D7A-964D-44DF-9DC5-8C1838EE1BCB}" type="datetime1">
              <a:rPr lang="en-GB"/>
              <a:pPr>
                <a:defRPr/>
              </a:pPr>
              <a:t>19/05/2022</a:t>
            </a:fld>
            <a:endParaRPr lang="en-GB" dirty="0"/>
          </a:p>
        </p:txBody>
      </p:sp>
      <p:sp>
        <p:nvSpPr>
          <p:cNvPr id="8" name="Footer Placeholder 4">
            <a:extLst>
              <a:ext uri="{FF2B5EF4-FFF2-40B4-BE49-F238E27FC236}">
                <a16:creationId xmlns:a16="http://schemas.microsoft.com/office/drawing/2014/main" id="{61B8BA17-EDD8-442A-898D-910192EB4CF6}"/>
              </a:ext>
            </a:extLst>
          </p:cNvPr>
          <p:cNvSpPr>
            <a:spLocks noGrp="1"/>
          </p:cNvSpPr>
          <p:nvPr>
            <p:ph type="ftr" sz="quarter" idx="16"/>
          </p:nvPr>
        </p:nvSpPr>
        <p:spPr/>
        <p:txBody>
          <a:bodyPr/>
          <a:lstStyle>
            <a:lvl1pPr>
              <a:defRPr/>
            </a:lvl1pPr>
          </a:lstStyle>
          <a:p>
            <a:pPr>
              <a:defRPr/>
            </a:pPr>
            <a:endParaRPr lang="en-GB"/>
          </a:p>
        </p:txBody>
      </p:sp>
      <p:sp>
        <p:nvSpPr>
          <p:cNvPr id="9" name="Slide Number Placeholder 5">
            <a:extLst>
              <a:ext uri="{FF2B5EF4-FFF2-40B4-BE49-F238E27FC236}">
                <a16:creationId xmlns:a16="http://schemas.microsoft.com/office/drawing/2014/main" id="{D74FB37A-2F7F-417E-90F2-D73262A35C7A}"/>
              </a:ext>
            </a:extLst>
          </p:cNvPr>
          <p:cNvSpPr>
            <a:spLocks noGrp="1"/>
          </p:cNvSpPr>
          <p:nvPr>
            <p:ph type="sldNum" sz="quarter" idx="17"/>
          </p:nvPr>
        </p:nvSpPr>
        <p:spPr/>
        <p:txBody>
          <a:bodyPr/>
          <a:lstStyle>
            <a:lvl1pPr>
              <a:defRPr/>
            </a:lvl1pPr>
          </a:lstStyle>
          <a:p>
            <a:pPr>
              <a:defRPr/>
            </a:pPr>
            <a:fld id="{6BF79C10-DC45-43E0-89EC-108E25A8DD69}" type="slidenum">
              <a:rPr lang="en-GB"/>
              <a:pPr>
                <a:defRPr/>
              </a:pPr>
              <a:t>‹#›</a:t>
            </a:fld>
            <a:endParaRPr lang="en-GB" dirty="0"/>
          </a:p>
        </p:txBody>
      </p:sp>
    </p:spTree>
    <p:extLst>
      <p:ext uri="{BB962C8B-B14F-4D97-AF65-F5344CB8AC3E}">
        <p14:creationId xmlns:p14="http://schemas.microsoft.com/office/powerpoint/2010/main" val="27134148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370800" y="1369219"/>
            <a:ext cx="4144050" cy="288845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629150" y="1369219"/>
            <a:ext cx="4144050" cy="288845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8"/>
          <p:cNvSpPr>
            <a:spLocks noGrp="1"/>
          </p:cNvSpPr>
          <p:nvPr>
            <p:ph type="body" sz="quarter" idx="13"/>
          </p:nvPr>
        </p:nvSpPr>
        <p:spPr>
          <a:xfrm>
            <a:off x="385200" y="4579200"/>
            <a:ext cx="3484800" cy="453600"/>
          </a:xfrm>
        </p:spPr>
        <p:txBody>
          <a:bodyPr>
            <a:noAutofit/>
          </a:bodyPr>
          <a:lstStyle>
            <a:lvl1pPr marL="0" indent="0">
              <a:lnSpc>
                <a:spcPct val="100000"/>
              </a:lnSpc>
              <a:buNone/>
              <a:defRPr sz="2300">
                <a:solidFill>
                  <a:srgbClr val="A91F2E"/>
                </a:solidFill>
                <a:latin typeface="Rockwell" panose="02060603020205020403" pitchFamily="18" charset="77"/>
              </a:defRPr>
            </a:lvl1pPr>
          </a:lstStyle>
          <a:p>
            <a:pPr lvl="0"/>
            <a:r>
              <a:rPr lang="en-US"/>
              <a:t>Click to edit Master text styles</a:t>
            </a:r>
          </a:p>
        </p:txBody>
      </p:sp>
      <p:sp>
        <p:nvSpPr>
          <p:cNvPr id="6" name="Date Placeholder 3">
            <a:extLst>
              <a:ext uri="{FF2B5EF4-FFF2-40B4-BE49-F238E27FC236}">
                <a16:creationId xmlns:a16="http://schemas.microsoft.com/office/drawing/2014/main" id="{9C5861AB-82CC-4C3A-92B6-D4906AE1F9FA}"/>
              </a:ext>
            </a:extLst>
          </p:cNvPr>
          <p:cNvSpPr>
            <a:spLocks noGrp="1"/>
          </p:cNvSpPr>
          <p:nvPr>
            <p:ph type="dt" sz="half" idx="14"/>
          </p:nvPr>
        </p:nvSpPr>
        <p:spPr/>
        <p:txBody>
          <a:bodyPr/>
          <a:lstStyle>
            <a:lvl1pPr>
              <a:defRPr/>
            </a:lvl1pPr>
          </a:lstStyle>
          <a:p>
            <a:pPr>
              <a:defRPr/>
            </a:pPr>
            <a:fld id="{736A7FE4-D248-4AF5-B3DA-4CD9A10669EA}" type="datetime1">
              <a:rPr lang="en-GB"/>
              <a:pPr>
                <a:defRPr/>
              </a:pPr>
              <a:t>19/05/2022</a:t>
            </a:fld>
            <a:endParaRPr lang="en-GB" dirty="0"/>
          </a:p>
        </p:txBody>
      </p:sp>
      <p:sp>
        <p:nvSpPr>
          <p:cNvPr id="7" name="Footer Placeholder 4">
            <a:extLst>
              <a:ext uri="{FF2B5EF4-FFF2-40B4-BE49-F238E27FC236}">
                <a16:creationId xmlns:a16="http://schemas.microsoft.com/office/drawing/2014/main" id="{90C62BB8-F798-4173-882E-A7EB5B1BF19C}"/>
              </a:ext>
            </a:extLst>
          </p:cNvPr>
          <p:cNvSpPr>
            <a:spLocks noGrp="1"/>
          </p:cNvSpPr>
          <p:nvPr>
            <p:ph type="ftr" sz="quarter" idx="15"/>
          </p:nvPr>
        </p:nvSpPr>
        <p:spPr/>
        <p:txBody>
          <a:bodyPr/>
          <a:lstStyle>
            <a:lvl1pPr>
              <a:defRPr/>
            </a:lvl1pPr>
          </a:lstStyle>
          <a:p>
            <a:pPr>
              <a:defRPr/>
            </a:pPr>
            <a:endParaRPr lang="en-GB"/>
          </a:p>
        </p:txBody>
      </p:sp>
      <p:sp>
        <p:nvSpPr>
          <p:cNvPr id="8" name="Slide Number Placeholder 5">
            <a:extLst>
              <a:ext uri="{FF2B5EF4-FFF2-40B4-BE49-F238E27FC236}">
                <a16:creationId xmlns:a16="http://schemas.microsoft.com/office/drawing/2014/main" id="{4F9428E1-2CAD-43CA-BC05-2864E28C827E}"/>
              </a:ext>
            </a:extLst>
          </p:cNvPr>
          <p:cNvSpPr>
            <a:spLocks noGrp="1"/>
          </p:cNvSpPr>
          <p:nvPr>
            <p:ph type="sldNum" sz="quarter" idx="16"/>
          </p:nvPr>
        </p:nvSpPr>
        <p:spPr/>
        <p:txBody>
          <a:bodyPr/>
          <a:lstStyle>
            <a:lvl1pPr>
              <a:defRPr/>
            </a:lvl1pPr>
          </a:lstStyle>
          <a:p>
            <a:pPr>
              <a:defRPr/>
            </a:pPr>
            <a:fld id="{BBD27C68-0338-4A2B-AFDB-AD6157ABABE6}" type="slidenum">
              <a:rPr lang="en-GB"/>
              <a:pPr>
                <a:defRPr/>
              </a:pPr>
              <a:t>‹#›</a:t>
            </a:fld>
            <a:endParaRPr lang="en-GB" dirty="0"/>
          </a:p>
        </p:txBody>
      </p:sp>
    </p:spTree>
    <p:extLst>
      <p:ext uri="{BB962C8B-B14F-4D97-AF65-F5344CB8AC3E}">
        <p14:creationId xmlns:p14="http://schemas.microsoft.com/office/powerpoint/2010/main" val="29149919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and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370800" y="1369219"/>
            <a:ext cx="4144050" cy="288845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Picture Placeholder 8"/>
          <p:cNvSpPr>
            <a:spLocks noGrp="1"/>
          </p:cNvSpPr>
          <p:nvPr>
            <p:ph type="pic" sz="quarter" idx="13"/>
          </p:nvPr>
        </p:nvSpPr>
        <p:spPr>
          <a:xfrm>
            <a:off x="4629600" y="1369219"/>
            <a:ext cx="4143600" cy="2888456"/>
          </a:xfrm>
        </p:spPr>
        <p:txBody>
          <a:bodyPr rtlCol="0">
            <a:normAutofit/>
          </a:bodyPr>
          <a:lstStyle>
            <a:lvl1pPr>
              <a:defRPr/>
            </a:lvl1pPr>
          </a:lstStyle>
          <a:p>
            <a:pPr lvl="0"/>
            <a:r>
              <a:rPr lang="en-US" noProof="0"/>
              <a:t>Click icon to add picture</a:t>
            </a:r>
            <a:endParaRPr lang="en-GB" noProof="0" dirty="0"/>
          </a:p>
        </p:txBody>
      </p:sp>
      <p:sp>
        <p:nvSpPr>
          <p:cNvPr id="11" name="Text Placeholder 8"/>
          <p:cNvSpPr>
            <a:spLocks noGrp="1"/>
          </p:cNvSpPr>
          <p:nvPr>
            <p:ph type="body" sz="quarter" idx="14"/>
          </p:nvPr>
        </p:nvSpPr>
        <p:spPr>
          <a:xfrm>
            <a:off x="385200" y="4579200"/>
            <a:ext cx="3484800" cy="453600"/>
          </a:xfrm>
        </p:spPr>
        <p:txBody>
          <a:bodyPr>
            <a:noAutofit/>
          </a:bodyPr>
          <a:lstStyle>
            <a:lvl1pPr marL="0" indent="0">
              <a:lnSpc>
                <a:spcPct val="100000"/>
              </a:lnSpc>
              <a:buNone/>
              <a:defRPr sz="2300">
                <a:solidFill>
                  <a:srgbClr val="A91F2E"/>
                </a:solidFill>
                <a:latin typeface="Rockwell" panose="02060603020205020403" pitchFamily="18" charset="77"/>
              </a:defRPr>
            </a:lvl1pPr>
          </a:lstStyle>
          <a:p>
            <a:pPr lvl="0"/>
            <a:r>
              <a:rPr lang="en-US"/>
              <a:t>Click to edit Master text styles</a:t>
            </a:r>
          </a:p>
        </p:txBody>
      </p:sp>
      <p:sp>
        <p:nvSpPr>
          <p:cNvPr id="6" name="Date Placeholder 3">
            <a:extLst>
              <a:ext uri="{FF2B5EF4-FFF2-40B4-BE49-F238E27FC236}">
                <a16:creationId xmlns:a16="http://schemas.microsoft.com/office/drawing/2014/main" id="{E25D6A17-A88A-46BB-9599-EAEFDCBA5D3C}"/>
              </a:ext>
            </a:extLst>
          </p:cNvPr>
          <p:cNvSpPr>
            <a:spLocks noGrp="1"/>
          </p:cNvSpPr>
          <p:nvPr>
            <p:ph type="dt" sz="half" idx="15"/>
          </p:nvPr>
        </p:nvSpPr>
        <p:spPr/>
        <p:txBody>
          <a:bodyPr/>
          <a:lstStyle>
            <a:lvl1pPr>
              <a:defRPr/>
            </a:lvl1pPr>
          </a:lstStyle>
          <a:p>
            <a:pPr>
              <a:defRPr/>
            </a:pPr>
            <a:fld id="{08FB58FC-3168-438F-B287-1184F8F29DB4}" type="datetime1">
              <a:rPr lang="en-GB"/>
              <a:pPr>
                <a:defRPr/>
              </a:pPr>
              <a:t>19/05/2022</a:t>
            </a:fld>
            <a:endParaRPr lang="en-GB" dirty="0"/>
          </a:p>
        </p:txBody>
      </p:sp>
      <p:sp>
        <p:nvSpPr>
          <p:cNvPr id="7" name="Footer Placeholder 4">
            <a:extLst>
              <a:ext uri="{FF2B5EF4-FFF2-40B4-BE49-F238E27FC236}">
                <a16:creationId xmlns:a16="http://schemas.microsoft.com/office/drawing/2014/main" id="{EE2D26A7-4DAD-4E96-9EB5-88635B3F0267}"/>
              </a:ext>
            </a:extLst>
          </p:cNvPr>
          <p:cNvSpPr>
            <a:spLocks noGrp="1"/>
          </p:cNvSpPr>
          <p:nvPr>
            <p:ph type="ftr" sz="quarter" idx="16"/>
          </p:nvPr>
        </p:nvSpPr>
        <p:spPr/>
        <p:txBody>
          <a:bodyPr/>
          <a:lstStyle>
            <a:lvl1pPr>
              <a:defRPr/>
            </a:lvl1pPr>
          </a:lstStyle>
          <a:p>
            <a:pPr>
              <a:defRPr/>
            </a:pPr>
            <a:endParaRPr lang="en-GB"/>
          </a:p>
        </p:txBody>
      </p:sp>
      <p:sp>
        <p:nvSpPr>
          <p:cNvPr id="8" name="Slide Number Placeholder 5">
            <a:extLst>
              <a:ext uri="{FF2B5EF4-FFF2-40B4-BE49-F238E27FC236}">
                <a16:creationId xmlns:a16="http://schemas.microsoft.com/office/drawing/2014/main" id="{120821FF-A281-4EAD-B4EB-49CC32014433}"/>
              </a:ext>
            </a:extLst>
          </p:cNvPr>
          <p:cNvSpPr>
            <a:spLocks noGrp="1"/>
          </p:cNvSpPr>
          <p:nvPr>
            <p:ph type="sldNum" sz="quarter" idx="17"/>
          </p:nvPr>
        </p:nvSpPr>
        <p:spPr/>
        <p:txBody>
          <a:bodyPr/>
          <a:lstStyle>
            <a:lvl1pPr>
              <a:defRPr/>
            </a:lvl1pPr>
          </a:lstStyle>
          <a:p>
            <a:pPr>
              <a:defRPr/>
            </a:pPr>
            <a:fld id="{72E6F036-D9A0-49F1-9073-2AF03F91224D}" type="slidenum">
              <a:rPr lang="en-GB"/>
              <a:pPr>
                <a:defRPr/>
              </a:pPr>
              <a:t>‹#›</a:t>
            </a:fld>
            <a:endParaRPr lang="en-GB" dirty="0"/>
          </a:p>
        </p:txBody>
      </p:sp>
    </p:spTree>
    <p:extLst>
      <p:ext uri="{BB962C8B-B14F-4D97-AF65-F5344CB8AC3E}">
        <p14:creationId xmlns:p14="http://schemas.microsoft.com/office/powerpoint/2010/main" val="15672474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252401D-2096-491F-AF6F-62642EBA13FD}"/>
              </a:ext>
            </a:extLst>
          </p:cNvPr>
          <p:cNvSpPr/>
          <p:nvPr/>
        </p:nvSpPr>
        <p:spPr>
          <a:xfrm>
            <a:off x="0" y="0"/>
            <a:ext cx="9144000" cy="422433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350"/>
          </a:p>
        </p:txBody>
      </p:sp>
      <p:sp>
        <p:nvSpPr>
          <p:cNvPr id="6" name="Picture Placeholder 4"/>
          <p:cNvSpPr>
            <a:spLocks noGrp="1"/>
          </p:cNvSpPr>
          <p:nvPr>
            <p:ph type="pic" sz="quarter" idx="13"/>
          </p:nvPr>
        </p:nvSpPr>
        <p:spPr>
          <a:xfrm>
            <a:off x="370800" y="335674"/>
            <a:ext cx="8402400" cy="3553088"/>
          </a:xfrm>
          <a:prstGeom prst="rect">
            <a:avLst/>
          </a:prstGeom>
        </p:spPr>
        <p:txBody>
          <a:bodyPr rtlCol="0">
            <a:normAutofit/>
          </a:bodyPr>
          <a:lstStyle>
            <a:lvl1pPr>
              <a:defRPr/>
            </a:lvl1pPr>
          </a:lstStyle>
          <a:p>
            <a:pPr lvl="0"/>
            <a:r>
              <a:rPr lang="en-US" noProof="0"/>
              <a:t>Click icon to add picture</a:t>
            </a:r>
            <a:endParaRPr lang="en-US" noProof="0" dirty="0"/>
          </a:p>
        </p:txBody>
      </p:sp>
      <p:sp>
        <p:nvSpPr>
          <p:cNvPr id="15" name="Title 1"/>
          <p:cNvSpPr>
            <a:spLocks noGrp="1"/>
          </p:cNvSpPr>
          <p:nvPr>
            <p:ph type="title"/>
          </p:nvPr>
        </p:nvSpPr>
        <p:spPr>
          <a:xfrm>
            <a:off x="5628824" y="4348122"/>
            <a:ext cx="3143250" cy="690297"/>
          </a:xfrm>
        </p:spPr>
        <p:txBody>
          <a:bodyPr anchor="b"/>
          <a:lstStyle>
            <a:lvl1pPr>
              <a:defRPr sz="2400"/>
            </a:lvl1pPr>
          </a:lstStyle>
          <a:p>
            <a:r>
              <a:rPr lang="en-US"/>
              <a:t>Click to edit Master title style</a:t>
            </a:r>
            <a:endParaRPr lang="en-GB" dirty="0"/>
          </a:p>
        </p:txBody>
      </p:sp>
      <p:sp>
        <p:nvSpPr>
          <p:cNvPr id="9" name="Text Placeholder 8"/>
          <p:cNvSpPr>
            <a:spLocks noGrp="1"/>
          </p:cNvSpPr>
          <p:nvPr>
            <p:ph type="body" sz="quarter" idx="14"/>
          </p:nvPr>
        </p:nvSpPr>
        <p:spPr>
          <a:xfrm>
            <a:off x="385200" y="4579200"/>
            <a:ext cx="3484800" cy="453600"/>
          </a:xfrm>
        </p:spPr>
        <p:txBody>
          <a:bodyPr>
            <a:noAutofit/>
          </a:bodyPr>
          <a:lstStyle>
            <a:lvl1pPr marL="0" indent="0">
              <a:lnSpc>
                <a:spcPct val="100000"/>
              </a:lnSpc>
              <a:buNone/>
              <a:defRPr sz="2300">
                <a:solidFill>
                  <a:srgbClr val="A91F2E"/>
                </a:solidFill>
                <a:latin typeface="Rockwell" panose="02060603020205020403" pitchFamily="18" charset="77"/>
              </a:defRPr>
            </a:lvl1pPr>
          </a:lstStyle>
          <a:p>
            <a:pPr lvl="0"/>
            <a:r>
              <a:rPr lang="en-US"/>
              <a:t>Click to edit Master text styles</a:t>
            </a:r>
          </a:p>
        </p:txBody>
      </p:sp>
      <p:sp>
        <p:nvSpPr>
          <p:cNvPr id="7" name="Date Placeholder 2">
            <a:extLst>
              <a:ext uri="{FF2B5EF4-FFF2-40B4-BE49-F238E27FC236}">
                <a16:creationId xmlns:a16="http://schemas.microsoft.com/office/drawing/2014/main" id="{155334E2-E883-47C8-8CBF-875576EA5234}"/>
              </a:ext>
            </a:extLst>
          </p:cNvPr>
          <p:cNvSpPr>
            <a:spLocks noGrp="1"/>
          </p:cNvSpPr>
          <p:nvPr>
            <p:ph type="dt" sz="half" idx="15"/>
          </p:nvPr>
        </p:nvSpPr>
        <p:spPr/>
        <p:txBody>
          <a:bodyPr/>
          <a:lstStyle>
            <a:lvl1pPr>
              <a:defRPr/>
            </a:lvl1pPr>
          </a:lstStyle>
          <a:p>
            <a:pPr>
              <a:defRPr/>
            </a:pPr>
            <a:fld id="{1FD1A370-73F0-44D2-8490-93483ACE77BF}" type="datetime1">
              <a:rPr lang="en-GB"/>
              <a:pPr>
                <a:defRPr/>
              </a:pPr>
              <a:t>19/05/2022</a:t>
            </a:fld>
            <a:endParaRPr lang="en-GB"/>
          </a:p>
        </p:txBody>
      </p:sp>
      <p:sp>
        <p:nvSpPr>
          <p:cNvPr id="8" name="Footer Placeholder 3">
            <a:extLst>
              <a:ext uri="{FF2B5EF4-FFF2-40B4-BE49-F238E27FC236}">
                <a16:creationId xmlns:a16="http://schemas.microsoft.com/office/drawing/2014/main" id="{F5A0537D-1C2B-4338-8CF5-864EF0D4CED1}"/>
              </a:ext>
            </a:extLst>
          </p:cNvPr>
          <p:cNvSpPr>
            <a:spLocks noGrp="1"/>
          </p:cNvSpPr>
          <p:nvPr>
            <p:ph type="ftr" sz="quarter" idx="16"/>
          </p:nvPr>
        </p:nvSpPr>
        <p:spPr/>
        <p:txBody>
          <a:bodyPr/>
          <a:lstStyle>
            <a:lvl1pPr>
              <a:defRPr/>
            </a:lvl1pPr>
          </a:lstStyle>
          <a:p>
            <a:pPr>
              <a:defRPr/>
            </a:pPr>
            <a:endParaRPr lang="en-GB"/>
          </a:p>
        </p:txBody>
      </p:sp>
      <p:sp>
        <p:nvSpPr>
          <p:cNvPr id="10" name="Slide Number Placeholder 4">
            <a:extLst>
              <a:ext uri="{FF2B5EF4-FFF2-40B4-BE49-F238E27FC236}">
                <a16:creationId xmlns:a16="http://schemas.microsoft.com/office/drawing/2014/main" id="{2F446CEE-B756-4117-BB87-606E684D411C}"/>
              </a:ext>
            </a:extLst>
          </p:cNvPr>
          <p:cNvSpPr>
            <a:spLocks noGrp="1"/>
          </p:cNvSpPr>
          <p:nvPr>
            <p:ph type="sldNum" sz="quarter" idx="17"/>
          </p:nvPr>
        </p:nvSpPr>
        <p:spPr/>
        <p:txBody>
          <a:bodyPr/>
          <a:lstStyle>
            <a:lvl1pPr>
              <a:defRPr/>
            </a:lvl1pPr>
          </a:lstStyle>
          <a:p>
            <a:pPr>
              <a:defRPr/>
            </a:pPr>
            <a:fld id="{C244AD90-8D57-4D06-8B68-75E244654380}" type="slidenum">
              <a:rPr lang="en-GB"/>
              <a:pPr>
                <a:defRPr/>
              </a:pPr>
              <a:t>‹#›</a:t>
            </a:fld>
            <a:endParaRPr lang="en-GB"/>
          </a:p>
        </p:txBody>
      </p:sp>
    </p:spTree>
    <p:extLst>
      <p:ext uri="{BB962C8B-B14F-4D97-AF65-F5344CB8AC3E}">
        <p14:creationId xmlns:p14="http://schemas.microsoft.com/office/powerpoint/2010/main" val="40195610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ull Bleed Image">
    <p:spTree>
      <p:nvGrpSpPr>
        <p:cNvPr id="1" name=""/>
        <p:cNvGrpSpPr/>
        <p:nvPr/>
      </p:nvGrpSpPr>
      <p:grpSpPr>
        <a:xfrm>
          <a:off x="0" y="0"/>
          <a:ext cx="0" cy="0"/>
          <a:chOff x="0" y="0"/>
          <a:chExt cx="0" cy="0"/>
        </a:xfrm>
      </p:grpSpPr>
      <p:sp>
        <p:nvSpPr>
          <p:cNvPr id="6" name="Picture Placeholder 4"/>
          <p:cNvSpPr>
            <a:spLocks noGrp="1"/>
          </p:cNvSpPr>
          <p:nvPr>
            <p:ph type="pic" sz="quarter" idx="13"/>
          </p:nvPr>
        </p:nvSpPr>
        <p:spPr>
          <a:xfrm>
            <a:off x="0" y="0"/>
            <a:ext cx="9144000" cy="4267200"/>
          </a:xfrm>
          <a:prstGeom prst="rect">
            <a:avLst/>
          </a:prstGeom>
        </p:spPr>
        <p:txBody>
          <a:bodyPr rtlCol="0">
            <a:normAutofit/>
          </a:bodyPr>
          <a:lstStyle>
            <a:lvl1pPr>
              <a:defRPr/>
            </a:lvl1pPr>
          </a:lstStyle>
          <a:p>
            <a:pPr lvl="0"/>
            <a:r>
              <a:rPr lang="en-US" noProof="0"/>
              <a:t>Click icon to add picture</a:t>
            </a:r>
            <a:endParaRPr lang="en-US" noProof="0" dirty="0"/>
          </a:p>
        </p:txBody>
      </p:sp>
      <p:sp>
        <p:nvSpPr>
          <p:cNvPr id="9" name="Title 1"/>
          <p:cNvSpPr>
            <a:spLocks noGrp="1"/>
          </p:cNvSpPr>
          <p:nvPr>
            <p:ph type="title"/>
          </p:nvPr>
        </p:nvSpPr>
        <p:spPr>
          <a:xfrm>
            <a:off x="5628824" y="4348122"/>
            <a:ext cx="3143250" cy="690297"/>
          </a:xfrm>
        </p:spPr>
        <p:txBody>
          <a:bodyPr anchor="b"/>
          <a:lstStyle>
            <a:lvl1pPr>
              <a:defRPr sz="2400"/>
            </a:lvl1pPr>
          </a:lstStyle>
          <a:p>
            <a:r>
              <a:rPr lang="en-US"/>
              <a:t>Click to edit Master title style</a:t>
            </a:r>
            <a:endParaRPr lang="en-GB" dirty="0"/>
          </a:p>
        </p:txBody>
      </p:sp>
      <p:sp>
        <p:nvSpPr>
          <p:cNvPr id="10" name="Text Placeholder 8"/>
          <p:cNvSpPr>
            <a:spLocks noGrp="1"/>
          </p:cNvSpPr>
          <p:nvPr>
            <p:ph type="body" sz="quarter" idx="14"/>
          </p:nvPr>
        </p:nvSpPr>
        <p:spPr>
          <a:xfrm>
            <a:off x="385200" y="4579200"/>
            <a:ext cx="3484800" cy="453600"/>
          </a:xfrm>
        </p:spPr>
        <p:txBody>
          <a:bodyPr>
            <a:noAutofit/>
          </a:bodyPr>
          <a:lstStyle>
            <a:lvl1pPr marL="0" indent="0">
              <a:lnSpc>
                <a:spcPct val="100000"/>
              </a:lnSpc>
              <a:buNone/>
              <a:defRPr sz="2300">
                <a:solidFill>
                  <a:srgbClr val="A91F2E"/>
                </a:solidFill>
                <a:latin typeface="Rockwell" panose="02060603020205020403" pitchFamily="18" charset="77"/>
              </a:defRPr>
            </a:lvl1pPr>
          </a:lstStyle>
          <a:p>
            <a:pPr lvl="0"/>
            <a:r>
              <a:rPr lang="en-US"/>
              <a:t>Click to edit Master text styles</a:t>
            </a:r>
          </a:p>
        </p:txBody>
      </p:sp>
      <p:sp>
        <p:nvSpPr>
          <p:cNvPr id="5" name="Date Placeholder 3">
            <a:extLst>
              <a:ext uri="{FF2B5EF4-FFF2-40B4-BE49-F238E27FC236}">
                <a16:creationId xmlns:a16="http://schemas.microsoft.com/office/drawing/2014/main" id="{5C5AA25B-028C-4D4E-BB06-718CAF165BA6}"/>
              </a:ext>
            </a:extLst>
          </p:cNvPr>
          <p:cNvSpPr>
            <a:spLocks noGrp="1"/>
          </p:cNvSpPr>
          <p:nvPr>
            <p:ph type="dt" sz="half" idx="15"/>
          </p:nvPr>
        </p:nvSpPr>
        <p:spPr/>
        <p:txBody>
          <a:bodyPr/>
          <a:lstStyle>
            <a:lvl1pPr>
              <a:defRPr/>
            </a:lvl1pPr>
          </a:lstStyle>
          <a:p>
            <a:pPr>
              <a:defRPr/>
            </a:pPr>
            <a:fld id="{5D5086B3-8FA4-4E43-9C2F-D7B886C46DFC}" type="datetime1">
              <a:rPr lang="en-GB"/>
              <a:pPr>
                <a:defRPr/>
              </a:pPr>
              <a:t>19/05/2022</a:t>
            </a:fld>
            <a:endParaRPr lang="en-GB" dirty="0"/>
          </a:p>
        </p:txBody>
      </p:sp>
      <p:sp>
        <p:nvSpPr>
          <p:cNvPr id="7" name="Footer Placeholder 4">
            <a:extLst>
              <a:ext uri="{FF2B5EF4-FFF2-40B4-BE49-F238E27FC236}">
                <a16:creationId xmlns:a16="http://schemas.microsoft.com/office/drawing/2014/main" id="{B0C9719C-7E7D-499D-AAA1-85EAB505D274}"/>
              </a:ext>
            </a:extLst>
          </p:cNvPr>
          <p:cNvSpPr>
            <a:spLocks noGrp="1"/>
          </p:cNvSpPr>
          <p:nvPr>
            <p:ph type="ftr" sz="quarter" idx="16"/>
          </p:nvPr>
        </p:nvSpPr>
        <p:spPr/>
        <p:txBody>
          <a:bodyPr/>
          <a:lstStyle>
            <a:lvl1pPr>
              <a:defRPr/>
            </a:lvl1pPr>
          </a:lstStyle>
          <a:p>
            <a:pPr>
              <a:defRPr/>
            </a:pPr>
            <a:endParaRPr lang="en-GB"/>
          </a:p>
        </p:txBody>
      </p:sp>
      <p:sp>
        <p:nvSpPr>
          <p:cNvPr id="8" name="Slide Number Placeholder 5">
            <a:extLst>
              <a:ext uri="{FF2B5EF4-FFF2-40B4-BE49-F238E27FC236}">
                <a16:creationId xmlns:a16="http://schemas.microsoft.com/office/drawing/2014/main" id="{C7A66CAB-363F-4A0E-A07A-A7026A38A3E7}"/>
              </a:ext>
            </a:extLst>
          </p:cNvPr>
          <p:cNvSpPr>
            <a:spLocks noGrp="1"/>
          </p:cNvSpPr>
          <p:nvPr>
            <p:ph type="sldNum" sz="quarter" idx="17"/>
          </p:nvPr>
        </p:nvSpPr>
        <p:spPr/>
        <p:txBody>
          <a:bodyPr/>
          <a:lstStyle>
            <a:lvl1pPr>
              <a:defRPr/>
            </a:lvl1pPr>
          </a:lstStyle>
          <a:p>
            <a:pPr>
              <a:defRPr/>
            </a:pPr>
            <a:fld id="{8B5CB3C1-C463-458C-9688-EB8C1392FF3B}" type="slidenum">
              <a:rPr lang="en-GB"/>
              <a:pPr>
                <a:defRPr/>
              </a:pPr>
              <a:t>‹#›</a:t>
            </a:fld>
            <a:endParaRPr lang="en-GB" dirty="0"/>
          </a:p>
        </p:txBody>
      </p:sp>
    </p:spTree>
    <p:extLst>
      <p:ext uri="{BB962C8B-B14F-4D97-AF65-F5344CB8AC3E}">
        <p14:creationId xmlns:p14="http://schemas.microsoft.com/office/powerpoint/2010/main" val="29314551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8" name="Text Placeholder 8"/>
          <p:cNvSpPr>
            <a:spLocks noGrp="1"/>
          </p:cNvSpPr>
          <p:nvPr>
            <p:ph type="body" sz="quarter" idx="13"/>
          </p:nvPr>
        </p:nvSpPr>
        <p:spPr>
          <a:xfrm>
            <a:off x="385200" y="4579200"/>
            <a:ext cx="3484800" cy="453600"/>
          </a:xfrm>
        </p:spPr>
        <p:txBody>
          <a:bodyPr>
            <a:noAutofit/>
          </a:bodyPr>
          <a:lstStyle>
            <a:lvl1pPr marL="0" indent="0">
              <a:lnSpc>
                <a:spcPct val="100000"/>
              </a:lnSpc>
              <a:buNone/>
              <a:defRPr sz="2300">
                <a:solidFill>
                  <a:srgbClr val="A91F2E"/>
                </a:solidFill>
                <a:latin typeface="Rockwell" panose="02060603020205020403" pitchFamily="18" charset="77"/>
              </a:defRPr>
            </a:lvl1pPr>
          </a:lstStyle>
          <a:p>
            <a:pPr lvl="0"/>
            <a:r>
              <a:rPr lang="en-US"/>
              <a:t>Click to edit Master text styles</a:t>
            </a:r>
          </a:p>
        </p:txBody>
      </p:sp>
      <p:sp>
        <p:nvSpPr>
          <p:cNvPr id="4" name="Date Placeholder 3">
            <a:extLst>
              <a:ext uri="{FF2B5EF4-FFF2-40B4-BE49-F238E27FC236}">
                <a16:creationId xmlns:a16="http://schemas.microsoft.com/office/drawing/2014/main" id="{BA147427-A498-4933-91E1-7AEAEC584B29}"/>
              </a:ext>
            </a:extLst>
          </p:cNvPr>
          <p:cNvSpPr>
            <a:spLocks noGrp="1"/>
          </p:cNvSpPr>
          <p:nvPr>
            <p:ph type="dt" sz="half" idx="14"/>
          </p:nvPr>
        </p:nvSpPr>
        <p:spPr/>
        <p:txBody>
          <a:bodyPr/>
          <a:lstStyle>
            <a:lvl1pPr>
              <a:defRPr/>
            </a:lvl1pPr>
          </a:lstStyle>
          <a:p>
            <a:pPr>
              <a:defRPr/>
            </a:pPr>
            <a:fld id="{78905E0B-DFED-4B70-AE04-65A2E7426679}" type="datetime1">
              <a:rPr lang="en-GB"/>
              <a:pPr>
                <a:defRPr/>
              </a:pPr>
              <a:t>19/05/2022</a:t>
            </a:fld>
            <a:endParaRPr lang="en-GB" dirty="0"/>
          </a:p>
        </p:txBody>
      </p:sp>
      <p:sp>
        <p:nvSpPr>
          <p:cNvPr id="5" name="Footer Placeholder 4">
            <a:extLst>
              <a:ext uri="{FF2B5EF4-FFF2-40B4-BE49-F238E27FC236}">
                <a16:creationId xmlns:a16="http://schemas.microsoft.com/office/drawing/2014/main" id="{721ED0B1-4880-4262-A1A6-4777FE8C68E7}"/>
              </a:ext>
            </a:extLst>
          </p:cNvPr>
          <p:cNvSpPr>
            <a:spLocks noGrp="1"/>
          </p:cNvSpPr>
          <p:nvPr>
            <p:ph type="ftr" sz="quarter" idx="15"/>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59BD28C7-D8DC-42AA-A037-E02B006C41C7}"/>
              </a:ext>
            </a:extLst>
          </p:cNvPr>
          <p:cNvSpPr>
            <a:spLocks noGrp="1"/>
          </p:cNvSpPr>
          <p:nvPr>
            <p:ph type="sldNum" sz="quarter" idx="16"/>
          </p:nvPr>
        </p:nvSpPr>
        <p:spPr/>
        <p:txBody>
          <a:bodyPr/>
          <a:lstStyle>
            <a:lvl1pPr>
              <a:defRPr/>
            </a:lvl1pPr>
          </a:lstStyle>
          <a:p>
            <a:pPr>
              <a:defRPr/>
            </a:pPr>
            <a:fld id="{2BF34A71-D422-4796-9B3D-6F9221C932A6}" type="slidenum">
              <a:rPr lang="en-GB"/>
              <a:pPr>
                <a:defRPr/>
              </a:pPr>
              <a:t>‹#›</a:t>
            </a:fld>
            <a:endParaRPr lang="en-GB" dirty="0"/>
          </a:p>
        </p:txBody>
      </p:sp>
    </p:spTree>
    <p:extLst>
      <p:ext uri="{BB962C8B-B14F-4D97-AF65-F5344CB8AC3E}">
        <p14:creationId xmlns:p14="http://schemas.microsoft.com/office/powerpoint/2010/main" val="39608802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Text Placeholder 8"/>
          <p:cNvSpPr>
            <a:spLocks noGrp="1"/>
          </p:cNvSpPr>
          <p:nvPr>
            <p:ph type="body" sz="quarter" idx="13"/>
          </p:nvPr>
        </p:nvSpPr>
        <p:spPr>
          <a:xfrm>
            <a:off x="385200" y="4579200"/>
            <a:ext cx="3484800" cy="453600"/>
          </a:xfrm>
        </p:spPr>
        <p:txBody>
          <a:bodyPr>
            <a:noAutofit/>
          </a:bodyPr>
          <a:lstStyle>
            <a:lvl1pPr marL="0" indent="0">
              <a:lnSpc>
                <a:spcPct val="100000"/>
              </a:lnSpc>
              <a:buNone/>
              <a:defRPr sz="2300">
                <a:solidFill>
                  <a:srgbClr val="A91F2E"/>
                </a:solidFill>
                <a:latin typeface="Rockwell" panose="02060603020205020403" pitchFamily="18" charset="77"/>
              </a:defRPr>
            </a:lvl1pPr>
          </a:lstStyle>
          <a:p>
            <a:pPr lvl="0"/>
            <a:r>
              <a:rPr lang="en-US"/>
              <a:t>Click to edit Master text styles</a:t>
            </a:r>
          </a:p>
        </p:txBody>
      </p:sp>
      <p:sp>
        <p:nvSpPr>
          <p:cNvPr id="3" name="Date Placeholder 3">
            <a:extLst>
              <a:ext uri="{FF2B5EF4-FFF2-40B4-BE49-F238E27FC236}">
                <a16:creationId xmlns:a16="http://schemas.microsoft.com/office/drawing/2014/main" id="{073BC24E-2C23-47E3-9B5C-A704F26C8028}"/>
              </a:ext>
            </a:extLst>
          </p:cNvPr>
          <p:cNvSpPr>
            <a:spLocks noGrp="1"/>
          </p:cNvSpPr>
          <p:nvPr>
            <p:ph type="dt" sz="half" idx="14"/>
          </p:nvPr>
        </p:nvSpPr>
        <p:spPr/>
        <p:txBody>
          <a:bodyPr/>
          <a:lstStyle>
            <a:lvl1pPr>
              <a:defRPr/>
            </a:lvl1pPr>
          </a:lstStyle>
          <a:p>
            <a:pPr>
              <a:defRPr/>
            </a:pPr>
            <a:fld id="{8F8E25F4-8C16-40BF-BE3A-C44AF1987D3A}" type="datetime1">
              <a:rPr lang="en-GB"/>
              <a:pPr>
                <a:defRPr/>
              </a:pPr>
              <a:t>19/05/2022</a:t>
            </a:fld>
            <a:endParaRPr lang="en-GB" dirty="0"/>
          </a:p>
        </p:txBody>
      </p:sp>
      <p:sp>
        <p:nvSpPr>
          <p:cNvPr id="4" name="Footer Placeholder 4">
            <a:extLst>
              <a:ext uri="{FF2B5EF4-FFF2-40B4-BE49-F238E27FC236}">
                <a16:creationId xmlns:a16="http://schemas.microsoft.com/office/drawing/2014/main" id="{FBA4913D-3AC1-47E9-A2A6-0087F222FE7B}"/>
              </a:ext>
            </a:extLst>
          </p:cNvPr>
          <p:cNvSpPr>
            <a:spLocks noGrp="1"/>
          </p:cNvSpPr>
          <p:nvPr>
            <p:ph type="ftr" sz="quarter" idx="15"/>
          </p:nvPr>
        </p:nvSpPr>
        <p:spPr/>
        <p:txBody>
          <a:bodyPr/>
          <a:lstStyle>
            <a:lvl1pPr>
              <a:defRPr/>
            </a:lvl1pPr>
          </a:lstStyle>
          <a:p>
            <a:pPr>
              <a:defRPr/>
            </a:pPr>
            <a:endParaRPr lang="en-GB"/>
          </a:p>
        </p:txBody>
      </p:sp>
      <p:sp>
        <p:nvSpPr>
          <p:cNvPr id="5" name="Slide Number Placeholder 5">
            <a:extLst>
              <a:ext uri="{FF2B5EF4-FFF2-40B4-BE49-F238E27FC236}">
                <a16:creationId xmlns:a16="http://schemas.microsoft.com/office/drawing/2014/main" id="{463796FD-F464-4907-A373-887562435172}"/>
              </a:ext>
            </a:extLst>
          </p:cNvPr>
          <p:cNvSpPr>
            <a:spLocks noGrp="1"/>
          </p:cNvSpPr>
          <p:nvPr>
            <p:ph type="sldNum" sz="quarter" idx="16"/>
          </p:nvPr>
        </p:nvSpPr>
        <p:spPr/>
        <p:txBody>
          <a:bodyPr/>
          <a:lstStyle>
            <a:lvl1pPr>
              <a:defRPr/>
            </a:lvl1pPr>
          </a:lstStyle>
          <a:p>
            <a:pPr>
              <a:defRPr/>
            </a:pPr>
            <a:fld id="{B4AEA090-EB64-4F03-A8B3-59FA26757D49}" type="slidenum">
              <a:rPr lang="en-GB"/>
              <a:pPr>
                <a:defRPr/>
              </a:pPr>
              <a:t>‹#›</a:t>
            </a:fld>
            <a:endParaRPr lang="en-GB" dirty="0"/>
          </a:p>
        </p:txBody>
      </p:sp>
    </p:spTree>
    <p:extLst>
      <p:ext uri="{BB962C8B-B14F-4D97-AF65-F5344CB8AC3E}">
        <p14:creationId xmlns:p14="http://schemas.microsoft.com/office/powerpoint/2010/main" val="8470248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White and Imag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7">
            <a:extLst>
              <a:ext uri="{FF2B5EF4-FFF2-40B4-BE49-F238E27FC236}">
                <a16:creationId xmlns:a16="http://schemas.microsoft.com/office/drawing/2014/main" id="{3D72AA06-C1D9-4B65-9DCE-B4A5CA6C5165}"/>
              </a:ext>
            </a:extLst>
          </p:cNvPr>
          <p:cNvSpPr/>
          <p:nvPr/>
        </p:nvSpPr>
        <p:spPr>
          <a:xfrm>
            <a:off x="5708650" y="-3175"/>
            <a:ext cx="3435350" cy="5146675"/>
          </a:xfrm>
          <a:custGeom>
            <a:avLst/>
            <a:gdLst>
              <a:gd name="connsiteX0" fmla="*/ 0 w 3435350"/>
              <a:gd name="connsiteY0" fmla="*/ 0 h 5143500"/>
              <a:gd name="connsiteX1" fmla="*/ 3435350 w 3435350"/>
              <a:gd name="connsiteY1" fmla="*/ 0 h 5143500"/>
              <a:gd name="connsiteX2" fmla="*/ 3435350 w 3435350"/>
              <a:gd name="connsiteY2" fmla="*/ 5143500 h 5143500"/>
              <a:gd name="connsiteX3" fmla="*/ 0 w 3435350"/>
              <a:gd name="connsiteY3" fmla="*/ 5143500 h 5143500"/>
              <a:gd name="connsiteX4" fmla="*/ 0 w 3435350"/>
              <a:gd name="connsiteY4" fmla="*/ 0 h 5143500"/>
              <a:gd name="connsiteX0" fmla="*/ 1476375 w 3435350"/>
              <a:gd name="connsiteY0" fmla="*/ 0 h 5248275"/>
              <a:gd name="connsiteX1" fmla="*/ 3435350 w 3435350"/>
              <a:gd name="connsiteY1" fmla="*/ 104775 h 5248275"/>
              <a:gd name="connsiteX2" fmla="*/ 3435350 w 3435350"/>
              <a:gd name="connsiteY2" fmla="*/ 5248275 h 5248275"/>
              <a:gd name="connsiteX3" fmla="*/ 0 w 3435350"/>
              <a:gd name="connsiteY3" fmla="*/ 5248275 h 5248275"/>
              <a:gd name="connsiteX4" fmla="*/ 1476375 w 3435350"/>
              <a:gd name="connsiteY4" fmla="*/ 0 h 5248275"/>
              <a:gd name="connsiteX0" fmla="*/ 1190625 w 3435350"/>
              <a:gd name="connsiteY0" fmla="*/ 0 h 5162550"/>
              <a:gd name="connsiteX1" fmla="*/ 3435350 w 3435350"/>
              <a:gd name="connsiteY1" fmla="*/ 19050 h 5162550"/>
              <a:gd name="connsiteX2" fmla="*/ 3435350 w 3435350"/>
              <a:gd name="connsiteY2" fmla="*/ 5162550 h 5162550"/>
              <a:gd name="connsiteX3" fmla="*/ 0 w 3435350"/>
              <a:gd name="connsiteY3" fmla="*/ 5162550 h 5162550"/>
              <a:gd name="connsiteX4" fmla="*/ 1190625 w 3435350"/>
              <a:gd name="connsiteY4" fmla="*/ 0 h 5162550"/>
              <a:gd name="connsiteX0" fmla="*/ 1193800 w 3435350"/>
              <a:gd name="connsiteY0" fmla="*/ 0 h 5146675"/>
              <a:gd name="connsiteX1" fmla="*/ 3435350 w 3435350"/>
              <a:gd name="connsiteY1" fmla="*/ 3175 h 5146675"/>
              <a:gd name="connsiteX2" fmla="*/ 3435350 w 3435350"/>
              <a:gd name="connsiteY2" fmla="*/ 5146675 h 5146675"/>
              <a:gd name="connsiteX3" fmla="*/ 0 w 3435350"/>
              <a:gd name="connsiteY3" fmla="*/ 5146675 h 5146675"/>
              <a:gd name="connsiteX4" fmla="*/ 1193800 w 3435350"/>
              <a:gd name="connsiteY4" fmla="*/ 0 h 5146675"/>
              <a:gd name="connsiteX0" fmla="*/ 1219200 w 3435350"/>
              <a:gd name="connsiteY0" fmla="*/ 0 h 5146675"/>
              <a:gd name="connsiteX1" fmla="*/ 3435350 w 3435350"/>
              <a:gd name="connsiteY1" fmla="*/ 3175 h 5146675"/>
              <a:gd name="connsiteX2" fmla="*/ 3435350 w 3435350"/>
              <a:gd name="connsiteY2" fmla="*/ 5146675 h 5146675"/>
              <a:gd name="connsiteX3" fmla="*/ 0 w 3435350"/>
              <a:gd name="connsiteY3" fmla="*/ 5146675 h 5146675"/>
              <a:gd name="connsiteX4" fmla="*/ 1219200 w 3435350"/>
              <a:gd name="connsiteY4" fmla="*/ 0 h 5146675"/>
              <a:gd name="connsiteX0" fmla="*/ 1190625 w 3435350"/>
              <a:gd name="connsiteY0" fmla="*/ 0 h 5146675"/>
              <a:gd name="connsiteX1" fmla="*/ 3435350 w 3435350"/>
              <a:gd name="connsiteY1" fmla="*/ 3175 h 5146675"/>
              <a:gd name="connsiteX2" fmla="*/ 3435350 w 3435350"/>
              <a:gd name="connsiteY2" fmla="*/ 5146675 h 5146675"/>
              <a:gd name="connsiteX3" fmla="*/ 0 w 3435350"/>
              <a:gd name="connsiteY3" fmla="*/ 5146675 h 5146675"/>
              <a:gd name="connsiteX4" fmla="*/ 1190625 w 3435350"/>
              <a:gd name="connsiteY4" fmla="*/ 0 h 5146675"/>
              <a:gd name="connsiteX0" fmla="*/ 1190625 w 3435350"/>
              <a:gd name="connsiteY0" fmla="*/ 0 h 5146675"/>
              <a:gd name="connsiteX1" fmla="*/ 3435350 w 3435350"/>
              <a:gd name="connsiteY1" fmla="*/ 3175 h 5146675"/>
              <a:gd name="connsiteX2" fmla="*/ 3435350 w 3435350"/>
              <a:gd name="connsiteY2" fmla="*/ 5146675 h 5146675"/>
              <a:gd name="connsiteX3" fmla="*/ 0 w 3435350"/>
              <a:gd name="connsiteY3" fmla="*/ 5146675 h 5146675"/>
              <a:gd name="connsiteX4" fmla="*/ 1190625 w 3435350"/>
              <a:gd name="connsiteY4" fmla="*/ 0 h 514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5350" h="5146675">
                <a:moveTo>
                  <a:pt x="1190625" y="0"/>
                </a:moveTo>
                <a:lnTo>
                  <a:pt x="3435350" y="3175"/>
                </a:lnTo>
                <a:lnTo>
                  <a:pt x="3435350" y="5146675"/>
                </a:lnTo>
                <a:lnTo>
                  <a:pt x="0" y="5146675"/>
                </a:lnTo>
                <a:lnTo>
                  <a:pt x="1190625" y="0"/>
                </a:lnTo>
                <a:close/>
              </a:path>
            </a:pathLst>
          </a:custGeom>
          <a:blipFill>
            <a:blip r:embed="rId3" cstate="hq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350" dirty="0"/>
          </a:p>
        </p:txBody>
      </p:sp>
      <p:sp>
        <p:nvSpPr>
          <p:cNvPr id="2" name="Title 1"/>
          <p:cNvSpPr>
            <a:spLocks noGrp="1"/>
          </p:cNvSpPr>
          <p:nvPr>
            <p:ph type="ctrTitle"/>
          </p:nvPr>
        </p:nvSpPr>
        <p:spPr>
          <a:xfrm>
            <a:off x="370800" y="1598400"/>
            <a:ext cx="5259600" cy="1101600"/>
          </a:xfrm>
        </p:spPr>
        <p:txBody>
          <a:bodyPr anchor="b"/>
          <a:lstStyle>
            <a:lvl1pPr algn="l">
              <a:defRPr sz="4400"/>
            </a:lvl1pPr>
          </a:lstStyle>
          <a:p>
            <a:r>
              <a:rPr lang="en-US"/>
              <a:t>Click to edit Master title style</a:t>
            </a:r>
            <a:endParaRPr lang="en-GB" dirty="0"/>
          </a:p>
        </p:txBody>
      </p:sp>
      <p:sp>
        <p:nvSpPr>
          <p:cNvPr id="3" name="Subtitle 2"/>
          <p:cNvSpPr>
            <a:spLocks noGrp="1"/>
          </p:cNvSpPr>
          <p:nvPr>
            <p:ph type="subTitle" idx="1"/>
          </p:nvPr>
        </p:nvSpPr>
        <p:spPr>
          <a:xfrm>
            <a:off x="370800" y="2701528"/>
            <a:ext cx="5259600" cy="1314000"/>
          </a:xfrm>
        </p:spPr>
        <p:txBody>
          <a:bodyPr/>
          <a:lstStyle>
            <a:lvl1pPr marL="0" indent="0" algn="l">
              <a:buNone/>
              <a:defRPr sz="20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dirty="0"/>
          </a:p>
        </p:txBody>
      </p:sp>
      <p:sp>
        <p:nvSpPr>
          <p:cNvPr id="5" name="Date Placeholder 3">
            <a:extLst>
              <a:ext uri="{FF2B5EF4-FFF2-40B4-BE49-F238E27FC236}">
                <a16:creationId xmlns:a16="http://schemas.microsoft.com/office/drawing/2014/main" id="{4C81E8E5-79D7-408E-9DE1-216B032F0582}"/>
              </a:ext>
            </a:extLst>
          </p:cNvPr>
          <p:cNvSpPr>
            <a:spLocks noGrp="1"/>
          </p:cNvSpPr>
          <p:nvPr>
            <p:ph type="dt" sz="half" idx="10"/>
          </p:nvPr>
        </p:nvSpPr>
        <p:spPr/>
        <p:txBody>
          <a:bodyPr/>
          <a:lstStyle>
            <a:lvl1pPr>
              <a:defRPr/>
            </a:lvl1pPr>
          </a:lstStyle>
          <a:p>
            <a:pPr>
              <a:defRPr/>
            </a:pPr>
            <a:fld id="{335F704D-854B-40A5-8DEB-462CB839DFA8}" type="datetime1">
              <a:rPr lang="en-GB"/>
              <a:pPr>
                <a:defRPr/>
              </a:pPr>
              <a:t>19/05/2022</a:t>
            </a:fld>
            <a:endParaRPr lang="en-GB"/>
          </a:p>
        </p:txBody>
      </p:sp>
      <p:sp>
        <p:nvSpPr>
          <p:cNvPr id="6" name="Footer Placeholder 4">
            <a:extLst>
              <a:ext uri="{FF2B5EF4-FFF2-40B4-BE49-F238E27FC236}">
                <a16:creationId xmlns:a16="http://schemas.microsoft.com/office/drawing/2014/main" id="{D6316ADF-D28E-470B-9D1A-AC8C8672D41B}"/>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729EC35E-0BA6-471C-A3AB-ABA171E5ECE0}"/>
              </a:ext>
            </a:extLst>
          </p:cNvPr>
          <p:cNvSpPr>
            <a:spLocks noGrp="1"/>
          </p:cNvSpPr>
          <p:nvPr>
            <p:ph type="sldNum" sz="quarter" idx="12"/>
          </p:nvPr>
        </p:nvSpPr>
        <p:spPr/>
        <p:txBody>
          <a:bodyPr/>
          <a:lstStyle>
            <a:lvl1pPr>
              <a:defRPr/>
            </a:lvl1pPr>
          </a:lstStyle>
          <a:p>
            <a:pPr>
              <a:defRPr/>
            </a:pPr>
            <a:fld id="{1A00CF0A-3313-43E4-B121-C34039D2F9E9}" type="slidenum">
              <a:rPr lang="en-GB"/>
              <a:pPr>
                <a:defRPr/>
              </a:pPr>
              <a:t>‹#›</a:t>
            </a:fld>
            <a:endParaRPr lang="en-GB"/>
          </a:p>
        </p:txBody>
      </p:sp>
    </p:spTree>
    <p:extLst>
      <p:ext uri="{BB962C8B-B14F-4D97-AF65-F5344CB8AC3E}">
        <p14:creationId xmlns:p14="http://schemas.microsoft.com/office/powerpoint/2010/main" val="6015794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 White (Insert Imag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70800" y="1598400"/>
            <a:ext cx="5259600" cy="1101600"/>
          </a:xfrm>
        </p:spPr>
        <p:txBody>
          <a:bodyPr anchor="b"/>
          <a:lstStyle>
            <a:lvl1pPr algn="l">
              <a:defRPr sz="4400"/>
            </a:lvl1pPr>
          </a:lstStyle>
          <a:p>
            <a:r>
              <a:rPr lang="en-US"/>
              <a:t>Click to edit Master title style</a:t>
            </a:r>
            <a:endParaRPr lang="en-GB" dirty="0"/>
          </a:p>
        </p:txBody>
      </p:sp>
      <p:sp>
        <p:nvSpPr>
          <p:cNvPr id="3" name="Subtitle 2"/>
          <p:cNvSpPr>
            <a:spLocks noGrp="1"/>
          </p:cNvSpPr>
          <p:nvPr>
            <p:ph type="subTitle" idx="1"/>
          </p:nvPr>
        </p:nvSpPr>
        <p:spPr>
          <a:xfrm>
            <a:off x="370800" y="2701528"/>
            <a:ext cx="5259600" cy="1314000"/>
          </a:xfrm>
        </p:spPr>
        <p:txBody>
          <a:bodyPr/>
          <a:lstStyle>
            <a:lvl1pPr marL="0" indent="0" algn="l">
              <a:buNone/>
              <a:defRPr sz="20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dirty="0"/>
          </a:p>
        </p:txBody>
      </p:sp>
      <p:sp>
        <p:nvSpPr>
          <p:cNvPr id="11" name="Picture Placeholder 8"/>
          <p:cNvSpPr>
            <a:spLocks noGrp="1"/>
          </p:cNvSpPr>
          <p:nvPr>
            <p:ph type="pic" sz="quarter" idx="13"/>
          </p:nvPr>
        </p:nvSpPr>
        <p:spPr>
          <a:xfrm>
            <a:off x="5682354" y="0"/>
            <a:ext cx="3461646" cy="5143858"/>
          </a:xfrm>
          <a:custGeom>
            <a:avLst/>
            <a:gdLst>
              <a:gd name="connsiteX0" fmla="*/ 0 w 3900487"/>
              <a:gd name="connsiteY0" fmla="*/ 5143500 h 5143500"/>
              <a:gd name="connsiteX1" fmla="*/ 975122 w 3900487"/>
              <a:gd name="connsiteY1" fmla="*/ 0 h 5143500"/>
              <a:gd name="connsiteX2" fmla="*/ 3900487 w 3900487"/>
              <a:gd name="connsiteY2" fmla="*/ 0 h 5143500"/>
              <a:gd name="connsiteX3" fmla="*/ 2925365 w 3900487"/>
              <a:gd name="connsiteY3" fmla="*/ 5143500 h 5143500"/>
              <a:gd name="connsiteX4" fmla="*/ 0 w 3900487"/>
              <a:gd name="connsiteY4" fmla="*/ 5143500 h 5143500"/>
              <a:gd name="connsiteX0" fmla="*/ 0 w 3900487"/>
              <a:gd name="connsiteY0" fmla="*/ 5143500 h 5149287"/>
              <a:gd name="connsiteX1" fmla="*/ 975122 w 3900487"/>
              <a:gd name="connsiteY1" fmla="*/ 0 h 5149287"/>
              <a:gd name="connsiteX2" fmla="*/ 3900487 w 3900487"/>
              <a:gd name="connsiteY2" fmla="*/ 0 h 5149287"/>
              <a:gd name="connsiteX3" fmla="*/ 3897639 w 3900487"/>
              <a:gd name="connsiteY3" fmla="*/ 5149287 h 5149287"/>
              <a:gd name="connsiteX4" fmla="*/ 0 w 3900487"/>
              <a:gd name="connsiteY4" fmla="*/ 5143500 h 5149287"/>
              <a:gd name="connsiteX0" fmla="*/ 0 w 3900487"/>
              <a:gd name="connsiteY0" fmla="*/ 5143500 h 5149287"/>
              <a:gd name="connsiteX1" fmla="*/ 1652241 w 3900487"/>
              <a:gd name="connsiteY1" fmla="*/ 11575 h 5149287"/>
              <a:gd name="connsiteX2" fmla="*/ 3900487 w 3900487"/>
              <a:gd name="connsiteY2" fmla="*/ 0 h 5149287"/>
              <a:gd name="connsiteX3" fmla="*/ 3897639 w 3900487"/>
              <a:gd name="connsiteY3" fmla="*/ 5149287 h 5149287"/>
              <a:gd name="connsiteX4" fmla="*/ 0 w 3900487"/>
              <a:gd name="connsiteY4" fmla="*/ 5143500 h 5149287"/>
              <a:gd name="connsiteX0" fmla="*/ 0 w 3425925"/>
              <a:gd name="connsiteY0" fmla="*/ 5143500 h 5149287"/>
              <a:gd name="connsiteX1" fmla="*/ 1177679 w 3425925"/>
              <a:gd name="connsiteY1" fmla="*/ 11575 h 5149287"/>
              <a:gd name="connsiteX2" fmla="*/ 3425925 w 3425925"/>
              <a:gd name="connsiteY2" fmla="*/ 0 h 5149287"/>
              <a:gd name="connsiteX3" fmla="*/ 3423077 w 3425925"/>
              <a:gd name="connsiteY3" fmla="*/ 5149287 h 5149287"/>
              <a:gd name="connsiteX4" fmla="*/ 0 w 3425925"/>
              <a:gd name="connsiteY4" fmla="*/ 5143500 h 5149287"/>
              <a:gd name="connsiteX0" fmla="*/ 0 w 3425925"/>
              <a:gd name="connsiteY0" fmla="*/ 5143500 h 5149287"/>
              <a:gd name="connsiteX1" fmla="*/ 1183466 w 3425925"/>
              <a:gd name="connsiteY1" fmla="*/ 1 h 5149287"/>
              <a:gd name="connsiteX2" fmla="*/ 3425925 w 3425925"/>
              <a:gd name="connsiteY2" fmla="*/ 0 h 5149287"/>
              <a:gd name="connsiteX3" fmla="*/ 3423077 w 3425925"/>
              <a:gd name="connsiteY3" fmla="*/ 5149287 h 5149287"/>
              <a:gd name="connsiteX4" fmla="*/ 0 w 3425925"/>
              <a:gd name="connsiteY4" fmla="*/ 5143500 h 5149287"/>
              <a:gd name="connsiteX0" fmla="*/ 0 w 3460649"/>
              <a:gd name="connsiteY0" fmla="*/ 5143500 h 5149287"/>
              <a:gd name="connsiteX1" fmla="*/ 1183466 w 3460649"/>
              <a:gd name="connsiteY1" fmla="*/ 1 h 5149287"/>
              <a:gd name="connsiteX2" fmla="*/ 3460649 w 3460649"/>
              <a:gd name="connsiteY2" fmla="*/ 0 h 5149287"/>
              <a:gd name="connsiteX3" fmla="*/ 3423077 w 3460649"/>
              <a:gd name="connsiteY3" fmla="*/ 5149287 h 5149287"/>
              <a:gd name="connsiteX4" fmla="*/ 0 w 3460649"/>
              <a:gd name="connsiteY4" fmla="*/ 5143500 h 5149287"/>
              <a:gd name="connsiteX0" fmla="*/ 0 w 3469436"/>
              <a:gd name="connsiteY0" fmla="*/ 5143500 h 5155075"/>
              <a:gd name="connsiteX1" fmla="*/ 1183466 w 3469436"/>
              <a:gd name="connsiteY1" fmla="*/ 1 h 5155075"/>
              <a:gd name="connsiteX2" fmla="*/ 3460649 w 3469436"/>
              <a:gd name="connsiteY2" fmla="*/ 0 h 5155075"/>
              <a:gd name="connsiteX3" fmla="*/ 3469376 w 3469436"/>
              <a:gd name="connsiteY3" fmla="*/ 5155075 h 5155075"/>
              <a:gd name="connsiteX4" fmla="*/ 0 w 3469436"/>
              <a:gd name="connsiteY4" fmla="*/ 5143500 h 5155075"/>
              <a:gd name="connsiteX0" fmla="*/ 0 w 3469436"/>
              <a:gd name="connsiteY0" fmla="*/ 5155434 h 5155434"/>
              <a:gd name="connsiteX1" fmla="*/ 1183466 w 3469436"/>
              <a:gd name="connsiteY1" fmla="*/ 1 h 5155434"/>
              <a:gd name="connsiteX2" fmla="*/ 3460649 w 3469436"/>
              <a:gd name="connsiteY2" fmla="*/ 0 h 5155434"/>
              <a:gd name="connsiteX3" fmla="*/ 3469376 w 3469436"/>
              <a:gd name="connsiteY3" fmla="*/ 5155075 h 5155434"/>
              <a:gd name="connsiteX4" fmla="*/ 0 w 3469436"/>
              <a:gd name="connsiteY4" fmla="*/ 5155434 h 5155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9436" h="5155434">
                <a:moveTo>
                  <a:pt x="0" y="5155434"/>
                </a:moveTo>
                <a:lnTo>
                  <a:pt x="1183466" y="1"/>
                </a:lnTo>
                <a:lnTo>
                  <a:pt x="3460649" y="0"/>
                </a:lnTo>
                <a:cubicBezTo>
                  <a:pt x="3459700" y="1716429"/>
                  <a:pt x="3470325" y="3438646"/>
                  <a:pt x="3469376" y="5155075"/>
                </a:cubicBezTo>
                <a:lnTo>
                  <a:pt x="0" y="5155434"/>
                </a:lnTo>
                <a:close/>
              </a:path>
            </a:pathLst>
          </a:custGeom>
          <a:noFill/>
        </p:spPr>
        <p:txBody>
          <a:bodyPr rtlCol="0">
            <a:normAutofit/>
          </a:bodyPr>
          <a:lstStyle/>
          <a:p>
            <a:pPr lvl="0"/>
            <a:r>
              <a:rPr lang="en-US" noProof="0"/>
              <a:t>Click icon to add picture</a:t>
            </a:r>
            <a:endParaRPr lang="en-US" noProof="0" dirty="0"/>
          </a:p>
        </p:txBody>
      </p:sp>
      <p:sp>
        <p:nvSpPr>
          <p:cNvPr id="5" name="Date Placeholder 3">
            <a:extLst>
              <a:ext uri="{FF2B5EF4-FFF2-40B4-BE49-F238E27FC236}">
                <a16:creationId xmlns:a16="http://schemas.microsoft.com/office/drawing/2014/main" id="{48A6737B-4FEF-4426-B9FC-B7BC24053979}"/>
              </a:ext>
            </a:extLst>
          </p:cNvPr>
          <p:cNvSpPr>
            <a:spLocks noGrp="1"/>
          </p:cNvSpPr>
          <p:nvPr>
            <p:ph type="dt" sz="half" idx="14"/>
          </p:nvPr>
        </p:nvSpPr>
        <p:spPr/>
        <p:txBody>
          <a:bodyPr/>
          <a:lstStyle>
            <a:lvl1pPr>
              <a:defRPr/>
            </a:lvl1pPr>
          </a:lstStyle>
          <a:p>
            <a:pPr>
              <a:defRPr/>
            </a:pPr>
            <a:fld id="{A237D98C-2C85-4CA3-83A0-03EEE6E9EC2C}" type="datetime1">
              <a:rPr lang="en-GB"/>
              <a:pPr>
                <a:defRPr/>
              </a:pPr>
              <a:t>19/05/2022</a:t>
            </a:fld>
            <a:endParaRPr lang="en-GB"/>
          </a:p>
        </p:txBody>
      </p:sp>
      <p:sp>
        <p:nvSpPr>
          <p:cNvPr id="6" name="Footer Placeholder 4">
            <a:extLst>
              <a:ext uri="{FF2B5EF4-FFF2-40B4-BE49-F238E27FC236}">
                <a16:creationId xmlns:a16="http://schemas.microsoft.com/office/drawing/2014/main" id="{5244D179-8173-458D-A6B3-199268477A4E}"/>
              </a:ext>
            </a:extLst>
          </p:cNvPr>
          <p:cNvSpPr>
            <a:spLocks noGrp="1"/>
          </p:cNvSpPr>
          <p:nvPr>
            <p:ph type="ftr" sz="quarter" idx="15"/>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923F0058-5F1C-4EAB-B9EE-609074459DF2}"/>
              </a:ext>
            </a:extLst>
          </p:cNvPr>
          <p:cNvSpPr>
            <a:spLocks noGrp="1"/>
          </p:cNvSpPr>
          <p:nvPr>
            <p:ph type="sldNum" sz="quarter" idx="16"/>
          </p:nvPr>
        </p:nvSpPr>
        <p:spPr/>
        <p:txBody>
          <a:bodyPr/>
          <a:lstStyle>
            <a:lvl1pPr>
              <a:defRPr/>
            </a:lvl1pPr>
          </a:lstStyle>
          <a:p>
            <a:pPr>
              <a:defRPr/>
            </a:pPr>
            <a:fld id="{4E8A3A4A-2F2F-4F27-B16F-9DB82D5C48AC}" type="slidenum">
              <a:rPr lang="en-GB"/>
              <a:pPr>
                <a:defRPr/>
              </a:pPr>
              <a:t>‹#›</a:t>
            </a:fld>
            <a:endParaRPr lang="en-GB"/>
          </a:p>
        </p:txBody>
      </p:sp>
    </p:spTree>
    <p:extLst>
      <p:ext uri="{BB962C8B-B14F-4D97-AF65-F5344CB8AC3E}">
        <p14:creationId xmlns:p14="http://schemas.microsoft.com/office/powerpoint/2010/main" val="35687533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 Colour and Imag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7">
            <a:extLst>
              <a:ext uri="{FF2B5EF4-FFF2-40B4-BE49-F238E27FC236}">
                <a16:creationId xmlns:a16="http://schemas.microsoft.com/office/drawing/2014/main" id="{3311C015-AB41-4385-BAE0-6015F38C047F}"/>
              </a:ext>
            </a:extLst>
          </p:cNvPr>
          <p:cNvSpPr/>
          <p:nvPr/>
        </p:nvSpPr>
        <p:spPr>
          <a:xfrm>
            <a:off x="5708650" y="-3175"/>
            <a:ext cx="3435350" cy="5146675"/>
          </a:xfrm>
          <a:custGeom>
            <a:avLst/>
            <a:gdLst>
              <a:gd name="connsiteX0" fmla="*/ 0 w 3435350"/>
              <a:gd name="connsiteY0" fmla="*/ 0 h 5143500"/>
              <a:gd name="connsiteX1" fmla="*/ 3435350 w 3435350"/>
              <a:gd name="connsiteY1" fmla="*/ 0 h 5143500"/>
              <a:gd name="connsiteX2" fmla="*/ 3435350 w 3435350"/>
              <a:gd name="connsiteY2" fmla="*/ 5143500 h 5143500"/>
              <a:gd name="connsiteX3" fmla="*/ 0 w 3435350"/>
              <a:gd name="connsiteY3" fmla="*/ 5143500 h 5143500"/>
              <a:gd name="connsiteX4" fmla="*/ 0 w 3435350"/>
              <a:gd name="connsiteY4" fmla="*/ 0 h 5143500"/>
              <a:gd name="connsiteX0" fmla="*/ 1476375 w 3435350"/>
              <a:gd name="connsiteY0" fmla="*/ 0 h 5248275"/>
              <a:gd name="connsiteX1" fmla="*/ 3435350 w 3435350"/>
              <a:gd name="connsiteY1" fmla="*/ 104775 h 5248275"/>
              <a:gd name="connsiteX2" fmla="*/ 3435350 w 3435350"/>
              <a:gd name="connsiteY2" fmla="*/ 5248275 h 5248275"/>
              <a:gd name="connsiteX3" fmla="*/ 0 w 3435350"/>
              <a:gd name="connsiteY3" fmla="*/ 5248275 h 5248275"/>
              <a:gd name="connsiteX4" fmla="*/ 1476375 w 3435350"/>
              <a:gd name="connsiteY4" fmla="*/ 0 h 5248275"/>
              <a:gd name="connsiteX0" fmla="*/ 1190625 w 3435350"/>
              <a:gd name="connsiteY0" fmla="*/ 0 h 5162550"/>
              <a:gd name="connsiteX1" fmla="*/ 3435350 w 3435350"/>
              <a:gd name="connsiteY1" fmla="*/ 19050 h 5162550"/>
              <a:gd name="connsiteX2" fmla="*/ 3435350 w 3435350"/>
              <a:gd name="connsiteY2" fmla="*/ 5162550 h 5162550"/>
              <a:gd name="connsiteX3" fmla="*/ 0 w 3435350"/>
              <a:gd name="connsiteY3" fmla="*/ 5162550 h 5162550"/>
              <a:gd name="connsiteX4" fmla="*/ 1190625 w 3435350"/>
              <a:gd name="connsiteY4" fmla="*/ 0 h 5162550"/>
              <a:gd name="connsiteX0" fmla="*/ 1193800 w 3435350"/>
              <a:gd name="connsiteY0" fmla="*/ 0 h 5146675"/>
              <a:gd name="connsiteX1" fmla="*/ 3435350 w 3435350"/>
              <a:gd name="connsiteY1" fmla="*/ 3175 h 5146675"/>
              <a:gd name="connsiteX2" fmla="*/ 3435350 w 3435350"/>
              <a:gd name="connsiteY2" fmla="*/ 5146675 h 5146675"/>
              <a:gd name="connsiteX3" fmla="*/ 0 w 3435350"/>
              <a:gd name="connsiteY3" fmla="*/ 5146675 h 5146675"/>
              <a:gd name="connsiteX4" fmla="*/ 1193800 w 3435350"/>
              <a:gd name="connsiteY4" fmla="*/ 0 h 5146675"/>
              <a:gd name="connsiteX0" fmla="*/ 1219200 w 3435350"/>
              <a:gd name="connsiteY0" fmla="*/ 0 h 5146675"/>
              <a:gd name="connsiteX1" fmla="*/ 3435350 w 3435350"/>
              <a:gd name="connsiteY1" fmla="*/ 3175 h 5146675"/>
              <a:gd name="connsiteX2" fmla="*/ 3435350 w 3435350"/>
              <a:gd name="connsiteY2" fmla="*/ 5146675 h 5146675"/>
              <a:gd name="connsiteX3" fmla="*/ 0 w 3435350"/>
              <a:gd name="connsiteY3" fmla="*/ 5146675 h 5146675"/>
              <a:gd name="connsiteX4" fmla="*/ 1219200 w 3435350"/>
              <a:gd name="connsiteY4" fmla="*/ 0 h 5146675"/>
              <a:gd name="connsiteX0" fmla="*/ 1190625 w 3435350"/>
              <a:gd name="connsiteY0" fmla="*/ 0 h 5146675"/>
              <a:gd name="connsiteX1" fmla="*/ 3435350 w 3435350"/>
              <a:gd name="connsiteY1" fmla="*/ 3175 h 5146675"/>
              <a:gd name="connsiteX2" fmla="*/ 3435350 w 3435350"/>
              <a:gd name="connsiteY2" fmla="*/ 5146675 h 5146675"/>
              <a:gd name="connsiteX3" fmla="*/ 0 w 3435350"/>
              <a:gd name="connsiteY3" fmla="*/ 5146675 h 5146675"/>
              <a:gd name="connsiteX4" fmla="*/ 1190625 w 3435350"/>
              <a:gd name="connsiteY4" fmla="*/ 0 h 5146675"/>
              <a:gd name="connsiteX0" fmla="*/ 1190625 w 3435350"/>
              <a:gd name="connsiteY0" fmla="*/ 0 h 5146675"/>
              <a:gd name="connsiteX1" fmla="*/ 3435350 w 3435350"/>
              <a:gd name="connsiteY1" fmla="*/ 3175 h 5146675"/>
              <a:gd name="connsiteX2" fmla="*/ 3435350 w 3435350"/>
              <a:gd name="connsiteY2" fmla="*/ 5146675 h 5146675"/>
              <a:gd name="connsiteX3" fmla="*/ 0 w 3435350"/>
              <a:gd name="connsiteY3" fmla="*/ 5146675 h 5146675"/>
              <a:gd name="connsiteX4" fmla="*/ 1190625 w 3435350"/>
              <a:gd name="connsiteY4" fmla="*/ 0 h 514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5350" h="5146675">
                <a:moveTo>
                  <a:pt x="1190625" y="0"/>
                </a:moveTo>
                <a:lnTo>
                  <a:pt x="3435350" y="3175"/>
                </a:lnTo>
                <a:lnTo>
                  <a:pt x="3435350" y="5146675"/>
                </a:lnTo>
                <a:lnTo>
                  <a:pt x="0" y="5146675"/>
                </a:lnTo>
                <a:lnTo>
                  <a:pt x="1190625" y="0"/>
                </a:lnTo>
                <a:close/>
              </a:path>
            </a:pathLst>
          </a:custGeom>
          <a:blipFill>
            <a:blip r:embed="rId3" cstate="hq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350"/>
          </a:p>
        </p:txBody>
      </p:sp>
      <p:sp>
        <p:nvSpPr>
          <p:cNvPr id="2" name="Title 1"/>
          <p:cNvSpPr>
            <a:spLocks noGrp="1"/>
          </p:cNvSpPr>
          <p:nvPr>
            <p:ph type="ctrTitle"/>
          </p:nvPr>
        </p:nvSpPr>
        <p:spPr>
          <a:xfrm>
            <a:off x="370800" y="1598400"/>
            <a:ext cx="5259600" cy="1101600"/>
          </a:xfrm>
        </p:spPr>
        <p:txBody>
          <a:bodyPr anchor="b"/>
          <a:lstStyle>
            <a:lvl1pPr algn="l">
              <a:defRPr sz="4400">
                <a:solidFill>
                  <a:schemeClr val="bg1"/>
                </a:solidFill>
              </a:defRPr>
            </a:lvl1pPr>
          </a:lstStyle>
          <a:p>
            <a:r>
              <a:rPr lang="en-US"/>
              <a:t>Click to edit Master title style</a:t>
            </a:r>
            <a:endParaRPr lang="en-GB" dirty="0"/>
          </a:p>
        </p:txBody>
      </p:sp>
      <p:sp>
        <p:nvSpPr>
          <p:cNvPr id="3" name="Subtitle 2"/>
          <p:cNvSpPr>
            <a:spLocks noGrp="1"/>
          </p:cNvSpPr>
          <p:nvPr>
            <p:ph type="subTitle" idx="1"/>
          </p:nvPr>
        </p:nvSpPr>
        <p:spPr>
          <a:xfrm>
            <a:off x="370800" y="2701528"/>
            <a:ext cx="5259600" cy="1314000"/>
          </a:xfrm>
        </p:spPr>
        <p:txBody>
          <a:bodyPr/>
          <a:lstStyle>
            <a:lvl1pPr marL="0" indent="0" algn="l">
              <a:buNone/>
              <a:defRPr sz="20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dirty="0"/>
          </a:p>
        </p:txBody>
      </p:sp>
      <p:sp>
        <p:nvSpPr>
          <p:cNvPr id="5" name="Date Placeholder 3">
            <a:extLst>
              <a:ext uri="{FF2B5EF4-FFF2-40B4-BE49-F238E27FC236}">
                <a16:creationId xmlns:a16="http://schemas.microsoft.com/office/drawing/2014/main" id="{B9D0CC7B-4651-436A-8996-489CFE17CB6D}"/>
              </a:ext>
            </a:extLst>
          </p:cNvPr>
          <p:cNvSpPr>
            <a:spLocks noGrp="1"/>
          </p:cNvSpPr>
          <p:nvPr>
            <p:ph type="dt" sz="half" idx="10"/>
          </p:nvPr>
        </p:nvSpPr>
        <p:spPr/>
        <p:txBody>
          <a:bodyPr/>
          <a:lstStyle>
            <a:lvl1pPr>
              <a:defRPr>
                <a:solidFill>
                  <a:schemeClr val="bg1"/>
                </a:solidFill>
              </a:defRPr>
            </a:lvl1pPr>
          </a:lstStyle>
          <a:p>
            <a:pPr>
              <a:defRPr/>
            </a:pPr>
            <a:fld id="{C47B3D05-F79C-421B-8C8C-A07AC1A5BBD4}" type="datetime1">
              <a:rPr lang="en-GB"/>
              <a:pPr>
                <a:defRPr/>
              </a:pPr>
              <a:t>19/05/2022</a:t>
            </a:fld>
            <a:endParaRPr lang="en-GB"/>
          </a:p>
        </p:txBody>
      </p:sp>
      <p:sp>
        <p:nvSpPr>
          <p:cNvPr id="6" name="Footer Placeholder 4">
            <a:extLst>
              <a:ext uri="{FF2B5EF4-FFF2-40B4-BE49-F238E27FC236}">
                <a16:creationId xmlns:a16="http://schemas.microsoft.com/office/drawing/2014/main" id="{A2E71BB7-A387-4712-848E-DEB218E30FD5}"/>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C5D68842-3291-4EB6-9613-9D6DD0A6F604}"/>
              </a:ext>
            </a:extLst>
          </p:cNvPr>
          <p:cNvSpPr>
            <a:spLocks noGrp="1"/>
          </p:cNvSpPr>
          <p:nvPr>
            <p:ph type="sldNum" sz="quarter" idx="12"/>
          </p:nvPr>
        </p:nvSpPr>
        <p:spPr/>
        <p:txBody>
          <a:bodyPr/>
          <a:lstStyle>
            <a:lvl1pPr>
              <a:defRPr>
                <a:solidFill>
                  <a:schemeClr val="bg1"/>
                </a:solidFill>
              </a:defRPr>
            </a:lvl1pPr>
          </a:lstStyle>
          <a:p>
            <a:pPr>
              <a:defRPr/>
            </a:pPr>
            <a:fld id="{CE459183-96F8-4CCA-BA79-BF4FB4F9244A}" type="slidenum">
              <a:rPr lang="en-GB"/>
              <a:pPr>
                <a:defRPr/>
              </a:pPr>
              <a:t>‹#›</a:t>
            </a:fld>
            <a:endParaRPr lang="en-GB"/>
          </a:p>
        </p:txBody>
      </p:sp>
    </p:spTree>
    <p:extLst>
      <p:ext uri="{BB962C8B-B14F-4D97-AF65-F5344CB8AC3E}">
        <p14:creationId xmlns:p14="http://schemas.microsoft.com/office/powerpoint/2010/main" val="11850055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 Colour (Insert Imag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70800" y="1598400"/>
            <a:ext cx="5259600" cy="1101600"/>
          </a:xfrm>
        </p:spPr>
        <p:txBody>
          <a:bodyPr anchor="b"/>
          <a:lstStyle>
            <a:lvl1pPr algn="l">
              <a:defRPr sz="4400">
                <a:solidFill>
                  <a:schemeClr val="bg1"/>
                </a:solidFill>
              </a:defRPr>
            </a:lvl1pPr>
          </a:lstStyle>
          <a:p>
            <a:r>
              <a:rPr lang="en-US"/>
              <a:t>Click to edit Master title style</a:t>
            </a:r>
            <a:endParaRPr lang="en-GB" dirty="0"/>
          </a:p>
        </p:txBody>
      </p:sp>
      <p:sp>
        <p:nvSpPr>
          <p:cNvPr id="3" name="Subtitle 2"/>
          <p:cNvSpPr>
            <a:spLocks noGrp="1"/>
          </p:cNvSpPr>
          <p:nvPr>
            <p:ph type="subTitle" idx="1"/>
          </p:nvPr>
        </p:nvSpPr>
        <p:spPr>
          <a:xfrm>
            <a:off x="370800" y="2701528"/>
            <a:ext cx="5259600" cy="1314000"/>
          </a:xfrm>
        </p:spPr>
        <p:txBody>
          <a:bodyPr/>
          <a:lstStyle>
            <a:lvl1pPr marL="0" indent="0" algn="l">
              <a:buNone/>
              <a:defRPr sz="20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dirty="0"/>
          </a:p>
        </p:txBody>
      </p:sp>
      <p:sp>
        <p:nvSpPr>
          <p:cNvPr id="7" name="Picture Placeholder 8"/>
          <p:cNvSpPr>
            <a:spLocks noGrp="1"/>
          </p:cNvSpPr>
          <p:nvPr>
            <p:ph type="pic" sz="quarter" idx="13"/>
          </p:nvPr>
        </p:nvSpPr>
        <p:spPr>
          <a:xfrm>
            <a:off x="5682354" y="0"/>
            <a:ext cx="3461646" cy="5143858"/>
          </a:xfrm>
          <a:custGeom>
            <a:avLst/>
            <a:gdLst>
              <a:gd name="connsiteX0" fmla="*/ 0 w 3900487"/>
              <a:gd name="connsiteY0" fmla="*/ 5143500 h 5143500"/>
              <a:gd name="connsiteX1" fmla="*/ 975122 w 3900487"/>
              <a:gd name="connsiteY1" fmla="*/ 0 h 5143500"/>
              <a:gd name="connsiteX2" fmla="*/ 3900487 w 3900487"/>
              <a:gd name="connsiteY2" fmla="*/ 0 h 5143500"/>
              <a:gd name="connsiteX3" fmla="*/ 2925365 w 3900487"/>
              <a:gd name="connsiteY3" fmla="*/ 5143500 h 5143500"/>
              <a:gd name="connsiteX4" fmla="*/ 0 w 3900487"/>
              <a:gd name="connsiteY4" fmla="*/ 5143500 h 5143500"/>
              <a:gd name="connsiteX0" fmla="*/ 0 w 3900487"/>
              <a:gd name="connsiteY0" fmla="*/ 5143500 h 5149287"/>
              <a:gd name="connsiteX1" fmla="*/ 975122 w 3900487"/>
              <a:gd name="connsiteY1" fmla="*/ 0 h 5149287"/>
              <a:gd name="connsiteX2" fmla="*/ 3900487 w 3900487"/>
              <a:gd name="connsiteY2" fmla="*/ 0 h 5149287"/>
              <a:gd name="connsiteX3" fmla="*/ 3897639 w 3900487"/>
              <a:gd name="connsiteY3" fmla="*/ 5149287 h 5149287"/>
              <a:gd name="connsiteX4" fmla="*/ 0 w 3900487"/>
              <a:gd name="connsiteY4" fmla="*/ 5143500 h 5149287"/>
              <a:gd name="connsiteX0" fmla="*/ 0 w 3900487"/>
              <a:gd name="connsiteY0" fmla="*/ 5143500 h 5149287"/>
              <a:gd name="connsiteX1" fmla="*/ 1652241 w 3900487"/>
              <a:gd name="connsiteY1" fmla="*/ 11575 h 5149287"/>
              <a:gd name="connsiteX2" fmla="*/ 3900487 w 3900487"/>
              <a:gd name="connsiteY2" fmla="*/ 0 h 5149287"/>
              <a:gd name="connsiteX3" fmla="*/ 3897639 w 3900487"/>
              <a:gd name="connsiteY3" fmla="*/ 5149287 h 5149287"/>
              <a:gd name="connsiteX4" fmla="*/ 0 w 3900487"/>
              <a:gd name="connsiteY4" fmla="*/ 5143500 h 5149287"/>
              <a:gd name="connsiteX0" fmla="*/ 0 w 3425925"/>
              <a:gd name="connsiteY0" fmla="*/ 5143500 h 5149287"/>
              <a:gd name="connsiteX1" fmla="*/ 1177679 w 3425925"/>
              <a:gd name="connsiteY1" fmla="*/ 11575 h 5149287"/>
              <a:gd name="connsiteX2" fmla="*/ 3425925 w 3425925"/>
              <a:gd name="connsiteY2" fmla="*/ 0 h 5149287"/>
              <a:gd name="connsiteX3" fmla="*/ 3423077 w 3425925"/>
              <a:gd name="connsiteY3" fmla="*/ 5149287 h 5149287"/>
              <a:gd name="connsiteX4" fmla="*/ 0 w 3425925"/>
              <a:gd name="connsiteY4" fmla="*/ 5143500 h 5149287"/>
              <a:gd name="connsiteX0" fmla="*/ 0 w 3425925"/>
              <a:gd name="connsiteY0" fmla="*/ 5143500 h 5149287"/>
              <a:gd name="connsiteX1" fmla="*/ 1183466 w 3425925"/>
              <a:gd name="connsiteY1" fmla="*/ 1 h 5149287"/>
              <a:gd name="connsiteX2" fmla="*/ 3425925 w 3425925"/>
              <a:gd name="connsiteY2" fmla="*/ 0 h 5149287"/>
              <a:gd name="connsiteX3" fmla="*/ 3423077 w 3425925"/>
              <a:gd name="connsiteY3" fmla="*/ 5149287 h 5149287"/>
              <a:gd name="connsiteX4" fmla="*/ 0 w 3425925"/>
              <a:gd name="connsiteY4" fmla="*/ 5143500 h 5149287"/>
              <a:gd name="connsiteX0" fmla="*/ 0 w 3460649"/>
              <a:gd name="connsiteY0" fmla="*/ 5143500 h 5149287"/>
              <a:gd name="connsiteX1" fmla="*/ 1183466 w 3460649"/>
              <a:gd name="connsiteY1" fmla="*/ 1 h 5149287"/>
              <a:gd name="connsiteX2" fmla="*/ 3460649 w 3460649"/>
              <a:gd name="connsiteY2" fmla="*/ 0 h 5149287"/>
              <a:gd name="connsiteX3" fmla="*/ 3423077 w 3460649"/>
              <a:gd name="connsiteY3" fmla="*/ 5149287 h 5149287"/>
              <a:gd name="connsiteX4" fmla="*/ 0 w 3460649"/>
              <a:gd name="connsiteY4" fmla="*/ 5143500 h 5149287"/>
              <a:gd name="connsiteX0" fmla="*/ 0 w 3469436"/>
              <a:gd name="connsiteY0" fmla="*/ 5143500 h 5155075"/>
              <a:gd name="connsiteX1" fmla="*/ 1183466 w 3469436"/>
              <a:gd name="connsiteY1" fmla="*/ 1 h 5155075"/>
              <a:gd name="connsiteX2" fmla="*/ 3460649 w 3469436"/>
              <a:gd name="connsiteY2" fmla="*/ 0 h 5155075"/>
              <a:gd name="connsiteX3" fmla="*/ 3469376 w 3469436"/>
              <a:gd name="connsiteY3" fmla="*/ 5155075 h 5155075"/>
              <a:gd name="connsiteX4" fmla="*/ 0 w 3469436"/>
              <a:gd name="connsiteY4" fmla="*/ 5143500 h 5155075"/>
              <a:gd name="connsiteX0" fmla="*/ 0 w 3469436"/>
              <a:gd name="connsiteY0" fmla="*/ 5155434 h 5155434"/>
              <a:gd name="connsiteX1" fmla="*/ 1183466 w 3469436"/>
              <a:gd name="connsiteY1" fmla="*/ 1 h 5155434"/>
              <a:gd name="connsiteX2" fmla="*/ 3460649 w 3469436"/>
              <a:gd name="connsiteY2" fmla="*/ 0 h 5155434"/>
              <a:gd name="connsiteX3" fmla="*/ 3469376 w 3469436"/>
              <a:gd name="connsiteY3" fmla="*/ 5155075 h 5155434"/>
              <a:gd name="connsiteX4" fmla="*/ 0 w 3469436"/>
              <a:gd name="connsiteY4" fmla="*/ 5155434 h 5155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9436" h="5155434">
                <a:moveTo>
                  <a:pt x="0" y="5155434"/>
                </a:moveTo>
                <a:lnTo>
                  <a:pt x="1183466" y="1"/>
                </a:lnTo>
                <a:lnTo>
                  <a:pt x="3460649" y="0"/>
                </a:lnTo>
                <a:cubicBezTo>
                  <a:pt x="3459700" y="1716429"/>
                  <a:pt x="3470325" y="3438646"/>
                  <a:pt x="3469376" y="5155075"/>
                </a:cubicBezTo>
                <a:lnTo>
                  <a:pt x="0" y="5155434"/>
                </a:lnTo>
                <a:close/>
              </a:path>
            </a:pathLst>
          </a:custGeom>
          <a:noFill/>
        </p:spPr>
        <p:txBody>
          <a:bodyPr rtlCol="0">
            <a:normAutofit/>
          </a:bodyPr>
          <a:lstStyle/>
          <a:p>
            <a:pPr lvl="0"/>
            <a:r>
              <a:rPr lang="en-US" noProof="0"/>
              <a:t>Click icon to add picture</a:t>
            </a:r>
            <a:endParaRPr lang="en-US" noProof="0" dirty="0"/>
          </a:p>
        </p:txBody>
      </p:sp>
      <p:sp>
        <p:nvSpPr>
          <p:cNvPr id="5" name="Date Placeholder 3">
            <a:extLst>
              <a:ext uri="{FF2B5EF4-FFF2-40B4-BE49-F238E27FC236}">
                <a16:creationId xmlns:a16="http://schemas.microsoft.com/office/drawing/2014/main" id="{E5E70D3F-1685-4105-AC1E-B3EC6D751CC6}"/>
              </a:ext>
            </a:extLst>
          </p:cNvPr>
          <p:cNvSpPr>
            <a:spLocks noGrp="1"/>
          </p:cNvSpPr>
          <p:nvPr>
            <p:ph type="dt" sz="half" idx="14"/>
          </p:nvPr>
        </p:nvSpPr>
        <p:spPr/>
        <p:txBody>
          <a:bodyPr/>
          <a:lstStyle>
            <a:lvl1pPr>
              <a:defRPr>
                <a:solidFill>
                  <a:schemeClr val="bg1"/>
                </a:solidFill>
              </a:defRPr>
            </a:lvl1pPr>
          </a:lstStyle>
          <a:p>
            <a:pPr>
              <a:defRPr/>
            </a:pPr>
            <a:fld id="{99846A4A-B2A9-4F2B-A2CC-84C41E38DC93}" type="datetime1">
              <a:rPr lang="en-GB"/>
              <a:pPr>
                <a:defRPr/>
              </a:pPr>
              <a:t>19/05/2022</a:t>
            </a:fld>
            <a:endParaRPr lang="en-GB" dirty="0"/>
          </a:p>
        </p:txBody>
      </p:sp>
      <p:sp>
        <p:nvSpPr>
          <p:cNvPr id="6" name="Footer Placeholder 4">
            <a:extLst>
              <a:ext uri="{FF2B5EF4-FFF2-40B4-BE49-F238E27FC236}">
                <a16:creationId xmlns:a16="http://schemas.microsoft.com/office/drawing/2014/main" id="{C4D94102-BCD5-4F16-9381-C847AAE68D4A}"/>
              </a:ext>
            </a:extLst>
          </p:cNvPr>
          <p:cNvSpPr>
            <a:spLocks noGrp="1"/>
          </p:cNvSpPr>
          <p:nvPr>
            <p:ph type="ftr" sz="quarter" idx="15"/>
          </p:nvPr>
        </p:nvSpPr>
        <p:spPr/>
        <p:txBody>
          <a:bodyPr/>
          <a:lstStyle>
            <a:lvl1pPr>
              <a:defRPr/>
            </a:lvl1pPr>
          </a:lstStyle>
          <a:p>
            <a:pPr>
              <a:defRPr/>
            </a:pPr>
            <a:endParaRPr lang="en-GB"/>
          </a:p>
        </p:txBody>
      </p:sp>
      <p:sp>
        <p:nvSpPr>
          <p:cNvPr id="8" name="Slide Number Placeholder 5">
            <a:extLst>
              <a:ext uri="{FF2B5EF4-FFF2-40B4-BE49-F238E27FC236}">
                <a16:creationId xmlns:a16="http://schemas.microsoft.com/office/drawing/2014/main" id="{04766ED0-958D-494C-8EF2-6FD31E99911B}"/>
              </a:ext>
            </a:extLst>
          </p:cNvPr>
          <p:cNvSpPr>
            <a:spLocks noGrp="1"/>
          </p:cNvSpPr>
          <p:nvPr>
            <p:ph type="sldNum" sz="quarter" idx="16"/>
          </p:nvPr>
        </p:nvSpPr>
        <p:spPr/>
        <p:txBody>
          <a:bodyPr/>
          <a:lstStyle>
            <a:lvl1pPr>
              <a:defRPr>
                <a:solidFill>
                  <a:schemeClr val="bg1"/>
                </a:solidFill>
              </a:defRPr>
            </a:lvl1pPr>
          </a:lstStyle>
          <a:p>
            <a:pPr>
              <a:defRPr/>
            </a:pPr>
            <a:fld id="{B1E247A7-9D07-4DB7-B7E0-020190ED884E}" type="slidenum">
              <a:rPr lang="en-GB"/>
              <a:pPr>
                <a:defRPr/>
              </a:pPr>
              <a:t>‹#›</a:t>
            </a:fld>
            <a:endParaRPr lang="en-GB" dirty="0"/>
          </a:p>
        </p:txBody>
      </p:sp>
    </p:spTree>
    <p:extLst>
      <p:ext uri="{BB962C8B-B14F-4D97-AF65-F5344CB8AC3E}">
        <p14:creationId xmlns:p14="http://schemas.microsoft.com/office/powerpoint/2010/main" val="40689889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Content and Imag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0800" y="680400"/>
            <a:ext cx="5259600" cy="1101600"/>
          </a:xfrm>
        </p:spPr>
        <p:txBody>
          <a:bodyPr/>
          <a:lstStyle/>
          <a:p>
            <a:r>
              <a:rPr lang="en-US"/>
              <a:t>Click to edit Master title style</a:t>
            </a:r>
            <a:endParaRPr lang="en-GB" dirty="0"/>
          </a:p>
        </p:txBody>
      </p:sp>
      <p:sp>
        <p:nvSpPr>
          <p:cNvPr id="3" name="Content Placeholder 2"/>
          <p:cNvSpPr>
            <a:spLocks noGrp="1"/>
          </p:cNvSpPr>
          <p:nvPr>
            <p:ph idx="1"/>
          </p:nvPr>
        </p:nvSpPr>
        <p:spPr>
          <a:xfrm>
            <a:off x="370800" y="1825200"/>
            <a:ext cx="5259600" cy="250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Picture Placeholder 8"/>
          <p:cNvSpPr>
            <a:spLocks noGrp="1"/>
          </p:cNvSpPr>
          <p:nvPr>
            <p:ph type="pic" sz="quarter" idx="13"/>
          </p:nvPr>
        </p:nvSpPr>
        <p:spPr>
          <a:xfrm>
            <a:off x="5682354" y="0"/>
            <a:ext cx="3461646" cy="5143500"/>
          </a:xfrm>
          <a:custGeom>
            <a:avLst/>
            <a:gdLst>
              <a:gd name="connsiteX0" fmla="*/ 0 w 3900487"/>
              <a:gd name="connsiteY0" fmla="*/ 5143500 h 5143500"/>
              <a:gd name="connsiteX1" fmla="*/ 975122 w 3900487"/>
              <a:gd name="connsiteY1" fmla="*/ 0 h 5143500"/>
              <a:gd name="connsiteX2" fmla="*/ 3900487 w 3900487"/>
              <a:gd name="connsiteY2" fmla="*/ 0 h 5143500"/>
              <a:gd name="connsiteX3" fmla="*/ 2925365 w 3900487"/>
              <a:gd name="connsiteY3" fmla="*/ 5143500 h 5143500"/>
              <a:gd name="connsiteX4" fmla="*/ 0 w 3900487"/>
              <a:gd name="connsiteY4" fmla="*/ 5143500 h 5143500"/>
              <a:gd name="connsiteX0" fmla="*/ 0 w 3900487"/>
              <a:gd name="connsiteY0" fmla="*/ 5143500 h 5149287"/>
              <a:gd name="connsiteX1" fmla="*/ 975122 w 3900487"/>
              <a:gd name="connsiteY1" fmla="*/ 0 h 5149287"/>
              <a:gd name="connsiteX2" fmla="*/ 3900487 w 3900487"/>
              <a:gd name="connsiteY2" fmla="*/ 0 h 5149287"/>
              <a:gd name="connsiteX3" fmla="*/ 3897639 w 3900487"/>
              <a:gd name="connsiteY3" fmla="*/ 5149287 h 5149287"/>
              <a:gd name="connsiteX4" fmla="*/ 0 w 3900487"/>
              <a:gd name="connsiteY4" fmla="*/ 5143500 h 5149287"/>
              <a:gd name="connsiteX0" fmla="*/ 0 w 3900487"/>
              <a:gd name="connsiteY0" fmla="*/ 5143500 h 5149287"/>
              <a:gd name="connsiteX1" fmla="*/ 1652241 w 3900487"/>
              <a:gd name="connsiteY1" fmla="*/ 11575 h 5149287"/>
              <a:gd name="connsiteX2" fmla="*/ 3900487 w 3900487"/>
              <a:gd name="connsiteY2" fmla="*/ 0 h 5149287"/>
              <a:gd name="connsiteX3" fmla="*/ 3897639 w 3900487"/>
              <a:gd name="connsiteY3" fmla="*/ 5149287 h 5149287"/>
              <a:gd name="connsiteX4" fmla="*/ 0 w 3900487"/>
              <a:gd name="connsiteY4" fmla="*/ 5143500 h 5149287"/>
              <a:gd name="connsiteX0" fmla="*/ 0 w 3425925"/>
              <a:gd name="connsiteY0" fmla="*/ 5143500 h 5149287"/>
              <a:gd name="connsiteX1" fmla="*/ 1177679 w 3425925"/>
              <a:gd name="connsiteY1" fmla="*/ 11575 h 5149287"/>
              <a:gd name="connsiteX2" fmla="*/ 3425925 w 3425925"/>
              <a:gd name="connsiteY2" fmla="*/ 0 h 5149287"/>
              <a:gd name="connsiteX3" fmla="*/ 3423077 w 3425925"/>
              <a:gd name="connsiteY3" fmla="*/ 5149287 h 5149287"/>
              <a:gd name="connsiteX4" fmla="*/ 0 w 3425925"/>
              <a:gd name="connsiteY4" fmla="*/ 5143500 h 5149287"/>
              <a:gd name="connsiteX0" fmla="*/ 0 w 3425925"/>
              <a:gd name="connsiteY0" fmla="*/ 5143500 h 5149287"/>
              <a:gd name="connsiteX1" fmla="*/ 1183466 w 3425925"/>
              <a:gd name="connsiteY1" fmla="*/ 1 h 5149287"/>
              <a:gd name="connsiteX2" fmla="*/ 3425925 w 3425925"/>
              <a:gd name="connsiteY2" fmla="*/ 0 h 5149287"/>
              <a:gd name="connsiteX3" fmla="*/ 3423077 w 3425925"/>
              <a:gd name="connsiteY3" fmla="*/ 5149287 h 5149287"/>
              <a:gd name="connsiteX4" fmla="*/ 0 w 3425925"/>
              <a:gd name="connsiteY4" fmla="*/ 5143500 h 5149287"/>
              <a:gd name="connsiteX0" fmla="*/ 0 w 3460649"/>
              <a:gd name="connsiteY0" fmla="*/ 5143500 h 5149287"/>
              <a:gd name="connsiteX1" fmla="*/ 1183466 w 3460649"/>
              <a:gd name="connsiteY1" fmla="*/ 1 h 5149287"/>
              <a:gd name="connsiteX2" fmla="*/ 3460649 w 3460649"/>
              <a:gd name="connsiteY2" fmla="*/ 0 h 5149287"/>
              <a:gd name="connsiteX3" fmla="*/ 3423077 w 3460649"/>
              <a:gd name="connsiteY3" fmla="*/ 5149287 h 5149287"/>
              <a:gd name="connsiteX4" fmla="*/ 0 w 3460649"/>
              <a:gd name="connsiteY4" fmla="*/ 5143500 h 5149287"/>
              <a:gd name="connsiteX0" fmla="*/ 0 w 3469436"/>
              <a:gd name="connsiteY0" fmla="*/ 5143500 h 5155075"/>
              <a:gd name="connsiteX1" fmla="*/ 1183466 w 3469436"/>
              <a:gd name="connsiteY1" fmla="*/ 1 h 5155075"/>
              <a:gd name="connsiteX2" fmla="*/ 3460649 w 3469436"/>
              <a:gd name="connsiteY2" fmla="*/ 0 h 5155075"/>
              <a:gd name="connsiteX3" fmla="*/ 3469376 w 3469436"/>
              <a:gd name="connsiteY3" fmla="*/ 5155075 h 5155075"/>
              <a:gd name="connsiteX4" fmla="*/ 0 w 3469436"/>
              <a:gd name="connsiteY4" fmla="*/ 5143500 h 5155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9436" h="5155075">
                <a:moveTo>
                  <a:pt x="0" y="5143500"/>
                </a:moveTo>
                <a:lnTo>
                  <a:pt x="1183466" y="1"/>
                </a:lnTo>
                <a:lnTo>
                  <a:pt x="3460649" y="0"/>
                </a:lnTo>
                <a:cubicBezTo>
                  <a:pt x="3459700" y="1716429"/>
                  <a:pt x="3470325" y="3438646"/>
                  <a:pt x="3469376" y="5155075"/>
                </a:cubicBezTo>
                <a:lnTo>
                  <a:pt x="0" y="5143500"/>
                </a:lnTo>
                <a:close/>
              </a:path>
            </a:pathLst>
          </a:custGeom>
          <a:noFill/>
        </p:spPr>
        <p:txBody>
          <a:bodyPr rtlCol="0">
            <a:normAutofit/>
          </a:bodyPr>
          <a:lstStyle/>
          <a:p>
            <a:pPr lvl="0"/>
            <a:r>
              <a:rPr lang="en-US" noProof="0"/>
              <a:t>Click icon to add picture</a:t>
            </a:r>
            <a:endParaRPr lang="en-US" noProof="0" dirty="0"/>
          </a:p>
        </p:txBody>
      </p:sp>
      <p:sp>
        <p:nvSpPr>
          <p:cNvPr id="5" name="Date Placeholder 3">
            <a:extLst>
              <a:ext uri="{FF2B5EF4-FFF2-40B4-BE49-F238E27FC236}">
                <a16:creationId xmlns:a16="http://schemas.microsoft.com/office/drawing/2014/main" id="{E6CB6D47-D27B-4F73-A66C-9125BA7E0DD3}"/>
              </a:ext>
            </a:extLst>
          </p:cNvPr>
          <p:cNvSpPr>
            <a:spLocks noGrp="1"/>
          </p:cNvSpPr>
          <p:nvPr>
            <p:ph type="dt" sz="half" idx="14"/>
          </p:nvPr>
        </p:nvSpPr>
        <p:spPr/>
        <p:txBody>
          <a:bodyPr/>
          <a:lstStyle>
            <a:lvl1pPr>
              <a:defRPr/>
            </a:lvl1pPr>
          </a:lstStyle>
          <a:p>
            <a:pPr>
              <a:defRPr/>
            </a:pPr>
            <a:fld id="{091E4CB7-DAB1-4985-A3F5-0415AB7CAC04}" type="datetime1">
              <a:rPr lang="en-GB"/>
              <a:pPr>
                <a:defRPr/>
              </a:pPr>
              <a:t>19/05/2022</a:t>
            </a:fld>
            <a:endParaRPr lang="en-GB"/>
          </a:p>
        </p:txBody>
      </p:sp>
      <p:sp>
        <p:nvSpPr>
          <p:cNvPr id="6" name="Footer Placeholder 4">
            <a:extLst>
              <a:ext uri="{FF2B5EF4-FFF2-40B4-BE49-F238E27FC236}">
                <a16:creationId xmlns:a16="http://schemas.microsoft.com/office/drawing/2014/main" id="{F38392C5-1829-4492-A28E-8F6DCD85A05C}"/>
              </a:ext>
            </a:extLst>
          </p:cNvPr>
          <p:cNvSpPr>
            <a:spLocks noGrp="1"/>
          </p:cNvSpPr>
          <p:nvPr>
            <p:ph type="ftr" sz="quarter" idx="15"/>
          </p:nvPr>
        </p:nvSpPr>
        <p:spPr/>
        <p:txBody>
          <a:bodyPr/>
          <a:lstStyle>
            <a:lvl1pPr>
              <a:defRPr/>
            </a:lvl1pPr>
          </a:lstStyle>
          <a:p>
            <a:pPr>
              <a:defRPr/>
            </a:pPr>
            <a:endParaRPr lang="en-GB"/>
          </a:p>
        </p:txBody>
      </p:sp>
      <p:sp>
        <p:nvSpPr>
          <p:cNvPr id="8" name="Slide Number Placeholder 5">
            <a:extLst>
              <a:ext uri="{FF2B5EF4-FFF2-40B4-BE49-F238E27FC236}">
                <a16:creationId xmlns:a16="http://schemas.microsoft.com/office/drawing/2014/main" id="{89A31CB1-7C75-4465-B364-280076220C47}"/>
              </a:ext>
            </a:extLst>
          </p:cNvPr>
          <p:cNvSpPr>
            <a:spLocks noGrp="1"/>
          </p:cNvSpPr>
          <p:nvPr>
            <p:ph type="sldNum" sz="quarter" idx="16"/>
          </p:nvPr>
        </p:nvSpPr>
        <p:spPr/>
        <p:txBody>
          <a:bodyPr/>
          <a:lstStyle>
            <a:lvl1pPr>
              <a:defRPr/>
            </a:lvl1pPr>
          </a:lstStyle>
          <a:p>
            <a:pPr>
              <a:defRPr/>
            </a:pPr>
            <a:fld id="{3387B0F5-4911-4827-8190-7E53D92B35F5}" type="slidenum">
              <a:rPr lang="en-GB"/>
              <a:pPr>
                <a:defRPr/>
              </a:pPr>
              <a:t>‹#›</a:t>
            </a:fld>
            <a:endParaRPr lang="en-GB"/>
          </a:p>
        </p:txBody>
      </p:sp>
    </p:spTree>
    <p:extLst>
      <p:ext uri="{BB962C8B-B14F-4D97-AF65-F5344CB8AC3E}">
        <p14:creationId xmlns:p14="http://schemas.microsoft.com/office/powerpoint/2010/main" val="21614992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370800" y="1369219"/>
            <a:ext cx="4144050" cy="28884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629150" y="1369219"/>
            <a:ext cx="4144050" cy="28884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0E3A8C8-4E47-4AB8-9C4B-A1EB374833F9}"/>
              </a:ext>
            </a:extLst>
          </p:cNvPr>
          <p:cNvSpPr>
            <a:spLocks noGrp="1"/>
          </p:cNvSpPr>
          <p:nvPr>
            <p:ph type="dt" sz="half" idx="10"/>
          </p:nvPr>
        </p:nvSpPr>
        <p:spPr/>
        <p:txBody>
          <a:bodyPr/>
          <a:lstStyle>
            <a:lvl1pPr>
              <a:defRPr/>
            </a:lvl1pPr>
          </a:lstStyle>
          <a:p>
            <a:pPr>
              <a:defRPr/>
            </a:pPr>
            <a:fld id="{C5D43B05-3B72-48A2-A1CC-767AFDBB4198}" type="datetime1">
              <a:rPr lang="en-GB"/>
              <a:pPr>
                <a:defRPr/>
              </a:pPr>
              <a:t>19/05/2022</a:t>
            </a:fld>
            <a:endParaRPr lang="en-GB"/>
          </a:p>
        </p:txBody>
      </p:sp>
      <p:sp>
        <p:nvSpPr>
          <p:cNvPr id="6" name="Footer Placeholder 5">
            <a:extLst>
              <a:ext uri="{FF2B5EF4-FFF2-40B4-BE49-F238E27FC236}">
                <a16:creationId xmlns:a16="http://schemas.microsoft.com/office/drawing/2014/main" id="{C046A460-2AE2-4CDC-AFDD-9AD9E6C48DE5}"/>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6">
            <a:extLst>
              <a:ext uri="{FF2B5EF4-FFF2-40B4-BE49-F238E27FC236}">
                <a16:creationId xmlns:a16="http://schemas.microsoft.com/office/drawing/2014/main" id="{974BB5DE-2581-42DB-BC91-D1EEA41730DE}"/>
              </a:ext>
            </a:extLst>
          </p:cNvPr>
          <p:cNvSpPr>
            <a:spLocks noGrp="1"/>
          </p:cNvSpPr>
          <p:nvPr>
            <p:ph type="sldNum" sz="quarter" idx="12"/>
          </p:nvPr>
        </p:nvSpPr>
        <p:spPr/>
        <p:txBody>
          <a:bodyPr/>
          <a:lstStyle>
            <a:lvl1pPr>
              <a:defRPr/>
            </a:lvl1pPr>
          </a:lstStyle>
          <a:p>
            <a:pPr>
              <a:defRPr/>
            </a:pPr>
            <a:fld id="{E89E5FE3-0216-4D9F-B315-4925444BACCB}" type="slidenum">
              <a:rPr lang="en-GB"/>
              <a:pPr>
                <a:defRPr/>
              </a:pPr>
              <a:t>‹#›</a:t>
            </a:fld>
            <a:endParaRPr lang="en-GB"/>
          </a:p>
        </p:txBody>
      </p:sp>
    </p:spTree>
    <p:extLst>
      <p:ext uri="{BB962C8B-B14F-4D97-AF65-F5344CB8AC3E}">
        <p14:creationId xmlns:p14="http://schemas.microsoft.com/office/powerpoint/2010/main" val="25292063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and Imag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370800" y="1369219"/>
            <a:ext cx="4144050" cy="28884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Picture Placeholder 8"/>
          <p:cNvSpPr>
            <a:spLocks noGrp="1"/>
          </p:cNvSpPr>
          <p:nvPr>
            <p:ph type="pic" sz="quarter" idx="13"/>
          </p:nvPr>
        </p:nvSpPr>
        <p:spPr>
          <a:xfrm>
            <a:off x="4629600" y="1369219"/>
            <a:ext cx="4143600" cy="2888456"/>
          </a:xfrm>
        </p:spPr>
        <p:txBody>
          <a:bodyPr rtlCol="0">
            <a:normAutofit/>
          </a:bodyPr>
          <a:lstStyle>
            <a:lvl1pPr>
              <a:defRPr/>
            </a:lvl1pPr>
          </a:lstStyle>
          <a:p>
            <a:pPr lvl="0"/>
            <a:r>
              <a:rPr lang="en-US" noProof="0"/>
              <a:t>Click icon to add picture</a:t>
            </a:r>
            <a:endParaRPr lang="en-GB" noProof="0" dirty="0"/>
          </a:p>
        </p:txBody>
      </p:sp>
      <p:sp>
        <p:nvSpPr>
          <p:cNvPr id="5" name="Date Placeholder 4">
            <a:extLst>
              <a:ext uri="{FF2B5EF4-FFF2-40B4-BE49-F238E27FC236}">
                <a16:creationId xmlns:a16="http://schemas.microsoft.com/office/drawing/2014/main" id="{190D424E-7B38-4E6C-8488-C9C89D35D5C4}"/>
              </a:ext>
            </a:extLst>
          </p:cNvPr>
          <p:cNvSpPr>
            <a:spLocks noGrp="1"/>
          </p:cNvSpPr>
          <p:nvPr>
            <p:ph type="dt" sz="half" idx="14"/>
          </p:nvPr>
        </p:nvSpPr>
        <p:spPr/>
        <p:txBody>
          <a:bodyPr/>
          <a:lstStyle>
            <a:lvl1pPr>
              <a:defRPr/>
            </a:lvl1pPr>
          </a:lstStyle>
          <a:p>
            <a:pPr>
              <a:defRPr/>
            </a:pPr>
            <a:fld id="{9E25E16A-1B6B-4E5C-AEC0-5FFFC2292A8D}" type="datetime1">
              <a:rPr lang="en-GB"/>
              <a:pPr>
                <a:defRPr/>
              </a:pPr>
              <a:t>19/05/2022</a:t>
            </a:fld>
            <a:endParaRPr lang="en-GB"/>
          </a:p>
        </p:txBody>
      </p:sp>
      <p:sp>
        <p:nvSpPr>
          <p:cNvPr id="6" name="Footer Placeholder 5">
            <a:extLst>
              <a:ext uri="{FF2B5EF4-FFF2-40B4-BE49-F238E27FC236}">
                <a16:creationId xmlns:a16="http://schemas.microsoft.com/office/drawing/2014/main" id="{5390FAAB-33FD-40EF-B333-D053E8A7C05E}"/>
              </a:ext>
            </a:extLst>
          </p:cNvPr>
          <p:cNvSpPr>
            <a:spLocks noGrp="1"/>
          </p:cNvSpPr>
          <p:nvPr>
            <p:ph type="ftr" sz="quarter" idx="15"/>
          </p:nvPr>
        </p:nvSpPr>
        <p:spPr/>
        <p:txBody>
          <a:bodyPr/>
          <a:lstStyle>
            <a:lvl1pPr>
              <a:defRPr/>
            </a:lvl1pPr>
          </a:lstStyle>
          <a:p>
            <a:pPr>
              <a:defRPr/>
            </a:pPr>
            <a:endParaRPr lang="en-GB"/>
          </a:p>
        </p:txBody>
      </p:sp>
      <p:sp>
        <p:nvSpPr>
          <p:cNvPr id="7" name="Slide Number Placeholder 6">
            <a:extLst>
              <a:ext uri="{FF2B5EF4-FFF2-40B4-BE49-F238E27FC236}">
                <a16:creationId xmlns:a16="http://schemas.microsoft.com/office/drawing/2014/main" id="{F9C1E06C-1314-45F7-97C6-C988A3F62EFE}"/>
              </a:ext>
            </a:extLst>
          </p:cNvPr>
          <p:cNvSpPr>
            <a:spLocks noGrp="1"/>
          </p:cNvSpPr>
          <p:nvPr>
            <p:ph type="sldNum" sz="quarter" idx="16"/>
          </p:nvPr>
        </p:nvSpPr>
        <p:spPr/>
        <p:txBody>
          <a:bodyPr/>
          <a:lstStyle>
            <a:lvl1pPr>
              <a:defRPr/>
            </a:lvl1pPr>
          </a:lstStyle>
          <a:p>
            <a:pPr>
              <a:defRPr/>
            </a:pPr>
            <a:fld id="{149F9E7D-ED8A-4950-A4E6-7D1D82321F79}" type="slidenum">
              <a:rPr lang="en-GB"/>
              <a:pPr>
                <a:defRPr/>
              </a:pPr>
              <a:t>‹#›</a:t>
            </a:fld>
            <a:endParaRPr lang="en-GB"/>
          </a:p>
        </p:txBody>
      </p:sp>
    </p:spTree>
    <p:extLst>
      <p:ext uri="{BB962C8B-B14F-4D97-AF65-F5344CB8AC3E}">
        <p14:creationId xmlns:p14="http://schemas.microsoft.com/office/powerpoint/2010/main" val="38616986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63E0F514-C909-43C1-8183-211EA346DDBE}"/>
              </a:ext>
            </a:extLst>
          </p:cNvPr>
          <p:cNvSpPr>
            <a:spLocks noGrp="1" noChangeArrowheads="1"/>
          </p:cNvSpPr>
          <p:nvPr>
            <p:ph type="title"/>
          </p:nvPr>
        </p:nvSpPr>
        <p:spPr bwMode="auto">
          <a:xfrm>
            <a:off x="371475" y="274638"/>
            <a:ext cx="840105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a16="http://schemas.microsoft.com/office/drawing/2014/main" id="{9C80A07C-3165-4054-B7DD-A067F4B67676}"/>
              </a:ext>
            </a:extLst>
          </p:cNvPr>
          <p:cNvSpPr>
            <a:spLocks noGrp="1" noChangeArrowheads="1"/>
          </p:cNvSpPr>
          <p:nvPr>
            <p:ph type="body" idx="1"/>
          </p:nvPr>
        </p:nvSpPr>
        <p:spPr bwMode="auto">
          <a:xfrm>
            <a:off x="371475" y="1370013"/>
            <a:ext cx="8401050" cy="289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3DBA2D37-F205-491E-A9A2-BADDDCE58E35}"/>
              </a:ext>
            </a:extLst>
          </p:cNvPr>
          <p:cNvSpPr>
            <a:spLocks noGrp="1"/>
          </p:cNvSpPr>
          <p:nvPr>
            <p:ph type="dt" sz="half" idx="2"/>
          </p:nvPr>
        </p:nvSpPr>
        <p:spPr>
          <a:xfrm>
            <a:off x="371475" y="4360863"/>
            <a:ext cx="2057400" cy="274637"/>
          </a:xfrm>
          <a:prstGeom prst="rect">
            <a:avLst/>
          </a:prstGeom>
        </p:spPr>
        <p:txBody>
          <a:bodyPr vert="horz" lIns="91440" tIns="45720" rIns="91440" bIns="45720" rtlCol="0" anchor="ctr"/>
          <a:lstStyle>
            <a:lvl1pPr algn="l" eaLnBrk="1" fontAlgn="auto" hangingPunct="1">
              <a:spcBef>
                <a:spcPts val="0"/>
              </a:spcBef>
              <a:spcAft>
                <a:spcPts val="0"/>
              </a:spcAft>
              <a:defRPr sz="1200" b="0">
                <a:solidFill>
                  <a:schemeClr val="tx1"/>
                </a:solidFill>
                <a:latin typeface="Arial" panose="020B0604020202020204" pitchFamily="34" charset="0"/>
                <a:cs typeface="Arial" panose="020B0604020202020204" pitchFamily="34" charset="0"/>
              </a:defRPr>
            </a:lvl1pPr>
          </a:lstStyle>
          <a:p>
            <a:pPr>
              <a:defRPr/>
            </a:pPr>
            <a:fld id="{0CA9244E-E13A-4E57-8CF6-323C16F6C75F}" type="datetime1">
              <a:rPr lang="en-GB"/>
              <a:pPr>
                <a:defRPr/>
              </a:pPr>
              <a:t>19/05/2022</a:t>
            </a:fld>
            <a:endParaRPr lang="en-GB" dirty="0"/>
          </a:p>
        </p:txBody>
      </p:sp>
      <p:sp>
        <p:nvSpPr>
          <p:cNvPr id="5" name="Footer Placeholder 4">
            <a:extLst>
              <a:ext uri="{FF2B5EF4-FFF2-40B4-BE49-F238E27FC236}">
                <a16:creationId xmlns:a16="http://schemas.microsoft.com/office/drawing/2014/main" id="{23F1D0FF-13E4-4C72-A91A-604D11C445CF}"/>
              </a:ext>
            </a:extLst>
          </p:cNvPr>
          <p:cNvSpPr>
            <a:spLocks noGrp="1"/>
          </p:cNvSpPr>
          <p:nvPr>
            <p:ph type="ftr" sz="quarter" idx="3"/>
          </p:nvPr>
        </p:nvSpPr>
        <p:spPr>
          <a:xfrm>
            <a:off x="6715125" y="4360863"/>
            <a:ext cx="2057400" cy="274637"/>
          </a:xfrm>
          <a:prstGeom prst="rect">
            <a:avLst/>
          </a:prstGeom>
        </p:spPr>
        <p:txBody>
          <a:bodyPr vert="horz" lIns="91440" tIns="45720" rIns="91440" bIns="45720" rtlCol="0" anchor="ctr"/>
          <a:lstStyle>
            <a:lvl1pPr algn="r" eaLnBrk="1" fontAlgn="auto" hangingPunct="1">
              <a:spcBef>
                <a:spcPts val="0"/>
              </a:spcBef>
              <a:spcAft>
                <a:spcPts val="0"/>
              </a:spcAft>
              <a:defRPr sz="1200" b="0">
                <a:solidFill>
                  <a:schemeClr val="tx1"/>
                </a:solidFill>
                <a:latin typeface="Arial" panose="020B0604020202020204" pitchFamily="34" charset="0"/>
                <a:cs typeface="Arial" panose="020B0604020202020204" pitchFamily="34" charset="0"/>
              </a:defRPr>
            </a:lvl1pPr>
          </a:lstStyle>
          <a:p>
            <a:pPr>
              <a:defRPr/>
            </a:pPr>
            <a:endParaRPr lang="en-GB"/>
          </a:p>
        </p:txBody>
      </p:sp>
      <p:sp>
        <p:nvSpPr>
          <p:cNvPr id="6" name="Slide Number Placeholder 5">
            <a:extLst>
              <a:ext uri="{FF2B5EF4-FFF2-40B4-BE49-F238E27FC236}">
                <a16:creationId xmlns:a16="http://schemas.microsoft.com/office/drawing/2014/main" id="{FF371FC4-B32F-4FD4-BE98-66F07714B20A}"/>
              </a:ext>
            </a:extLst>
          </p:cNvPr>
          <p:cNvSpPr>
            <a:spLocks noGrp="1"/>
          </p:cNvSpPr>
          <p:nvPr>
            <p:ph type="sldNum" sz="quarter" idx="4"/>
          </p:nvPr>
        </p:nvSpPr>
        <p:spPr>
          <a:xfrm>
            <a:off x="4321175" y="4772025"/>
            <a:ext cx="539750" cy="273050"/>
          </a:xfrm>
          <a:prstGeom prst="rect">
            <a:avLst/>
          </a:prstGeom>
        </p:spPr>
        <p:txBody>
          <a:bodyPr vert="horz" lIns="91440" tIns="45720" rIns="91440" bIns="45720" rtlCol="0" anchor="ctr"/>
          <a:lstStyle>
            <a:lvl1pPr algn="ctr" eaLnBrk="1" fontAlgn="auto" hangingPunct="1">
              <a:spcBef>
                <a:spcPts val="0"/>
              </a:spcBef>
              <a:spcAft>
                <a:spcPts val="0"/>
              </a:spcAft>
              <a:defRPr sz="1200" b="0">
                <a:solidFill>
                  <a:schemeClr val="tx1"/>
                </a:solidFill>
                <a:latin typeface="Arial" panose="020B0604020202020204" pitchFamily="34" charset="0"/>
                <a:cs typeface="Arial" panose="020B0604020202020204" pitchFamily="34" charset="0"/>
              </a:defRPr>
            </a:lvl1pPr>
          </a:lstStyle>
          <a:p>
            <a:pPr>
              <a:defRPr/>
            </a:pPr>
            <a:fld id="{BC10ADF8-38DF-49EF-AD12-3F299978C5E9}" type="slidenum">
              <a:rPr lang="en-GB"/>
              <a:pPr>
                <a:defRPr/>
              </a:pPr>
              <a:t>‹#›</a:t>
            </a:fld>
            <a:endParaRPr lang="en-GB" dirty="0"/>
          </a:p>
        </p:txBody>
      </p:sp>
    </p:spTree>
  </p:cSld>
  <p:clrMap bg1="lt1" tx1="dk1" bg2="lt2" tx2="dk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 id="2147483852" r:id="rId7"/>
    <p:sldLayoutId id="2147483853" r:id="rId8"/>
    <p:sldLayoutId id="2147483854" r:id="rId9"/>
    <p:sldLayoutId id="2147483855" r:id="rId10"/>
    <p:sldLayoutId id="2147483856" r:id="rId11"/>
    <p:sldLayoutId id="2147483857" r:id="rId12"/>
    <p:sldLayoutId id="2147483858" r:id="rId13"/>
  </p:sldLayoutIdLst>
  <p:hf sldNum="0" hdr="0" ftr="0" dt="0"/>
  <p:txStyles>
    <p:titleStyle>
      <a:lvl1pPr algn="l" defTabSz="685800" rtl="0" eaLnBrk="1" fontAlgn="base" hangingPunct="1">
        <a:lnSpc>
          <a:spcPct val="90000"/>
        </a:lnSpc>
        <a:spcBef>
          <a:spcPct val="0"/>
        </a:spcBef>
        <a:spcAft>
          <a:spcPct val="0"/>
        </a:spcAft>
        <a:defRPr sz="3200" kern="1200">
          <a:solidFill>
            <a:schemeClr val="tx1"/>
          </a:solidFill>
          <a:latin typeface="Rockwell" panose="02060603020205020403" pitchFamily="18" charset="77"/>
          <a:ea typeface="+mj-ea"/>
          <a:cs typeface="+mj-cs"/>
        </a:defRPr>
      </a:lvl1pPr>
      <a:lvl2pPr algn="l" defTabSz="685800" rtl="0" eaLnBrk="1" fontAlgn="base" hangingPunct="1">
        <a:lnSpc>
          <a:spcPct val="90000"/>
        </a:lnSpc>
        <a:spcBef>
          <a:spcPct val="0"/>
        </a:spcBef>
        <a:spcAft>
          <a:spcPct val="0"/>
        </a:spcAft>
        <a:defRPr sz="3200">
          <a:solidFill>
            <a:schemeClr val="tx1"/>
          </a:solidFill>
          <a:latin typeface="Rockwell" panose="02060603020205020403" pitchFamily="18" charset="0"/>
        </a:defRPr>
      </a:lvl2pPr>
      <a:lvl3pPr algn="l" defTabSz="685800" rtl="0" eaLnBrk="1" fontAlgn="base" hangingPunct="1">
        <a:lnSpc>
          <a:spcPct val="90000"/>
        </a:lnSpc>
        <a:spcBef>
          <a:spcPct val="0"/>
        </a:spcBef>
        <a:spcAft>
          <a:spcPct val="0"/>
        </a:spcAft>
        <a:defRPr sz="3200">
          <a:solidFill>
            <a:schemeClr val="tx1"/>
          </a:solidFill>
          <a:latin typeface="Rockwell" panose="02060603020205020403" pitchFamily="18" charset="0"/>
        </a:defRPr>
      </a:lvl3pPr>
      <a:lvl4pPr algn="l" defTabSz="685800" rtl="0" eaLnBrk="1" fontAlgn="base" hangingPunct="1">
        <a:lnSpc>
          <a:spcPct val="90000"/>
        </a:lnSpc>
        <a:spcBef>
          <a:spcPct val="0"/>
        </a:spcBef>
        <a:spcAft>
          <a:spcPct val="0"/>
        </a:spcAft>
        <a:defRPr sz="3200">
          <a:solidFill>
            <a:schemeClr val="tx1"/>
          </a:solidFill>
          <a:latin typeface="Rockwell" panose="02060603020205020403" pitchFamily="18" charset="0"/>
        </a:defRPr>
      </a:lvl4pPr>
      <a:lvl5pPr algn="l" defTabSz="685800" rtl="0" eaLnBrk="1" fontAlgn="base" hangingPunct="1">
        <a:lnSpc>
          <a:spcPct val="90000"/>
        </a:lnSpc>
        <a:spcBef>
          <a:spcPct val="0"/>
        </a:spcBef>
        <a:spcAft>
          <a:spcPct val="0"/>
        </a:spcAft>
        <a:defRPr sz="3200">
          <a:solidFill>
            <a:schemeClr val="tx1"/>
          </a:solidFill>
          <a:latin typeface="Rockwell" panose="02060603020205020403" pitchFamily="18" charset="0"/>
        </a:defRPr>
      </a:lvl5pPr>
      <a:lvl6pPr marL="457200" algn="l" defTabSz="685800" rtl="0" eaLnBrk="1" fontAlgn="base" hangingPunct="1">
        <a:lnSpc>
          <a:spcPct val="90000"/>
        </a:lnSpc>
        <a:spcBef>
          <a:spcPct val="0"/>
        </a:spcBef>
        <a:spcAft>
          <a:spcPct val="0"/>
        </a:spcAft>
        <a:defRPr sz="3200">
          <a:solidFill>
            <a:schemeClr val="tx1"/>
          </a:solidFill>
          <a:latin typeface="Rockwell" panose="02060603020205020403" pitchFamily="18" charset="0"/>
        </a:defRPr>
      </a:lvl6pPr>
      <a:lvl7pPr marL="914400" algn="l" defTabSz="685800" rtl="0" eaLnBrk="1" fontAlgn="base" hangingPunct="1">
        <a:lnSpc>
          <a:spcPct val="90000"/>
        </a:lnSpc>
        <a:spcBef>
          <a:spcPct val="0"/>
        </a:spcBef>
        <a:spcAft>
          <a:spcPct val="0"/>
        </a:spcAft>
        <a:defRPr sz="3200">
          <a:solidFill>
            <a:schemeClr val="tx1"/>
          </a:solidFill>
          <a:latin typeface="Rockwell" panose="02060603020205020403" pitchFamily="18" charset="0"/>
        </a:defRPr>
      </a:lvl7pPr>
      <a:lvl8pPr marL="1371600" algn="l" defTabSz="685800" rtl="0" eaLnBrk="1" fontAlgn="base" hangingPunct="1">
        <a:lnSpc>
          <a:spcPct val="90000"/>
        </a:lnSpc>
        <a:spcBef>
          <a:spcPct val="0"/>
        </a:spcBef>
        <a:spcAft>
          <a:spcPct val="0"/>
        </a:spcAft>
        <a:defRPr sz="3200">
          <a:solidFill>
            <a:schemeClr val="tx1"/>
          </a:solidFill>
          <a:latin typeface="Rockwell" panose="02060603020205020403" pitchFamily="18" charset="0"/>
        </a:defRPr>
      </a:lvl8pPr>
      <a:lvl9pPr marL="1828800" algn="l" defTabSz="685800" rtl="0" eaLnBrk="1" fontAlgn="base" hangingPunct="1">
        <a:lnSpc>
          <a:spcPct val="90000"/>
        </a:lnSpc>
        <a:spcBef>
          <a:spcPct val="0"/>
        </a:spcBef>
        <a:spcAft>
          <a:spcPct val="0"/>
        </a:spcAft>
        <a:defRPr sz="3200">
          <a:solidFill>
            <a:schemeClr val="tx1"/>
          </a:solidFill>
          <a:latin typeface="Rockwell" panose="02060603020205020403" pitchFamily="18" charset="0"/>
        </a:defRPr>
      </a:lvl9pPr>
    </p:titleStyle>
    <p:bodyStyle>
      <a:lvl1pPr marL="171450" indent="-171450" algn="l" defTabSz="685800" rtl="0" eaLnBrk="1" fontAlgn="base" hangingPunct="1">
        <a:lnSpc>
          <a:spcPct val="90000"/>
        </a:lnSpc>
        <a:spcBef>
          <a:spcPts val="750"/>
        </a:spcBef>
        <a:spcAft>
          <a:spcPct val="0"/>
        </a:spcAft>
        <a:buSzPct val="85000"/>
        <a:buFont typeface="Wingdings" panose="05000000000000000000" pitchFamily="2" charset="2"/>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fontAlgn="base" hangingPunct="1">
        <a:lnSpc>
          <a:spcPct val="90000"/>
        </a:lnSpc>
        <a:spcBef>
          <a:spcPts val="375"/>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fontAlgn="base" hangingPunct="1">
        <a:lnSpc>
          <a:spcPct val="90000"/>
        </a:lnSpc>
        <a:spcBef>
          <a:spcPts val="375"/>
        </a:spcBef>
        <a:spcAft>
          <a:spcPct val="0"/>
        </a:spcAft>
        <a:buSzPct val="85000"/>
        <a:buFont typeface="Wingdings" panose="05000000000000000000" pitchFamily="2" charset="2"/>
        <a:buChar char="Ø"/>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fontAlgn="base" hangingPunct="1">
        <a:lnSpc>
          <a:spcPct val="90000"/>
        </a:lnSpc>
        <a:spcBef>
          <a:spcPts val="375"/>
        </a:spcBef>
        <a:spcAft>
          <a:spcPct val="0"/>
        </a:spcAft>
        <a:buFont typeface="Arial" panose="020B0604020202020204" pitchFamily="34" charset="0"/>
        <a:buChar char="•"/>
        <a:defRPr sz="13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fontAlgn="base" hangingPunct="1">
        <a:lnSpc>
          <a:spcPct val="90000"/>
        </a:lnSpc>
        <a:spcBef>
          <a:spcPts val="375"/>
        </a:spcBef>
        <a:spcAft>
          <a:spcPct val="0"/>
        </a:spcAft>
        <a:buFont typeface="Courier New" panose="02070309020205020404" pitchFamily="49" charset="0"/>
        <a:buChar char="o"/>
        <a:defRPr sz="13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81C0C224-B961-4EE3-96FD-48D1269BFE18}"/>
              </a:ext>
            </a:extLst>
          </p:cNvPr>
          <p:cNvSpPr>
            <a:spLocks noGrp="1" noChangeArrowheads="1"/>
          </p:cNvSpPr>
          <p:nvPr>
            <p:ph type="title"/>
          </p:nvPr>
        </p:nvSpPr>
        <p:spPr bwMode="auto">
          <a:xfrm>
            <a:off x="371475" y="274638"/>
            <a:ext cx="840105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2051" name="Text Placeholder 2">
            <a:extLst>
              <a:ext uri="{FF2B5EF4-FFF2-40B4-BE49-F238E27FC236}">
                <a16:creationId xmlns:a16="http://schemas.microsoft.com/office/drawing/2014/main" id="{B71D7EDA-0A6D-45EF-BDDC-8E1451CFF6C3}"/>
              </a:ext>
            </a:extLst>
          </p:cNvPr>
          <p:cNvSpPr>
            <a:spLocks noGrp="1" noChangeArrowheads="1"/>
          </p:cNvSpPr>
          <p:nvPr>
            <p:ph type="body" idx="1"/>
          </p:nvPr>
        </p:nvSpPr>
        <p:spPr bwMode="auto">
          <a:xfrm>
            <a:off x="371475" y="1370013"/>
            <a:ext cx="8401050" cy="289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4" name="Date Placeholder 3">
            <a:extLst>
              <a:ext uri="{FF2B5EF4-FFF2-40B4-BE49-F238E27FC236}">
                <a16:creationId xmlns:a16="http://schemas.microsoft.com/office/drawing/2014/main" id="{BC370E62-B04D-48AD-A21E-43D3CADB93AC}"/>
              </a:ext>
            </a:extLst>
          </p:cNvPr>
          <p:cNvSpPr>
            <a:spLocks noGrp="1"/>
          </p:cNvSpPr>
          <p:nvPr>
            <p:ph type="dt" sz="half" idx="2"/>
          </p:nvPr>
        </p:nvSpPr>
        <p:spPr>
          <a:xfrm>
            <a:off x="371475" y="4360863"/>
            <a:ext cx="2057400" cy="274637"/>
          </a:xfrm>
          <a:prstGeom prst="rect">
            <a:avLst/>
          </a:prstGeom>
        </p:spPr>
        <p:txBody>
          <a:bodyPr vert="horz" lIns="91440" tIns="45720" rIns="91440" bIns="45720" rtlCol="0" anchor="ctr"/>
          <a:lstStyle>
            <a:lvl1pPr algn="l" eaLnBrk="1" fontAlgn="auto" hangingPunct="1">
              <a:spcBef>
                <a:spcPts val="0"/>
              </a:spcBef>
              <a:spcAft>
                <a:spcPts val="0"/>
              </a:spcAft>
              <a:defRPr sz="1200" b="0">
                <a:solidFill>
                  <a:schemeClr val="tx1"/>
                </a:solidFill>
                <a:latin typeface="Arial" panose="020B0604020202020204" pitchFamily="34" charset="0"/>
                <a:cs typeface="Arial" panose="020B0604020202020204" pitchFamily="34" charset="0"/>
              </a:defRPr>
            </a:lvl1pPr>
          </a:lstStyle>
          <a:p>
            <a:pPr>
              <a:defRPr/>
            </a:pPr>
            <a:fld id="{05113933-C664-4B93-8880-1AA1597811DC}" type="datetime1">
              <a:rPr lang="en-GB"/>
              <a:pPr>
                <a:defRPr/>
              </a:pPr>
              <a:t>19/05/2022</a:t>
            </a:fld>
            <a:endParaRPr lang="en-GB" dirty="0"/>
          </a:p>
        </p:txBody>
      </p:sp>
      <p:sp>
        <p:nvSpPr>
          <p:cNvPr id="5" name="Footer Placeholder 4">
            <a:extLst>
              <a:ext uri="{FF2B5EF4-FFF2-40B4-BE49-F238E27FC236}">
                <a16:creationId xmlns:a16="http://schemas.microsoft.com/office/drawing/2014/main" id="{5BA88E3E-9C0F-497D-BC4D-B8BAF9010836}"/>
              </a:ext>
            </a:extLst>
          </p:cNvPr>
          <p:cNvSpPr>
            <a:spLocks noGrp="1"/>
          </p:cNvSpPr>
          <p:nvPr>
            <p:ph type="ftr" sz="quarter" idx="3"/>
          </p:nvPr>
        </p:nvSpPr>
        <p:spPr>
          <a:xfrm>
            <a:off x="6715125" y="4360863"/>
            <a:ext cx="2057400" cy="274637"/>
          </a:xfrm>
          <a:prstGeom prst="rect">
            <a:avLst/>
          </a:prstGeom>
        </p:spPr>
        <p:txBody>
          <a:bodyPr vert="horz" lIns="91440" tIns="45720" rIns="91440" bIns="45720" rtlCol="0" anchor="ctr"/>
          <a:lstStyle>
            <a:lvl1pPr algn="r" eaLnBrk="1" fontAlgn="auto" hangingPunct="1">
              <a:spcBef>
                <a:spcPts val="0"/>
              </a:spcBef>
              <a:spcAft>
                <a:spcPts val="0"/>
              </a:spcAft>
              <a:defRPr sz="1200" b="0">
                <a:solidFill>
                  <a:schemeClr val="tx1"/>
                </a:solidFill>
                <a:latin typeface="Arial" panose="020B0604020202020204" pitchFamily="34" charset="0"/>
                <a:cs typeface="Arial" panose="020B0604020202020204" pitchFamily="34" charset="0"/>
              </a:defRPr>
            </a:lvl1pPr>
          </a:lstStyle>
          <a:p>
            <a:pPr>
              <a:defRPr/>
            </a:pPr>
            <a:endParaRPr lang="en-GB"/>
          </a:p>
        </p:txBody>
      </p:sp>
      <p:sp>
        <p:nvSpPr>
          <p:cNvPr id="6" name="Slide Number Placeholder 5">
            <a:extLst>
              <a:ext uri="{FF2B5EF4-FFF2-40B4-BE49-F238E27FC236}">
                <a16:creationId xmlns:a16="http://schemas.microsoft.com/office/drawing/2014/main" id="{E80FC467-371F-42B6-9BCB-420ED7B0185B}"/>
              </a:ext>
            </a:extLst>
          </p:cNvPr>
          <p:cNvSpPr>
            <a:spLocks noGrp="1"/>
          </p:cNvSpPr>
          <p:nvPr>
            <p:ph type="sldNum" sz="quarter" idx="4"/>
          </p:nvPr>
        </p:nvSpPr>
        <p:spPr>
          <a:xfrm>
            <a:off x="4321175" y="4772025"/>
            <a:ext cx="539750" cy="273050"/>
          </a:xfrm>
          <a:prstGeom prst="rect">
            <a:avLst/>
          </a:prstGeom>
        </p:spPr>
        <p:txBody>
          <a:bodyPr vert="horz" lIns="91440" tIns="45720" rIns="91440" bIns="45720" rtlCol="0" anchor="ctr"/>
          <a:lstStyle>
            <a:lvl1pPr algn="ctr" eaLnBrk="1" fontAlgn="auto" hangingPunct="1">
              <a:spcBef>
                <a:spcPts val="0"/>
              </a:spcBef>
              <a:spcAft>
                <a:spcPts val="0"/>
              </a:spcAft>
              <a:defRPr sz="1200" b="0">
                <a:solidFill>
                  <a:schemeClr val="tx1"/>
                </a:solidFill>
                <a:latin typeface="Arial" panose="020B0604020202020204" pitchFamily="34" charset="0"/>
                <a:cs typeface="Arial" panose="020B0604020202020204" pitchFamily="34" charset="0"/>
              </a:defRPr>
            </a:lvl1pPr>
          </a:lstStyle>
          <a:p>
            <a:pPr>
              <a:defRPr/>
            </a:pPr>
            <a:fld id="{2DF2728E-CB6E-4F96-A559-BF56CF472842}" type="slidenum">
              <a:rPr lang="en-GB"/>
              <a:pPr>
                <a:defRPr/>
              </a:pPr>
              <a:t>‹#›</a:t>
            </a:fld>
            <a:endParaRPr lang="en-GB" dirty="0"/>
          </a:p>
        </p:txBody>
      </p:sp>
    </p:spTree>
  </p:cSld>
  <p:clrMap bg1="lt1" tx1="dk1" bg2="lt2" tx2="dk2" accent1="accent1" accent2="accent2" accent3="accent3" accent4="accent4" accent5="accent5" accent6="accent6" hlink="hlink" folHlink="folHlink"/>
  <p:sldLayoutIdLst>
    <p:sldLayoutId id="2147483859" r:id="rId1"/>
    <p:sldLayoutId id="2147483839" r:id="rId2"/>
    <p:sldLayoutId id="2147483860" r:id="rId3"/>
    <p:sldLayoutId id="2147483861" r:id="rId4"/>
    <p:sldLayoutId id="2147483862" r:id="rId5"/>
    <p:sldLayoutId id="2147483863" r:id="rId6"/>
    <p:sldLayoutId id="2147483840" r:id="rId7"/>
    <p:sldLayoutId id="2147483841" r:id="rId8"/>
    <p:sldLayoutId id="2147483842" r:id="rId9"/>
    <p:sldLayoutId id="2147483864" r:id="rId10"/>
    <p:sldLayoutId id="2147483843" r:id="rId11"/>
    <p:sldLayoutId id="2147483844" r:id="rId12"/>
    <p:sldLayoutId id="2147483845" r:id="rId13"/>
  </p:sldLayoutIdLst>
  <p:hf sldNum="0" hdr="0" ftr="0" dt="0"/>
  <p:txStyles>
    <p:titleStyle>
      <a:lvl1pPr algn="l" defTabSz="685800" rtl="0" eaLnBrk="0" fontAlgn="base" hangingPunct="0">
        <a:lnSpc>
          <a:spcPct val="90000"/>
        </a:lnSpc>
        <a:spcBef>
          <a:spcPct val="0"/>
        </a:spcBef>
        <a:spcAft>
          <a:spcPct val="0"/>
        </a:spcAft>
        <a:defRPr sz="3200" kern="1200">
          <a:solidFill>
            <a:schemeClr val="tx1"/>
          </a:solidFill>
          <a:latin typeface="Rockwell" panose="02060603020205020403" pitchFamily="18" charset="77"/>
          <a:ea typeface="+mj-ea"/>
          <a:cs typeface="+mj-cs"/>
        </a:defRPr>
      </a:lvl1pPr>
      <a:lvl2pPr algn="l" defTabSz="685800" rtl="0" eaLnBrk="0" fontAlgn="base" hangingPunct="0">
        <a:lnSpc>
          <a:spcPct val="90000"/>
        </a:lnSpc>
        <a:spcBef>
          <a:spcPct val="0"/>
        </a:spcBef>
        <a:spcAft>
          <a:spcPct val="0"/>
        </a:spcAft>
        <a:defRPr sz="3200">
          <a:solidFill>
            <a:schemeClr val="tx1"/>
          </a:solidFill>
          <a:latin typeface="Rockwell" panose="02060603020205020403" pitchFamily="18" charset="0"/>
        </a:defRPr>
      </a:lvl2pPr>
      <a:lvl3pPr algn="l" defTabSz="685800" rtl="0" eaLnBrk="0" fontAlgn="base" hangingPunct="0">
        <a:lnSpc>
          <a:spcPct val="90000"/>
        </a:lnSpc>
        <a:spcBef>
          <a:spcPct val="0"/>
        </a:spcBef>
        <a:spcAft>
          <a:spcPct val="0"/>
        </a:spcAft>
        <a:defRPr sz="3200">
          <a:solidFill>
            <a:schemeClr val="tx1"/>
          </a:solidFill>
          <a:latin typeface="Rockwell" panose="02060603020205020403" pitchFamily="18" charset="0"/>
        </a:defRPr>
      </a:lvl3pPr>
      <a:lvl4pPr algn="l" defTabSz="685800" rtl="0" eaLnBrk="0" fontAlgn="base" hangingPunct="0">
        <a:lnSpc>
          <a:spcPct val="90000"/>
        </a:lnSpc>
        <a:spcBef>
          <a:spcPct val="0"/>
        </a:spcBef>
        <a:spcAft>
          <a:spcPct val="0"/>
        </a:spcAft>
        <a:defRPr sz="3200">
          <a:solidFill>
            <a:schemeClr val="tx1"/>
          </a:solidFill>
          <a:latin typeface="Rockwell" panose="02060603020205020403" pitchFamily="18" charset="0"/>
        </a:defRPr>
      </a:lvl4pPr>
      <a:lvl5pPr algn="l" defTabSz="685800" rtl="0" eaLnBrk="0" fontAlgn="base" hangingPunct="0">
        <a:lnSpc>
          <a:spcPct val="90000"/>
        </a:lnSpc>
        <a:spcBef>
          <a:spcPct val="0"/>
        </a:spcBef>
        <a:spcAft>
          <a:spcPct val="0"/>
        </a:spcAft>
        <a:defRPr sz="3200">
          <a:solidFill>
            <a:schemeClr val="tx1"/>
          </a:solidFill>
          <a:latin typeface="Rockwell" panose="02060603020205020403" pitchFamily="18" charset="0"/>
        </a:defRPr>
      </a:lvl5pPr>
      <a:lvl6pPr marL="457200" algn="l" defTabSz="685800" rtl="0" fontAlgn="base">
        <a:lnSpc>
          <a:spcPct val="90000"/>
        </a:lnSpc>
        <a:spcBef>
          <a:spcPct val="0"/>
        </a:spcBef>
        <a:spcAft>
          <a:spcPct val="0"/>
        </a:spcAft>
        <a:defRPr sz="3200">
          <a:solidFill>
            <a:schemeClr val="tx1"/>
          </a:solidFill>
          <a:latin typeface="Rockwell" panose="02060603020205020403" pitchFamily="18" charset="0"/>
        </a:defRPr>
      </a:lvl6pPr>
      <a:lvl7pPr marL="914400" algn="l" defTabSz="685800" rtl="0" fontAlgn="base">
        <a:lnSpc>
          <a:spcPct val="90000"/>
        </a:lnSpc>
        <a:spcBef>
          <a:spcPct val="0"/>
        </a:spcBef>
        <a:spcAft>
          <a:spcPct val="0"/>
        </a:spcAft>
        <a:defRPr sz="3200">
          <a:solidFill>
            <a:schemeClr val="tx1"/>
          </a:solidFill>
          <a:latin typeface="Rockwell" panose="02060603020205020403" pitchFamily="18" charset="0"/>
        </a:defRPr>
      </a:lvl7pPr>
      <a:lvl8pPr marL="1371600" algn="l" defTabSz="685800" rtl="0" fontAlgn="base">
        <a:lnSpc>
          <a:spcPct val="90000"/>
        </a:lnSpc>
        <a:spcBef>
          <a:spcPct val="0"/>
        </a:spcBef>
        <a:spcAft>
          <a:spcPct val="0"/>
        </a:spcAft>
        <a:defRPr sz="3200">
          <a:solidFill>
            <a:schemeClr val="tx1"/>
          </a:solidFill>
          <a:latin typeface="Rockwell" panose="02060603020205020403" pitchFamily="18" charset="0"/>
        </a:defRPr>
      </a:lvl8pPr>
      <a:lvl9pPr marL="1828800" algn="l" defTabSz="685800" rtl="0" fontAlgn="base">
        <a:lnSpc>
          <a:spcPct val="90000"/>
        </a:lnSpc>
        <a:spcBef>
          <a:spcPct val="0"/>
        </a:spcBef>
        <a:spcAft>
          <a:spcPct val="0"/>
        </a:spcAft>
        <a:defRPr sz="3200">
          <a:solidFill>
            <a:schemeClr val="tx1"/>
          </a:solidFill>
          <a:latin typeface="Rockwell" panose="02060603020205020403" pitchFamily="18" charset="0"/>
        </a:defRPr>
      </a:lvl9pPr>
    </p:titleStyle>
    <p:bodyStyle>
      <a:lvl1pPr marL="171450" indent="-171450" algn="l" defTabSz="685800" rtl="0" eaLnBrk="0" fontAlgn="base" hangingPunct="0">
        <a:lnSpc>
          <a:spcPct val="90000"/>
        </a:lnSpc>
        <a:spcBef>
          <a:spcPts val="750"/>
        </a:spcBef>
        <a:spcAft>
          <a:spcPct val="0"/>
        </a:spcAft>
        <a:buSzPct val="85000"/>
        <a:buFont typeface="Wingdings" panose="05000000000000000000" pitchFamily="2" charset="2"/>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0" fontAlgn="base" hangingPunct="0">
        <a:lnSpc>
          <a:spcPct val="90000"/>
        </a:lnSpc>
        <a:spcBef>
          <a:spcPts val="375"/>
        </a:spcBef>
        <a:spcAft>
          <a:spcPct val="0"/>
        </a:spcAft>
        <a:buSzPct val="85000"/>
        <a:buFont typeface="Wingdings" panose="05000000000000000000" pitchFamily="2" charset="2"/>
        <a:buChar char="Ø"/>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0" fontAlgn="base" hangingPunct="0">
        <a:lnSpc>
          <a:spcPct val="90000"/>
        </a:lnSpc>
        <a:spcBef>
          <a:spcPts val="375"/>
        </a:spcBef>
        <a:spcAft>
          <a:spcPct val="0"/>
        </a:spcAft>
        <a:buFont typeface="Courier New" panose="02070309020205020404" pitchFamily="49" charset="0"/>
        <a:buChar char="o"/>
        <a:defRPr sz="13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5.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325812DF-E296-4B6B-8215-4B6CA92F9612}"/>
              </a:ext>
            </a:extLst>
          </p:cNvPr>
          <p:cNvSpPr>
            <a:spLocks noGrp="1" noChangeArrowheads="1"/>
          </p:cNvSpPr>
          <p:nvPr>
            <p:ph type="ctrTitle"/>
          </p:nvPr>
        </p:nvSpPr>
        <p:spPr>
          <a:xfrm>
            <a:off x="370800" y="1847578"/>
            <a:ext cx="5259600" cy="1101600"/>
          </a:xfrm>
        </p:spPr>
        <p:txBody>
          <a:bodyPr/>
          <a:lstStyle/>
          <a:p>
            <a:r>
              <a:rPr lang="en-US" altLang="en-US" dirty="0">
                <a:latin typeface="Rockwell" panose="02060603020205020403" pitchFamily="18" charset="0"/>
              </a:rPr>
              <a:t>ML emulation of a local-scale UK climate model</a:t>
            </a:r>
          </a:p>
        </p:txBody>
      </p:sp>
      <p:sp>
        <p:nvSpPr>
          <p:cNvPr id="23555" name="Subtitle 2">
            <a:extLst>
              <a:ext uri="{FF2B5EF4-FFF2-40B4-BE49-F238E27FC236}">
                <a16:creationId xmlns:a16="http://schemas.microsoft.com/office/drawing/2014/main" id="{2826040E-2798-4B3E-ABD2-AB9DBB962C84}"/>
              </a:ext>
            </a:extLst>
          </p:cNvPr>
          <p:cNvSpPr>
            <a:spLocks noGrp="1" noChangeArrowheads="1"/>
          </p:cNvSpPr>
          <p:nvPr>
            <p:ph type="subTitle" idx="1"/>
          </p:nvPr>
        </p:nvSpPr>
        <p:spPr>
          <a:xfrm>
            <a:off x="370800" y="2949178"/>
            <a:ext cx="5680750" cy="1314000"/>
          </a:xfrm>
        </p:spPr>
        <p:txBody>
          <a:bodyPr/>
          <a:lstStyle/>
          <a:p>
            <a:r>
              <a:rPr lang="en-US" altLang="en-US" b="1" dirty="0"/>
              <a:t>Henry Addison</a:t>
            </a:r>
          </a:p>
          <a:p>
            <a:r>
              <a:rPr lang="en-US" altLang="en-US" dirty="0"/>
              <a:t>Supervised by Peter Watson &amp; Laurence Aitchison</a:t>
            </a:r>
          </a:p>
          <a:p>
            <a:r>
              <a:rPr lang="en-US" altLang="en-US" dirty="0"/>
              <a:t>and further guided by Lizzie Kendon (Met Office) and Suman Ravuri (DeepMind)</a:t>
            </a:r>
          </a:p>
        </p:txBody>
      </p:sp>
      <p:pic>
        <p:nvPicPr>
          <p:cNvPr id="3" name="Picture 2" descr="UK Research and Innovation logo&#10;&#10;Funders of my PhD Studentship">
            <a:extLst>
              <a:ext uri="{FF2B5EF4-FFF2-40B4-BE49-F238E27FC236}">
                <a16:creationId xmlns:a16="http://schemas.microsoft.com/office/drawing/2014/main" id="{A85ECDDD-A077-4F2A-AAA3-175E5A6BC3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1410" y="407379"/>
            <a:ext cx="2000954" cy="589972"/>
          </a:xfrm>
          <a:prstGeom prst="rect">
            <a:avLst/>
          </a:prstGeom>
        </p:spPr>
      </p:pic>
      <p:pic>
        <p:nvPicPr>
          <p:cNvPr id="8" name="Picture 7" descr="Logo, company name&#10;&#10;Description automatically generated">
            <a:extLst>
              <a:ext uri="{FF2B5EF4-FFF2-40B4-BE49-F238E27FC236}">
                <a16:creationId xmlns:a16="http://schemas.microsoft.com/office/drawing/2014/main" id="{8FF284F4-FAF7-401C-BC96-F0EA2D0401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67447" y="406951"/>
            <a:ext cx="1358400" cy="5904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C627A-6574-45EC-8759-615487CEE0EE}"/>
              </a:ext>
            </a:extLst>
          </p:cNvPr>
          <p:cNvSpPr>
            <a:spLocks noGrp="1"/>
          </p:cNvSpPr>
          <p:nvPr>
            <p:ph type="title"/>
          </p:nvPr>
        </p:nvSpPr>
        <p:spPr/>
        <p:txBody>
          <a:bodyPr/>
          <a:lstStyle/>
          <a:p>
            <a:r>
              <a:rPr lang="en-US" dirty="0"/>
              <a:t>The problem</a:t>
            </a:r>
            <a:endParaRPr lang="en-GB" dirty="0"/>
          </a:p>
        </p:txBody>
      </p:sp>
      <p:sp>
        <p:nvSpPr>
          <p:cNvPr id="3" name="Content Placeholder 2">
            <a:extLst>
              <a:ext uri="{FF2B5EF4-FFF2-40B4-BE49-F238E27FC236}">
                <a16:creationId xmlns:a16="http://schemas.microsoft.com/office/drawing/2014/main" id="{469A9DC8-E18E-4182-AE5E-BE1910733F68}"/>
              </a:ext>
            </a:extLst>
          </p:cNvPr>
          <p:cNvSpPr>
            <a:spLocks noGrp="1"/>
          </p:cNvSpPr>
          <p:nvPr>
            <p:ph sz="half" idx="1"/>
          </p:nvPr>
        </p:nvSpPr>
        <p:spPr>
          <a:xfrm>
            <a:off x="370800" y="1369219"/>
            <a:ext cx="5115600" cy="2888456"/>
          </a:xfrm>
        </p:spPr>
        <p:txBody>
          <a:bodyPr/>
          <a:lstStyle/>
          <a:p>
            <a:r>
              <a:rPr lang="en-US" sz="2000" b="1" dirty="0"/>
              <a:t>Can we learn hi-res precipitation from coarse, GCM climate variables?</a:t>
            </a:r>
            <a:endParaRPr lang="en-US" sz="2000" dirty="0"/>
          </a:p>
          <a:p>
            <a:r>
              <a:rPr lang="en-US" sz="2000" dirty="0"/>
              <a:t>High-resolution climate simulations are expensive</a:t>
            </a:r>
          </a:p>
          <a:p>
            <a:r>
              <a:rPr lang="en-US" sz="2000" dirty="0"/>
              <a:t>New probabilistic ML methods could </a:t>
            </a:r>
            <a:r>
              <a:rPr lang="en-US" sz="2000" b="1" dirty="0"/>
              <a:t>complement</a:t>
            </a:r>
            <a:r>
              <a:rPr lang="en-US" sz="2000" dirty="0"/>
              <a:t> simulations with more hi-res samples</a:t>
            </a:r>
          </a:p>
        </p:txBody>
      </p:sp>
      <p:pic>
        <p:nvPicPr>
          <p:cNvPr id="8" name="Picture Placeholder 8" descr="Selection of different resolution rainfall intensities over UK">
            <a:extLst>
              <a:ext uri="{FF2B5EF4-FFF2-40B4-BE49-F238E27FC236}">
                <a16:creationId xmlns:a16="http://schemas.microsoft.com/office/drawing/2014/main" id="{3A840841-5859-4D24-B465-0B432EB2002E}"/>
              </a:ext>
            </a:extLst>
          </p:cNvPr>
          <p:cNvPicPr>
            <a:picLocks noChangeAspect="1"/>
          </p:cNvPicPr>
          <p:nvPr/>
        </p:nvPicPr>
        <p:blipFill rotWithShape="1">
          <a:blip r:embed="rId3">
            <a:extLst>
              <a:ext uri="{28A0092B-C50C-407E-A947-70E740481C1C}">
                <a14:useLocalDpi xmlns:a14="http://schemas.microsoft.com/office/drawing/2010/main" val="0"/>
              </a:ext>
            </a:extLst>
          </a:blip>
          <a:srcRect l="51327" t="-119" r="7296" b="-325"/>
          <a:stretch/>
        </p:blipFill>
        <p:spPr bwMode="auto">
          <a:xfrm>
            <a:off x="6156530" y="143700"/>
            <a:ext cx="1879600" cy="4856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93339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33A89C1-B751-4804-B2B3-83164A4655F6}"/>
              </a:ext>
            </a:extLst>
          </p:cNvPr>
          <p:cNvSpPr>
            <a:spLocks noGrp="1"/>
          </p:cNvSpPr>
          <p:nvPr>
            <p:ph type="title"/>
          </p:nvPr>
        </p:nvSpPr>
        <p:spPr/>
        <p:txBody>
          <a:bodyPr/>
          <a:lstStyle/>
          <a:p>
            <a:r>
              <a:rPr lang="en-US" dirty="0"/>
              <a:t>Dataset</a:t>
            </a:r>
            <a:r>
              <a:rPr lang="en-US"/>
              <a:t>: </a:t>
            </a:r>
            <a:r>
              <a:rPr lang="en-US" sz="3200"/>
              <a:t>Met Office UKCP18</a:t>
            </a:r>
            <a:endParaRPr lang="en-GB" dirty="0"/>
          </a:p>
        </p:txBody>
      </p:sp>
      <p:sp>
        <p:nvSpPr>
          <p:cNvPr id="10" name="Content Placeholder 9">
            <a:extLst>
              <a:ext uri="{FF2B5EF4-FFF2-40B4-BE49-F238E27FC236}">
                <a16:creationId xmlns:a16="http://schemas.microsoft.com/office/drawing/2014/main" id="{FC802DD3-257B-4312-A5F3-58C69006E78D}"/>
              </a:ext>
            </a:extLst>
          </p:cNvPr>
          <p:cNvSpPr>
            <a:spLocks noGrp="1"/>
          </p:cNvSpPr>
          <p:nvPr>
            <p:ph sz="half" idx="1"/>
          </p:nvPr>
        </p:nvSpPr>
        <p:spPr>
          <a:xfrm>
            <a:off x="370799" y="1369219"/>
            <a:ext cx="8401049" cy="2888456"/>
          </a:xfrm>
        </p:spPr>
        <p:txBody>
          <a:bodyPr/>
          <a:lstStyle/>
          <a:p>
            <a:r>
              <a:rPr lang="en-US" sz="2400"/>
              <a:t>Projections over UK &amp; Ireland </a:t>
            </a:r>
          </a:p>
          <a:p>
            <a:pPr lvl="1"/>
            <a:r>
              <a:rPr lang="en-US" sz="2100"/>
              <a:t>GCM @ 60km </a:t>
            </a:r>
          </a:p>
          <a:p>
            <a:pPr lvl="1"/>
            <a:r>
              <a:rPr lang="en-US" sz="2100"/>
              <a:t>CPM @ 2.2km</a:t>
            </a:r>
          </a:p>
          <a:p>
            <a:r>
              <a:rPr lang="en-US" sz="2400"/>
              <a:t>12 CPM ensemble members</a:t>
            </a:r>
          </a:p>
          <a:p>
            <a:pPr lvl="1"/>
            <a:r>
              <a:rPr lang="en-US" sz="2100"/>
              <a:t>60 years each (3 x 20 year chunks)</a:t>
            </a:r>
          </a:p>
          <a:p>
            <a:pPr lvl="1"/>
            <a:r>
              <a:rPr lang="en-US" sz="2100"/>
              <a:t>1 emission scenario</a:t>
            </a:r>
          </a:p>
          <a:p>
            <a:pPr lvl="1"/>
            <a:r>
              <a:rPr lang="en-US" sz="2100"/>
              <a:t>Daily (and sub-daily available)</a:t>
            </a:r>
            <a:endParaRPr lang="en-GB" sz="2100" dirty="0"/>
          </a:p>
        </p:txBody>
      </p:sp>
      <p:pic>
        <p:nvPicPr>
          <p:cNvPr id="6" name="Picture Placeholder 8" descr="Selection of different resolution rainfall intensities over UK">
            <a:extLst>
              <a:ext uri="{FF2B5EF4-FFF2-40B4-BE49-F238E27FC236}">
                <a16:creationId xmlns:a16="http://schemas.microsoft.com/office/drawing/2014/main" id="{A15FECF3-B798-447D-BA21-09385AEDAE17}"/>
              </a:ext>
            </a:extLst>
          </p:cNvPr>
          <p:cNvPicPr>
            <a:picLocks noChangeAspect="1"/>
          </p:cNvPicPr>
          <p:nvPr/>
        </p:nvPicPr>
        <p:blipFill rotWithShape="1">
          <a:blip r:embed="rId3">
            <a:extLst>
              <a:ext uri="{28A0092B-C50C-407E-A947-70E740481C1C}">
                <a14:useLocalDpi xmlns:a14="http://schemas.microsoft.com/office/drawing/2010/main" val="0"/>
              </a:ext>
            </a:extLst>
          </a:blip>
          <a:srcRect l="51327" t="-119" r="7296" b="-325"/>
          <a:stretch/>
        </p:blipFill>
        <p:spPr bwMode="auto">
          <a:xfrm>
            <a:off x="6138524" y="143700"/>
            <a:ext cx="1879600" cy="4856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17246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60ED815-653A-4A8B-BCA3-0D0042EFE143}"/>
              </a:ext>
            </a:extLst>
          </p:cNvPr>
          <p:cNvSpPr>
            <a:spLocks noGrp="1"/>
          </p:cNvSpPr>
          <p:nvPr>
            <p:ph type="title"/>
          </p:nvPr>
        </p:nvSpPr>
        <p:spPr/>
        <p:txBody>
          <a:bodyPr/>
          <a:lstStyle/>
          <a:p>
            <a:r>
              <a:rPr lang="en-US" dirty="0"/>
              <a:t>Approach</a:t>
            </a:r>
            <a:endParaRPr lang="en-GB" dirty="0"/>
          </a:p>
        </p:txBody>
      </p:sp>
      <p:sp>
        <p:nvSpPr>
          <p:cNvPr id="2" name="Content Placeholder 1">
            <a:extLst>
              <a:ext uri="{FF2B5EF4-FFF2-40B4-BE49-F238E27FC236}">
                <a16:creationId xmlns:a16="http://schemas.microsoft.com/office/drawing/2014/main" id="{A88DA783-2C6A-4563-9AFE-344CEA1A920B}"/>
              </a:ext>
            </a:extLst>
          </p:cNvPr>
          <p:cNvSpPr>
            <a:spLocks noGrp="1"/>
          </p:cNvSpPr>
          <p:nvPr>
            <p:ph idx="1"/>
          </p:nvPr>
        </p:nvSpPr>
        <p:spPr/>
        <p:txBody>
          <a:bodyPr/>
          <a:lstStyle/>
          <a:p>
            <a:r>
              <a:rPr lang="en-US" sz="2400" dirty="0"/>
              <a:t>Training: coarsened CPM variables </a:t>
            </a:r>
            <a:r>
              <a:rPr lang="en-US" sz="2400" dirty="0">
                <a:sym typeface="Wingdings" panose="05000000000000000000" pitchFamily="2" charset="2"/>
              </a:rPr>
              <a:t> </a:t>
            </a:r>
            <a:r>
              <a:rPr lang="en-US" sz="2400" dirty="0"/>
              <a:t>hi-res CPM </a:t>
            </a:r>
            <a:r>
              <a:rPr lang="en-US" sz="2400" dirty="0" err="1"/>
              <a:t>precip</a:t>
            </a:r>
            <a:endParaRPr lang="en-US" sz="2400" dirty="0"/>
          </a:p>
          <a:p>
            <a:r>
              <a:rPr lang="en-US" sz="2400" dirty="0"/>
              <a:t>Sampling: GCM variables </a:t>
            </a:r>
            <a:r>
              <a:rPr lang="en-US" sz="2400" dirty="0">
                <a:sym typeface="Wingdings" panose="05000000000000000000" pitchFamily="2" charset="2"/>
              </a:rPr>
              <a:t> hi-res CPM-like </a:t>
            </a:r>
            <a:r>
              <a:rPr lang="en-US" sz="2400" dirty="0" err="1">
                <a:sym typeface="Wingdings" panose="05000000000000000000" pitchFamily="2" charset="2"/>
              </a:rPr>
              <a:t>precip</a:t>
            </a:r>
            <a:endParaRPr lang="en-US" sz="2400" dirty="0">
              <a:sym typeface="Wingdings" panose="05000000000000000000" pitchFamily="2" charset="2"/>
            </a:endParaRPr>
          </a:p>
          <a:p>
            <a:r>
              <a:rPr lang="en-US" sz="2400" dirty="0">
                <a:sym typeface="Wingdings" panose="05000000000000000000" pitchFamily="2" charset="2"/>
              </a:rPr>
              <a:t>Evaluating: both</a:t>
            </a:r>
          </a:p>
          <a:p>
            <a:r>
              <a:rPr lang="en-US" sz="2400" b="1" dirty="0"/>
              <a:t>Make sure to use variables which are well-represented in GCMs and cause rainfall</a:t>
            </a:r>
          </a:p>
          <a:p>
            <a:pPr lvl="1"/>
            <a:r>
              <a:rPr lang="en-US" sz="2100" dirty="0"/>
              <a:t>Wind</a:t>
            </a:r>
          </a:p>
          <a:p>
            <a:pPr lvl="1"/>
            <a:r>
              <a:rPr lang="en-US" sz="2100" dirty="0"/>
              <a:t>Temperature</a:t>
            </a:r>
          </a:p>
          <a:p>
            <a:pPr lvl="1"/>
            <a:r>
              <a:rPr lang="en-US" sz="2100" dirty="0"/>
              <a:t>Humidity</a:t>
            </a:r>
            <a:endParaRPr lang="en-GB" sz="2100" dirty="0"/>
          </a:p>
        </p:txBody>
      </p:sp>
    </p:spTree>
    <p:extLst>
      <p:ext uri="{BB962C8B-B14F-4D97-AF65-F5344CB8AC3E}">
        <p14:creationId xmlns:p14="http://schemas.microsoft.com/office/powerpoint/2010/main" val="33265243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C25B6-3058-4DA5-A9AF-991534724D9A}"/>
              </a:ext>
            </a:extLst>
          </p:cNvPr>
          <p:cNvSpPr>
            <a:spLocks noGrp="1"/>
          </p:cNvSpPr>
          <p:nvPr>
            <p:ph type="title"/>
          </p:nvPr>
        </p:nvSpPr>
        <p:spPr/>
        <p:txBody>
          <a:bodyPr/>
          <a:lstStyle/>
          <a:p>
            <a:r>
              <a:rPr lang="en-US" dirty="0"/>
              <a:t>Score-based Generative Models</a:t>
            </a:r>
            <a:endParaRPr lang="en-GB" dirty="0"/>
          </a:p>
        </p:txBody>
      </p:sp>
      <p:sp>
        <p:nvSpPr>
          <p:cNvPr id="3" name="Content Placeholder 2">
            <a:extLst>
              <a:ext uri="{FF2B5EF4-FFF2-40B4-BE49-F238E27FC236}">
                <a16:creationId xmlns:a16="http://schemas.microsoft.com/office/drawing/2014/main" id="{4996D487-BDF8-42B8-9D44-656110C137C2}"/>
              </a:ext>
            </a:extLst>
          </p:cNvPr>
          <p:cNvSpPr>
            <a:spLocks noGrp="1"/>
          </p:cNvSpPr>
          <p:nvPr>
            <p:ph sz="half" idx="1"/>
          </p:nvPr>
        </p:nvSpPr>
        <p:spPr>
          <a:xfrm>
            <a:off x="6650406" y="990086"/>
            <a:ext cx="2302123" cy="830997"/>
          </a:xfrm>
          <a:prstGeom prst="roundRect">
            <a:avLst/>
          </a:prstGeom>
          <a:solidFill>
            <a:schemeClr val="bg1"/>
          </a:solidFill>
          <a:effectLst>
            <a:softEdge rad="0"/>
          </a:effectLst>
        </p:spPr>
        <p:txBody>
          <a:bodyPr/>
          <a:lstStyle/>
          <a:p>
            <a:pPr marL="0" indent="0">
              <a:buNone/>
            </a:pPr>
            <a:r>
              <a:rPr lang="en-US" sz="2400" dirty="0"/>
              <a:t>Offer good trade-offs</a:t>
            </a:r>
            <a:endParaRPr lang="en-GB" sz="2400" dirty="0"/>
          </a:p>
        </p:txBody>
      </p:sp>
      <p:sp>
        <p:nvSpPr>
          <p:cNvPr id="7" name="Rectangle: Rounded Corners 6">
            <a:extLst>
              <a:ext uri="{FF2B5EF4-FFF2-40B4-BE49-F238E27FC236}">
                <a16:creationId xmlns:a16="http://schemas.microsoft.com/office/drawing/2014/main" id="{D3C61887-D0B7-42A7-B1D8-1C0A7A0C1B63}"/>
              </a:ext>
            </a:extLst>
          </p:cNvPr>
          <p:cNvSpPr/>
          <p:nvPr/>
        </p:nvSpPr>
        <p:spPr>
          <a:xfrm>
            <a:off x="368496" y="1856448"/>
            <a:ext cx="3984429" cy="593665"/>
          </a:xfrm>
          <a:prstGeom prst="roundRect">
            <a:avLst/>
          </a:prstGeom>
          <a:solidFill>
            <a:schemeClr val="tx2"/>
          </a:solidFill>
          <a:ln>
            <a:solidFill>
              <a:schemeClr val="tx2"/>
            </a:solidFill>
          </a:ln>
        </p:spPr>
        <p:style>
          <a:lnRef idx="0">
            <a:scrgbClr r="0" g="0" b="0"/>
          </a:lnRef>
          <a:fillRef idx="0">
            <a:scrgbClr r="0" g="0" b="0"/>
          </a:fillRef>
          <a:effectRef idx="0">
            <a:scrgbClr r="0" g="0" b="0"/>
          </a:effectRef>
          <a:fontRef idx="minor">
            <a:schemeClr val="lt1"/>
          </a:fontRef>
        </p:style>
        <p:txBody>
          <a:bodyPr rtlCol="0" anchor="ctr"/>
          <a:lstStyle/>
          <a:p>
            <a:r>
              <a:rPr lang="en-US" sz="2400" dirty="0">
                <a:solidFill>
                  <a:schemeClr val="bg1"/>
                </a:solidFill>
              </a:rPr>
              <a:t>Multiple stochastic samples</a:t>
            </a:r>
            <a:endParaRPr lang="en-GB" sz="2400" dirty="0">
              <a:solidFill>
                <a:schemeClr val="bg1"/>
              </a:solidFill>
            </a:endParaRPr>
          </a:p>
        </p:txBody>
      </p:sp>
      <p:sp>
        <p:nvSpPr>
          <p:cNvPr id="8" name="TextBox 7">
            <a:extLst>
              <a:ext uri="{FF2B5EF4-FFF2-40B4-BE49-F238E27FC236}">
                <a16:creationId xmlns:a16="http://schemas.microsoft.com/office/drawing/2014/main" id="{D2B92F76-D04E-40B7-82C4-771B469E2F71}"/>
              </a:ext>
            </a:extLst>
          </p:cNvPr>
          <p:cNvSpPr txBox="1"/>
          <p:nvPr/>
        </p:nvSpPr>
        <p:spPr>
          <a:xfrm>
            <a:off x="368496" y="994112"/>
            <a:ext cx="3603003" cy="461665"/>
          </a:xfrm>
          <a:prstGeom prst="rect">
            <a:avLst/>
          </a:prstGeom>
          <a:noFill/>
        </p:spPr>
        <p:txBody>
          <a:bodyPr wrap="square" rtlCol="0">
            <a:spAutoFit/>
          </a:bodyPr>
          <a:lstStyle/>
          <a:p>
            <a:r>
              <a:rPr lang="en-US" sz="2400" dirty="0"/>
              <a:t>Deep Generative Model</a:t>
            </a:r>
            <a:endParaRPr lang="en-GB" sz="2400" dirty="0"/>
          </a:p>
        </p:txBody>
      </p:sp>
      <p:sp>
        <p:nvSpPr>
          <p:cNvPr id="9" name="Content Placeholder 2">
            <a:extLst>
              <a:ext uri="{FF2B5EF4-FFF2-40B4-BE49-F238E27FC236}">
                <a16:creationId xmlns:a16="http://schemas.microsoft.com/office/drawing/2014/main" id="{1AA8C5C4-CFC0-4025-A675-C2448E04125A}"/>
              </a:ext>
            </a:extLst>
          </p:cNvPr>
          <p:cNvSpPr txBox="1">
            <a:spLocks/>
          </p:cNvSpPr>
          <p:nvPr/>
        </p:nvSpPr>
        <p:spPr bwMode="auto">
          <a:xfrm>
            <a:off x="6455392" y="1856449"/>
            <a:ext cx="2497138" cy="2115050"/>
          </a:xfrm>
          <a:prstGeom prst="roundRect">
            <a:avLst/>
          </a:prstGeom>
          <a:solidFill>
            <a:schemeClr val="tx2"/>
          </a:solidFill>
          <a:ln>
            <a:noFill/>
          </a:ln>
          <a:effectLst>
            <a:softEdge rad="0"/>
          </a:effectLst>
        </p:spPr>
        <p:txBody>
          <a:bodyPr vert="horz" wrap="square" lIns="91440" tIns="45720" rIns="91440" bIns="45720" numCol="1" anchor="t" anchorCtr="0" compatLnSpc="1">
            <a:prstTxWarp prst="textNoShape">
              <a:avLst/>
            </a:prstTxWarp>
          </a:bodyPr>
          <a:lstStyle>
            <a:lvl1pPr marL="171450" indent="-171450" algn="l" defTabSz="685800" rtl="0" eaLnBrk="0" fontAlgn="base" hangingPunct="0">
              <a:lnSpc>
                <a:spcPct val="90000"/>
              </a:lnSpc>
              <a:spcBef>
                <a:spcPts val="750"/>
              </a:spcBef>
              <a:spcAft>
                <a:spcPct val="0"/>
              </a:spcAft>
              <a:buSzPct val="85000"/>
              <a:buFont typeface="Wingdings" panose="05000000000000000000" pitchFamily="2" charset="2"/>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0" fontAlgn="base" hangingPunct="0">
              <a:lnSpc>
                <a:spcPct val="90000"/>
              </a:lnSpc>
              <a:spcBef>
                <a:spcPts val="375"/>
              </a:spcBef>
              <a:spcAft>
                <a:spcPct val="0"/>
              </a:spcAft>
              <a:buSzPct val="85000"/>
              <a:buFont typeface="Wingdings" panose="05000000000000000000" pitchFamily="2" charset="2"/>
              <a:buChar char="Ø"/>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0" fontAlgn="base" hangingPunct="0">
              <a:lnSpc>
                <a:spcPct val="90000"/>
              </a:lnSpc>
              <a:spcBef>
                <a:spcPts val="375"/>
              </a:spcBef>
              <a:spcAft>
                <a:spcPct val="0"/>
              </a:spcAft>
              <a:buFont typeface="Courier New" panose="02070309020205020404" pitchFamily="49" charset="0"/>
              <a:buChar char="o"/>
              <a:defRPr sz="13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400" dirty="0">
                <a:solidFill>
                  <a:schemeClr val="bg1"/>
                </a:solidFill>
              </a:rPr>
              <a:t>Sample diversity</a:t>
            </a:r>
          </a:p>
          <a:p>
            <a:r>
              <a:rPr lang="en-US" sz="2400" dirty="0">
                <a:solidFill>
                  <a:schemeClr val="bg1"/>
                </a:solidFill>
              </a:rPr>
              <a:t>Sample sharpness</a:t>
            </a:r>
          </a:p>
          <a:p>
            <a:r>
              <a:rPr lang="en-US" sz="2400" dirty="0">
                <a:solidFill>
                  <a:schemeClr val="bg1"/>
                </a:solidFill>
              </a:rPr>
              <a:t>Sampling cost</a:t>
            </a:r>
            <a:endParaRPr lang="en-GB" sz="2400" dirty="0">
              <a:solidFill>
                <a:schemeClr val="bg1"/>
              </a:solidFill>
            </a:endParaRPr>
          </a:p>
        </p:txBody>
      </p:sp>
      <p:sp>
        <p:nvSpPr>
          <p:cNvPr id="10" name="TextBox 9">
            <a:extLst>
              <a:ext uri="{FF2B5EF4-FFF2-40B4-BE49-F238E27FC236}">
                <a16:creationId xmlns:a16="http://schemas.microsoft.com/office/drawing/2014/main" id="{676A4535-4026-4B8D-A36B-F8B2C4915A9B}"/>
              </a:ext>
            </a:extLst>
          </p:cNvPr>
          <p:cNvSpPr txBox="1"/>
          <p:nvPr/>
        </p:nvSpPr>
        <p:spPr>
          <a:xfrm>
            <a:off x="368496" y="4183265"/>
            <a:ext cx="5865983" cy="646331"/>
          </a:xfrm>
          <a:prstGeom prst="rect">
            <a:avLst/>
          </a:prstGeom>
          <a:noFill/>
        </p:spPr>
        <p:txBody>
          <a:bodyPr wrap="square" rtlCol="0">
            <a:spAutoFit/>
          </a:bodyPr>
          <a:lstStyle/>
          <a:p>
            <a:r>
              <a:rPr lang="en-GB" sz="1200" dirty="0">
                <a:latin typeface="+mn-lt"/>
                <a:cs typeface="Arial" panose="020B0604020202020204" pitchFamily="34" charset="0"/>
              </a:rPr>
              <a:t>Leinonen, J. et al. 2020. ‘Stochastic Super-Resolution for Downscaling Time-Evolving Atmospheric Fields With a Generative Adversarial Network’. </a:t>
            </a:r>
            <a:r>
              <a:rPr lang="en-GB" sz="1200" i="1" dirty="0">
                <a:latin typeface="+mn-lt"/>
                <a:cs typeface="Arial" panose="020B0604020202020204" pitchFamily="34" charset="0"/>
              </a:rPr>
              <a:t>IEEE Transactions on Geoscience and Remote Sensing, 1–13.</a:t>
            </a:r>
          </a:p>
        </p:txBody>
      </p:sp>
      <p:pic>
        <p:nvPicPr>
          <p:cNvPr id="11" name="Picture 4" descr="PDF] Stochastic Super-Resolution for Downscaling Time-Evolving Atmospheric  Fields With a Generative Adversarial Network | Semantic Scholar">
            <a:extLst>
              <a:ext uri="{FF2B5EF4-FFF2-40B4-BE49-F238E27FC236}">
                <a16:creationId xmlns:a16="http://schemas.microsoft.com/office/drawing/2014/main" id="{E2C8342D-2E95-4DEB-81D1-E5ED265B0A4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1125"/>
          <a:stretch/>
        </p:blipFill>
        <p:spPr bwMode="auto">
          <a:xfrm>
            <a:off x="369985" y="2450113"/>
            <a:ext cx="5865983" cy="1747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537303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window, screenshot, picture frame&#10;&#10;Description automatically generated">
            <a:extLst>
              <a:ext uri="{FF2B5EF4-FFF2-40B4-BE49-F238E27FC236}">
                <a16:creationId xmlns:a16="http://schemas.microsoft.com/office/drawing/2014/main" id="{F468C590-44C6-4BF7-A223-447A39D97B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746" y="2297536"/>
            <a:ext cx="8572503" cy="1533526"/>
          </a:xfrm>
          <a:prstGeom prst="rect">
            <a:avLst/>
          </a:prstGeom>
        </p:spPr>
      </p:pic>
      <p:sp>
        <p:nvSpPr>
          <p:cNvPr id="2" name="Title 1">
            <a:extLst>
              <a:ext uri="{FF2B5EF4-FFF2-40B4-BE49-F238E27FC236}">
                <a16:creationId xmlns:a16="http://schemas.microsoft.com/office/drawing/2014/main" id="{57FE5866-05C3-4E3A-9B9F-89FD20B95CE5}"/>
              </a:ext>
            </a:extLst>
          </p:cNvPr>
          <p:cNvSpPr>
            <a:spLocks noGrp="1"/>
          </p:cNvSpPr>
          <p:nvPr>
            <p:ph type="title"/>
          </p:nvPr>
        </p:nvSpPr>
        <p:spPr>
          <a:xfrm>
            <a:off x="1397210" y="36152"/>
            <a:ext cx="6933767" cy="310286"/>
          </a:xfrm>
        </p:spPr>
        <p:txBody>
          <a:bodyPr/>
          <a:lstStyle/>
          <a:p>
            <a:pPr algn="ctr"/>
            <a:r>
              <a:rPr lang="en-US" sz="1600" b="0" strike="noStrike" spc="-1" dirty="0">
                <a:solidFill>
                  <a:srgbClr val="000000"/>
                </a:solidFill>
                <a:latin typeface="Rockwell"/>
              </a:rPr>
              <a:t>Samples from PoC </a:t>
            </a:r>
            <a:r>
              <a:rPr lang="en-US" sz="1600" b="0" strike="noStrike" spc="-1" dirty="0" err="1">
                <a:solidFill>
                  <a:srgbClr val="000000"/>
                </a:solidFill>
                <a:latin typeface="Rockwell"/>
              </a:rPr>
              <a:t>precip</a:t>
            </a:r>
            <a:r>
              <a:rPr lang="en-US" sz="1600" b="0" strike="noStrike" spc="-1" dirty="0">
                <a:solidFill>
                  <a:srgbClr val="000000"/>
                </a:solidFill>
                <a:latin typeface="Rockwell"/>
              </a:rPr>
              <a:t>-to-</a:t>
            </a:r>
            <a:r>
              <a:rPr lang="en-US" sz="1600" b="0" strike="noStrike" spc="-1" dirty="0" err="1">
                <a:solidFill>
                  <a:srgbClr val="000000"/>
                </a:solidFill>
                <a:latin typeface="Rockwell"/>
              </a:rPr>
              <a:t>precip</a:t>
            </a:r>
            <a:r>
              <a:rPr lang="en-US" sz="1600" b="0" strike="noStrike" spc="-1" dirty="0">
                <a:solidFill>
                  <a:srgbClr val="000000"/>
                </a:solidFill>
                <a:latin typeface="Rockwell"/>
              </a:rPr>
              <a:t> model</a:t>
            </a:r>
            <a:endParaRPr lang="en-GB" sz="1600" dirty="0"/>
          </a:p>
        </p:txBody>
      </p:sp>
      <p:sp>
        <p:nvSpPr>
          <p:cNvPr id="8" name="TextBox 7">
            <a:extLst>
              <a:ext uri="{FF2B5EF4-FFF2-40B4-BE49-F238E27FC236}">
                <a16:creationId xmlns:a16="http://schemas.microsoft.com/office/drawing/2014/main" id="{747F552D-3259-407E-B839-D35F184474FF}"/>
              </a:ext>
            </a:extLst>
          </p:cNvPr>
          <p:cNvSpPr txBox="1"/>
          <p:nvPr/>
        </p:nvSpPr>
        <p:spPr>
          <a:xfrm>
            <a:off x="285746" y="348700"/>
            <a:ext cx="1120820" cy="307777"/>
          </a:xfrm>
          <a:prstGeom prst="rect">
            <a:avLst/>
          </a:prstGeom>
          <a:noFill/>
        </p:spPr>
        <p:txBody>
          <a:bodyPr wrap="none" rtlCol="0">
            <a:spAutoFit/>
          </a:bodyPr>
          <a:lstStyle/>
          <a:p>
            <a:r>
              <a:rPr lang="en-US" sz="1400" dirty="0"/>
              <a:t>CPM </a:t>
            </a:r>
            <a:r>
              <a:rPr lang="en-US" sz="1400" dirty="0" err="1"/>
              <a:t>precip</a:t>
            </a:r>
            <a:endParaRPr lang="en-GB" sz="1400" dirty="0"/>
          </a:p>
        </p:txBody>
      </p:sp>
      <p:sp>
        <p:nvSpPr>
          <p:cNvPr id="9" name="TextBox 8">
            <a:extLst>
              <a:ext uri="{FF2B5EF4-FFF2-40B4-BE49-F238E27FC236}">
                <a16:creationId xmlns:a16="http://schemas.microsoft.com/office/drawing/2014/main" id="{E03BF9E9-47FC-41DC-AD8B-890D5F4E5E72}"/>
              </a:ext>
            </a:extLst>
          </p:cNvPr>
          <p:cNvSpPr txBox="1"/>
          <p:nvPr/>
        </p:nvSpPr>
        <p:spPr>
          <a:xfrm>
            <a:off x="2029714" y="343027"/>
            <a:ext cx="1508746" cy="307777"/>
          </a:xfrm>
          <a:prstGeom prst="rect">
            <a:avLst/>
          </a:prstGeom>
          <a:noFill/>
        </p:spPr>
        <p:txBody>
          <a:bodyPr wrap="none" rtlCol="0">
            <a:spAutoFit/>
          </a:bodyPr>
          <a:lstStyle/>
          <a:p>
            <a:r>
              <a:rPr lang="en-US" sz="1400" dirty="0"/>
              <a:t>Coarsened CPM</a:t>
            </a:r>
            <a:endParaRPr lang="en-GB" sz="1400" dirty="0"/>
          </a:p>
        </p:txBody>
      </p:sp>
      <p:sp>
        <p:nvSpPr>
          <p:cNvPr id="10" name="TextBox 9">
            <a:extLst>
              <a:ext uri="{FF2B5EF4-FFF2-40B4-BE49-F238E27FC236}">
                <a16:creationId xmlns:a16="http://schemas.microsoft.com/office/drawing/2014/main" id="{275B268C-17AF-4025-A540-96094614E2D1}"/>
              </a:ext>
            </a:extLst>
          </p:cNvPr>
          <p:cNvSpPr txBox="1"/>
          <p:nvPr/>
        </p:nvSpPr>
        <p:spPr>
          <a:xfrm>
            <a:off x="5241051" y="343027"/>
            <a:ext cx="2217017" cy="307777"/>
          </a:xfrm>
          <a:prstGeom prst="rect">
            <a:avLst/>
          </a:prstGeom>
          <a:noFill/>
        </p:spPr>
        <p:txBody>
          <a:bodyPr wrap="none" rtlCol="0">
            <a:spAutoFit/>
          </a:bodyPr>
          <a:lstStyle/>
          <a:p>
            <a:pPr algn="ctr"/>
            <a:r>
              <a:rPr lang="en-US" sz="1400" dirty="0"/>
              <a:t>ML model </a:t>
            </a:r>
            <a:r>
              <a:rPr lang="en-US" sz="1400" dirty="0" err="1"/>
              <a:t>precip</a:t>
            </a:r>
            <a:r>
              <a:rPr lang="en-US" sz="1400" dirty="0"/>
              <a:t> samples</a:t>
            </a:r>
            <a:endParaRPr lang="en-GB" sz="1400" dirty="0"/>
          </a:p>
        </p:txBody>
      </p:sp>
      <p:pic>
        <p:nvPicPr>
          <p:cNvPr id="13" name="Picture 12" descr="A picture containing text, screenshot, window, indoor&#10;&#10;Description automatically generated">
            <a:extLst>
              <a:ext uri="{FF2B5EF4-FFF2-40B4-BE49-F238E27FC236}">
                <a16:creationId xmlns:a16="http://schemas.microsoft.com/office/drawing/2014/main" id="{ED41B6F4-460E-484A-871B-067F61AD25B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5749" y="658739"/>
            <a:ext cx="8572501" cy="1533525"/>
          </a:xfrm>
          <a:prstGeom prst="rect">
            <a:avLst/>
          </a:prstGeom>
        </p:spPr>
      </p:pic>
      <p:sp>
        <p:nvSpPr>
          <p:cNvPr id="12" name="TextBox 11">
            <a:extLst>
              <a:ext uri="{FF2B5EF4-FFF2-40B4-BE49-F238E27FC236}">
                <a16:creationId xmlns:a16="http://schemas.microsoft.com/office/drawing/2014/main" id="{03781BD2-E124-4773-9136-EC4031928624}"/>
              </a:ext>
            </a:extLst>
          </p:cNvPr>
          <p:cNvSpPr txBox="1"/>
          <p:nvPr/>
        </p:nvSpPr>
        <p:spPr>
          <a:xfrm>
            <a:off x="1771653" y="1279963"/>
            <a:ext cx="360996" cy="292388"/>
          </a:xfrm>
          <a:prstGeom prst="rect">
            <a:avLst/>
          </a:prstGeom>
          <a:noFill/>
        </p:spPr>
        <p:txBody>
          <a:bodyPr wrap="none" rtlCol="0">
            <a:spAutoFit/>
          </a:bodyPr>
          <a:lstStyle/>
          <a:p>
            <a:pPr algn="ctr"/>
            <a:r>
              <a:rPr lang="en-US" dirty="0"/>
              <a:t>8x</a:t>
            </a:r>
            <a:endParaRPr lang="en-GB" dirty="0"/>
          </a:p>
        </p:txBody>
      </p:sp>
      <p:sp>
        <p:nvSpPr>
          <p:cNvPr id="14" name="TextBox 13">
            <a:extLst>
              <a:ext uri="{FF2B5EF4-FFF2-40B4-BE49-F238E27FC236}">
                <a16:creationId xmlns:a16="http://schemas.microsoft.com/office/drawing/2014/main" id="{949454E9-730D-47DB-88C2-626961C507AF}"/>
              </a:ext>
            </a:extLst>
          </p:cNvPr>
          <p:cNvSpPr txBox="1"/>
          <p:nvPr/>
        </p:nvSpPr>
        <p:spPr>
          <a:xfrm>
            <a:off x="1725166" y="2771911"/>
            <a:ext cx="453970" cy="292388"/>
          </a:xfrm>
          <a:prstGeom prst="rect">
            <a:avLst/>
          </a:prstGeom>
          <a:noFill/>
        </p:spPr>
        <p:txBody>
          <a:bodyPr wrap="none" rtlCol="0">
            <a:spAutoFit/>
          </a:bodyPr>
          <a:lstStyle/>
          <a:p>
            <a:pPr algn="ctr"/>
            <a:r>
              <a:rPr lang="en-US" dirty="0"/>
              <a:t>16x</a:t>
            </a:r>
            <a:endParaRPr lang="en-GB" dirty="0"/>
          </a:p>
        </p:txBody>
      </p:sp>
    </p:spTree>
    <p:extLst>
      <p:ext uri="{BB962C8B-B14F-4D97-AF65-F5344CB8AC3E}">
        <p14:creationId xmlns:p14="http://schemas.microsoft.com/office/powerpoint/2010/main" val="39987052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F5108-E95C-41CF-87EE-D0D4C90FF786}"/>
              </a:ext>
            </a:extLst>
          </p:cNvPr>
          <p:cNvSpPr>
            <a:spLocks noGrp="1"/>
          </p:cNvSpPr>
          <p:nvPr>
            <p:ph type="title"/>
          </p:nvPr>
        </p:nvSpPr>
        <p:spPr/>
        <p:txBody>
          <a:bodyPr wrap="square" anchor="ctr">
            <a:normAutofit/>
          </a:bodyPr>
          <a:lstStyle/>
          <a:p>
            <a:r>
              <a:rPr lang="en-US" dirty="0"/>
              <a:t>Future work</a:t>
            </a:r>
            <a:endParaRPr lang="en-GB" dirty="0"/>
          </a:p>
        </p:txBody>
      </p:sp>
      <p:sp>
        <p:nvSpPr>
          <p:cNvPr id="3" name="Content Placeholder 2">
            <a:extLst>
              <a:ext uri="{FF2B5EF4-FFF2-40B4-BE49-F238E27FC236}">
                <a16:creationId xmlns:a16="http://schemas.microsoft.com/office/drawing/2014/main" id="{2E2A5BCB-5261-4566-B969-7F5B6764C787}"/>
              </a:ext>
            </a:extLst>
          </p:cNvPr>
          <p:cNvSpPr>
            <a:spLocks noGrp="1"/>
          </p:cNvSpPr>
          <p:nvPr>
            <p:ph idx="1"/>
          </p:nvPr>
        </p:nvSpPr>
        <p:spPr/>
        <p:txBody>
          <a:bodyPr wrap="square" anchor="t">
            <a:noAutofit/>
          </a:bodyPr>
          <a:lstStyle/>
          <a:p>
            <a:pPr>
              <a:spcBef>
                <a:spcPct val="50000"/>
              </a:spcBef>
            </a:pPr>
            <a:r>
              <a:rPr lang="en-US" altLang="ja-JP" sz="2000" dirty="0">
                <a:latin typeface="+mn-lt"/>
              </a:rPr>
              <a:t>Samples conditioned on variables from large ensembles of coarse climate models</a:t>
            </a:r>
          </a:p>
          <a:p>
            <a:pPr>
              <a:spcBef>
                <a:spcPct val="50000"/>
              </a:spcBef>
            </a:pPr>
            <a:r>
              <a:rPr lang="en-US" altLang="ja-JP" sz="2000" dirty="0">
                <a:latin typeface="+mn-lt"/>
              </a:rPr>
              <a:t>Sub-daily frequency and t</a:t>
            </a:r>
            <a:r>
              <a:rPr lang="en-US" sz="2000" dirty="0">
                <a:latin typeface="+mn-lt"/>
              </a:rPr>
              <a:t>emporal sequences</a:t>
            </a:r>
          </a:p>
          <a:p>
            <a:pPr>
              <a:spcBef>
                <a:spcPct val="50000"/>
              </a:spcBef>
            </a:pPr>
            <a:r>
              <a:rPr lang="en-US" sz="2000" dirty="0">
                <a:latin typeface="+mn-lt"/>
              </a:rPr>
              <a:t>More extreme Extremes: 1-in-100 years</a:t>
            </a:r>
          </a:p>
          <a:p>
            <a:r>
              <a:rPr lang="en-US" sz="2000" dirty="0">
                <a:latin typeface="+mn-lt"/>
              </a:rPr>
              <a:t>Long-range spatial correlations</a:t>
            </a:r>
            <a:br>
              <a:rPr lang="en-US" sz="2000" dirty="0">
                <a:latin typeface="+mn-lt"/>
              </a:rPr>
            </a:br>
            <a:endParaRPr lang="en-US" sz="2000" dirty="0">
              <a:latin typeface="+mn-lt"/>
            </a:endParaRPr>
          </a:p>
          <a:p>
            <a:pPr marL="0" indent="0">
              <a:buNone/>
            </a:pPr>
            <a:r>
              <a:rPr lang="en-GB" sz="2000" spc="-1" dirty="0">
                <a:latin typeface="+mn-lt"/>
                <a:cs typeface="Courier New" panose="02070309020205020404" pitchFamily="49" charset="0"/>
              </a:rPr>
              <a:t>Any questions or suggestions? </a:t>
            </a:r>
            <a:r>
              <a:rPr lang="en-GB" sz="2000" spc="-1" dirty="0">
                <a:latin typeface="Courier New" panose="02070309020205020404" pitchFamily="49" charset="0"/>
                <a:cs typeface="Courier New" panose="02070309020205020404" pitchFamily="49" charset="0"/>
              </a:rPr>
              <a:t>henry.addison@bristol.ac.uk</a:t>
            </a:r>
            <a:endParaRPr lang="en-GB" sz="2000" b="0" strike="noStrike" spc="-1" dirty="0">
              <a:latin typeface="Courier New" panose="02070309020205020404" pitchFamily="49" charset="0"/>
              <a:cs typeface="Courier New" panose="02070309020205020404" pitchFamily="49" charset="0"/>
            </a:endParaRPr>
          </a:p>
          <a:p>
            <a:endParaRPr lang="en-GB" sz="2000" dirty="0">
              <a:latin typeface="+mn-lt"/>
            </a:endParaRPr>
          </a:p>
        </p:txBody>
      </p:sp>
    </p:spTree>
    <p:extLst>
      <p:ext uri="{BB962C8B-B14F-4D97-AF65-F5344CB8AC3E}">
        <p14:creationId xmlns:p14="http://schemas.microsoft.com/office/powerpoint/2010/main" val="9497023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38D78-A999-4D4D-B2F7-878E3E0A2A1A}"/>
              </a:ext>
            </a:extLst>
          </p:cNvPr>
          <p:cNvSpPr>
            <a:spLocks noGrp="1"/>
          </p:cNvSpPr>
          <p:nvPr>
            <p:ph type="title"/>
          </p:nvPr>
        </p:nvSpPr>
        <p:spPr/>
        <p:txBody>
          <a:bodyPr/>
          <a:lstStyle/>
          <a:p>
            <a:r>
              <a:rPr lang="en-US" dirty="0"/>
              <a:t>Key references</a:t>
            </a:r>
            <a:endParaRPr lang="en-GB" dirty="0"/>
          </a:p>
        </p:txBody>
      </p:sp>
      <p:sp>
        <p:nvSpPr>
          <p:cNvPr id="4" name="Content Placeholder 2">
            <a:extLst>
              <a:ext uri="{FF2B5EF4-FFF2-40B4-BE49-F238E27FC236}">
                <a16:creationId xmlns:a16="http://schemas.microsoft.com/office/drawing/2014/main" id="{F45A5C7D-F965-4E9F-B119-DD12ED5EB0A2}"/>
              </a:ext>
            </a:extLst>
          </p:cNvPr>
          <p:cNvSpPr>
            <a:spLocks noGrp="1"/>
          </p:cNvSpPr>
          <p:nvPr>
            <p:ph idx="1"/>
          </p:nvPr>
        </p:nvSpPr>
        <p:spPr>
          <a:xfrm>
            <a:off x="372150" y="1011667"/>
            <a:ext cx="8401050" cy="2887662"/>
          </a:xfrm>
        </p:spPr>
        <p:txBody>
          <a:bodyPr/>
          <a:lstStyle/>
          <a:p>
            <a:r>
              <a:rPr lang="en-GB" sz="1200" dirty="0" err="1">
                <a:latin typeface="Segoe UI" panose="020B0502040204020203" pitchFamily="34" charset="0"/>
                <a:cs typeface="Segoe UI" panose="020B0502040204020203" pitchFamily="34" charset="0"/>
              </a:rPr>
              <a:t>Gadat</a:t>
            </a:r>
            <a:r>
              <a:rPr lang="en-GB" sz="1200" dirty="0">
                <a:latin typeface="Segoe UI" panose="020B0502040204020203" pitchFamily="34" charset="0"/>
                <a:cs typeface="Segoe UI" panose="020B0502040204020203" pitchFamily="34" charset="0"/>
              </a:rPr>
              <a:t>, S et al. 2021. ‘Regional Climate Model Emulator Based on Deep Learning: Concept and First Evaluation of a Novel Hybrid Downscaling Approach’</a:t>
            </a:r>
            <a:r>
              <a:rPr lang="en-GB" sz="1200" i="1" dirty="0">
                <a:latin typeface="Segoe UI" panose="020B0502040204020203" pitchFamily="34" charset="0"/>
                <a:cs typeface="Segoe UI" panose="020B0502040204020203" pitchFamily="34" charset="0"/>
              </a:rPr>
              <a:t>, TSE Working Paper, n. 21-1233.</a:t>
            </a:r>
            <a:r>
              <a:rPr lang="en-GB" sz="1200" dirty="0">
                <a:latin typeface="Segoe UI" panose="020B0502040204020203" pitchFamily="34" charset="0"/>
                <a:cs typeface="Segoe UI" panose="020B0502040204020203" pitchFamily="34" charset="0"/>
              </a:rPr>
              <a:t>.</a:t>
            </a:r>
          </a:p>
          <a:p>
            <a:r>
              <a:rPr lang="en-GB" sz="1200" dirty="0">
                <a:latin typeface="Segoe UI" panose="020B0502040204020203" pitchFamily="34" charset="0"/>
                <a:cs typeface="Segoe UI" panose="020B0502040204020203" pitchFamily="34" charset="0"/>
              </a:rPr>
              <a:t>Gutiérrez, J. M. et al. 2019. 'An intercomparison of a large ensemble of statistical downscaling methods over Europe: Results from the VALUE perfect predictor cross-validation experiment', </a:t>
            </a:r>
            <a:r>
              <a:rPr lang="en-GB" sz="1200" i="1" dirty="0">
                <a:latin typeface="Segoe UI" panose="020B0502040204020203" pitchFamily="34" charset="0"/>
                <a:cs typeface="Segoe UI" panose="020B0502040204020203" pitchFamily="34" charset="0"/>
              </a:rPr>
              <a:t>International Journal of Climatology, 39: 3750-85.</a:t>
            </a:r>
          </a:p>
          <a:p>
            <a:r>
              <a:rPr lang="en-US" sz="1200" dirty="0">
                <a:latin typeface="Segoe UI" panose="020B0502040204020203" pitchFamily="34" charset="0"/>
                <a:cs typeface="Segoe UI" panose="020B0502040204020203" pitchFamily="34" charset="0"/>
              </a:rPr>
              <a:t>Kendon, E. J. et al. 2021. ‘Update to the UKCP Local (2.2km) projections: Science report’, Met Office Hadley Centre, Exeter, UK.</a:t>
            </a:r>
            <a:endParaRPr lang="en-GB" sz="1200" dirty="0">
              <a:latin typeface="Segoe UI" panose="020B0502040204020203" pitchFamily="34" charset="0"/>
              <a:cs typeface="Segoe UI" panose="020B0502040204020203" pitchFamily="34" charset="0"/>
            </a:endParaRPr>
          </a:p>
          <a:p>
            <a:r>
              <a:rPr lang="en-GB" sz="1200" dirty="0">
                <a:latin typeface="Segoe UI" panose="020B0502040204020203" pitchFamily="34" charset="0"/>
                <a:cs typeface="Segoe UI" panose="020B0502040204020203" pitchFamily="34" charset="0"/>
              </a:rPr>
              <a:t>Ravuri, Suman et al. 2021. '</a:t>
            </a:r>
            <a:r>
              <a:rPr lang="en-GB" sz="1200" dirty="0" err="1">
                <a:latin typeface="Segoe UI" panose="020B0502040204020203" pitchFamily="34" charset="0"/>
                <a:cs typeface="Segoe UI" panose="020B0502040204020203" pitchFamily="34" charset="0"/>
              </a:rPr>
              <a:t>Skillful</a:t>
            </a:r>
            <a:r>
              <a:rPr lang="en-GB" sz="1200" dirty="0">
                <a:latin typeface="Segoe UI" panose="020B0502040204020203" pitchFamily="34" charset="0"/>
                <a:cs typeface="Segoe UI" panose="020B0502040204020203" pitchFamily="34" charset="0"/>
              </a:rPr>
              <a:t> Precipitation Nowcasting using Deep Generative Models of Radar’.</a:t>
            </a:r>
          </a:p>
          <a:p>
            <a:r>
              <a:rPr lang="en-US" sz="1200" dirty="0">
                <a:latin typeface="Segoe UI" panose="020B0502040204020203" pitchFamily="34" charset="0"/>
                <a:cs typeface="Segoe UI" panose="020B0502040204020203" pitchFamily="34" charset="0"/>
              </a:rPr>
              <a:t>Vandal, T. et al. 2018. 'Intercomparison of machine learning methods for statistical downscaling: the case of daily and extreme precipitation', </a:t>
            </a:r>
            <a:r>
              <a:rPr lang="en-US" sz="1200" i="1" dirty="0">
                <a:latin typeface="Segoe UI" panose="020B0502040204020203" pitchFamily="34" charset="0"/>
                <a:cs typeface="Segoe UI" panose="020B0502040204020203" pitchFamily="34" charset="0"/>
              </a:rPr>
              <a:t>Theoretical and Applied Climatology, 137: 557-70.</a:t>
            </a:r>
          </a:p>
          <a:p>
            <a:r>
              <a:rPr lang="en-GB" sz="1200" dirty="0">
                <a:latin typeface="Segoe UI" panose="020B0502040204020203" pitchFamily="34" charset="0"/>
                <a:cs typeface="Segoe UI" panose="020B0502040204020203" pitchFamily="34" charset="0"/>
              </a:rPr>
              <a:t>Met Office Hadley Centre, UKCP18 Local Projections at 2.2km Resolution for 1980-2080, Centre for Environmental Data Analysis, 2019. [Online]. Available: https://catalogue.ceda.ac.uk/uuid/d5822183143c4011a2bb304ee7c0baf7 (visited on 09/06/2021).</a:t>
            </a:r>
          </a:p>
          <a:p>
            <a:r>
              <a:rPr lang="en-GB" sz="1200" dirty="0">
                <a:latin typeface="Segoe UI" panose="020B0502040204020203" pitchFamily="34" charset="0"/>
                <a:cs typeface="Segoe UI" panose="020B0502040204020203" pitchFamily="34" charset="0"/>
              </a:rPr>
              <a:t>Met Office Hadley Centre, UKCP18 Global Projections at 60km Resolution for 1900-2100, Centre for Environmental Data Analysis, 2018. [Online]. Available: https://catalogue.ceda.ac.uk/uuid/97bc0c622a24489aa105f5b8a8efa3f0 (visited on 09/06/2021).</a:t>
            </a:r>
          </a:p>
          <a:p>
            <a:endParaRPr lang="en-GB" sz="1200" dirty="0">
              <a:latin typeface="Segoe UI" panose="020B0502040204020203" pitchFamily="34" charset="0"/>
              <a:cs typeface="Segoe UI" panose="020B0502040204020203" pitchFamily="34" charset="0"/>
            </a:endParaRPr>
          </a:p>
          <a:p>
            <a:endParaRPr lang="en-GB" sz="1200" i="1" dirty="0">
              <a:latin typeface="Segoe UI" panose="020B0502040204020203" pitchFamily="34" charset="0"/>
              <a:cs typeface="Segoe UI" panose="020B0502040204020203" pitchFamily="34" charset="0"/>
            </a:endParaRPr>
          </a:p>
          <a:p>
            <a:endParaRPr lang="en-GB" sz="1200" i="1" dirty="0">
              <a:latin typeface="Segoe UI" panose="020B0502040204020203" pitchFamily="34" charset="0"/>
              <a:cs typeface="Segoe UI" panose="020B0502040204020203" pitchFamily="34" charset="0"/>
            </a:endParaRPr>
          </a:p>
          <a:p>
            <a:pPr marL="0" indent="0">
              <a:buNone/>
            </a:pPr>
            <a:endParaRPr lang="en-GB" sz="1200" dirty="0">
              <a:latin typeface="Segoe UI" panose="020B0502040204020203" pitchFamily="34" charset="0"/>
              <a:cs typeface="Segoe UI" panose="020B0502040204020203" pitchFamily="34" charset="0"/>
            </a:endParaRPr>
          </a:p>
          <a:p>
            <a:endParaRPr lang="en-GB" sz="1200" dirty="0">
              <a:latin typeface="Segoe UI" panose="020B0502040204020203" pitchFamily="34" charset="0"/>
              <a:cs typeface="Segoe UI" panose="020B0502040204020203" pitchFamily="34" charset="0"/>
            </a:endParaRPr>
          </a:p>
          <a:p>
            <a:endParaRPr lang="en-GB" sz="12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236348035"/>
      </p:ext>
    </p:extLst>
  </p:cSld>
  <p:clrMapOvr>
    <a:masterClrMapping/>
  </p:clrMapOvr>
</p:sld>
</file>

<file path=ppt/theme/theme1.xml><?xml version="1.0" encoding="utf-8"?>
<a:theme xmlns:a="http://schemas.openxmlformats.org/drawingml/2006/main" name="University of Bristol (Main URL)">
  <a:themeElements>
    <a:clrScheme name="University of Bristol">
      <a:dk1>
        <a:sysClr val="windowText" lastClr="000000"/>
      </a:dk1>
      <a:lt1>
        <a:sysClr val="window" lastClr="FFFFFF"/>
      </a:lt1>
      <a:dk2>
        <a:srgbClr val="AB1F2D"/>
      </a:dk2>
      <a:lt2>
        <a:srgbClr val="E3E6E5"/>
      </a:lt2>
      <a:accent1>
        <a:srgbClr val="00C0B5"/>
      </a:accent1>
      <a:accent2>
        <a:srgbClr val="0CC6DE"/>
      </a:accent2>
      <a:accent3>
        <a:srgbClr val="EE7219"/>
      </a:accent3>
      <a:accent4>
        <a:srgbClr val="9278D1"/>
      </a:accent4>
      <a:accent5>
        <a:srgbClr val="E0249A"/>
      </a:accent5>
      <a:accent6>
        <a:srgbClr val="BED600"/>
      </a:accent6>
      <a:hlink>
        <a:srgbClr val="0563C1"/>
      </a:hlink>
      <a:folHlink>
        <a:srgbClr val="954F72"/>
      </a:folHlink>
    </a:clrScheme>
    <a:fontScheme name="University of Bristol">
      <a:majorFont>
        <a:latin typeface="Sanchez Regular"/>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oB red ppt template" id="{3CB0D202-04B2-4070-B196-69F1668AB471}" vid="{7A34E4DB-4C6D-4718-8FCE-5939CBE758B7}"/>
    </a:ext>
  </a:extLst>
</a:theme>
</file>

<file path=ppt/theme/theme2.xml><?xml version="1.0" encoding="utf-8"?>
<a:theme xmlns:a="http://schemas.openxmlformats.org/drawingml/2006/main" name="University of Bristol (Custom URL)">
  <a:themeElements>
    <a:clrScheme name="University of Bristol">
      <a:dk1>
        <a:sysClr val="windowText" lastClr="000000"/>
      </a:dk1>
      <a:lt1>
        <a:sysClr val="window" lastClr="FFFFFF"/>
      </a:lt1>
      <a:dk2>
        <a:srgbClr val="AB1F2D"/>
      </a:dk2>
      <a:lt2>
        <a:srgbClr val="E3E6E5"/>
      </a:lt2>
      <a:accent1>
        <a:srgbClr val="00C0B5"/>
      </a:accent1>
      <a:accent2>
        <a:srgbClr val="0CC6DE"/>
      </a:accent2>
      <a:accent3>
        <a:srgbClr val="EE7219"/>
      </a:accent3>
      <a:accent4>
        <a:srgbClr val="9278D1"/>
      </a:accent4>
      <a:accent5>
        <a:srgbClr val="E0249A"/>
      </a:accent5>
      <a:accent6>
        <a:srgbClr val="BED600"/>
      </a:accent6>
      <a:hlink>
        <a:srgbClr val="0563C1"/>
      </a:hlink>
      <a:folHlink>
        <a:srgbClr val="954F72"/>
      </a:folHlink>
    </a:clrScheme>
    <a:fontScheme name="University of Bristol">
      <a:majorFont>
        <a:latin typeface="Sanchez Regular"/>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oB red ppt template" id="{3CB0D202-04B2-4070-B196-69F1668AB471}" vid="{3BA2D7B7-DE9E-4AA0-845A-D0B44697E8A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F18CF241A90FF499F246F937C358300" ma:contentTypeVersion="11" ma:contentTypeDescription="Create a new document." ma:contentTypeScope="" ma:versionID="836ad242ca9545bfe1122b5e7ca6d959">
  <xsd:schema xmlns:xsd="http://www.w3.org/2001/XMLSchema" xmlns:xs="http://www.w3.org/2001/XMLSchema" xmlns:p="http://schemas.microsoft.com/office/2006/metadata/properties" xmlns:ns2="096f1adb-ea5a-4dff-ab2b-a4fd43da3d8e" xmlns:ns3="cee1e4d5-1e4f-4724-9d5e-788c2c993551" targetNamespace="http://schemas.microsoft.com/office/2006/metadata/properties" ma:root="true" ma:fieldsID="48828f5a5a871997f9ef6f5ea1617bb5" ns2:_="" ns3:_="">
    <xsd:import namespace="096f1adb-ea5a-4dff-ab2b-a4fd43da3d8e"/>
    <xsd:import namespace="cee1e4d5-1e4f-4724-9d5e-788c2c99355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6f1adb-ea5a-4dff-ab2b-a4fd43da3d8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ee1e4d5-1e4f-4724-9d5e-788c2c993551" elementFormDefault="qualified">
    <xsd:import namespace="http://schemas.microsoft.com/office/2006/documentManagement/types"/>
    <xsd:import namespace="http://schemas.microsoft.com/office/infopath/2007/PartnerControls"/>
    <xsd:element name="SharedWithUsers" ma:index="13"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323EBB3-8FD1-45A9-8FD2-83737F65916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96f1adb-ea5a-4dff-ab2b-a4fd43da3d8e"/>
    <ds:schemaRef ds:uri="cee1e4d5-1e4f-4724-9d5e-788c2c99355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F1882AF-4E8A-4283-8D78-35B3968D0F46}">
  <ds:schemaRefs>
    <ds:schemaRef ds:uri="http://purl.org/dc/elements/1.1/"/>
    <ds:schemaRef ds:uri="http://schemas.microsoft.com/office/2006/documentManagement/types"/>
    <ds:schemaRef ds:uri="http://purl.org/dc/terms/"/>
    <ds:schemaRef ds:uri="http://schemas.openxmlformats.org/package/2006/metadata/core-properties"/>
    <ds:schemaRef ds:uri="096f1adb-ea5a-4dff-ab2b-a4fd43da3d8e"/>
    <ds:schemaRef ds:uri="http://purl.org/dc/dcmitype/"/>
    <ds:schemaRef ds:uri="http://schemas.microsoft.com/office/infopath/2007/PartnerControls"/>
    <ds:schemaRef ds:uri="cee1e4d5-1e4f-4724-9d5e-788c2c993551"/>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5648AEA8-7F85-4381-9E2E-CAAA9382FD8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UoB red ppt template</Template>
  <TotalTime>0</TotalTime>
  <Words>1473</Words>
  <Application>Microsoft Office PowerPoint</Application>
  <PresentationFormat>On-screen Show (16:9)</PresentationFormat>
  <Paragraphs>111</Paragraphs>
  <Slides>8</Slides>
  <Notes>8</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8</vt:i4>
      </vt:variant>
    </vt:vector>
  </HeadingPairs>
  <TitlesOfParts>
    <vt:vector size="16" baseType="lpstr">
      <vt:lpstr>Arial</vt:lpstr>
      <vt:lpstr>Calibri</vt:lpstr>
      <vt:lpstr>Courier New</vt:lpstr>
      <vt:lpstr>Rockwell</vt:lpstr>
      <vt:lpstr>Segoe UI</vt:lpstr>
      <vt:lpstr>Wingdings</vt:lpstr>
      <vt:lpstr>University of Bristol (Main URL)</vt:lpstr>
      <vt:lpstr>University of Bristol (Custom URL)</vt:lpstr>
      <vt:lpstr>ML emulation of a local-scale UK climate model</vt:lpstr>
      <vt:lpstr>The problem</vt:lpstr>
      <vt:lpstr>Dataset: Met Office UKCP18</vt:lpstr>
      <vt:lpstr>Approach</vt:lpstr>
      <vt:lpstr>Score-based Generative Models</vt:lpstr>
      <vt:lpstr>Samples from PoC precip-to-precip model</vt:lpstr>
      <vt:lpstr>Future work</vt:lpstr>
      <vt:lpstr>Key 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EGU 22 oral</dc:title>
  <dc:creator>Henry Addison</dc:creator>
  <cp:lastModifiedBy>Henry Addison</cp:lastModifiedBy>
  <cp:revision>2</cp:revision>
  <dcterms:created xsi:type="dcterms:W3CDTF">2021-09-16T10:42:45Z</dcterms:created>
  <dcterms:modified xsi:type="dcterms:W3CDTF">2022-05-22T22:58:26Z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0x0101001F18CF241A90FF499F246F937C358300</vt:lpwstr>
  </property>
</Properties>
</file>