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64" r:id="rId4"/>
    <p:sldId id="259" r:id="rId5"/>
    <p:sldId id="265" r:id="rId6"/>
    <p:sldId id="266" r:id="rId7"/>
    <p:sldId id="263" r:id="rId8"/>
    <p:sldId id="267" r:id="rId9"/>
    <p:sldId id="312" r:id="rId10"/>
    <p:sldId id="260" r:id="rId11"/>
    <p:sldId id="261" r:id="rId12"/>
    <p:sldId id="309" r:id="rId13"/>
    <p:sldId id="310" r:id="rId14"/>
    <p:sldId id="31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17E"/>
    <a:srgbClr val="EEB500"/>
    <a:srgbClr val="DAA600"/>
    <a:srgbClr val="FFE389"/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2B96F-347D-4053-B201-CE9F5C14BC52}" v="375" dt="2022-05-20T16:02:01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qiang Wang" userId="1684cfc6-f4df-409f-b360-b437f72572cc" providerId="ADAL" clId="{5AF2B96F-347D-4053-B201-CE9F5C14BC52}"/>
    <pc:docChg chg="undo redo custSel addSld delSld modSld sldOrd">
      <pc:chgData name="Zeqiang Wang" userId="1684cfc6-f4df-409f-b360-b437f72572cc" providerId="ADAL" clId="{5AF2B96F-347D-4053-B201-CE9F5C14BC52}" dt="2022-05-20T16:02:01.161" v="2150"/>
      <pc:docMkLst>
        <pc:docMk/>
      </pc:docMkLst>
      <pc:sldChg chg="addSp delSp modSp mod modTransition delAnim modAnim">
        <pc:chgData name="Zeqiang Wang" userId="1684cfc6-f4df-409f-b360-b437f72572cc" providerId="ADAL" clId="{5AF2B96F-347D-4053-B201-CE9F5C14BC52}" dt="2022-05-20T16:02:01.161" v="2150"/>
        <pc:sldMkLst>
          <pc:docMk/>
          <pc:sldMk cId="1449049408" sldId="256"/>
        </pc:sldMkLst>
        <pc:spChg chg="mod">
          <ac:chgData name="Zeqiang Wang" userId="1684cfc6-f4df-409f-b360-b437f72572cc" providerId="ADAL" clId="{5AF2B96F-347D-4053-B201-CE9F5C14BC52}" dt="2022-05-19T14:36:23.925" v="544" actId="113"/>
          <ac:spMkLst>
            <pc:docMk/>
            <pc:sldMk cId="1449049408" sldId="256"/>
            <ac:spMk id="2" creationId="{559716A2-089E-4554-ACD7-ED16F8220D62}"/>
          </ac:spMkLst>
        </pc:spChg>
        <pc:spChg chg="mod">
          <ac:chgData name="Zeqiang Wang" userId="1684cfc6-f4df-409f-b360-b437f72572cc" providerId="ADAL" clId="{5AF2B96F-347D-4053-B201-CE9F5C14BC52}" dt="2022-05-19T14:35:10.956" v="531" actId="14100"/>
          <ac:spMkLst>
            <pc:docMk/>
            <pc:sldMk cId="1449049408" sldId="256"/>
            <ac:spMk id="3" creationId="{1F941934-0D20-4859-856E-36A2ED5EA306}"/>
          </ac:spMkLst>
        </pc:spChg>
        <pc:spChg chg="mod">
          <ac:chgData name="Zeqiang Wang" userId="1684cfc6-f4df-409f-b360-b437f72572cc" providerId="ADAL" clId="{5AF2B96F-347D-4053-B201-CE9F5C14BC52}" dt="2022-05-20T08:26:39.883" v="1594" actId="1076"/>
          <ac:spMkLst>
            <pc:docMk/>
            <pc:sldMk cId="1449049408" sldId="256"/>
            <ac:spMk id="7" creationId="{7E9C5D0D-C665-4FB7-8EA2-3FE7934A3A9D}"/>
          </ac:spMkLst>
        </pc:spChg>
        <pc:spChg chg="mod">
          <ac:chgData name="Zeqiang Wang" userId="1684cfc6-f4df-409f-b360-b437f72572cc" providerId="ADAL" clId="{5AF2B96F-347D-4053-B201-CE9F5C14BC52}" dt="2022-05-19T14:35:51.045" v="540" actId="1076"/>
          <ac:spMkLst>
            <pc:docMk/>
            <pc:sldMk cId="1449049408" sldId="256"/>
            <ac:spMk id="141" creationId="{93D7FE28-FA2F-47D1-A2C1-09BBEA1952E2}"/>
          </ac:spMkLst>
        </pc:spChg>
        <pc:spChg chg="mod">
          <ac:chgData name="Zeqiang Wang" userId="1684cfc6-f4df-409f-b360-b437f72572cc" providerId="ADAL" clId="{5AF2B96F-347D-4053-B201-CE9F5C14BC52}" dt="2022-05-20T10:57:42.146" v="2140" actId="1076"/>
          <ac:spMkLst>
            <pc:docMk/>
            <pc:sldMk cId="1449049408" sldId="256"/>
            <ac:spMk id="147" creationId="{4A748BD0-4077-43A6-97CA-5D8BEE68113B}"/>
          </ac:spMkLst>
        </pc:spChg>
        <pc:picChg chg="add del mod">
          <ac:chgData name="Zeqiang Wang" userId="1684cfc6-f4df-409f-b360-b437f72572cc" providerId="ADAL" clId="{5AF2B96F-347D-4053-B201-CE9F5C14BC52}" dt="2022-05-20T10:36:58.262" v="2115" actId="478"/>
          <ac:picMkLst>
            <pc:docMk/>
            <pc:sldMk cId="1449049408" sldId="256"/>
            <ac:picMk id="4" creationId="{FB5A20F7-44AA-4D97-A900-7AB2EE5A3649}"/>
          </ac:picMkLst>
        </pc:picChg>
        <pc:picChg chg="add del mod">
          <ac:chgData name="Zeqiang Wang" userId="1684cfc6-f4df-409f-b360-b437f72572cc" providerId="ADAL" clId="{5AF2B96F-347D-4053-B201-CE9F5C14BC52}" dt="2022-05-20T10:42:49.106" v="2127"/>
          <ac:picMkLst>
            <pc:docMk/>
            <pc:sldMk cId="1449049408" sldId="256"/>
            <ac:picMk id="6" creationId="{F8160D5F-FAA9-49DC-BFBD-E7D5CA76FE5F}"/>
          </ac:picMkLst>
        </pc:picChg>
        <pc:picChg chg="add del mod">
          <ac:chgData name="Zeqiang Wang" userId="1684cfc6-f4df-409f-b360-b437f72572cc" providerId="ADAL" clId="{5AF2B96F-347D-4053-B201-CE9F5C14BC52}" dt="2022-05-20T10:54:32.571" v="2130" actId="478"/>
          <ac:picMkLst>
            <pc:docMk/>
            <pc:sldMk cId="1449049408" sldId="256"/>
            <ac:picMk id="8" creationId="{166FD1B8-AE95-4E8F-8E81-20F5EA8962E0}"/>
          </ac:picMkLst>
        </pc:picChg>
        <pc:picChg chg="add del mod">
          <ac:chgData name="Zeqiang Wang" userId="1684cfc6-f4df-409f-b360-b437f72572cc" providerId="ADAL" clId="{5AF2B96F-347D-4053-B201-CE9F5C14BC52}" dt="2022-05-20T15:53:18.752" v="2143"/>
          <ac:picMkLst>
            <pc:docMk/>
            <pc:sldMk cId="1449049408" sldId="256"/>
            <ac:picMk id="9" creationId="{9CED3B55-4A01-4AF5-957D-863696737B8A}"/>
          </ac:picMkLst>
        </pc:picChg>
        <pc:picChg chg="add del mod">
          <ac:chgData name="Zeqiang Wang" userId="1684cfc6-f4df-409f-b360-b437f72572cc" providerId="ADAL" clId="{5AF2B96F-347D-4053-B201-CE9F5C14BC52}" dt="2022-05-20T15:58:41.310" v="2146" actId="478"/>
          <ac:picMkLst>
            <pc:docMk/>
            <pc:sldMk cId="1449049408" sldId="256"/>
            <ac:picMk id="10" creationId="{2629A9D2-9045-4978-8539-41430F8CD953}"/>
          </ac:picMkLst>
        </pc:picChg>
        <pc:picChg chg="add del mod">
          <ac:chgData name="Zeqiang Wang" userId="1684cfc6-f4df-409f-b360-b437f72572cc" providerId="ADAL" clId="{5AF2B96F-347D-4053-B201-CE9F5C14BC52}" dt="2022-05-20T16:01:40.691" v="2149"/>
          <ac:picMkLst>
            <pc:docMk/>
            <pc:sldMk cId="1449049408" sldId="256"/>
            <ac:picMk id="11" creationId="{0E54F235-CF95-4E79-8C99-693446B6730C}"/>
          </ac:picMkLst>
        </pc:picChg>
        <pc:picChg chg="add mod">
          <ac:chgData name="Zeqiang Wang" userId="1684cfc6-f4df-409f-b360-b437f72572cc" providerId="ADAL" clId="{5AF2B96F-347D-4053-B201-CE9F5C14BC52}" dt="2022-05-20T16:02:01.161" v="2150"/>
          <ac:picMkLst>
            <pc:docMk/>
            <pc:sldMk cId="1449049408" sldId="256"/>
            <ac:picMk id="12" creationId="{8ED9023F-345C-49A6-B74A-0EF3D7A15B8A}"/>
          </ac:picMkLst>
        </pc:picChg>
      </pc:sldChg>
      <pc:sldChg chg="addSp delSp modSp del mod">
        <pc:chgData name="Zeqiang Wang" userId="1684cfc6-f4df-409f-b360-b437f72572cc" providerId="ADAL" clId="{5AF2B96F-347D-4053-B201-CE9F5C14BC52}" dt="2022-05-19T15:04:03.026" v="726" actId="47"/>
        <pc:sldMkLst>
          <pc:docMk/>
          <pc:sldMk cId="1145997189" sldId="257"/>
        </pc:sldMkLst>
        <pc:spChg chg="ord">
          <ac:chgData name="Zeqiang Wang" userId="1684cfc6-f4df-409f-b360-b437f72572cc" providerId="ADAL" clId="{5AF2B96F-347D-4053-B201-CE9F5C14BC52}" dt="2022-05-19T14:50:58.152" v="551" actId="166"/>
          <ac:spMkLst>
            <pc:docMk/>
            <pc:sldMk cId="1145997189" sldId="257"/>
            <ac:spMk id="6" creationId="{B88276B7-957A-44D1-A9F6-DFFC4B6CD7CA}"/>
          </ac:spMkLst>
        </pc:spChg>
        <pc:spChg chg="mod">
          <ac:chgData name="Zeqiang Wang" userId="1684cfc6-f4df-409f-b360-b437f72572cc" providerId="ADAL" clId="{5AF2B96F-347D-4053-B201-CE9F5C14BC52}" dt="2022-05-19T14:52:20.846" v="567" actId="21"/>
          <ac:spMkLst>
            <pc:docMk/>
            <pc:sldMk cId="1145997189" sldId="257"/>
            <ac:spMk id="16" creationId="{EC87A258-DAB8-4347-A8E1-9CDD212AE9D4}"/>
          </ac:spMkLst>
        </pc:spChg>
        <pc:spChg chg="mod">
          <ac:chgData name="Zeqiang Wang" userId="1684cfc6-f4df-409f-b360-b437f72572cc" providerId="ADAL" clId="{5AF2B96F-347D-4053-B201-CE9F5C14BC52}" dt="2022-05-18T10:42:57.510" v="482" actId="120"/>
          <ac:spMkLst>
            <pc:docMk/>
            <pc:sldMk cId="1145997189" sldId="257"/>
            <ac:spMk id="23" creationId="{396BEDF1-E740-44E9-8A1F-3B2BB740B5A2}"/>
          </ac:spMkLst>
        </pc:spChg>
        <pc:spChg chg="ord">
          <ac:chgData name="Zeqiang Wang" userId="1684cfc6-f4df-409f-b360-b437f72572cc" providerId="ADAL" clId="{5AF2B96F-347D-4053-B201-CE9F5C14BC52}" dt="2022-05-19T14:50:58.152" v="551" actId="166"/>
          <ac:spMkLst>
            <pc:docMk/>
            <pc:sldMk cId="1145997189" sldId="257"/>
            <ac:spMk id="24" creationId="{656C0CBD-5103-41B8-918E-3E3DE9DAFA70}"/>
          </ac:spMkLst>
        </pc:spChg>
        <pc:spChg chg="ord">
          <ac:chgData name="Zeqiang Wang" userId="1684cfc6-f4df-409f-b360-b437f72572cc" providerId="ADAL" clId="{5AF2B96F-347D-4053-B201-CE9F5C14BC52}" dt="2022-05-19T14:50:58.152" v="551" actId="166"/>
          <ac:spMkLst>
            <pc:docMk/>
            <pc:sldMk cId="1145997189" sldId="257"/>
            <ac:spMk id="25" creationId="{7387B7D9-AEC7-4092-A236-945CDF727C58}"/>
          </ac:spMkLst>
        </pc:spChg>
        <pc:picChg chg="del">
          <ac:chgData name="Zeqiang Wang" userId="1684cfc6-f4df-409f-b360-b437f72572cc" providerId="ADAL" clId="{5AF2B96F-347D-4053-B201-CE9F5C14BC52}" dt="2022-05-19T14:50:36.205" v="545" actId="478"/>
          <ac:picMkLst>
            <pc:docMk/>
            <pc:sldMk cId="1145997189" sldId="257"/>
            <ac:picMk id="3" creationId="{69749EE6-4A40-42C4-8BDD-0DC686BDFF69}"/>
          </ac:picMkLst>
        </pc:picChg>
        <pc:picChg chg="add mod ord modCrop">
          <ac:chgData name="Zeqiang Wang" userId="1684cfc6-f4df-409f-b360-b437f72572cc" providerId="ADAL" clId="{5AF2B96F-347D-4053-B201-CE9F5C14BC52}" dt="2022-05-19T14:51:31.317" v="557" actId="1076"/>
          <ac:picMkLst>
            <pc:docMk/>
            <pc:sldMk cId="1145997189" sldId="257"/>
            <ac:picMk id="5" creationId="{F60D6E49-46B1-4B17-8E8C-56614F348DEE}"/>
          </ac:picMkLst>
        </pc:picChg>
      </pc:sldChg>
      <pc:sldChg chg="addSp delSp modSp mod modTransition delAnim">
        <pc:chgData name="Zeqiang Wang" userId="1684cfc6-f4df-409f-b360-b437f72572cc" providerId="ADAL" clId="{5AF2B96F-347D-4053-B201-CE9F5C14BC52}" dt="2022-05-20T15:53:18.752" v="2143"/>
        <pc:sldMkLst>
          <pc:docMk/>
          <pc:sldMk cId="3648910588" sldId="259"/>
        </pc:sldMkLst>
        <pc:spChg chg="mod ord">
          <ac:chgData name="Zeqiang Wang" userId="1684cfc6-f4df-409f-b360-b437f72572cc" providerId="ADAL" clId="{5AF2B96F-347D-4053-B201-CE9F5C14BC52}" dt="2022-05-19T15:37:14.147" v="1120" actId="1076"/>
          <ac:spMkLst>
            <pc:docMk/>
            <pc:sldMk cId="3648910588" sldId="259"/>
            <ac:spMk id="4" creationId="{94FDC383-4AB3-45FA-B232-CCE870CCAE70}"/>
          </ac:spMkLst>
        </pc:spChg>
        <pc:spChg chg="mod ord">
          <ac:chgData name="Zeqiang Wang" userId="1684cfc6-f4df-409f-b360-b437f72572cc" providerId="ADAL" clId="{5AF2B96F-347D-4053-B201-CE9F5C14BC52}" dt="2022-05-18T10:32:20.238" v="395" actId="14100"/>
          <ac:spMkLst>
            <pc:docMk/>
            <pc:sldMk cId="3648910588" sldId="259"/>
            <ac:spMk id="14" creationId="{33388EA4-B1F6-4741-ABE4-E543CC84D2B9}"/>
          </ac:spMkLst>
        </pc:spChg>
        <pc:spChg chg="mod">
          <ac:chgData name="Zeqiang Wang" userId="1684cfc6-f4df-409f-b360-b437f72572cc" providerId="ADAL" clId="{5AF2B96F-347D-4053-B201-CE9F5C14BC52}" dt="2022-05-19T16:14:25.464" v="1497" actId="1076"/>
          <ac:spMkLst>
            <pc:docMk/>
            <pc:sldMk cId="3648910588" sldId="259"/>
            <ac:spMk id="15" creationId="{D8FA08C0-89BB-40C6-A41A-8F29F6D89180}"/>
          </ac:spMkLst>
        </pc:spChg>
        <pc:spChg chg="mod">
          <ac:chgData name="Zeqiang Wang" userId="1684cfc6-f4df-409f-b360-b437f72572cc" providerId="ADAL" clId="{5AF2B96F-347D-4053-B201-CE9F5C14BC52}" dt="2022-05-18T10:34:16.514" v="402" actId="1076"/>
          <ac:spMkLst>
            <pc:docMk/>
            <pc:sldMk cId="3648910588" sldId="259"/>
            <ac:spMk id="18" creationId="{F1685428-DCEF-4D9E-84F6-FCAC20E5E09C}"/>
          </ac:spMkLst>
        </pc:spChg>
        <pc:spChg chg="add mod">
          <ac:chgData name="Zeqiang Wang" userId="1684cfc6-f4df-409f-b360-b437f72572cc" providerId="ADAL" clId="{5AF2B96F-347D-4053-B201-CE9F5C14BC52}" dt="2022-05-19T16:25:07.722" v="1553" actId="688"/>
          <ac:spMkLst>
            <pc:docMk/>
            <pc:sldMk cId="3648910588" sldId="259"/>
            <ac:spMk id="21" creationId="{530C07E9-76E7-4918-B210-401A1BA46B65}"/>
          </ac:spMkLst>
        </pc:spChg>
        <pc:spChg chg="mod">
          <ac:chgData name="Zeqiang Wang" userId="1684cfc6-f4df-409f-b360-b437f72572cc" providerId="ADAL" clId="{5AF2B96F-347D-4053-B201-CE9F5C14BC52}" dt="2022-05-19T16:15:47.528" v="1511" actId="113"/>
          <ac:spMkLst>
            <pc:docMk/>
            <pc:sldMk cId="3648910588" sldId="259"/>
            <ac:spMk id="37" creationId="{911B8270-8137-48F8-A018-C1F84C37BA9C}"/>
          </ac:spMkLst>
        </pc:spChg>
        <pc:spChg chg="mod">
          <ac:chgData name="Zeqiang Wang" userId="1684cfc6-f4df-409f-b360-b437f72572cc" providerId="ADAL" clId="{5AF2B96F-347D-4053-B201-CE9F5C14BC52}" dt="2022-05-19T16:15:47.528" v="1511" actId="113"/>
          <ac:spMkLst>
            <pc:docMk/>
            <pc:sldMk cId="3648910588" sldId="259"/>
            <ac:spMk id="41" creationId="{C29643F3-4340-426F-B8A2-E58A15327E6B}"/>
          </ac:spMkLst>
        </pc:spChg>
        <pc:spChg chg="mod">
          <ac:chgData name="Zeqiang Wang" userId="1684cfc6-f4df-409f-b360-b437f72572cc" providerId="ADAL" clId="{5AF2B96F-347D-4053-B201-CE9F5C14BC52}" dt="2022-05-19T15:05:28.531" v="729" actId="1076"/>
          <ac:spMkLst>
            <pc:docMk/>
            <pc:sldMk cId="3648910588" sldId="259"/>
            <ac:spMk id="50" creationId="{17D6B233-E805-4C98-3170-4D9A3E50883C}"/>
          </ac:spMkLst>
        </pc:spChg>
        <pc:spChg chg="mod ord">
          <ac:chgData name="Zeqiang Wang" userId="1684cfc6-f4df-409f-b360-b437f72572cc" providerId="ADAL" clId="{5AF2B96F-347D-4053-B201-CE9F5C14BC52}" dt="2022-05-18T10:32:12.487" v="393" actId="1076"/>
          <ac:spMkLst>
            <pc:docMk/>
            <pc:sldMk cId="3648910588" sldId="259"/>
            <ac:spMk id="51" creationId="{DFED485C-111E-4C43-8B93-08021A5F282A}"/>
          </ac:spMkLst>
        </pc:spChg>
        <pc:spChg chg="mod">
          <ac:chgData name="Zeqiang Wang" userId="1684cfc6-f4df-409f-b360-b437f72572cc" providerId="ADAL" clId="{5AF2B96F-347D-4053-B201-CE9F5C14BC52}" dt="2022-05-19T16:25:21.337" v="1554" actId="207"/>
          <ac:spMkLst>
            <pc:docMk/>
            <pc:sldMk cId="3648910588" sldId="259"/>
            <ac:spMk id="52" creationId="{2449ACD0-D261-4EBC-B1C0-B377E6D634DF}"/>
          </ac:spMkLst>
        </pc:spChg>
        <pc:grpChg chg="mod">
          <ac:chgData name="Zeqiang Wang" userId="1684cfc6-f4df-409f-b360-b437f72572cc" providerId="ADAL" clId="{5AF2B96F-347D-4053-B201-CE9F5C14BC52}" dt="2022-05-19T16:24:19.631" v="1545" actId="1076"/>
          <ac:grpSpMkLst>
            <pc:docMk/>
            <pc:sldMk cId="3648910588" sldId="259"/>
            <ac:grpSpMk id="20" creationId="{B2E97C62-70AE-4874-8FA8-F9B8D8DB3281}"/>
          </ac:grpSpMkLst>
        </pc:grpChg>
        <pc:picChg chg="add mod">
          <ac:chgData name="Zeqiang Wang" userId="1684cfc6-f4df-409f-b360-b437f72572cc" providerId="ADAL" clId="{5AF2B96F-347D-4053-B201-CE9F5C14BC52}" dt="2022-05-18T10:30:29.450" v="374" actId="1076"/>
          <ac:picMkLst>
            <pc:docMk/>
            <pc:sldMk cId="3648910588" sldId="259"/>
            <ac:picMk id="5" creationId="{3FFB4BB9-3136-4C87-BFD0-7B42E38ADF31}"/>
          </ac:picMkLst>
        </pc:picChg>
        <pc:picChg chg="add del mod">
          <ac:chgData name="Zeqiang Wang" userId="1684cfc6-f4df-409f-b360-b437f72572cc" providerId="ADAL" clId="{5AF2B96F-347D-4053-B201-CE9F5C14BC52}" dt="2022-05-20T10:37:35.972" v="2124" actId="478"/>
          <ac:picMkLst>
            <pc:docMk/>
            <pc:sldMk cId="3648910588" sldId="259"/>
            <ac:picMk id="7" creationId="{96BC8DA8-61E7-4E90-9573-DE8CCB818461}"/>
          </ac:picMkLst>
        </pc:picChg>
        <pc:picChg chg="del">
          <ac:chgData name="Zeqiang Wang" userId="1684cfc6-f4df-409f-b360-b437f72572cc" providerId="ADAL" clId="{5AF2B96F-347D-4053-B201-CE9F5C14BC52}" dt="2022-05-18T10:29:42.089" v="363" actId="478"/>
          <ac:picMkLst>
            <pc:docMk/>
            <pc:sldMk cId="3648910588" sldId="259"/>
            <ac:picMk id="28" creationId="{74D2BA8F-C44B-4BC0-AA2A-45AA2D58FEE9}"/>
          </ac:picMkLst>
        </pc:picChg>
        <pc:picChg chg="mod">
          <ac:chgData name="Zeqiang Wang" userId="1684cfc6-f4df-409f-b360-b437f72572cc" providerId="ADAL" clId="{5AF2B96F-347D-4053-B201-CE9F5C14BC52}" dt="2022-05-19T16:24:53.639" v="1551" actId="1076"/>
          <ac:picMkLst>
            <pc:docMk/>
            <pc:sldMk cId="3648910588" sldId="259"/>
            <ac:picMk id="53" creationId="{623193CE-B408-456B-8A26-FBAE0FFD9D15}"/>
          </ac:picMkLst>
        </pc:picChg>
      </pc:sldChg>
      <pc:sldChg chg="delSp add ord modTransition setBg delDesignElem">
        <pc:chgData name="Zeqiang Wang" userId="1684cfc6-f4df-409f-b360-b437f72572cc" providerId="ADAL" clId="{5AF2B96F-347D-4053-B201-CE9F5C14BC52}" dt="2022-05-20T15:53:18.752" v="2143"/>
        <pc:sldMkLst>
          <pc:docMk/>
          <pc:sldMk cId="2203992442" sldId="260"/>
        </pc:sldMkLst>
        <pc:spChg chg="del">
          <ac:chgData name="Zeqiang Wang" userId="1684cfc6-f4df-409f-b360-b437f72572cc" providerId="ADAL" clId="{5AF2B96F-347D-4053-B201-CE9F5C14BC52}" dt="2022-05-19T17:30:19.635" v="1591"/>
          <ac:spMkLst>
            <pc:docMk/>
            <pc:sldMk cId="2203992442" sldId="260"/>
            <ac:spMk id="41" creationId="{2B566528-1B12-4246-9431-5C2D7D081168}"/>
          </ac:spMkLst>
        </pc:spChg>
        <pc:grpChg chg="del">
          <ac:chgData name="Zeqiang Wang" userId="1684cfc6-f4df-409f-b360-b437f72572cc" providerId="ADAL" clId="{5AF2B96F-347D-4053-B201-CE9F5C14BC52}" dt="2022-05-19T17:30:19.635" v="1591"/>
          <ac:grpSpMkLst>
            <pc:docMk/>
            <pc:sldMk cId="2203992442" sldId="260"/>
            <ac:grpSpMk id="38" creationId="{5995D10D-E9C9-47DB-AE7E-801FEF38F5C9}"/>
          </ac:grpSpMkLst>
        </pc:grpChg>
        <pc:grpChg chg="del">
          <ac:chgData name="Zeqiang Wang" userId="1684cfc6-f4df-409f-b360-b437f72572cc" providerId="ADAL" clId="{5AF2B96F-347D-4053-B201-CE9F5C14BC52}" dt="2022-05-19T17:30:19.635" v="1591"/>
          <ac:grpSpMkLst>
            <pc:docMk/>
            <pc:sldMk cId="2203992442" sldId="260"/>
            <ac:grpSpMk id="43" creationId="{828A5161-06F1-46CF-8AD7-844680A59E13}"/>
          </ac:grpSpMkLst>
        </pc:grpChg>
      </pc:sldChg>
      <pc:sldChg chg="addSp delSp modSp add del mod modTransition">
        <pc:chgData name="Zeqiang Wang" userId="1684cfc6-f4df-409f-b360-b437f72572cc" providerId="ADAL" clId="{5AF2B96F-347D-4053-B201-CE9F5C14BC52}" dt="2022-05-20T15:53:18.752" v="2143"/>
        <pc:sldMkLst>
          <pc:docMk/>
          <pc:sldMk cId="31667808" sldId="261"/>
        </pc:sldMkLst>
        <pc:spChg chg="add del mod">
          <ac:chgData name="Zeqiang Wang" userId="1684cfc6-f4df-409f-b360-b437f72572cc" providerId="ADAL" clId="{5AF2B96F-347D-4053-B201-CE9F5C14BC52}" dt="2022-05-19T15:11:11.986" v="766" actId="478"/>
          <ac:spMkLst>
            <pc:docMk/>
            <pc:sldMk cId="31667808" sldId="261"/>
            <ac:spMk id="6" creationId="{D3AF183A-090C-4F48-9FC6-78B250709E4B}"/>
          </ac:spMkLst>
        </pc:spChg>
        <pc:spChg chg="del mod">
          <ac:chgData name="Zeqiang Wang" userId="1684cfc6-f4df-409f-b360-b437f72572cc" providerId="ADAL" clId="{5AF2B96F-347D-4053-B201-CE9F5C14BC52}" dt="2022-05-18T09:14:59.771" v="275" actId="478"/>
          <ac:spMkLst>
            <pc:docMk/>
            <pc:sldMk cId="31667808" sldId="261"/>
            <ac:spMk id="15" creationId="{E1E3980B-8266-46D6-892B-351F70D3D168}"/>
          </ac:spMkLst>
        </pc:spChg>
        <pc:spChg chg="del">
          <ac:chgData name="Zeqiang Wang" userId="1684cfc6-f4df-409f-b360-b437f72572cc" providerId="ADAL" clId="{5AF2B96F-347D-4053-B201-CE9F5C14BC52}" dt="2022-05-18T09:18:07.598" v="276" actId="478"/>
          <ac:spMkLst>
            <pc:docMk/>
            <pc:sldMk cId="31667808" sldId="261"/>
            <ac:spMk id="16" creationId="{A5662920-A20A-42B5-8518-FEF856320119}"/>
          </ac:spMkLst>
        </pc:spChg>
        <pc:spChg chg="add del mod">
          <ac:chgData name="Zeqiang Wang" userId="1684cfc6-f4df-409f-b360-b437f72572cc" providerId="ADAL" clId="{5AF2B96F-347D-4053-B201-CE9F5C14BC52}" dt="2022-05-18T08:23:48.995" v="147"/>
          <ac:spMkLst>
            <pc:docMk/>
            <pc:sldMk cId="31667808" sldId="261"/>
            <ac:spMk id="17" creationId="{7CC73AD7-1031-40A6-9F26-587345AB064E}"/>
          </ac:spMkLst>
        </pc:spChg>
        <pc:spChg chg="del mod">
          <ac:chgData name="Zeqiang Wang" userId="1684cfc6-f4df-409f-b360-b437f72572cc" providerId="ADAL" clId="{5AF2B96F-347D-4053-B201-CE9F5C14BC52}" dt="2022-05-19T15:14:20.839" v="800" actId="21"/>
          <ac:spMkLst>
            <pc:docMk/>
            <pc:sldMk cId="31667808" sldId="261"/>
            <ac:spMk id="41" creationId="{189A7F05-5F25-4C36-8B6C-AEF022F7EC52}"/>
          </ac:spMkLst>
        </pc:spChg>
        <pc:spChg chg="mod">
          <ac:chgData name="Zeqiang Wang" userId="1684cfc6-f4df-409f-b360-b437f72572cc" providerId="ADAL" clId="{5AF2B96F-347D-4053-B201-CE9F5C14BC52}" dt="2022-05-19T15:11:16.852" v="767" actId="21"/>
          <ac:spMkLst>
            <pc:docMk/>
            <pc:sldMk cId="31667808" sldId="261"/>
            <ac:spMk id="98" creationId="{F955B981-EDCF-4186-B722-5A32A5A381B7}"/>
          </ac:spMkLst>
        </pc:spChg>
        <pc:spChg chg="del">
          <ac:chgData name="Zeqiang Wang" userId="1684cfc6-f4df-409f-b360-b437f72572cc" providerId="ADAL" clId="{5AF2B96F-347D-4053-B201-CE9F5C14BC52}" dt="2022-05-18T09:14:55.419" v="271" actId="478"/>
          <ac:spMkLst>
            <pc:docMk/>
            <pc:sldMk cId="31667808" sldId="261"/>
            <ac:spMk id="103" creationId="{A6783B91-52FE-42F0-B1BF-F1B9AE050A28}"/>
          </ac:spMkLst>
        </pc:spChg>
        <pc:spChg chg="del">
          <ac:chgData name="Zeqiang Wang" userId="1684cfc6-f4df-409f-b360-b437f72572cc" providerId="ADAL" clId="{5AF2B96F-347D-4053-B201-CE9F5C14BC52}" dt="2022-05-18T09:14:54.270" v="270" actId="478"/>
          <ac:spMkLst>
            <pc:docMk/>
            <pc:sldMk cId="31667808" sldId="261"/>
            <ac:spMk id="104" creationId="{4E5078BF-AAB5-4E39-822D-4599595CA59F}"/>
          </ac:spMkLst>
        </pc:spChg>
        <pc:spChg chg="del mod">
          <ac:chgData name="Zeqiang Wang" userId="1684cfc6-f4df-409f-b360-b437f72572cc" providerId="ADAL" clId="{5AF2B96F-347D-4053-B201-CE9F5C14BC52}" dt="2022-05-18T10:35:45.035" v="404" actId="478"/>
          <ac:spMkLst>
            <pc:docMk/>
            <pc:sldMk cId="31667808" sldId="261"/>
            <ac:spMk id="106" creationId="{CF2B07C1-A236-49A2-8B78-0F9553F0D7DC}"/>
          </ac:spMkLst>
        </pc:spChg>
        <pc:spChg chg="mod">
          <ac:chgData name="Zeqiang Wang" userId="1684cfc6-f4df-409f-b360-b437f72572cc" providerId="ADAL" clId="{5AF2B96F-347D-4053-B201-CE9F5C14BC52}" dt="2022-05-19T14:33:37.447" v="525" actId="255"/>
          <ac:spMkLst>
            <pc:docMk/>
            <pc:sldMk cId="31667808" sldId="261"/>
            <ac:spMk id="108" creationId="{B50AEC61-06FC-4059-9052-D41D0246B513}"/>
          </ac:spMkLst>
        </pc:spChg>
        <pc:picChg chg="del mod">
          <ac:chgData name="Zeqiang Wang" userId="1684cfc6-f4df-409f-b360-b437f72572cc" providerId="ADAL" clId="{5AF2B96F-347D-4053-B201-CE9F5C14BC52}" dt="2022-05-19T15:08:42.820" v="730" actId="478"/>
          <ac:picMkLst>
            <pc:docMk/>
            <pc:sldMk cId="31667808" sldId="261"/>
            <ac:picMk id="4" creationId="{B788B82F-C818-44E8-870B-669015DF4791}"/>
          </ac:picMkLst>
        </pc:picChg>
        <pc:picChg chg="add del">
          <ac:chgData name="Zeqiang Wang" userId="1684cfc6-f4df-409f-b360-b437f72572cc" providerId="ADAL" clId="{5AF2B96F-347D-4053-B201-CE9F5C14BC52}" dt="2022-05-19T15:08:55.407" v="732" actId="21"/>
          <ac:picMkLst>
            <pc:docMk/>
            <pc:sldMk cId="31667808" sldId="261"/>
            <ac:picMk id="8" creationId="{C634EFAE-2053-4F47-97BB-D2DA5A76165D}"/>
          </ac:picMkLst>
        </pc:picChg>
        <pc:picChg chg="del">
          <ac:chgData name="Zeqiang Wang" userId="1684cfc6-f4df-409f-b360-b437f72572cc" providerId="ADAL" clId="{5AF2B96F-347D-4053-B201-CE9F5C14BC52}" dt="2022-05-18T09:14:50.777" v="267" actId="478"/>
          <ac:picMkLst>
            <pc:docMk/>
            <pc:sldMk cId="31667808" sldId="261"/>
            <ac:picMk id="110" creationId="{0908B95F-F7E2-4C32-ABD7-A72AC71456E0}"/>
          </ac:picMkLst>
        </pc:picChg>
        <pc:cxnChg chg="del">
          <ac:chgData name="Zeqiang Wang" userId="1684cfc6-f4df-409f-b360-b437f72572cc" providerId="ADAL" clId="{5AF2B96F-347D-4053-B201-CE9F5C14BC52}" dt="2022-05-18T09:14:53.477" v="269" actId="478"/>
          <ac:cxnSpMkLst>
            <pc:docMk/>
            <pc:sldMk cId="31667808" sldId="261"/>
            <ac:cxnSpMk id="50" creationId="{16882C9A-0E38-4291-B3B5-3CA841F84994}"/>
          </ac:cxnSpMkLst>
        </pc:cxnChg>
        <pc:cxnChg chg="del">
          <ac:chgData name="Zeqiang Wang" userId="1684cfc6-f4df-409f-b360-b437f72572cc" providerId="ADAL" clId="{5AF2B96F-347D-4053-B201-CE9F5C14BC52}" dt="2022-05-18T09:14:52.416" v="268" actId="478"/>
          <ac:cxnSpMkLst>
            <pc:docMk/>
            <pc:sldMk cId="31667808" sldId="261"/>
            <ac:cxnSpMk id="53" creationId="{E4C88D81-15CA-4466-8A61-6C86829E4789}"/>
          </ac:cxnSpMkLst>
        </pc:cxnChg>
        <pc:cxnChg chg="del">
          <ac:chgData name="Zeqiang Wang" userId="1684cfc6-f4df-409f-b360-b437f72572cc" providerId="ADAL" clId="{5AF2B96F-347D-4053-B201-CE9F5C14BC52}" dt="2022-05-18T09:14:57.179" v="273" actId="478"/>
          <ac:cxnSpMkLst>
            <pc:docMk/>
            <pc:sldMk cId="31667808" sldId="261"/>
            <ac:cxnSpMk id="72" creationId="{14975634-CEB1-4074-AB53-0F91DE2A8D08}"/>
          </ac:cxnSpMkLst>
        </pc:cxnChg>
        <pc:cxnChg chg="mod">
          <ac:chgData name="Zeqiang Wang" userId="1684cfc6-f4df-409f-b360-b437f72572cc" providerId="ADAL" clId="{5AF2B96F-347D-4053-B201-CE9F5C14BC52}" dt="2022-05-19T14:33:41.400" v="526" actId="1076"/>
          <ac:cxnSpMkLst>
            <pc:docMk/>
            <pc:sldMk cId="31667808" sldId="261"/>
            <ac:cxnSpMk id="92" creationId="{E78A01DA-C885-425A-BF81-4F2072F8849A}"/>
          </ac:cxnSpMkLst>
        </pc:cxnChg>
      </pc:sldChg>
      <pc:sldChg chg="addSp delSp modSp add del mod modTransition">
        <pc:chgData name="Zeqiang Wang" userId="1684cfc6-f4df-409f-b360-b437f72572cc" providerId="ADAL" clId="{5AF2B96F-347D-4053-B201-CE9F5C14BC52}" dt="2022-05-20T15:53:18.752" v="2143"/>
        <pc:sldMkLst>
          <pc:docMk/>
          <pc:sldMk cId="2645104578" sldId="262"/>
        </pc:sldMkLst>
        <pc:spChg chg="mod">
          <ac:chgData name="Zeqiang Wang" userId="1684cfc6-f4df-409f-b360-b437f72572cc" providerId="ADAL" clId="{5AF2B96F-347D-4053-B201-CE9F5C14BC52}" dt="2022-05-18T10:41:11.239" v="465" actId="1076"/>
          <ac:spMkLst>
            <pc:docMk/>
            <pc:sldMk cId="2645104578" sldId="262"/>
            <ac:spMk id="2" creationId="{EC91532D-291C-4FF1-A65B-402439F66D28}"/>
          </ac:spMkLst>
        </pc:spChg>
        <pc:spChg chg="mod">
          <ac:chgData name="Zeqiang Wang" userId="1684cfc6-f4df-409f-b360-b437f72572cc" providerId="ADAL" clId="{5AF2B96F-347D-4053-B201-CE9F5C14BC52}" dt="2022-05-19T17:21:27.215" v="1567" actId="1076"/>
          <ac:spMkLst>
            <pc:docMk/>
            <pc:sldMk cId="2645104578" sldId="262"/>
            <ac:spMk id="6" creationId="{F83690B1-AE41-42C7-A577-230F35F3AD2D}"/>
          </ac:spMkLst>
        </pc:spChg>
        <pc:spChg chg="mod">
          <ac:chgData name="Zeqiang Wang" userId="1684cfc6-f4df-409f-b360-b437f72572cc" providerId="ADAL" clId="{5AF2B96F-347D-4053-B201-CE9F5C14BC52}" dt="2022-05-18T10:41:15.508" v="467" actId="20577"/>
          <ac:spMkLst>
            <pc:docMk/>
            <pc:sldMk cId="2645104578" sldId="262"/>
            <ac:spMk id="10" creationId="{CBF8813E-5FC0-475B-86F5-E675F0583B5B}"/>
          </ac:spMkLst>
        </pc:spChg>
        <pc:spChg chg="mod ord topLvl">
          <ac:chgData name="Zeqiang Wang" userId="1684cfc6-f4df-409f-b360-b437f72572cc" providerId="ADAL" clId="{5AF2B96F-347D-4053-B201-CE9F5C14BC52}" dt="2022-05-19T15:16:36.635" v="805" actId="1076"/>
          <ac:spMkLst>
            <pc:docMk/>
            <pc:sldMk cId="2645104578" sldId="262"/>
            <ac:spMk id="14" creationId="{922795C0-99DA-4A4B-9B4C-7C74B8E36BA4}"/>
          </ac:spMkLst>
        </pc:spChg>
        <pc:spChg chg="mod">
          <ac:chgData name="Zeqiang Wang" userId="1684cfc6-f4df-409f-b360-b437f72572cc" providerId="ADAL" clId="{5AF2B96F-347D-4053-B201-CE9F5C14BC52}" dt="2022-05-19T15:16:15.506" v="804" actId="113"/>
          <ac:spMkLst>
            <pc:docMk/>
            <pc:sldMk cId="2645104578" sldId="262"/>
            <ac:spMk id="15" creationId="{7E979848-F15D-4357-B758-58C3D0507863}"/>
          </ac:spMkLst>
        </pc:spChg>
        <pc:spChg chg="del">
          <ac:chgData name="Zeqiang Wang" userId="1684cfc6-f4df-409f-b360-b437f72572cc" providerId="ADAL" clId="{5AF2B96F-347D-4053-B201-CE9F5C14BC52}" dt="2022-05-18T10:37:23.375" v="408" actId="478"/>
          <ac:spMkLst>
            <pc:docMk/>
            <pc:sldMk cId="2645104578" sldId="262"/>
            <ac:spMk id="18" creationId="{14CF9590-4701-43E4-AFAA-D02ED3EA447F}"/>
          </ac:spMkLst>
        </pc:spChg>
        <pc:spChg chg="del">
          <ac:chgData name="Zeqiang Wang" userId="1684cfc6-f4df-409f-b360-b437f72572cc" providerId="ADAL" clId="{5AF2B96F-347D-4053-B201-CE9F5C14BC52}" dt="2022-05-18T10:37:24.992" v="410" actId="478"/>
          <ac:spMkLst>
            <pc:docMk/>
            <pc:sldMk cId="2645104578" sldId="262"/>
            <ac:spMk id="19" creationId="{FC281E9E-9173-4540-A9D4-07FAEA21324D}"/>
          </ac:spMkLst>
        </pc:spChg>
        <pc:spChg chg="mod">
          <ac:chgData name="Zeqiang Wang" userId="1684cfc6-f4df-409f-b360-b437f72572cc" providerId="ADAL" clId="{5AF2B96F-347D-4053-B201-CE9F5C14BC52}" dt="2022-05-19T17:22:02.688" v="1570" actId="1076"/>
          <ac:spMkLst>
            <pc:docMk/>
            <pc:sldMk cId="2645104578" sldId="262"/>
            <ac:spMk id="24" creationId="{1C1E3609-3D9B-4982-9EEF-EA113008AD51}"/>
          </ac:spMkLst>
        </pc:spChg>
        <pc:grpChg chg="add del mod">
          <ac:chgData name="Zeqiang Wang" userId="1684cfc6-f4df-409f-b360-b437f72572cc" providerId="ADAL" clId="{5AF2B96F-347D-4053-B201-CE9F5C14BC52}" dt="2022-05-18T10:37:27.633" v="412" actId="478"/>
          <ac:grpSpMkLst>
            <pc:docMk/>
            <pc:sldMk cId="2645104578" sldId="262"/>
            <ac:grpSpMk id="3" creationId="{83F3B0EF-A8D1-47F9-893F-9B0AB000244B}"/>
          </ac:grpSpMkLst>
        </pc:grpChg>
        <pc:picChg chg="add del mod">
          <ac:chgData name="Zeqiang Wang" userId="1684cfc6-f4df-409f-b360-b437f72572cc" providerId="ADAL" clId="{5AF2B96F-347D-4053-B201-CE9F5C14BC52}" dt="2022-05-19T15:18:43.381" v="815" actId="478"/>
          <ac:picMkLst>
            <pc:docMk/>
            <pc:sldMk cId="2645104578" sldId="262"/>
            <ac:picMk id="4" creationId="{14648CB5-592F-41C8-BD86-B3DB41FF3665}"/>
          </ac:picMkLst>
        </pc:picChg>
        <pc:picChg chg="del">
          <ac:chgData name="Zeqiang Wang" userId="1684cfc6-f4df-409f-b360-b437f72572cc" providerId="ADAL" clId="{5AF2B96F-347D-4053-B201-CE9F5C14BC52}" dt="2022-05-18T10:37:20.088" v="407" actId="478"/>
          <ac:picMkLst>
            <pc:docMk/>
            <pc:sldMk cId="2645104578" sldId="262"/>
            <ac:picMk id="5" creationId="{2654F13E-CFBA-4507-85A9-A601BFFDF61A}"/>
          </ac:picMkLst>
        </pc:picChg>
        <pc:picChg chg="del mod ord topLvl">
          <ac:chgData name="Zeqiang Wang" userId="1684cfc6-f4df-409f-b360-b437f72572cc" providerId="ADAL" clId="{5AF2B96F-347D-4053-B201-CE9F5C14BC52}" dt="2022-05-18T10:37:27.633" v="412" actId="478"/>
          <ac:picMkLst>
            <pc:docMk/>
            <pc:sldMk cId="2645104578" sldId="262"/>
            <ac:picMk id="16" creationId="{E6D0B5E7-E49F-4AAA-B29A-90AEC1FF2529}"/>
          </ac:picMkLst>
        </pc:picChg>
        <pc:picChg chg="add del">
          <ac:chgData name="Zeqiang Wang" userId="1684cfc6-f4df-409f-b360-b437f72572cc" providerId="ADAL" clId="{5AF2B96F-347D-4053-B201-CE9F5C14BC52}" dt="2022-05-19T15:18:42.830" v="814" actId="22"/>
          <ac:picMkLst>
            <pc:docMk/>
            <pc:sldMk cId="2645104578" sldId="262"/>
            <ac:picMk id="17" creationId="{C2024414-DCFF-49AB-AFB8-B2E198E445DD}"/>
          </ac:picMkLst>
        </pc:picChg>
        <pc:cxnChg chg="del">
          <ac:chgData name="Zeqiang Wang" userId="1684cfc6-f4df-409f-b360-b437f72572cc" providerId="ADAL" clId="{5AF2B96F-347D-4053-B201-CE9F5C14BC52}" dt="2022-05-18T10:37:24.256" v="409" actId="478"/>
          <ac:cxnSpMkLst>
            <pc:docMk/>
            <pc:sldMk cId="2645104578" sldId="262"/>
            <ac:cxnSpMk id="7" creationId="{7536C087-3FB2-4803-B779-9F7D61C16829}"/>
          </ac:cxnSpMkLst>
        </pc:cxnChg>
        <pc:cxnChg chg="del">
          <ac:chgData name="Zeqiang Wang" userId="1684cfc6-f4df-409f-b360-b437f72572cc" providerId="ADAL" clId="{5AF2B96F-347D-4053-B201-CE9F5C14BC52}" dt="2022-05-18T10:37:25.714" v="411" actId="478"/>
          <ac:cxnSpMkLst>
            <pc:docMk/>
            <pc:sldMk cId="2645104578" sldId="262"/>
            <ac:cxnSpMk id="8" creationId="{62C62713-6626-44DF-853C-D2C29328E92B}"/>
          </ac:cxnSpMkLst>
        </pc:cxnChg>
        <pc:cxnChg chg="mod">
          <ac:chgData name="Zeqiang Wang" userId="1684cfc6-f4df-409f-b360-b437f72572cc" providerId="ADAL" clId="{5AF2B96F-347D-4053-B201-CE9F5C14BC52}" dt="2022-05-19T14:30:04.213" v="496" actId="1076"/>
          <ac:cxnSpMkLst>
            <pc:docMk/>
            <pc:sldMk cId="2645104578" sldId="262"/>
            <ac:cxnSpMk id="13" creationId="{85B2EA9E-7439-4444-A99C-D87BBD25A327}"/>
          </ac:cxnSpMkLst>
        </pc:cxnChg>
        <pc:cxnChg chg="del">
          <ac:chgData name="Zeqiang Wang" userId="1684cfc6-f4df-409f-b360-b437f72572cc" providerId="ADAL" clId="{5AF2B96F-347D-4053-B201-CE9F5C14BC52}" dt="2022-05-18T10:38:01.312" v="425" actId="478"/>
          <ac:cxnSpMkLst>
            <pc:docMk/>
            <pc:sldMk cId="2645104578" sldId="262"/>
            <ac:cxnSpMk id="21" creationId="{7EDEFAAA-6527-4D9F-997E-1EED50202CD5}"/>
          </ac:cxnSpMkLst>
        </pc:cxnChg>
        <pc:cxnChg chg="del">
          <ac:chgData name="Zeqiang Wang" userId="1684cfc6-f4df-409f-b360-b437f72572cc" providerId="ADAL" clId="{5AF2B96F-347D-4053-B201-CE9F5C14BC52}" dt="2022-05-18T10:38:00.189" v="424" actId="478"/>
          <ac:cxnSpMkLst>
            <pc:docMk/>
            <pc:sldMk cId="2645104578" sldId="262"/>
            <ac:cxnSpMk id="22" creationId="{588B8EC8-8588-4F57-BE92-0D62DF580754}"/>
          </ac:cxnSpMkLst>
        </pc:cxnChg>
      </pc:sldChg>
      <pc:sldChg chg="addSp delSp modSp mod modTransition delAnim">
        <pc:chgData name="Zeqiang Wang" userId="1684cfc6-f4df-409f-b360-b437f72572cc" providerId="ADAL" clId="{5AF2B96F-347D-4053-B201-CE9F5C14BC52}" dt="2022-05-20T15:53:18.752" v="2143"/>
        <pc:sldMkLst>
          <pc:docMk/>
          <pc:sldMk cId="3441150932" sldId="263"/>
        </pc:sldMkLst>
        <pc:spChg chg="mod">
          <ac:chgData name="Zeqiang Wang" userId="1684cfc6-f4df-409f-b360-b437f72572cc" providerId="ADAL" clId="{5AF2B96F-347D-4053-B201-CE9F5C14BC52}" dt="2022-05-20T10:36:24.460" v="2113" actId="1076"/>
          <ac:spMkLst>
            <pc:docMk/>
            <pc:sldMk cId="3441150932" sldId="263"/>
            <ac:spMk id="2" creationId="{E6BCF349-84CE-4402-80EC-C1A8EFC12DB8}"/>
          </ac:spMkLst>
        </pc:spChg>
        <pc:spChg chg="mod">
          <ac:chgData name="Zeqiang Wang" userId="1684cfc6-f4df-409f-b360-b437f72572cc" providerId="ADAL" clId="{5AF2B96F-347D-4053-B201-CE9F5C14BC52}" dt="2022-05-19T16:21:00.080" v="1529" actId="207"/>
          <ac:spMkLst>
            <pc:docMk/>
            <pc:sldMk cId="3441150932" sldId="263"/>
            <ac:spMk id="3" creationId="{B7B49207-5822-47A5-8462-64AF0A6EE77F}"/>
          </ac:spMkLst>
        </pc:spChg>
        <pc:spChg chg="mod">
          <ac:chgData name="Zeqiang Wang" userId="1684cfc6-f4df-409f-b360-b437f72572cc" providerId="ADAL" clId="{5AF2B96F-347D-4053-B201-CE9F5C14BC52}" dt="2022-05-20T10:36:19.907" v="2112" actId="1076"/>
          <ac:spMkLst>
            <pc:docMk/>
            <pc:sldMk cId="3441150932" sldId="263"/>
            <ac:spMk id="7" creationId="{081B61F6-9FAD-4B6F-AB44-D42FE2FA3BB5}"/>
          </ac:spMkLst>
        </pc:spChg>
        <pc:spChg chg="mod">
          <ac:chgData name="Zeqiang Wang" userId="1684cfc6-f4df-409f-b360-b437f72572cc" providerId="ADAL" clId="{5AF2B96F-347D-4053-B201-CE9F5C14BC52}" dt="2022-05-20T10:37:24.395" v="2121" actId="1076"/>
          <ac:spMkLst>
            <pc:docMk/>
            <pc:sldMk cId="3441150932" sldId="263"/>
            <ac:spMk id="8" creationId="{A29801B9-684D-4510-B060-D735BC3E4E53}"/>
          </ac:spMkLst>
        </pc:spChg>
        <pc:spChg chg="mod">
          <ac:chgData name="Zeqiang Wang" userId="1684cfc6-f4df-409f-b360-b437f72572cc" providerId="ADAL" clId="{5AF2B96F-347D-4053-B201-CE9F5C14BC52}" dt="2022-05-20T10:36:16.360" v="2111" actId="1076"/>
          <ac:spMkLst>
            <pc:docMk/>
            <pc:sldMk cId="3441150932" sldId="263"/>
            <ac:spMk id="11" creationId="{E33DE469-525B-4E86-A5D6-8C862108423F}"/>
          </ac:spMkLst>
        </pc:spChg>
        <pc:spChg chg="mod">
          <ac:chgData name="Zeqiang Wang" userId="1684cfc6-f4df-409f-b360-b437f72572cc" providerId="ADAL" clId="{5AF2B96F-347D-4053-B201-CE9F5C14BC52}" dt="2022-05-20T10:36:27.938" v="2114" actId="1076"/>
          <ac:spMkLst>
            <pc:docMk/>
            <pc:sldMk cId="3441150932" sldId="263"/>
            <ac:spMk id="16" creationId="{9F536941-2C69-487D-BB68-75CA9C182168}"/>
          </ac:spMkLst>
        </pc:spChg>
        <pc:picChg chg="add del mod">
          <ac:chgData name="Zeqiang Wang" userId="1684cfc6-f4df-409f-b360-b437f72572cc" providerId="ADAL" clId="{5AF2B96F-347D-4053-B201-CE9F5C14BC52}" dt="2022-05-20T10:37:18.687" v="2119" actId="478"/>
          <ac:picMkLst>
            <pc:docMk/>
            <pc:sldMk cId="3441150932" sldId="263"/>
            <ac:picMk id="4" creationId="{B4F43FFB-12DD-4E88-8415-3FBAD8BB77B4}"/>
          </ac:picMkLst>
        </pc:picChg>
        <pc:picChg chg="del">
          <ac:chgData name="Zeqiang Wang" userId="1684cfc6-f4df-409f-b360-b437f72572cc" providerId="ADAL" clId="{5AF2B96F-347D-4053-B201-CE9F5C14BC52}" dt="2022-05-18T10:23:06.381" v="282" actId="478"/>
          <ac:picMkLst>
            <pc:docMk/>
            <pc:sldMk cId="3441150932" sldId="263"/>
            <ac:picMk id="2050" creationId="{F66D94BB-DE99-408E-B05C-9AAB0852B3AA}"/>
          </ac:picMkLst>
        </pc:picChg>
      </pc:sldChg>
      <pc:sldChg chg="addSp delSp modSp new mod modTransition setBg delAnim">
        <pc:chgData name="Zeqiang Wang" userId="1684cfc6-f4df-409f-b360-b437f72572cc" providerId="ADAL" clId="{5AF2B96F-347D-4053-B201-CE9F5C14BC52}" dt="2022-05-20T15:53:18.752" v="2143"/>
        <pc:sldMkLst>
          <pc:docMk/>
          <pc:sldMk cId="1982439889" sldId="264"/>
        </pc:sldMkLst>
        <pc:spChg chg="add del">
          <ac:chgData name="Zeqiang Wang" userId="1684cfc6-f4df-409f-b360-b437f72572cc" providerId="ADAL" clId="{5AF2B96F-347D-4053-B201-CE9F5C14BC52}" dt="2022-05-19T14:52:02.464" v="564" actId="26606"/>
          <ac:spMkLst>
            <pc:docMk/>
            <pc:sldMk cId="1982439889" sldId="264"/>
            <ac:spMk id="2" creationId="{CCFEA692-7919-4F89-8206-1659A3F2DD10}"/>
          </ac:spMkLst>
        </pc:spChg>
        <pc:spChg chg="add del">
          <ac:chgData name="Zeqiang Wang" userId="1684cfc6-f4df-409f-b360-b437f72572cc" providerId="ADAL" clId="{5AF2B96F-347D-4053-B201-CE9F5C14BC52}" dt="2022-05-19T14:52:02.464" v="564" actId="26606"/>
          <ac:spMkLst>
            <pc:docMk/>
            <pc:sldMk cId="1982439889" sldId="264"/>
            <ac:spMk id="3" creationId="{910662F3-F3E5-4C71-8A47-D7154735A37B}"/>
          </ac:spMkLst>
        </pc:spChg>
        <pc:spChg chg="mod ord">
          <ac:chgData name="Zeqiang Wang" userId="1684cfc6-f4df-409f-b360-b437f72572cc" providerId="ADAL" clId="{5AF2B96F-347D-4053-B201-CE9F5C14BC52}" dt="2022-05-19T14:55:36.984" v="604" actId="26606"/>
          <ac:spMkLst>
            <pc:docMk/>
            <pc:sldMk cId="1982439889" sldId="264"/>
            <ac:spMk id="4" creationId="{584B7D32-29BF-4C8F-BAD0-39F54B0807BE}"/>
          </ac:spMkLst>
        </pc:spChg>
        <pc:spChg chg="add mod">
          <ac:chgData name="Zeqiang Wang" userId="1684cfc6-f4df-409f-b360-b437f72572cc" providerId="ADAL" clId="{5AF2B96F-347D-4053-B201-CE9F5C14BC52}" dt="2022-05-19T15:03:07.507" v="723" actId="14100"/>
          <ac:spMkLst>
            <pc:docMk/>
            <pc:sldMk cId="1982439889" sldId="264"/>
            <ac:spMk id="8" creationId="{2AE38C7D-11F2-444C-9C07-72926A873C74}"/>
          </ac:spMkLst>
        </pc:spChg>
        <pc:spChg chg="add del">
          <ac:chgData name="Zeqiang Wang" userId="1684cfc6-f4df-409f-b360-b437f72572cc" providerId="ADAL" clId="{5AF2B96F-347D-4053-B201-CE9F5C14BC52}" dt="2022-05-19T14:51:57.385" v="561" actId="26606"/>
          <ac:spMkLst>
            <pc:docMk/>
            <pc:sldMk cId="1982439889" sldId="264"/>
            <ac:spMk id="10" creationId="{F3060C83-F051-4F0E-ABAD-AA0DFC48B218}"/>
          </ac:spMkLst>
        </pc:spChg>
        <pc:spChg chg="add del">
          <ac:chgData name="Zeqiang Wang" userId="1684cfc6-f4df-409f-b360-b437f72572cc" providerId="ADAL" clId="{5AF2B96F-347D-4053-B201-CE9F5C14BC52}" dt="2022-05-19T14:51:57.385" v="561" actId="26606"/>
          <ac:spMkLst>
            <pc:docMk/>
            <pc:sldMk cId="1982439889" sldId="264"/>
            <ac:spMk id="12" creationId="{83C98ABE-055B-441F-B07E-44F97F083C39}"/>
          </ac:spMkLst>
        </pc:spChg>
        <pc:spChg chg="add del">
          <ac:chgData name="Zeqiang Wang" userId="1684cfc6-f4df-409f-b360-b437f72572cc" providerId="ADAL" clId="{5AF2B96F-347D-4053-B201-CE9F5C14BC52}" dt="2022-05-19T14:51:57.385" v="561" actId="26606"/>
          <ac:spMkLst>
            <pc:docMk/>
            <pc:sldMk cId="1982439889" sldId="264"/>
            <ac:spMk id="14" creationId="{29FDB030-9B49-4CED-8CCD-4D99382388AC}"/>
          </ac:spMkLst>
        </pc:spChg>
        <pc:spChg chg="add del">
          <ac:chgData name="Zeqiang Wang" userId="1684cfc6-f4df-409f-b360-b437f72572cc" providerId="ADAL" clId="{5AF2B96F-347D-4053-B201-CE9F5C14BC52}" dt="2022-05-19T14:51:57.385" v="561" actId="26606"/>
          <ac:spMkLst>
            <pc:docMk/>
            <pc:sldMk cId="1982439889" sldId="264"/>
            <ac:spMk id="16" creationId="{3783CA14-24A1-485C-8B30-D6A5D87987AD}"/>
          </ac:spMkLst>
        </pc:spChg>
        <pc:spChg chg="add del">
          <ac:chgData name="Zeqiang Wang" userId="1684cfc6-f4df-409f-b360-b437f72572cc" providerId="ADAL" clId="{5AF2B96F-347D-4053-B201-CE9F5C14BC52}" dt="2022-05-19T14:51:57.385" v="561" actId="26606"/>
          <ac:spMkLst>
            <pc:docMk/>
            <pc:sldMk cId="1982439889" sldId="264"/>
            <ac:spMk id="18" creationId="{9A97C86A-04D6-40F7-AE84-31AB43E6A846}"/>
          </ac:spMkLst>
        </pc:spChg>
        <pc:spChg chg="add del">
          <ac:chgData name="Zeqiang Wang" userId="1684cfc6-f4df-409f-b360-b437f72572cc" providerId="ADAL" clId="{5AF2B96F-347D-4053-B201-CE9F5C14BC52}" dt="2022-05-19T14:51:57.385" v="561" actId="26606"/>
          <ac:spMkLst>
            <pc:docMk/>
            <pc:sldMk cId="1982439889" sldId="264"/>
            <ac:spMk id="20" creationId="{FF9F2414-84E8-453E-B1F3-389FDE8192D9}"/>
          </ac:spMkLst>
        </pc:spChg>
        <pc:spChg chg="add del">
          <ac:chgData name="Zeqiang Wang" userId="1684cfc6-f4df-409f-b360-b437f72572cc" providerId="ADAL" clId="{5AF2B96F-347D-4053-B201-CE9F5C14BC52}" dt="2022-05-19T14:51:57.385" v="561" actId="26606"/>
          <ac:spMkLst>
            <pc:docMk/>
            <pc:sldMk cId="1982439889" sldId="264"/>
            <ac:spMk id="22" creationId="{3ECA69A1-7536-43AC-85EF-C7106179F5ED}"/>
          </ac:spMkLst>
        </pc:spChg>
        <pc:spChg chg="add del">
          <ac:chgData name="Zeqiang Wang" userId="1684cfc6-f4df-409f-b360-b437f72572cc" providerId="ADAL" clId="{5AF2B96F-347D-4053-B201-CE9F5C14BC52}" dt="2022-05-19T14:52:02.456" v="563" actId="26606"/>
          <ac:spMkLst>
            <pc:docMk/>
            <pc:sldMk cId="1982439889" sldId="264"/>
            <ac:spMk id="24" creationId="{CCFEA692-7919-4F89-8206-1659A3F2DD10}"/>
          </ac:spMkLst>
        </pc:spChg>
        <pc:spChg chg="add del">
          <ac:chgData name="Zeqiang Wang" userId="1684cfc6-f4df-409f-b360-b437f72572cc" providerId="ADAL" clId="{5AF2B96F-347D-4053-B201-CE9F5C14BC52}" dt="2022-05-19T14:52:02.456" v="563" actId="26606"/>
          <ac:spMkLst>
            <pc:docMk/>
            <pc:sldMk cId="1982439889" sldId="264"/>
            <ac:spMk id="25" creationId="{910662F3-F3E5-4C71-8A47-D7154735A37B}"/>
          </ac:spMkLst>
        </pc:spChg>
        <pc:spChg chg="add del">
          <ac:chgData name="Zeqiang Wang" userId="1684cfc6-f4df-409f-b360-b437f72572cc" providerId="ADAL" clId="{5AF2B96F-347D-4053-B201-CE9F5C14BC52}" dt="2022-05-19T14:52:02.456" v="563" actId="26606"/>
          <ac:spMkLst>
            <pc:docMk/>
            <pc:sldMk cId="1982439889" sldId="264"/>
            <ac:spMk id="26" creationId="{5E39A796-BE83-48B1-B33F-35C4A32AAB57}"/>
          </ac:spMkLst>
        </pc:spChg>
        <pc:spChg chg="add del">
          <ac:chgData name="Zeqiang Wang" userId="1684cfc6-f4df-409f-b360-b437f72572cc" providerId="ADAL" clId="{5AF2B96F-347D-4053-B201-CE9F5C14BC52}" dt="2022-05-19T14:52:02.456" v="563" actId="26606"/>
          <ac:spMkLst>
            <pc:docMk/>
            <pc:sldMk cId="1982439889" sldId="264"/>
            <ac:spMk id="27" creationId="{72F84B47-E267-4194-8194-831DB7B5547F}"/>
          </ac:spMkLst>
        </pc:spChg>
        <pc:spChg chg="add del">
          <ac:chgData name="Zeqiang Wang" userId="1684cfc6-f4df-409f-b360-b437f72572cc" providerId="ADAL" clId="{5AF2B96F-347D-4053-B201-CE9F5C14BC52}" dt="2022-05-19T14:55:36.984" v="604" actId="26606"/>
          <ac:spMkLst>
            <pc:docMk/>
            <pc:sldMk cId="1982439889" sldId="264"/>
            <ac:spMk id="29" creationId="{2B566528-1B12-4246-9431-5C2D7D081168}"/>
          </ac:spMkLst>
        </pc:spChg>
        <pc:spChg chg="add mod">
          <ac:chgData name="Zeqiang Wang" userId="1684cfc6-f4df-409f-b360-b437f72572cc" providerId="ADAL" clId="{5AF2B96F-347D-4053-B201-CE9F5C14BC52}" dt="2022-05-19T14:56:49.141" v="619" actId="255"/>
          <ac:spMkLst>
            <pc:docMk/>
            <pc:sldMk cId="1982439889" sldId="264"/>
            <ac:spMk id="30" creationId="{CCFEA692-7919-4F89-8206-1659A3F2DD10}"/>
          </ac:spMkLst>
        </pc:spChg>
        <pc:spChg chg="add mod ord">
          <ac:chgData name="Zeqiang Wang" userId="1684cfc6-f4df-409f-b360-b437f72572cc" providerId="ADAL" clId="{5AF2B96F-347D-4053-B201-CE9F5C14BC52}" dt="2022-05-19T14:58:56.962" v="671" actId="207"/>
          <ac:spMkLst>
            <pc:docMk/>
            <pc:sldMk cId="1982439889" sldId="264"/>
            <ac:spMk id="31" creationId="{910662F3-F3E5-4C71-8A47-D7154735A37B}"/>
          </ac:spMkLst>
        </pc:spChg>
        <pc:spChg chg="add del">
          <ac:chgData name="Zeqiang Wang" userId="1684cfc6-f4df-409f-b360-b437f72572cc" providerId="ADAL" clId="{5AF2B96F-347D-4053-B201-CE9F5C14BC52}" dt="2022-05-19T14:56:00.057" v="606" actId="26606"/>
          <ac:spMkLst>
            <pc:docMk/>
            <pc:sldMk cId="1982439889" sldId="264"/>
            <ac:spMk id="40" creationId="{058A14AF-9FB5-4CC7-BA35-E8E85D3EDF0E}"/>
          </ac:spMkLst>
        </pc:spChg>
        <pc:spChg chg="add del">
          <ac:chgData name="Zeqiang Wang" userId="1684cfc6-f4df-409f-b360-b437f72572cc" providerId="ADAL" clId="{5AF2B96F-347D-4053-B201-CE9F5C14BC52}" dt="2022-05-19T14:56:00.057" v="606" actId="26606"/>
          <ac:spMkLst>
            <pc:docMk/>
            <pc:sldMk cId="1982439889" sldId="264"/>
            <ac:spMk id="42" creationId="{3A9A4357-BD1D-4622-A4FE-766E6AB8DE84}"/>
          </ac:spMkLst>
        </pc:spChg>
        <pc:spChg chg="add del">
          <ac:chgData name="Zeqiang Wang" userId="1684cfc6-f4df-409f-b360-b437f72572cc" providerId="ADAL" clId="{5AF2B96F-347D-4053-B201-CE9F5C14BC52}" dt="2022-05-19T14:56:00.057" v="606" actId="26606"/>
          <ac:spMkLst>
            <pc:docMk/>
            <pc:sldMk cId="1982439889" sldId="264"/>
            <ac:spMk id="44" creationId="{E659831F-0D9A-4C63-9EBB-8435B85A440F}"/>
          </ac:spMkLst>
        </pc:spChg>
        <pc:spChg chg="add del">
          <ac:chgData name="Zeqiang Wang" userId="1684cfc6-f4df-409f-b360-b437f72572cc" providerId="ADAL" clId="{5AF2B96F-347D-4053-B201-CE9F5C14BC52}" dt="2022-05-19T14:56:00.057" v="606" actId="26606"/>
          <ac:spMkLst>
            <pc:docMk/>
            <pc:sldMk cId="1982439889" sldId="264"/>
            <ac:spMk id="46" creationId="{E6995CE5-F890-4ABA-82A2-26507CE8D2A3}"/>
          </ac:spMkLst>
        </pc:spChg>
        <pc:spChg chg="add del">
          <ac:chgData name="Zeqiang Wang" userId="1684cfc6-f4df-409f-b360-b437f72572cc" providerId="ADAL" clId="{5AF2B96F-347D-4053-B201-CE9F5C14BC52}" dt="2022-05-19T14:56:34.166" v="617" actId="26606"/>
          <ac:spMkLst>
            <pc:docMk/>
            <pc:sldMk cId="1982439889" sldId="264"/>
            <ac:spMk id="51" creationId="{DBC6133C-0615-4CE4-9132-37E609A9BDFA}"/>
          </ac:spMkLst>
        </pc:spChg>
        <pc:spChg chg="add del">
          <ac:chgData name="Zeqiang Wang" userId="1684cfc6-f4df-409f-b360-b437f72572cc" providerId="ADAL" clId="{5AF2B96F-347D-4053-B201-CE9F5C14BC52}" dt="2022-05-19T14:56:34.166" v="617" actId="26606"/>
          <ac:spMkLst>
            <pc:docMk/>
            <pc:sldMk cId="1982439889" sldId="264"/>
            <ac:spMk id="53" creationId="{169CC832-2974-4E8D-90ED-3E2941BA7336}"/>
          </ac:spMkLst>
        </pc:spChg>
        <pc:spChg chg="add del">
          <ac:chgData name="Zeqiang Wang" userId="1684cfc6-f4df-409f-b360-b437f72572cc" providerId="ADAL" clId="{5AF2B96F-347D-4053-B201-CE9F5C14BC52}" dt="2022-05-19T14:56:34.166" v="617" actId="26606"/>
          <ac:spMkLst>
            <pc:docMk/>
            <pc:sldMk cId="1982439889" sldId="264"/>
            <ac:spMk id="55" creationId="{55222F96-971A-4F90-B841-6BAB416C7AC1}"/>
          </ac:spMkLst>
        </pc:spChg>
        <pc:spChg chg="add del">
          <ac:chgData name="Zeqiang Wang" userId="1684cfc6-f4df-409f-b360-b437f72572cc" providerId="ADAL" clId="{5AF2B96F-347D-4053-B201-CE9F5C14BC52}" dt="2022-05-19T14:56:34.166" v="617" actId="26606"/>
          <ac:spMkLst>
            <pc:docMk/>
            <pc:sldMk cId="1982439889" sldId="264"/>
            <ac:spMk id="57" creationId="{08980754-6F4B-43C9-B9BE-127B6BED6586}"/>
          </ac:spMkLst>
        </pc:spChg>
        <pc:spChg chg="add del">
          <ac:chgData name="Zeqiang Wang" userId="1684cfc6-f4df-409f-b360-b437f72572cc" providerId="ADAL" clId="{5AF2B96F-347D-4053-B201-CE9F5C14BC52}" dt="2022-05-19T14:56:34.166" v="617" actId="26606"/>
          <ac:spMkLst>
            <pc:docMk/>
            <pc:sldMk cId="1982439889" sldId="264"/>
            <ac:spMk id="59" creationId="{2C1BBA94-3F40-40AA-8BB9-E69E25E537C1}"/>
          </ac:spMkLst>
        </pc:spChg>
        <pc:spChg chg="add del">
          <ac:chgData name="Zeqiang Wang" userId="1684cfc6-f4df-409f-b360-b437f72572cc" providerId="ADAL" clId="{5AF2B96F-347D-4053-B201-CE9F5C14BC52}" dt="2022-05-19T14:56:20.668" v="608" actId="26606"/>
          <ac:spMkLst>
            <pc:docMk/>
            <pc:sldMk cId="1982439889" sldId="264"/>
            <ac:spMk id="64" creationId="{058A14AF-9FB5-4CC7-BA35-E8E85D3EDF0E}"/>
          </ac:spMkLst>
        </pc:spChg>
        <pc:spChg chg="add mod ord">
          <ac:chgData name="Zeqiang Wang" userId="1684cfc6-f4df-409f-b360-b437f72572cc" providerId="ADAL" clId="{5AF2B96F-347D-4053-B201-CE9F5C14BC52}" dt="2022-05-19T15:03:24.232" v="724" actId="1076"/>
          <ac:spMkLst>
            <pc:docMk/>
            <pc:sldMk cId="1982439889" sldId="264"/>
            <ac:spMk id="65" creationId="{ACD9F0B8-3C11-4B3C-A578-76437FF26C47}"/>
          </ac:spMkLst>
        </pc:spChg>
        <pc:spChg chg="add del">
          <ac:chgData name="Zeqiang Wang" userId="1684cfc6-f4df-409f-b360-b437f72572cc" providerId="ADAL" clId="{5AF2B96F-347D-4053-B201-CE9F5C14BC52}" dt="2022-05-19T14:56:20.668" v="608" actId="26606"/>
          <ac:spMkLst>
            <pc:docMk/>
            <pc:sldMk cId="1982439889" sldId="264"/>
            <ac:spMk id="66" creationId="{3A9A4357-BD1D-4622-A4FE-766E6AB8DE84}"/>
          </ac:spMkLst>
        </pc:spChg>
        <pc:spChg chg="add del">
          <ac:chgData name="Zeqiang Wang" userId="1684cfc6-f4df-409f-b360-b437f72572cc" providerId="ADAL" clId="{5AF2B96F-347D-4053-B201-CE9F5C14BC52}" dt="2022-05-19T14:56:20.668" v="608" actId="26606"/>
          <ac:spMkLst>
            <pc:docMk/>
            <pc:sldMk cId="1982439889" sldId="264"/>
            <ac:spMk id="68" creationId="{E659831F-0D9A-4C63-9EBB-8435B85A440F}"/>
          </ac:spMkLst>
        </pc:spChg>
        <pc:spChg chg="add del">
          <ac:chgData name="Zeqiang Wang" userId="1684cfc6-f4df-409f-b360-b437f72572cc" providerId="ADAL" clId="{5AF2B96F-347D-4053-B201-CE9F5C14BC52}" dt="2022-05-19T14:56:20.668" v="608" actId="26606"/>
          <ac:spMkLst>
            <pc:docMk/>
            <pc:sldMk cId="1982439889" sldId="264"/>
            <ac:spMk id="70" creationId="{E6995CE5-F890-4ABA-82A2-26507CE8D2A3}"/>
          </ac:spMkLst>
        </pc:spChg>
        <pc:spChg chg="add del">
          <ac:chgData name="Zeqiang Wang" userId="1684cfc6-f4df-409f-b360-b437f72572cc" providerId="ADAL" clId="{5AF2B96F-347D-4053-B201-CE9F5C14BC52}" dt="2022-05-19T14:56:32.307" v="614" actId="26606"/>
          <ac:spMkLst>
            <pc:docMk/>
            <pc:sldMk cId="1982439889" sldId="264"/>
            <ac:spMk id="71" creationId="{D5B0017B-2ECA-49AF-B397-DC140825DF8D}"/>
          </ac:spMkLst>
        </pc:spChg>
        <pc:spChg chg="add del">
          <ac:chgData name="Zeqiang Wang" userId="1684cfc6-f4df-409f-b360-b437f72572cc" providerId="ADAL" clId="{5AF2B96F-347D-4053-B201-CE9F5C14BC52}" dt="2022-05-19T14:56:21.781" v="610" actId="26606"/>
          <ac:spMkLst>
            <pc:docMk/>
            <pc:sldMk cId="1982439889" sldId="264"/>
            <ac:spMk id="72" creationId="{117AB3D3-3C9C-4DED-809A-78734805B895}"/>
          </ac:spMkLst>
        </pc:spChg>
        <pc:spChg chg="add del">
          <ac:chgData name="Zeqiang Wang" userId="1684cfc6-f4df-409f-b360-b437f72572cc" providerId="ADAL" clId="{5AF2B96F-347D-4053-B201-CE9F5C14BC52}" dt="2022-05-19T14:56:21.781" v="610" actId="26606"/>
          <ac:spMkLst>
            <pc:docMk/>
            <pc:sldMk cId="1982439889" sldId="264"/>
            <ac:spMk id="73" creationId="{3A9A4357-BD1D-4622-A4FE-766E6AB8DE84}"/>
          </ac:spMkLst>
        </pc:spChg>
        <pc:spChg chg="add del">
          <ac:chgData name="Zeqiang Wang" userId="1684cfc6-f4df-409f-b360-b437f72572cc" providerId="ADAL" clId="{5AF2B96F-347D-4053-B201-CE9F5C14BC52}" dt="2022-05-19T14:56:21.781" v="610" actId="26606"/>
          <ac:spMkLst>
            <pc:docMk/>
            <pc:sldMk cId="1982439889" sldId="264"/>
            <ac:spMk id="74" creationId="{E659831F-0D9A-4C63-9EBB-8435B85A440F}"/>
          </ac:spMkLst>
        </pc:spChg>
        <pc:spChg chg="add del">
          <ac:chgData name="Zeqiang Wang" userId="1684cfc6-f4df-409f-b360-b437f72572cc" providerId="ADAL" clId="{5AF2B96F-347D-4053-B201-CE9F5C14BC52}" dt="2022-05-19T14:56:21.781" v="610" actId="26606"/>
          <ac:spMkLst>
            <pc:docMk/>
            <pc:sldMk cId="1982439889" sldId="264"/>
            <ac:spMk id="75" creationId="{E6995CE5-F890-4ABA-82A2-26507CE8D2A3}"/>
          </ac:spMkLst>
        </pc:spChg>
        <pc:spChg chg="add mod ord">
          <ac:chgData name="Zeqiang Wang" userId="1684cfc6-f4df-409f-b360-b437f72572cc" providerId="ADAL" clId="{5AF2B96F-347D-4053-B201-CE9F5C14BC52}" dt="2022-05-19T15:03:36.278" v="725" actId="1076"/>
          <ac:spMkLst>
            <pc:docMk/>
            <pc:sldMk cId="1982439889" sldId="264"/>
            <ac:spMk id="76" creationId="{43A8B86C-1E90-44F8-800D-64ACF7677AAE}"/>
          </ac:spMkLst>
        </pc:spChg>
        <pc:spChg chg="add del">
          <ac:chgData name="Zeqiang Wang" userId="1684cfc6-f4df-409f-b360-b437f72572cc" providerId="ADAL" clId="{5AF2B96F-347D-4053-B201-CE9F5C14BC52}" dt="2022-05-19T14:56:26.107" v="612" actId="26606"/>
          <ac:spMkLst>
            <pc:docMk/>
            <pc:sldMk cId="1982439889" sldId="264"/>
            <ac:spMk id="77" creationId="{058A14AF-9FB5-4CC7-BA35-E8E85D3EDF0E}"/>
          </ac:spMkLst>
        </pc:spChg>
        <pc:spChg chg="add del">
          <ac:chgData name="Zeqiang Wang" userId="1684cfc6-f4df-409f-b360-b437f72572cc" providerId="ADAL" clId="{5AF2B96F-347D-4053-B201-CE9F5C14BC52}" dt="2022-05-19T14:56:26.107" v="612" actId="26606"/>
          <ac:spMkLst>
            <pc:docMk/>
            <pc:sldMk cId="1982439889" sldId="264"/>
            <ac:spMk id="78" creationId="{3A9A4357-BD1D-4622-A4FE-766E6AB8DE84}"/>
          </ac:spMkLst>
        </pc:spChg>
        <pc:spChg chg="add del">
          <ac:chgData name="Zeqiang Wang" userId="1684cfc6-f4df-409f-b360-b437f72572cc" providerId="ADAL" clId="{5AF2B96F-347D-4053-B201-CE9F5C14BC52}" dt="2022-05-19T14:56:26.107" v="612" actId="26606"/>
          <ac:spMkLst>
            <pc:docMk/>
            <pc:sldMk cId="1982439889" sldId="264"/>
            <ac:spMk id="79" creationId="{E659831F-0D9A-4C63-9EBB-8435B85A440F}"/>
          </ac:spMkLst>
        </pc:spChg>
        <pc:spChg chg="add del">
          <ac:chgData name="Zeqiang Wang" userId="1684cfc6-f4df-409f-b360-b437f72572cc" providerId="ADAL" clId="{5AF2B96F-347D-4053-B201-CE9F5C14BC52}" dt="2022-05-19T14:56:26.107" v="612" actId="26606"/>
          <ac:spMkLst>
            <pc:docMk/>
            <pc:sldMk cId="1982439889" sldId="264"/>
            <ac:spMk id="80" creationId="{E6995CE5-F890-4ABA-82A2-26507CE8D2A3}"/>
          </ac:spMkLst>
        </pc:spChg>
        <pc:spChg chg="add del">
          <ac:chgData name="Zeqiang Wang" userId="1684cfc6-f4df-409f-b360-b437f72572cc" providerId="ADAL" clId="{5AF2B96F-347D-4053-B201-CE9F5C14BC52}" dt="2022-05-19T14:56:32.307" v="614" actId="26606"/>
          <ac:spMkLst>
            <pc:docMk/>
            <pc:sldMk cId="1982439889" sldId="264"/>
            <ac:spMk id="82" creationId="{28D31E1B-0407-4223-9642-0B642CBF57D9}"/>
          </ac:spMkLst>
        </pc:spChg>
        <pc:spChg chg="add del">
          <ac:chgData name="Zeqiang Wang" userId="1684cfc6-f4df-409f-b360-b437f72572cc" providerId="ADAL" clId="{5AF2B96F-347D-4053-B201-CE9F5C14BC52}" dt="2022-05-19T14:56:32.307" v="614" actId="26606"/>
          <ac:spMkLst>
            <pc:docMk/>
            <pc:sldMk cId="1982439889" sldId="264"/>
            <ac:spMk id="85" creationId="{70E96339-907C-46C3-99AC-31179B6F0EBD}"/>
          </ac:spMkLst>
        </pc:spChg>
        <pc:spChg chg="add del">
          <ac:chgData name="Zeqiang Wang" userId="1684cfc6-f4df-409f-b360-b437f72572cc" providerId="ADAL" clId="{5AF2B96F-347D-4053-B201-CE9F5C14BC52}" dt="2022-05-19T14:56:34.158" v="616" actId="26606"/>
          <ac:spMkLst>
            <pc:docMk/>
            <pc:sldMk cId="1982439889" sldId="264"/>
            <ac:spMk id="88" creationId="{2F687420-BEB4-45CD-8226-339BE553B8E6}"/>
          </ac:spMkLst>
        </pc:spChg>
        <pc:spChg chg="add del">
          <ac:chgData name="Zeqiang Wang" userId="1684cfc6-f4df-409f-b360-b437f72572cc" providerId="ADAL" clId="{5AF2B96F-347D-4053-B201-CE9F5C14BC52}" dt="2022-05-19T14:56:34.158" v="616" actId="26606"/>
          <ac:spMkLst>
            <pc:docMk/>
            <pc:sldMk cId="1982439889" sldId="264"/>
            <ac:spMk id="89" creationId="{169CC832-2974-4E8D-90ED-3E2941BA7336}"/>
          </ac:spMkLst>
        </pc:spChg>
        <pc:spChg chg="add del">
          <ac:chgData name="Zeqiang Wang" userId="1684cfc6-f4df-409f-b360-b437f72572cc" providerId="ADAL" clId="{5AF2B96F-347D-4053-B201-CE9F5C14BC52}" dt="2022-05-19T14:56:34.158" v="616" actId="26606"/>
          <ac:spMkLst>
            <pc:docMk/>
            <pc:sldMk cId="1982439889" sldId="264"/>
            <ac:spMk id="90" creationId="{55222F96-971A-4F90-B841-6BAB416C7AC1}"/>
          </ac:spMkLst>
        </pc:spChg>
        <pc:spChg chg="add del">
          <ac:chgData name="Zeqiang Wang" userId="1684cfc6-f4df-409f-b360-b437f72572cc" providerId="ADAL" clId="{5AF2B96F-347D-4053-B201-CE9F5C14BC52}" dt="2022-05-19T14:56:34.158" v="616" actId="26606"/>
          <ac:spMkLst>
            <pc:docMk/>
            <pc:sldMk cId="1982439889" sldId="264"/>
            <ac:spMk id="91" creationId="{08980754-6F4B-43C9-B9BE-127B6BED6586}"/>
          </ac:spMkLst>
        </pc:spChg>
        <pc:spChg chg="add del">
          <ac:chgData name="Zeqiang Wang" userId="1684cfc6-f4df-409f-b360-b437f72572cc" providerId="ADAL" clId="{5AF2B96F-347D-4053-B201-CE9F5C14BC52}" dt="2022-05-19T14:56:34.158" v="616" actId="26606"/>
          <ac:spMkLst>
            <pc:docMk/>
            <pc:sldMk cId="1982439889" sldId="264"/>
            <ac:spMk id="92" creationId="{2C1BBA94-3F40-40AA-8BB9-E69E25E537C1}"/>
          </ac:spMkLst>
        </pc:spChg>
        <pc:spChg chg="add">
          <ac:chgData name="Zeqiang Wang" userId="1684cfc6-f4df-409f-b360-b437f72572cc" providerId="ADAL" clId="{5AF2B96F-347D-4053-B201-CE9F5C14BC52}" dt="2022-05-19T14:56:34.166" v="617" actId="26606"/>
          <ac:spMkLst>
            <pc:docMk/>
            <pc:sldMk cId="1982439889" sldId="264"/>
            <ac:spMk id="94" creationId="{117AB3D3-3C9C-4DED-809A-78734805B895}"/>
          </ac:spMkLst>
        </pc:spChg>
        <pc:spChg chg="add">
          <ac:chgData name="Zeqiang Wang" userId="1684cfc6-f4df-409f-b360-b437f72572cc" providerId="ADAL" clId="{5AF2B96F-347D-4053-B201-CE9F5C14BC52}" dt="2022-05-19T14:56:34.166" v="617" actId="26606"/>
          <ac:spMkLst>
            <pc:docMk/>
            <pc:sldMk cId="1982439889" sldId="264"/>
            <ac:spMk id="95" creationId="{3A9A4357-BD1D-4622-A4FE-766E6AB8DE84}"/>
          </ac:spMkLst>
        </pc:spChg>
        <pc:spChg chg="add">
          <ac:chgData name="Zeqiang Wang" userId="1684cfc6-f4df-409f-b360-b437f72572cc" providerId="ADAL" clId="{5AF2B96F-347D-4053-B201-CE9F5C14BC52}" dt="2022-05-19T14:56:34.166" v="617" actId="26606"/>
          <ac:spMkLst>
            <pc:docMk/>
            <pc:sldMk cId="1982439889" sldId="264"/>
            <ac:spMk id="96" creationId="{E659831F-0D9A-4C63-9EBB-8435B85A440F}"/>
          </ac:spMkLst>
        </pc:spChg>
        <pc:spChg chg="add">
          <ac:chgData name="Zeqiang Wang" userId="1684cfc6-f4df-409f-b360-b437f72572cc" providerId="ADAL" clId="{5AF2B96F-347D-4053-B201-CE9F5C14BC52}" dt="2022-05-19T14:56:34.166" v="617" actId="26606"/>
          <ac:spMkLst>
            <pc:docMk/>
            <pc:sldMk cId="1982439889" sldId="264"/>
            <ac:spMk id="97" creationId="{E6995CE5-F890-4ABA-82A2-26507CE8D2A3}"/>
          </ac:spMkLst>
        </pc:spChg>
        <pc:grpChg chg="add del">
          <ac:chgData name="Zeqiang Wang" userId="1684cfc6-f4df-409f-b360-b437f72572cc" providerId="ADAL" clId="{5AF2B96F-347D-4053-B201-CE9F5C14BC52}" dt="2022-05-19T14:55:36.984" v="604" actId="26606"/>
          <ac:grpSpMkLst>
            <pc:docMk/>
            <pc:sldMk cId="1982439889" sldId="264"/>
            <ac:grpSpMk id="32" creationId="{828A5161-06F1-46CF-8AD7-844680A59E13}"/>
          </ac:grpSpMkLst>
        </pc:grpChg>
        <pc:grpChg chg="add del">
          <ac:chgData name="Zeqiang Wang" userId="1684cfc6-f4df-409f-b360-b437f72572cc" providerId="ADAL" clId="{5AF2B96F-347D-4053-B201-CE9F5C14BC52}" dt="2022-05-19T14:55:36.984" v="604" actId="26606"/>
          <ac:grpSpMkLst>
            <pc:docMk/>
            <pc:sldMk cId="1982439889" sldId="264"/>
            <ac:grpSpMk id="34" creationId="{5995D10D-E9C9-47DB-AE7E-801FEF38F5C9}"/>
          </ac:grpSpMkLst>
        </pc:grpChg>
        <pc:grpChg chg="add del">
          <ac:chgData name="Zeqiang Wang" userId="1684cfc6-f4df-409f-b360-b437f72572cc" providerId="ADAL" clId="{5AF2B96F-347D-4053-B201-CE9F5C14BC52}" dt="2022-05-19T14:56:32.307" v="614" actId="26606"/>
          <ac:grpSpMkLst>
            <pc:docMk/>
            <pc:sldMk cId="1982439889" sldId="264"/>
            <ac:grpSpMk id="83" creationId="{AE1C45F0-260A-458C-96ED-C1F6D2151219}"/>
          </ac:grpSpMkLst>
        </pc:grpChg>
        <pc:picChg chg="add del mod">
          <ac:chgData name="Zeqiang Wang" userId="1684cfc6-f4df-409f-b360-b437f72572cc" providerId="ADAL" clId="{5AF2B96F-347D-4053-B201-CE9F5C14BC52}" dt="2022-05-19T14:59:41.651" v="675" actId="478"/>
          <ac:picMkLst>
            <pc:docMk/>
            <pc:sldMk cId="1982439889" sldId="264"/>
            <ac:picMk id="5" creationId="{681C8FA9-B7E4-401D-9D36-6639FAD96DE1}"/>
          </ac:picMkLst>
        </pc:picChg>
        <pc:picChg chg="add mod">
          <ac:chgData name="Zeqiang Wang" userId="1684cfc6-f4df-409f-b360-b437f72572cc" providerId="ADAL" clId="{5AF2B96F-347D-4053-B201-CE9F5C14BC52}" dt="2022-05-19T15:02:37.336" v="716" actId="1076"/>
          <ac:picMkLst>
            <pc:docMk/>
            <pc:sldMk cId="1982439889" sldId="264"/>
            <ac:picMk id="7" creationId="{1FC7A4FC-5406-45F5-BB0B-4882D217940F}"/>
          </ac:picMkLst>
        </pc:picChg>
        <pc:picChg chg="add del mod">
          <ac:chgData name="Zeqiang Wang" userId="1684cfc6-f4df-409f-b360-b437f72572cc" providerId="ADAL" clId="{5AF2B96F-347D-4053-B201-CE9F5C14BC52}" dt="2022-05-20T10:36:59.920" v="2116" actId="478"/>
          <ac:picMkLst>
            <pc:docMk/>
            <pc:sldMk cId="1982439889" sldId="264"/>
            <ac:picMk id="9" creationId="{52B1C598-E75A-4584-A41E-27BF718C224A}"/>
          </ac:picMkLst>
        </pc:picChg>
        <pc:picChg chg="add del mod">
          <ac:chgData name="Zeqiang Wang" userId="1684cfc6-f4df-409f-b360-b437f72572cc" providerId="ADAL" clId="{5AF2B96F-347D-4053-B201-CE9F5C14BC52}" dt="2022-05-20T10:54:24.719" v="2129" actId="478"/>
          <ac:picMkLst>
            <pc:docMk/>
            <pc:sldMk cId="1982439889" sldId="264"/>
            <ac:picMk id="11" creationId="{2606E3E6-8265-47B7-B155-2CD62CF8CFD3}"/>
          </ac:picMkLst>
        </pc:picChg>
        <pc:cxnChg chg="add del">
          <ac:chgData name="Zeqiang Wang" userId="1684cfc6-f4df-409f-b360-b437f72572cc" providerId="ADAL" clId="{5AF2B96F-347D-4053-B201-CE9F5C14BC52}" dt="2022-05-19T14:56:32.307" v="614" actId="26606"/>
          <ac:cxnSpMkLst>
            <pc:docMk/>
            <pc:sldMk cId="1982439889" sldId="264"/>
            <ac:cxnSpMk id="86" creationId="{6CF1BAF6-AD41-4082-B212-8A1F9A2E8779}"/>
          </ac:cxnSpMkLst>
        </pc:cxnChg>
      </pc:sldChg>
      <pc:sldChg chg="addSp delSp modSp new mod modTransition setBg delAnim">
        <pc:chgData name="Zeqiang Wang" userId="1684cfc6-f4df-409f-b360-b437f72572cc" providerId="ADAL" clId="{5AF2B96F-347D-4053-B201-CE9F5C14BC52}" dt="2022-05-20T15:53:18.752" v="2143"/>
        <pc:sldMkLst>
          <pc:docMk/>
          <pc:sldMk cId="3856681177" sldId="265"/>
        </pc:sldMkLst>
        <pc:spChg chg="mod">
          <ac:chgData name="Zeqiang Wang" userId="1684cfc6-f4df-409f-b360-b437f72572cc" providerId="ADAL" clId="{5AF2B96F-347D-4053-B201-CE9F5C14BC52}" dt="2022-05-19T16:23:05.756" v="1544" actId="948"/>
          <ac:spMkLst>
            <pc:docMk/>
            <pc:sldMk cId="3856681177" sldId="265"/>
            <ac:spMk id="2" creationId="{C8EFCC4E-BB27-43BA-887F-E5B79A9C5601}"/>
          </ac:spMkLst>
        </pc:spChg>
        <pc:spChg chg="mod ord">
          <ac:chgData name="Zeqiang Wang" userId="1684cfc6-f4df-409f-b360-b437f72572cc" providerId="ADAL" clId="{5AF2B96F-347D-4053-B201-CE9F5C14BC52}" dt="2022-05-19T16:22:30.308" v="1542" actId="1076"/>
          <ac:spMkLst>
            <pc:docMk/>
            <pc:sldMk cId="3856681177" sldId="265"/>
            <ac:spMk id="3" creationId="{82EF18FE-D5F6-4F56-A5B3-C5BC12DC91AB}"/>
          </ac:spMkLst>
        </pc:spChg>
        <pc:spChg chg="mod ord">
          <ac:chgData name="Zeqiang Wang" userId="1684cfc6-f4df-409f-b360-b437f72572cc" providerId="ADAL" clId="{5AF2B96F-347D-4053-B201-CE9F5C14BC52}" dt="2022-05-19T15:10:15.625" v="735" actId="26606"/>
          <ac:spMkLst>
            <pc:docMk/>
            <pc:sldMk cId="3856681177" sldId="265"/>
            <ac:spMk id="4" creationId="{F1F1B502-1C72-463D-8639-A2C95E42E48F}"/>
          </ac:spMkLst>
        </pc:spChg>
        <pc:spChg chg="add del mod">
          <ac:chgData name="Zeqiang Wang" userId="1684cfc6-f4df-409f-b360-b437f72572cc" providerId="ADAL" clId="{5AF2B96F-347D-4053-B201-CE9F5C14BC52}" dt="2022-05-19T15:39:51.209" v="1145" actId="11529"/>
          <ac:spMkLst>
            <pc:docMk/>
            <pc:sldMk cId="3856681177" sldId="265"/>
            <ac:spMk id="6" creationId="{F284671D-6231-4F84-AB47-DE89FEF855A1}"/>
          </ac:spMkLst>
        </pc:spChg>
        <pc:spChg chg="add del mod">
          <ac:chgData name="Zeqiang Wang" userId="1684cfc6-f4df-409f-b360-b437f72572cc" providerId="ADAL" clId="{5AF2B96F-347D-4053-B201-CE9F5C14BC52}" dt="2022-05-19T15:41:12.927" v="1179" actId="478"/>
          <ac:spMkLst>
            <pc:docMk/>
            <pc:sldMk cId="3856681177" sldId="265"/>
            <ac:spMk id="7" creationId="{542C6269-3AEA-41B5-ABCC-6F9BA36FB44F}"/>
          </ac:spMkLst>
        </pc:spChg>
        <pc:spChg chg="add mod">
          <ac:chgData name="Zeqiang Wang" userId="1684cfc6-f4df-409f-b360-b437f72572cc" providerId="ADAL" clId="{5AF2B96F-347D-4053-B201-CE9F5C14BC52}" dt="2022-05-19T15:52:51.772" v="1269" actId="1076"/>
          <ac:spMkLst>
            <pc:docMk/>
            <pc:sldMk cId="3856681177" sldId="265"/>
            <ac:spMk id="8" creationId="{4F0DD71F-AD0E-4C3F-B244-D18686A4FF78}"/>
          </ac:spMkLst>
        </pc:spChg>
        <pc:spChg chg="add del mod">
          <ac:chgData name="Zeqiang Wang" userId="1684cfc6-f4df-409f-b360-b437f72572cc" providerId="ADAL" clId="{5AF2B96F-347D-4053-B201-CE9F5C14BC52}" dt="2022-05-19T15:51:58.899" v="1258" actId="478"/>
          <ac:spMkLst>
            <pc:docMk/>
            <pc:sldMk cId="3856681177" sldId="265"/>
            <ac:spMk id="9" creationId="{F6253548-08BF-448A-B563-D042B5674605}"/>
          </ac:spMkLst>
        </pc:spChg>
        <pc:spChg chg="add">
          <ac:chgData name="Zeqiang Wang" userId="1684cfc6-f4df-409f-b360-b437f72572cc" providerId="ADAL" clId="{5AF2B96F-347D-4053-B201-CE9F5C14BC52}" dt="2022-05-19T15:10:15.625" v="735" actId="26606"/>
          <ac:spMkLst>
            <pc:docMk/>
            <pc:sldMk cId="3856681177" sldId="265"/>
            <ac:spMk id="10" creationId="{2B566528-1B12-4246-9431-5C2D7D081168}"/>
          </ac:spMkLst>
        </pc:spChg>
        <pc:spChg chg="add mod">
          <ac:chgData name="Zeqiang Wang" userId="1684cfc6-f4df-409f-b360-b437f72572cc" providerId="ADAL" clId="{5AF2B96F-347D-4053-B201-CE9F5C14BC52}" dt="2022-05-20T08:41:55.798" v="1599" actId="114"/>
          <ac:spMkLst>
            <pc:docMk/>
            <pc:sldMk cId="3856681177" sldId="265"/>
            <ac:spMk id="11" creationId="{6465A047-86E8-4F11-A1DA-B10701E9509C}"/>
          </ac:spMkLst>
        </pc:spChg>
        <pc:spChg chg="add mod">
          <ac:chgData name="Zeqiang Wang" userId="1684cfc6-f4df-409f-b360-b437f72572cc" providerId="ADAL" clId="{5AF2B96F-347D-4053-B201-CE9F5C14BC52}" dt="2022-05-19T16:21:47.462" v="1533" actId="1076"/>
          <ac:spMkLst>
            <pc:docMk/>
            <pc:sldMk cId="3856681177" sldId="265"/>
            <ac:spMk id="19" creationId="{920FD1C7-8326-4721-A72C-1C5C48BCD3B8}"/>
          </ac:spMkLst>
        </pc:spChg>
        <pc:spChg chg="add del mod">
          <ac:chgData name="Zeqiang Wang" userId="1684cfc6-f4df-409f-b360-b437f72572cc" providerId="ADAL" clId="{5AF2B96F-347D-4053-B201-CE9F5C14BC52}" dt="2022-05-19T16:05:20.010" v="1418" actId="478"/>
          <ac:spMkLst>
            <pc:docMk/>
            <pc:sldMk cId="3856681177" sldId="265"/>
            <ac:spMk id="44" creationId="{2CCAF30E-25BB-482A-B5EE-9475AC53135E}"/>
          </ac:spMkLst>
        </pc:spChg>
        <pc:spChg chg="add mod">
          <ac:chgData name="Zeqiang Wang" userId="1684cfc6-f4df-409f-b360-b437f72572cc" providerId="ADAL" clId="{5AF2B96F-347D-4053-B201-CE9F5C14BC52}" dt="2022-05-19T16:06:08.899" v="1425" actId="1038"/>
          <ac:spMkLst>
            <pc:docMk/>
            <pc:sldMk cId="3856681177" sldId="265"/>
            <ac:spMk id="45" creationId="{07BACAFB-8AFB-44D7-B063-DDBD42A19C1D}"/>
          </ac:spMkLst>
        </pc:spChg>
        <pc:grpChg chg="add">
          <ac:chgData name="Zeqiang Wang" userId="1684cfc6-f4df-409f-b360-b437f72572cc" providerId="ADAL" clId="{5AF2B96F-347D-4053-B201-CE9F5C14BC52}" dt="2022-05-19T15:10:15.625" v="735" actId="26606"/>
          <ac:grpSpMkLst>
            <pc:docMk/>
            <pc:sldMk cId="3856681177" sldId="265"/>
            <ac:grpSpMk id="12" creationId="{828A5161-06F1-46CF-8AD7-844680A59E13}"/>
          </ac:grpSpMkLst>
        </pc:grpChg>
        <pc:grpChg chg="add">
          <ac:chgData name="Zeqiang Wang" userId="1684cfc6-f4df-409f-b360-b437f72572cc" providerId="ADAL" clId="{5AF2B96F-347D-4053-B201-CE9F5C14BC52}" dt="2022-05-19T15:10:15.625" v="735" actId="26606"/>
          <ac:grpSpMkLst>
            <pc:docMk/>
            <pc:sldMk cId="3856681177" sldId="265"/>
            <ac:grpSpMk id="16" creationId="{5995D10D-E9C9-47DB-AE7E-801FEF38F5C9}"/>
          </ac:grpSpMkLst>
        </pc:grpChg>
        <pc:grpChg chg="add mod">
          <ac:chgData name="Zeqiang Wang" userId="1684cfc6-f4df-409f-b360-b437f72572cc" providerId="ADAL" clId="{5AF2B96F-347D-4053-B201-CE9F5C14BC52}" dt="2022-05-19T15:59:35.556" v="1366" actId="164"/>
          <ac:grpSpMkLst>
            <pc:docMk/>
            <pc:sldMk cId="3856681177" sldId="265"/>
            <ac:grpSpMk id="42" creationId="{D96AA665-69C9-4292-B149-1D6E871228BC}"/>
          </ac:grpSpMkLst>
        </pc:grpChg>
        <pc:picChg chg="add mod">
          <ac:chgData name="Zeqiang Wang" userId="1684cfc6-f4df-409f-b360-b437f72572cc" providerId="ADAL" clId="{5AF2B96F-347D-4053-B201-CE9F5C14BC52}" dt="2022-05-19T16:05:27.017" v="1421" actId="1076"/>
          <ac:picMkLst>
            <pc:docMk/>
            <pc:sldMk cId="3856681177" sldId="265"/>
            <ac:picMk id="5" creationId="{7408D173-B1F3-44DD-BC3D-4540B48BB6F5}"/>
          </ac:picMkLst>
        </pc:picChg>
        <pc:picChg chg="add del mod">
          <ac:chgData name="Zeqiang Wang" userId="1684cfc6-f4df-409f-b360-b437f72572cc" providerId="ADAL" clId="{5AF2B96F-347D-4053-B201-CE9F5C14BC52}" dt="2022-05-19T15:10:30.971" v="737"/>
          <ac:picMkLst>
            <pc:docMk/>
            <pc:sldMk cId="3856681177" sldId="265"/>
            <ac:picMk id="15" creationId="{942A6260-CA70-42CF-80A0-7C6E10001C62}"/>
          </ac:picMkLst>
        </pc:picChg>
        <pc:picChg chg="add del mod">
          <ac:chgData name="Zeqiang Wang" userId="1684cfc6-f4df-409f-b360-b437f72572cc" providerId="ADAL" clId="{5AF2B96F-347D-4053-B201-CE9F5C14BC52}" dt="2022-05-20T10:37:34.040" v="2123" actId="478"/>
          <ac:picMkLst>
            <pc:docMk/>
            <pc:sldMk cId="3856681177" sldId="265"/>
            <ac:picMk id="46" creationId="{79BD3624-FB0B-4546-A93F-8FAEB4E7FC82}"/>
          </ac:picMkLst>
        </pc:picChg>
        <pc:cxnChg chg="add mod">
          <ac:chgData name="Zeqiang Wang" userId="1684cfc6-f4df-409f-b360-b437f72572cc" providerId="ADAL" clId="{5AF2B96F-347D-4053-B201-CE9F5C14BC52}" dt="2022-05-19T16:00:38.021" v="1369" actId="208"/>
          <ac:cxnSpMkLst>
            <pc:docMk/>
            <pc:sldMk cId="3856681177" sldId="265"/>
            <ac:cxnSpMk id="21" creationId="{B49D5991-FB98-4034-800B-6389244868D8}"/>
          </ac:cxnSpMkLst>
        </pc:cxnChg>
        <pc:cxnChg chg="add mod">
          <ac:chgData name="Zeqiang Wang" userId="1684cfc6-f4df-409f-b360-b437f72572cc" providerId="ADAL" clId="{5AF2B96F-347D-4053-B201-CE9F5C14BC52}" dt="2022-05-19T16:00:38.021" v="1369" actId="208"/>
          <ac:cxnSpMkLst>
            <pc:docMk/>
            <pc:sldMk cId="3856681177" sldId="265"/>
            <ac:cxnSpMk id="24" creationId="{BE603CF9-1BB3-4CD2-BCCB-1666F04BA489}"/>
          </ac:cxnSpMkLst>
        </pc:cxnChg>
        <pc:cxnChg chg="add mod">
          <ac:chgData name="Zeqiang Wang" userId="1684cfc6-f4df-409f-b360-b437f72572cc" providerId="ADAL" clId="{5AF2B96F-347D-4053-B201-CE9F5C14BC52}" dt="2022-05-19T16:00:38.021" v="1369" actId="208"/>
          <ac:cxnSpMkLst>
            <pc:docMk/>
            <pc:sldMk cId="3856681177" sldId="265"/>
            <ac:cxnSpMk id="28" creationId="{F09340C4-A11D-4300-99FE-09536D2B6238}"/>
          </ac:cxnSpMkLst>
        </pc:cxnChg>
        <pc:cxnChg chg="add mod">
          <ac:chgData name="Zeqiang Wang" userId="1684cfc6-f4df-409f-b360-b437f72572cc" providerId="ADAL" clId="{5AF2B96F-347D-4053-B201-CE9F5C14BC52}" dt="2022-05-19T16:00:38.021" v="1369" actId="208"/>
          <ac:cxnSpMkLst>
            <pc:docMk/>
            <pc:sldMk cId="3856681177" sldId="265"/>
            <ac:cxnSpMk id="29" creationId="{C2DB7B99-8C7A-49BE-9AC7-AD3A35CF83DB}"/>
          </ac:cxnSpMkLst>
        </pc:cxnChg>
        <pc:cxnChg chg="add del mod">
          <ac:chgData name="Zeqiang Wang" userId="1684cfc6-f4df-409f-b360-b437f72572cc" providerId="ADAL" clId="{5AF2B96F-347D-4053-B201-CE9F5C14BC52}" dt="2022-05-19T15:58:10.704" v="1354" actId="478"/>
          <ac:cxnSpMkLst>
            <pc:docMk/>
            <pc:sldMk cId="3856681177" sldId="265"/>
            <ac:cxnSpMk id="31" creationId="{4E80E060-8606-4E7B-8E08-B866A22EC549}"/>
          </ac:cxnSpMkLst>
        </pc:cxnChg>
        <pc:cxnChg chg="add del mod">
          <ac:chgData name="Zeqiang Wang" userId="1684cfc6-f4df-409f-b360-b437f72572cc" providerId="ADAL" clId="{5AF2B96F-347D-4053-B201-CE9F5C14BC52}" dt="2022-05-19T15:59:10.462" v="1364" actId="478"/>
          <ac:cxnSpMkLst>
            <pc:docMk/>
            <pc:sldMk cId="3856681177" sldId="265"/>
            <ac:cxnSpMk id="39" creationId="{F8B37F32-CCCD-4D2F-8679-51A8D9CB4920}"/>
          </ac:cxnSpMkLst>
        </pc:cxnChg>
      </pc:sldChg>
      <pc:sldChg chg="addSp delSp modSp new del">
        <pc:chgData name="Zeqiang Wang" userId="1684cfc6-f4df-409f-b360-b437f72572cc" providerId="ADAL" clId="{5AF2B96F-347D-4053-B201-CE9F5C14BC52}" dt="2022-05-19T15:18:40.878" v="812" actId="680"/>
        <pc:sldMkLst>
          <pc:docMk/>
          <pc:sldMk cId="1299034987" sldId="266"/>
        </pc:sldMkLst>
        <pc:picChg chg="add del mod">
          <ac:chgData name="Zeqiang Wang" userId="1684cfc6-f4df-409f-b360-b437f72572cc" providerId="ADAL" clId="{5AF2B96F-347D-4053-B201-CE9F5C14BC52}" dt="2022-05-19T15:18:40.512" v="811"/>
          <ac:picMkLst>
            <pc:docMk/>
            <pc:sldMk cId="1299034987" sldId="266"/>
            <ac:picMk id="5" creationId="{CA9822FA-A053-4D8F-BAC0-0690717BA686}"/>
          </ac:picMkLst>
        </pc:picChg>
      </pc:sldChg>
      <pc:sldChg chg="addSp delSp modSp new mod modTransition setBg delAnim">
        <pc:chgData name="Zeqiang Wang" userId="1684cfc6-f4df-409f-b360-b437f72572cc" providerId="ADAL" clId="{5AF2B96F-347D-4053-B201-CE9F5C14BC52}" dt="2022-05-20T15:53:18.752" v="2143"/>
        <pc:sldMkLst>
          <pc:docMk/>
          <pc:sldMk cId="2350487345" sldId="266"/>
        </pc:sldMkLst>
        <pc:spChg chg="add del mod">
          <ac:chgData name="Zeqiang Wang" userId="1684cfc6-f4df-409f-b360-b437f72572cc" providerId="ADAL" clId="{5AF2B96F-347D-4053-B201-CE9F5C14BC52}" dt="2022-05-19T15:19:11.673" v="834" actId="26606"/>
          <ac:spMkLst>
            <pc:docMk/>
            <pc:sldMk cId="2350487345" sldId="266"/>
            <ac:spMk id="2" creationId="{FB024B72-C4EB-4324-A165-419170DF19CC}"/>
          </ac:spMkLst>
        </pc:spChg>
        <pc:spChg chg="add del mod">
          <ac:chgData name="Zeqiang Wang" userId="1684cfc6-f4df-409f-b360-b437f72572cc" providerId="ADAL" clId="{5AF2B96F-347D-4053-B201-CE9F5C14BC52}" dt="2022-05-19T15:19:11.673" v="834" actId="26606"/>
          <ac:spMkLst>
            <pc:docMk/>
            <pc:sldMk cId="2350487345" sldId="266"/>
            <ac:spMk id="3" creationId="{1385CB02-1489-40B8-AAE0-732CB808566A}"/>
          </ac:spMkLst>
        </pc:spChg>
        <pc:spChg chg="mod ord">
          <ac:chgData name="Zeqiang Wang" userId="1684cfc6-f4df-409f-b360-b437f72572cc" providerId="ADAL" clId="{5AF2B96F-347D-4053-B201-CE9F5C14BC52}" dt="2022-05-20T10:37:15.488" v="2118" actId="1076"/>
          <ac:spMkLst>
            <pc:docMk/>
            <pc:sldMk cId="2350487345" sldId="266"/>
            <ac:spMk id="4" creationId="{4D1C7DDB-B097-48FC-B1DC-7D0D3C08A7BD}"/>
          </ac:spMkLst>
        </pc:spChg>
        <pc:spChg chg="add del">
          <ac:chgData name="Zeqiang Wang" userId="1684cfc6-f4df-409f-b360-b437f72572cc" providerId="ADAL" clId="{5AF2B96F-347D-4053-B201-CE9F5C14BC52}" dt="2022-05-19T15:18:49.992" v="819" actId="26606"/>
          <ac:spMkLst>
            <pc:docMk/>
            <pc:sldMk cId="2350487345" sldId="266"/>
            <ac:spMk id="10" creationId="{058A14AF-9FB5-4CC7-BA35-E8E85D3EDF0E}"/>
          </ac:spMkLst>
        </pc:spChg>
        <pc:spChg chg="add del">
          <ac:chgData name="Zeqiang Wang" userId="1684cfc6-f4df-409f-b360-b437f72572cc" providerId="ADAL" clId="{5AF2B96F-347D-4053-B201-CE9F5C14BC52}" dt="2022-05-19T15:18:49.992" v="819" actId="26606"/>
          <ac:spMkLst>
            <pc:docMk/>
            <pc:sldMk cId="2350487345" sldId="266"/>
            <ac:spMk id="12" creationId="{3A9A4357-BD1D-4622-A4FE-766E6AB8DE84}"/>
          </ac:spMkLst>
        </pc:spChg>
        <pc:spChg chg="add del">
          <ac:chgData name="Zeqiang Wang" userId="1684cfc6-f4df-409f-b360-b437f72572cc" providerId="ADAL" clId="{5AF2B96F-347D-4053-B201-CE9F5C14BC52}" dt="2022-05-19T15:18:49.992" v="819" actId="26606"/>
          <ac:spMkLst>
            <pc:docMk/>
            <pc:sldMk cId="2350487345" sldId="266"/>
            <ac:spMk id="14" creationId="{E659831F-0D9A-4C63-9EBB-8435B85A440F}"/>
          </ac:spMkLst>
        </pc:spChg>
        <pc:spChg chg="add del">
          <ac:chgData name="Zeqiang Wang" userId="1684cfc6-f4df-409f-b360-b437f72572cc" providerId="ADAL" clId="{5AF2B96F-347D-4053-B201-CE9F5C14BC52}" dt="2022-05-19T15:18:49.992" v="819" actId="26606"/>
          <ac:spMkLst>
            <pc:docMk/>
            <pc:sldMk cId="2350487345" sldId="266"/>
            <ac:spMk id="16" creationId="{E6995CE5-F890-4ABA-82A2-26507CE8D2A3}"/>
          </ac:spMkLst>
        </pc:spChg>
        <pc:spChg chg="add del">
          <ac:chgData name="Zeqiang Wang" userId="1684cfc6-f4df-409f-b360-b437f72572cc" providerId="ADAL" clId="{5AF2B96F-347D-4053-B201-CE9F5C14BC52}" dt="2022-05-19T15:18:55.611" v="821" actId="26606"/>
          <ac:spMkLst>
            <pc:docMk/>
            <pc:sldMk cId="2350487345" sldId="266"/>
            <ac:spMk id="18" creationId="{117AB3D3-3C9C-4DED-809A-78734805B895}"/>
          </ac:spMkLst>
        </pc:spChg>
        <pc:spChg chg="add del">
          <ac:chgData name="Zeqiang Wang" userId="1684cfc6-f4df-409f-b360-b437f72572cc" providerId="ADAL" clId="{5AF2B96F-347D-4053-B201-CE9F5C14BC52}" dt="2022-05-19T15:18:55.611" v="821" actId="26606"/>
          <ac:spMkLst>
            <pc:docMk/>
            <pc:sldMk cId="2350487345" sldId="266"/>
            <ac:spMk id="19" creationId="{3A9A4357-BD1D-4622-A4FE-766E6AB8DE84}"/>
          </ac:spMkLst>
        </pc:spChg>
        <pc:spChg chg="add del">
          <ac:chgData name="Zeqiang Wang" userId="1684cfc6-f4df-409f-b360-b437f72572cc" providerId="ADAL" clId="{5AF2B96F-347D-4053-B201-CE9F5C14BC52}" dt="2022-05-19T15:18:55.611" v="821" actId="26606"/>
          <ac:spMkLst>
            <pc:docMk/>
            <pc:sldMk cId="2350487345" sldId="266"/>
            <ac:spMk id="20" creationId="{E659831F-0D9A-4C63-9EBB-8435B85A440F}"/>
          </ac:spMkLst>
        </pc:spChg>
        <pc:spChg chg="add del">
          <ac:chgData name="Zeqiang Wang" userId="1684cfc6-f4df-409f-b360-b437f72572cc" providerId="ADAL" clId="{5AF2B96F-347D-4053-B201-CE9F5C14BC52}" dt="2022-05-19T15:18:55.611" v="821" actId="26606"/>
          <ac:spMkLst>
            <pc:docMk/>
            <pc:sldMk cId="2350487345" sldId="266"/>
            <ac:spMk id="21" creationId="{E6995CE5-F890-4ABA-82A2-26507CE8D2A3}"/>
          </ac:spMkLst>
        </pc:spChg>
        <pc:spChg chg="add del">
          <ac:chgData name="Zeqiang Wang" userId="1684cfc6-f4df-409f-b360-b437f72572cc" providerId="ADAL" clId="{5AF2B96F-347D-4053-B201-CE9F5C14BC52}" dt="2022-05-19T15:19:01.625" v="823" actId="26606"/>
          <ac:spMkLst>
            <pc:docMk/>
            <pc:sldMk cId="2350487345" sldId="266"/>
            <ac:spMk id="23" creationId="{DBC6133C-0615-4CE4-9132-37E609A9BDFA}"/>
          </ac:spMkLst>
        </pc:spChg>
        <pc:spChg chg="add del">
          <ac:chgData name="Zeqiang Wang" userId="1684cfc6-f4df-409f-b360-b437f72572cc" providerId="ADAL" clId="{5AF2B96F-347D-4053-B201-CE9F5C14BC52}" dt="2022-05-19T15:19:01.625" v="823" actId="26606"/>
          <ac:spMkLst>
            <pc:docMk/>
            <pc:sldMk cId="2350487345" sldId="266"/>
            <ac:spMk id="24" creationId="{169CC832-2974-4E8D-90ED-3E2941BA7336}"/>
          </ac:spMkLst>
        </pc:spChg>
        <pc:spChg chg="add del">
          <ac:chgData name="Zeqiang Wang" userId="1684cfc6-f4df-409f-b360-b437f72572cc" providerId="ADAL" clId="{5AF2B96F-347D-4053-B201-CE9F5C14BC52}" dt="2022-05-19T15:19:01.625" v="823" actId="26606"/>
          <ac:spMkLst>
            <pc:docMk/>
            <pc:sldMk cId="2350487345" sldId="266"/>
            <ac:spMk id="25" creationId="{55222F96-971A-4F90-B841-6BAB416C7AC1}"/>
          </ac:spMkLst>
        </pc:spChg>
        <pc:spChg chg="add del">
          <ac:chgData name="Zeqiang Wang" userId="1684cfc6-f4df-409f-b360-b437f72572cc" providerId="ADAL" clId="{5AF2B96F-347D-4053-B201-CE9F5C14BC52}" dt="2022-05-19T15:19:01.625" v="823" actId="26606"/>
          <ac:spMkLst>
            <pc:docMk/>
            <pc:sldMk cId="2350487345" sldId="266"/>
            <ac:spMk id="26" creationId="{08980754-6F4B-43C9-B9BE-127B6BED6586}"/>
          </ac:spMkLst>
        </pc:spChg>
        <pc:spChg chg="add del">
          <ac:chgData name="Zeqiang Wang" userId="1684cfc6-f4df-409f-b360-b437f72572cc" providerId="ADAL" clId="{5AF2B96F-347D-4053-B201-CE9F5C14BC52}" dt="2022-05-19T15:19:01.625" v="823" actId="26606"/>
          <ac:spMkLst>
            <pc:docMk/>
            <pc:sldMk cId="2350487345" sldId="266"/>
            <ac:spMk id="27" creationId="{2C1BBA94-3F40-40AA-8BB9-E69E25E537C1}"/>
          </ac:spMkLst>
        </pc:spChg>
        <pc:spChg chg="add del">
          <ac:chgData name="Zeqiang Wang" userId="1684cfc6-f4df-409f-b360-b437f72572cc" providerId="ADAL" clId="{5AF2B96F-347D-4053-B201-CE9F5C14BC52}" dt="2022-05-19T15:19:03.291" v="825" actId="26606"/>
          <ac:spMkLst>
            <pc:docMk/>
            <pc:sldMk cId="2350487345" sldId="266"/>
            <ac:spMk id="29" creationId="{0288C6B4-AFC3-407F-A595-EFFD38D4CCAF}"/>
          </ac:spMkLst>
        </pc:spChg>
        <pc:spChg chg="add del">
          <ac:chgData name="Zeqiang Wang" userId="1684cfc6-f4df-409f-b360-b437f72572cc" providerId="ADAL" clId="{5AF2B96F-347D-4053-B201-CE9F5C14BC52}" dt="2022-05-19T15:19:03.291" v="825" actId="26606"/>
          <ac:spMkLst>
            <pc:docMk/>
            <pc:sldMk cId="2350487345" sldId="266"/>
            <ac:spMk id="30" creationId="{CF236821-17FE-429B-8D2C-08E13A64EA40}"/>
          </ac:spMkLst>
        </pc:spChg>
        <pc:spChg chg="add del">
          <ac:chgData name="Zeqiang Wang" userId="1684cfc6-f4df-409f-b360-b437f72572cc" providerId="ADAL" clId="{5AF2B96F-347D-4053-B201-CE9F5C14BC52}" dt="2022-05-19T15:19:03.291" v="825" actId="26606"/>
          <ac:spMkLst>
            <pc:docMk/>
            <pc:sldMk cId="2350487345" sldId="266"/>
            <ac:spMk id="31" creationId="{C0BDBCD2-E081-43AB-9119-C55465E59757}"/>
          </ac:spMkLst>
        </pc:spChg>
        <pc:spChg chg="add del">
          <ac:chgData name="Zeqiang Wang" userId="1684cfc6-f4df-409f-b360-b437f72572cc" providerId="ADAL" clId="{5AF2B96F-347D-4053-B201-CE9F5C14BC52}" dt="2022-05-19T15:19:03.291" v="825" actId="26606"/>
          <ac:spMkLst>
            <pc:docMk/>
            <pc:sldMk cId="2350487345" sldId="266"/>
            <ac:spMk id="32" creationId="{98E79BE4-34FE-485A-98A5-92CE8F7C4743}"/>
          </ac:spMkLst>
        </pc:spChg>
        <pc:spChg chg="add del">
          <ac:chgData name="Zeqiang Wang" userId="1684cfc6-f4df-409f-b360-b437f72572cc" providerId="ADAL" clId="{5AF2B96F-347D-4053-B201-CE9F5C14BC52}" dt="2022-05-19T15:19:03.291" v="825" actId="26606"/>
          <ac:spMkLst>
            <pc:docMk/>
            <pc:sldMk cId="2350487345" sldId="266"/>
            <ac:spMk id="33" creationId="{7A5F0580-5EE9-419F-96EE-B6529EF6E7D0}"/>
          </ac:spMkLst>
        </pc:spChg>
        <pc:spChg chg="add del">
          <ac:chgData name="Zeqiang Wang" userId="1684cfc6-f4df-409f-b360-b437f72572cc" providerId="ADAL" clId="{5AF2B96F-347D-4053-B201-CE9F5C14BC52}" dt="2022-05-19T15:19:05.005" v="827" actId="26606"/>
          <ac:spMkLst>
            <pc:docMk/>
            <pc:sldMk cId="2350487345" sldId="266"/>
            <ac:spMk id="35" creationId="{201CC55D-ED54-4C5C-95E6-10947BD1103B}"/>
          </ac:spMkLst>
        </pc:spChg>
        <pc:spChg chg="add del">
          <ac:chgData name="Zeqiang Wang" userId="1684cfc6-f4df-409f-b360-b437f72572cc" providerId="ADAL" clId="{5AF2B96F-347D-4053-B201-CE9F5C14BC52}" dt="2022-05-19T15:19:05.005" v="827" actId="26606"/>
          <ac:spMkLst>
            <pc:docMk/>
            <pc:sldMk cId="2350487345" sldId="266"/>
            <ac:spMk id="38" creationId="{3873B707-463F-40B0-8227-E8CC6C67EB25}"/>
          </ac:spMkLst>
        </pc:spChg>
        <pc:spChg chg="add del">
          <ac:chgData name="Zeqiang Wang" userId="1684cfc6-f4df-409f-b360-b437f72572cc" providerId="ADAL" clId="{5AF2B96F-347D-4053-B201-CE9F5C14BC52}" dt="2022-05-19T15:19:05.005" v="827" actId="26606"/>
          <ac:spMkLst>
            <pc:docMk/>
            <pc:sldMk cId="2350487345" sldId="266"/>
            <ac:spMk id="39" creationId="{C13237C8-E62C-4F0D-A318-BD6FB6C2D138}"/>
          </ac:spMkLst>
        </pc:spChg>
        <pc:spChg chg="add del">
          <ac:chgData name="Zeqiang Wang" userId="1684cfc6-f4df-409f-b360-b437f72572cc" providerId="ADAL" clId="{5AF2B96F-347D-4053-B201-CE9F5C14BC52}" dt="2022-05-19T15:19:05.005" v="827" actId="26606"/>
          <ac:spMkLst>
            <pc:docMk/>
            <pc:sldMk cId="2350487345" sldId="266"/>
            <ac:spMk id="40" creationId="{19C9EAEA-39D0-4B0E-A0EB-51E7B26740B1}"/>
          </ac:spMkLst>
        </pc:spChg>
        <pc:spChg chg="add del">
          <ac:chgData name="Zeqiang Wang" userId="1684cfc6-f4df-409f-b360-b437f72572cc" providerId="ADAL" clId="{5AF2B96F-347D-4053-B201-CE9F5C14BC52}" dt="2022-05-19T15:19:08.607" v="829" actId="26606"/>
          <ac:spMkLst>
            <pc:docMk/>
            <pc:sldMk cId="2350487345" sldId="266"/>
            <ac:spMk id="42" creationId="{32BC26D8-82FB-445E-AA49-62A77D7C1EE0}"/>
          </ac:spMkLst>
        </pc:spChg>
        <pc:spChg chg="add del">
          <ac:chgData name="Zeqiang Wang" userId="1684cfc6-f4df-409f-b360-b437f72572cc" providerId="ADAL" clId="{5AF2B96F-347D-4053-B201-CE9F5C14BC52}" dt="2022-05-19T15:19:08.607" v="829" actId="26606"/>
          <ac:spMkLst>
            <pc:docMk/>
            <pc:sldMk cId="2350487345" sldId="266"/>
            <ac:spMk id="43" creationId="{CB44330D-EA18-4254-AA95-EB49948539B8}"/>
          </ac:spMkLst>
        </pc:spChg>
        <pc:spChg chg="add del">
          <ac:chgData name="Zeqiang Wang" userId="1684cfc6-f4df-409f-b360-b437f72572cc" providerId="ADAL" clId="{5AF2B96F-347D-4053-B201-CE9F5C14BC52}" dt="2022-05-19T15:19:09.707" v="831" actId="26606"/>
          <ac:spMkLst>
            <pc:docMk/>
            <pc:sldMk cId="2350487345" sldId="266"/>
            <ac:spMk id="45" creationId="{86FF76B9-219D-4469-AF87-0236D29032F1}"/>
          </ac:spMkLst>
        </pc:spChg>
        <pc:spChg chg="add del">
          <ac:chgData name="Zeqiang Wang" userId="1684cfc6-f4df-409f-b360-b437f72572cc" providerId="ADAL" clId="{5AF2B96F-347D-4053-B201-CE9F5C14BC52}" dt="2022-05-19T15:19:09.707" v="831" actId="26606"/>
          <ac:spMkLst>
            <pc:docMk/>
            <pc:sldMk cId="2350487345" sldId="266"/>
            <ac:spMk id="48" creationId="{2E80C965-DB6D-4F81-9E9E-B027384D0BD6}"/>
          </ac:spMkLst>
        </pc:spChg>
        <pc:spChg chg="add del">
          <ac:chgData name="Zeqiang Wang" userId="1684cfc6-f4df-409f-b360-b437f72572cc" providerId="ADAL" clId="{5AF2B96F-347D-4053-B201-CE9F5C14BC52}" dt="2022-05-19T15:19:09.707" v="831" actId="26606"/>
          <ac:spMkLst>
            <pc:docMk/>
            <pc:sldMk cId="2350487345" sldId="266"/>
            <ac:spMk id="49" creationId="{633C5E46-DAC5-4661-9C87-22B08E2A512F}"/>
          </ac:spMkLst>
        </pc:spChg>
        <pc:spChg chg="add del">
          <ac:chgData name="Zeqiang Wang" userId="1684cfc6-f4df-409f-b360-b437f72572cc" providerId="ADAL" clId="{5AF2B96F-347D-4053-B201-CE9F5C14BC52}" dt="2022-05-19T15:29:05.218" v="1009" actId="22"/>
          <ac:spMkLst>
            <pc:docMk/>
            <pc:sldMk cId="2350487345" sldId="266"/>
            <ac:spMk id="50" creationId="{815699A0-6001-4A71-8E70-9E1EF71746B5}"/>
          </ac:spMkLst>
        </pc:spChg>
        <pc:spChg chg="add del">
          <ac:chgData name="Zeqiang Wang" userId="1684cfc6-f4df-409f-b360-b437f72572cc" providerId="ADAL" clId="{5AF2B96F-347D-4053-B201-CE9F5C14BC52}" dt="2022-05-19T15:19:11.665" v="833" actId="26606"/>
          <ac:spMkLst>
            <pc:docMk/>
            <pc:sldMk cId="2350487345" sldId="266"/>
            <ac:spMk id="51" creationId="{743AA782-23D1-4521-8CAD-47662984AA08}"/>
          </ac:spMkLst>
        </pc:spChg>
        <pc:spChg chg="add del">
          <ac:chgData name="Zeqiang Wang" userId="1684cfc6-f4df-409f-b360-b437f72572cc" providerId="ADAL" clId="{5AF2B96F-347D-4053-B201-CE9F5C14BC52}" dt="2022-05-19T15:19:11.665" v="833" actId="26606"/>
          <ac:spMkLst>
            <pc:docMk/>
            <pc:sldMk cId="2350487345" sldId="266"/>
            <ac:spMk id="52" creationId="{FB024B72-C4EB-4324-A165-419170DF19CC}"/>
          </ac:spMkLst>
        </pc:spChg>
        <pc:spChg chg="add del">
          <ac:chgData name="Zeqiang Wang" userId="1684cfc6-f4df-409f-b360-b437f72572cc" providerId="ADAL" clId="{5AF2B96F-347D-4053-B201-CE9F5C14BC52}" dt="2022-05-19T15:19:11.665" v="833" actId="26606"/>
          <ac:spMkLst>
            <pc:docMk/>
            <pc:sldMk cId="2350487345" sldId="266"/>
            <ac:spMk id="53" creationId="{650D18FE-0824-4A46-B22C-A86B52E5780A}"/>
          </ac:spMkLst>
        </pc:spChg>
        <pc:spChg chg="add del">
          <ac:chgData name="Zeqiang Wang" userId="1684cfc6-f4df-409f-b360-b437f72572cc" providerId="ADAL" clId="{5AF2B96F-347D-4053-B201-CE9F5C14BC52}" dt="2022-05-19T15:19:11.665" v="833" actId="26606"/>
          <ac:spMkLst>
            <pc:docMk/>
            <pc:sldMk cId="2350487345" sldId="266"/>
            <ac:spMk id="54" creationId="{1385CB02-1489-40B8-AAE0-732CB808566A}"/>
          </ac:spMkLst>
        </pc:spChg>
        <pc:spChg chg="add mod">
          <ac:chgData name="Zeqiang Wang" userId="1684cfc6-f4df-409f-b360-b437f72572cc" providerId="ADAL" clId="{5AF2B96F-347D-4053-B201-CE9F5C14BC52}" dt="2022-05-20T08:33:49.032" v="1598" actId="115"/>
          <ac:spMkLst>
            <pc:docMk/>
            <pc:sldMk cId="2350487345" sldId="266"/>
            <ac:spMk id="55" creationId="{7DC0FB25-4D80-437A-BE40-AE49EA139D0B}"/>
          </ac:spMkLst>
        </pc:spChg>
        <pc:spChg chg="add">
          <ac:chgData name="Zeqiang Wang" userId="1684cfc6-f4df-409f-b360-b437f72572cc" providerId="ADAL" clId="{5AF2B96F-347D-4053-B201-CE9F5C14BC52}" dt="2022-05-19T15:19:11.673" v="834" actId="26606"/>
          <ac:spMkLst>
            <pc:docMk/>
            <pc:sldMk cId="2350487345" sldId="266"/>
            <ac:spMk id="56" creationId="{2550BE34-C2B8-49B8-8519-67A8CAD51AE9}"/>
          </ac:spMkLst>
        </pc:spChg>
        <pc:spChg chg="add">
          <ac:chgData name="Zeqiang Wang" userId="1684cfc6-f4df-409f-b360-b437f72572cc" providerId="ADAL" clId="{5AF2B96F-347D-4053-B201-CE9F5C14BC52}" dt="2022-05-19T15:19:11.673" v="834" actId="26606"/>
          <ac:spMkLst>
            <pc:docMk/>
            <pc:sldMk cId="2350487345" sldId="266"/>
            <ac:spMk id="57" creationId="{A7457DD9-5A45-400A-AB4B-4B4EDECA25F1}"/>
          </ac:spMkLst>
        </pc:spChg>
        <pc:spChg chg="add mod">
          <ac:chgData name="Zeqiang Wang" userId="1684cfc6-f4df-409f-b360-b437f72572cc" providerId="ADAL" clId="{5AF2B96F-347D-4053-B201-CE9F5C14BC52}" dt="2022-05-19T15:28:51.678" v="1005" actId="1076"/>
          <ac:spMkLst>
            <pc:docMk/>
            <pc:sldMk cId="2350487345" sldId="266"/>
            <ac:spMk id="58" creationId="{FB024B72-C4EB-4324-A165-419170DF19CC}"/>
          </ac:spMkLst>
        </pc:spChg>
        <pc:spChg chg="add">
          <ac:chgData name="Zeqiang Wang" userId="1684cfc6-f4df-409f-b360-b437f72572cc" providerId="ADAL" clId="{5AF2B96F-347D-4053-B201-CE9F5C14BC52}" dt="2022-05-19T15:19:11.673" v="834" actId="26606"/>
          <ac:spMkLst>
            <pc:docMk/>
            <pc:sldMk cId="2350487345" sldId="266"/>
            <ac:spMk id="59" creationId="{441CF7D6-A660-431A-B0BB-140A0D5556B6}"/>
          </ac:spMkLst>
        </pc:spChg>
        <pc:spChg chg="add">
          <ac:chgData name="Zeqiang Wang" userId="1684cfc6-f4df-409f-b360-b437f72572cc" providerId="ADAL" clId="{5AF2B96F-347D-4053-B201-CE9F5C14BC52}" dt="2022-05-19T15:19:11.673" v="834" actId="26606"/>
          <ac:spMkLst>
            <pc:docMk/>
            <pc:sldMk cId="2350487345" sldId="266"/>
            <ac:spMk id="60" creationId="{0570A85B-3810-4F95-97B0-CBF4CCDB381C}"/>
          </ac:spMkLst>
        </pc:spChg>
        <pc:spChg chg="add mod">
          <ac:chgData name="Zeqiang Wang" userId="1684cfc6-f4df-409f-b360-b437f72572cc" providerId="ADAL" clId="{5AF2B96F-347D-4053-B201-CE9F5C14BC52}" dt="2022-05-19T16:06:54.922" v="1428" actId="1076"/>
          <ac:spMkLst>
            <pc:docMk/>
            <pc:sldMk cId="2350487345" sldId="266"/>
            <ac:spMk id="61" creationId="{1385CB02-1489-40B8-AAE0-732CB808566A}"/>
          </ac:spMkLst>
        </pc:spChg>
        <pc:spChg chg="add mod">
          <ac:chgData name="Zeqiang Wang" userId="1684cfc6-f4df-409f-b360-b437f72572cc" providerId="ADAL" clId="{5AF2B96F-347D-4053-B201-CE9F5C14BC52}" dt="2022-05-19T15:30:47.460" v="1051" actId="1076"/>
          <ac:spMkLst>
            <pc:docMk/>
            <pc:sldMk cId="2350487345" sldId="266"/>
            <ac:spMk id="62" creationId="{8CFBFCF2-F082-46D7-8B26-C48D2B905F8B}"/>
          </ac:spMkLst>
        </pc:spChg>
        <pc:spChg chg="add mod ord">
          <ac:chgData name="Zeqiang Wang" userId="1684cfc6-f4df-409f-b360-b437f72572cc" providerId="ADAL" clId="{5AF2B96F-347D-4053-B201-CE9F5C14BC52}" dt="2022-05-19T16:09:14.219" v="1458" actId="14100"/>
          <ac:spMkLst>
            <pc:docMk/>
            <pc:sldMk cId="2350487345" sldId="266"/>
            <ac:spMk id="63" creationId="{9DB3589A-9300-4934-8780-529F24774D98}"/>
          </ac:spMkLst>
        </pc:spChg>
        <pc:spChg chg="add mod">
          <ac:chgData name="Zeqiang Wang" userId="1684cfc6-f4df-409f-b360-b437f72572cc" providerId="ADAL" clId="{5AF2B96F-347D-4053-B201-CE9F5C14BC52}" dt="2022-05-19T16:07:10.830" v="1433" actId="14100"/>
          <ac:spMkLst>
            <pc:docMk/>
            <pc:sldMk cId="2350487345" sldId="266"/>
            <ac:spMk id="64" creationId="{FB861033-4D3F-4A0D-BC3B-0246BAA62AA4}"/>
          </ac:spMkLst>
        </pc:spChg>
        <pc:spChg chg="add mod">
          <ac:chgData name="Zeqiang Wang" userId="1684cfc6-f4df-409f-b360-b437f72572cc" providerId="ADAL" clId="{5AF2B96F-347D-4053-B201-CE9F5C14BC52}" dt="2022-05-19T16:08:54.073" v="1455" actId="14100"/>
          <ac:spMkLst>
            <pc:docMk/>
            <pc:sldMk cId="2350487345" sldId="266"/>
            <ac:spMk id="65" creationId="{7FEA6AFD-DE76-4835-B0FB-83E5C619A6FA}"/>
          </ac:spMkLst>
        </pc:spChg>
        <pc:grpChg chg="add del">
          <ac:chgData name="Zeqiang Wang" userId="1684cfc6-f4df-409f-b360-b437f72572cc" providerId="ADAL" clId="{5AF2B96F-347D-4053-B201-CE9F5C14BC52}" dt="2022-05-19T15:19:05.005" v="827" actId="26606"/>
          <ac:grpSpMkLst>
            <pc:docMk/>
            <pc:sldMk cId="2350487345" sldId="266"/>
            <ac:grpSpMk id="36" creationId="{1DE889C7-FAD6-4397-98E2-05D503484459}"/>
          </ac:grpSpMkLst>
        </pc:grpChg>
        <pc:grpChg chg="add del">
          <ac:chgData name="Zeqiang Wang" userId="1684cfc6-f4df-409f-b360-b437f72572cc" providerId="ADAL" clId="{5AF2B96F-347D-4053-B201-CE9F5C14BC52}" dt="2022-05-19T15:19:09.707" v="831" actId="26606"/>
          <ac:grpSpMkLst>
            <pc:docMk/>
            <pc:sldMk cId="2350487345" sldId="266"/>
            <ac:grpSpMk id="46" creationId="{DB88BD78-87E1-424D-B479-C37D8E41B12E}"/>
          </ac:grpSpMkLst>
        </pc:grpChg>
        <pc:picChg chg="add mod">
          <ac:chgData name="Zeqiang Wang" userId="1684cfc6-f4df-409f-b360-b437f72572cc" providerId="ADAL" clId="{5AF2B96F-347D-4053-B201-CE9F5C14BC52}" dt="2022-05-19T15:31:40.299" v="1055" actId="1076"/>
          <ac:picMkLst>
            <pc:docMk/>
            <pc:sldMk cId="2350487345" sldId="266"/>
            <ac:picMk id="5" creationId="{C295302A-CF4D-43BF-8BC3-84B9E8C01AF7}"/>
          </ac:picMkLst>
        </pc:picChg>
        <pc:picChg chg="add del mod">
          <ac:chgData name="Zeqiang Wang" userId="1684cfc6-f4df-409f-b360-b437f72572cc" providerId="ADAL" clId="{5AF2B96F-347D-4053-B201-CE9F5C14BC52}" dt="2022-05-20T10:37:01.823" v="2117" actId="478"/>
          <ac:picMkLst>
            <pc:docMk/>
            <pc:sldMk cId="2350487345" sldId="266"/>
            <ac:picMk id="8" creationId="{2CBD5483-309C-4D44-AB9D-1A957087FC30}"/>
          </ac:picMkLst>
        </pc:picChg>
      </pc:sldChg>
      <pc:sldChg chg="addSp delSp modSp new mod modTransition setBg delAnim">
        <pc:chgData name="Zeqiang Wang" userId="1684cfc6-f4df-409f-b360-b437f72572cc" providerId="ADAL" clId="{5AF2B96F-347D-4053-B201-CE9F5C14BC52}" dt="2022-05-20T15:53:18.752" v="2143"/>
        <pc:sldMkLst>
          <pc:docMk/>
          <pc:sldMk cId="2070173488" sldId="267"/>
        </pc:sldMkLst>
        <pc:spChg chg="mod ord">
          <ac:chgData name="Zeqiang Wang" userId="1684cfc6-f4df-409f-b360-b437f72572cc" providerId="ADAL" clId="{5AF2B96F-347D-4053-B201-CE9F5C14BC52}" dt="2022-05-19T16:27:01.372" v="1561" actId="255"/>
          <ac:spMkLst>
            <pc:docMk/>
            <pc:sldMk cId="2070173488" sldId="267"/>
            <ac:spMk id="2" creationId="{DEFEF5C0-8AEB-4A56-BFE4-B31B3CF96ACF}"/>
          </ac:spMkLst>
        </pc:spChg>
        <pc:spChg chg="del">
          <ac:chgData name="Zeqiang Wang" userId="1684cfc6-f4df-409f-b360-b437f72572cc" providerId="ADAL" clId="{5AF2B96F-347D-4053-B201-CE9F5C14BC52}" dt="2022-05-19T16:25:56.073" v="1556" actId="26606"/>
          <ac:spMkLst>
            <pc:docMk/>
            <pc:sldMk cId="2070173488" sldId="267"/>
            <ac:spMk id="3" creationId="{87F2EC8D-6F00-44AB-A948-74DF69D2EE66}"/>
          </ac:spMkLst>
        </pc:spChg>
        <pc:spChg chg="mod">
          <ac:chgData name="Zeqiang Wang" userId="1684cfc6-f4df-409f-b360-b437f72572cc" providerId="ADAL" clId="{5AF2B96F-347D-4053-B201-CE9F5C14BC52}" dt="2022-05-19T16:25:56.073" v="1556" actId="26606"/>
          <ac:spMkLst>
            <pc:docMk/>
            <pc:sldMk cId="2070173488" sldId="267"/>
            <ac:spMk id="4" creationId="{AA6CF575-0068-424C-8197-AE498060F946}"/>
          </ac:spMkLst>
        </pc:spChg>
        <pc:spChg chg="add">
          <ac:chgData name="Zeqiang Wang" userId="1684cfc6-f4df-409f-b360-b437f72572cc" providerId="ADAL" clId="{5AF2B96F-347D-4053-B201-CE9F5C14BC52}" dt="2022-05-19T16:25:56.073" v="1556" actId="26606"/>
          <ac:spMkLst>
            <pc:docMk/>
            <pc:sldMk cId="2070173488" sldId="267"/>
            <ac:spMk id="9" creationId="{88294908-8B00-4F58-BBBA-20F71A40AA9E}"/>
          </ac:spMkLst>
        </pc:spChg>
        <pc:spChg chg="add">
          <ac:chgData name="Zeqiang Wang" userId="1684cfc6-f4df-409f-b360-b437f72572cc" providerId="ADAL" clId="{5AF2B96F-347D-4053-B201-CE9F5C14BC52}" dt="2022-05-19T16:25:56.073" v="1556" actId="26606"/>
          <ac:spMkLst>
            <pc:docMk/>
            <pc:sldMk cId="2070173488" sldId="267"/>
            <ac:spMk id="11" creationId="{4364C879-1404-4203-8E9D-CC5DE0A621A2}"/>
          </ac:spMkLst>
        </pc:spChg>
        <pc:spChg chg="add">
          <ac:chgData name="Zeqiang Wang" userId="1684cfc6-f4df-409f-b360-b437f72572cc" providerId="ADAL" clId="{5AF2B96F-347D-4053-B201-CE9F5C14BC52}" dt="2022-05-19T16:25:56.073" v="1556" actId="26606"/>
          <ac:spMkLst>
            <pc:docMk/>
            <pc:sldMk cId="2070173488" sldId="267"/>
            <ac:spMk id="13" creationId="{84617302-4B0D-4351-A6BB-6F0930D943AC}"/>
          </ac:spMkLst>
        </pc:spChg>
        <pc:spChg chg="add">
          <ac:chgData name="Zeqiang Wang" userId="1684cfc6-f4df-409f-b360-b437f72572cc" providerId="ADAL" clId="{5AF2B96F-347D-4053-B201-CE9F5C14BC52}" dt="2022-05-19T16:25:56.073" v="1556" actId="26606"/>
          <ac:spMkLst>
            <pc:docMk/>
            <pc:sldMk cId="2070173488" sldId="267"/>
            <ac:spMk id="15" creationId="{DA2C7802-C2E0-4218-8F89-8DD7CCD2CD1C}"/>
          </ac:spMkLst>
        </pc:spChg>
        <pc:spChg chg="add">
          <ac:chgData name="Zeqiang Wang" userId="1684cfc6-f4df-409f-b360-b437f72572cc" providerId="ADAL" clId="{5AF2B96F-347D-4053-B201-CE9F5C14BC52}" dt="2022-05-19T16:25:56.073" v="1556" actId="26606"/>
          <ac:spMkLst>
            <pc:docMk/>
            <pc:sldMk cId="2070173488" sldId="267"/>
            <ac:spMk id="17" creationId="{A6D7111A-21E5-4EE9-8A78-10E5530F0116}"/>
          </ac:spMkLst>
        </pc:spChg>
        <pc:spChg chg="add">
          <ac:chgData name="Zeqiang Wang" userId="1684cfc6-f4df-409f-b360-b437f72572cc" providerId="ADAL" clId="{5AF2B96F-347D-4053-B201-CE9F5C14BC52}" dt="2022-05-19T16:25:56.073" v="1556" actId="26606"/>
          <ac:spMkLst>
            <pc:docMk/>
            <pc:sldMk cId="2070173488" sldId="267"/>
            <ac:spMk id="19" creationId="{A3969E80-A77B-49FC-9122-D89AFD5EE118}"/>
          </ac:spMkLst>
        </pc:spChg>
        <pc:spChg chg="add">
          <ac:chgData name="Zeqiang Wang" userId="1684cfc6-f4df-409f-b360-b437f72572cc" providerId="ADAL" clId="{5AF2B96F-347D-4053-B201-CE9F5C14BC52}" dt="2022-05-19T16:25:56.073" v="1556" actId="26606"/>
          <ac:spMkLst>
            <pc:docMk/>
            <pc:sldMk cId="2070173488" sldId="267"/>
            <ac:spMk id="21" creationId="{1849CA57-76BD-4CF2-80BA-D7A46A01B7B1}"/>
          </ac:spMkLst>
        </pc:spChg>
        <pc:spChg chg="add">
          <ac:chgData name="Zeqiang Wang" userId="1684cfc6-f4df-409f-b360-b437f72572cc" providerId="ADAL" clId="{5AF2B96F-347D-4053-B201-CE9F5C14BC52}" dt="2022-05-19T16:25:56.073" v="1556" actId="26606"/>
          <ac:spMkLst>
            <pc:docMk/>
            <pc:sldMk cId="2070173488" sldId="267"/>
            <ac:spMk id="23" creationId="{35E9085E-E730-4768-83D4-6CB7E9897153}"/>
          </ac:spMkLst>
        </pc:spChg>
        <pc:spChg chg="add">
          <ac:chgData name="Zeqiang Wang" userId="1684cfc6-f4df-409f-b360-b437f72572cc" providerId="ADAL" clId="{5AF2B96F-347D-4053-B201-CE9F5C14BC52}" dt="2022-05-19T16:25:56.073" v="1556" actId="26606"/>
          <ac:spMkLst>
            <pc:docMk/>
            <pc:sldMk cId="2070173488" sldId="267"/>
            <ac:spMk id="25" creationId="{973272FE-A474-4CAE-8CA2-BCC8B476C3F4}"/>
          </ac:spMkLst>
        </pc:spChg>
        <pc:spChg chg="add">
          <ac:chgData name="Zeqiang Wang" userId="1684cfc6-f4df-409f-b360-b437f72572cc" providerId="ADAL" clId="{5AF2B96F-347D-4053-B201-CE9F5C14BC52}" dt="2022-05-19T16:25:56.073" v="1556" actId="26606"/>
          <ac:spMkLst>
            <pc:docMk/>
            <pc:sldMk cId="2070173488" sldId="267"/>
            <ac:spMk id="27" creationId="{E07981EA-05A6-437C-88D7-B377B92B031D}"/>
          </ac:spMkLst>
        </pc:spChg>
        <pc:spChg chg="add">
          <ac:chgData name="Zeqiang Wang" userId="1684cfc6-f4df-409f-b360-b437f72572cc" providerId="ADAL" clId="{5AF2B96F-347D-4053-B201-CE9F5C14BC52}" dt="2022-05-19T16:25:56.073" v="1556" actId="26606"/>
          <ac:spMkLst>
            <pc:docMk/>
            <pc:sldMk cId="2070173488" sldId="267"/>
            <ac:spMk id="29" creationId="{15E3C750-986E-4769-B1AE-49289FBEE757}"/>
          </ac:spMkLst>
        </pc:spChg>
        <pc:picChg chg="add del mod">
          <ac:chgData name="Zeqiang Wang" userId="1684cfc6-f4df-409f-b360-b437f72572cc" providerId="ADAL" clId="{5AF2B96F-347D-4053-B201-CE9F5C14BC52}" dt="2022-05-20T10:37:29.316" v="2122" actId="478"/>
          <ac:picMkLst>
            <pc:docMk/>
            <pc:sldMk cId="2070173488" sldId="267"/>
            <ac:picMk id="5" creationId="{3DCF7E5C-4DF6-41DE-8AE6-690870CD8FBF}"/>
          </ac:picMkLst>
        </pc:picChg>
      </pc:sldChg>
      <pc:sldChg chg="new del">
        <pc:chgData name="Zeqiang Wang" userId="1684cfc6-f4df-409f-b360-b437f72572cc" providerId="ADAL" clId="{5AF2B96F-347D-4053-B201-CE9F5C14BC52}" dt="2022-05-19T17:21:01.203" v="1564" actId="47"/>
        <pc:sldMkLst>
          <pc:docMk/>
          <pc:sldMk cId="439002196" sldId="268"/>
        </pc:sldMkLst>
      </pc:sldChg>
      <pc:sldChg chg="add del setBg">
        <pc:chgData name="Zeqiang Wang" userId="1684cfc6-f4df-409f-b360-b437f72572cc" providerId="ADAL" clId="{5AF2B96F-347D-4053-B201-CE9F5C14BC52}" dt="2022-05-19T17:26:44.675" v="1585" actId="47"/>
        <pc:sldMkLst>
          <pc:docMk/>
          <pc:sldMk cId="3720983479" sldId="303"/>
        </pc:sldMkLst>
      </pc:sldChg>
      <pc:sldChg chg="add del">
        <pc:chgData name="Zeqiang Wang" userId="1684cfc6-f4df-409f-b360-b437f72572cc" providerId="ADAL" clId="{5AF2B96F-347D-4053-B201-CE9F5C14BC52}" dt="2022-05-19T17:26:35.080" v="1583" actId="47"/>
        <pc:sldMkLst>
          <pc:docMk/>
          <pc:sldMk cId="3982471015" sldId="304"/>
        </pc:sldMkLst>
      </pc:sldChg>
      <pc:sldChg chg="add del">
        <pc:chgData name="Zeqiang Wang" userId="1684cfc6-f4df-409f-b360-b437f72572cc" providerId="ADAL" clId="{5AF2B96F-347D-4053-B201-CE9F5C14BC52}" dt="2022-05-19T17:26:35.996" v="1584" actId="47"/>
        <pc:sldMkLst>
          <pc:docMk/>
          <pc:sldMk cId="2417015490" sldId="305"/>
        </pc:sldMkLst>
      </pc:sldChg>
      <pc:sldChg chg="add del">
        <pc:chgData name="Zeqiang Wang" userId="1684cfc6-f4df-409f-b360-b437f72572cc" providerId="ADAL" clId="{5AF2B96F-347D-4053-B201-CE9F5C14BC52}" dt="2022-05-19T17:26:29.635" v="1580" actId="47"/>
        <pc:sldMkLst>
          <pc:docMk/>
          <pc:sldMk cId="3701148490" sldId="306"/>
        </pc:sldMkLst>
      </pc:sldChg>
      <pc:sldChg chg="add del">
        <pc:chgData name="Zeqiang Wang" userId="1684cfc6-f4df-409f-b360-b437f72572cc" providerId="ADAL" clId="{5AF2B96F-347D-4053-B201-CE9F5C14BC52}" dt="2022-05-19T17:26:31.389" v="1581" actId="47"/>
        <pc:sldMkLst>
          <pc:docMk/>
          <pc:sldMk cId="2730930933" sldId="307"/>
        </pc:sldMkLst>
      </pc:sldChg>
      <pc:sldChg chg="add del">
        <pc:chgData name="Zeqiang Wang" userId="1684cfc6-f4df-409f-b360-b437f72572cc" providerId="ADAL" clId="{5AF2B96F-347D-4053-B201-CE9F5C14BC52}" dt="2022-05-19T17:26:32.802" v="1582" actId="47"/>
        <pc:sldMkLst>
          <pc:docMk/>
          <pc:sldMk cId="1327589940" sldId="308"/>
        </pc:sldMkLst>
      </pc:sldChg>
      <pc:sldChg chg="addSp modSp add mod modTransition">
        <pc:chgData name="Zeqiang Wang" userId="1684cfc6-f4df-409f-b360-b437f72572cc" providerId="ADAL" clId="{5AF2B96F-347D-4053-B201-CE9F5C14BC52}" dt="2022-05-20T15:53:18.752" v="2143"/>
        <pc:sldMkLst>
          <pc:docMk/>
          <pc:sldMk cId="4228045164" sldId="309"/>
        </pc:sldMkLst>
        <pc:spChg chg="add mod">
          <ac:chgData name="Zeqiang Wang" userId="1684cfc6-f4df-409f-b360-b437f72572cc" providerId="ADAL" clId="{5AF2B96F-347D-4053-B201-CE9F5C14BC52}" dt="2022-05-20T10:56:14.507" v="2134" actId="1076"/>
          <ac:spMkLst>
            <pc:docMk/>
            <pc:sldMk cId="4228045164" sldId="309"/>
            <ac:spMk id="18" creationId="{9C9F2B38-A522-4738-B537-857EBC4CC42B}"/>
          </ac:spMkLst>
        </pc:spChg>
        <pc:spChg chg="mod">
          <ac:chgData name="Zeqiang Wang" userId="1684cfc6-f4df-409f-b360-b437f72572cc" providerId="ADAL" clId="{5AF2B96F-347D-4053-B201-CE9F5C14BC52}" dt="2022-05-19T17:24:48.118" v="1574" actId="400"/>
          <ac:spMkLst>
            <pc:docMk/>
            <pc:sldMk cId="4228045164" sldId="309"/>
            <ac:spMk id="41" creationId="{E056FE67-F1F7-445B-A7DE-32545637576C}"/>
          </ac:spMkLst>
        </pc:spChg>
      </pc:sldChg>
      <pc:sldChg chg="addSp modSp add mod modTransition">
        <pc:chgData name="Zeqiang Wang" userId="1684cfc6-f4df-409f-b360-b437f72572cc" providerId="ADAL" clId="{5AF2B96F-347D-4053-B201-CE9F5C14BC52}" dt="2022-05-20T15:53:18.752" v="2143"/>
        <pc:sldMkLst>
          <pc:docMk/>
          <pc:sldMk cId="830060556" sldId="310"/>
        </pc:sldMkLst>
        <pc:spChg chg="add mod">
          <ac:chgData name="Zeqiang Wang" userId="1684cfc6-f4df-409f-b360-b437f72572cc" providerId="ADAL" clId="{5AF2B96F-347D-4053-B201-CE9F5C14BC52}" dt="2022-05-20T10:56:44.022" v="2139" actId="1076"/>
          <ac:spMkLst>
            <pc:docMk/>
            <pc:sldMk cId="830060556" sldId="310"/>
            <ac:spMk id="17" creationId="{F8D4A30C-2861-490B-8C95-2B5A8ED4428D}"/>
          </ac:spMkLst>
        </pc:spChg>
        <pc:spChg chg="mod">
          <ac:chgData name="Zeqiang Wang" userId="1684cfc6-f4df-409f-b360-b437f72572cc" providerId="ADAL" clId="{5AF2B96F-347D-4053-B201-CE9F5C14BC52}" dt="2022-05-19T17:27:00.530" v="1588" actId="1076"/>
          <ac:spMkLst>
            <pc:docMk/>
            <pc:sldMk cId="830060556" sldId="310"/>
            <ac:spMk id="32" creationId="{0FE17D4D-9836-4262-970C-EA4860FD1E25}"/>
          </ac:spMkLst>
        </pc:spChg>
        <pc:grpChg chg="mod">
          <ac:chgData name="Zeqiang Wang" userId="1684cfc6-f4df-409f-b360-b437f72572cc" providerId="ADAL" clId="{5AF2B96F-347D-4053-B201-CE9F5C14BC52}" dt="2022-05-19T17:25:12.432" v="1575" actId="1076"/>
          <ac:grpSpMkLst>
            <pc:docMk/>
            <pc:sldMk cId="830060556" sldId="310"/>
            <ac:grpSpMk id="10" creationId="{6C8117FE-99AA-40B2-A4FF-1A4475CBD54C}"/>
          </ac:grpSpMkLst>
        </pc:grpChg>
        <pc:picChg chg="mod">
          <ac:chgData name="Zeqiang Wang" userId="1684cfc6-f4df-409f-b360-b437f72572cc" providerId="ADAL" clId="{5AF2B96F-347D-4053-B201-CE9F5C14BC52}" dt="2022-05-19T17:26:56.568" v="1587" actId="1076"/>
          <ac:picMkLst>
            <pc:docMk/>
            <pc:sldMk cId="830060556" sldId="310"/>
            <ac:picMk id="7" creationId="{1338A2DA-185D-4C70-B09F-AA9BDC127B07}"/>
          </ac:picMkLst>
        </pc:picChg>
      </pc:sldChg>
      <pc:sldChg chg="addSp modSp add mod modTransition">
        <pc:chgData name="Zeqiang Wang" userId="1684cfc6-f4df-409f-b360-b437f72572cc" providerId="ADAL" clId="{5AF2B96F-347D-4053-B201-CE9F5C14BC52}" dt="2022-05-20T15:53:18.752" v="2143"/>
        <pc:sldMkLst>
          <pc:docMk/>
          <pc:sldMk cId="3438002589" sldId="311"/>
        </pc:sldMkLst>
        <pc:spChg chg="add mod">
          <ac:chgData name="Zeqiang Wang" userId="1684cfc6-f4df-409f-b360-b437f72572cc" providerId="ADAL" clId="{5AF2B96F-347D-4053-B201-CE9F5C14BC52}" dt="2022-05-20T10:56:29.035" v="2138" actId="1076"/>
          <ac:spMkLst>
            <pc:docMk/>
            <pc:sldMk cId="3438002589" sldId="311"/>
            <ac:spMk id="18" creationId="{920B06A5-D242-43EF-B0AF-08DE2C57A2A5}"/>
          </ac:spMkLst>
        </pc:spChg>
        <pc:picChg chg="add mod modCrop">
          <ac:chgData name="Zeqiang Wang" userId="1684cfc6-f4df-409f-b360-b437f72572cc" providerId="ADAL" clId="{5AF2B96F-347D-4053-B201-CE9F5C14BC52}" dt="2022-05-19T17:26:09.868" v="1579" actId="1076"/>
          <ac:picMkLst>
            <pc:docMk/>
            <pc:sldMk cId="3438002589" sldId="311"/>
            <ac:picMk id="3" creationId="{88A33531-B4B2-44DF-8F03-98559C5F1545}"/>
          </ac:picMkLst>
        </pc:picChg>
      </pc:sldChg>
      <pc:sldChg chg="delSp modSp new mod modTransition">
        <pc:chgData name="Zeqiang Wang" userId="1684cfc6-f4df-409f-b360-b437f72572cc" providerId="ADAL" clId="{5AF2B96F-347D-4053-B201-CE9F5C14BC52}" dt="2022-05-20T15:53:18.752" v="2143"/>
        <pc:sldMkLst>
          <pc:docMk/>
          <pc:sldMk cId="2202292333" sldId="312"/>
        </pc:sldMkLst>
        <pc:spChg chg="del">
          <ac:chgData name="Zeqiang Wang" userId="1684cfc6-f4df-409f-b360-b437f72572cc" providerId="ADAL" clId="{5AF2B96F-347D-4053-B201-CE9F5C14BC52}" dt="2022-05-20T08:46:49.820" v="1602" actId="478"/>
          <ac:spMkLst>
            <pc:docMk/>
            <pc:sldMk cId="2202292333" sldId="312"/>
            <ac:spMk id="2" creationId="{B85010D5-28A7-4CBD-A5C7-315BCE93F544}"/>
          </ac:spMkLst>
        </pc:spChg>
        <pc:spChg chg="mod">
          <ac:chgData name="Zeqiang Wang" userId="1684cfc6-f4df-409f-b360-b437f72572cc" providerId="ADAL" clId="{5AF2B96F-347D-4053-B201-CE9F5C14BC52}" dt="2022-05-20T10:14:16.618" v="2102" actId="1076"/>
          <ac:spMkLst>
            <pc:docMk/>
            <pc:sldMk cId="2202292333" sldId="312"/>
            <ac:spMk id="3" creationId="{6277C2FD-86B8-4BCE-8692-78875355BE09}"/>
          </ac:spMkLst>
        </pc:spChg>
      </pc:sldChg>
      <pc:sldChg chg="new del">
        <pc:chgData name="Zeqiang Wang" userId="1684cfc6-f4df-409f-b360-b437f72572cc" providerId="ADAL" clId="{5AF2B96F-347D-4053-B201-CE9F5C14BC52}" dt="2022-05-20T10:36:00.015" v="2107" actId="47"/>
        <pc:sldMkLst>
          <pc:docMk/>
          <pc:sldMk cId="2833640723" sldId="313"/>
        </pc:sldMkLst>
      </pc:sldChg>
    </pc:docChg>
  </pc:docChgLst>
  <pc:docChgLst>
    <pc:chgData name="Zeqiang Wang" userId="1684cfc6-f4df-409f-b360-b437f72572cc" providerId="ADAL" clId="{C6CFBE04-2385-475A-BF24-8B23437821B7}"/>
    <pc:docChg chg="undo redo custSel addSld delSld modSld sldOrd">
      <pc:chgData name="Zeqiang Wang" userId="1684cfc6-f4df-409f-b360-b437f72572cc" providerId="ADAL" clId="{C6CFBE04-2385-475A-BF24-8B23437821B7}" dt="2022-05-15T18:32:24.181" v="3699" actId="14100"/>
      <pc:docMkLst>
        <pc:docMk/>
      </pc:docMkLst>
      <pc:sldChg chg="addSp delSp modSp new mod setBg setClrOvrMap">
        <pc:chgData name="Zeqiang Wang" userId="1684cfc6-f4df-409f-b360-b437f72572cc" providerId="ADAL" clId="{C6CFBE04-2385-475A-BF24-8B23437821B7}" dt="2022-05-15T13:44:31.447" v="765" actId="207"/>
        <pc:sldMkLst>
          <pc:docMk/>
          <pc:sldMk cId="1449049408" sldId="256"/>
        </pc:sldMkLst>
        <pc:spChg chg="mod">
          <ac:chgData name="Zeqiang Wang" userId="1684cfc6-f4df-409f-b360-b437f72572cc" providerId="ADAL" clId="{C6CFBE04-2385-475A-BF24-8B23437821B7}" dt="2022-05-15T12:11:50.429" v="362" actId="121"/>
          <ac:spMkLst>
            <pc:docMk/>
            <pc:sldMk cId="1449049408" sldId="256"/>
            <ac:spMk id="2" creationId="{559716A2-089E-4554-ACD7-ED16F8220D62}"/>
          </ac:spMkLst>
        </pc:spChg>
        <pc:spChg chg="mod">
          <ac:chgData name="Zeqiang Wang" userId="1684cfc6-f4df-409f-b360-b437f72572cc" providerId="ADAL" clId="{C6CFBE04-2385-475A-BF24-8B23437821B7}" dt="2022-05-15T13:37:32.711" v="745" actId="27636"/>
          <ac:spMkLst>
            <pc:docMk/>
            <pc:sldMk cId="1449049408" sldId="256"/>
            <ac:spMk id="3" creationId="{1F941934-0D20-4859-856E-36A2ED5EA306}"/>
          </ac:spMkLst>
        </pc:spChg>
        <pc:spChg chg="add del">
          <ac:chgData name="Zeqiang Wang" userId="1684cfc6-f4df-409f-b360-b437f72572cc" providerId="ADAL" clId="{C6CFBE04-2385-475A-BF24-8B23437821B7}" dt="2022-05-15T11:50:47.052" v="5" actId="26606"/>
          <ac:spMkLst>
            <pc:docMk/>
            <pc:sldMk cId="1449049408" sldId="256"/>
            <ac:spMk id="10" creationId="{3C5974B6-3353-4781-B620-BC5168DAE10D}"/>
          </ac:spMkLst>
        </pc:spChg>
        <pc:spChg chg="add del">
          <ac:chgData name="Zeqiang Wang" userId="1684cfc6-f4df-409f-b360-b437f72572cc" providerId="ADAL" clId="{C6CFBE04-2385-475A-BF24-8B23437821B7}" dt="2022-05-15T11:50:47.052" v="5" actId="26606"/>
          <ac:spMkLst>
            <pc:docMk/>
            <pc:sldMk cId="1449049408" sldId="256"/>
            <ac:spMk id="12" creationId="{0A2C0FD4-452B-439A-A978-C37BC16F59BA}"/>
          </ac:spMkLst>
        </pc:spChg>
        <pc:spChg chg="add del">
          <ac:chgData name="Zeqiang Wang" userId="1684cfc6-f4df-409f-b360-b437f72572cc" providerId="ADAL" clId="{C6CFBE04-2385-475A-BF24-8B23437821B7}" dt="2022-05-15T11:50:47.052" v="5" actId="26606"/>
          <ac:spMkLst>
            <pc:docMk/>
            <pc:sldMk cId="1449049408" sldId="256"/>
            <ac:spMk id="14" creationId="{16929AE4-43B6-494E-B7D6-F778AB2F2229}"/>
          </ac:spMkLst>
        </pc:spChg>
        <pc:spChg chg="add del">
          <ac:chgData name="Zeqiang Wang" userId="1684cfc6-f4df-409f-b360-b437f72572cc" providerId="ADAL" clId="{C6CFBE04-2385-475A-BF24-8B23437821B7}" dt="2022-05-15T11:50:47.052" v="5" actId="26606"/>
          <ac:spMkLst>
            <pc:docMk/>
            <pc:sldMk cId="1449049408" sldId="256"/>
            <ac:spMk id="16" creationId="{8CEE0D70-D5EB-4589-819D-77F64EC4FDE3}"/>
          </ac:spMkLst>
        </pc:spChg>
        <pc:spChg chg="add del">
          <ac:chgData name="Zeqiang Wang" userId="1684cfc6-f4df-409f-b360-b437f72572cc" providerId="ADAL" clId="{C6CFBE04-2385-475A-BF24-8B23437821B7}" dt="2022-05-15T11:50:47.052" v="5" actId="26606"/>
          <ac:spMkLst>
            <pc:docMk/>
            <pc:sldMk cId="1449049408" sldId="256"/>
            <ac:spMk id="18" creationId="{2A701B99-D75A-4647-9635-9858D3BA73F1}"/>
          </ac:spMkLst>
        </pc:spChg>
        <pc:spChg chg="add del">
          <ac:chgData name="Zeqiang Wang" userId="1684cfc6-f4df-409f-b360-b437f72572cc" providerId="ADAL" clId="{C6CFBE04-2385-475A-BF24-8B23437821B7}" dt="2022-05-15T11:50:47.052" v="5" actId="26606"/>
          <ac:spMkLst>
            <pc:docMk/>
            <pc:sldMk cId="1449049408" sldId="256"/>
            <ac:spMk id="20" creationId="{884DEADC-5415-4FC6-93F0-89769392AFD1}"/>
          </ac:spMkLst>
        </pc:spChg>
        <pc:spChg chg="add del">
          <ac:chgData name="Zeqiang Wang" userId="1684cfc6-f4df-409f-b360-b437f72572cc" providerId="ADAL" clId="{C6CFBE04-2385-475A-BF24-8B23437821B7}" dt="2022-05-15T11:50:48.399" v="7" actId="26606"/>
          <ac:spMkLst>
            <pc:docMk/>
            <pc:sldMk cId="1449049408" sldId="256"/>
            <ac:spMk id="25" creationId="{23D09407-53BC-485E-B4CE-BC5E4FC4B25B}"/>
          </ac:spMkLst>
        </pc:spChg>
        <pc:spChg chg="add del">
          <ac:chgData name="Zeqiang Wang" userId="1684cfc6-f4df-409f-b360-b437f72572cc" providerId="ADAL" clId="{C6CFBE04-2385-475A-BF24-8B23437821B7}" dt="2022-05-15T11:50:48.399" v="7" actId="26606"/>
          <ac:spMkLst>
            <pc:docMk/>
            <pc:sldMk cId="1449049408" sldId="256"/>
            <ac:spMk id="26" creationId="{921DB988-49FC-4608-B0A2-E2F3A4019041}"/>
          </ac:spMkLst>
        </pc:spChg>
        <pc:spChg chg="add del">
          <ac:chgData name="Zeqiang Wang" userId="1684cfc6-f4df-409f-b360-b437f72572cc" providerId="ADAL" clId="{C6CFBE04-2385-475A-BF24-8B23437821B7}" dt="2022-05-15T11:50:53.498" v="9" actId="26606"/>
          <ac:spMkLst>
            <pc:docMk/>
            <pc:sldMk cId="1449049408" sldId="256"/>
            <ac:spMk id="32" creationId="{C83F9D7D-8B7D-49DF-AA94-0A9A8D671027}"/>
          </ac:spMkLst>
        </pc:spChg>
        <pc:spChg chg="add del">
          <ac:chgData name="Zeqiang Wang" userId="1684cfc6-f4df-409f-b360-b437f72572cc" providerId="ADAL" clId="{C6CFBE04-2385-475A-BF24-8B23437821B7}" dt="2022-05-15T11:50:53.498" v="9" actId="26606"/>
          <ac:spMkLst>
            <pc:docMk/>
            <pc:sldMk cId="1449049408" sldId="256"/>
            <ac:spMk id="33" creationId="{5707F116-8EC0-4822-9067-186AC8C96EB8}"/>
          </ac:spMkLst>
        </pc:spChg>
        <pc:spChg chg="add del">
          <ac:chgData name="Zeqiang Wang" userId="1684cfc6-f4df-409f-b360-b437f72572cc" providerId="ADAL" clId="{C6CFBE04-2385-475A-BF24-8B23437821B7}" dt="2022-05-15T11:50:53.498" v="9" actId="26606"/>
          <ac:spMkLst>
            <pc:docMk/>
            <pc:sldMk cId="1449049408" sldId="256"/>
            <ac:spMk id="34" creationId="{49F1A7E4-819D-4D21-8E8B-32671A9F9853}"/>
          </ac:spMkLst>
        </pc:spChg>
        <pc:spChg chg="add del">
          <ac:chgData name="Zeqiang Wang" userId="1684cfc6-f4df-409f-b360-b437f72572cc" providerId="ADAL" clId="{C6CFBE04-2385-475A-BF24-8B23437821B7}" dt="2022-05-15T11:50:53.498" v="9" actId="26606"/>
          <ac:spMkLst>
            <pc:docMk/>
            <pc:sldMk cId="1449049408" sldId="256"/>
            <ac:spMk id="35" creationId="{6D6E3EFD-925A-40CD-8E14-FDD4E6DDC686}"/>
          </ac:spMkLst>
        </pc:spChg>
        <pc:spChg chg="add del">
          <ac:chgData name="Zeqiang Wang" userId="1684cfc6-f4df-409f-b360-b437f72572cc" providerId="ADAL" clId="{C6CFBE04-2385-475A-BF24-8B23437821B7}" dt="2022-05-15T11:50:53.498" v="9" actId="26606"/>
          <ac:spMkLst>
            <pc:docMk/>
            <pc:sldMk cId="1449049408" sldId="256"/>
            <ac:spMk id="36" creationId="{3A91C067-F707-44D1-A9C2-9913E6ADC689}"/>
          </ac:spMkLst>
        </pc:spChg>
        <pc:spChg chg="add del">
          <ac:chgData name="Zeqiang Wang" userId="1684cfc6-f4df-409f-b360-b437f72572cc" providerId="ADAL" clId="{C6CFBE04-2385-475A-BF24-8B23437821B7}" dt="2022-05-15T11:50:53.498" v="9" actId="26606"/>
          <ac:spMkLst>
            <pc:docMk/>
            <pc:sldMk cId="1449049408" sldId="256"/>
            <ac:spMk id="37" creationId="{52329D9A-3D48-4B69-939D-2A480F14786F}"/>
          </ac:spMkLst>
        </pc:spChg>
        <pc:spChg chg="add del">
          <ac:chgData name="Zeqiang Wang" userId="1684cfc6-f4df-409f-b360-b437f72572cc" providerId="ADAL" clId="{C6CFBE04-2385-475A-BF24-8B23437821B7}" dt="2022-05-15T11:50:53.498" v="9" actId="26606"/>
          <ac:spMkLst>
            <pc:docMk/>
            <pc:sldMk cId="1449049408" sldId="256"/>
            <ac:spMk id="38" creationId="{2D5CC4CB-7B78-480A-A0AE-A8A35C08E190}"/>
          </ac:spMkLst>
        </pc:spChg>
        <pc:spChg chg="add del">
          <ac:chgData name="Zeqiang Wang" userId="1684cfc6-f4df-409f-b360-b437f72572cc" providerId="ADAL" clId="{C6CFBE04-2385-475A-BF24-8B23437821B7}" dt="2022-05-15T11:50:53.498" v="9" actId="26606"/>
          <ac:spMkLst>
            <pc:docMk/>
            <pc:sldMk cId="1449049408" sldId="256"/>
            <ac:spMk id="39" creationId="{DC580C66-5435-4F00-873E-679D3D5049C0}"/>
          </ac:spMkLst>
        </pc:spChg>
        <pc:spChg chg="add del">
          <ac:chgData name="Zeqiang Wang" userId="1684cfc6-f4df-409f-b360-b437f72572cc" providerId="ADAL" clId="{C6CFBE04-2385-475A-BF24-8B23437821B7}" dt="2022-05-15T11:50:53.498" v="9" actId="26606"/>
          <ac:spMkLst>
            <pc:docMk/>
            <pc:sldMk cId="1449049408" sldId="256"/>
            <ac:spMk id="40" creationId="{B4AFD177-1A38-4FAE-87D4-840AE22C861C}"/>
          </ac:spMkLst>
        </pc:spChg>
        <pc:spChg chg="add del">
          <ac:chgData name="Zeqiang Wang" userId="1684cfc6-f4df-409f-b360-b437f72572cc" providerId="ADAL" clId="{C6CFBE04-2385-475A-BF24-8B23437821B7}" dt="2022-05-15T11:50:54.278" v="11" actId="26606"/>
          <ac:spMkLst>
            <pc:docMk/>
            <pc:sldMk cId="1449049408" sldId="256"/>
            <ac:spMk id="42" creationId="{F0A604E4-7307-451C-93BE-F1F7E1BF3BF8}"/>
          </ac:spMkLst>
        </pc:spChg>
        <pc:spChg chg="add del">
          <ac:chgData name="Zeqiang Wang" userId="1684cfc6-f4df-409f-b360-b437f72572cc" providerId="ADAL" clId="{C6CFBE04-2385-475A-BF24-8B23437821B7}" dt="2022-05-15T11:50:54.278" v="11" actId="26606"/>
          <ac:spMkLst>
            <pc:docMk/>
            <pc:sldMk cId="1449049408" sldId="256"/>
            <ac:spMk id="43" creationId="{F7F3A0AA-35E5-4085-942B-737839030604}"/>
          </ac:spMkLst>
        </pc:spChg>
        <pc:spChg chg="add del">
          <ac:chgData name="Zeqiang Wang" userId="1684cfc6-f4df-409f-b360-b437f72572cc" providerId="ADAL" clId="{C6CFBE04-2385-475A-BF24-8B23437821B7}" dt="2022-05-15T11:50:54.278" v="11" actId="26606"/>
          <ac:spMkLst>
            <pc:docMk/>
            <pc:sldMk cId="1449049408" sldId="256"/>
            <ac:spMk id="44" creationId="{402F5C38-C747-4173-ABBF-656E39E82130}"/>
          </ac:spMkLst>
        </pc:spChg>
        <pc:spChg chg="add del">
          <ac:chgData name="Zeqiang Wang" userId="1684cfc6-f4df-409f-b360-b437f72572cc" providerId="ADAL" clId="{C6CFBE04-2385-475A-BF24-8B23437821B7}" dt="2022-05-15T11:50:54.278" v="11" actId="26606"/>
          <ac:spMkLst>
            <pc:docMk/>
            <pc:sldMk cId="1449049408" sldId="256"/>
            <ac:spMk id="45" creationId="{E37EECFC-A684-4391-AE85-4CDAF5565F61}"/>
          </ac:spMkLst>
        </pc:spChg>
        <pc:spChg chg="add del">
          <ac:chgData name="Zeqiang Wang" userId="1684cfc6-f4df-409f-b360-b437f72572cc" providerId="ADAL" clId="{C6CFBE04-2385-475A-BF24-8B23437821B7}" dt="2022-05-15T11:50:57.505" v="13" actId="26606"/>
          <ac:spMkLst>
            <pc:docMk/>
            <pc:sldMk cId="1449049408" sldId="256"/>
            <ac:spMk id="47" creationId="{482BD70C-C4A0-46C4-9518-A731098B419A}"/>
          </ac:spMkLst>
        </pc:spChg>
        <pc:spChg chg="add del">
          <ac:chgData name="Zeqiang Wang" userId="1684cfc6-f4df-409f-b360-b437f72572cc" providerId="ADAL" clId="{C6CFBE04-2385-475A-BF24-8B23437821B7}" dt="2022-05-15T11:50:57.505" v="13" actId="26606"/>
          <ac:spMkLst>
            <pc:docMk/>
            <pc:sldMk cId="1449049408" sldId="256"/>
            <ac:spMk id="48" creationId="{39B74A45-BDDD-4892-B8C0-B290C0944FCB}"/>
          </ac:spMkLst>
        </pc:spChg>
        <pc:spChg chg="add del">
          <ac:chgData name="Zeqiang Wang" userId="1684cfc6-f4df-409f-b360-b437f72572cc" providerId="ADAL" clId="{C6CFBE04-2385-475A-BF24-8B23437821B7}" dt="2022-05-15T11:50:57.505" v="13" actId="26606"/>
          <ac:spMkLst>
            <pc:docMk/>
            <pc:sldMk cId="1449049408" sldId="256"/>
            <ac:spMk id="49" creationId="{C516C73E-9465-4C9E-9B86-9E58FB326B6B}"/>
          </ac:spMkLst>
        </pc:spChg>
        <pc:spChg chg="add del">
          <ac:chgData name="Zeqiang Wang" userId="1684cfc6-f4df-409f-b360-b437f72572cc" providerId="ADAL" clId="{C6CFBE04-2385-475A-BF24-8B23437821B7}" dt="2022-05-15T11:50:59.880" v="15" actId="26606"/>
          <ac:spMkLst>
            <pc:docMk/>
            <pc:sldMk cId="1449049408" sldId="256"/>
            <ac:spMk id="51" creationId="{FD8F1113-2E3C-46E3-B54F-B7F421EEFD11}"/>
          </ac:spMkLst>
        </pc:spChg>
        <pc:spChg chg="add del">
          <ac:chgData name="Zeqiang Wang" userId="1684cfc6-f4df-409f-b360-b437f72572cc" providerId="ADAL" clId="{C6CFBE04-2385-475A-BF24-8B23437821B7}" dt="2022-05-15T11:50:59.880" v="15" actId="26606"/>
          <ac:spMkLst>
            <pc:docMk/>
            <pc:sldMk cId="1449049408" sldId="256"/>
            <ac:spMk id="61" creationId="{4F37E7FB-7372-47E3-914E-7CF7E94B1C49}"/>
          </ac:spMkLst>
        </pc:spChg>
        <pc:spChg chg="add del">
          <ac:chgData name="Zeqiang Wang" userId="1684cfc6-f4df-409f-b360-b437f72572cc" providerId="ADAL" clId="{C6CFBE04-2385-475A-BF24-8B23437821B7}" dt="2022-05-15T11:50:59.880" v="15" actId="26606"/>
          <ac:spMkLst>
            <pc:docMk/>
            <pc:sldMk cId="1449049408" sldId="256"/>
            <ac:spMk id="62" creationId="{16E168E2-3256-43A5-9298-9E5A6AE8F736}"/>
          </ac:spMkLst>
        </pc:spChg>
        <pc:spChg chg="add del">
          <ac:chgData name="Zeqiang Wang" userId="1684cfc6-f4df-409f-b360-b437f72572cc" providerId="ADAL" clId="{C6CFBE04-2385-475A-BF24-8B23437821B7}" dt="2022-05-15T11:51:21.973" v="18" actId="26606"/>
          <ac:spMkLst>
            <pc:docMk/>
            <pc:sldMk cId="1449049408" sldId="256"/>
            <ac:spMk id="64" creationId="{129579E8-8FA2-4D2F-A8F9-7EF7C959431C}"/>
          </ac:spMkLst>
        </pc:spChg>
        <pc:spChg chg="add del">
          <ac:chgData name="Zeqiang Wang" userId="1684cfc6-f4df-409f-b360-b437f72572cc" providerId="ADAL" clId="{C6CFBE04-2385-475A-BF24-8B23437821B7}" dt="2022-05-15T11:51:33.353" v="23" actId="26606"/>
          <ac:spMkLst>
            <pc:docMk/>
            <pc:sldMk cId="1449049408" sldId="256"/>
            <ac:spMk id="72" creationId="{A2AEA782-0EA4-42E9-871D-7401D6A09739}"/>
          </ac:spMkLst>
        </pc:spChg>
        <pc:spChg chg="add del">
          <ac:chgData name="Zeqiang Wang" userId="1684cfc6-f4df-409f-b360-b437f72572cc" providerId="ADAL" clId="{C6CFBE04-2385-475A-BF24-8B23437821B7}" dt="2022-05-15T11:51:33.353" v="23" actId="26606"/>
          <ac:spMkLst>
            <pc:docMk/>
            <pc:sldMk cId="1449049408" sldId="256"/>
            <ac:spMk id="74" creationId="{B0992639-1CDA-4FE6-BB95-E13221490740}"/>
          </ac:spMkLst>
        </pc:spChg>
        <pc:spChg chg="add del">
          <ac:chgData name="Zeqiang Wang" userId="1684cfc6-f4df-409f-b360-b437f72572cc" providerId="ADAL" clId="{C6CFBE04-2385-475A-BF24-8B23437821B7}" dt="2022-05-15T11:51:33.344" v="22" actId="26606"/>
          <ac:spMkLst>
            <pc:docMk/>
            <pc:sldMk cId="1449049408" sldId="256"/>
            <ac:spMk id="79" creationId="{0DE6A193-4755-479A-BC6F-A7EBCA73BE1A}"/>
          </ac:spMkLst>
        </pc:spChg>
        <pc:spChg chg="add del">
          <ac:chgData name="Zeqiang Wang" userId="1684cfc6-f4df-409f-b360-b437f72572cc" providerId="ADAL" clId="{C6CFBE04-2385-475A-BF24-8B23437821B7}" dt="2022-05-15T11:51:33.344" v="22" actId="26606"/>
          <ac:spMkLst>
            <pc:docMk/>
            <pc:sldMk cId="1449049408" sldId="256"/>
            <ac:spMk id="81" creationId="{5A55B759-31A7-423C-9BC2-A8BC09FE98B9}"/>
          </ac:spMkLst>
        </pc:spChg>
        <pc:spChg chg="add del">
          <ac:chgData name="Zeqiang Wang" userId="1684cfc6-f4df-409f-b360-b437f72572cc" providerId="ADAL" clId="{C6CFBE04-2385-475A-BF24-8B23437821B7}" dt="2022-05-15T11:51:33.344" v="22" actId="26606"/>
          <ac:spMkLst>
            <pc:docMk/>
            <pc:sldMk cId="1449049408" sldId="256"/>
            <ac:spMk id="83" creationId="{F78796AF-79A0-47AC-BEFD-BFFC00F968C4}"/>
          </ac:spMkLst>
        </pc:spChg>
        <pc:spChg chg="add del">
          <ac:chgData name="Zeqiang Wang" userId="1684cfc6-f4df-409f-b360-b437f72572cc" providerId="ADAL" clId="{C6CFBE04-2385-475A-BF24-8B23437821B7}" dt="2022-05-15T11:52:26.282" v="31" actId="26606"/>
          <ac:spMkLst>
            <pc:docMk/>
            <pc:sldMk cId="1449049408" sldId="256"/>
            <ac:spMk id="85" creationId="{11156773-3FB3-46D9-9F87-821287404830}"/>
          </ac:spMkLst>
        </pc:spChg>
        <pc:spChg chg="add del">
          <ac:chgData name="Zeqiang Wang" userId="1684cfc6-f4df-409f-b360-b437f72572cc" providerId="ADAL" clId="{C6CFBE04-2385-475A-BF24-8B23437821B7}" dt="2022-05-15T11:52:26.282" v="31" actId="26606"/>
          <ac:spMkLst>
            <pc:docMk/>
            <pc:sldMk cId="1449049408" sldId="256"/>
            <ac:spMk id="86" creationId="{1C4FDBE2-32F7-4AC4-A40C-C51C65B1D474}"/>
          </ac:spMkLst>
        </pc:spChg>
        <pc:spChg chg="add del">
          <ac:chgData name="Zeqiang Wang" userId="1684cfc6-f4df-409f-b360-b437f72572cc" providerId="ADAL" clId="{C6CFBE04-2385-475A-BF24-8B23437821B7}" dt="2022-05-15T11:52:26.282" v="31" actId="26606"/>
          <ac:spMkLst>
            <pc:docMk/>
            <pc:sldMk cId="1449049408" sldId="256"/>
            <ac:spMk id="87" creationId="{E8EA24D0-C854-4AA8-B8FD-D252660D8840}"/>
          </ac:spMkLst>
        </pc:spChg>
        <pc:spChg chg="add del">
          <ac:chgData name="Zeqiang Wang" userId="1684cfc6-f4df-409f-b360-b437f72572cc" providerId="ADAL" clId="{C6CFBE04-2385-475A-BF24-8B23437821B7}" dt="2022-05-15T11:52:26.282" v="31" actId="26606"/>
          <ac:spMkLst>
            <pc:docMk/>
            <pc:sldMk cId="1449049408" sldId="256"/>
            <ac:spMk id="88" creationId="{E2B33195-5BCA-4BB7-A82D-6739522687DD}"/>
          </ac:spMkLst>
        </pc:spChg>
        <pc:spChg chg="add del">
          <ac:chgData name="Zeqiang Wang" userId="1684cfc6-f4df-409f-b360-b437f72572cc" providerId="ADAL" clId="{C6CFBE04-2385-475A-BF24-8B23437821B7}" dt="2022-05-15T11:52:26.282" v="31" actId="26606"/>
          <ac:spMkLst>
            <pc:docMk/>
            <pc:sldMk cId="1449049408" sldId="256"/>
            <ac:spMk id="89" creationId="{CF8AD9F3-9AF6-494F-83A3-2F677563935C}"/>
          </ac:spMkLst>
        </pc:spChg>
        <pc:spChg chg="add del">
          <ac:chgData name="Zeqiang Wang" userId="1684cfc6-f4df-409f-b360-b437f72572cc" providerId="ADAL" clId="{C6CFBE04-2385-475A-BF24-8B23437821B7}" dt="2022-05-15T11:51:57.657" v="26" actId="26606"/>
          <ac:spMkLst>
            <pc:docMk/>
            <pc:sldMk cId="1449049408" sldId="256"/>
            <ac:spMk id="94" creationId="{1ED8053C-AF28-403A-90F2-67A100EDECE4}"/>
          </ac:spMkLst>
        </pc:spChg>
        <pc:spChg chg="add del">
          <ac:chgData name="Zeqiang Wang" userId="1684cfc6-f4df-409f-b360-b437f72572cc" providerId="ADAL" clId="{C6CFBE04-2385-475A-BF24-8B23437821B7}" dt="2022-05-15T11:51:57.657" v="26" actId="26606"/>
          <ac:spMkLst>
            <pc:docMk/>
            <pc:sldMk cId="1449049408" sldId="256"/>
            <ac:spMk id="96" creationId="{10BCDCE7-03A4-438B-9B4A-0F5E37C4C1AF}"/>
          </ac:spMkLst>
        </pc:spChg>
        <pc:spChg chg="add del">
          <ac:chgData name="Zeqiang Wang" userId="1684cfc6-f4df-409f-b360-b437f72572cc" providerId="ADAL" clId="{C6CFBE04-2385-475A-BF24-8B23437821B7}" dt="2022-05-15T11:52:13.402" v="28" actId="26606"/>
          <ac:spMkLst>
            <pc:docMk/>
            <pc:sldMk cId="1449049408" sldId="256"/>
            <ac:spMk id="101" creationId="{7ADD6C35-4B10-4BFC-BAD6-56B49A790F4B}"/>
          </ac:spMkLst>
        </pc:spChg>
        <pc:spChg chg="add del">
          <ac:chgData name="Zeqiang Wang" userId="1684cfc6-f4df-409f-b360-b437f72572cc" providerId="ADAL" clId="{C6CFBE04-2385-475A-BF24-8B23437821B7}" dt="2022-05-15T11:52:26.265" v="30" actId="26606"/>
          <ac:spMkLst>
            <pc:docMk/>
            <pc:sldMk cId="1449049408" sldId="256"/>
            <ac:spMk id="110" creationId="{41F18803-BE79-4916-AE6B-5DE238B367F0}"/>
          </ac:spMkLst>
        </pc:spChg>
        <pc:spChg chg="add del">
          <ac:chgData name="Zeqiang Wang" userId="1684cfc6-f4df-409f-b360-b437f72572cc" providerId="ADAL" clId="{C6CFBE04-2385-475A-BF24-8B23437821B7}" dt="2022-05-15T11:52:26.265" v="30" actId="26606"/>
          <ac:spMkLst>
            <pc:docMk/>
            <pc:sldMk cId="1449049408" sldId="256"/>
            <ac:spMk id="111" creationId="{C15229F3-7A2E-4558-98FE-7A5F69409DCE}"/>
          </ac:spMkLst>
        </pc:spChg>
        <pc:spChg chg="add del">
          <ac:chgData name="Zeqiang Wang" userId="1684cfc6-f4df-409f-b360-b437f72572cc" providerId="ADAL" clId="{C6CFBE04-2385-475A-BF24-8B23437821B7}" dt="2022-05-15T11:58:43.540" v="221" actId="26606"/>
          <ac:spMkLst>
            <pc:docMk/>
            <pc:sldMk cId="1449049408" sldId="256"/>
            <ac:spMk id="113" creationId="{7ADD6C35-4B10-4BFC-BAD6-56B49A790F4B}"/>
          </ac:spMkLst>
        </pc:spChg>
        <pc:spChg chg="add del">
          <ac:chgData name="Zeqiang Wang" userId="1684cfc6-f4df-409f-b360-b437f72572cc" providerId="ADAL" clId="{C6CFBE04-2385-475A-BF24-8B23437821B7}" dt="2022-05-15T11:58:30.723" v="212" actId="26606"/>
          <ac:spMkLst>
            <pc:docMk/>
            <pc:sldMk cId="1449049408" sldId="256"/>
            <ac:spMk id="120" creationId="{DB382400-D81D-4BC2-B825-139D3DCACC9B}"/>
          </ac:spMkLst>
        </pc:spChg>
        <pc:spChg chg="add del">
          <ac:chgData name="Zeqiang Wang" userId="1684cfc6-f4df-409f-b360-b437f72572cc" providerId="ADAL" clId="{C6CFBE04-2385-475A-BF24-8B23437821B7}" dt="2022-05-15T11:58:30.723" v="212" actId="26606"/>
          <ac:spMkLst>
            <pc:docMk/>
            <pc:sldMk cId="1449049408" sldId="256"/>
            <ac:spMk id="126" creationId="{A0144B8D-ABC9-4F44-8451-5B06A9C80B24}"/>
          </ac:spMkLst>
        </pc:spChg>
        <pc:spChg chg="add del">
          <ac:chgData name="Zeqiang Wang" userId="1684cfc6-f4df-409f-b360-b437f72572cc" providerId="ADAL" clId="{C6CFBE04-2385-475A-BF24-8B23437821B7}" dt="2022-05-15T11:58:35.928" v="214" actId="26606"/>
          <ac:spMkLst>
            <pc:docMk/>
            <pc:sldMk cId="1449049408" sldId="256"/>
            <ac:spMk id="127" creationId="{B81933D1-5615-42C7-9C0B-4EB7105CCE2D}"/>
          </ac:spMkLst>
        </pc:spChg>
        <pc:spChg chg="add del">
          <ac:chgData name="Zeqiang Wang" userId="1684cfc6-f4df-409f-b360-b437f72572cc" providerId="ADAL" clId="{C6CFBE04-2385-475A-BF24-8B23437821B7}" dt="2022-05-15T11:58:30.723" v="212" actId="26606"/>
          <ac:spMkLst>
            <pc:docMk/>
            <pc:sldMk cId="1449049408" sldId="256"/>
            <ac:spMk id="128" creationId="{30581CF1-C445-4EA2-8A1B-47EFAA87E369}"/>
          </ac:spMkLst>
        </pc:spChg>
        <pc:spChg chg="add del">
          <ac:chgData name="Zeqiang Wang" userId="1684cfc6-f4df-409f-b360-b437f72572cc" providerId="ADAL" clId="{C6CFBE04-2385-475A-BF24-8B23437821B7}" dt="2022-05-15T11:58:35.928" v="214" actId="26606"/>
          <ac:spMkLst>
            <pc:docMk/>
            <pc:sldMk cId="1449049408" sldId="256"/>
            <ac:spMk id="129" creationId="{B089A89A-1E9C-4761-9DFF-53C275FBF870}"/>
          </ac:spMkLst>
        </pc:spChg>
        <pc:spChg chg="add del">
          <ac:chgData name="Zeqiang Wang" userId="1684cfc6-f4df-409f-b360-b437f72572cc" providerId="ADAL" clId="{C6CFBE04-2385-475A-BF24-8B23437821B7}" dt="2022-05-15T11:58:30.723" v="212" actId="26606"/>
          <ac:spMkLst>
            <pc:docMk/>
            <pc:sldMk cId="1449049408" sldId="256"/>
            <ac:spMk id="130" creationId="{83F81929-E8DA-4450-9CAE-78112B6E4859}"/>
          </ac:spMkLst>
        </pc:spChg>
        <pc:spChg chg="add del">
          <ac:chgData name="Zeqiang Wang" userId="1684cfc6-f4df-409f-b360-b437f72572cc" providerId="ADAL" clId="{C6CFBE04-2385-475A-BF24-8B23437821B7}" dt="2022-05-15T11:58:35.928" v="214" actId="26606"/>
          <ac:spMkLst>
            <pc:docMk/>
            <pc:sldMk cId="1449049408" sldId="256"/>
            <ac:spMk id="131" creationId="{19C9EAEA-39D0-4B0E-A0EB-51E7B26740B1}"/>
          </ac:spMkLst>
        </pc:spChg>
        <pc:spChg chg="add del">
          <ac:chgData name="Zeqiang Wang" userId="1684cfc6-f4df-409f-b360-b437f72572cc" providerId="ADAL" clId="{C6CFBE04-2385-475A-BF24-8B23437821B7}" dt="2022-05-15T11:58:30.723" v="212" actId="26606"/>
          <ac:spMkLst>
            <pc:docMk/>
            <pc:sldMk cId="1449049408" sldId="256"/>
            <ac:spMk id="132" creationId="{055B12B5-937D-4928-A7A3-634A569C3192}"/>
          </ac:spMkLst>
        </pc:spChg>
        <pc:spChg chg="add del">
          <ac:chgData name="Zeqiang Wang" userId="1684cfc6-f4df-409f-b360-b437f72572cc" providerId="ADAL" clId="{C6CFBE04-2385-475A-BF24-8B23437821B7}" dt="2022-05-15T11:58:35.928" v="214" actId="26606"/>
          <ac:spMkLst>
            <pc:docMk/>
            <pc:sldMk cId="1449049408" sldId="256"/>
            <ac:spMk id="134" creationId="{E18F6E8B-15ED-43C7-94BA-91549A651C73}"/>
          </ac:spMkLst>
        </pc:spChg>
        <pc:spChg chg="add del">
          <ac:chgData name="Zeqiang Wang" userId="1684cfc6-f4df-409f-b360-b437f72572cc" providerId="ADAL" clId="{C6CFBE04-2385-475A-BF24-8B23437821B7}" dt="2022-05-15T11:58:37.089" v="216" actId="26606"/>
          <ac:spMkLst>
            <pc:docMk/>
            <pc:sldMk cId="1449049408" sldId="256"/>
            <ac:spMk id="139" creationId="{1ED8053C-AF28-403A-90F2-67A100EDECE4}"/>
          </ac:spMkLst>
        </pc:spChg>
        <pc:spChg chg="add del">
          <ac:chgData name="Zeqiang Wang" userId="1684cfc6-f4df-409f-b360-b437f72572cc" providerId="ADAL" clId="{C6CFBE04-2385-475A-BF24-8B23437821B7}" dt="2022-05-15T11:58:37.089" v="216" actId="26606"/>
          <ac:spMkLst>
            <pc:docMk/>
            <pc:sldMk cId="1449049408" sldId="256"/>
            <ac:spMk id="140" creationId="{10BCDCE7-03A4-438B-9B4A-0F5E37C4C1AF}"/>
          </ac:spMkLst>
        </pc:spChg>
        <pc:spChg chg="add mod">
          <ac:chgData name="Zeqiang Wang" userId="1684cfc6-f4df-409f-b360-b437f72572cc" providerId="ADAL" clId="{C6CFBE04-2385-475A-BF24-8B23437821B7}" dt="2022-05-15T13:38:36.027" v="762" actId="1076"/>
          <ac:spMkLst>
            <pc:docMk/>
            <pc:sldMk cId="1449049408" sldId="256"/>
            <ac:spMk id="141" creationId="{93D7FE28-FA2F-47D1-A2C1-09BBEA1952E2}"/>
          </ac:spMkLst>
        </pc:spChg>
        <pc:spChg chg="add del">
          <ac:chgData name="Zeqiang Wang" userId="1684cfc6-f4df-409f-b360-b437f72572cc" providerId="ADAL" clId="{C6CFBE04-2385-475A-BF24-8B23437821B7}" dt="2022-05-15T11:58:39.235" v="218" actId="26606"/>
          <ac:spMkLst>
            <pc:docMk/>
            <pc:sldMk cId="1449049408" sldId="256"/>
            <ac:spMk id="142" creationId="{E18F6E8B-15ED-43C7-94BA-91549A651C73}"/>
          </ac:spMkLst>
        </pc:spChg>
        <pc:spChg chg="add del">
          <ac:chgData name="Zeqiang Wang" userId="1684cfc6-f4df-409f-b360-b437f72572cc" providerId="ADAL" clId="{C6CFBE04-2385-475A-BF24-8B23437821B7}" dt="2022-05-15T11:58:39.235" v="218" actId="26606"/>
          <ac:spMkLst>
            <pc:docMk/>
            <pc:sldMk cId="1449049408" sldId="256"/>
            <ac:spMk id="144" creationId="{B81933D1-5615-42C7-9C0B-4EB7105CCE2D}"/>
          </ac:spMkLst>
        </pc:spChg>
        <pc:spChg chg="add del">
          <ac:chgData name="Zeqiang Wang" userId="1684cfc6-f4df-409f-b360-b437f72572cc" providerId="ADAL" clId="{C6CFBE04-2385-475A-BF24-8B23437821B7}" dt="2022-05-15T11:58:39.235" v="218" actId="26606"/>
          <ac:spMkLst>
            <pc:docMk/>
            <pc:sldMk cId="1449049408" sldId="256"/>
            <ac:spMk id="145" creationId="{B089A89A-1E9C-4761-9DFF-53C275FBF870}"/>
          </ac:spMkLst>
        </pc:spChg>
        <pc:spChg chg="add del">
          <ac:chgData name="Zeqiang Wang" userId="1684cfc6-f4df-409f-b360-b437f72572cc" providerId="ADAL" clId="{C6CFBE04-2385-475A-BF24-8B23437821B7}" dt="2022-05-15T11:58:39.235" v="218" actId="26606"/>
          <ac:spMkLst>
            <pc:docMk/>
            <pc:sldMk cId="1449049408" sldId="256"/>
            <ac:spMk id="146" creationId="{19C9EAEA-39D0-4B0E-A0EB-51E7B26740B1}"/>
          </ac:spMkLst>
        </pc:spChg>
        <pc:spChg chg="add mod">
          <ac:chgData name="Zeqiang Wang" userId="1684cfc6-f4df-409f-b360-b437f72572cc" providerId="ADAL" clId="{C6CFBE04-2385-475A-BF24-8B23437821B7}" dt="2022-05-15T13:44:31.447" v="765" actId="207"/>
          <ac:spMkLst>
            <pc:docMk/>
            <pc:sldMk cId="1449049408" sldId="256"/>
            <ac:spMk id="147" creationId="{4A748BD0-4077-43A6-97CA-5D8BEE68113B}"/>
          </ac:spMkLst>
        </pc:spChg>
        <pc:spChg chg="add del">
          <ac:chgData name="Zeqiang Wang" userId="1684cfc6-f4df-409f-b360-b437f72572cc" providerId="ADAL" clId="{C6CFBE04-2385-475A-BF24-8B23437821B7}" dt="2022-05-15T11:58:43.533" v="220" actId="26606"/>
          <ac:spMkLst>
            <pc:docMk/>
            <pc:sldMk cId="1449049408" sldId="256"/>
            <ac:spMk id="148" creationId="{1ED8053C-AF28-403A-90F2-67A100EDECE4}"/>
          </ac:spMkLst>
        </pc:spChg>
        <pc:spChg chg="add del">
          <ac:chgData name="Zeqiang Wang" userId="1684cfc6-f4df-409f-b360-b437f72572cc" providerId="ADAL" clId="{C6CFBE04-2385-475A-BF24-8B23437821B7}" dt="2022-05-15T11:58:43.533" v="220" actId="26606"/>
          <ac:spMkLst>
            <pc:docMk/>
            <pc:sldMk cId="1449049408" sldId="256"/>
            <ac:spMk id="149" creationId="{10BCDCE7-03A4-438B-9B4A-0F5E37C4C1AF}"/>
          </ac:spMkLst>
        </pc:spChg>
        <pc:spChg chg="add del">
          <ac:chgData name="Zeqiang Wang" userId="1684cfc6-f4df-409f-b360-b437f72572cc" providerId="ADAL" clId="{C6CFBE04-2385-475A-BF24-8B23437821B7}" dt="2022-05-15T12:01:26.739" v="241" actId="26606"/>
          <ac:spMkLst>
            <pc:docMk/>
            <pc:sldMk cId="1449049408" sldId="256"/>
            <ac:spMk id="151" creationId="{E18F6E8B-15ED-43C7-94BA-91549A651C73}"/>
          </ac:spMkLst>
        </pc:spChg>
        <pc:spChg chg="add del">
          <ac:chgData name="Zeqiang Wang" userId="1684cfc6-f4df-409f-b360-b437f72572cc" providerId="ADAL" clId="{C6CFBE04-2385-475A-BF24-8B23437821B7}" dt="2022-05-15T12:01:26.739" v="241" actId="26606"/>
          <ac:spMkLst>
            <pc:docMk/>
            <pc:sldMk cId="1449049408" sldId="256"/>
            <ac:spMk id="153" creationId="{B81933D1-5615-42C7-9C0B-4EB7105CCE2D}"/>
          </ac:spMkLst>
        </pc:spChg>
        <pc:spChg chg="add del">
          <ac:chgData name="Zeqiang Wang" userId="1684cfc6-f4df-409f-b360-b437f72572cc" providerId="ADAL" clId="{C6CFBE04-2385-475A-BF24-8B23437821B7}" dt="2022-05-15T12:01:26.739" v="241" actId="26606"/>
          <ac:spMkLst>
            <pc:docMk/>
            <pc:sldMk cId="1449049408" sldId="256"/>
            <ac:spMk id="154" creationId="{B089A89A-1E9C-4761-9DFF-53C275FBF870}"/>
          </ac:spMkLst>
        </pc:spChg>
        <pc:spChg chg="add del">
          <ac:chgData name="Zeqiang Wang" userId="1684cfc6-f4df-409f-b360-b437f72572cc" providerId="ADAL" clId="{C6CFBE04-2385-475A-BF24-8B23437821B7}" dt="2022-05-15T12:01:26.739" v="241" actId="26606"/>
          <ac:spMkLst>
            <pc:docMk/>
            <pc:sldMk cId="1449049408" sldId="256"/>
            <ac:spMk id="155" creationId="{19C9EAEA-39D0-4B0E-A0EB-51E7B26740B1}"/>
          </ac:spMkLst>
        </pc:spChg>
        <pc:spChg chg="add del">
          <ac:chgData name="Zeqiang Wang" userId="1684cfc6-f4df-409f-b360-b437f72572cc" providerId="ADAL" clId="{C6CFBE04-2385-475A-BF24-8B23437821B7}" dt="2022-05-15T12:01:08.387" v="235" actId="26606"/>
          <ac:spMkLst>
            <pc:docMk/>
            <pc:sldMk cId="1449049408" sldId="256"/>
            <ac:spMk id="160" creationId="{7B6C81B6-18C4-488F-8D84-8A8CA8275B8E}"/>
          </ac:spMkLst>
        </pc:spChg>
        <pc:spChg chg="add del">
          <ac:chgData name="Zeqiang Wang" userId="1684cfc6-f4df-409f-b360-b437f72572cc" providerId="ADAL" clId="{C6CFBE04-2385-475A-BF24-8B23437821B7}" dt="2022-05-15T12:01:08.387" v="235" actId="26606"/>
          <ac:spMkLst>
            <pc:docMk/>
            <pc:sldMk cId="1449049408" sldId="256"/>
            <ac:spMk id="162" creationId="{08C9D41E-9E70-4BC4-A534-063A5D36C9E9}"/>
          </ac:spMkLst>
        </pc:spChg>
        <pc:spChg chg="add del">
          <ac:chgData name="Zeqiang Wang" userId="1684cfc6-f4df-409f-b360-b437f72572cc" providerId="ADAL" clId="{C6CFBE04-2385-475A-BF24-8B23437821B7}" dt="2022-05-15T12:01:08.387" v="235" actId="26606"/>
          <ac:spMkLst>
            <pc:docMk/>
            <pc:sldMk cId="1449049408" sldId="256"/>
            <ac:spMk id="164" creationId="{93742B2C-1B3C-4ABE-839F-79D7ED5A5EAD}"/>
          </ac:spMkLst>
        </pc:spChg>
        <pc:spChg chg="add del">
          <ac:chgData name="Zeqiang Wang" userId="1684cfc6-f4df-409f-b360-b437f72572cc" providerId="ADAL" clId="{C6CFBE04-2385-475A-BF24-8B23437821B7}" dt="2022-05-15T12:01:08.387" v="235" actId="26606"/>
          <ac:spMkLst>
            <pc:docMk/>
            <pc:sldMk cId="1449049408" sldId="256"/>
            <ac:spMk id="166" creationId="{145FB121-4F4E-44A0-A2BA-2D299A176B3C}"/>
          </ac:spMkLst>
        </pc:spChg>
        <pc:spChg chg="add del">
          <ac:chgData name="Zeqiang Wang" userId="1684cfc6-f4df-409f-b360-b437f72572cc" providerId="ADAL" clId="{C6CFBE04-2385-475A-BF24-8B23437821B7}" dt="2022-05-15T12:01:08.387" v="235" actId="26606"/>
          <ac:spMkLst>
            <pc:docMk/>
            <pc:sldMk cId="1449049408" sldId="256"/>
            <ac:spMk id="168" creationId="{5717D022-8495-4C9E-9283-AF23C6EF1551}"/>
          </ac:spMkLst>
        </pc:spChg>
        <pc:spChg chg="add del">
          <ac:chgData name="Zeqiang Wang" userId="1684cfc6-f4df-409f-b360-b437f72572cc" providerId="ADAL" clId="{C6CFBE04-2385-475A-BF24-8B23437821B7}" dt="2022-05-15T12:01:08.387" v="235" actId="26606"/>
          <ac:spMkLst>
            <pc:docMk/>
            <pc:sldMk cId="1449049408" sldId="256"/>
            <ac:spMk id="170" creationId="{47ED1046-19D4-4248-85E5-F8B5952CFD02}"/>
          </ac:spMkLst>
        </pc:spChg>
        <pc:spChg chg="add del">
          <ac:chgData name="Zeqiang Wang" userId="1684cfc6-f4df-409f-b360-b437f72572cc" providerId="ADAL" clId="{C6CFBE04-2385-475A-BF24-8B23437821B7}" dt="2022-05-15T12:01:17.787" v="237" actId="26606"/>
          <ac:spMkLst>
            <pc:docMk/>
            <pc:sldMk cId="1449049408" sldId="256"/>
            <ac:spMk id="172" creationId="{51E97C3D-86C0-41DC-9F8A-476CC05E5D78}"/>
          </ac:spMkLst>
        </pc:spChg>
        <pc:spChg chg="add del">
          <ac:chgData name="Zeqiang Wang" userId="1684cfc6-f4df-409f-b360-b437f72572cc" providerId="ADAL" clId="{C6CFBE04-2385-475A-BF24-8B23437821B7}" dt="2022-05-15T12:01:17.787" v="237" actId="26606"/>
          <ac:spMkLst>
            <pc:docMk/>
            <pc:sldMk cId="1449049408" sldId="256"/>
            <ac:spMk id="173" creationId="{309C9282-EF05-4BDC-AEC6-69DA837C6BAD}"/>
          </ac:spMkLst>
        </pc:spChg>
        <pc:spChg chg="add del">
          <ac:chgData name="Zeqiang Wang" userId="1684cfc6-f4df-409f-b360-b437f72572cc" providerId="ADAL" clId="{C6CFBE04-2385-475A-BF24-8B23437821B7}" dt="2022-05-15T12:01:18.926" v="239" actId="26606"/>
          <ac:spMkLst>
            <pc:docMk/>
            <pc:sldMk cId="1449049408" sldId="256"/>
            <ac:spMk id="175" creationId="{BFFB6EAD-767A-4A95-9246-C39976AD1119}"/>
          </ac:spMkLst>
        </pc:spChg>
        <pc:spChg chg="add del">
          <ac:chgData name="Zeqiang Wang" userId="1684cfc6-f4df-409f-b360-b437f72572cc" providerId="ADAL" clId="{C6CFBE04-2385-475A-BF24-8B23437821B7}" dt="2022-05-15T12:01:18.926" v="239" actId="26606"/>
          <ac:spMkLst>
            <pc:docMk/>
            <pc:sldMk cId="1449049408" sldId="256"/>
            <ac:spMk id="176" creationId="{07062BB1-E215-424E-80C4-7E1CF179A357}"/>
          </ac:spMkLst>
        </pc:spChg>
        <pc:spChg chg="add del">
          <ac:chgData name="Zeqiang Wang" userId="1684cfc6-f4df-409f-b360-b437f72572cc" providerId="ADAL" clId="{C6CFBE04-2385-475A-BF24-8B23437821B7}" dt="2022-05-15T12:01:18.926" v="239" actId="26606"/>
          <ac:spMkLst>
            <pc:docMk/>
            <pc:sldMk cId="1449049408" sldId="256"/>
            <ac:spMk id="177" creationId="{B368E167-B2D7-4904-BB6B-AE0486A2C6F8}"/>
          </ac:spMkLst>
        </pc:spChg>
        <pc:spChg chg="add del">
          <ac:chgData name="Zeqiang Wang" userId="1684cfc6-f4df-409f-b360-b437f72572cc" providerId="ADAL" clId="{C6CFBE04-2385-475A-BF24-8B23437821B7}" dt="2022-05-15T12:01:18.926" v="239" actId="26606"/>
          <ac:spMkLst>
            <pc:docMk/>
            <pc:sldMk cId="1449049408" sldId="256"/>
            <ac:spMk id="178" creationId="{6FD0FBFA-B43E-40C1-A6E4-B88234171E7A}"/>
          </ac:spMkLst>
        </pc:spChg>
        <pc:spChg chg="add del">
          <ac:chgData name="Zeqiang Wang" userId="1684cfc6-f4df-409f-b360-b437f72572cc" providerId="ADAL" clId="{C6CFBE04-2385-475A-BF24-8B23437821B7}" dt="2022-05-15T12:01:18.926" v="239" actId="26606"/>
          <ac:spMkLst>
            <pc:docMk/>
            <pc:sldMk cId="1449049408" sldId="256"/>
            <ac:spMk id="179" creationId="{70A21480-D93D-46BE-9A94-B5A80469DF68}"/>
          </ac:spMkLst>
        </pc:spChg>
        <pc:spChg chg="add del">
          <ac:chgData name="Zeqiang Wang" userId="1684cfc6-f4df-409f-b360-b437f72572cc" providerId="ADAL" clId="{C6CFBE04-2385-475A-BF24-8B23437821B7}" dt="2022-05-15T12:01:18.926" v="239" actId="26606"/>
          <ac:spMkLst>
            <pc:docMk/>
            <pc:sldMk cId="1449049408" sldId="256"/>
            <ac:spMk id="180" creationId="{33E49524-66B4-4DB0-AD09-DC8B9874E1B3}"/>
          </ac:spMkLst>
        </pc:spChg>
        <pc:spChg chg="add del">
          <ac:chgData name="Zeqiang Wang" userId="1684cfc6-f4df-409f-b360-b437f72572cc" providerId="ADAL" clId="{C6CFBE04-2385-475A-BF24-8B23437821B7}" dt="2022-05-15T12:01:18.926" v="239" actId="26606"/>
          <ac:spMkLst>
            <pc:docMk/>
            <pc:sldMk cId="1449049408" sldId="256"/>
            <ac:spMk id="181" creationId="{E5EBF8F5-ABE5-4029-A8FC-4E32622D70A6}"/>
          </ac:spMkLst>
        </pc:spChg>
        <pc:spChg chg="add del">
          <ac:chgData name="Zeqiang Wang" userId="1684cfc6-f4df-409f-b360-b437f72572cc" providerId="ADAL" clId="{C6CFBE04-2385-475A-BF24-8B23437821B7}" dt="2022-05-15T12:01:26.739" v="241" actId="26606"/>
          <ac:spMkLst>
            <pc:docMk/>
            <pc:sldMk cId="1449049408" sldId="256"/>
            <ac:spMk id="183" creationId="{16F9E488-0718-4E1E-9D12-26779F606252}"/>
          </ac:spMkLst>
        </pc:spChg>
        <pc:spChg chg="add del">
          <ac:chgData name="Zeqiang Wang" userId="1684cfc6-f4df-409f-b360-b437f72572cc" providerId="ADAL" clId="{C6CFBE04-2385-475A-BF24-8B23437821B7}" dt="2022-05-15T12:01:26.739" v="241" actId="26606"/>
          <ac:spMkLst>
            <pc:docMk/>
            <pc:sldMk cId="1449049408" sldId="256"/>
            <ac:spMk id="186" creationId="{FA6F8ABB-6C5D-4349-9E1B-198D1ABFA804}"/>
          </ac:spMkLst>
        </pc:spChg>
        <pc:spChg chg="add del">
          <ac:chgData name="Zeqiang Wang" userId="1684cfc6-f4df-409f-b360-b437f72572cc" providerId="ADAL" clId="{C6CFBE04-2385-475A-BF24-8B23437821B7}" dt="2022-05-15T12:01:26.739" v="241" actId="26606"/>
          <ac:spMkLst>
            <pc:docMk/>
            <pc:sldMk cId="1449049408" sldId="256"/>
            <ac:spMk id="187" creationId="{E4B9AB89-BA23-4985-97B3-EB677E496335}"/>
          </ac:spMkLst>
        </pc:spChg>
        <pc:grpChg chg="add del">
          <ac:chgData name="Zeqiang Wang" userId="1684cfc6-f4df-409f-b360-b437f72572cc" providerId="ADAL" clId="{C6CFBE04-2385-475A-BF24-8B23437821B7}" dt="2022-05-15T11:50:48.399" v="7" actId="26606"/>
          <ac:grpSpMkLst>
            <pc:docMk/>
            <pc:sldMk cId="1449049408" sldId="256"/>
            <ac:grpSpMk id="27" creationId="{E9B930FD-8671-4C4C-ADCF-73AC1D0CD417}"/>
          </ac:grpSpMkLst>
        </pc:grpChg>
        <pc:grpChg chg="add del">
          <ac:chgData name="Zeqiang Wang" userId="1684cfc6-f4df-409f-b360-b437f72572cc" providerId="ADAL" clId="{C6CFBE04-2385-475A-BF24-8B23437821B7}" dt="2022-05-15T11:50:48.399" v="7" actId="26606"/>
          <ac:grpSpMkLst>
            <pc:docMk/>
            <pc:sldMk cId="1449049408" sldId="256"/>
            <ac:grpSpMk id="30" creationId="{383C2651-AE0C-4AE4-8725-E2F9414FE219}"/>
          </ac:grpSpMkLst>
        </pc:grpChg>
        <pc:grpChg chg="add del">
          <ac:chgData name="Zeqiang Wang" userId="1684cfc6-f4df-409f-b360-b437f72572cc" providerId="ADAL" clId="{C6CFBE04-2385-475A-BF24-8B23437821B7}" dt="2022-05-15T11:50:59.880" v="15" actId="26606"/>
          <ac:grpSpMkLst>
            <pc:docMk/>
            <pc:sldMk cId="1449049408" sldId="256"/>
            <ac:grpSpMk id="52" creationId="{465DDECC-A11E-434E-87B2-8997CD3832FD}"/>
          </ac:grpSpMkLst>
        </pc:grpChg>
        <pc:grpChg chg="add del">
          <ac:chgData name="Zeqiang Wang" userId="1684cfc6-f4df-409f-b360-b437f72572cc" providerId="ADAL" clId="{C6CFBE04-2385-475A-BF24-8B23437821B7}" dt="2022-05-15T11:51:21.973" v="18" actId="26606"/>
          <ac:grpSpMkLst>
            <pc:docMk/>
            <pc:sldMk cId="1449049408" sldId="256"/>
            <ac:grpSpMk id="65" creationId="{3FEB7750-5E3F-43E4-B0BB-6614A165F8F7}"/>
          </ac:grpSpMkLst>
        </pc:grpChg>
        <pc:grpChg chg="add del">
          <ac:chgData name="Zeqiang Wang" userId="1684cfc6-f4df-409f-b360-b437f72572cc" providerId="ADAL" clId="{C6CFBE04-2385-475A-BF24-8B23437821B7}" dt="2022-05-15T11:52:13.402" v="28" actId="26606"/>
          <ac:grpSpMkLst>
            <pc:docMk/>
            <pc:sldMk cId="1449049408" sldId="256"/>
            <ac:grpSpMk id="102" creationId="{61D22245-3D67-419C-A6B5-DD0EB0D83990}"/>
          </ac:grpSpMkLst>
        </pc:grpChg>
        <pc:grpChg chg="add del">
          <ac:chgData name="Zeqiang Wang" userId="1684cfc6-f4df-409f-b360-b437f72572cc" providerId="ADAL" clId="{C6CFBE04-2385-475A-BF24-8B23437821B7}" dt="2022-05-15T11:52:13.402" v="28" actId="26606"/>
          <ac:grpSpMkLst>
            <pc:docMk/>
            <pc:sldMk cId="1449049408" sldId="256"/>
            <ac:grpSpMk id="108" creationId="{32AFDD1C-2418-460A-B0D3-EEF55EC823F5}"/>
          </ac:grpSpMkLst>
        </pc:grpChg>
        <pc:grpChg chg="add del">
          <ac:chgData name="Zeqiang Wang" userId="1684cfc6-f4df-409f-b360-b437f72572cc" providerId="ADAL" clId="{C6CFBE04-2385-475A-BF24-8B23437821B7}" dt="2022-05-15T11:58:43.540" v="221" actId="26606"/>
          <ac:grpSpMkLst>
            <pc:docMk/>
            <pc:sldMk cId="1449049408" sldId="256"/>
            <ac:grpSpMk id="114" creationId="{32AFDD1C-2418-460A-B0D3-EEF55EC823F5}"/>
          </ac:grpSpMkLst>
        </pc:grpChg>
        <pc:grpChg chg="add del">
          <ac:chgData name="Zeqiang Wang" userId="1684cfc6-f4df-409f-b360-b437f72572cc" providerId="ADAL" clId="{C6CFBE04-2385-475A-BF24-8B23437821B7}" dt="2022-05-15T11:58:43.540" v="221" actId="26606"/>
          <ac:grpSpMkLst>
            <pc:docMk/>
            <pc:sldMk cId="1449049408" sldId="256"/>
            <ac:grpSpMk id="115" creationId="{61D22245-3D67-419C-A6B5-DD0EB0D83990}"/>
          </ac:grpSpMkLst>
        </pc:grpChg>
        <pc:grpChg chg="add del">
          <ac:chgData name="Zeqiang Wang" userId="1684cfc6-f4df-409f-b360-b437f72572cc" providerId="ADAL" clId="{C6CFBE04-2385-475A-BF24-8B23437821B7}" dt="2022-05-15T11:58:30.723" v="212" actId="26606"/>
          <ac:grpSpMkLst>
            <pc:docMk/>
            <pc:sldMk cId="1449049408" sldId="256"/>
            <ac:grpSpMk id="122" creationId="{C77639EA-C9D1-44CA-BBC0-30625E7CDBB0}"/>
          </ac:grpSpMkLst>
        </pc:grpChg>
        <pc:grpChg chg="add del">
          <ac:chgData name="Zeqiang Wang" userId="1684cfc6-f4df-409f-b360-b437f72572cc" providerId="ADAL" clId="{C6CFBE04-2385-475A-BF24-8B23437821B7}" dt="2022-05-15T11:58:35.928" v="214" actId="26606"/>
          <ac:grpSpMkLst>
            <pc:docMk/>
            <pc:sldMk cId="1449049408" sldId="256"/>
            <ac:grpSpMk id="135" creationId="{032D8612-31EB-44CF-A1D0-14FD4C705424}"/>
          </ac:grpSpMkLst>
        </pc:grpChg>
        <pc:grpChg chg="add del">
          <ac:chgData name="Zeqiang Wang" userId="1684cfc6-f4df-409f-b360-b437f72572cc" providerId="ADAL" clId="{C6CFBE04-2385-475A-BF24-8B23437821B7}" dt="2022-05-15T11:58:39.235" v="218" actId="26606"/>
          <ac:grpSpMkLst>
            <pc:docMk/>
            <pc:sldMk cId="1449049408" sldId="256"/>
            <ac:grpSpMk id="143" creationId="{032D8612-31EB-44CF-A1D0-14FD4C705424}"/>
          </ac:grpSpMkLst>
        </pc:grpChg>
        <pc:grpChg chg="add del">
          <ac:chgData name="Zeqiang Wang" userId="1684cfc6-f4df-409f-b360-b437f72572cc" providerId="ADAL" clId="{C6CFBE04-2385-475A-BF24-8B23437821B7}" dt="2022-05-15T12:01:26.739" v="241" actId="26606"/>
          <ac:grpSpMkLst>
            <pc:docMk/>
            <pc:sldMk cId="1449049408" sldId="256"/>
            <ac:grpSpMk id="152" creationId="{032D8612-31EB-44CF-A1D0-14FD4C705424}"/>
          </ac:grpSpMkLst>
        </pc:grpChg>
        <pc:grpChg chg="add del">
          <ac:chgData name="Zeqiang Wang" userId="1684cfc6-f4df-409f-b360-b437f72572cc" providerId="ADAL" clId="{C6CFBE04-2385-475A-BF24-8B23437821B7}" dt="2022-05-15T12:01:26.739" v="241" actId="26606"/>
          <ac:grpSpMkLst>
            <pc:docMk/>
            <pc:sldMk cId="1449049408" sldId="256"/>
            <ac:grpSpMk id="184" creationId="{5CA4BCD1-F813-4A68-8727-7A3DE67AC57F}"/>
          </ac:grpSpMkLst>
        </pc:grpChg>
        <pc:picChg chg="add mod ord">
          <ac:chgData name="Zeqiang Wang" userId="1684cfc6-f4df-409f-b360-b437f72572cc" providerId="ADAL" clId="{C6CFBE04-2385-475A-BF24-8B23437821B7}" dt="2022-05-15T12:01:26.739" v="241" actId="26606"/>
          <ac:picMkLst>
            <pc:docMk/>
            <pc:sldMk cId="1449049408" sldId="256"/>
            <ac:picMk id="5" creationId="{84F2BB74-0AD0-49EC-A1DB-EF98F5F450BF}"/>
          </ac:picMkLst>
        </pc:picChg>
        <pc:picChg chg="add del mod ord">
          <ac:chgData name="Zeqiang Wang" userId="1684cfc6-f4df-409f-b360-b437f72572cc" providerId="ADAL" clId="{C6CFBE04-2385-475A-BF24-8B23437821B7}" dt="2022-05-15T11:52:37.018" v="33" actId="478"/>
          <ac:picMkLst>
            <pc:docMk/>
            <pc:sldMk cId="1449049408" sldId="256"/>
            <ac:picMk id="63" creationId="{235FA3AF-C42E-461A-882C-1683F2E093AC}"/>
          </ac:picMkLst>
        </pc:picChg>
        <pc:picChg chg="add mod ord">
          <ac:chgData name="Zeqiang Wang" userId="1684cfc6-f4df-409f-b360-b437f72572cc" providerId="ADAL" clId="{C6CFBE04-2385-475A-BF24-8B23437821B7}" dt="2022-05-15T12:01:34.579" v="250" actId="1076"/>
          <ac:picMkLst>
            <pc:docMk/>
            <pc:sldMk cId="1449049408" sldId="256"/>
            <ac:picMk id="90" creationId="{C22D3643-76C9-4314-8FAE-37C4871B58C5}"/>
          </ac:picMkLst>
        </pc:picChg>
      </pc:sldChg>
      <pc:sldChg chg="addSp delSp modSp new mod setBg">
        <pc:chgData name="Zeqiang Wang" userId="1684cfc6-f4df-409f-b360-b437f72572cc" providerId="ADAL" clId="{C6CFBE04-2385-475A-BF24-8B23437821B7}" dt="2022-05-15T17:13:53.803" v="2958" actId="1076"/>
        <pc:sldMkLst>
          <pc:docMk/>
          <pc:sldMk cId="1145997189" sldId="257"/>
        </pc:sldMkLst>
        <pc:spChg chg="add del">
          <ac:chgData name="Zeqiang Wang" userId="1684cfc6-f4df-409f-b360-b437f72572cc" providerId="ADAL" clId="{C6CFBE04-2385-475A-BF24-8B23437821B7}" dt="2022-05-15T12:15:52.903" v="383" actId="26606"/>
          <ac:spMkLst>
            <pc:docMk/>
            <pc:sldMk cId="1145997189" sldId="257"/>
            <ac:spMk id="2" creationId="{EC87A258-DAB8-4347-A8E1-9CDD212AE9D4}"/>
          </ac:spMkLst>
        </pc:spChg>
        <pc:spChg chg="add del">
          <ac:chgData name="Zeqiang Wang" userId="1684cfc6-f4df-409f-b360-b437f72572cc" providerId="ADAL" clId="{C6CFBE04-2385-475A-BF24-8B23437821B7}" dt="2022-05-15T12:15:52.903" v="383" actId="26606"/>
          <ac:spMkLst>
            <pc:docMk/>
            <pc:sldMk cId="1145997189" sldId="257"/>
            <ac:spMk id="3" creationId="{0C8D62E1-183B-47C6-9D63-EDCB862A10FB}"/>
          </ac:spMkLst>
        </pc:spChg>
        <pc:spChg chg="add mod">
          <ac:chgData name="Zeqiang Wang" userId="1684cfc6-f4df-409f-b360-b437f72572cc" providerId="ADAL" clId="{C6CFBE04-2385-475A-BF24-8B23437821B7}" dt="2022-05-15T17:13:53.803" v="2958" actId="1076"/>
          <ac:spMkLst>
            <pc:docMk/>
            <pc:sldMk cId="1145997189" sldId="257"/>
            <ac:spMk id="6" creationId="{B88276B7-957A-44D1-A9F6-DFFC4B6CD7CA}"/>
          </ac:spMkLst>
        </pc:spChg>
        <pc:spChg chg="add del">
          <ac:chgData name="Zeqiang Wang" userId="1684cfc6-f4df-409f-b360-b437f72572cc" providerId="ADAL" clId="{C6CFBE04-2385-475A-BF24-8B23437821B7}" dt="2022-05-15T12:15:52.894" v="382" actId="26606"/>
          <ac:spMkLst>
            <pc:docMk/>
            <pc:sldMk cId="1145997189" sldId="257"/>
            <ac:spMk id="9" creationId="{32BC26D8-82FB-445E-AA49-62A77D7C1EE0}"/>
          </ac:spMkLst>
        </pc:spChg>
        <pc:spChg chg="add del">
          <ac:chgData name="Zeqiang Wang" userId="1684cfc6-f4df-409f-b360-b437f72572cc" providerId="ADAL" clId="{C6CFBE04-2385-475A-BF24-8B23437821B7}" dt="2022-05-15T12:15:52.894" v="382" actId="26606"/>
          <ac:spMkLst>
            <pc:docMk/>
            <pc:sldMk cId="1145997189" sldId="257"/>
            <ac:spMk id="11" creationId="{CB44330D-EA18-4254-AA95-EB49948539B8}"/>
          </ac:spMkLst>
        </pc:spChg>
        <pc:spChg chg="add">
          <ac:chgData name="Zeqiang Wang" userId="1684cfc6-f4df-409f-b360-b437f72572cc" providerId="ADAL" clId="{C6CFBE04-2385-475A-BF24-8B23437821B7}" dt="2022-05-15T12:15:52.903" v="383" actId="26606"/>
          <ac:spMkLst>
            <pc:docMk/>
            <pc:sldMk cId="1145997189" sldId="257"/>
            <ac:spMk id="14" creationId="{201CC55D-ED54-4C5C-95E6-10947BD1103B}"/>
          </ac:spMkLst>
        </pc:spChg>
        <pc:spChg chg="add">
          <ac:chgData name="Zeqiang Wang" userId="1684cfc6-f4df-409f-b360-b437f72572cc" providerId="ADAL" clId="{C6CFBE04-2385-475A-BF24-8B23437821B7}" dt="2022-05-15T12:15:52.903" v="383" actId="26606"/>
          <ac:spMkLst>
            <pc:docMk/>
            <pc:sldMk cId="1145997189" sldId="257"/>
            <ac:spMk id="15" creationId="{3873B707-463F-40B0-8227-E8CC6C67EB25}"/>
          </ac:spMkLst>
        </pc:spChg>
        <pc:spChg chg="add mod ord">
          <ac:chgData name="Zeqiang Wang" userId="1684cfc6-f4df-409f-b360-b437f72572cc" providerId="ADAL" clId="{C6CFBE04-2385-475A-BF24-8B23437821B7}" dt="2022-05-15T13:10:17.734" v="622" actId="1076"/>
          <ac:spMkLst>
            <pc:docMk/>
            <pc:sldMk cId="1145997189" sldId="257"/>
            <ac:spMk id="16" creationId="{EC87A258-DAB8-4347-A8E1-9CDD212AE9D4}"/>
          </ac:spMkLst>
        </pc:spChg>
        <pc:spChg chg="add">
          <ac:chgData name="Zeqiang Wang" userId="1684cfc6-f4df-409f-b360-b437f72572cc" providerId="ADAL" clId="{C6CFBE04-2385-475A-BF24-8B23437821B7}" dt="2022-05-15T12:15:52.903" v="383" actId="26606"/>
          <ac:spMkLst>
            <pc:docMk/>
            <pc:sldMk cId="1145997189" sldId="257"/>
            <ac:spMk id="17" creationId="{C13237C8-E62C-4F0D-A318-BD6FB6C2D138}"/>
          </ac:spMkLst>
        </pc:spChg>
        <pc:spChg chg="add">
          <ac:chgData name="Zeqiang Wang" userId="1684cfc6-f4df-409f-b360-b437f72572cc" providerId="ADAL" clId="{C6CFBE04-2385-475A-BF24-8B23437821B7}" dt="2022-05-15T12:15:52.903" v="383" actId="26606"/>
          <ac:spMkLst>
            <pc:docMk/>
            <pc:sldMk cId="1145997189" sldId="257"/>
            <ac:spMk id="19" creationId="{19C9EAEA-39D0-4B0E-A0EB-51E7B26740B1}"/>
          </ac:spMkLst>
        </pc:spChg>
        <pc:spChg chg="add del">
          <ac:chgData name="Zeqiang Wang" userId="1684cfc6-f4df-409f-b360-b437f72572cc" providerId="ADAL" clId="{C6CFBE04-2385-475A-BF24-8B23437821B7}" dt="2022-05-15T12:20:30.902" v="423"/>
          <ac:spMkLst>
            <pc:docMk/>
            <pc:sldMk cId="1145997189" sldId="257"/>
            <ac:spMk id="20" creationId="{0C8D62E1-183B-47C6-9D63-EDCB862A10FB}"/>
          </ac:spMkLst>
        </pc:spChg>
        <pc:spChg chg="add del mod">
          <ac:chgData name="Zeqiang Wang" userId="1684cfc6-f4df-409f-b360-b437f72572cc" providerId="ADAL" clId="{C6CFBE04-2385-475A-BF24-8B23437821B7}" dt="2022-05-15T13:12:14.678" v="643" actId="20577"/>
          <ac:spMkLst>
            <pc:docMk/>
            <pc:sldMk cId="1145997189" sldId="257"/>
            <ac:spMk id="23" creationId="{396BEDF1-E740-44E9-8A1F-3B2BB740B5A2}"/>
          </ac:spMkLst>
        </pc:spChg>
        <pc:spChg chg="add mod">
          <ac:chgData name="Zeqiang Wang" userId="1684cfc6-f4df-409f-b360-b437f72572cc" providerId="ADAL" clId="{C6CFBE04-2385-475A-BF24-8B23437821B7}" dt="2022-05-15T13:14:45.236" v="659" actId="13926"/>
          <ac:spMkLst>
            <pc:docMk/>
            <pc:sldMk cId="1145997189" sldId="257"/>
            <ac:spMk id="24" creationId="{656C0CBD-5103-41B8-918E-3E3DE9DAFA70}"/>
          </ac:spMkLst>
        </pc:spChg>
        <pc:spChg chg="add mod">
          <ac:chgData name="Zeqiang Wang" userId="1684cfc6-f4df-409f-b360-b437f72572cc" providerId="ADAL" clId="{C6CFBE04-2385-475A-BF24-8B23437821B7}" dt="2022-05-15T13:15:10.818" v="664" actId="1076"/>
          <ac:spMkLst>
            <pc:docMk/>
            <pc:sldMk cId="1145997189" sldId="257"/>
            <ac:spMk id="25" creationId="{7387B7D9-AEC7-4092-A236-945CDF727C58}"/>
          </ac:spMkLst>
        </pc:spChg>
        <pc:grpChg chg="add">
          <ac:chgData name="Zeqiang Wang" userId="1684cfc6-f4df-409f-b360-b437f72572cc" providerId="ADAL" clId="{C6CFBE04-2385-475A-BF24-8B23437821B7}" dt="2022-05-15T12:15:52.903" v="383" actId="26606"/>
          <ac:grpSpMkLst>
            <pc:docMk/>
            <pc:sldMk cId="1145997189" sldId="257"/>
            <ac:grpSpMk id="18" creationId="{1DE889C7-FAD6-4397-98E2-05D503484459}"/>
          </ac:grpSpMkLst>
        </pc:grpChg>
        <pc:picChg chg="add del mod">
          <ac:chgData name="Zeqiang Wang" userId="1684cfc6-f4df-409f-b360-b437f72572cc" providerId="ADAL" clId="{C6CFBE04-2385-475A-BF24-8B23437821B7}" dt="2022-05-15T12:16:10.758" v="388" actId="478"/>
          <ac:picMkLst>
            <pc:docMk/>
            <pc:sldMk cId="1145997189" sldId="257"/>
            <ac:picMk id="4" creationId="{581216D2-66FB-4E6B-A9FB-6F6F68FF7D1C}"/>
          </ac:picMkLst>
        </pc:picChg>
        <pc:picChg chg="add del mod">
          <ac:chgData name="Zeqiang Wang" userId="1684cfc6-f4df-409f-b360-b437f72572cc" providerId="ADAL" clId="{C6CFBE04-2385-475A-BF24-8B23437821B7}" dt="2022-05-15T12:17:04.722" v="394" actId="478"/>
          <ac:picMkLst>
            <pc:docMk/>
            <pc:sldMk cId="1145997189" sldId="257"/>
            <ac:picMk id="21" creationId="{15A2120B-E3C1-42A3-ACF5-D4D291111C7A}"/>
          </ac:picMkLst>
        </pc:picChg>
        <pc:picChg chg="add mod">
          <ac:chgData name="Zeqiang Wang" userId="1684cfc6-f4df-409f-b360-b437f72572cc" providerId="ADAL" clId="{C6CFBE04-2385-475A-BF24-8B23437821B7}" dt="2022-05-15T17:13:50.130" v="2957" actId="1076"/>
          <ac:picMkLst>
            <pc:docMk/>
            <pc:sldMk cId="1145997189" sldId="257"/>
            <ac:picMk id="22" creationId="{1D6223BB-0478-47F8-93A7-9C08DD43A3D8}"/>
          </ac:picMkLst>
        </pc:picChg>
      </pc:sldChg>
      <pc:sldChg chg="addSp delSp modSp new mod setBg">
        <pc:chgData name="Zeqiang Wang" userId="1684cfc6-f4df-409f-b360-b437f72572cc" providerId="ADAL" clId="{C6CFBE04-2385-475A-BF24-8B23437821B7}" dt="2022-05-15T17:53:35.856" v="3487" actId="1076"/>
        <pc:sldMkLst>
          <pc:docMk/>
          <pc:sldMk cId="163804928" sldId="258"/>
        </pc:sldMkLst>
        <pc:spChg chg="mod">
          <ac:chgData name="Zeqiang Wang" userId="1684cfc6-f4df-409f-b360-b437f72572cc" providerId="ADAL" clId="{C6CFBE04-2385-475A-BF24-8B23437821B7}" dt="2022-05-15T17:52:01.916" v="3486" actId="1076"/>
          <ac:spMkLst>
            <pc:docMk/>
            <pc:sldMk cId="163804928" sldId="258"/>
            <ac:spMk id="2" creationId="{217FFD37-A735-42E7-9C0B-FD603C64D769}"/>
          </ac:spMkLst>
        </pc:spChg>
        <pc:spChg chg="add del mod">
          <ac:chgData name="Zeqiang Wang" userId="1684cfc6-f4df-409f-b360-b437f72572cc" providerId="ADAL" clId="{C6CFBE04-2385-475A-BF24-8B23437821B7}" dt="2022-05-15T17:41:57.098" v="3436" actId="26606"/>
          <ac:spMkLst>
            <pc:docMk/>
            <pc:sldMk cId="163804928" sldId="258"/>
            <ac:spMk id="3" creationId="{C6973CA0-C378-42F1-A7B1-8BD8D61AC543}"/>
          </ac:spMkLst>
        </pc:spChg>
        <pc:spChg chg="add del">
          <ac:chgData name="Zeqiang Wang" userId="1684cfc6-f4df-409f-b360-b437f72572cc" providerId="ADAL" clId="{C6CFBE04-2385-475A-BF24-8B23437821B7}" dt="2022-05-15T17:40:36.191" v="3389" actId="26606"/>
          <ac:spMkLst>
            <pc:docMk/>
            <pc:sldMk cId="163804928" sldId="258"/>
            <ac:spMk id="8" creationId="{B6CDA21F-E7AF-4C75-8395-33F58D5B0E45}"/>
          </ac:spMkLst>
        </pc:spChg>
        <pc:spChg chg="add del">
          <ac:chgData name="Zeqiang Wang" userId="1684cfc6-f4df-409f-b360-b437f72572cc" providerId="ADAL" clId="{C6CFBE04-2385-475A-BF24-8B23437821B7}" dt="2022-05-15T17:40:36.191" v="3389" actId="26606"/>
          <ac:spMkLst>
            <pc:docMk/>
            <pc:sldMk cId="163804928" sldId="258"/>
            <ac:spMk id="15" creationId="{D5B0017B-2ECA-49AF-B397-DC140825DF8D}"/>
          </ac:spMkLst>
        </pc:spChg>
        <pc:spChg chg="add del">
          <ac:chgData name="Zeqiang Wang" userId="1684cfc6-f4df-409f-b360-b437f72572cc" providerId="ADAL" clId="{C6CFBE04-2385-475A-BF24-8B23437821B7}" dt="2022-05-15T17:41:57.098" v="3436" actId="26606"/>
          <ac:spMkLst>
            <pc:docMk/>
            <pc:sldMk cId="163804928" sldId="258"/>
            <ac:spMk id="22" creationId="{3AD318CC-E2A8-4E27-9548-A047A78999B1}"/>
          </ac:spMkLst>
        </pc:spChg>
        <pc:spChg chg="add del">
          <ac:chgData name="Zeqiang Wang" userId="1684cfc6-f4df-409f-b360-b437f72572cc" providerId="ADAL" clId="{C6CFBE04-2385-475A-BF24-8B23437821B7}" dt="2022-05-15T17:41:57.098" v="3436" actId="26606"/>
          <ac:spMkLst>
            <pc:docMk/>
            <pc:sldMk cId="163804928" sldId="258"/>
            <ac:spMk id="28" creationId="{2C1BBA94-3F40-40AA-8BB9-E69E25E537C1}"/>
          </ac:spMkLst>
        </pc:spChg>
        <pc:spChg chg="add del">
          <ac:chgData name="Zeqiang Wang" userId="1684cfc6-f4df-409f-b360-b437f72572cc" providerId="ADAL" clId="{C6CFBE04-2385-475A-BF24-8B23437821B7}" dt="2022-05-15T17:41:19.223" v="3395" actId="26606"/>
          <ac:spMkLst>
            <pc:docMk/>
            <pc:sldMk cId="163804928" sldId="258"/>
            <ac:spMk id="33" creationId="{DBF61EA3-B236-439E-9C0B-340980D56BEE}"/>
          </ac:spMkLst>
        </pc:spChg>
        <pc:spChg chg="add del">
          <ac:chgData name="Zeqiang Wang" userId="1684cfc6-f4df-409f-b360-b437f72572cc" providerId="ADAL" clId="{C6CFBE04-2385-475A-BF24-8B23437821B7}" dt="2022-05-15T17:41:22.053" v="3399" actId="26606"/>
          <ac:spMkLst>
            <pc:docMk/>
            <pc:sldMk cId="163804928" sldId="258"/>
            <ac:spMk id="34" creationId="{FCEC2294-5A7B-45E5-9251-C1AA89F4ADCF}"/>
          </ac:spMkLst>
        </pc:spChg>
        <pc:spChg chg="add del">
          <ac:chgData name="Zeqiang Wang" userId="1684cfc6-f4df-409f-b360-b437f72572cc" providerId="ADAL" clId="{C6CFBE04-2385-475A-BF24-8B23437821B7}" dt="2022-05-15T17:41:25.837" v="3405" actId="26606"/>
          <ac:spMkLst>
            <pc:docMk/>
            <pc:sldMk cId="163804928" sldId="258"/>
            <ac:spMk id="37" creationId="{1C091803-41C2-48E0-9228-5148460C7479}"/>
          </ac:spMkLst>
        </pc:spChg>
        <pc:spChg chg="add del">
          <ac:chgData name="Zeqiang Wang" userId="1684cfc6-f4df-409f-b360-b437f72572cc" providerId="ADAL" clId="{C6CFBE04-2385-475A-BF24-8B23437821B7}" dt="2022-05-15T17:41:19.223" v="3395" actId="26606"/>
          <ac:spMkLst>
            <pc:docMk/>
            <pc:sldMk cId="163804928" sldId="258"/>
            <ac:spMk id="39" creationId="{E659831F-0D9A-4C63-9EBB-8435B85A440F}"/>
          </ac:spMkLst>
        </pc:spChg>
        <pc:spChg chg="add del">
          <ac:chgData name="Zeqiang Wang" userId="1684cfc6-f4df-409f-b360-b437f72572cc" providerId="ADAL" clId="{C6CFBE04-2385-475A-BF24-8B23437821B7}" dt="2022-05-15T17:41:23.508" v="3401" actId="26606"/>
          <ac:spMkLst>
            <pc:docMk/>
            <pc:sldMk cId="163804928" sldId="258"/>
            <ac:spMk id="40" creationId="{257363FD-7E77-4145-9483-331A807ADF0E}"/>
          </ac:spMkLst>
        </pc:spChg>
        <pc:spChg chg="add del">
          <ac:chgData name="Zeqiang Wang" userId="1684cfc6-f4df-409f-b360-b437f72572cc" providerId="ADAL" clId="{C6CFBE04-2385-475A-BF24-8B23437821B7}" dt="2022-05-15T17:41:35.764" v="3421" actId="26606"/>
          <ac:spMkLst>
            <pc:docMk/>
            <pc:sldMk cId="163804928" sldId="258"/>
            <ac:spMk id="41" creationId="{CBC4F608-B4B8-48C3-9572-C0F061B1CD99}"/>
          </ac:spMkLst>
        </pc:spChg>
        <pc:spChg chg="add del">
          <ac:chgData name="Zeqiang Wang" userId="1684cfc6-f4df-409f-b360-b437f72572cc" providerId="ADAL" clId="{C6CFBE04-2385-475A-BF24-8B23437821B7}" dt="2022-05-15T17:41:20.933" v="3397" actId="26606"/>
          <ac:spMkLst>
            <pc:docMk/>
            <pc:sldMk cId="163804928" sldId="258"/>
            <ac:spMk id="42" creationId="{18873D23-2DCF-4B31-A009-95721C06E8E1}"/>
          </ac:spMkLst>
        </pc:spChg>
        <pc:spChg chg="add del">
          <ac:chgData name="Zeqiang Wang" userId="1684cfc6-f4df-409f-b360-b437f72572cc" providerId="ADAL" clId="{C6CFBE04-2385-475A-BF24-8B23437821B7}" dt="2022-05-15T17:41:20.933" v="3397" actId="26606"/>
          <ac:spMkLst>
            <pc:docMk/>
            <pc:sldMk cId="163804928" sldId="258"/>
            <ac:spMk id="43" creationId="{C13EF075-D4EF-4929-ADBC-91B27DA19955}"/>
          </ac:spMkLst>
        </pc:spChg>
        <pc:spChg chg="add del">
          <ac:chgData name="Zeqiang Wang" userId="1684cfc6-f4df-409f-b360-b437f72572cc" providerId="ADAL" clId="{C6CFBE04-2385-475A-BF24-8B23437821B7}" dt="2022-05-15T17:41:23.899" v="3403" actId="26606"/>
          <ac:spMkLst>
            <pc:docMk/>
            <pc:sldMk cId="163804928" sldId="258"/>
            <ac:spMk id="45" creationId="{100EDD19-6802-4EC3-95CE-CFFAB042CFD6}"/>
          </ac:spMkLst>
        </pc:spChg>
        <pc:spChg chg="add del">
          <ac:chgData name="Zeqiang Wang" userId="1684cfc6-f4df-409f-b360-b437f72572cc" providerId="ADAL" clId="{C6CFBE04-2385-475A-BF24-8B23437821B7}" dt="2022-05-15T17:41:23.899" v="3403" actId="26606"/>
          <ac:spMkLst>
            <pc:docMk/>
            <pc:sldMk cId="163804928" sldId="258"/>
            <ac:spMk id="46" creationId="{DB17E863-922E-4C26-BD64-E8FD41D28661}"/>
          </ac:spMkLst>
        </pc:spChg>
        <pc:spChg chg="add del">
          <ac:chgData name="Zeqiang Wang" userId="1684cfc6-f4df-409f-b360-b437f72572cc" providerId="ADAL" clId="{C6CFBE04-2385-475A-BF24-8B23437821B7}" dt="2022-05-15T17:41:25.837" v="3405" actId="26606"/>
          <ac:spMkLst>
            <pc:docMk/>
            <pc:sldMk cId="163804928" sldId="258"/>
            <ac:spMk id="48" creationId="{B775CD93-9DF2-48CB-9F57-1BCA9A46C7FA}"/>
          </ac:spMkLst>
        </pc:spChg>
        <pc:spChg chg="add del">
          <ac:chgData name="Zeqiang Wang" userId="1684cfc6-f4df-409f-b360-b437f72572cc" providerId="ADAL" clId="{C6CFBE04-2385-475A-BF24-8B23437821B7}" dt="2022-05-15T17:41:25.837" v="3405" actId="26606"/>
          <ac:spMkLst>
            <pc:docMk/>
            <pc:sldMk cId="163804928" sldId="258"/>
            <ac:spMk id="49" creationId="{6166C6D1-23AC-49C4-BA07-238E4E9F8CEB}"/>
          </ac:spMkLst>
        </pc:spChg>
        <pc:spChg chg="add del">
          <ac:chgData name="Zeqiang Wang" userId="1684cfc6-f4df-409f-b360-b437f72572cc" providerId="ADAL" clId="{C6CFBE04-2385-475A-BF24-8B23437821B7}" dt="2022-05-15T17:41:27.058" v="3407" actId="26606"/>
          <ac:spMkLst>
            <pc:docMk/>
            <pc:sldMk cId="163804928" sldId="258"/>
            <ac:spMk id="51" creationId="{17718681-A12E-49D6-9925-DD7C68176D61}"/>
          </ac:spMkLst>
        </pc:spChg>
        <pc:spChg chg="add del">
          <ac:chgData name="Zeqiang Wang" userId="1684cfc6-f4df-409f-b360-b437f72572cc" providerId="ADAL" clId="{C6CFBE04-2385-475A-BF24-8B23437821B7}" dt="2022-05-15T17:41:27.058" v="3407" actId="26606"/>
          <ac:spMkLst>
            <pc:docMk/>
            <pc:sldMk cId="163804928" sldId="258"/>
            <ac:spMk id="52" creationId="{FBD77573-9EF2-4C35-8285-A1CF6FBB0EA5}"/>
          </ac:spMkLst>
        </pc:spChg>
        <pc:spChg chg="add del">
          <ac:chgData name="Zeqiang Wang" userId="1684cfc6-f4df-409f-b360-b437f72572cc" providerId="ADAL" clId="{C6CFBE04-2385-475A-BF24-8B23437821B7}" dt="2022-05-15T17:41:28.277" v="3410" actId="26606"/>
          <ac:spMkLst>
            <pc:docMk/>
            <pc:sldMk cId="163804928" sldId="258"/>
            <ac:spMk id="54" creationId="{3AD318CC-E2A8-4E27-9548-A047A78999B1}"/>
          </ac:spMkLst>
        </pc:spChg>
        <pc:spChg chg="add del">
          <ac:chgData name="Zeqiang Wang" userId="1684cfc6-f4df-409f-b360-b437f72572cc" providerId="ADAL" clId="{C6CFBE04-2385-475A-BF24-8B23437821B7}" dt="2022-05-15T17:41:28.277" v="3410" actId="26606"/>
          <ac:spMkLst>
            <pc:docMk/>
            <pc:sldMk cId="163804928" sldId="258"/>
            <ac:spMk id="57" creationId="{2C1BBA94-3F40-40AA-8BB9-E69E25E537C1}"/>
          </ac:spMkLst>
        </pc:spChg>
        <pc:spChg chg="add del">
          <ac:chgData name="Zeqiang Wang" userId="1684cfc6-f4df-409f-b360-b437f72572cc" providerId="ADAL" clId="{C6CFBE04-2385-475A-BF24-8B23437821B7}" dt="2022-05-15T17:41:29.714" v="3413" actId="26606"/>
          <ac:spMkLst>
            <pc:docMk/>
            <pc:sldMk cId="163804928" sldId="258"/>
            <ac:spMk id="60" creationId="{3AD318CC-E2A8-4E27-9548-A047A78999B1}"/>
          </ac:spMkLst>
        </pc:spChg>
        <pc:spChg chg="add del">
          <ac:chgData name="Zeqiang Wang" userId="1684cfc6-f4df-409f-b360-b437f72572cc" providerId="ADAL" clId="{C6CFBE04-2385-475A-BF24-8B23437821B7}" dt="2022-05-15T17:41:29.714" v="3413" actId="26606"/>
          <ac:spMkLst>
            <pc:docMk/>
            <pc:sldMk cId="163804928" sldId="258"/>
            <ac:spMk id="63" creationId="{2C1BBA94-3F40-40AA-8BB9-E69E25E537C1}"/>
          </ac:spMkLst>
        </pc:spChg>
        <pc:spChg chg="add del">
          <ac:chgData name="Zeqiang Wang" userId="1684cfc6-f4df-409f-b360-b437f72572cc" providerId="ADAL" clId="{C6CFBE04-2385-475A-BF24-8B23437821B7}" dt="2022-05-15T17:41:31.481" v="3416" actId="26606"/>
          <ac:spMkLst>
            <pc:docMk/>
            <pc:sldMk cId="163804928" sldId="258"/>
            <ac:spMk id="66" creationId="{3AD318CC-E2A8-4E27-9548-A047A78999B1}"/>
          </ac:spMkLst>
        </pc:spChg>
        <pc:spChg chg="add del">
          <ac:chgData name="Zeqiang Wang" userId="1684cfc6-f4df-409f-b360-b437f72572cc" providerId="ADAL" clId="{C6CFBE04-2385-475A-BF24-8B23437821B7}" dt="2022-05-15T17:41:31.481" v="3416" actId="26606"/>
          <ac:spMkLst>
            <pc:docMk/>
            <pc:sldMk cId="163804928" sldId="258"/>
            <ac:spMk id="69" creationId="{2C1BBA94-3F40-40AA-8BB9-E69E25E537C1}"/>
          </ac:spMkLst>
        </pc:spChg>
        <pc:spChg chg="add del">
          <ac:chgData name="Zeqiang Wang" userId="1684cfc6-f4df-409f-b360-b437f72572cc" providerId="ADAL" clId="{C6CFBE04-2385-475A-BF24-8B23437821B7}" dt="2022-05-15T17:41:35.029" v="3419" actId="26606"/>
          <ac:spMkLst>
            <pc:docMk/>
            <pc:sldMk cId="163804928" sldId="258"/>
            <ac:spMk id="72" creationId="{3AD318CC-E2A8-4E27-9548-A047A78999B1}"/>
          </ac:spMkLst>
        </pc:spChg>
        <pc:spChg chg="add del">
          <ac:chgData name="Zeqiang Wang" userId="1684cfc6-f4df-409f-b360-b437f72572cc" providerId="ADAL" clId="{C6CFBE04-2385-475A-BF24-8B23437821B7}" dt="2022-05-15T17:41:35.029" v="3419" actId="26606"/>
          <ac:spMkLst>
            <pc:docMk/>
            <pc:sldMk cId="163804928" sldId="258"/>
            <ac:spMk id="75" creationId="{2C1BBA94-3F40-40AA-8BB9-E69E25E537C1}"/>
          </ac:spMkLst>
        </pc:spChg>
        <pc:spChg chg="add del">
          <ac:chgData name="Zeqiang Wang" userId="1684cfc6-f4df-409f-b360-b437f72572cc" providerId="ADAL" clId="{C6CFBE04-2385-475A-BF24-8B23437821B7}" dt="2022-05-15T17:41:35.764" v="3421" actId="26606"/>
          <ac:spMkLst>
            <pc:docMk/>
            <pc:sldMk cId="163804928" sldId="258"/>
            <ac:spMk id="78" creationId="{8B9AA7C6-5E5A-498E-A6DF-A943376E09BC}"/>
          </ac:spMkLst>
        </pc:spChg>
        <pc:spChg chg="add del">
          <ac:chgData name="Zeqiang Wang" userId="1684cfc6-f4df-409f-b360-b437f72572cc" providerId="ADAL" clId="{C6CFBE04-2385-475A-BF24-8B23437821B7}" dt="2022-05-15T17:41:35.764" v="3421" actId="26606"/>
          <ac:spMkLst>
            <pc:docMk/>
            <pc:sldMk cId="163804928" sldId="258"/>
            <ac:spMk id="82" creationId="{81E140AE-0ABF-47C8-BF32-7D2F0CF2BA44}"/>
          </ac:spMkLst>
        </pc:spChg>
        <pc:spChg chg="add del">
          <ac:chgData name="Zeqiang Wang" userId="1684cfc6-f4df-409f-b360-b437f72572cc" providerId="ADAL" clId="{C6CFBE04-2385-475A-BF24-8B23437821B7}" dt="2022-05-15T17:41:35.764" v="3421" actId="26606"/>
          <ac:spMkLst>
            <pc:docMk/>
            <pc:sldMk cId="163804928" sldId="258"/>
            <ac:spMk id="83" creationId="{C6973CA0-C378-42F1-A7B1-8BD8D61AC543}"/>
          </ac:spMkLst>
        </pc:spChg>
        <pc:spChg chg="add del">
          <ac:chgData name="Zeqiang Wang" userId="1684cfc6-f4df-409f-b360-b437f72572cc" providerId="ADAL" clId="{C6CFBE04-2385-475A-BF24-8B23437821B7}" dt="2022-05-15T17:41:37.624" v="3423" actId="26606"/>
          <ac:spMkLst>
            <pc:docMk/>
            <pc:sldMk cId="163804928" sldId="258"/>
            <ac:spMk id="85" creationId="{979E27D9-03C7-44E2-9FF8-15D0C8506AF7}"/>
          </ac:spMkLst>
        </pc:spChg>
        <pc:spChg chg="add del">
          <ac:chgData name="Zeqiang Wang" userId="1684cfc6-f4df-409f-b360-b437f72572cc" providerId="ADAL" clId="{C6CFBE04-2385-475A-BF24-8B23437821B7}" dt="2022-05-15T17:41:37.624" v="3423" actId="26606"/>
          <ac:spMkLst>
            <pc:docMk/>
            <pc:sldMk cId="163804928" sldId="258"/>
            <ac:spMk id="86" creationId="{C6973CA0-C378-42F1-A7B1-8BD8D61AC543}"/>
          </ac:spMkLst>
        </pc:spChg>
        <pc:spChg chg="add del">
          <ac:chgData name="Zeqiang Wang" userId="1684cfc6-f4df-409f-b360-b437f72572cc" providerId="ADAL" clId="{C6CFBE04-2385-475A-BF24-8B23437821B7}" dt="2022-05-15T17:41:37.624" v="3423" actId="26606"/>
          <ac:spMkLst>
            <pc:docMk/>
            <pc:sldMk cId="163804928" sldId="258"/>
            <ac:spMk id="87" creationId="{EEBF1590-3B36-48EE-A89D-3B6F3CB256AB}"/>
          </ac:spMkLst>
        </pc:spChg>
        <pc:spChg chg="add del">
          <ac:chgData name="Zeqiang Wang" userId="1684cfc6-f4df-409f-b360-b437f72572cc" providerId="ADAL" clId="{C6CFBE04-2385-475A-BF24-8B23437821B7}" dt="2022-05-15T17:41:37.624" v="3423" actId="26606"/>
          <ac:spMkLst>
            <pc:docMk/>
            <pc:sldMk cId="163804928" sldId="258"/>
            <ac:spMk id="88" creationId="{AC8F6C8C-AB5A-4548-942D-E3FD40ACBC49}"/>
          </ac:spMkLst>
        </pc:spChg>
        <pc:spChg chg="add del">
          <ac:chgData name="Zeqiang Wang" userId="1684cfc6-f4df-409f-b360-b437f72572cc" providerId="ADAL" clId="{C6CFBE04-2385-475A-BF24-8B23437821B7}" dt="2022-05-15T17:41:38.686" v="3425" actId="26606"/>
          <ac:spMkLst>
            <pc:docMk/>
            <pc:sldMk cId="163804928" sldId="258"/>
            <ac:spMk id="90" creationId="{C6973CA0-C378-42F1-A7B1-8BD8D61AC543}"/>
          </ac:spMkLst>
        </pc:spChg>
        <pc:spChg chg="add del">
          <ac:chgData name="Zeqiang Wang" userId="1684cfc6-f4df-409f-b360-b437f72572cc" providerId="ADAL" clId="{C6CFBE04-2385-475A-BF24-8B23437821B7}" dt="2022-05-15T17:41:39.889" v="3427" actId="26606"/>
          <ac:spMkLst>
            <pc:docMk/>
            <pc:sldMk cId="163804928" sldId="258"/>
            <ac:spMk id="94" creationId="{4BC99CB9-DDAD-44A2-8A1C-E3AF4E72DF5C}"/>
          </ac:spMkLst>
        </pc:spChg>
        <pc:spChg chg="add del">
          <ac:chgData name="Zeqiang Wang" userId="1684cfc6-f4df-409f-b360-b437f72572cc" providerId="ADAL" clId="{C6CFBE04-2385-475A-BF24-8B23437821B7}" dt="2022-05-15T17:41:39.889" v="3427" actId="26606"/>
          <ac:spMkLst>
            <pc:docMk/>
            <pc:sldMk cId="163804928" sldId="258"/>
            <ac:spMk id="95" creationId="{64053CBF-3932-45FF-8285-EE5146085F3A}"/>
          </ac:spMkLst>
        </pc:spChg>
        <pc:spChg chg="add del">
          <ac:chgData name="Zeqiang Wang" userId="1684cfc6-f4df-409f-b360-b437f72572cc" providerId="ADAL" clId="{C6CFBE04-2385-475A-BF24-8B23437821B7}" dt="2022-05-15T17:41:39.889" v="3427" actId="26606"/>
          <ac:spMkLst>
            <pc:docMk/>
            <pc:sldMk cId="163804928" sldId="258"/>
            <ac:spMk id="101" creationId="{C6973CA0-C378-42F1-A7B1-8BD8D61AC543}"/>
          </ac:spMkLst>
        </pc:spChg>
        <pc:spChg chg="add del">
          <ac:chgData name="Zeqiang Wang" userId="1684cfc6-f4df-409f-b360-b437f72572cc" providerId="ADAL" clId="{C6CFBE04-2385-475A-BF24-8B23437821B7}" dt="2022-05-15T17:41:40.249" v="3429" actId="26606"/>
          <ac:spMkLst>
            <pc:docMk/>
            <pc:sldMk cId="163804928" sldId="258"/>
            <ac:spMk id="107" creationId="{488333BA-AE6E-427A-9B16-A39C8073F4EB}"/>
          </ac:spMkLst>
        </pc:spChg>
        <pc:spChg chg="add del">
          <ac:chgData name="Zeqiang Wang" userId="1684cfc6-f4df-409f-b360-b437f72572cc" providerId="ADAL" clId="{C6CFBE04-2385-475A-BF24-8B23437821B7}" dt="2022-05-15T17:41:40.249" v="3429" actId="26606"/>
          <ac:spMkLst>
            <pc:docMk/>
            <pc:sldMk cId="163804928" sldId="258"/>
            <ac:spMk id="108" creationId="{F98ED85F-DCEE-4B50-802E-71A6E3E12B04}"/>
          </ac:spMkLst>
        </pc:spChg>
        <pc:spChg chg="add del">
          <ac:chgData name="Zeqiang Wang" userId="1684cfc6-f4df-409f-b360-b437f72572cc" providerId="ADAL" clId="{C6CFBE04-2385-475A-BF24-8B23437821B7}" dt="2022-05-15T17:41:40.249" v="3429" actId="26606"/>
          <ac:spMkLst>
            <pc:docMk/>
            <pc:sldMk cId="163804928" sldId="258"/>
            <ac:spMk id="109" creationId="{C6973CA0-C378-42F1-A7B1-8BD8D61AC543}"/>
          </ac:spMkLst>
        </pc:spChg>
        <pc:spChg chg="add del">
          <ac:chgData name="Zeqiang Wang" userId="1684cfc6-f4df-409f-b360-b437f72572cc" providerId="ADAL" clId="{C6CFBE04-2385-475A-BF24-8B23437821B7}" dt="2022-05-15T17:41:41.672" v="3431" actId="26606"/>
          <ac:spMkLst>
            <pc:docMk/>
            <pc:sldMk cId="163804928" sldId="258"/>
            <ac:spMk id="111" creationId="{777A147A-9ED8-46B4-8660-1B3C2AA880B5}"/>
          </ac:spMkLst>
        </pc:spChg>
        <pc:spChg chg="add del">
          <ac:chgData name="Zeqiang Wang" userId="1684cfc6-f4df-409f-b360-b437f72572cc" providerId="ADAL" clId="{C6CFBE04-2385-475A-BF24-8B23437821B7}" dt="2022-05-15T17:41:41.672" v="3431" actId="26606"/>
          <ac:spMkLst>
            <pc:docMk/>
            <pc:sldMk cId="163804928" sldId="258"/>
            <ac:spMk id="112" creationId="{5D6C15A0-C087-4593-8414-2B4EC1CDC3DE}"/>
          </ac:spMkLst>
        </pc:spChg>
        <pc:spChg chg="add del">
          <ac:chgData name="Zeqiang Wang" userId="1684cfc6-f4df-409f-b360-b437f72572cc" providerId="ADAL" clId="{C6CFBE04-2385-475A-BF24-8B23437821B7}" dt="2022-05-15T17:41:41.672" v="3431" actId="26606"/>
          <ac:spMkLst>
            <pc:docMk/>
            <pc:sldMk cId="163804928" sldId="258"/>
            <ac:spMk id="113" creationId="{C6973CA0-C378-42F1-A7B1-8BD8D61AC543}"/>
          </ac:spMkLst>
        </pc:spChg>
        <pc:spChg chg="add del">
          <ac:chgData name="Zeqiang Wang" userId="1684cfc6-f4df-409f-b360-b437f72572cc" providerId="ADAL" clId="{C6CFBE04-2385-475A-BF24-8B23437821B7}" dt="2022-05-15T17:41:42.702" v="3433" actId="26606"/>
          <ac:spMkLst>
            <pc:docMk/>
            <pc:sldMk cId="163804928" sldId="258"/>
            <ac:spMk id="115" creationId="{6D6CDB20-394C-4D51-9C5B-8751E21338DC}"/>
          </ac:spMkLst>
        </pc:spChg>
        <pc:spChg chg="add del">
          <ac:chgData name="Zeqiang Wang" userId="1684cfc6-f4df-409f-b360-b437f72572cc" providerId="ADAL" clId="{C6CFBE04-2385-475A-BF24-8B23437821B7}" dt="2022-05-15T17:41:42.702" v="3433" actId="26606"/>
          <ac:spMkLst>
            <pc:docMk/>
            <pc:sldMk cId="163804928" sldId="258"/>
            <ac:spMk id="116" creationId="{46DFD1E0-DCA7-47E6-B78B-6ECDDF873DD6}"/>
          </ac:spMkLst>
        </pc:spChg>
        <pc:spChg chg="add del">
          <ac:chgData name="Zeqiang Wang" userId="1684cfc6-f4df-409f-b360-b437f72572cc" providerId="ADAL" clId="{C6CFBE04-2385-475A-BF24-8B23437821B7}" dt="2022-05-15T17:41:42.702" v="3433" actId="26606"/>
          <ac:spMkLst>
            <pc:docMk/>
            <pc:sldMk cId="163804928" sldId="258"/>
            <ac:spMk id="117" creationId="{8AAB0B1E-BB97-40E0-8DCD-D1197A0E1D6A}"/>
          </ac:spMkLst>
        </pc:spChg>
        <pc:spChg chg="add del">
          <ac:chgData name="Zeqiang Wang" userId="1684cfc6-f4df-409f-b360-b437f72572cc" providerId="ADAL" clId="{C6CFBE04-2385-475A-BF24-8B23437821B7}" dt="2022-05-15T17:41:42.702" v="3433" actId="26606"/>
          <ac:spMkLst>
            <pc:docMk/>
            <pc:sldMk cId="163804928" sldId="258"/>
            <ac:spMk id="118" creationId="{C6973CA0-C378-42F1-A7B1-8BD8D61AC543}"/>
          </ac:spMkLst>
        </pc:spChg>
        <pc:spChg chg="add del">
          <ac:chgData name="Zeqiang Wang" userId="1684cfc6-f4df-409f-b360-b437f72572cc" providerId="ADAL" clId="{C6CFBE04-2385-475A-BF24-8B23437821B7}" dt="2022-05-15T17:41:57.082" v="3435" actId="26606"/>
          <ac:spMkLst>
            <pc:docMk/>
            <pc:sldMk cId="163804928" sldId="258"/>
            <ac:spMk id="120" creationId="{04812C46-200A-4DEB-A05E-3ED6C68C2387}"/>
          </ac:spMkLst>
        </pc:spChg>
        <pc:spChg chg="add del">
          <ac:chgData name="Zeqiang Wang" userId="1684cfc6-f4df-409f-b360-b437f72572cc" providerId="ADAL" clId="{C6CFBE04-2385-475A-BF24-8B23437821B7}" dt="2022-05-15T17:41:57.082" v="3435" actId="26606"/>
          <ac:spMkLst>
            <pc:docMk/>
            <pc:sldMk cId="163804928" sldId="258"/>
            <ac:spMk id="122" creationId="{D1EA859B-E555-4109-94F3-6700E046E008}"/>
          </ac:spMkLst>
        </pc:spChg>
        <pc:spChg chg="add del">
          <ac:chgData name="Zeqiang Wang" userId="1684cfc6-f4df-409f-b360-b437f72572cc" providerId="ADAL" clId="{C6CFBE04-2385-475A-BF24-8B23437821B7}" dt="2022-05-15T17:41:57.082" v="3435" actId="26606"/>
          <ac:spMkLst>
            <pc:docMk/>
            <pc:sldMk cId="163804928" sldId="258"/>
            <ac:spMk id="123" creationId="{C6973CA0-C378-42F1-A7B1-8BD8D61AC543}"/>
          </ac:spMkLst>
        </pc:spChg>
        <pc:spChg chg="add">
          <ac:chgData name="Zeqiang Wang" userId="1684cfc6-f4df-409f-b360-b437f72572cc" providerId="ADAL" clId="{C6CFBE04-2385-475A-BF24-8B23437821B7}" dt="2022-05-15T17:41:57.098" v="3436" actId="26606"/>
          <ac:spMkLst>
            <pc:docMk/>
            <pc:sldMk cId="163804928" sldId="258"/>
            <ac:spMk id="125" creationId="{081EA652-8C6A-4E69-BEB9-170809474553}"/>
          </ac:spMkLst>
        </pc:spChg>
        <pc:spChg chg="add">
          <ac:chgData name="Zeqiang Wang" userId="1684cfc6-f4df-409f-b360-b437f72572cc" providerId="ADAL" clId="{C6CFBE04-2385-475A-BF24-8B23437821B7}" dt="2022-05-15T17:41:57.098" v="3436" actId="26606"/>
          <ac:spMkLst>
            <pc:docMk/>
            <pc:sldMk cId="163804928" sldId="258"/>
            <ac:spMk id="126" creationId="{5298780A-33B9-4EA2-8F67-DE68AD62841B}"/>
          </ac:spMkLst>
        </pc:spChg>
        <pc:spChg chg="add">
          <ac:chgData name="Zeqiang Wang" userId="1684cfc6-f4df-409f-b360-b437f72572cc" providerId="ADAL" clId="{C6CFBE04-2385-475A-BF24-8B23437821B7}" dt="2022-05-15T17:41:57.098" v="3436" actId="26606"/>
          <ac:spMkLst>
            <pc:docMk/>
            <pc:sldMk cId="163804928" sldId="258"/>
            <ac:spMk id="127" creationId="{7F488E8B-4E1E-4402-8935-D4E6C02615C7}"/>
          </ac:spMkLst>
        </pc:spChg>
        <pc:spChg chg="add mod">
          <ac:chgData name="Zeqiang Wang" userId="1684cfc6-f4df-409f-b360-b437f72572cc" providerId="ADAL" clId="{C6CFBE04-2385-475A-BF24-8B23437821B7}" dt="2022-05-15T17:53:35.856" v="3487" actId="1076"/>
          <ac:spMkLst>
            <pc:docMk/>
            <pc:sldMk cId="163804928" sldId="258"/>
            <ac:spMk id="128" creationId="{C6973CA0-C378-42F1-A7B1-8BD8D61AC543}"/>
          </ac:spMkLst>
        </pc:spChg>
        <pc:grpChg chg="add del">
          <ac:chgData name="Zeqiang Wang" userId="1684cfc6-f4df-409f-b360-b437f72572cc" providerId="ADAL" clId="{C6CFBE04-2385-475A-BF24-8B23437821B7}" dt="2022-05-15T17:40:36.191" v="3389" actId="26606"/>
          <ac:grpSpMkLst>
            <pc:docMk/>
            <pc:sldMk cId="163804928" sldId="258"/>
            <ac:grpSpMk id="10" creationId="{AE1C45F0-260A-458C-96ED-C1F6D2151219}"/>
          </ac:grpSpMkLst>
        </pc:grpChg>
        <pc:grpChg chg="add del">
          <ac:chgData name="Zeqiang Wang" userId="1684cfc6-f4df-409f-b360-b437f72572cc" providerId="ADAL" clId="{C6CFBE04-2385-475A-BF24-8B23437821B7}" dt="2022-05-15T17:41:57.098" v="3436" actId="26606"/>
          <ac:grpSpMkLst>
            <pc:docMk/>
            <pc:sldMk cId="163804928" sldId="258"/>
            <ac:grpSpMk id="24" creationId="{B14B560F-9DD7-4302-A60B-EBD3EF59B073}"/>
          </ac:grpSpMkLst>
        </pc:grpChg>
        <pc:grpChg chg="add del">
          <ac:chgData name="Zeqiang Wang" userId="1684cfc6-f4df-409f-b360-b437f72572cc" providerId="ADAL" clId="{C6CFBE04-2385-475A-BF24-8B23437821B7}" dt="2022-05-15T17:41:19.223" v="3395" actId="26606"/>
          <ac:grpSpMkLst>
            <pc:docMk/>
            <pc:sldMk cId="163804928" sldId="258"/>
            <ac:grpSpMk id="35" creationId="{28FAF094-D087-493F-8DF9-A486C2D6BBAA}"/>
          </ac:grpSpMkLst>
        </pc:grpChg>
        <pc:grpChg chg="add del">
          <ac:chgData name="Zeqiang Wang" userId="1684cfc6-f4df-409f-b360-b437f72572cc" providerId="ADAL" clId="{C6CFBE04-2385-475A-BF24-8B23437821B7}" dt="2022-05-15T17:41:20.933" v="3397" actId="26606"/>
          <ac:grpSpMkLst>
            <pc:docMk/>
            <pc:sldMk cId="163804928" sldId="258"/>
            <ac:grpSpMk id="44" creationId="{DAA26DFA-AAB2-4973-9C17-16D587C7B198}"/>
          </ac:grpSpMkLst>
        </pc:grpChg>
        <pc:grpChg chg="add del">
          <ac:chgData name="Zeqiang Wang" userId="1684cfc6-f4df-409f-b360-b437f72572cc" providerId="ADAL" clId="{C6CFBE04-2385-475A-BF24-8B23437821B7}" dt="2022-05-15T17:41:28.277" v="3410" actId="26606"/>
          <ac:grpSpMkLst>
            <pc:docMk/>
            <pc:sldMk cId="163804928" sldId="258"/>
            <ac:grpSpMk id="55" creationId="{B14B560F-9DD7-4302-A60B-EBD3EF59B073}"/>
          </ac:grpSpMkLst>
        </pc:grpChg>
        <pc:grpChg chg="add del">
          <ac:chgData name="Zeqiang Wang" userId="1684cfc6-f4df-409f-b360-b437f72572cc" providerId="ADAL" clId="{C6CFBE04-2385-475A-BF24-8B23437821B7}" dt="2022-05-15T17:41:29.714" v="3413" actId="26606"/>
          <ac:grpSpMkLst>
            <pc:docMk/>
            <pc:sldMk cId="163804928" sldId="258"/>
            <ac:grpSpMk id="61" creationId="{B14B560F-9DD7-4302-A60B-EBD3EF59B073}"/>
          </ac:grpSpMkLst>
        </pc:grpChg>
        <pc:grpChg chg="add del">
          <ac:chgData name="Zeqiang Wang" userId="1684cfc6-f4df-409f-b360-b437f72572cc" providerId="ADAL" clId="{C6CFBE04-2385-475A-BF24-8B23437821B7}" dt="2022-05-15T17:41:31.481" v="3416" actId="26606"/>
          <ac:grpSpMkLst>
            <pc:docMk/>
            <pc:sldMk cId="163804928" sldId="258"/>
            <ac:grpSpMk id="67" creationId="{B14B560F-9DD7-4302-A60B-EBD3EF59B073}"/>
          </ac:grpSpMkLst>
        </pc:grpChg>
        <pc:grpChg chg="add del">
          <ac:chgData name="Zeqiang Wang" userId="1684cfc6-f4df-409f-b360-b437f72572cc" providerId="ADAL" clId="{C6CFBE04-2385-475A-BF24-8B23437821B7}" dt="2022-05-15T17:41:35.029" v="3419" actId="26606"/>
          <ac:grpSpMkLst>
            <pc:docMk/>
            <pc:sldMk cId="163804928" sldId="258"/>
            <ac:grpSpMk id="73" creationId="{B14B560F-9DD7-4302-A60B-EBD3EF59B073}"/>
          </ac:grpSpMkLst>
        </pc:grpChg>
        <pc:grpChg chg="add del">
          <ac:chgData name="Zeqiang Wang" userId="1684cfc6-f4df-409f-b360-b437f72572cc" providerId="ADAL" clId="{C6CFBE04-2385-475A-BF24-8B23437821B7}" dt="2022-05-15T17:41:35.764" v="3421" actId="26606"/>
          <ac:grpSpMkLst>
            <pc:docMk/>
            <pc:sldMk cId="163804928" sldId="258"/>
            <ac:grpSpMk id="79" creationId="{83EAB11A-76F7-48F4-9B4F-5BFDF4BF9670}"/>
          </ac:grpSpMkLst>
        </pc:grpChg>
        <pc:grpChg chg="add del">
          <ac:chgData name="Zeqiang Wang" userId="1684cfc6-f4df-409f-b360-b437f72572cc" providerId="ADAL" clId="{C6CFBE04-2385-475A-BF24-8B23437821B7}" dt="2022-05-15T17:41:39.889" v="3427" actId="26606"/>
          <ac:grpSpMkLst>
            <pc:docMk/>
            <pc:sldMk cId="163804928" sldId="258"/>
            <ac:grpSpMk id="96" creationId="{2E751C04-BEA6-446B-A678-9C74819EBD4C}"/>
          </ac:grpSpMkLst>
        </pc:grpChg>
        <pc:grpChg chg="add del">
          <ac:chgData name="Zeqiang Wang" userId="1684cfc6-f4df-409f-b360-b437f72572cc" providerId="ADAL" clId="{C6CFBE04-2385-475A-BF24-8B23437821B7}" dt="2022-05-15T17:41:39.889" v="3427" actId="26606"/>
          <ac:grpSpMkLst>
            <pc:docMk/>
            <pc:sldMk cId="163804928" sldId="258"/>
            <ac:grpSpMk id="102" creationId="{B63ACBA3-DEFD-4C6D-BBA0-64468FA99C2D}"/>
          </ac:grpSpMkLst>
        </pc:grpChg>
        <pc:graphicFrameChg chg="add del">
          <ac:chgData name="Zeqiang Wang" userId="1684cfc6-f4df-409f-b360-b437f72572cc" providerId="ADAL" clId="{C6CFBE04-2385-475A-BF24-8B23437821B7}" dt="2022-05-15T17:41:28.277" v="3410" actId="26606"/>
          <ac:graphicFrameMkLst>
            <pc:docMk/>
            <pc:sldMk cId="163804928" sldId="258"/>
            <ac:graphicFrameMk id="58" creationId="{7B042AE7-EDC0-6560-5258-EA62742966BB}"/>
          </ac:graphicFrameMkLst>
        </pc:graphicFrameChg>
        <pc:graphicFrameChg chg="add del">
          <ac:chgData name="Zeqiang Wang" userId="1684cfc6-f4df-409f-b360-b437f72572cc" providerId="ADAL" clId="{C6CFBE04-2385-475A-BF24-8B23437821B7}" dt="2022-05-15T17:41:29.714" v="3413" actId="26606"/>
          <ac:graphicFrameMkLst>
            <pc:docMk/>
            <pc:sldMk cId="163804928" sldId="258"/>
            <ac:graphicFrameMk id="64" creationId="{60AD7566-E41D-3F62-54D4-9E8BFF9C0F47}"/>
          </ac:graphicFrameMkLst>
        </pc:graphicFrameChg>
        <pc:graphicFrameChg chg="add del">
          <ac:chgData name="Zeqiang Wang" userId="1684cfc6-f4df-409f-b360-b437f72572cc" providerId="ADAL" clId="{C6CFBE04-2385-475A-BF24-8B23437821B7}" dt="2022-05-15T17:41:31.481" v="3416" actId="26606"/>
          <ac:graphicFrameMkLst>
            <pc:docMk/>
            <pc:sldMk cId="163804928" sldId="258"/>
            <ac:graphicFrameMk id="70" creationId="{F4A5802D-C7B7-B900-DE15-B6D7D0BCB1B3}"/>
          </ac:graphicFrameMkLst>
        </pc:graphicFrameChg>
        <pc:graphicFrameChg chg="add del">
          <ac:chgData name="Zeqiang Wang" userId="1684cfc6-f4df-409f-b360-b437f72572cc" providerId="ADAL" clId="{C6CFBE04-2385-475A-BF24-8B23437821B7}" dt="2022-05-15T17:41:35.029" v="3419" actId="26606"/>
          <ac:graphicFrameMkLst>
            <pc:docMk/>
            <pc:sldMk cId="163804928" sldId="258"/>
            <ac:graphicFrameMk id="76" creationId="{96148D25-7A48-DBE8-207C-3CA7CFE9189A}"/>
          </ac:graphicFrameMkLst>
        </pc:graphicFrameChg>
        <pc:picChg chg="add del">
          <ac:chgData name="Zeqiang Wang" userId="1684cfc6-f4df-409f-b360-b437f72572cc" providerId="ADAL" clId="{C6CFBE04-2385-475A-BF24-8B23437821B7}" dt="2022-05-15T17:41:22.053" v="3399" actId="26606"/>
          <ac:picMkLst>
            <pc:docMk/>
            <pc:sldMk cId="163804928" sldId="258"/>
            <ac:picMk id="30" creationId="{2B210657-49B8-4AA7-9FC3-75ACE3C54EB0}"/>
          </ac:picMkLst>
        </pc:picChg>
        <pc:picChg chg="add del">
          <ac:chgData name="Zeqiang Wang" userId="1684cfc6-f4df-409f-b360-b437f72572cc" providerId="ADAL" clId="{C6CFBE04-2385-475A-BF24-8B23437821B7}" dt="2022-05-15T17:41:23.508" v="3401" actId="26606"/>
          <ac:picMkLst>
            <pc:docMk/>
            <pc:sldMk cId="163804928" sldId="258"/>
            <ac:picMk id="38" creationId="{9C1F5B7C-2E2E-F975-362A-4B94B2DD834E}"/>
          </ac:picMkLst>
        </pc:picChg>
        <pc:picChg chg="add del">
          <ac:chgData name="Zeqiang Wang" userId="1684cfc6-f4df-409f-b360-b437f72572cc" providerId="ADAL" clId="{C6CFBE04-2385-475A-BF24-8B23437821B7}" dt="2022-05-15T17:41:38.686" v="3425" actId="26606"/>
          <ac:picMkLst>
            <pc:docMk/>
            <pc:sldMk cId="163804928" sldId="258"/>
            <ac:picMk id="91" creationId="{3B99A6A0-9D7B-6CA0-3DA9-37CC3005A74B}"/>
          </ac:picMkLst>
        </pc:picChg>
        <pc:picChg chg="add del">
          <ac:chgData name="Zeqiang Wang" userId="1684cfc6-f4df-409f-b360-b437f72572cc" providerId="ADAL" clId="{C6CFBE04-2385-475A-BF24-8B23437821B7}" dt="2022-05-15T17:41:57.082" v="3435" actId="26606"/>
          <ac:picMkLst>
            <pc:docMk/>
            <pc:sldMk cId="163804928" sldId="258"/>
            <ac:picMk id="121" creationId="{D7F88E2A-BF94-7D66-7E4E-D33E60F7A49E}"/>
          </ac:picMkLst>
        </pc:picChg>
        <pc:cxnChg chg="add del">
          <ac:chgData name="Zeqiang Wang" userId="1684cfc6-f4df-409f-b360-b437f72572cc" providerId="ADAL" clId="{C6CFBE04-2385-475A-BF24-8B23437821B7}" dt="2022-05-15T17:40:36.191" v="3389" actId="26606"/>
          <ac:cxnSpMkLst>
            <pc:docMk/>
            <pc:sldMk cId="163804928" sldId="258"/>
            <ac:cxnSpMk id="17" creationId="{6CF1BAF6-AD41-4082-B212-8A1F9A2E8779}"/>
          </ac:cxnSpMkLst>
        </pc:cxnChg>
        <pc:cxnChg chg="mod replId">
          <ac:chgData name="Zeqiang Wang" userId="1684cfc6-f4df-409f-b360-b437f72572cc" providerId="ADAL" clId="{C6CFBE04-2385-475A-BF24-8B23437821B7}" dt="2022-05-15T17:41:35.029" v="3419" actId="26606"/>
          <ac:cxnSpMkLst>
            <pc:docMk/>
            <pc:sldMk cId="163804928" sldId="258"/>
            <ac:cxnSpMk id="26" creationId="{C21D6966-343E-49AC-A026-D2497E0C3CA1}"/>
          </ac:cxnSpMkLst>
        </pc:cxnChg>
        <pc:cxnChg chg="add del">
          <ac:chgData name="Zeqiang Wang" userId="1684cfc6-f4df-409f-b360-b437f72572cc" providerId="ADAL" clId="{C6CFBE04-2385-475A-BF24-8B23437821B7}" dt="2022-05-15T17:41:22.053" v="3399" actId="26606"/>
          <ac:cxnSpMkLst>
            <pc:docMk/>
            <pc:sldMk cId="163804928" sldId="258"/>
            <ac:cxnSpMk id="36" creationId="{67182200-4859-4C8D-BCBB-55B245C28BA3}"/>
          </ac:cxnSpMkLst>
        </pc:cxnChg>
        <pc:cxnChg chg="add del">
          <ac:chgData name="Zeqiang Wang" userId="1684cfc6-f4df-409f-b360-b437f72572cc" providerId="ADAL" clId="{C6CFBE04-2385-475A-BF24-8B23437821B7}" dt="2022-05-15T17:41:38.686" v="3425" actId="26606"/>
          <ac:cxnSpMkLst>
            <pc:docMk/>
            <pc:sldMk cId="163804928" sldId="258"/>
            <ac:cxnSpMk id="92" creationId="{A7F400EE-A8A5-48AF-B4D6-291B52C6F0B0}"/>
          </ac:cxnSpMkLst>
        </pc:cxnChg>
      </pc:sldChg>
      <pc:sldChg chg="addSp delSp modSp new mod setBg">
        <pc:chgData name="Zeqiang Wang" userId="1684cfc6-f4df-409f-b360-b437f72572cc" providerId="ADAL" clId="{C6CFBE04-2385-475A-BF24-8B23437821B7}" dt="2022-05-15T18:23:56.659" v="3557" actId="208"/>
        <pc:sldMkLst>
          <pc:docMk/>
          <pc:sldMk cId="3648910588" sldId="259"/>
        </pc:sldMkLst>
        <pc:spChg chg="del">
          <ac:chgData name="Zeqiang Wang" userId="1684cfc6-f4df-409f-b360-b437f72572cc" providerId="ADAL" clId="{C6CFBE04-2385-475A-BF24-8B23437821B7}" dt="2022-05-15T13:18:47.410" v="676" actId="26606"/>
          <ac:spMkLst>
            <pc:docMk/>
            <pc:sldMk cId="3648910588" sldId="259"/>
            <ac:spMk id="2" creationId="{C749FC85-99D1-4FF8-9728-2BDED5352BD0}"/>
          </ac:spMkLst>
        </pc:spChg>
        <pc:spChg chg="del">
          <ac:chgData name="Zeqiang Wang" userId="1684cfc6-f4df-409f-b360-b437f72572cc" providerId="ADAL" clId="{C6CFBE04-2385-475A-BF24-8B23437821B7}" dt="2022-05-15T13:18:47.410" v="676" actId="26606"/>
          <ac:spMkLst>
            <pc:docMk/>
            <pc:sldMk cId="3648910588" sldId="259"/>
            <ac:spMk id="3" creationId="{5B75360F-9477-4D69-A98A-B06F764FF307}"/>
          </ac:spMkLst>
        </pc:spChg>
        <pc:spChg chg="add del mod">
          <ac:chgData name="Zeqiang Wang" userId="1684cfc6-f4df-409f-b360-b437f72572cc" providerId="ADAL" clId="{C6CFBE04-2385-475A-BF24-8B23437821B7}" dt="2022-05-15T13:18:00.948" v="667"/>
          <ac:spMkLst>
            <pc:docMk/>
            <pc:sldMk cId="3648910588" sldId="259"/>
            <ac:spMk id="4" creationId="{3C07ACEC-24A3-46CF-9AF0-977C71365669}"/>
          </ac:spMkLst>
        </pc:spChg>
        <pc:spChg chg="add del">
          <ac:chgData name="Zeqiang Wang" userId="1684cfc6-f4df-409f-b360-b437f72572cc" providerId="ADAL" clId="{C6CFBE04-2385-475A-BF24-8B23437821B7}" dt="2022-05-15T13:19:47.166" v="684" actId="26606"/>
          <ac:spMkLst>
            <pc:docMk/>
            <pc:sldMk cId="3648910588" sldId="259"/>
            <ac:spMk id="13" creationId="{F3060C83-F051-4F0E-ABAD-AA0DFC48B218}"/>
          </ac:spMkLst>
        </pc:spChg>
        <pc:spChg chg="add mod ord">
          <ac:chgData name="Zeqiang Wang" userId="1684cfc6-f4df-409f-b360-b437f72572cc" providerId="ADAL" clId="{C6CFBE04-2385-475A-BF24-8B23437821B7}" dt="2022-05-15T18:23:11.198" v="3555" actId="166"/>
          <ac:spMkLst>
            <pc:docMk/>
            <pc:sldMk cId="3648910588" sldId="259"/>
            <ac:spMk id="14" creationId="{33388EA4-B1F6-4741-ABE4-E543CC84D2B9}"/>
          </ac:spMkLst>
        </pc:spChg>
        <pc:spChg chg="add del">
          <ac:chgData name="Zeqiang Wang" userId="1684cfc6-f4df-409f-b360-b437f72572cc" providerId="ADAL" clId="{C6CFBE04-2385-475A-BF24-8B23437821B7}" dt="2022-05-15T13:19:47.166" v="684" actId="26606"/>
          <ac:spMkLst>
            <pc:docMk/>
            <pc:sldMk cId="3648910588" sldId="259"/>
            <ac:spMk id="15" creationId="{83C98ABE-055B-441F-B07E-44F97F083C39}"/>
          </ac:spMkLst>
        </pc:spChg>
        <pc:spChg chg="add del">
          <ac:chgData name="Zeqiang Wang" userId="1684cfc6-f4df-409f-b360-b437f72572cc" providerId="ADAL" clId="{C6CFBE04-2385-475A-BF24-8B23437821B7}" dt="2022-05-15T13:19:47.166" v="684" actId="26606"/>
          <ac:spMkLst>
            <pc:docMk/>
            <pc:sldMk cId="3648910588" sldId="259"/>
            <ac:spMk id="17" creationId="{29FDB030-9B49-4CED-8CCD-4D99382388AC}"/>
          </ac:spMkLst>
        </pc:spChg>
        <pc:spChg chg="add del">
          <ac:chgData name="Zeqiang Wang" userId="1684cfc6-f4df-409f-b360-b437f72572cc" providerId="ADAL" clId="{C6CFBE04-2385-475A-BF24-8B23437821B7}" dt="2022-05-15T13:19:47.166" v="684" actId="26606"/>
          <ac:spMkLst>
            <pc:docMk/>
            <pc:sldMk cId="3648910588" sldId="259"/>
            <ac:spMk id="19" creationId="{3783CA14-24A1-485C-8B30-D6A5D87987AD}"/>
          </ac:spMkLst>
        </pc:spChg>
        <pc:spChg chg="add del">
          <ac:chgData name="Zeqiang Wang" userId="1684cfc6-f4df-409f-b360-b437f72572cc" providerId="ADAL" clId="{C6CFBE04-2385-475A-BF24-8B23437821B7}" dt="2022-05-15T13:19:47.166" v="684" actId="26606"/>
          <ac:spMkLst>
            <pc:docMk/>
            <pc:sldMk cId="3648910588" sldId="259"/>
            <ac:spMk id="21" creationId="{9A97C86A-04D6-40F7-AE84-31AB43E6A846}"/>
          </ac:spMkLst>
        </pc:spChg>
        <pc:spChg chg="add del">
          <ac:chgData name="Zeqiang Wang" userId="1684cfc6-f4df-409f-b360-b437f72572cc" providerId="ADAL" clId="{C6CFBE04-2385-475A-BF24-8B23437821B7}" dt="2022-05-15T13:19:47.166" v="684" actId="26606"/>
          <ac:spMkLst>
            <pc:docMk/>
            <pc:sldMk cId="3648910588" sldId="259"/>
            <ac:spMk id="23" creationId="{FF9F2414-84E8-453E-B1F3-389FDE8192D9}"/>
          </ac:spMkLst>
        </pc:spChg>
        <pc:spChg chg="add del">
          <ac:chgData name="Zeqiang Wang" userId="1684cfc6-f4df-409f-b360-b437f72572cc" providerId="ADAL" clId="{C6CFBE04-2385-475A-BF24-8B23437821B7}" dt="2022-05-15T13:19:47.166" v="684" actId="26606"/>
          <ac:spMkLst>
            <pc:docMk/>
            <pc:sldMk cId="3648910588" sldId="259"/>
            <ac:spMk id="25" creationId="{3ECA69A1-7536-43AC-85EF-C7106179F5ED}"/>
          </ac:spMkLst>
        </pc:spChg>
        <pc:spChg chg="add del">
          <ac:chgData name="Zeqiang Wang" userId="1684cfc6-f4df-409f-b360-b437f72572cc" providerId="ADAL" clId="{C6CFBE04-2385-475A-BF24-8B23437821B7}" dt="2022-05-15T13:19:08.470" v="681" actId="26606"/>
          <ac:spMkLst>
            <pc:docMk/>
            <pc:sldMk cId="3648910588" sldId="259"/>
            <ac:spMk id="29" creationId="{1A8A7080-F349-4A01-15C6-52965CEE7743}"/>
          </ac:spMkLst>
        </pc:spChg>
        <pc:spChg chg="add del">
          <ac:chgData name="Zeqiang Wang" userId="1684cfc6-f4df-409f-b360-b437f72572cc" providerId="ADAL" clId="{C6CFBE04-2385-475A-BF24-8B23437821B7}" dt="2022-05-15T13:19:08.470" v="681" actId="26606"/>
          <ac:spMkLst>
            <pc:docMk/>
            <pc:sldMk cId="3648910588" sldId="259"/>
            <ac:spMk id="32" creationId="{2B566528-1B12-4246-9431-5C2D7D081168}"/>
          </ac:spMkLst>
        </pc:spChg>
        <pc:spChg chg="add mod topLvl">
          <ac:chgData name="Zeqiang Wang" userId="1684cfc6-f4df-409f-b360-b437f72572cc" providerId="ADAL" clId="{C6CFBE04-2385-475A-BF24-8B23437821B7}" dt="2022-05-15T14:31:47.819" v="1265" actId="338"/>
          <ac:spMkLst>
            <pc:docMk/>
            <pc:sldMk cId="3648910588" sldId="259"/>
            <ac:spMk id="37" creationId="{911B8270-8137-48F8-A018-C1F84C37BA9C}"/>
          </ac:spMkLst>
        </pc:spChg>
        <pc:spChg chg="add mod topLvl">
          <ac:chgData name="Zeqiang Wang" userId="1684cfc6-f4df-409f-b360-b437f72572cc" providerId="ADAL" clId="{C6CFBE04-2385-475A-BF24-8B23437821B7}" dt="2022-05-15T14:31:47.819" v="1265" actId="338"/>
          <ac:spMkLst>
            <pc:docMk/>
            <pc:sldMk cId="3648910588" sldId="259"/>
            <ac:spMk id="41" creationId="{C29643F3-4340-426F-B8A2-E58A15327E6B}"/>
          </ac:spMkLst>
        </pc:spChg>
        <pc:spChg chg="add del">
          <ac:chgData name="Zeqiang Wang" userId="1684cfc6-f4df-409f-b360-b437f72572cc" providerId="ADAL" clId="{C6CFBE04-2385-475A-BF24-8B23437821B7}" dt="2022-05-15T13:19:47.162" v="683" actId="26606"/>
          <ac:spMkLst>
            <pc:docMk/>
            <pc:sldMk cId="3648910588" sldId="259"/>
            <ac:spMk id="42" creationId="{2550BE34-C2B8-49B8-8519-67A8CAD51AE9}"/>
          </ac:spMkLst>
        </pc:spChg>
        <pc:spChg chg="add del">
          <ac:chgData name="Zeqiang Wang" userId="1684cfc6-f4df-409f-b360-b437f72572cc" providerId="ADAL" clId="{C6CFBE04-2385-475A-BF24-8B23437821B7}" dt="2022-05-15T13:19:47.162" v="683" actId="26606"/>
          <ac:spMkLst>
            <pc:docMk/>
            <pc:sldMk cId="3648910588" sldId="259"/>
            <ac:spMk id="43" creationId="{A7457DD9-5A45-400A-AB4B-4B4EDECA25F1}"/>
          </ac:spMkLst>
        </pc:spChg>
        <pc:spChg chg="add del">
          <ac:chgData name="Zeqiang Wang" userId="1684cfc6-f4df-409f-b360-b437f72572cc" providerId="ADAL" clId="{C6CFBE04-2385-475A-BF24-8B23437821B7}" dt="2022-05-15T13:19:47.162" v="683" actId="26606"/>
          <ac:spMkLst>
            <pc:docMk/>
            <pc:sldMk cId="3648910588" sldId="259"/>
            <ac:spMk id="44" creationId="{441CF7D6-A660-431A-B0BB-140A0D5556B6}"/>
          </ac:spMkLst>
        </pc:spChg>
        <pc:spChg chg="add del">
          <ac:chgData name="Zeqiang Wang" userId="1684cfc6-f4df-409f-b360-b437f72572cc" providerId="ADAL" clId="{C6CFBE04-2385-475A-BF24-8B23437821B7}" dt="2022-05-15T13:19:47.162" v="683" actId="26606"/>
          <ac:spMkLst>
            <pc:docMk/>
            <pc:sldMk cId="3648910588" sldId="259"/>
            <ac:spMk id="45" creationId="{0570A85B-3810-4F95-97B0-CBF4CCDB381C}"/>
          </ac:spMkLst>
        </pc:spChg>
        <pc:spChg chg="add del">
          <ac:chgData name="Zeqiang Wang" userId="1684cfc6-f4df-409f-b360-b437f72572cc" providerId="ADAL" clId="{C6CFBE04-2385-475A-BF24-8B23437821B7}" dt="2022-05-15T13:19:47.162" v="683" actId="26606"/>
          <ac:spMkLst>
            <pc:docMk/>
            <pc:sldMk cId="3648910588" sldId="259"/>
            <ac:spMk id="46" creationId="{017A1BDA-46A4-2108-57DE-80687FBA9FE4}"/>
          </ac:spMkLst>
        </pc:spChg>
        <pc:spChg chg="add del">
          <ac:chgData name="Zeqiang Wang" userId="1684cfc6-f4df-409f-b360-b437f72572cc" providerId="ADAL" clId="{C6CFBE04-2385-475A-BF24-8B23437821B7}" dt="2022-05-15T14:00:33.205" v="976" actId="22"/>
          <ac:spMkLst>
            <pc:docMk/>
            <pc:sldMk cId="3648910588" sldId="259"/>
            <ac:spMk id="47" creationId="{A498D8CB-3669-473B-820D-90FCC11DA366}"/>
          </ac:spMkLst>
        </pc:spChg>
        <pc:spChg chg="add">
          <ac:chgData name="Zeqiang Wang" userId="1684cfc6-f4df-409f-b360-b437f72572cc" providerId="ADAL" clId="{C6CFBE04-2385-475A-BF24-8B23437821B7}" dt="2022-05-15T13:19:47.166" v="684" actId="26606"/>
          <ac:spMkLst>
            <pc:docMk/>
            <pc:sldMk cId="3648910588" sldId="259"/>
            <ac:spMk id="48" creationId="{66E48AFA-8884-4F68-A44F-D2C1E8609C5A}"/>
          </ac:spMkLst>
        </pc:spChg>
        <pc:spChg chg="add">
          <ac:chgData name="Zeqiang Wang" userId="1684cfc6-f4df-409f-b360-b437f72572cc" providerId="ADAL" clId="{C6CFBE04-2385-475A-BF24-8B23437821B7}" dt="2022-05-15T13:19:47.166" v="684" actId="26606"/>
          <ac:spMkLst>
            <pc:docMk/>
            <pc:sldMk cId="3648910588" sldId="259"/>
            <ac:spMk id="49" creationId="{969D19A6-08CB-498C-93EC-3FFB021FC68A}"/>
          </ac:spMkLst>
        </pc:spChg>
        <pc:spChg chg="add mod">
          <ac:chgData name="Zeqiang Wang" userId="1684cfc6-f4df-409f-b360-b437f72572cc" providerId="ADAL" clId="{C6CFBE04-2385-475A-BF24-8B23437821B7}" dt="2022-05-15T18:01:49.722" v="3521" actId="207"/>
          <ac:spMkLst>
            <pc:docMk/>
            <pc:sldMk cId="3648910588" sldId="259"/>
            <ac:spMk id="50" creationId="{17D6B233-E805-4C98-3170-4D9A3E50883C}"/>
          </ac:spMkLst>
        </pc:spChg>
        <pc:spChg chg="add del mod ord">
          <ac:chgData name="Zeqiang Wang" userId="1684cfc6-f4df-409f-b360-b437f72572cc" providerId="ADAL" clId="{C6CFBE04-2385-475A-BF24-8B23437821B7}" dt="2022-05-15T18:23:56.659" v="3557" actId="208"/>
          <ac:spMkLst>
            <pc:docMk/>
            <pc:sldMk cId="3648910588" sldId="259"/>
            <ac:spMk id="51" creationId="{DFED485C-111E-4C43-8B93-08021A5F282A}"/>
          </ac:spMkLst>
        </pc:spChg>
        <pc:spChg chg="add mod ord">
          <ac:chgData name="Zeqiang Wang" userId="1684cfc6-f4df-409f-b360-b437f72572cc" providerId="ADAL" clId="{C6CFBE04-2385-475A-BF24-8B23437821B7}" dt="2022-05-15T18:05:15.018" v="3539" actId="1076"/>
          <ac:spMkLst>
            <pc:docMk/>
            <pc:sldMk cId="3648910588" sldId="259"/>
            <ac:spMk id="52" creationId="{2449ACD0-D261-4EBC-B1C0-B377E6D634DF}"/>
          </ac:spMkLst>
        </pc:spChg>
        <pc:grpChg chg="add del mod">
          <ac:chgData name="Zeqiang Wang" userId="1684cfc6-f4df-409f-b360-b437f72572cc" providerId="ADAL" clId="{C6CFBE04-2385-475A-BF24-8B23437821B7}" dt="2022-05-15T14:31:36.117" v="1264" actId="165"/>
          <ac:grpSpMkLst>
            <pc:docMk/>
            <pc:sldMk cId="3648910588" sldId="259"/>
            <ac:grpSpMk id="18" creationId="{0458E176-D332-4EC3-8F38-6DC87D5F6B16}"/>
          </ac:grpSpMkLst>
        </pc:grpChg>
        <pc:grpChg chg="add mod">
          <ac:chgData name="Zeqiang Wang" userId="1684cfc6-f4df-409f-b360-b437f72572cc" providerId="ADAL" clId="{C6CFBE04-2385-475A-BF24-8B23437821B7}" dt="2022-05-15T14:31:58.040" v="1267" actId="1076"/>
          <ac:grpSpMkLst>
            <pc:docMk/>
            <pc:sldMk cId="3648910588" sldId="259"/>
            <ac:grpSpMk id="20" creationId="{B2E97C62-70AE-4874-8FA8-F9B8D8DB3281}"/>
          </ac:grpSpMkLst>
        </pc:grpChg>
        <pc:grpChg chg="add del">
          <ac:chgData name="Zeqiang Wang" userId="1684cfc6-f4df-409f-b360-b437f72572cc" providerId="ADAL" clId="{C6CFBE04-2385-475A-BF24-8B23437821B7}" dt="2022-05-15T13:19:08.470" v="681" actId="26606"/>
          <ac:grpSpMkLst>
            <pc:docMk/>
            <pc:sldMk cId="3648910588" sldId="259"/>
            <ac:grpSpMk id="34" creationId="{828A5161-06F1-46CF-8AD7-844680A59E13}"/>
          </ac:grpSpMkLst>
        </pc:grpChg>
        <pc:grpChg chg="add del">
          <ac:chgData name="Zeqiang Wang" userId="1684cfc6-f4df-409f-b360-b437f72572cc" providerId="ADAL" clId="{C6CFBE04-2385-475A-BF24-8B23437821B7}" dt="2022-05-15T13:19:08.470" v="681" actId="26606"/>
          <ac:grpSpMkLst>
            <pc:docMk/>
            <pc:sldMk cId="3648910588" sldId="259"/>
            <ac:grpSpMk id="38" creationId="{5995D10D-E9C9-47DB-AE7E-801FEF38F5C9}"/>
          </ac:grpSpMkLst>
        </pc:grpChg>
        <pc:picChg chg="add del mod">
          <ac:chgData name="Zeqiang Wang" userId="1684cfc6-f4df-409f-b360-b437f72572cc" providerId="ADAL" clId="{C6CFBE04-2385-475A-BF24-8B23437821B7}" dt="2022-05-15T13:18:19.185" v="671" actId="478"/>
          <ac:picMkLst>
            <pc:docMk/>
            <pc:sldMk cId="3648910588" sldId="259"/>
            <ac:picMk id="6" creationId="{21818B6B-1A27-4567-8643-EF7BBE5D4F50}"/>
          </ac:picMkLst>
        </pc:picChg>
        <pc:picChg chg="add del mod">
          <ac:chgData name="Zeqiang Wang" userId="1684cfc6-f4df-409f-b360-b437f72572cc" providerId="ADAL" clId="{C6CFBE04-2385-475A-BF24-8B23437821B7}" dt="2022-05-15T18:22:04.906" v="3540" actId="478"/>
          <ac:picMkLst>
            <pc:docMk/>
            <pc:sldMk cId="3648910588" sldId="259"/>
            <ac:picMk id="8" creationId="{101B01A3-B597-4073-A023-0A0181E383A6}"/>
          </ac:picMkLst>
        </pc:picChg>
        <pc:picChg chg="add del">
          <ac:chgData name="Zeqiang Wang" userId="1684cfc6-f4df-409f-b360-b437f72572cc" providerId="ADAL" clId="{C6CFBE04-2385-475A-BF24-8B23437821B7}" dt="2022-05-15T18:22:08.493" v="3542" actId="22"/>
          <ac:picMkLst>
            <pc:docMk/>
            <pc:sldMk cId="3648910588" sldId="259"/>
            <ac:picMk id="26" creationId="{D990458C-8655-46F9-A9C9-46F690359E74}"/>
          </ac:picMkLst>
        </pc:picChg>
        <pc:picChg chg="add mod ord">
          <ac:chgData name="Zeqiang Wang" userId="1684cfc6-f4df-409f-b360-b437f72572cc" providerId="ADAL" clId="{C6CFBE04-2385-475A-BF24-8B23437821B7}" dt="2022-05-15T18:22:54.536" v="3553" actId="167"/>
          <ac:picMkLst>
            <pc:docMk/>
            <pc:sldMk cId="3648910588" sldId="259"/>
            <ac:picMk id="28" creationId="{74D2BA8F-C44B-4BC0-AA2A-45AA2D58FEE9}"/>
          </ac:picMkLst>
        </pc:picChg>
        <pc:picChg chg="add mod modCrop">
          <ac:chgData name="Zeqiang Wang" userId="1684cfc6-f4df-409f-b360-b437f72572cc" providerId="ADAL" clId="{C6CFBE04-2385-475A-BF24-8B23437821B7}" dt="2022-05-15T18:04:36.963" v="3535" actId="1076"/>
          <ac:picMkLst>
            <pc:docMk/>
            <pc:sldMk cId="3648910588" sldId="259"/>
            <ac:picMk id="53" creationId="{623193CE-B408-456B-8A26-FBAE0FFD9D15}"/>
          </ac:picMkLst>
        </pc:picChg>
      </pc:sldChg>
      <pc:sldChg chg="addSp delSp modSp new mod setBg">
        <pc:chgData name="Zeqiang Wang" userId="1684cfc6-f4df-409f-b360-b437f72572cc" providerId="ADAL" clId="{C6CFBE04-2385-475A-BF24-8B23437821B7}" dt="2022-05-15T18:32:24.181" v="3699" actId="14100"/>
        <pc:sldMkLst>
          <pc:docMk/>
          <pc:sldMk cId="2203992442" sldId="260"/>
        </pc:sldMkLst>
        <pc:spChg chg="mod">
          <ac:chgData name="Zeqiang Wang" userId="1684cfc6-f4df-409f-b360-b437f72572cc" providerId="ADAL" clId="{C6CFBE04-2385-475A-BF24-8B23437821B7}" dt="2022-05-15T17:56:18.044" v="3492" actId="20577"/>
          <ac:spMkLst>
            <pc:docMk/>
            <pc:sldMk cId="2203992442" sldId="260"/>
            <ac:spMk id="2" creationId="{70F8077D-8BA0-4814-98E2-816611C593E7}"/>
          </ac:spMkLst>
        </pc:spChg>
        <pc:spChg chg="add del">
          <ac:chgData name="Zeqiang Wang" userId="1684cfc6-f4df-409f-b360-b437f72572cc" providerId="ADAL" clId="{C6CFBE04-2385-475A-BF24-8B23437821B7}" dt="2022-05-15T14:07:57.822" v="1093" actId="26606"/>
          <ac:spMkLst>
            <pc:docMk/>
            <pc:sldMk cId="2203992442" sldId="260"/>
            <ac:spMk id="3" creationId="{DDAFE71B-B208-4A85-861D-403A99AA31C8}"/>
          </ac:spMkLst>
        </pc:spChg>
        <pc:spChg chg="add del">
          <ac:chgData name="Zeqiang Wang" userId="1684cfc6-f4df-409f-b360-b437f72572cc" providerId="ADAL" clId="{C6CFBE04-2385-475A-BF24-8B23437821B7}" dt="2022-05-15T14:07:57.814" v="1092" actId="26606"/>
          <ac:spMkLst>
            <pc:docMk/>
            <pc:sldMk cId="2203992442" sldId="260"/>
            <ac:spMk id="10" creationId="{A4AC5506-6312-4701-8D3C-40187889A947}"/>
          </ac:spMkLst>
        </pc:spChg>
        <pc:spChg chg="add del">
          <ac:chgData name="Zeqiang Wang" userId="1684cfc6-f4df-409f-b360-b437f72572cc" providerId="ADAL" clId="{C6CFBE04-2385-475A-BF24-8B23437821B7}" dt="2022-05-15T14:08:10.724" v="1096" actId="26606"/>
          <ac:spMkLst>
            <pc:docMk/>
            <pc:sldMk cId="2203992442" sldId="260"/>
            <ac:spMk id="12" creationId="{A7457DD9-5A45-400A-AB4B-4B4EDECA25F1}"/>
          </ac:spMkLst>
        </pc:spChg>
        <pc:spChg chg="add del">
          <ac:chgData name="Zeqiang Wang" userId="1684cfc6-f4df-409f-b360-b437f72572cc" providerId="ADAL" clId="{C6CFBE04-2385-475A-BF24-8B23437821B7}" dt="2022-05-15T14:08:10.724" v="1096" actId="26606"/>
          <ac:spMkLst>
            <pc:docMk/>
            <pc:sldMk cId="2203992442" sldId="260"/>
            <ac:spMk id="13" creationId="{2550BE34-C2B8-49B8-8519-67A8CAD51AE9}"/>
          </ac:spMkLst>
        </pc:spChg>
        <pc:spChg chg="add del">
          <ac:chgData name="Zeqiang Wang" userId="1684cfc6-f4df-409f-b360-b437f72572cc" providerId="ADAL" clId="{C6CFBE04-2385-475A-BF24-8B23437821B7}" dt="2022-05-15T14:08:10.724" v="1096" actId="26606"/>
          <ac:spMkLst>
            <pc:docMk/>
            <pc:sldMk cId="2203992442" sldId="260"/>
            <ac:spMk id="14" creationId="{441CF7D6-A660-431A-B0BB-140A0D5556B6}"/>
          </ac:spMkLst>
        </pc:spChg>
        <pc:spChg chg="add del">
          <ac:chgData name="Zeqiang Wang" userId="1684cfc6-f4df-409f-b360-b437f72572cc" providerId="ADAL" clId="{C6CFBE04-2385-475A-BF24-8B23437821B7}" dt="2022-05-15T14:08:10.724" v="1096" actId="26606"/>
          <ac:spMkLst>
            <pc:docMk/>
            <pc:sldMk cId="2203992442" sldId="260"/>
            <ac:spMk id="15" creationId="{DDAFE71B-B208-4A85-861D-403A99AA31C8}"/>
          </ac:spMkLst>
        </pc:spChg>
        <pc:spChg chg="add del">
          <ac:chgData name="Zeqiang Wang" userId="1684cfc6-f4df-409f-b360-b437f72572cc" providerId="ADAL" clId="{C6CFBE04-2385-475A-BF24-8B23437821B7}" dt="2022-05-15T14:08:10.724" v="1096" actId="26606"/>
          <ac:spMkLst>
            <pc:docMk/>
            <pc:sldMk cId="2203992442" sldId="260"/>
            <ac:spMk id="16" creationId="{0570A85B-3810-4F95-97B0-CBF4CCDB381C}"/>
          </ac:spMkLst>
        </pc:spChg>
        <pc:spChg chg="add del">
          <ac:chgData name="Zeqiang Wang" userId="1684cfc6-f4df-409f-b360-b437f72572cc" providerId="ADAL" clId="{C6CFBE04-2385-475A-BF24-8B23437821B7}" dt="2022-05-15T14:10:00.711" v="1103" actId="26606"/>
          <ac:spMkLst>
            <pc:docMk/>
            <pc:sldMk cId="2203992442" sldId="260"/>
            <ac:spMk id="21" creationId="{C1A1C5D3-C053-4EE9-BE1A-419B6E27CCAE}"/>
          </ac:spMkLst>
        </pc:spChg>
        <pc:spChg chg="add del">
          <ac:chgData name="Zeqiang Wang" userId="1684cfc6-f4df-409f-b360-b437f72572cc" providerId="ADAL" clId="{C6CFBE04-2385-475A-BF24-8B23437821B7}" dt="2022-05-15T14:10:00.711" v="1103" actId="26606"/>
          <ac:spMkLst>
            <pc:docMk/>
            <pc:sldMk cId="2203992442" sldId="260"/>
            <ac:spMk id="23" creationId="{A3473CF9-37EB-43E7-89EF-D2D1C53D1DAC}"/>
          </ac:spMkLst>
        </pc:spChg>
        <pc:spChg chg="add del">
          <ac:chgData name="Zeqiang Wang" userId="1684cfc6-f4df-409f-b360-b437f72572cc" providerId="ADAL" clId="{C6CFBE04-2385-475A-BF24-8B23437821B7}" dt="2022-05-15T14:10:00.711" v="1103" actId="26606"/>
          <ac:spMkLst>
            <pc:docMk/>
            <pc:sldMk cId="2203992442" sldId="260"/>
            <ac:spMk id="25" creationId="{586B4EF9-43BA-4655-A6FF-1D8E21574C95}"/>
          </ac:spMkLst>
        </pc:spChg>
        <pc:spChg chg="add del">
          <ac:chgData name="Zeqiang Wang" userId="1684cfc6-f4df-409f-b360-b437f72572cc" providerId="ADAL" clId="{C6CFBE04-2385-475A-BF24-8B23437821B7}" dt="2022-05-15T14:08:31.518" v="1100" actId="26606"/>
          <ac:spMkLst>
            <pc:docMk/>
            <pc:sldMk cId="2203992442" sldId="260"/>
            <ac:spMk id="29" creationId="{C284820F-7B48-0CA4-E301-A56039A4A2F9}"/>
          </ac:spMkLst>
        </pc:spChg>
        <pc:spChg chg="add mod">
          <ac:chgData name="Zeqiang Wang" userId="1684cfc6-f4df-409f-b360-b437f72572cc" providerId="ADAL" clId="{C6CFBE04-2385-475A-BF24-8B23437821B7}" dt="2022-05-15T18:26:49.200" v="3576" actId="1076"/>
          <ac:spMkLst>
            <pc:docMk/>
            <pc:sldMk cId="2203992442" sldId="260"/>
            <ac:spMk id="30" creationId="{1001C482-D796-4249-AA7E-6DF5615C34A7}"/>
          </ac:spMkLst>
        </pc:spChg>
        <pc:spChg chg="add del mod">
          <ac:chgData name="Zeqiang Wang" userId="1684cfc6-f4df-409f-b360-b437f72572cc" providerId="ADAL" clId="{C6CFBE04-2385-475A-BF24-8B23437821B7}" dt="2022-05-15T14:33:05.469" v="1274" actId="20577"/>
          <ac:spMkLst>
            <pc:docMk/>
            <pc:sldMk cId="2203992442" sldId="260"/>
            <ac:spMk id="31" creationId="{DCA149D4-C047-4488-8503-DB56142CC0A8}"/>
          </ac:spMkLst>
        </pc:spChg>
        <pc:spChg chg="add del">
          <ac:chgData name="Zeqiang Wang" userId="1684cfc6-f4df-409f-b360-b437f72572cc" providerId="ADAL" clId="{C6CFBE04-2385-475A-BF24-8B23437821B7}" dt="2022-05-15T14:08:31.518" v="1100" actId="26606"/>
          <ac:spMkLst>
            <pc:docMk/>
            <pc:sldMk cId="2203992442" sldId="260"/>
            <ac:spMk id="32" creationId="{B0792D4F-247E-46FE-85FC-881DEFA41D94}"/>
          </ac:spMkLst>
        </pc:spChg>
        <pc:spChg chg="add mod">
          <ac:chgData name="Zeqiang Wang" userId="1684cfc6-f4df-409f-b360-b437f72572cc" providerId="ADAL" clId="{C6CFBE04-2385-475A-BF24-8B23437821B7}" dt="2022-05-15T14:33:08.483" v="1276" actId="20577"/>
          <ac:spMkLst>
            <pc:docMk/>
            <pc:sldMk cId="2203992442" sldId="260"/>
            <ac:spMk id="33" creationId="{07A356A9-810A-4EE0-8E6A-F78D0DBF4DD3}"/>
          </ac:spMkLst>
        </pc:spChg>
        <pc:spChg chg="add del">
          <ac:chgData name="Zeqiang Wang" userId="1684cfc6-f4df-409f-b360-b437f72572cc" providerId="ADAL" clId="{C6CFBE04-2385-475A-BF24-8B23437821B7}" dt="2022-05-15T14:10:00.704" v="1102" actId="26606"/>
          <ac:spMkLst>
            <pc:docMk/>
            <pc:sldMk cId="2203992442" sldId="260"/>
            <ac:spMk id="36" creationId="{73DE2CFE-42F2-48F0-8706-5264E012B10C}"/>
          </ac:spMkLst>
        </pc:spChg>
        <pc:spChg chg="add del">
          <ac:chgData name="Zeqiang Wang" userId="1684cfc6-f4df-409f-b360-b437f72572cc" providerId="ADAL" clId="{C6CFBE04-2385-475A-BF24-8B23437821B7}" dt="2022-05-15T14:10:00.704" v="1102" actId="26606"/>
          <ac:spMkLst>
            <pc:docMk/>
            <pc:sldMk cId="2203992442" sldId="260"/>
            <ac:spMk id="37" creationId="{77744DD6-DA93-500F-7A65-B92F0F2704BD}"/>
          </ac:spMkLst>
        </pc:spChg>
        <pc:spChg chg="add">
          <ac:chgData name="Zeqiang Wang" userId="1684cfc6-f4df-409f-b360-b437f72572cc" providerId="ADAL" clId="{C6CFBE04-2385-475A-BF24-8B23437821B7}" dt="2022-05-15T14:10:00.711" v="1103" actId="26606"/>
          <ac:spMkLst>
            <pc:docMk/>
            <pc:sldMk cId="2203992442" sldId="260"/>
            <ac:spMk id="41" creationId="{2B566528-1B12-4246-9431-5C2D7D081168}"/>
          </ac:spMkLst>
        </pc:spChg>
        <pc:spChg chg="add mod">
          <ac:chgData name="Zeqiang Wang" userId="1684cfc6-f4df-409f-b360-b437f72572cc" providerId="ADAL" clId="{C6CFBE04-2385-475A-BF24-8B23437821B7}" dt="2022-05-15T17:07:53.887" v="2925" actId="1076"/>
          <ac:spMkLst>
            <pc:docMk/>
            <pc:sldMk cId="2203992442" sldId="260"/>
            <ac:spMk id="42" creationId="{EAA6E39B-BF4D-6365-0510-873F892BC515}"/>
          </ac:spMkLst>
        </pc:spChg>
        <pc:spChg chg="add del">
          <ac:chgData name="Zeqiang Wang" userId="1684cfc6-f4df-409f-b360-b437f72572cc" providerId="ADAL" clId="{C6CFBE04-2385-475A-BF24-8B23437821B7}" dt="2022-05-15T14:13:59.573" v="1133" actId="22"/>
          <ac:spMkLst>
            <pc:docMk/>
            <pc:sldMk cId="2203992442" sldId="260"/>
            <ac:spMk id="45" creationId="{1A11F984-58B3-4F0B-B1ED-FD9DF251350A}"/>
          </ac:spMkLst>
        </pc:spChg>
        <pc:spChg chg="add del">
          <ac:chgData name="Zeqiang Wang" userId="1684cfc6-f4df-409f-b360-b437f72572cc" providerId="ADAL" clId="{C6CFBE04-2385-475A-BF24-8B23437821B7}" dt="2022-05-15T14:14:02.208" v="1135" actId="22"/>
          <ac:spMkLst>
            <pc:docMk/>
            <pc:sldMk cId="2203992442" sldId="260"/>
            <ac:spMk id="46" creationId="{BFA880A8-E7EB-47D8-AB7E-3B267BE3FF22}"/>
          </ac:spMkLst>
        </pc:spChg>
        <pc:spChg chg="add del">
          <ac:chgData name="Zeqiang Wang" userId="1684cfc6-f4df-409f-b360-b437f72572cc" providerId="ADAL" clId="{C6CFBE04-2385-475A-BF24-8B23437821B7}" dt="2022-05-15T14:16:41.951" v="1150" actId="478"/>
          <ac:spMkLst>
            <pc:docMk/>
            <pc:sldMk cId="2203992442" sldId="260"/>
            <ac:spMk id="47" creationId="{D4E34063-8A80-4AD2-BA51-0CEECD06E991}"/>
          </ac:spMkLst>
        </pc:spChg>
        <pc:spChg chg="add del mod">
          <ac:chgData name="Zeqiang Wang" userId="1684cfc6-f4df-409f-b360-b437f72572cc" providerId="ADAL" clId="{C6CFBE04-2385-475A-BF24-8B23437821B7}" dt="2022-05-15T17:05:56.266" v="2895" actId="478"/>
          <ac:spMkLst>
            <pc:docMk/>
            <pc:sldMk cId="2203992442" sldId="260"/>
            <ac:spMk id="48" creationId="{90B1DB4E-FCD8-4018-87A1-55469576F587}"/>
          </ac:spMkLst>
        </pc:spChg>
        <pc:spChg chg="add mod">
          <ac:chgData name="Zeqiang Wang" userId="1684cfc6-f4df-409f-b360-b437f72572cc" providerId="ADAL" clId="{C6CFBE04-2385-475A-BF24-8B23437821B7}" dt="2022-05-15T14:22:59.301" v="1201" actId="571"/>
          <ac:spMkLst>
            <pc:docMk/>
            <pc:sldMk cId="2203992442" sldId="260"/>
            <ac:spMk id="49" creationId="{E23E508F-9D72-46F3-9823-0447342A5A3B}"/>
          </ac:spMkLst>
        </pc:spChg>
        <pc:spChg chg="add mod">
          <ac:chgData name="Zeqiang Wang" userId="1684cfc6-f4df-409f-b360-b437f72572cc" providerId="ADAL" clId="{C6CFBE04-2385-475A-BF24-8B23437821B7}" dt="2022-05-15T15:06:28.202" v="1583" actId="164"/>
          <ac:spMkLst>
            <pc:docMk/>
            <pc:sldMk cId="2203992442" sldId="260"/>
            <ac:spMk id="50" creationId="{C459FDE2-408F-47C4-9E8A-DFD1AFEE3C1D}"/>
          </ac:spMkLst>
        </pc:spChg>
        <pc:spChg chg="add mod">
          <ac:chgData name="Zeqiang Wang" userId="1684cfc6-f4df-409f-b360-b437f72572cc" providerId="ADAL" clId="{C6CFBE04-2385-475A-BF24-8B23437821B7}" dt="2022-05-15T17:09:24.016" v="2943" actId="1076"/>
          <ac:spMkLst>
            <pc:docMk/>
            <pc:sldMk cId="2203992442" sldId="260"/>
            <ac:spMk id="51" creationId="{B99040E0-3BF3-4828-9FFB-AC537AAEDFF5}"/>
          </ac:spMkLst>
        </pc:spChg>
        <pc:spChg chg="add mod">
          <ac:chgData name="Zeqiang Wang" userId="1684cfc6-f4df-409f-b360-b437f72572cc" providerId="ADAL" clId="{C6CFBE04-2385-475A-BF24-8B23437821B7}" dt="2022-05-15T17:09:18.774" v="2942" actId="1076"/>
          <ac:spMkLst>
            <pc:docMk/>
            <pc:sldMk cId="2203992442" sldId="260"/>
            <ac:spMk id="52" creationId="{15BF5AF0-EDA1-4032-895E-976C5FAB2C24}"/>
          </ac:spMkLst>
        </pc:spChg>
        <pc:spChg chg="add mod">
          <ac:chgData name="Zeqiang Wang" userId="1684cfc6-f4df-409f-b360-b437f72572cc" providerId="ADAL" clId="{C6CFBE04-2385-475A-BF24-8B23437821B7}" dt="2022-05-15T17:09:32.672" v="2945" actId="1076"/>
          <ac:spMkLst>
            <pc:docMk/>
            <pc:sldMk cId="2203992442" sldId="260"/>
            <ac:spMk id="53" creationId="{07804478-0D9B-49FE-8F56-994B9900CBB8}"/>
          </ac:spMkLst>
        </pc:spChg>
        <pc:spChg chg="add mod">
          <ac:chgData name="Zeqiang Wang" userId="1684cfc6-f4df-409f-b360-b437f72572cc" providerId="ADAL" clId="{C6CFBE04-2385-475A-BF24-8B23437821B7}" dt="2022-05-15T15:06:28.202" v="1583" actId="164"/>
          <ac:spMkLst>
            <pc:docMk/>
            <pc:sldMk cId="2203992442" sldId="260"/>
            <ac:spMk id="54" creationId="{2069A0EB-72F7-423D-945E-8E6487011FEC}"/>
          </ac:spMkLst>
        </pc:spChg>
        <pc:spChg chg="add mod">
          <ac:chgData name="Zeqiang Wang" userId="1684cfc6-f4df-409f-b360-b437f72572cc" providerId="ADAL" clId="{C6CFBE04-2385-475A-BF24-8B23437821B7}" dt="2022-05-15T17:12:53.562" v="2950" actId="207"/>
          <ac:spMkLst>
            <pc:docMk/>
            <pc:sldMk cId="2203992442" sldId="260"/>
            <ac:spMk id="55" creationId="{96A173CF-8801-40BF-87DC-EC94524F7F90}"/>
          </ac:spMkLst>
        </pc:spChg>
        <pc:spChg chg="add mod">
          <ac:chgData name="Zeqiang Wang" userId="1684cfc6-f4df-409f-b360-b437f72572cc" providerId="ADAL" clId="{C6CFBE04-2385-475A-BF24-8B23437821B7}" dt="2022-05-15T17:06:20.170" v="2905" actId="164"/>
          <ac:spMkLst>
            <pc:docMk/>
            <pc:sldMk cId="2203992442" sldId="260"/>
            <ac:spMk id="56" creationId="{1C0923C8-AFBA-411B-B2C4-CBA9A1350B27}"/>
          </ac:spMkLst>
        </pc:spChg>
        <pc:spChg chg="add mod">
          <ac:chgData name="Zeqiang Wang" userId="1684cfc6-f4df-409f-b360-b437f72572cc" providerId="ADAL" clId="{C6CFBE04-2385-475A-BF24-8B23437821B7}" dt="2022-05-15T17:06:20.170" v="2905" actId="164"/>
          <ac:spMkLst>
            <pc:docMk/>
            <pc:sldMk cId="2203992442" sldId="260"/>
            <ac:spMk id="57" creationId="{B3F401E7-67CF-46A4-9326-B667EECE5112}"/>
          </ac:spMkLst>
        </pc:spChg>
        <pc:spChg chg="add mod">
          <ac:chgData name="Zeqiang Wang" userId="1684cfc6-f4df-409f-b360-b437f72572cc" providerId="ADAL" clId="{C6CFBE04-2385-475A-BF24-8B23437821B7}" dt="2022-05-15T17:58:47.723" v="3498" actId="1076"/>
          <ac:spMkLst>
            <pc:docMk/>
            <pc:sldMk cId="2203992442" sldId="260"/>
            <ac:spMk id="61" creationId="{1F30AD6A-7B72-418A-B19E-A2A9EE8A314E}"/>
          </ac:spMkLst>
        </pc:spChg>
        <pc:spChg chg="add mod">
          <ac:chgData name="Zeqiang Wang" userId="1684cfc6-f4df-409f-b360-b437f72572cc" providerId="ADAL" clId="{C6CFBE04-2385-475A-BF24-8B23437821B7}" dt="2022-05-15T18:32:24.181" v="3699" actId="14100"/>
          <ac:spMkLst>
            <pc:docMk/>
            <pc:sldMk cId="2203992442" sldId="260"/>
            <ac:spMk id="65" creationId="{8FEEE1C2-B607-4AB1-9CE9-C12ABE9E362B}"/>
          </ac:spMkLst>
        </pc:spChg>
        <pc:spChg chg="add mod">
          <ac:chgData name="Zeqiang Wang" userId="1684cfc6-f4df-409f-b360-b437f72572cc" providerId="ADAL" clId="{C6CFBE04-2385-475A-BF24-8B23437821B7}" dt="2022-05-15T18:32:15.990" v="3697" actId="1076"/>
          <ac:spMkLst>
            <pc:docMk/>
            <pc:sldMk cId="2203992442" sldId="260"/>
            <ac:spMk id="66" creationId="{ACF609C7-BC45-4563-BC55-5BC366A3EE58}"/>
          </ac:spMkLst>
        </pc:spChg>
        <pc:grpChg chg="add mod">
          <ac:chgData name="Zeqiang Wang" userId="1684cfc6-f4df-409f-b360-b437f72572cc" providerId="ADAL" clId="{C6CFBE04-2385-475A-BF24-8B23437821B7}" dt="2022-05-15T17:07:58.238" v="2926" actId="1076"/>
          <ac:grpSpMkLst>
            <pc:docMk/>
            <pc:sldMk cId="2203992442" sldId="260"/>
            <ac:grpSpMk id="19" creationId="{317A5A5D-1841-40E1-87A8-E11139570339}"/>
          </ac:grpSpMkLst>
        </pc:grpChg>
        <pc:grpChg chg="add">
          <ac:chgData name="Zeqiang Wang" userId="1684cfc6-f4df-409f-b360-b437f72572cc" providerId="ADAL" clId="{C6CFBE04-2385-475A-BF24-8B23437821B7}" dt="2022-05-15T14:10:00.711" v="1103" actId="26606"/>
          <ac:grpSpMkLst>
            <pc:docMk/>
            <pc:sldMk cId="2203992442" sldId="260"/>
            <ac:grpSpMk id="38" creationId="{5995D10D-E9C9-47DB-AE7E-801FEF38F5C9}"/>
          </ac:grpSpMkLst>
        </pc:grpChg>
        <pc:grpChg chg="add">
          <ac:chgData name="Zeqiang Wang" userId="1684cfc6-f4df-409f-b360-b437f72572cc" providerId="ADAL" clId="{C6CFBE04-2385-475A-BF24-8B23437821B7}" dt="2022-05-15T14:10:00.711" v="1103" actId="26606"/>
          <ac:grpSpMkLst>
            <pc:docMk/>
            <pc:sldMk cId="2203992442" sldId="260"/>
            <ac:grpSpMk id="43" creationId="{828A5161-06F1-46CF-8AD7-844680A59E13}"/>
          </ac:grpSpMkLst>
        </pc:grpChg>
        <pc:grpChg chg="add mod">
          <ac:chgData name="Zeqiang Wang" userId="1684cfc6-f4df-409f-b360-b437f72572cc" providerId="ADAL" clId="{C6CFBE04-2385-475A-BF24-8B23437821B7}" dt="2022-05-15T17:09:35.251" v="2946" actId="1076"/>
          <ac:grpSpMkLst>
            <pc:docMk/>
            <pc:sldMk cId="2203992442" sldId="260"/>
            <ac:grpSpMk id="58" creationId="{CDC52AA4-4136-4574-A54E-F4AC4A96AC87}"/>
          </ac:grpSpMkLst>
        </pc:grpChg>
        <pc:grpChg chg="add del mod">
          <ac:chgData name="Zeqiang Wang" userId="1684cfc6-f4df-409f-b360-b437f72572cc" providerId="ADAL" clId="{C6CFBE04-2385-475A-BF24-8B23437821B7}" dt="2022-05-15T18:26:10.062" v="3570" actId="478"/>
          <ac:grpSpMkLst>
            <pc:docMk/>
            <pc:sldMk cId="2203992442" sldId="260"/>
            <ac:grpSpMk id="59" creationId="{6DBD526A-7775-4074-8FC6-3D9EAFCA251E}"/>
          </ac:grpSpMkLst>
        </pc:grpChg>
        <pc:picChg chg="add mod">
          <ac:chgData name="Zeqiang Wang" userId="1684cfc6-f4df-409f-b360-b437f72572cc" providerId="ADAL" clId="{C6CFBE04-2385-475A-BF24-8B23437821B7}" dt="2022-05-15T17:08:37.458" v="2935" actId="1076"/>
          <ac:picMkLst>
            <pc:docMk/>
            <pc:sldMk cId="2203992442" sldId="260"/>
            <ac:picMk id="5" creationId="{E47B6DAC-218B-46A9-8C79-684B8C121DE8}"/>
          </ac:picMkLst>
        </pc:picChg>
        <pc:picChg chg="add mod ord">
          <ac:chgData name="Zeqiang Wang" userId="1684cfc6-f4df-409f-b360-b437f72572cc" providerId="ADAL" clId="{C6CFBE04-2385-475A-BF24-8B23437821B7}" dt="2022-05-15T18:29:54.909" v="3683" actId="167"/>
          <ac:picMkLst>
            <pc:docMk/>
            <pc:sldMk cId="2203992442" sldId="260"/>
            <ac:picMk id="63" creationId="{2DD985B0-3295-41DC-9490-939B3B0BAFE4}"/>
          </ac:picMkLst>
        </pc:picChg>
        <pc:picChg chg="add del mod">
          <ac:chgData name="Zeqiang Wang" userId="1684cfc6-f4df-409f-b360-b437f72572cc" providerId="ADAL" clId="{C6CFBE04-2385-475A-BF24-8B23437821B7}" dt="2022-05-15T18:31:40.967" v="3693"/>
          <ac:picMkLst>
            <pc:docMk/>
            <pc:sldMk cId="2203992442" sldId="260"/>
            <ac:picMk id="64" creationId="{AA885A17-159F-4C40-AAF8-8511BBCF49E3}"/>
          </ac:picMkLst>
        </pc:picChg>
        <pc:cxnChg chg="add del">
          <ac:chgData name="Zeqiang Wang" userId="1684cfc6-f4df-409f-b360-b437f72572cc" providerId="ADAL" clId="{C6CFBE04-2385-475A-BF24-8B23437821B7}" dt="2022-05-15T14:08:31.518" v="1100" actId="26606"/>
          <ac:cxnSpMkLst>
            <pc:docMk/>
            <pc:sldMk cId="2203992442" sldId="260"/>
            <ac:cxnSpMk id="34" creationId="{CE272F12-AF86-441A-BC1B-C014BBBF85B5}"/>
          </ac:cxnSpMkLst>
        </pc:cxnChg>
      </pc:sldChg>
      <pc:sldChg chg="addSp delSp modSp new mod ord">
        <pc:chgData name="Zeqiang Wang" userId="1684cfc6-f4df-409f-b360-b437f72572cc" providerId="ADAL" clId="{C6CFBE04-2385-475A-BF24-8B23437821B7}" dt="2022-05-15T18:31:27.976" v="3691" actId="207"/>
        <pc:sldMkLst>
          <pc:docMk/>
          <pc:sldMk cId="31667808" sldId="261"/>
        </pc:sldMkLst>
        <pc:spChg chg="del">
          <ac:chgData name="Zeqiang Wang" userId="1684cfc6-f4df-409f-b360-b437f72572cc" providerId="ADAL" clId="{C6CFBE04-2385-475A-BF24-8B23437821B7}" dt="2022-05-15T15:12:01.580" v="1596" actId="478"/>
          <ac:spMkLst>
            <pc:docMk/>
            <pc:sldMk cId="31667808" sldId="261"/>
            <ac:spMk id="2" creationId="{01B52F1A-DEB5-4306-A77E-4CDFD2911C18}"/>
          </ac:spMkLst>
        </pc:spChg>
        <pc:spChg chg="del">
          <ac:chgData name="Zeqiang Wang" userId="1684cfc6-f4df-409f-b360-b437f72572cc" providerId="ADAL" clId="{C6CFBE04-2385-475A-BF24-8B23437821B7}" dt="2022-05-15T15:11:20.222" v="1591"/>
          <ac:spMkLst>
            <pc:docMk/>
            <pc:sldMk cId="31667808" sldId="261"/>
            <ac:spMk id="3" creationId="{69A5FAFE-CFD1-4F93-BF37-AD3ACDAE7504}"/>
          </ac:spMkLst>
        </pc:spChg>
        <pc:spChg chg="add mod">
          <ac:chgData name="Zeqiang Wang" userId="1684cfc6-f4df-409f-b360-b437f72572cc" providerId="ADAL" clId="{C6CFBE04-2385-475A-BF24-8B23437821B7}" dt="2022-05-15T16:28:40.743" v="2380" actId="1076"/>
          <ac:spMkLst>
            <pc:docMk/>
            <pc:sldMk cId="31667808" sldId="261"/>
            <ac:spMk id="41" creationId="{189A7F05-5F25-4C36-8B6C-AEF022F7EC52}"/>
          </ac:spMkLst>
        </pc:spChg>
        <pc:spChg chg="add del mod">
          <ac:chgData name="Zeqiang Wang" userId="1684cfc6-f4df-409f-b360-b437f72572cc" providerId="ADAL" clId="{C6CFBE04-2385-475A-BF24-8B23437821B7}" dt="2022-05-15T16:27:53.154" v="2372" actId="21"/>
          <ac:spMkLst>
            <pc:docMk/>
            <pc:sldMk cId="31667808" sldId="261"/>
            <ac:spMk id="43" creationId="{B911231A-4854-44B5-9F53-A9AF422EC46C}"/>
          </ac:spMkLst>
        </pc:spChg>
        <pc:spChg chg="add del mod">
          <ac:chgData name="Zeqiang Wang" userId="1684cfc6-f4df-409f-b360-b437f72572cc" providerId="ADAL" clId="{C6CFBE04-2385-475A-BF24-8B23437821B7}" dt="2022-05-15T16:16:50.960" v="2271" actId="478"/>
          <ac:spMkLst>
            <pc:docMk/>
            <pc:sldMk cId="31667808" sldId="261"/>
            <ac:spMk id="84" creationId="{70E1D40C-3008-4642-ACB0-040233300E3D}"/>
          </ac:spMkLst>
        </pc:spChg>
        <pc:spChg chg="add del mod">
          <ac:chgData name="Zeqiang Wang" userId="1684cfc6-f4df-409f-b360-b437f72572cc" providerId="ADAL" clId="{C6CFBE04-2385-475A-BF24-8B23437821B7}" dt="2022-05-15T16:27:53.154" v="2372" actId="21"/>
          <ac:spMkLst>
            <pc:docMk/>
            <pc:sldMk cId="31667808" sldId="261"/>
            <ac:spMk id="86" creationId="{A0212D9C-F5DC-40A8-81A3-2CA7AC847814}"/>
          </ac:spMkLst>
        </pc:spChg>
        <pc:spChg chg="add del mod">
          <ac:chgData name="Zeqiang Wang" userId="1684cfc6-f4df-409f-b360-b437f72572cc" providerId="ADAL" clId="{C6CFBE04-2385-475A-BF24-8B23437821B7}" dt="2022-05-15T16:27:53.154" v="2372" actId="21"/>
          <ac:spMkLst>
            <pc:docMk/>
            <pc:sldMk cId="31667808" sldId="261"/>
            <ac:spMk id="87" creationId="{BCC1377A-8D5F-4CF8-B6A6-B9BD9461741E}"/>
          </ac:spMkLst>
        </pc:spChg>
        <pc:spChg chg="add del mod">
          <ac:chgData name="Zeqiang Wang" userId="1684cfc6-f4df-409f-b360-b437f72572cc" providerId="ADAL" clId="{C6CFBE04-2385-475A-BF24-8B23437821B7}" dt="2022-05-15T16:28:11.050" v="2378" actId="478"/>
          <ac:spMkLst>
            <pc:docMk/>
            <pc:sldMk cId="31667808" sldId="261"/>
            <ac:spMk id="88" creationId="{32E463E8-2B3C-411A-89EE-234751A46259}"/>
          </ac:spMkLst>
        </pc:spChg>
        <pc:spChg chg="add del mod">
          <ac:chgData name="Zeqiang Wang" userId="1684cfc6-f4df-409f-b360-b437f72572cc" providerId="ADAL" clId="{C6CFBE04-2385-475A-BF24-8B23437821B7}" dt="2022-05-15T16:27:53.154" v="2372" actId="21"/>
          <ac:spMkLst>
            <pc:docMk/>
            <pc:sldMk cId="31667808" sldId="261"/>
            <ac:spMk id="89" creationId="{BD4D0A18-F71B-4BB1-B406-2165DF52B118}"/>
          </ac:spMkLst>
        </pc:spChg>
        <pc:spChg chg="add del mod">
          <ac:chgData name="Zeqiang Wang" userId="1684cfc6-f4df-409f-b360-b437f72572cc" providerId="ADAL" clId="{C6CFBE04-2385-475A-BF24-8B23437821B7}" dt="2022-05-15T16:27:53.154" v="2372" actId="21"/>
          <ac:spMkLst>
            <pc:docMk/>
            <pc:sldMk cId="31667808" sldId="261"/>
            <ac:spMk id="90" creationId="{7F4A8C07-BAC2-4D2B-BDDF-EA57B2D98CB8}"/>
          </ac:spMkLst>
        </pc:spChg>
        <pc:spChg chg="add mod">
          <ac:chgData name="Zeqiang Wang" userId="1684cfc6-f4df-409f-b360-b437f72572cc" providerId="ADAL" clId="{C6CFBE04-2385-475A-BF24-8B23437821B7}" dt="2022-05-15T16:48:24.354" v="2609" actId="1076"/>
          <ac:spMkLst>
            <pc:docMk/>
            <pc:sldMk cId="31667808" sldId="261"/>
            <ac:spMk id="98" creationId="{F955B981-EDCF-4186-B722-5A32A5A381B7}"/>
          </ac:spMkLst>
        </pc:spChg>
        <pc:spChg chg="add del mod">
          <ac:chgData name="Zeqiang Wang" userId="1684cfc6-f4df-409f-b360-b437f72572cc" providerId="ADAL" clId="{C6CFBE04-2385-475A-BF24-8B23437821B7}" dt="2022-05-15T16:37:54.081" v="2404" actId="478"/>
          <ac:spMkLst>
            <pc:docMk/>
            <pc:sldMk cId="31667808" sldId="261"/>
            <ac:spMk id="100" creationId="{801766A5-D059-4742-9AA5-87D1A8577E6B}"/>
          </ac:spMkLst>
        </pc:spChg>
        <pc:spChg chg="add del mod">
          <ac:chgData name="Zeqiang Wang" userId="1684cfc6-f4df-409f-b360-b437f72572cc" providerId="ADAL" clId="{C6CFBE04-2385-475A-BF24-8B23437821B7}" dt="2022-05-15T16:40:51.597" v="2533" actId="478"/>
          <ac:spMkLst>
            <pc:docMk/>
            <pc:sldMk cId="31667808" sldId="261"/>
            <ac:spMk id="102" creationId="{C8717452-B16D-4477-B43C-FE0FD073DF45}"/>
          </ac:spMkLst>
        </pc:spChg>
        <pc:spChg chg="add mod ord">
          <ac:chgData name="Zeqiang Wang" userId="1684cfc6-f4df-409f-b360-b437f72572cc" providerId="ADAL" clId="{C6CFBE04-2385-475A-BF24-8B23437821B7}" dt="2022-05-15T18:31:13.936" v="3690" actId="207"/>
          <ac:spMkLst>
            <pc:docMk/>
            <pc:sldMk cId="31667808" sldId="261"/>
            <ac:spMk id="103" creationId="{A6783B91-52FE-42F0-B1BF-F1B9AE050A28}"/>
          </ac:spMkLst>
        </pc:spChg>
        <pc:spChg chg="add mod ord">
          <ac:chgData name="Zeqiang Wang" userId="1684cfc6-f4df-409f-b360-b437f72572cc" providerId="ADAL" clId="{C6CFBE04-2385-475A-BF24-8B23437821B7}" dt="2022-05-15T18:31:27.976" v="3691" actId="207"/>
          <ac:spMkLst>
            <pc:docMk/>
            <pc:sldMk cId="31667808" sldId="261"/>
            <ac:spMk id="104" creationId="{4E5078BF-AAB5-4E39-822D-4599595CA59F}"/>
          </ac:spMkLst>
        </pc:spChg>
        <pc:spChg chg="add del mod">
          <ac:chgData name="Zeqiang Wang" userId="1684cfc6-f4df-409f-b360-b437f72572cc" providerId="ADAL" clId="{C6CFBE04-2385-475A-BF24-8B23437821B7}" dt="2022-05-15T16:44:58.861" v="2559" actId="478"/>
          <ac:spMkLst>
            <pc:docMk/>
            <pc:sldMk cId="31667808" sldId="261"/>
            <ac:spMk id="105" creationId="{D7D2FD18-58ED-45AC-9A7A-480C396E0D33}"/>
          </ac:spMkLst>
        </pc:spChg>
        <pc:spChg chg="add del mod">
          <ac:chgData name="Zeqiang Wang" userId="1684cfc6-f4df-409f-b360-b437f72572cc" providerId="ADAL" clId="{C6CFBE04-2385-475A-BF24-8B23437821B7}" dt="2022-05-15T16:45:52.224" v="2586" actId="14100"/>
          <ac:spMkLst>
            <pc:docMk/>
            <pc:sldMk cId="31667808" sldId="261"/>
            <ac:spMk id="106" creationId="{CF2B07C1-A236-49A2-8B78-0F9553F0D7DC}"/>
          </ac:spMkLst>
        </pc:spChg>
        <pc:spChg chg="add del mod">
          <ac:chgData name="Zeqiang Wang" userId="1684cfc6-f4df-409f-b360-b437f72572cc" providerId="ADAL" clId="{C6CFBE04-2385-475A-BF24-8B23437821B7}" dt="2022-05-15T16:48:52.490" v="2611"/>
          <ac:spMkLst>
            <pc:docMk/>
            <pc:sldMk cId="31667808" sldId="261"/>
            <ac:spMk id="107" creationId="{02581510-A90B-47CD-99EC-156EC32AE0BF}"/>
          </ac:spMkLst>
        </pc:spChg>
        <pc:spChg chg="add mod">
          <ac:chgData name="Zeqiang Wang" userId="1684cfc6-f4df-409f-b360-b437f72572cc" providerId="ADAL" clId="{C6CFBE04-2385-475A-BF24-8B23437821B7}" dt="2022-05-15T16:55:25.447" v="2776" actId="20577"/>
          <ac:spMkLst>
            <pc:docMk/>
            <pc:sldMk cId="31667808" sldId="261"/>
            <ac:spMk id="108" creationId="{B50AEC61-06FC-4059-9052-D41D0246B513}"/>
          </ac:spMkLst>
        </pc:spChg>
        <pc:grpChg chg="mod">
          <ac:chgData name="Zeqiang Wang" userId="1684cfc6-f4df-409f-b360-b437f72572cc" providerId="ADAL" clId="{C6CFBE04-2385-475A-BF24-8B23437821B7}" dt="2022-05-15T16:01:10.937" v="2199"/>
          <ac:grpSpMkLst>
            <pc:docMk/>
            <pc:sldMk cId="31667808" sldId="261"/>
            <ac:grpSpMk id="83" creationId="{D1A57FA0-5771-4E42-9669-96FF9D523D9B}"/>
          </ac:grpSpMkLst>
        </pc:grpChg>
        <pc:picChg chg="add mod">
          <ac:chgData name="Zeqiang Wang" userId="1684cfc6-f4df-409f-b360-b437f72572cc" providerId="ADAL" clId="{C6CFBE04-2385-475A-BF24-8B23437821B7}" dt="2022-05-15T16:45:08.818" v="2563" actId="1076"/>
          <ac:picMkLst>
            <pc:docMk/>
            <pc:sldMk cId="31667808" sldId="261"/>
            <ac:picMk id="4" creationId="{B788B82F-C818-44E8-870B-669015DF4791}"/>
          </ac:picMkLst>
        </pc:picChg>
        <pc:picChg chg="add del mod">
          <ac:chgData name="Zeqiang Wang" userId="1684cfc6-f4df-409f-b360-b437f72572cc" providerId="ADAL" clId="{C6CFBE04-2385-475A-BF24-8B23437821B7}" dt="2022-05-15T15:14:11.419" v="1598" actId="478"/>
          <ac:picMkLst>
            <pc:docMk/>
            <pc:sldMk cId="31667808" sldId="261"/>
            <ac:picMk id="5" creationId="{B5F19893-C811-433A-B3AD-E124283391C9}"/>
          </ac:picMkLst>
        </pc:picChg>
        <pc:picChg chg="add del mod">
          <ac:chgData name="Zeqiang Wang" userId="1684cfc6-f4df-409f-b360-b437f72572cc" providerId="ADAL" clId="{C6CFBE04-2385-475A-BF24-8B23437821B7}" dt="2022-05-15T15:33:27.557" v="1892" actId="478"/>
          <ac:picMkLst>
            <pc:docMk/>
            <pc:sldMk cId="31667808" sldId="261"/>
            <ac:picMk id="7" creationId="{A6E98EA8-F618-47D7-B025-735853B81C80}"/>
          </ac:picMkLst>
        </pc:picChg>
        <pc:picChg chg="add del mod">
          <ac:chgData name="Zeqiang Wang" userId="1684cfc6-f4df-409f-b360-b437f72572cc" providerId="ADAL" clId="{C6CFBE04-2385-475A-BF24-8B23437821B7}" dt="2022-05-15T15:25:17.108" v="1622" actId="478"/>
          <ac:picMkLst>
            <pc:docMk/>
            <pc:sldMk cId="31667808" sldId="261"/>
            <ac:picMk id="8" creationId="{63838DD1-0183-4DB6-B47D-03527673499D}"/>
          </ac:picMkLst>
        </pc:picChg>
        <pc:picChg chg="add del mod">
          <ac:chgData name="Zeqiang Wang" userId="1684cfc6-f4df-409f-b360-b437f72572cc" providerId="ADAL" clId="{C6CFBE04-2385-475A-BF24-8B23437821B7}" dt="2022-05-15T15:31:28.476" v="1872" actId="478"/>
          <ac:picMkLst>
            <pc:docMk/>
            <pc:sldMk cId="31667808" sldId="261"/>
            <ac:picMk id="10" creationId="{1BDF8C8B-AEF7-42E8-888A-C8F4796AACDA}"/>
          </ac:picMkLst>
        </pc:picChg>
        <pc:picChg chg="add del mod">
          <ac:chgData name="Zeqiang Wang" userId="1684cfc6-f4df-409f-b360-b437f72572cc" providerId="ADAL" clId="{C6CFBE04-2385-475A-BF24-8B23437821B7}" dt="2022-05-15T15:33:02.944" v="1884" actId="478"/>
          <ac:picMkLst>
            <pc:docMk/>
            <pc:sldMk cId="31667808" sldId="261"/>
            <ac:picMk id="12" creationId="{F095D374-84A3-46E2-BBCE-B7DB44132D46}"/>
          </ac:picMkLst>
        </pc:picChg>
        <pc:picChg chg="add del mod">
          <ac:chgData name="Zeqiang Wang" userId="1684cfc6-f4df-409f-b360-b437f72572cc" providerId="ADAL" clId="{C6CFBE04-2385-475A-BF24-8B23437821B7}" dt="2022-05-15T15:32:41.631" v="1877" actId="478"/>
          <ac:picMkLst>
            <pc:docMk/>
            <pc:sldMk cId="31667808" sldId="261"/>
            <ac:picMk id="14" creationId="{2FD776C8-837B-4CAC-9296-B09001DB09F6}"/>
          </ac:picMkLst>
        </pc:picChg>
        <pc:picChg chg="add del">
          <ac:chgData name="Zeqiang Wang" userId="1684cfc6-f4df-409f-b360-b437f72572cc" providerId="ADAL" clId="{C6CFBE04-2385-475A-BF24-8B23437821B7}" dt="2022-05-15T15:32:43.573" v="1879" actId="478"/>
          <ac:picMkLst>
            <pc:docMk/>
            <pc:sldMk cId="31667808" sldId="261"/>
            <ac:picMk id="16" creationId="{7B344BEA-C2E2-4A5B-8659-97EA63E31414}"/>
          </ac:picMkLst>
        </pc:picChg>
        <pc:picChg chg="add del mod">
          <ac:chgData name="Zeqiang Wang" userId="1684cfc6-f4df-409f-b360-b437f72572cc" providerId="ADAL" clId="{C6CFBE04-2385-475A-BF24-8B23437821B7}" dt="2022-05-15T15:43:40.727" v="1954" actId="478"/>
          <ac:picMkLst>
            <pc:docMk/>
            <pc:sldMk cId="31667808" sldId="261"/>
            <ac:picMk id="18" creationId="{7B07177D-5E9D-4D86-821D-B9EDE2C4315F}"/>
          </ac:picMkLst>
        </pc:picChg>
        <pc:picChg chg="add del mod">
          <ac:chgData name="Zeqiang Wang" userId="1684cfc6-f4df-409f-b360-b437f72572cc" providerId="ADAL" clId="{C6CFBE04-2385-475A-BF24-8B23437821B7}" dt="2022-05-15T15:43:46.717" v="1958" actId="478"/>
          <ac:picMkLst>
            <pc:docMk/>
            <pc:sldMk cId="31667808" sldId="261"/>
            <ac:picMk id="20" creationId="{76EA800B-10DC-4D2A-B2B0-224BF861C621}"/>
          </ac:picMkLst>
        </pc:picChg>
        <pc:picChg chg="add del mod">
          <ac:chgData name="Zeqiang Wang" userId="1684cfc6-f4df-409f-b360-b437f72572cc" providerId="ADAL" clId="{C6CFBE04-2385-475A-BF24-8B23437821B7}" dt="2022-05-15T15:33:49.171" v="1898" actId="478"/>
          <ac:picMkLst>
            <pc:docMk/>
            <pc:sldMk cId="31667808" sldId="261"/>
            <ac:picMk id="22" creationId="{C1F9CCF4-85F8-4F93-80C7-8C2102E96E32}"/>
          </ac:picMkLst>
        </pc:picChg>
        <pc:picChg chg="add del mod">
          <ac:chgData name="Zeqiang Wang" userId="1684cfc6-f4df-409f-b360-b437f72572cc" providerId="ADAL" clId="{C6CFBE04-2385-475A-BF24-8B23437821B7}" dt="2022-05-15T15:38:18.675" v="1946" actId="478"/>
          <ac:picMkLst>
            <pc:docMk/>
            <pc:sldMk cId="31667808" sldId="261"/>
            <ac:picMk id="24" creationId="{1B2C2D28-8D8E-4A42-A8B7-73F57E95C1DF}"/>
          </ac:picMkLst>
        </pc:picChg>
        <pc:picChg chg="add del mod">
          <ac:chgData name="Zeqiang Wang" userId="1684cfc6-f4df-409f-b360-b437f72572cc" providerId="ADAL" clId="{C6CFBE04-2385-475A-BF24-8B23437821B7}" dt="2022-05-15T15:34:53.010" v="1910" actId="478"/>
          <ac:picMkLst>
            <pc:docMk/>
            <pc:sldMk cId="31667808" sldId="261"/>
            <ac:picMk id="25" creationId="{325A6F6E-4D1E-4C14-80E1-75B2714C61F6}"/>
          </ac:picMkLst>
        </pc:picChg>
        <pc:picChg chg="add del mod">
          <ac:chgData name="Zeqiang Wang" userId="1684cfc6-f4df-409f-b360-b437f72572cc" providerId="ADAL" clId="{C6CFBE04-2385-475A-BF24-8B23437821B7}" dt="2022-05-15T15:34:53.010" v="1910" actId="478"/>
          <ac:picMkLst>
            <pc:docMk/>
            <pc:sldMk cId="31667808" sldId="261"/>
            <ac:picMk id="26" creationId="{2F046220-D705-448A-93C8-9540C1F7EA40}"/>
          </ac:picMkLst>
        </pc:picChg>
        <pc:picChg chg="add del mod">
          <ac:chgData name="Zeqiang Wang" userId="1684cfc6-f4df-409f-b360-b437f72572cc" providerId="ADAL" clId="{C6CFBE04-2385-475A-BF24-8B23437821B7}" dt="2022-05-15T15:34:53.010" v="1910" actId="478"/>
          <ac:picMkLst>
            <pc:docMk/>
            <pc:sldMk cId="31667808" sldId="261"/>
            <ac:picMk id="27" creationId="{6335B83C-0FC8-4422-98AE-D2BDAD5D9987}"/>
          </ac:picMkLst>
        </pc:picChg>
        <pc:picChg chg="add del mod">
          <ac:chgData name="Zeqiang Wang" userId="1684cfc6-f4df-409f-b360-b437f72572cc" providerId="ADAL" clId="{C6CFBE04-2385-475A-BF24-8B23437821B7}" dt="2022-05-15T15:34:53.010" v="1910" actId="478"/>
          <ac:picMkLst>
            <pc:docMk/>
            <pc:sldMk cId="31667808" sldId="261"/>
            <ac:picMk id="28" creationId="{AEEDA8A1-B048-48CB-8A3F-75F1F0F18A61}"/>
          </ac:picMkLst>
        </pc:picChg>
        <pc:picChg chg="add mod">
          <ac:chgData name="Zeqiang Wang" userId="1684cfc6-f4df-409f-b360-b437f72572cc" providerId="ADAL" clId="{C6CFBE04-2385-475A-BF24-8B23437821B7}" dt="2022-05-15T15:35:02.125" v="1914" actId="571"/>
          <ac:picMkLst>
            <pc:docMk/>
            <pc:sldMk cId="31667808" sldId="261"/>
            <ac:picMk id="29" creationId="{86656B38-E9EC-48F3-A8EE-FD36475B8916}"/>
          </ac:picMkLst>
        </pc:picChg>
        <pc:picChg chg="add mod">
          <ac:chgData name="Zeqiang Wang" userId="1684cfc6-f4df-409f-b360-b437f72572cc" providerId="ADAL" clId="{C6CFBE04-2385-475A-BF24-8B23437821B7}" dt="2022-05-15T15:35:02.125" v="1914" actId="571"/>
          <ac:picMkLst>
            <pc:docMk/>
            <pc:sldMk cId="31667808" sldId="261"/>
            <ac:picMk id="30" creationId="{8A77A7CB-A050-487F-95F1-932BB82562F3}"/>
          </ac:picMkLst>
        </pc:picChg>
        <pc:picChg chg="add mod">
          <ac:chgData name="Zeqiang Wang" userId="1684cfc6-f4df-409f-b360-b437f72572cc" providerId="ADAL" clId="{C6CFBE04-2385-475A-BF24-8B23437821B7}" dt="2022-05-15T15:35:02.125" v="1914" actId="571"/>
          <ac:picMkLst>
            <pc:docMk/>
            <pc:sldMk cId="31667808" sldId="261"/>
            <ac:picMk id="31" creationId="{A7CBC91B-6E04-4215-91B7-5F4EB5E9AD19}"/>
          </ac:picMkLst>
        </pc:picChg>
        <pc:picChg chg="add del mod">
          <ac:chgData name="Zeqiang Wang" userId="1684cfc6-f4df-409f-b360-b437f72572cc" providerId="ADAL" clId="{C6CFBE04-2385-475A-BF24-8B23437821B7}" dt="2022-05-15T16:27:53.154" v="2372" actId="21"/>
          <ac:picMkLst>
            <pc:docMk/>
            <pc:sldMk cId="31667808" sldId="261"/>
            <ac:picMk id="33" creationId="{57DF8B67-E770-4F3F-B86C-6CA23EB5185C}"/>
          </ac:picMkLst>
        </pc:picChg>
        <pc:picChg chg="add del mod">
          <ac:chgData name="Zeqiang Wang" userId="1684cfc6-f4df-409f-b360-b437f72572cc" providerId="ADAL" clId="{C6CFBE04-2385-475A-BF24-8B23437821B7}" dt="2022-05-15T15:44:19.489" v="1962" actId="478"/>
          <ac:picMkLst>
            <pc:docMk/>
            <pc:sldMk cId="31667808" sldId="261"/>
            <ac:picMk id="35" creationId="{E887E08A-6876-4AD8-9C84-E3DA364F1D3C}"/>
          </ac:picMkLst>
        </pc:picChg>
        <pc:picChg chg="add del mod">
          <ac:chgData name="Zeqiang Wang" userId="1684cfc6-f4df-409f-b360-b437f72572cc" providerId="ADAL" clId="{C6CFBE04-2385-475A-BF24-8B23437821B7}" dt="2022-05-15T16:27:53.154" v="2372" actId="21"/>
          <ac:picMkLst>
            <pc:docMk/>
            <pc:sldMk cId="31667808" sldId="261"/>
            <ac:picMk id="37" creationId="{C2D845AF-0C65-4C89-9291-9F77B96EF5F8}"/>
          </ac:picMkLst>
        </pc:picChg>
        <pc:picChg chg="add del mod">
          <ac:chgData name="Zeqiang Wang" userId="1684cfc6-f4df-409f-b360-b437f72572cc" providerId="ADAL" clId="{C6CFBE04-2385-475A-BF24-8B23437821B7}" dt="2022-05-15T18:28:23.921" v="3584" actId="478"/>
          <ac:picMkLst>
            <pc:docMk/>
            <pc:sldMk cId="31667808" sldId="261"/>
            <ac:picMk id="39" creationId="{C061A544-89D1-41C1-BFE1-9BAEE75827BD}"/>
          </ac:picMkLst>
        </pc:picChg>
        <pc:picChg chg="add mod">
          <ac:chgData name="Zeqiang Wang" userId="1684cfc6-f4df-409f-b360-b437f72572cc" providerId="ADAL" clId="{C6CFBE04-2385-475A-BF24-8B23437821B7}" dt="2022-05-15T18:29:27.766" v="3679" actId="1076"/>
          <ac:picMkLst>
            <pc:docMk/>
            <pc:sldMk cId="31667808" sldId="261"/>
            <ac:picMk id="110" creationId="{0908B95F-F7E2-4C32-ABD7-A72AC71456E0}"/>
          </ac:picMkLst>
        </pc:picChg>
        <pc:inkChg chg="add del">
          <ac:chgData name="Zeqiang Wang" userId="1684cfc6-f4df-409f-b360-b437f72572cc" providerId="ADAL" clId="{C6CFBE04-2385-475A-BF24-8B23437821B7}" dt="2022-05-15T15:59:59.734" v="2177" actId="9405"/>
          <ac:inkMkLst>
            <pc:docMk/>
            <pc:sldMk cId="31667808" sldId="261"/>
            <ac:inkMk id="75" creationId="{92668A76-D8E1-428D-BFB9-73DADD7628FC}"/>
          </ac:inkMkLst>
        </pc:inkChg>
        <pc:inkChg chg="add del">
          <ac:chgData name="Zeqiang Wang" userId="1684cfc6-f4df-409f-b360-b437f72572cc" providerId="ADAL" clId="{C6CFBE04-2385-475A-BF24-8B23437821B7}" dt="2022-05-15T16:00:10.631" v="2183" actId="9405"/>
          <ac:inkMkLst>
            <pc:docMk/>
            <pc:sldMk cId="31667808" sldId="261"/>
            <ac:inkMk id="76" creationId="{C4D99BFF-38EA-412B-A96F-39DA5C33C602}"/>
          </ac:inkMkLst>
        </pc:inkChg>
        <pc:inkChg chg="add del">
          <ac:chgData name="Zeqiang Wang" userId="1684cfc6-f4df-409f-b360-b437f72572cc" providerId="ADAL" clId="{C6CFBE04-2385-475A-BF24-8B23437821B7}" dt="2022-05-15T16:00:09.628" v="2182" actId="9405"/>
          <ac:inkMkLst>
            <pc:docMk/>
            <pc:sldMk cId="31667808" sldId="261"/>
            <ac:inkMk id="77" creationId="{F65800A7-AA8D-4FAD-9D09-9F52A5D0C1E4}"/>
          </ac:inkMkLst>
        </pc:inkChg>
        <pc:inkChg chg="add del">
          <ac:chgData name="Zeqiang Wang" userId="1684cfc6-f4df-409f-b360-b437f72572cc" providerId="ADAL" clId="{C6CFBE04-2385-475A-BF24-8B23437821B7}" dt="2022-05-15T16:00:08.980" v="2181" actId="9405"/>
          <ac:inkMkLst>
            <pc:docMk/>
            <pc:sldMk cId="31667808" sldId="261"/>
            <ac:inkMk id="78" creationId="{F3EB3744-93AA-4936-B629-9833421F2A11}"/>
          </ac:inkMkLst>
        </pc:inkChg>
        <pc:inkChg chg="add del mod">
          <ac:chgData name="Zeqiang Wang" userId="1684cfc6-f4df-409f-b360-b437f72572cc" providerId="ADAL" clId="{C6CFBE04-2385-475A-BF24-8B23437821B7}" dt="2022-05-15T16:00:42.484" v="2194" actId="478"/>
          <ac:inkMkLst>
            <pc:docMk/>
            <pc:sldMk cId="31667808" sldId="261"/>
            <ac:inkMk id="79" creationId="{84324DB8-9F91-4846-ADAD-263465AFB13F}"/>
          </ac:inkMkLst>
        </pc:inkChg>
        <pc:inkChg chg="add del">
          <ac:chgData name="Zeqiang Wang" userId="1684cfc6-f4df-409f-b360-b437f72572cc" providerId="ADAL" clId="{C6CFBE04-2385-475A-BF24-8B23437821B7}" dt="2022-05-15T16:00:15.057" v="2186" actId="9405"/>
          <ac:inkMkLst>
            <pc:docMk/>
            <pc:sldMk cId="31667808" sldId="261"/>
            <ac:inkMk id="80" creationId="{D83A33FE-5F56-4F6E-AA26-59C379A8674F}"/>
          </ac:inkMkLst>
        </pc:inkChg>
        <pc:inkChg chg="add del mod">
          <ac:chgData name="Zeqiang Wang" userId="1684cfc6-f4df-409f-b360-b437f72572cc" providerId="ADAL" clId="{C6CFBE04-2385-475A-BF24-8B23437821B7}" dt="2022-05-15T16:01:11.485" v="2200" actId="9405"/>
          <ac:inkMkLst>
            <pc:docMk/>
            <pc:sldMk cId="31667808" sldId="261"/>
            <ac:inkMk id="81" creationId="{7AED743F-327D-4E58-9838-BEF4B9ED166B}"/>
          </ac:inkMkLst>
        </pc:inkChg>
        <pc:inkChg chg="add del mod">
          <ac:chgData name="Zeqiang Wang" userId="1684cfc6-f4df-409f-b360-b437f72572cc" providerId="ADAL" clId="{C6CFBE04-2385-475A-BF24-8B23437821B7}" dt="2022-05-15T16:01:10.937" v="2199"/>
          <ac:inkMkLst>
            <pc:docMk/>
            <pc:sldMk cId="31667808" sldId="261"/>
            <ac:inkMk id="82" creationId="{CCFA0F72-1677-4550-9A43-63DBDDC8ED0A}"/>
          </ac:inkMkLst>
        </pc:inkChg>
        <pc:cxnChg chg="add del mod">
          <ac:chgData name="Zeqiang Wang" userId="1684cfc6-f4df-409f-b360-b437f72572cc" providerId="ADAL" clId="{C6CFBE04-2385-475A-BF24-8B23437821B7}" dt="2022-05-15T15:57:16.030" v="2153" actId="478"/>
          <ac:cxnSpMkLst>
            <pc:docMk/>
            <pc:sldMk cId="31667808" sldId="261"/>
            <ac:cxnSpMk id="45" creationId="{F89C2133-7466-4B74-9E3B-EBA8CBE0C188}"/>
          </ac:cxnSpMkLst>
        </pc:cxnChg>
        <pc:cxnChg chg="add del mod">
          <ac:chgData name="Zeqiang Wang" userId="1684cfc6-f4df-409f-b360-b437f72572cc" providerId="ADAL" clId="{C6CFBE04-2385-475A-BF24-8B23437821B7}" dt="2022-05-15T15:53:48.840" v="2065" actId="478"/>
          <ac:cxnSpMkLst>
            <pc:docMk/>
            <pc:sldMk cId="31667808" sldId="261"/>
            <ac:cxnSpMk id="48" creationId="{B51FCDFD-1255-46BE-B398-5411E0E99372}"/>
          </ac:cxnSpMkLst>
        </pc:cxnChg>
        <pc:cxnChg chg="add mod ord">
          <ac:chgData name="Zeqiang Wang" userId="1684cfc6-f4df-409f-b360-b437f72572cc" providerId="ADAL" clId="{C6CFBE04-2385-475A-BF24-8B23437821B7}" dt="2022-05-15T18:29:17.139" v="3678" actId="166"/>
          <ac:cxnSpMkLst>
            <pc:docMk/>
            <pc:sldMk cId="31667808" sldId="261"/>
            <ac:cxnSpMk id="50" creationId="{16882C9A-0E38-4291-B3B5-3CA841F84994}"/>
          </ac:cxnSpMkLst>
        </pc:cxnChg>
        <pc:cxnChg chg="add mod ord">
          <ac:chgData name="Zeqiang Wang" userId="1684cfc6-f4df-409f-b360-b437f72572cc" providerId="ADAL" clId="{C6CFBE04-2385-475A-BF24-8B23437821B7}" dt="2022-05-15T18:29:17.139" v="3678" actId="166"/>
          <ac:cxnSpMkLst>
            <pc:docMk/>
            <pc:sldMk cId="31667808" sldId="261"/>
            <ac:cxnSpMk id="53" creationId="{E4C88D81-15CA-4466-8A61-6C86829E4789}"/>
          </ac:cxnSpMkLst>
        </pc:cxnChg>
        <pc:cxnChg chg="add del mod">
          <ac:chgData name="Zeqiang Wang" userId="1684cfc6-f4df-409f-b360-b437f72572cc" providerId="ADAL" clId="{C6CFBE04-2385-475A-BF24-8B23437821B7}" dt="2022-05-15T16:27:53.154" v="2372" actId="21"/>
          <ac:cxnSpMkLst>
            <pc:docMk/>
            <pc:sldMk cId="31667808" sldId="261"/>
            <ac:cxnSpMk id="57" creationId="{AA9D4F27-6F64-4CB2-BE56-B49884A63505}"/>
          </ac:cxnSpMkLst>
        </pc:cxnChg>
        <pc:cxnChg chg="add del mod">
          <ac:chgData name="Zeqiang Wang" userId="1684cfc6-f4df-409f-b360-b437f72572cc" providerId="ADAL" clId="{C6CFBE04-2385-475A-BF24-8B23437821B7}" dt="2022-05-15T16:27:53.154" v="2372" actId="21"/>
          <ac:cxnSpMkLst>
            <pc:docMk/>
            <pc:sldMk cId="31667808" sldId="261"/>
            <ac:cxnSpMk id="64" creationId="{B7263E51-532F-40C5-9217-D0045C7ABE28}"/>
          </ac:cxnSpMkLst>
        </pc:cxnChg>
        <pc:cxnChg chg="add mod ord">
          <ac:chgData name="Zeqiang Wang" userId="1684cfc6-f4df-409f-b360-b437f72572cc" providerId="ADAL" clId="{C6CFBE04-2385-475A-BF24-8B23437821B7}" dt="2022-05-15T18:29:17.139" v="3678" actId="166"/>
          <ac:cxnSpMkLst>
            <pc:docMk/>
            <pc:sldMk cId="31667808" sldId="261"/>
            <ac:cxnSpMk id="72" creationId="{14975634-CEB1-4074-AB53-0F91DE2A8D08}"/>
          </ac:cxnSpMkLst>
        </pc:cxnChg>
        <pc:cxnChg chg="add mod">
          <ac:chgData name="Zeqiang Wang" userId="1684cfc6-f4df-409f-b360-b437f72572cc" providerId="ADAL" clId="{C6CFBE04-2385-475A-BF24-8B23437821B7}" dt="2022-05-15T16:29:34.490" v="2391" actId="208"/>
          <ac:cxnSpMkLst>
            <pc:docMk/>
            <pc:sldMk cId="31667808" sldId="261"/>
            <ac:cxnSpMk id="92" creationId="{E78A01DA-C885-425A-BF81-4F2072F8849A}"/>
          </ac:cxnSpMkLst>
        </pc:cxnChg>
      </pc:sldChg>
      <pc:sldChg chg="addSp delSp modSp new mod">
        <pc:chgData name="Zeqiang Wang" userId="1684cfc6-f4df-409f-b360-b437f72572cc" providerId="ADAL" clId="{C6CFBE04-2385-475A-BF24-8B23437821B7}" dt="2022-05-15T17:42:35.017" v="3437" actId="14100"/>
        <pc:sldMkLst>
          <pc:docMk/>
          <pc:sldMk cId="2645104578" sldId="262"/>
        </pc:sldMkLst>
        <pc:spChg chg="del">
          <ac:chgData name="Zeqiang Wang" userId="1684cfc6-f4df-409f-b360-b437f72572cc" providerId="ADAL" clId="{C6CFBE04-2385-475A-BF24-8B23437821B7}" dt="2022-05-15T16:28:03.301" v="2377" actId="478"/>
          <ac:spMkLst>
            <pc:docMk/>
            <pc:sldMk cId="2645104578" sldId="262"/>
            <ac:spMk id="2" creationId="{142B4BDE-4390-411C-BA17-C4FC41270AC5}"/>
          </ac:spMkLst>
        </pc:spChg>
        <pc:spChg chg="del">
          <ac:chgData name="Zeqiang Wang" userId="1684cfc6-f4df-409f-b360-b437f72572cc" providerId="ADAL" clId="{C6CFBE04-2385-475A-BF24-8B23437821B7}" dt="2022-05-15T16:28:01.657" v="2376" actId="478"/>
          <ac:spMkLst>
            <pc:docMk/>
            <pc:sldMk cId="2645104578" sldId="262"/>
            <ac:spMk id="3" creationId="{77A0C788-3069-424A-9F0E-FA39A1457480}"/>
          </ac:spMkLst>
        </pc:spChg>
        <pc:spChg chg="add mod">
          <ac:chgData name="Zeqiang Wang" userId="1684cfc6-f4df-409f-b360-b437f72572cc" providerId="ADAL" clId="{C6CFBE04-2385-475A-BF24-8B23437821B7}" dt="2022-05-15T17:42:35.017" v="3437" actId="14100"/>
          <ac:spMkLst>
            <pc:docMk/>
            <pc:sldMk cId="2645104578" sldId="262"/>
            <ac:spMk id="6" creationId="{F83690B1-AE41-42C7-A577-230F35F3AD2D}"/>
          </ac:spMkLst>
        </pc:spChg>
        <pc:spChg chg="add del mod">
          <ac:chgData name="Zeqiang Wang" userId="1684cfc6-f4df-409f-b360-b437f72572cc" providerId="ADAL" clId="{C6CFBE04-2385-475A-BF24-8B23437821B7}" dt="2022-05-15T16:52:09.787" v="2723"/>
          <ac:spMkLst>
            <pc:docMk/>
            <pc:sldMk cId="2645104578" sldId="262"/>
            <ac:spMk id="9" creationId="{8A9BB34B-5E96-4A15-9188-FD1AC3016E86}"/>
          </ac:spMkLst>
        </pc:spChg>
        <pc:spChg chg="add mod">
          <ac:chgData name="Zeqiang Wang" userId="1684cfc6-f4df-409f-b360-b437f72572cc" providerId="ADAL" clId="{C6CFBE04-2385-475A-BF24-8B23437821B7}" dt="2022-05-15T16:54:45.395" v="2769" actId="1076"/>
          <ac:spMkLst>
            <pc:docMk/>
            <pc:sldMk cId="2645104578" sldId="262"/>
            <ac:spMk id="10" creationId="{CBF8813E-5FC0-475B-86F5-E675F0583B5B}"/>
          </ac:spMkLst>
        </pc:spChg>
        <pc:spChg chg="add mod">
          <ac:chgData name="Zeqiang Wang" userId="1684cfc6-f4df-409f-b360-b437f72572cc" providerId="ADAL" clId="{C6CFBE04-2385-475A-BF24-8B23437821B7}" dt="2022-05-15T16:54:45.395" v="2769" actId="1076"/>
          <ac:spMkLst>
            <pc:docMk/>
            <pc:sldMk cId="2645104578" sldId="262"/>
            <ac:spMk id="11" creationId="{299139BA-8E45-4919-BD1F-29652DD5B4BF}"/>
          </ac:spMkLst>
        </pc:spChg>
        <pc:spChg chg="add del mod">
          <ac:chgData name="Zeqiang Wang" userId="1684cfc6-f4df-409f-b360-b437f72572cc" providerId="ADAL" clId="{C6CFBE04-2385-475A-BF24-8B23437821B7}" dt="2022-05-15T16:52:09.785" v="2721" actId="478"/>
          <ac:spMkLst>
            <pc:docMk/>
            <pc:sldMk cId="2645104578" sldId="262"/>
            <ac:spMk id="12" creationId="{FA07DF48-02BD-4355-94EB-A86A73767D73}"/>
          </ac:spMkLst>
        </pc:spChg>
        <pc:spChg chg="add mod">
          <ac:chgData name="Zeqiang Wang" userId="1684cfc6-f4df-409f-b360-b437f72572cc" providerId="ADAL" clId="{C6CFBE04-2385-475A-BF24-8B23437821B7}" dt="2022-05-15T17:14:46.900" v="2975" actId="207"/>
          <ac:spMkLst>
            <pc:docMk/>
            <pc:sldMk cId="2645104578" sldId="262"/>
            <ac:spMk id="14" creationId="{922795C0-99DA-4A4B-9B4C-7C74B8E36BA4}"/>
          </ac:spMkLst>
        </pc:spChg>
        <pc:spChg chg="add mod">
          <ac:chgData name="Zeqiang Wang" userId="1684cfc6-f4df-409f-b360-b437f72572cc" providerId="ADAL" clId="{C6CFBE04-2385-475A-BF24-8B23437821B7}" dt="2022-05-15T17:02:42.749" v="2862" actId="1076"/>
          <ac:spMkLst>
            <pc:docMk/>
            <pc:sldMk cId="2645104578" sldId="262"/>
            <ac:spMk id="15" creationId="{7E979848-F15D-4357-B758-58C3D0507863}"/>
          </ac:spMkLst>
        </pc:spChg>
        <pc:picChg chg="add mod">
          <ac:chgData name="Zeqiang Wang" userId="1684cfc6-f4df-409f-b360-b437f72572cc" providerId="ADAL" clId="{C6CFBE04-2385-475A-BF24-8B23437821B7}" dt="2022-05-15T16:54:45.395" v="2769" actId="1076"/>
          <ac:picMkLst>
            <pc:docMk/>
            <pc:sldMk cId="2645104578" sldId="262"/>
            <ac:picMk id="4" creationId="{14648CB5-592F-41C8-BD86-B3DB41FF3665}"/>
          </ac:picMkLst>
        </pc:picChg>
        <pc:picChg chg="add mod">
          <ac:chgData name="Zeqiang Wang" userId="1684cfc6-f4df-409f-b360-b437f72572cc" providerId="ADAL" clId="{C6CFBE04-2385-475A-BF24-8B23437821B7}" dt="2022-05-15T16:54:45.395" v="2769" actId="1076"/>
          <ac:picMkLst>
            <pc:docMk/>
            <pc:sldMk cId="2645104578" sldId="262"/>
            <ac:picMk id="5" creationId="{2654F13E-CFBA-4507-85A9-A601BFFDF61A}"/>
          </ac:picMkLst>
        </pc:picChg>
        <pc:picChg chg="add mod">
          <ac:chgData name="Zeqiang Wang" userId="1684cfc6-f4df-409f-b360-b437f72572cc" providerId="ADAL" clId="{C6CFBE04-2385-475A-BF24-8B23437821B7}" dt="2022-05-15T17:02:46.505" v="2863" actId="1076"/>
          <ac:picMkLst>
            <pc:docMk/>
            <pc:sldMk cId="2645104578" sldId="262"/>
            <ac:picMk id="16" creationId="{E6D0B5E7-E49F-4AAA-B29A-90AEC1FF2529}"/>
          </ac:picMkLst>
        </pc:picChg>
        <pc:cxnChg chg="add mod">
          <ac:chgData name="Zeqiang Wang" userId="1684cfc6-f4df-409f-b360-b437f72572cc" providerId="ADAL" clId="{C6CFBE04-2385-475A-BF24-8B23437821B7}" dt="2022-05-15T16:54:45.395" v="2769" actId="1076"/>
          <ac:cxnSpMkLst>
            <pc:docMk/>
            <pc:sldMk cId="2645104578" sldId="262"/>
            <ac:cxnSpMk id="7" creationId="{7536C087-3FB2-4803-B779-9F7D61C16829}"/>
          </ac:cxnSpMkLst>
        </pc:cxnChg>
        <pc:cxnChg chg="add mod">
          <ac:chgData name="Zeqiang Wang" userId="1684cfc6-f4df-409f-b360-b437f72572cc" providerId="ADAL" clId="{C6CFBE04-2385-475A-BF24-8B23437821B7}" dt="2022-05-15T16:54:45.395" v="2769" actId="1076"/>
          <ac:cxnSpMkLst>
            <pc:docMk/>
            <pc:sldMk cId="2645104578" sldId="262"/>
            <ac:cxnSpMk id="8" creationId="{62C62713-6626-44DF-853C-D2C29328E92B}"/>
          </ac:cxnSpMkLst>
        </pc:cxnChg>
        <pc:cxnChg chg="add mod">
          <ac:chgData name="Zeqiang Wang" userId="1684cfc6-f4df-409f-b360-b437f72572cc" providerId="ADAL" clId="{C6CFBE04-2385-475A-BF24-8B23437821B7}" dt="2022-05-15T16:51:12.866" v="2699" actId="1076"/>
          <ac:cxnSpMkLst>
            <pc:docMk/>
            <pc:sldMk cId="2645104578" sldId="262"/>
            <ac:cxnSpMk id="13" creationId="{85B2EA9E-7439-4444-A99C-D87BBD25A327}"/>
          </ac:cxnSpMkLst>
        </pc:cxnChg>
      </pc:sldChg>
      <pc:sldChg chg="addSp delSp modSp new del mod setBg">
        <pc:chgData name="Zeqiang Wang" userId="1684cfc6-f4df-409f-b360-b437f72572cc" providerId="ADAL" clId="{C6CFBE04-2385-475A-BF24-8B23437821B7}" dt="2022-05-15T17:21:04.386" v="3098" actId="47"/>
        <pc:sldMkLst>
          <pc:docMk/>
          <pc:sldMk cId="167124315" sldId="263"/>
        </pc:sldMkLst>
        <pc:spChg chg="del mod ord">
          <ac:chgData name="Zeqiang Wang" userId="1684cfc6-f4df-409f-b360-b437f72572cc" providerId="ADAL" clId="{C6CFBE04-2385-475A-BF24-8B23437821B7}" dt="2022-05-15T17:18:08.489" v="3005" actId="478"/>
          <ac:spMkLst>
            <pc:docMk/>
            <pc:sldMk cId="167124315" sldId="263"/>
            <ac:spMk id="2" creationId="{3F885E77-2835-4455-B022-C84D0986BCCA}"/>
          </ac:spMkLst>
        </pc:spChg>
        <pc:spChg chg="add del mod">
          <ac:chgData name="Zeqiang Wang" userId="1684cfc6-f4df-409f-b360-b437f72572cc" providerId="ADAL" clId="{C6CFBE04-2385-475A-BF24-8B23437821B7}" dt="2022-05-15T17:20:55.730" v="3093" actId="26606"/>
          <ac:spMkLst>
            <pc:docMk/>
            <pc:sldMk cId="167124315" sldId="263"/>
            <ac:spMk id="3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20:55.730" v="3093" actId="26606"/>
          <ac:spMkLst>
            <pc:docMk/>
            <pc:sldMk cId="167124315" sldId="263"/>
            <ac:spMk id="8" creationId="{004A8AE1-9605-41DC-920F-A4B8E8F2391D}"/>
          </ac:spMkLst>
        </pc:spChg>
        <pc:spChg chg="add del">
          <ac:chgData name="Zeqiang Wang" userId="1684cfc6-f4df-409f-b360-b437f72572cc" providerId="ADAL" clId="{C6CFBE04-2385-475A-BF24-8B23437821B7}" dt="2022-05-15T17:20:55.730" v="3093" actId="26606"/>
          <ac:spMkLst>
            <pc:docMk/>
            <pc:sldMk cId="167124315" sldId="263"/>
            <ac:spMk id="10" creationId="{5B7778FC-632E-4DCA-A7CB-0D7731CCF970}"/>
          </ac:spMkLst>
        </pc:spChg>
        <pc:spChg chg="add del">
          <ac:chgData name="Zeqiang Wang" userId="1684cfc6-f4df-409f-b360-b437f72572cc" providerId="ADAL" clId="{C6CFBE04-2385-475A-BF24-8B23437821B7}" dt="2022-05-15T17:20:55.730" v="3093" actId="26606"/>
          <ac:spMkLst>
            <pc:docMk/>
            <pc:sldMk cId="167124315" sldId="263"/>
            <ac:spMk id="12" creationId="{B10BB131-AC8E-4A8E-A5D1-36260F720C3B}"/>
          </ac:spMkLst>
        </pc:spChg>
        <pc:spChg chg="add del">
          <ac:chgData name="Zeqiang Wang" userId="1684cfc6-f4df-409f-b360-b437f72572cc" providerId="ADAL" clId="{C6CFBE04-2385-475A-BF24-8B23437821B7}" dt="2022-05-15T17:20:55.730" v="3093" actId="26606"/>
          <ac:spMkLst>
            <pc:docMk/>
            <pc:sldMk cId="167124315" sldId="263"/>
            <ac:spMk id="14" creationId="{FA23A907-97FB-4A8F-880A-DD77401C4296}"/>
          </ac:spMkLst>
        </pc:spChg>
        <pc:spChg chg="add del">
          <ac:chgData name="Zeqiang Wang" userId="1684cfc6-f4df-409f-b360-b437f72572cc" providerId="ADAL" clId="{C6CFBE04-2385-475A-BF24-8B23437821B7}" dt="2022-05-15T17:20:21.645" v="3069" actId="26606"/>
          <ac:spMkLst>
            <pc:docMk/>
            <pc:sldMk cId="167124315" sldId="263"/>
            <ac:spMk id="65" creationId="{8B88B599-C539-4F18-A32A-40207EC6E21A}"/>
          </ac:spMkLst>
        </pc:spChg>
        <pc:spChg chg="add del">
          <ac:chgData name="Zeqiang Wang" userId="1684cfc6-f4df-409f-b360-b437f72572cc" providerId="ADAL" clId="{C6CFBE04-2385-475A-BF24-8B23437821B7}" dt="2022-05-15T17:20:21.645" v="3069" actId="26606"/>
          <ac:spMkLst>
            <pc:docMk/>
            <pc:sldMk cId="167124315" sldId="263"/>
            <ac:spMk id="66" creationId="{ED888B23-07FA-482A-96DF-47E31AF1A603}"/>
          </ac:spMkLst>
        </pc:spChg>
        <pc:spChg chg="add del">
          <ac:chgData name="Zeqiang Wang" userId="1684cfc6-f4df-409f-b360-b437f72572cc" providerId="ADAL" clId="{C6CFBE04-2385-475A-BF24-8B23437821B7}" dt="2022-05-15T17:20:21.645" v="3069" actId="26606"/>
          <ac:spMkLst>
            <pc:docMk/>
            <pc:sldMk cId="167124315" sldId="263"/>
            <ac:spMk id="67" creationId="{A9A814AB-8F9B-B610-E422-CD84D5FAF96C}"/>
          </ac:spMkLst>
        </pc:spChg>
        <pc:spChg chg="add del">
          <ac:chgData name="Zeqiang Wang" userId="1684cfc6-f4df-409f-b360-b437f72572cc" providerId="ADAL" clId="{C6CFBE04-2385-475A-BF24-8B23437821B7}" dt="2022-05-15T17:18:37.852" v="3010" actId="26606"/>
          <ac:spMkLst>
            <pc:docMk/>
            <pc:sldMk cId="167124315" sldId="263"/>
            <ac:spMk id="73" creationId="{2B566528-1B12-4246-9431-5C2D7D081168}"/>
          </ac:spMkLst>
        </pc:spChg>
        <pc:spChg chg="add del">
          <ac:chgData name="Zeqiang Wang" userId="1684cfc6-f4df-409f-b360-b437f72572cc" providerId="ADAL" clId="{C6CFBE04-2385-475A-BF24-8B23437821B7}" dt="2022-05-15T17:18:45.658" v="3014" actId="26606"/>
          <ac:spMkLst>
            <pc:docMk/>
            <pc:sldMk cId="167124315" sldId="263"/>
            <ac:spMk id="77" creationId="{C0BDBCD2-E081-43AB-9119-C55465E59757}"/>
          </ac:spMkLst>
        </pc:spChg>
        <pc:spChg chg="add del">
          <ac:chgData name="Zeqiang Wang" userId="1684cfc6-f4df-409f-b360-b437f72572cc" providerId="ADAL" clId="{C6CFBE04-2385-475A-BF24-8B23437821B7}" dt="2022-05-15T17:18:45.658" v="3014" actId="26606"/>
          <ac:spMkLst>
            <pc:docMk/>
            <pc:sldMk cId="167124315" sldId="263"/>
            <ac:spMk id="81" creationId="{7A5F0580-5EE9-419F-96EE-B6529EF6E7D0}"/>
          </ac:spMkLst>
        </pc:spChg>
        <pc:spChg chg="add del">
          <ac:chgData name="Zeqiang Wang" userId="1684cfc6-f4df-409f-b360-b437f72572cc" providerId="ADAL" clId="{C6CFBE04-2385-475A-BF24-8B23437821B7}" dt="2022-05-15T17:18:44.387" v="3012" actId="26606"/>
          <ac:spMkLst>
            <pc:docMk/>
            <pc:sldMk cId="167124315" sldId="263"/>
            <ac:spMk id="83" creationId="{FF9F2414-84E8-453E-B1F3-389FDE8192D9}"/>
          </ac:spMkLst>
        </pc:spChg>
        <pc:spChg chg="add del">
          <ac:chgData name="Zeqiang Wang" userId="1684cfc6-f4df-409f-b360-b437f72572cc" providerId="ADAL" clId="{C6CFBE04-2385-475A-BF24-8B23437821B7}" dt="2022-05-15T17:18:44.387" v="3012" actId="26606"/>
          <ac:spMkLst>
            <pc:docMk/>
            <pc:sldMk cId="167124315" sldId="263"/>
            <ac:spMk id="85" creationId="{3ECA69A1-7536-43AC-85EF-C7106179F5ED}"/>
          </ac:spMkLst>
        </pc:spChg>
        <pc:spChg chg="add del">
          <ac:chgData name="Zeqiang Wang" userId="1684cfc6-f4df-409f-b360-b437f72572cc" providerId="ADAL" clId="{C6CFBE04-2385-475A-BF24-8B23437821B7}" dt="2022-05-15T17:20:02.346" v="3063" actId="26606"/>
          <ac:spMkLst>
            <pc:docMk/>
            <pc:sldMk cId="167124315" sldId="263"/>
            <ac:spMk id="209" creationId="{DA2E7C1E-2B5A-4BBA-AE51-1CD8C19309D7}"/>
          </ac:spMkLst>
        </pc:spChg>
        <pc:spChg chg="add del">
          <ac:chgData name="Zeqiang Wang" userId="1684cfc6-f4df-409f-b360-b437f72572cc" providerId="ADAL" clId="{C6CFBE04-2385-475A-BF24-8B23437821B7}" dt="2022-05-15T17:20:01.582" v="3061" actId="26606"/>
          <ac:spMkLst>
            <pc:docMk/>
            <pc:sldMk cId="167124315" sldId="263"/>
            <ac:spMk id="211" creationId="{201CC55D-ED54-4C5C-95E6-10947BD1103B}"/>
          </ac:spMkLst>
        </pc:spChg>
        <pc:spChg chg="add del">
          <ac:chgData name="Zeqiang Wang" userId="1684cfc6-f4df-409f-b360-b437f72572cc" providerId="ADAL" clId="{C6CFBE04-2385-475A-BF24-8B23437821B7}" dt="2022-05-15T17:20:05.775" v="3065" actId="26606"/>
          <ac:spMkLst>
            <pc:docMk/>
            <pc:sldMk cId="167124315" sldId="263"/>
            <ac:spMk id="215" creationId="{A8D57A06-A426-446D-B02C-A2DC6B62E45E}"/>
          </ac:spMkLst>
        </pc:spChg>
        <pc:spChg chg="add del">
          <ac:chgData name="Zeqiang Wang" userId="1684cfc6-f4df-409f-b360-b437f72572cc" providerId="ADAL" clId="{C6CFBE04-2385-475A-BF24-8B23437821B7}" dt="2022-05-15T17:20:01.582" v="3061" actId="26606"/>
          <ac:spMkLst>
            <pc:docMk/>
            <pc:sldMk cId="167124315" sldId="263"/>
            <ac:spMk id="217" creationId="{3873B707-463F-40B0-8227-E8CC6C67EB25}"/>
          </ac:spMkLst>
        </pc:spChg>
        <pc:spChg chg="add del">
          <ac:chgData name="Zeqiang Wang" userId="1684cfc6-f4df-409f-b360-b437f72572cc" providerId="ADAL" clId="{C6CFBE04-2385-475A-BF24-8B23437821B7}" dt="2022-05-15T17:20:01.582" v="3061" actId="26606"/>
          <ac:spMkLst>
            <pc:docMk/>
            <pc:sldMk cId="167124315" sldId="263"/>
            <ac:spMk id="219" creationId="{C13237C8-E62C-4F0D-A318-BD6FB6C2D138}"/>
          </ac:spMkLst>
        </pc:spChg>
        <pc:spChg chg="add del">
          <ac:chgData name="Zeqiang Wang" userId="1684cfc6-f4df-409f-b360-b437f72572cc" providerId="ADAL" clId="{C6CFBE04-2385-475A-BF24-8B23437821B7}" dt="2022-05-15T17:20:01.582" v="3061" actId="26606"/>
          <ac:spMkLst>
            <pc:docMk/>
            <pc:sldMk cId="167124315" sldId="263"/>
            <ac:spMk id="221" creationId="{19C9EAEA-39D0-4B0E-A0EB-51E7B26740B1}"/>
          </ac:spMkLst>
        </pc:spChg>
        <pc:spChg chg="add del">
          <ac:chgData name="Zeqiang Wang" userId="1684cfc6-f4df-409f-b360-b437f72572cc" providerId="ADAL" clId="{C6CFBE04-2385-475A-BF24-8B23437821B7}" dt="2022-05-15T17:18:44.387" v="3012" actId="26606"/>
          <ac:spMkLst>
            <pc:docMk/>
            <pc:sldMk cId="167124315" sldId="263"/>
            <ac:spMk id="1030" creationId="{F3060C83-F051-4F0E-ABAD-AA0DFC48B218}"/>
          </ac:spMkLst>
        </pc:spChg>
        <pc:spChg chg="add del">
          <ac:chgData name="Zeqiang Wang" userId="1684cfc6-f4df-409f-b360-b437f72572cc" providerId="ADAL" clId="{C6CFBE04-2385-475A-BF24-8B23437821B7}" dt="2022-05-15T17:18:44.387" v="3012" actId="26606"/>
          <ac:spMkLst>
            <pc:docMk/>
            <pc:sldMk cId="167124315" sldId="263"/>
            <ac:spMk id="1031" creationId="{83C98ABE-055B-441F-B07E-44F97F083C39}"/>
          </ac:spMkLst>
        </pc:spChg>
        <pc:spChg chg="add del">
          <ac:chgData name="Zeqiang Wang" userId="1684cfc6-f4df-409f-b360-b437f72572cc" providerId="ADAL" clId="{C6CFBE04-2385-475A-BF24-8B23437821B7}" dt="2022-05-15T17:18:44.387" v="3012" actId="26606"/>
          <ac:spMkLst>
            <pc:docMk/>
            <pc:sldMk cId="167124315" sldId="263"/>
            <ac:spMk id="1032" creationId="{29FDB030-9B49-4CED-8CCD-4D99382388AC}"/>
          </ac:spMkLst>
        </pc:spChg>
        <pc:spChg chg="add del">
          <ac:chgData name="Zeqiang Wang" userId="1684cfc6-f4df-409f-b360-b437f72572cc" providerId="ADAL" clId="{C6CFBE04-2385-475A-BF24-8B23437821B7}" dt="2022-05-15T17:18:44.387" v="3012" actId="26606"/>
          <ac:spMkLst>
            <pc:docMk/>
            <pc:sldMk cId="167124315" sldId="263"/>
            <ac:spMk id="1033" creationId="{3783CA14-24A1-485C-8B30-D6A5D87987AD}"/>
          </ac:spMkLst>
        </pc:spChg>
        <pc:spChg chg="add del">
          <ac:chgData name="Zeqiang Wang" userId="1684cfc6-f4df-409f-b360-b437f72572cc" providerId="ADAL" clId="{C6CFBE04-2385-475A-BF24-8B23437821B7}" dt="2022-05-15T17:18:44.387" v="3012" actId="26606"/>
          <ac:spMkLst>
            <pc:docMk/>
            <pc:sldMk cId="167124315" sldId="263"/>
            <ac:spMk id="1034" creationId="{9A97C86A-04D6-40F7-AE84-31AB43E6A846}"/>
          </ac:spMkLst>
        </pc:spChg>
        <pc:spChg chg="add del">
          <ac:chgData name="Zeqiang Wang" userId="1684cfc6-f4df-409f-b360-b437f72572cc" providerId="ADAL" clId="{C6CFBE04-2385-475A-BF24-8B23437821B7}" dt="2022-05-15T17:18:45.658" v="3014" actId="26606"/>
          <ac:spMkLst>
            <pc:docMk/>
            <pc:sldMk cId="167124315" sldId="263"/>
            <ac:spMk id="1036" creationId="{0288C6B4-AFC3-407F-A595-EFFD38D4CCAF}"/>
          </ac:spMkLst>
        </pc:spChg>
        <pc:spChg chg="add del">
          <ac:chgData name="Zeqiang Wang" userId="1684cfc6-f4df-409f-b360-b437f72572cc" providerId="ADAL" clId="{C6CFBE04-2385-475A-BF24-8B23437821B7}" dt="2022-05-15T17:18:45.658" v="3014" actId="26606"/>
          <ac:spMkLst>
            <pc:docMk/>
            <pc:sldMk cId="167124315" sldId="263"/>
            <ac:spMk id="1037" creationId="{CF236821-17FE-429B-8D2C-08E13A64EA40}"/>
          </ac:spMkLst>
        </pc:spChg>
        <pc:spChg chg="add del">
          <ac:chgData name="Zeqiang Wang" userId="1684cfc6-f4df-409f-b360-b437f72572cc" providerId="ADAL" clId="{C6CFBE04-2385-475A-BF24-8B23437821B7}" dt="2022-05-15T17:18:45.658" v="3014" actId="26606"/>
          <ac:spMkLst>
            <pc:docMk/>
            <pc:sldMk cId="167124315" sldId="263"/>
            <ac:spMk id="1038" creationId="{98E79BE4-34FE-485A-98A5-92CE8F7C4743}"/>
          </ac:spMkLst>
        </pc:spChg>
        <pc:spChg chg="add del">
          <ac:chgData name="Zeqiang Wang" userId="1684cfc6-f4df-409f-b360-b437f72572cc" providerId="ADAL" clId="{C6CFBE04-2385-475A-BF24-8B23437821B7}" dt="2022-05-15T17:18:45.658" v="3014" actId="26606"/>
          <ac:spMkLst>
            <pc:docMk/>
            <pc:sldMk cId="167124315" sldId="263"/>
            <ac:spMk id="1039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8:47.107" v="3016" actId="26606"/>
          <ac:spMkLst>
            <pc:docMk/>
            <pc:sldMk cId="167124315" sldId="263"/>
            <ac:spMk id="1041" creationId="{2B97F24A-32CE-4C1C-A50D-3016B394DCFB}"/>
          </ac:spMkLst>
        </pc:spChg>
        <pc:spChg chg="add del">
          <ac:chgData name="Zeqiang Wang" userId="1684cfc6-f4df-409f-b360-b437f72572cc" providerId="ADAL" clId="{C6CFBE04-2385-475A-BF24-8B23437821B7}" dt="2022-05-15T17:18:47.107" v="3016" actId="26606"/>
          <ac:spMkLst>
            <pc:docMk/>
            <pc:sldMk cId="167124315" sldId="263"/>
            <ac:spMk id="1042" creationId="{CD8B4F24-440B-49E9-B85D-733523DC064B}"/>
          </ac:spMkLst>
        </pc:spChg>
        <pc:spChg chg="add del">
          <ac:chgData name="Zeqiang Wang" userId="1684cfc6-f4df-409f-b360-b437f72572cc" providerId="ADAL" clId="{C6CFBE04-2385-475A-BF24-8B23437821B7}" dt="2022-05-15T17:18:47.107" v="3016" actId="26606"/>
          <ac:spMkLst>
            <pc:docMk/>
            <pc:sldMk cId="167124315" sldId="263"/>
            <ac:spMk id="1043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8:48.989" v="3018" actId="26606"/>
          <ac:spMkLst>
            <pc:docMk/>
            <pc:sldMk cId="167124315" sldId="263"/>
            <ac:spMk id="1045" creationId="{2550BE34-C2B8-49B8-8519-67A8CAD51AE9}"/>
          </ac:spMkLst>
        </pc:spChg>
        <pc:spChg chg="add del">
          <ac:chgData name="Zeqiang Wang" userId="1684cfc6-f4df-409f-b360-b437f72572cc" providerId="ADAL" clId="{C6CFBE04-2385-475A-BF24-8B23437821B7}" dt="2022-05-15T17:18:48.989" v="3018" actId="26606"/>
          <ac:spMkLst>
            <pc:docMk/>
            <pc:sldMk cId="167124315" sldId="263"/>
            <ac:spMk id="1046" creationId="{A7457DD9-5A45-400A-AB4B-4B4EDECA25F1}"/>
          </ac:spMkLst>
        </pc:spChg>
        <pc:spChg chg="add del">
          <ac:chgData name="Zeqiang Wang" userId="1684cfc6-f4df-409f-b360-b437f72572cc" providerId="ADAL" clId="{C6CFBE04-2385-475A-BF24-8B23437821B7}" dt="2022-05-15T17:18:48.989" v="3018" actId="26606"/>
          <ac:spMkLst>
            <pc:docMk/>
            <pc:sldMk cId="167124315" sldId="263"/>
            <ac:spMk id="1047" creationId="{441CF7D6-A660-431A-B0BB-140A0D5556B6}"/>
          </ac:spMkLst>
        </pc:spChg>
        <pc:spChg chg="add del">
          <ac:chgData name="Zeqiang Wang" userId="1684cfc6-f4df-409f-b360-b437f72572cc" providerId="ADAL" clId="{C6CFBE04-2385-475A-BF24-8B23437821B7}" dt="2022-05-15T17:18:48.989" v="3018" actId="26606"/>
          <ac:spMkLst>
            <pc:docMk/>
            <pc:sldMk cId="167124315" sldId="263"/>
            <ac:spMk id="1048" creationId="{0570A85B-3810-4F95-97B0-CBF4CCDB381C}"/>
          </ac:spMkLst>
        </pc:spChg>
        <pc:spChg chg="add del">
          <ac:chgData name="Zeqiang Wang" userId="1684cfc6-f4df-409f-b360-b437f72572cc" providerId="ADAL" clId="{C6CFBE04-2385-475A-BF24-8B23437821B7}" dt="2022-05-15T17:18:48.989" v="3018" actId="26606"/>
          <ac:spMkLst>
            <pc:docMk/>
            <pc:sldMk cId="167124315" sldId="263"/>
            <ac:spMk id="1049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8:50.946" v="3020" actId="26606"/>
          <ac:spMkLst>
            <pc:docMk/>
            <pc:sldMk cId="167124315" sldId="263"/>
            <ac:spMk id="1051" creationId="{2B566528-1B12-4246-9431-5C2D7D081168}"/>
          </ac:spMkLst>
        </pc:spChg>
        <pc:spChg chg="add del">
          <ac:chgData name="Zeqiang Wang" userId="1684cfc6-f4df-409f-b360-b437f72572cc" providerId="ADAL" clId="{C6CFBE04-2385-475A-BF24-8B23437821B7}" dt="2022-05-15T17:18:50.946" v="3020" actId="26606"/>
          <ac:spMkLst>
            <pc:docMk/>
            <pc:sldMk cId="167124315" sldId="263"/>
            <ac:spMk id="1054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8:52.102" v="3022" actId="26606"/>
          <ac:spMkLst>
            <pc:docMk/>
            <pc:sldMk cId="167124315" sldId="263"/>
            <ac:spMk id="1058" creationId="{37C89E4B-3C9F-44B9-8B86-D9E3D112D8EC}"/>
          </ac:spMkLst>
        </pc:spChg>
        <pc:spChg chg="add del">
          <ac:chgData name="Zeqiang Wang" userId="1684cfc6-f4df-409f-b360-b437f72572cc" providerId="ADAL" clId="{C6CFBE04-2385-475A-BF24-8B23437821B7}" dt="2022-05-15T17:18:53.423" v="3024" actId="26606"/>
          <ac:spMkLst>
            <pc:docMk/>
            <pc:sldMk cId="167124315" sldId="263"/>
            <ac:spMk id="1062" creationId="{32AEEBC8-9D30-42EF-95F2-386C2653FBF0}"/>
          </ac:spMkLst>
        </pc:spChg>
        <pc:spChg chg="add del">
          <ac:chgData name="Zeqiang Wang" userId="1684cfc6-f4df-409f-b360-b437f72572cc" providerId="ADAL" clId="{C6CFBE04-2385-475A-BF24-8B23437821B7}" dt="2022-05-15T17:18:53.423" v="3024" actId="26606"/>
          <ac:spMkLst>
            <pc:docMk/>
            <pc:sldMk cId="167124315" sldId="263"/>
            <ac:spMk id="1063" creationId="{2E92FA66-67D7-4CB4-94D3-E643A9AD4757}"/>
          </ac:spMkLst>
        </pc:spChg>
        <pc:spChg chg="add del">
          <ac:chgData name="Zeqiang Wang" userId="1684cfc6-f4df-409f-b360-b437f72572cc" providerId="ADAL" clId="{C6CFBE04-2385-475A-BF24-8B23437821B7}" dt="2022-05-15T17:18:53.423" v="3024" actId="26606"/>
          <ac:spMkLst>
            <pc:docMk/>
            <pc:sldMk cId="167124315" sldId="263"/>
            <ac:spMk id="1064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9:04.211" v="3026" actId="26606"/>
          <ac:spMkLst>
            <pc:docMk/>
            <pc:sldMk cId="167124315" sldId="263"/>
            <ac:spMk id="1066" creationId="{5C9B446A-6343-4E56-90BA-061E4DDF0FFB}"/>
          </ac:spMkLst>
        </pc:spChg>
        <pc:spChg chg="add del">
          <ac:chgData name="Zeqiang Wang" userId="1684cfc6-f4df-409f-b360-b437f72572cc" providerId="ADAL" clId="{C6CFBE04-2385-475A-BF24-8B23437821B7}" dt="2022-05-15T17:19:04.211" v="3026" actId="26606"/>
          <ac:spMkLst>
            <pc:docMk/>
            <pc:sldMk cId="167124315" sldId="263"/>
            <ac:spMk id="1067" creationId="{3EC72A1B-03D3-499C-B4BF-AC68EEC22B10}"/>
          </ac:spMkLst>
        </pc:spChg>
        <pc:spChg chg="add del">
          <ac:chgData name="Zeqiang Wang" userId="1684cfc6-f4df-409f-b360-b437f72572cc" providerId="ADAL" clId="{C6CFBE04-2385-475A-BF24-8B23437821B7}" dt="2022-05-15T17:19:04.211" v="3026" actId="26606"/>
          <ac:spMkLst>
            <pc:docMk/>
            <pc:sldMk cId="167124315" sldId="263"/>
            <ac:spMk id="1068" creationId="{216322C2-3CF0-4D33-BF90-3F384CF6D232}"/>
          </ac:spMkLst>
        </pc:spChg>
        <pc:spChg chg="add del">
          <ac:chgData name="Zeqiang Wang" userId="1684cfc6-f4df-409f-b360-b437f72572cc" providerId="ADAL" clId="{C6CFBE04-2385-475A-BF24-8B23437821B7}" dt="2022-05-15T17:19:04.211" v="3026" actId="26606"/>
          <ac:spMkLst>
            <pc:docMk/>
            <pc:sldMk cId="167124315" sldId="263"/>
            <ac:spMk id="1069" creationId="{55D4142C-5077-457F-A6AD-3FECFDB39685}"/>
          </ac:spMkLst>
        </pc:spChg>
        <pc:spChg chg="add del">
          <ac:chgData name="Zeqiang Wang" userId="1684cfc6-f4df-409f-b360-b437f72572cc" providerId="ADAL" clId="{C6CFBE04-2385-475A-BF24-8B23437821B7}" dt="2022-05-15T17:19:04.211" v="3026" actId="26606"/>
          <ac:spMkLst>
            <pc:docMk/>
            <pc:sldMk cId="167124315" sldId="263"/>
            <ac:spMk id="1070" creationId="{7A5F0580-5EE9-419F-96EE-B6529EF6E7D0}"/>
          </ac:spMkLst>
        </pc:spChg>
        <pc:spChg chg="add del">
          <ac:chgData name="Zeqiang Wang" userId="1684cfc6-f4df-409f-b360-b437f72572cc" providerId="ADAL" clId="{C6CFBE04-2385-475A-BF24-8B23437821B7}" dt="2022-05-15T17:19:04.211" v="3026" actId="26606"/>
          <ac:spMkLst>
            <pc:docMk/>
            <pc:sldMk cId="167124315" sldId="263"/>
            <ac:spMk id="1071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9:05.615" v="3028" actId="26606"/>
          <ac:spMkLst>
            <pc:docMk/>
            <pc:sldMk cId="167124315" sldId="263"/>
            <ac:spMk id="1073" creationId="{8950AD4C-6AF3-49F8-94E1-DBCAFB39478B}"/>
          </ac:spMkLst>
        </pc:spChg>
        <pc:spChg chg="add del">
          <ac:chgData name="Zeqiang Wang" userId="1684cfc6-f4df-409f-b360-b437f72572cc" providerId="ADAL" clId="{C6CFBE04-2385-475A-BF24-8B23437821B7}" dt="2022-05-15T17:19:05.615" v="3028" actId="26606"/>
          <ac:spMkLst>
            <pc:docMk/>
            <pc:sldMk cId="167124315" sldId="263"/>
            <ac:spMk id="1074" creationId="{2F0E00C3-4613-415F-BE3A-78FBAD9061C0}"/>
          </ac:spMkLst>
        </pc:spChg>
        <pc:spChg chg="add del">
          <ac:chgData name="Zeqiang Wang" userId="1684cfc6-f4df-409f-b360-b437f72572cc" providerId="ADAL" clId="{C6CFBE04-2385-475A-BF24-8B23437821B7}" dt="2022-05-15T17:19:05.615" v="3028" actId="26606"/>
          <ac:spMkLst>
            <pc:docMk/>
            <pc:sldMk cId="167124315" sldId="263"/>
            <ac:spMk id="1075" creationId="{8DBEAE55-3EA1-41D7-A212-5F7D8986C1F2}"/>
          </ac:spMkLst>
        </pc:spChg>
        <pc:spChg chg="add del">
          <ac:chgData name="Zeqiang Wang" userId="1684cfc6-f4df-409f-b360-b437f72572cc" providerId="ADAL" clId="{C6CFBE04-2385-475A-BF24-8B23437821B7}" dt="2022-05-15T17:19:05.615" v="3028" actId="26606"/>
          <ac:spMkLst>
            <pc:docMk/>
            <pc:sldMk cId="167124315" sldId="263"/>
            <ac:spMk id="1076" creationId="{CFC5F0E7-644F-4101-BE72-12825CF537E7}"/>
          </ac:spMkLst>
        </pc:spChg>
        <pc:spChg chg="add del">
          <ac:chgData name="Zeqiang Wang" userId="1684cfc6-f4df-409f-b360-b437f72572cc" providerId="ADAL" clId="{C6CFBE04-2385-475A-BF24-8B23437821B7}" dt="2022-05-15T17:19:06.036" v="3030" actId="26606"/>
          <ac:spMkLst>
            <pc:docMk/>
            <pc:sldMk cId="167124315" sldId="263"/>
            <ac:spMk id="1078" creationId="{1A95671B-3CC6-4792-9114-B74FAEA224E6}"/>
          </ac:spMkLst>
        </pc:spChg>
        <pc:spChg chg="add del">
          <ac:chgData name="Zeqiang Wang" userId="1684cfc6-f4df-409f-b360-b437f72572cc" providerId="ADAL" clId="{C6CFBE04-2385-475A-BF24-8B23437821B7}" dt="2022-05-15T17:19:06.036" v="3030" actId="26606"/>
          <ac:spMkLst>
            <pc:docMk/>
            <pc:sldMk cId="167124315" sldId="263"/>
            <ac:spMk id="1079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9:07.273" v="3032" actId="26606"/>
          <ac:spMkLst>
            <pc:docMk/>
            <pc:sldMk cId="167124315" sldId="263"/>
            <ac:spMk id="1081" creationId="{5DF40726-9B19-4165-9C26-757D16E19E23}"/>
          </ac:spMkLst>
        </pc:spChg>
        <pc:spChg chg="add del">
          <ac:chgData name="Zeqiang Wang" userId="1684cfc6-f4df-409f-b360-b437f72572cc" providerId="ADAL" clId="{C6CFBE04-2385-475A-BF24-8B23437821B7}" dt="2022-05-15T17:19:07.273" v="3032" actId="26606"/>
          <ac:spMkLst>
            <pc:docMk/>
            <pc:sldMk cId="167124315" sldId="263"/>
            <ac:spMk id="1082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9:07.273" v="3032" actId="26606"/>
          <ac:spMkLst>
            <pc:docMk/>
            <pc:sldMk cId="167124315" sldId="263"/>
            <ac:spMk id="1083" creationId="{2089CB41-F399-4AEB-980C-5BFB1049CBED}"/>
          </ac:spMkLst>
        </pc:spChg>
        <pc:spChg chg="add del">
          <ac:chgData name="Zeqiang Wang" userId="1684cfc6-f4df-409f-b360-b437f72572cc" providerId="ADAL" clId="{C6CFBE04-2385-475A-BF24-8B23437821B7}" dt="2022-05-15T17:19:07.273" v="3032" actId="26606"/>
          <ac:spMkLst>
            <pc:docMk/>
            <pc:sldMk cId="167124315" sldId="263"/>
            <ac:spMk id="1084" creationId="{1BFC967B-3DD6-463D-9DB9-6E4419AE0DAA}"/>
          </ac:spMkLst>
        </pc:spChg>
        <pc:spChg chg="add del">
          <ac:chgData name="Zeqiang Wang" userId="1684cfc6-f4df-409f-b360-b437f72572cc" providerId="ADAL" clId="{C6CFBE04-2385-475A-BF24-8B23437821B7}" dt="2022-05-15T17:19:07.754" v="3034" actId="26606"/>
          <ac:spMkLst>
            <pc:docMk/>
            <pc:sldMk cId="167124315" sldId="263"/>
            <ac:spMk id="1086" creationId="{058A14AF-9FB5-4CC7-BA35-E8E85D3EDF0E}"/>
          </ac:spMkLst>
        </pc:spChg>
        <pc:spChg chg="add del">
          <ac:chgData name="Zeqiang Wang" userId="1684cfc6-f4df-409f-b360-b437f72572cc" providerId="ADAL" clId="{C6CFBE04-2385-475A-BF24-8B23437821B7}" dt="2022-05-15T17:19:07.754" v="3034" actId="26606"/>
          <ac:spMkLst>
            <pc:docMk/>
            <pc:sldMk cId="167124315" sldId="263"/>
            <ac:spMk id="1087" creationId="{3A9A4357-BD1D-4622-A4FE-766E6AB8DE84}"/>
          </ac:spMkLst>
        </pc:spChg>
        <pc:spChg chg="add del">
          <ac:chgData name="Zeqiang Wang" userId="1684cfc6-f4df-409f-b360-b437f72572cc" providerId="ADAL" clId="{C6CFBE04-2385-475A-BF24-8B23437821B7}" dt="2022-05-15T17:19:07.754" v="3034" actId="26606"/>
          <ac:spMkLst>
            <pc:docMk/>
            <pc:sldMk cId="167124315" sldId="263"/>
            <ac:spMk id="1088" creationId="{E659831F-0D9A-4C63-9EBB-8435B85A440F}"/>
          </ac:spMkLst>
        </pc:spChg>
        <pc:spChg chg="add del">
          <ac:chgData name="Zeqiang Wang" userId="1684cfc6-f4df-409f-b360-b437f72572cc" providerId="ADAL" clId="{C6CFBE04-2385-475A-BF24-8B23437821B7}" dt="2022-05-15T17:19:07.754" v="3034" actId="26606"/>
          <ac:spMkLst>
            <pc:docMk/>
            <pc:sldMk cId="167124315" sldId="263"/>
            <ac:spMk id="1089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9:07.754" v="3034" actId="26606"/>
          <ac:spMkLst>
            <pc:docMk/>
            <pc:sldMk cId="167124315" sldId="263"/>
            <ac:spMk id="1090" creationId="{E6995CE5-F890-4ABA-82A2-26507CE8D2A3}"/>
          </ac:spMkLst>
        </pc:spChg>
        <pc:spChg chg="add del">
          <ac:chgData name="Zeqiang Wang" userId="1684cfc6-f4df-409f-b360-b437f72572cc" providerId="ADAL" clId="{C6CFBE04-2385-475A-BF24-8B23437821B7}" dt="2022-05-15T17:19:08.714" v="3036" actId="26606"/>
          <ac:spMkLst>
            <pc:docMk/>
            <pc:sldMk cId="167124315" sldId="263"/>
            <ac:spMk id="1092" creationId="{5116E49A-CA4D-4983-969D-19FE3C55F387}"/>
          </ac:spMkLst>
        </pc:spChg>
        <pc:spChg chg="add del">
          <ac:chgData name="Zeqiang Wang" userId="1684cfc6-f4df-409f-b360-b437f72572cc" providerId="ADAL" clId="{C6CFBE04-2385-475A-BF24-8B23437821B7}" dt="2022-05-15T17:19:08.714" v="3036" actId="26606"/>
          <ac:spMkLst>
            <pc:docMk/>
            <pc:sldMk cId="167124315" sldId="263"/>
            <ac:spMk id="1093" creationId="{57F6BDD4-E066-4008-8011-6CC31AEB4556}"/>
          </ac:spMkLst>
        </pc:spChg>
        <pc:spChg chg="add del">
          <ac:chgData name="Zeqiang Wang" userId="1684cfc6-f4df-409f-b360-b437f72572cc" providerId="ADAL" clId="{C6CFBE04-2385-475A-BF24-8B23437821B7}" dt="2022-05-15T17:19:08.714" v="3036" actId="26606"/>
          <ac:spMkLst>
            <pc:docMk/>
            <pc:sldMk cId="167124315" sldId="263"/>
            <ac:spMk id="1094" creationId="{2711A8FB-68FC-45FC-B01E-38F809E2D439}"/>
          </ac:spMkLst>
        </pc:spChg>
        <pc:spChg chg="add del">
          <ac:chgData name="Zeqiang Wang" userId="1684cfc6-f4df-409f-b360-b437f72572cc" providerId="ADAL" clId="{C6CFBE04-2385-475A-BF24-8B23437821B7}" dt="2022-05-15T17:19:08.714" v="3036" actId="26606"/>
          <ac:spMkLst>
            <pc:docMk/>
            <pc:sldMk cId="167124315" sldId="263"/>
            <ac:spMk id="1095" creationId="{281E2DF8-F6D8-4E5C-B76E-E082FD8C1FBD}"/>
          </ac:spMkLst>
        </pc:spChg>
        <pc:spChg chg="add del">
          <ac:chgData name="Zeqiang Wang" userId="1684cfc6-f4df-409f-b360-b437f72572cc" providerId="ADAL" clId="{C6CFBE04-2385-475A-BF24-8B23437821B7}" dt="2022-05-15T17:19:08.714" v="3036" actId="26606"/>
          <ac:spMkLst>
            <pc:docMk/>
            <pc:sldMk cId="167124315" sldId="263"/>
            <ac:spMk id="1096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9:10.964" v="3038" actId="26606"/>
          <ac:spMkLst>
            <pc:docMk/>
            <pc:sldMk cId="167124315" sldId="263"/>
            <ac:spMk id="1098" creationId="{058A14AF-9FB5-4CC7-BA35-E8E85D3EDF0E}"/>
          </ac:spMkLst>
        </pc:spChg>
        <pc:spChg chg="add del">
          <ac:chgData name="Zeqiang Wang" userId="1684cfc6-f4df-409f-b360-b437f72572cc" providerId="ADAL" clId="{C6CFBE04-2385-475A-BF24-8B23437821B7}" dt="2022-05-15T17:19:10.964" v="3038" actId="26606"/>
          <ac:spMkLst>
            <pc:docMk/>
            <pc:sldMk cId="167124315" sldId="263"/>
            <ac:spMk id="1099" creationId="{3A9A4357-BD1D-4622-A4FE-766E6AB8DE84}"/>
          </ac:spMkLst>
        </pc:spChg>
        <pc:spChg chg="add del">
          <ac:chgData name="Zeqiang Wang" userId="1684cfc6-f4df-409f-b360-b437f72572cc" providerId="ADAL" clId="{C6CFBE04-2385-475A-BF24-8B23437821B7}" dt="2022-05-15T17:19:10.964" v="3038" actId="26606"/>
          <ac:spMkLst>
            <pc:docMk/>
            <pc:sldMk cId="167124315" sldId="263"/>
            <ac:spMk id="1100" creationId="{E659831F-0D9A-4C63-9EBB-8435B85A440F}"/>
          </ac:spMkLst>
        </pc:spChg>
        <pc:spChg chg="add del">
          <ac:chgData name="Zeqiang Wang" userId="1684cfc6-f4df-409f-b360-b437f72572cc" providerId="ADAL" clId="{C6CFBE04-2385-475A-BF24-8B23437821B7}" dt="2022-05-15T17:19:10.964" v="3038" actId="26606"/>
          <ac:spMkLst>
            <pc:docMk/>
            <pc:sldMk cId="167124315" sldId="263"/>
            <ac:spMk id="1101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9:10.964" v="3038" actId="26606"/>
          <ac:spMkLst>
            <pc:docMk/>
            <pc:sldMk cId="167124315" sldId="263"/>
            <ac:spMk id="1102" creationId="{E6995CE5-F890-4ABA-82A2-26507CE8D2A3}"/>
          </ac:spMkLst>
        </pc:spChg>
        <pc:spChg chg="add del">
          <ac:chgData name="Zeqiang Wang" userId="1684cfc6-f4df-409f-b360-b437f72572cc" providerId="ADAL" clId="{C6CFBE04-2385-475A-BF24-8B23437821B7}" dt="2022-05-15T17:19:17.144" v="3040" actId="26606"/>
          <ac:spMkLst>
            <pc:docMk/>
            <pc:sldMk cId="167124315" sldId="263"/>
            <ac:spMk id="1104" creationId="{5116E49A-CA4D-4983-969D-19FE3C55F387}"/>
          </ac:spMkLst>
        </pc:spChg>
        <pc:spChg chg="add del">
          <ac:chgData name="Zeqiang Wang" userId="1684cfc6-f4df-409f-b360-b437f72572cc" providerId="ADAL" clId="{C6CFBE04-2385-475A-BF24-8B23437821B7}" dt="2022-05-15T17:19:17.144" v="3040" actId="26606"/>
          <ac:spMkLst>
            <pc:docMk/>
            <pc:sldMk cId="167124315" sldId="263"/>
            <ac:spMk id="1105" creationId="{57F6BDD4-E066-4008-8011-6CC31AEB4556}"/>
          </ac:spMkLst>
        </pc:spChg>
        <pc:spChg chg="add del">
          <ac:chgData name="Zeqiang Wang" userId="1684cfc6-f4df-409f-b360-b437f72572cc" providerId="ADAL" clId="{C6CFBE04-2385-475A-BF24-8B23437821B7}" dt="2022-05-15T17:19:17.144" v="3040" actId="26606"/>
          <ac:spMkLst>
            <pc:docMk/>
            <pc:sldMk cId="167124315" sldId="263"/>
            <ac:spMk id="1106" creationId="{2711A8FB-68FC-45FC-B01E-38F809E2D439}"/>
          </ac:spMkLst>
        </pc:spChg>
        <pc:spChg chg="add del">
          <ac:chgData name="Zeqiang Wang" userId="1684cfc6-f4df-409f-b360-b437f72572cc" providerId="ADAL" clId="{C6CFBE04-2385-475A-BF24-8B23437821B7}" dt="2022-05-15T17:19:17.144" v="3040" actId="26606"/>
          <ac:spMkLst>
            <pc:docMk/>
            <pc:sldMk cId="167124315" sldId="263"/>
            <ac:spMk id="1107" creationId="{281E2DF8-F6D8-4E5C-B76E-E082FD8C1FBD}"/>
          </ac:spMkLst>
        </pc:spChg>
        <pc:spChg chg="add del">
          <ac:chgData name="Zeqiang Wang" userId="1684cfc6-f4df-409f-b360-b437f72572cc" providerId="ADAL" clId="{C6CFBE04-2385-475A-BF24-8B23437821B7}" dt="2022-05-15T17:19:17.144" v="3040" actId="26606"/>
          <ac:spMkLst>
            <pc:docMk/>
            <pc:sldMk cId="167124315" sldId="263"/>
            <ac:spMk id="1108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9:18.455" v="3042" actId="26606"/>
          <ac:spMkLst>
            <pc:docMk/>
            <pc:sldMk cId="167124315" sldId="263"/>
            <ac:spMk id="1110" creationId="{33CD251C-A887-4D2F-925B-FC097198538B}"/>
          </ac:spMkLst>
        </pc:spChg>
        <pc:spChg chg="add del">
          <ac:chgData name="Zeqiang Wang" userId="1684cfc6-f4df-409f-b360-b437f72572cc" providerId="ADAL" clId="{C6CFBE04-2385-475A-BF24-8B23437821B7}" dt="2022-05-15T17:19:18.455" v="3042" actId="26606"/>
          <ac:spMkLst>
            <pc:docMk/>
            <pc:sldMk cId="167124315" sldId="263"/>
            <ac:spMk id="1113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9:42.793" v="3044" actId="26606"/>
          <ac:spMkLst>
            <pc:docMk/>
            <pc:sldMk cId="167124315" sldId="263"/>
            <ac:spMk id="1115" creationId="{5C8908E2-EE49-44D2-9428-A28D2312A8D5}"/>
          </ac:spMkLst>
        </pc:spChg>
        <pc:spChg chg="add del">
          <ac:chgData name="Zeqiang Wang" userId="1684cfc6-f4df-409f-b360-b437f72572cc" providerId="ADAL" clId="{C6CFBE04-2385-475A-BF24-8B23437821B7}" dt="2022-05-15T17:19:42.793" v="3044" actId="26606"/>
          <ac:spMkLst>
            <pc:docMk/>
            <pc:sldMk cId="167124315" sldId="263"/>
            <ac:spMk id="1119" creationId="{8B88B599-C539-4F18-A32A-40207EC6E21A}"/>
          </ac:spMkLst>
        </pc:spChg>
        <pc:spChg chg="add del">
          <ac:chgData name="Zeqiang Wang" userId="1684cfc6-f4df-409f-b360-b437f72572cc" providerId="ADAL" clId="{C6CFBE04-2385-475A-BF24-8B23437821B7}" dt="2022-05-15T17:19:42.793" v="3044" actId="26606"/>
          <ac:spMkLst>
            <pc:docMk/>
            <pc:sldMk cId="167124315" sldId="263"/>
            <ac:spMk id="1120" creationId="{ED888B23-07FA-482A-96DF-47E31AF1A603}"/>
          </ac:spMkLst>
        </pc:spChg>
        <pc:spChg chg="add del">
          <ac:chgData name="Zeqiang Wang" userId="1684cfc6-f4df-409f-b360-b437f72572cc" providerId="ADAL" clId="{C6CFBE04-2385-475A-BF24-8B23437821B7}" dt="2022-05-15T17:19:42.793" v="3044" actId="26606"/>
          <ac:spMkLst>
            <pc:docMk/>
            <pc:sldMk cId="167124315" sldId="263"/>
            <ac:spMk id="1121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9:44" v="3046" actId="26606"/>
          <ac:spMkLst>
            <pc:docMk/>
            <pc:sldMk cId="167124315" sldId="263"/>
            <ac:spMk id="1123" creationId="{5C8908E2-EE49-44D2-9428-A28D2312A8D5}"/>
          </ac:spMkLst>
        </pc:spChg>
        <pc:spChg chg="add del">
          <ac:chgData name="Zeqiang Wang" userId="1684cfc6-f4df-409f-b360-b437f72572cc" providerId="ADAL" clId="{C6CFBE04-2385-475A-BF24-8B23437821B7}" dt="2022-05-15T17:19:44" v="3046" actId="26606"/>
          <ac:spMkLst>
            <pc:docMk/>
            <pc:sldMk cId="167124315" sldId="263"/>
            <ac:spMk id="1126" creationId="{02114E49-C077-4083-B5C1-6A6E70F4D91F}"/>
          </ac:spMkLst>
        </pc:spChg>
        <pc:spChg chg="add del">
          <ac:chgData name="Zeqiang Wang" userId="1684cfc6-f4df-409f-b360-b437f72572cc" providerId="ADAL" clId="{C6CFBE04-2385-475A-BF24-8B23437821B7}" dt="2022-05-15T17:19:44" v="3046" actId="26606"/>
          <ac:spMkLst>
            <pc:docMk/>
            <pc:sldMk cId="167124315" sldId="263"/>
            <ac:spMk id="1127" creationId="{ED888B23-07FA-482A-96DF-47E31AF1A603}"/>
          </ac:spMkLst>
        </pc:spChg>
        <pc:spChg chg="add del">
          <ac:chgData name="Zeqiang Wang" userId="1684cfc6-f4df-409f-b360-b437f72572cc" providerId="ADAL" clId="{C6CFBE04-2385-475A-BF24-8B23437821B7}" dt="2022-05-15T17:19:44" v="3046" actId="26606"/>
          <ac:spMkLst>
            <pc:docMk/>
            <pc:sldMk cId="167124315" sldId="263"/>
            <ac:spMk id="1128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9:46.340" v="3048" actId="26606"/>
          <ac:spMkLst>
            <pc:docMk/>
            <pc:sldMk cId="167124315" sldId="263"/>
            <ac:spMk id="1130" creationId="{5C8908E2-EE49-44D2-9428-A28D2312A8D5}"/>
          </ac:spMkLst>
        </pc:spChg>
        <pc:spChg chg="add del">
          <ac:chgData name="Zeqiang Wang" userId="1684cfc6-f4df-409f-b360-b437f72572cc" providerId="ADAL" clId="{C6CFBE04-2385-475A-BF24-8B23437821B7}" dt="2022-05-15T17:19:46.340" v="3048" actId="26606"/>
          <ac:spMkLst>
            <pc:docMk/>
            <pc:sldMk cId="167124315" sldId="263"/>
            <ac:spMk id="1134" creationId="{02114E49-C077-4083-B5C1-6A6E70F4D91F}"/>
          </ac:spMkLst>
        </pc:spChg>
        <pc:spChg chg="add del">
          <ac:chgData name="Zeqiang Wang" userId="1684cfc6-f4df-409f-b360-b437f72572cc" providerId="ADAL" clId="{C6CFBE04-2385-475A-BF24-8B23437821B7}" dt="2022-05-15T17:19:46.340" v="3048" actId="26606"/>
          <ac:spMkLst>
            <pc:docMk/>
            <pc:sldMk cId="167124315" sldId="263"/>
            <ac:spMk id="1135" creationId="{ED888B23-07FA-482A-96DF-47E31AF1A603}"/>
          </ac:spMkLst>
        </pc:spChg>
        <pc:spChg chg="add del">
          <ac:chgData name="Zeqiang Wang" userId="1684cfc6-f4df-409f-b360-b437f72572cc" providerId="ADAL" clId="{C6CFBE04-2385-475A-BF24-8B23437821B7}" dt="2022-05-15T17:19:46.340" v="3048" actId="26606"/>
          <ac:spMkLst>
            <pc:docMk/>
            <pc:sldMk cId="167124315" sldId="263"/>
            <ac:spMk id="1136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9:47.563" v="3050" actId="26606"/>
          <ac:spMkLst>
            <pc:docMk/>
            <pc:sldMk cId="167124315" sldId="263"/>
            <ac:spMk id="1138" creationId="{5C8908E2-EE49-44D2-9428-A28D2312A8D5}"/>
          </ac:spMkLst>
        </pc:spChg>
        <pc:spChg chg="add del">
          <ac:chgData name="Zeqiang Wang" userId="1684cfc6-f4df-409f-b360-b437f72572cc" providerId="ADAL" clId="{C6CFBE04-2385-475A-BF24-8B23437821B7}" dt="2022-05-15T17:19:47.563" v="3050" actId="26606"/>
          <ac:spMkLst>
            <pc:docMk/>
            <pc:sldMk cId="167124315" sldId="263"/>
            <ac:spMk id="1141" creationId="{02114E49-C077-4083-B5C1-6A6E70F4D91F}"/>
          </ac:spMkLst>
        </pc:spChg>
        <pc:spChg chg="add del">
          <ac:chgData name="Zeqiang Wang" userId="1684cfc6-f4df-409f-b360-b437f72572cc" providerId="ADAL" clId="{C6CFBE04-2385-475A-BF24-8B23437821B7}" dt="2022-05-15T17:19:47.563" v="3050" actId="26606"/>
          <ac:spMkLst>
            <pc:docMk/>
            <pc:sldMk cId="167124315" sldId="263"/>
            <ac:spMk id="1142" creationId="{ED888B23-07FA-482A-96DF-47E31AF1A603}"/>
          </ac:spMkLst>
        </pc:spChg>
        <pc:spChg chg="add del">
          <ac:chgData name="Zeqiang Wang" userId="1684cfc6-f4df-409f-b360-b437f72572cc" providerId="ADAL" clId="{C6CFBE04-2385-475A-BF24-8B23437821B7}" dt="2022-05-15T17:19:47.563" v="3050" actId="26606"/>
          <ac:spMkLst>
            <pc:docMk/>
            <pc:sldMk cId="167124315" sldId="263"/>
            <ac:spMk id="1143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9:48.500" v="3052" actId="26606"/>
          <ac:spMkLst>
            <pc:docMk/>
            <pc:sldMk cId="167124315" sldId="263"/>
            <ac:spMk id="1145" creationId="{5C8908E2-EE49-44D2-9428-A28D2312A8D5}"/>
          </ac:spMkLst>
        </pc:spChg>
        <pc:spChg chg="add del">
          <ac:chgData name="Zeqiang Wang" userId="1684cfc6-f4df-409f-b360-b437f72572cc" providerId="ADAL" clId="{C6CFBE04-2385-475A-BF24-8B23437821B7}" dt="2022-05-15T17:19:48.500" v="3052" actId="26606"/>
          <ac:spMkLst>
            <pc:docMk/>
            <pc:sldMk cId="167124315" sldId="263"/>
            <ac:spMk id="1149" creationId="{02114E49-C077-4083-B5C1-6A6E70F4D91F}"/>
          </ac:spMkLst>
        </pc:spChg>
        <pc:spChg chg="add del">
          <ac:chgData name="Zeqiang Wang" userId="1684cfc6-f4df-409f-b360-b437f72572cc" providerId="ADAL" clId="{C6CFBE04-2385-475A-BF24-8B23437821B7}" dt="2022-05-15T17:19:48.500" v="3052" actId="26606"/>
          <ac:spMkLst>
            <pc:docMk/>
            <pc:sldMk cId="167124315" sldId="263"/>
            <ac:spMk id="1150" creationId="{ED888B23-07FA-482A-96DF-47E31AF1A603}"/>
          </ac:spMkLst>
        </pc:spChg>
        <pc:spChg chg="add del">
          <ac:chgData name="Zeqiang Wang" userId="1684cfc6-f4df-409f-b360-b437f72572cc" providerId="ADAL" clId="{C6CFBE04-2385-475A-BF24-8B23437821B7}" dt="2022-05-15T17:19:48.500" v="3052" actId="26606"/>
          <ac:spMkLst>
            <pc:docMk/>
            <pc:sldMk cId="167124315" sldId="263"/>
            <ac:spMk id="1151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9:50.032" v="3054" actId="26606"/>
          <ac:spMkLst>
            <pc:docMk/>
            <pc:sldMk cId="167124315" sldId="263"/>
            <ac:spMk id="1153" creationId="{63644BFD-D22E-4019-B666-387DA51AEAFD}"/>
          </ac:spMkLst>
        </pc:spChg>
        <pc:spChg chg="add del">
          <ac:chgData name="Zeqiang Wang" userId="1684cfc6-f4df-409f-b360-b437f72572cc" providerId="ADAL" clId="{C6CFBE04-2385-475A-BF24-8B23437821B7}" dt="2022-05-15T17:19:50.032" v="3054" actId="26606"/>
          <ac:spMkLst>
            <pc:docMk/>
            <pc:sldMk cId="167124315" sldId="263"/>
            <ac:spMk id="1156" creationId="{3776B14B-F2F4-4825-8DA8-8C7A0F2B3960}"/>
          </ac:spMkLst>
        </pc:spChg>
        <pc:spChg chg="add del">
          <ac:chgData name="Zeqiang Wang" userId="1684cfc6-f4df-409f-b360-b437f72572cc" providerId="ADAL" clId="{C6CFBE04-2385-475A-BF24-8B23437821B7}" dt="2022-05-15T17:19:52.064" v="3056" actId="26606"/>
          <ac:spMkLst>
            <pc:docMk/>
            <pc:sldMk cId="167124315" sldId="263"/>
            <ac:spMk id="1158" creationId="{FC7DC2FF-D7F4-439D-962F-01D663218BB7}"/>
          </ac:spMkLst>
        </pc:spChg>
        <pc:spChg chg="add del">
          <ac:chgData name="Zeqiang Wang" userId="1684cfc6-f4df-409f-b360-b437f72572cc" providerId="ADAL" clId="{C6CFBE04-2385-475A-BF24-8B23437821B7}" dt="2022-05-15T17:19:52.064" v="3056" actId="26606"/>
          <ac:spMkLst>
            <pc:docMk/>
            <pc:sldMk cId="167124315" sldId="263"/>
            <ac:spMk id="1159" creationId="{43573EFB-E773-46FC-B866-B57ED2E3906B}"/>
          </ac:spMkLst>
        </pc:spChg>
        <pc:spChg chg="add del">
          <ac:chgData name="Zeqiang Wang" userId="1684cfc6-f4df-409f-b360-b437f72572cc" providerId="ADAL" clId="{C6CFBE04-2385-475A-BF24-8B23437821B7}" dt="2022-05-15T17:20:57.769" v="3096" actId="26606"/>
          <ac:spMkLst>
            <pc:docMk/>
            <pc:sldMk cId="167124315" sldId="263"/>
            <ac:spMk id="1161" creationId="{63644BFD-D22E-4019-B666-387DA51AEAFD}"/>
          </ac:spMkLst>
        </pc:spChg>
        <pc:spChg chg="add del">
          <ac:chgData name="Zeqiang Wang" userId="1684cfc6-f4df-409f-b360-b437f72572cc" providerId="ADAL" clId="{C6CFBE04-2385-475A-BF24-8B23437821B7}" dt="2022-05-15T17:20:57.769" v="3096" actId="26606"/>
          <ac:spMkLst>
            <pc:docMk/>
            <pc:sldMk cId="167124315" sldId="263"/>
            <ac:spMk id="1164" creationId="{3776B14B-F2F4-4825-8DA8-8C7A0F2B3960}"/>
          </ac:spMkLst>
        </pc:spChg>
        <pc:spChg chg="add del">
          <ac:chgData name="Zeqiang Wang" userId="1684cfc6-f4df-409f-b360-b437f72572cc" providerId="ADAL" clId="{C6CFBE04-2385-475A-BF24-8B23437821B7}" dt="2022-05-15T17:20:01.582" v="3061" actId="26606"/>
          <ac:spMkLst>
            <pc:docMk/>
            <pc:sldMk cId="167124315" sldId="263"/>
            <ac:spMk id="1168" creationId="{6E7058BC-683A-0922-FC16-8B333CF1F83D}"/>
          </ac:spMkLst>
        </pc:spChg>
        <pc:spChg chg="add del">
          <ac:chgData name="Zeqiang Wang" userId="1684cfc6-f4df-409f-b360-b437f72572cc" providerId="ADAL" clId="{C6CFBE04-2385-475A-BF24-8B23437821B7}" dt="2022-05-15T17:20:02.346" v="3063" actId="26606"/>
          <ac:spMkLst>
            <pc:docMk/>
            <pc:sldMk cId="167124315" sldId="263"/>
            <ac:spMk id="1170" creationId="{43DF76B1-5174-4FAF-9D19-FFEE98426836}"/>
          </ac:spMkLst>
        </pc:spChg>
        <pc:spChg chg="add del">
          <ac:chgData name="Zeqiang Wang" userId="1684cfc6-f4df-409f-b360-b437f72572cc" providerId="ADAL" clId="{C6CFBE04-2385-475A-BF24-8B23437821B7}" dt="2022-05-15T17:20:05.775" v="3065" actId="26606"/>
          <ac:spMkLst>
            <pc:docMk/>
            <pc:sldMk cId="167124315" sldId="263"/>
            <ac:spMk id="1172" creationId="{AB8C311F-7253-4AED-9701-7FC0708C41C7}"/>
          </ac:spMkLst>
        </pc:spChg>
        <pc:spChg chg="add del">
          <ac:chgData name="Zeqiang Wang" userId="1684cfc6-f4df-409f-b360-b437f72572cc" providerId="ADAL" clId="{C6CFBE04-2385-475A-BF24-8B23437821B7}" dt="2022-05-15T17:20:05.775" v="3065" actId="26606"/>
          <ac:spMkLst>
            <pc:docMk/>
            <pc:sldMk cId="167124315" sldId="263"/>
            <ac:spMk id="1173" creationId="{E2384209-CB15-4CDF-9D31-C44FD9A3F20D}"/>
          </ac:spMkLst>
        </pc:spChg>
        <pc:spChg chg="add del">
          <ac:chgData name="Zeqiang Wang" userId="1684cfc6-f4df-409f-b360-b437f72572cc" providerId="ADAL" clId="{C6CFBE04-2385-475A-BF24-8B23437821B7}" dt="2022-05-15T17:20:05.775" v="3065" actId="26606"/>
          <ac:spMkLst>
            <pc:docMk/>
            <pc:sldMk cId="167124315" sldId="263"/>
            <ac:spMk id="1174" creationId="{2633B3B5-CC90-43F0-8714-D31D1F3F0209}"/>
          </ac:spMkLst>
        </pc:spChg>
        <pc:spChg chg="add del">
          <ac:chgData name="Zeqiang Wang" userId="1684cfc6-f4df-409f-b360-b437f72572cc" providerId="ADAL" clId="{C6CFBE04-2385-475A-BF24-8B23437821B7}" dt="2022-05-15T17:20:06.673" v="3067" actId="26606"/>
          <ac:spMkLst>
            <pc:docMk/>
            <pc:sldMk cId="167124315" sldId="263"/>
            <ac:spMk id="1176" creationId="{058A14AF-9FB5-4CC7-BA35-E8E85D3EDF0E}"/>
          </ac:spMkLst>
        </pc:spChg>
        <pc:spChg chg="add del">
          <ac:chgData name="Zeqiang Wang" userId="1684cfc6-f4df-409f-b360-b437f72572cc" providerId="ADAL" clId="{C6CFBE04-2385-475A-BF24-8B23437821B7}" dt="2022-05-15T17:20:06.673" v="3067" actId="26606"/>
          <ac:spMkLst>
            <pc:docMk/>
            <pc:sldMk cId="167124315" sldId="263"/>
            <ac:spMk id="1177" creationId="{3A9A4357-BD1D-4622-A4FE-766E6AB8DE84}"/>
          </ac:spMkLst>
        </pc:spChg>
        <pc:spChg chg="add del">
          <ac:chgData name="Zeqiang Wang" userId="1684cfc6-f4df-409f-b360-b437f72572cc" providerId="ADAL" clId="{C6CFBE04-2385-475A-BF24-8B23437821B7}" dt="2022-05-15T17:20:06.673" v="3067" actId="26606"/>
          <ac:spMkLst>
            <pc:docMk/>
            <pc:sldMk cId="167124315" sldId="263"/>
            <ac:spMk id="1178" creationId="{E659831F-0D9A-4C63-9EBB-8435B85A440F}"/>
          </ac:spMkLst>
        </pc:spChg>
        <pc:spChg chg="add del">
          <ac:chgData name="Zeqiang Wang" userId="1684cfc6-f4df-409f-b360-b437f72572cc" providerId="ADAL" clId="{C6CFBE04-2385-475A-BF24-8B23437821B7}" dt="2022-05-15T17:20:06.673" v="3067" actId="26606"/>
          <ac:spMkLst>
            <pc:docMk/>
            <pc:sldMk cId="167124315" sldId="263"/>
            <ac:spMk id="1179" creationId="{E83D74AB-04F0-1068-EF7B-B9625F0F9228}"/>
          </ac:spMkLst>
        </pc:spChg>
        <pc:spChg chg="add del">
          <ac:chgData name="Zeqiang Wang" userId="1684cfc6-f4df-409f-b360-b437f72572cc" providerId="ADAL" clId="{C6CFBE04-2385-475A-BF24-8B23437821B7}" dt="2022-05-15T17:20:06.673" v="3067" actId="26606"/>
          <ac:spMkLst>
            <pc:docMk/>
            <pc:sldMk cId="167124315" sldId="263"/>
            <ac:spMk id="1180" creationId="{E6995CE5-F890-4ABA-82A2-26507CE8D2A3}"/>
          </ac:spMkLst>
        </pc:spChg>
        <pc:spChg chg="add del">
          <ac:chgData name="Zeqiang Wang" userId="1684cfc6-f4df-409f-b360-b437f72572cc" providerId="ADAL" clId="{C6CFBE04-2385-475A-BF24-8B23437821B7}" dt="2022-05-15T17:20:21.645" v="3069" actId="26606"/>
          <ac:spMkLst>
            <pc:docMk/>
            <pc:sldMk cId="167124315" sldId="263"/>
            <ac:spMk id="1182" creationId="{5C8908E2-EE49-44D2-9428-A28D2312A8D5}"/>
          </ac:spMkLst>
        </pc:spChg>
        <pc:spChg chg="add del">
          <ac:chgData name="Zeqiang Wang" userId="1684cfc6-f4df-409f-b360-b437f72572cc" providerId="ADAL" clId="{C6CFBE04-2385-475A-BF24-8B23437821B7}" dt="2022-05-15T17:20:23.234" v="3071" actId="26606"/>
          <ac:spMkLst>
            <pc:docMk/>
            <pc:sldMk cId="167124315" sldId="263"/>
            <ac:spMk id="1185" creationId="{058A14AF-9FB5-4CC7-BA35-E8E85D3EDF0E}"/>
          </ac:spMkLst>
        </pc:spChg>
        <pc:spChg chg="add del">
          <ac:chgData name="Zeqiang Wang" userId="1684cfc6-f4df-409f-b360-b437f72572cc" providerId="ADAL" clId="{C6CFBE04-2385-475A-BF24-8B23437821B7}" dt="2022-05-15T17:20:23.234" v="3071" actId="26606"/>
          <ac:spMkLst>
            <pc:docMk/>
            <pc:sldMk cId="167124315" sldId="263"/>
            <ac:spMk id="1186" creationId="{3A9A4357-BD1D-4622-A4FE-766E6AB8DE84}"/>
          </ac:spMkLst>
        </pc:spChg>
        <pc:spChg chg="add del">
          <ac:chgData name="Zeqiang Wang" userId="1684cfc6-f4df-409f-b360-b437f72572cc" providerId="ADAL" clId="{C6CFBE04-2385-475A-BF24-8B23437821B7}" dt="2022-05-15T17:20:23.234" v="3071" actId="26606"/>
          <ac:spMkLst>
            <pc:docMk/>
            <pc:sldMk cId="167124315" sldId="263"/>
            <ac:spMk id="1187" creationId="{E659831F-0D9A-4C63-9EBB-8435B85A440F}"/>
          </ac:spMkLst>
        </pc:spChg>
        <pc:spChg chg="add del">
          <ac:chgData name="Zeqiang Wang" userId="1684cfc6-f4df-409f-b360-b437f72572cc" providerId="ADAL" clId="{C6CFBE04-2385-475A-BF24-8B23437821B7}" dt="2022-05-15T17:20:23.234" v="3071" actId="26606"/>
          <ac:spMkLst>
            <pc:docMk/>
            <pc:sldMk cId="167124315" sldId="263"/>
            <ac:spMk id="1188" creationId="{E83D74AB-04F0-1068-EF7B-B9625F0F9228}"/>
          </ac:spMkLst>
        </pc:spChg>
        <pc:spChg chg="add del">
          <ac:chgData name="Zeqiang Wang" userId="1684cfc6-f4df-409f-b360-b437f72572cc" providerId="ADAL" clId="{C6CFBE04-2385-475A-BF24-8B23437821B7}" dt="2022-05-15T17:20:23.234" v="3071" actId="26606"/>
          <ac:spMkLst>
            <pc:docMk/>
            <pc:sldMk cId="167124315" sldId="263"/>
            <ac:spMk id="1189" creationId="{E6995CE5-F890-4ABA-82A2-26507CE8D2A3}"/>
          </ac:spMkLst>
        </pc:spChg>
        <pc:spChg chg="add del">
          <ac:chgData name="Zeqiang Wang" userId="1684cfc6-f4df-409f-b360-b437f72572cc" providerId="ADAL" clId="{C6CFBE04-2385-475A-BF24-8B23437821B7}" dt="2022-05-15T17:20:24.001" v="3073" actId="26606"/>
          <ac:spMkLst>
            <pc:docMk/>
            <pc:sldMk cId="167124315" sldId="263"/>
            <ac:spMk id="1191" creationId="{117AB3D3-3C9C-4DED-809A-78734805B895}"/>
          </ac:spMkLst>
        </pc:spChg>
        <pc:spChg chg="add del">
          <ac:chgData name="Zeqiang Wang" userId="1684cfc6-f4df-409f-b360-b437f72572cc" providerId="ADAL" clId="{C6CFBE04-2385-475A-BF24-8B23437821B7}" dt="2022-05-15T17:20:24.001" v="3073" actId="26606"/>
          <ac:spMkLst>
            <pc:docMk/>
            <pc:sldMk cId="167124315" sldId="263"/>
            <ac:spMk id="1192" creationId="{3A9A4357-BD1D-4622-A4FE-766E6AB8DE84}"/>
          </ac:spMkLst>
        </pc:spChg>
        <pc:spChg chg="add del">
          <ac:chgData name="Zeqiang Wang" userId="1684cfc6-f4df-409f-b360-b437f72572cc" providerId="ADAL" clId="{C6CFBE04-2385-475A-BF24-8B23437821B7}" dt="2022-05-15T17:20:24.001" v="3073" actId="26606"/>
          <ac:spMkLst>
            <pc:docMk/>
            <pc:sldMk cId="167124315" sldId="263"/>
            <ac:spMk id="1193" creationId="{E659831F-0D9A-4C63-9EBB-8435B85A440F}"/>
          </ac:spMkLst>
        </pc:spChg>
        <pc:spChg chg="add del">
          <ac:chgData name="Zeqiang Wang" userId="1684cfc6-f4df-409f-b360-b437f72572cc" providerId="ADAL" clId="{C6CFBE04-2385-475A-BF24-8B23437821B7}" dt="2022-05-15T17:20:24.001" v="3073" actId="26606"/>
          <ac:spMkLst>
            <pc:docMk/>
            <pc:sldMk cId="167124315" sldId="263"/>
            <ac:spMk id="1194" creationId="{E0B3BF29-F89C-C797-97E2-078B03F2ACCD}"/>
          </ac:spMkLst>
        </pc:spChg>
        <pc:spChg chg="add del">
          <ac:chgData name="Zeqiang Wang" userId="1684cfc6-f4df-409f-b360-b437f72572cc" providerId="ADAL" clId="{C6CFBE04-2385-475A-BF24-8B23437821B7}" dt="2022-05-15T17:20:24.001" v="3073" actId="26606"/>
          <ac:spMkLst>
            <pc:docMk/>
            <pc:sldMk cId="167124315" sldId="263"/>
            <ac:spMk id="1195" creationId="{E6995CE5-F890-4ABA-82A2-26507CE8D2A3}"/>
          </ac:spMkLst>
        </pc:spChg>
        <pc:spChg chg="add del">
          <ac:chgData name="Zeqiang Wang" userId="1684cfc6-f4df-409f-b360-b437f72572cc" providerId="ADAL" clId="{C6CFBE04-2385-475A-BF24-8B23437821B7}" dt="2022-05-15T17:20:25.365" v="3075" actId="26606"/>
          <ac:spMkLst>
            <pc:docMk/>
            <pc:sldMk cId="167124315" sldId="263"/>
            <ac:spMk id="1197" creationId="{9D80C9EF-3CC6-4ECC-9C2D-9D0396C96ED9}"/>
          </ac:spMkLst>
        </pc:spChg>
        <pc:spChg chg="add del">
          <ac:chgData name="Zeqiang Wang" userId="1684cfc6-f4df-409f-b360-b437f72572cc" providerId="ADAL" clId="{C6CFBE04-2385-475A-BF24-8B23437821B7}" dt="2022-05-15T17:20:25.365" v="3075" actId="26606"/>
          <ac:spMkLst>
            <pc:docMk/>
            <pc:sldMk cId="167124315" sldId="263"/>
            <ac:spMk id="1198" creationId="{5DA32751-37A2-45C0-BE94-63D375E27003}"/>
          </ac:spMkLst>
        </pc:spChg>
        <pc:spChg chg="add del">
          <ac:chgData name="Zeqiang Wang" userId="1684cfc6-f4df-409f-b360-b437f72572cc" providerId="ADAL" clId="{C6CFBE04-2385-475A-BF24-8B23437821B7}" dt="2022-05-15T17:20:25.365" v="3075" actId="26606"/>
          <ac:spMkLst>
            <pc:docMk/>
            <pc:sldMk cId="167124315" sldId="263"/>
            <ac:spMk id="1199" creationId="{E659831F-0D9A-4C63-9EBB-8435B85A440F}"/>
          </ac:spMkLst>
        </pc:spChg>
        <pc:spChg chg="add del">
          <ac:chgData name="Zeqiang Wang" userId="1684cfc6-f4df-409f-b360-b437f72572cc" providerId="ADAL" clId="{C6CFBE04-2385-475A-BF24-8B23437821B7}" dt="2022-05-15T17:20:25.365" v="3075" actId="26606"/>
          <ac:spMkLst>
            <pc:docMk/>
            <pc:sldMk cId="167124315" sldId="263"/>
            <ac:spMk id="1200" creationId="{39B2A757-3F7F-855C-2A69-1E21606494C5}"/>
          </ac:spMkLst>
        </pc:spChg>
        <pc:spChg chg="add del">
          <ac:chgData name="Zeqiang Wang" userId="1684cfc6-f4df-409f-b360-b437f72572cc" providerId="ADAL" clId="{C6CFBE04-2385-475A-BF24-8B23437821B7}" dt="2022-05-15T17:20:25.365" v="3075" actId="26606"/>
          <ac:spMkLst>
            <pc:docMk/>
            <pc:sldMk cId="167124315" sldId="263"/>
            <ac:spMk id="1201" creationId="{5A55FBCD-CD42-40F5-8A1B-3203F9CAEEAA}"/>
          </ac:spMkLst>
        </pc:spChg>
        <pc:spChg chg="add del">
          <ac:chgData name="Zeqiang Wang" userId="1684cfc6-f4df-409f-b360-b437f72572cc" providerId="ADAL" clId="{C6CFBE04-2385-475A-BF24-8B23437821B7}" dt="2022-05-15T17:20:27.488" v="3077" actId="26606"/>
          <ac:spMkLst>
            <pc:docMk/>
            <pc:sldMk cId="167124315" sldId="263"/>
            <ac:spMk id="1203" creationId="{117AB3D3-3C9C-4DED-809A-78734805B895}"/>
          </ac:spMkLst>
        </pc:spChg>
        <pc:spChg chg="add del">
          <ac:chgData name="Zeqiang Wang" userId="1684cfc6-f4df-409f-b360-b437f72572cc" providerId="ADAL" clId="{C6CFBE04-2385-475A-BF24-8B23437821B7}" dt="2022-05-15T17:20:27.488" v="3077" actId="26606"/>
          <ac:spMkLst>
            <pc:docMk/>
            <pc:sldMk cId="167124315" sldId="263"/>
            <ac:spMk id="1204" creationId="{3A9A4357-BD1D-4622-A4FE-766E6AB8DE84}"/>
          </ac:spMkLst>
        </pc:spChg>
        <pc:spChg chg="add del">
          <ac:chgData name="Zeqiang Wang" userId="1684cfc6-f4df-409f-b360-b437f72572cc" providerId="ADAL" clId="{C6CFBE04-2385-475A-BF24-8B23437821B7}" dt="2022-05-15T17:20:27.488" v="3077" actId="26606"/>
          <ac:spMkLst>
            <pc:docMk/>
            <pc:sldMk cId="167124315" sldId="263"/>
            <ac:spMk id="1205" creationId="{E659831F-0D9A-4C63-9EBB-8435B85A440F}"/>
          </ac:spMkLst>
        </pc:spChg>
        <pc:spChg chg="add del">
          <ac:chgData name="Zeqiang Wang" userId="1684cfc6-f4df-409f-b360-b437f72572cc" providerId="ADAL" clId="{C6CFBE04-2385-475A-BF24-8B23437821B7}" dt="2022-05-15T17:20:27.488" v="3077" actId="26606"/>
          <ac:spMkLst>
            <pc:docMk/>
            <pc:sldMk cId="167124315" sldId="263"/>
            <ac:spMk id="1206" creationId="{E0B3BF29-F89C-C797-97E2-078B03F2ACCD}"/>
          </ac:spMkLst>
        </pc:spChg>
        <pc:spChg chg="add del">
          <ac:chgData name="Zeqiang Wang" userId="1684cfc6-f4df-409f-b360-b437f72572cc" providerId="ADAL" clId="{C6CFBE04-2385-475A-BF24-8B23437821B7}" dt="2022-05-15T17:20:27.488" v="3077" actId="26606"/>
          <ac:spMkLst>
            <pc:docMk/>
            <pc:sldMk cId="167124315" sldId="263"/>
            <ac:spMk id="1207" creationId="{E6995CE5-F890-4ABA-82A2-26507CE8D2A3}"/>
          </ac:spMkLst>
        </pc:spChg>
        <pc:spChg chg="add del">
          <ac:chgData name="Zeqiang Wang" userId="1684cfc6-f4df-409f-b360-b437f72572cc" providerId="ADAL" clId="{C6CFBE04-2385-475A-BF24-8B23437821B7}" dt="2022-05-15T17:20:27.802" v="3079" actId="26606"/>
          <ac:spMkLst>
            <pc:docMk/>
            <pc:sldMk cId="167124315" sldId="263"/>
            <ac:spMk id="1209" creationId="{9D80C9EF-3CC6-4ECC-9C2D-9D0396C96ED9}"/>
          </ac:spMkLst>
        </pc:spChg>
        <pc:spChg chg="add del">
          <ac:chgData name="Zeqiang Wang" userId="1684cfc6-f4df-409f-b360-b437f72572cc" providerId="ADAL" clId="{C6CFBE04-2385-475A-BF24-8B23437821B7}" dt="2022-05-15T17:20:27.802" v="3079" actId="26606"/>
          <ac:spMkLst>
            <pc:docMk/>
            <pc:sldMk cId="167124315" sldId="263"/>
            <ac:spMk id="1210" creationId="{5DA32751-37A2-45C0-BE94-63D375E27003}"/>
          </ac:spMkLst>
        </pc:spChg>
        <pc:spChg chg="add del">
          <ac:chgData name="Zeqiang Wang" userId="1684cfc6-f4df-409f-b360-b437f72572cc" providerId="ADAL" clId="{C6CFBE04-2385-475A-BF24-8B23437821B7}" dt="2022-05-15T17:20:27.802" v="3079" actId="26606"/>
          <ac:spMkLst>
            <pc:docMk/>
            <pc:sldMk cId="167124315" sldId="263"/>
            <ac:spMk id="1211" creationId="{E659831F-0D9A-4C63-9EBB-8435B85A440F}"/>
          </ac:spMkLst>
        </pc:spChg>
        <pc:spChg chg="add del">
          <ac:chgData name="Zeqiang Wang" userId="1684cfc6-f4df-409f-b360-b437f72572cc" providerId="ADAL" clId="{C6CFBE04-2385-475A-BF24-8B23437821B7}" dt="2022-05-15T17:20:27.802" v="3079" actId="26606"/>
          <ac:spMkLst>
            <pc:docMk/>
            <pc:sldMk cId="167124315" sldId="263"/>
            <ac:spMk id="1212" creationId="{39B2A757-3F7F-855C-2A69-1E21606494C5}"/>
          </ac:spMkLst>
        </pc:spChg>
        <pc:spChg chg="add del">
          <ac:chgData name="Zeqiang Wang" userId="1684cfc6-f4df-409f-b360-b437f72572cc" providerId="ADAL" clId="{C6CFBE04-2385-475A-BF24-8B23437821B7}" dt="2022-05-15T17:20:27.802" v="3079" actId="26606"/>
          <ac:spMkLst>
            <pc:docMk/>
            <pc:sldMk cId="167124315" sldId="263"/>
            <ac:spMk id="1213" creationId="{5A55FBCD-CD42-40F5-8A1B-3203F9CAEEAA}"/>
          </ac:spMkLst>
        </pc:spChg>
        <pc:spChg chg="add del">
          <ac:chgData name="Zeqiang Wang" userId="1684cfc6-f4df-409f-b360-b437f72572cc" providerId="ADAL" clId="{C6CFBE04-2385-475A-BF24-8B23437821B7}" dt="2022-05-15T17:20:31.500" v="3081" actId="26606"/>
          <ac:spMkLst>
            <pc:docMk/>
            <pc:sldMk cId="167124315" sldId="263"/>
            <ac:spMk id="1215" creationId="{9F79630B-0F0B-446E-A637-38FA8F61D10E}"/>
          </ac:spMkLst>
        </pc:spChg>
        <pc:spChg chg="add del">
          <ac:chgData name="Zeqiang Wang" userId="1684cfc6-f4df-409f-b360-b437f72572cc" providerId="ADAL" clId="{C6CFBE04-2385-475A-BF24-8B23437821B7}" dt="2022-05-15T17:20:31.500" v="3081" actId="26606"/>
          <ac:spMkLst>
            <pc:docMk/>
            <pc:sldMk cId="167124315" sldId="263"/>
            <ac:spMk id="1216" creationId="{B3437C99-FC8E-4311-B48A-F0C4C329B154}"/>
          </ac:spMkLst>
        </pc:spChg>
        <pc:spChg chg="add del">
          <ac:chgData name="Zeqiang Wang" userId="1684cfc6-f4df-409f-b360-b437f72572cc" providerId="ADAL" clId="{C6CFBE04-2385-475A-BF24-8B23437821B7}" dt="2022-05-15T17:20:31.500" v="3081" actId="26606"/>
          <ac:spMkLst>
            <pc:docMk/>
            <pc:sldMk cId="167124315" sldId="263"/>
            <ac:spMk id="1217" creationId="{139E45D2-6841-F9FE-509B-ED0C1E2758A7}"/>
          </ac:spMkLst>
        </pc:spChg>
        <pc:spChg chg="add del">
          <ac:chgData name="Zeqiang Wang" userId="1684cfc6-f4df-409f-b360-b437f72572cc" providerId="ADAL" clId="{C6CFBE04-2385-475A-BF24-8B23437821B7}" dt="2022-05-15T17:20:33.698" v="3083" actId="26606"/>
          <ac:spMkLst>
            <pc:docMk/>
            <pc:sldMk cId="167124315" sldId="263"/>
            <ac:spMk id="1219" creationId="{9D80C9EF-3CC6-4ECC-9C2D-9D0396C96ED9}"/>
          </ac:spMkLst>
        </pc:spChg>
        <pc:spChg chg="add del">
          <ac:chgData name="Zeqiang Wang" userId="1684cfc6-f4df-409f-b360-b437f72572cc" providerId="ADAL" clId="{C6CFBE04-2385-475A-BF24-8B23437821B7}" dt="2022-05-15T17:20:33.698" v="3083" actId="26606"/>
          <ac:spMkLst>
            <pc:docMk/>
            <pc:sldMk cId="167124315" sldId="263"/>
            <ac:spMk id="1220" creationId="{5DA32751-37A2-45C0-BE94-63D375E27003}"/>
          </ac:spMkLst>
        </pc:spChg>
        <pc:spChg chg="add del">
          <ac:chgData name="Zeqiang Wang" userId="1684cfc6-f4df-409f-b360-b437f72572cc" providerId="ADAL" clId="{C6CFBE04-2385-475A-BF24-8B23437821B7}" dt="2022-05-15T17:20:33.698" v="3083" actId="26606"/>
          <ac:spMkLst>
            <pc:docMk/>
            <pc:sldMk cId="167124315" sldId="263"/>
            <ac:spMk id="1221" creationId="{E659831F-0D9A-4C63-9EBB-8435B85A440F}"/>
          </ac:spMkLst>
        </pc:spChg>
        <pc:spChg chg="add del">
          <ac:chgData name="Zeqiang Wang" userId="1684cfc6-f4df-409f-b360-b437f72572cc" providerId="ADAL" clId="{C6CFBE04-2385-475A-BF24-8B23437821B7}" dt="2022-05-15T17:20:33.698" v="3083" actId="26606"/>
          <ac:spMkLst>
            <pc:docMk/>
            <pc:sldMk cId="167124315" sldId="263"/>
            <ac:spMk id="1222" creationId="{39B2A757-3F7F-855C-2A69-1E21606494C5}"/>
          </ac:spMkLst>
        </pc:spChg>
        <pc:spChg chg="add del">
          <ac:chgData name="Zeqiang Wang" userId="1684cfc6-f4df-409f-b360-b437f72572cc" providerId="ADAL" clId="{C6CFBE04-2385-475A-BF24-8B23437821B7}" dt="2022-05-15T17:20:33.698" v="3083" actId="26606"/>
          <ac:spMkLst>
            <pc:docMk/>
            <pc:sldMk cId="167124315" sldId="263"/>
            <ac:spMk id="1223" creationId="{5A55FBCD-CD42-40F5-8A1B-3203F9CAEEAA}"/>
          </ac:spMkLst>
        </pc:spChg>
        <pc:spChg chg="add del">
          <ac:chgData name="Zeqiang Wang" userId="1684cfc6-f4df-409f-b360-b437f72572cc" providerId="ADAL" clId="{C6CFBE04-2385-475A-BF24-8B23437821B7}" dt="2022-05-15T17:20:57.769" v="3096" actId="26606"/>
          <ac:spMkLst>
            <pc:docMk/>
            <pc:sldMk cId="167124315" sldId="263"/>
            <ac:spMk id="1225" creationId="{DA2E7C1E-2B5A-4BBA-AE51-1CD8C19309D7}"/>
          </ac:spMkLst>
        </pc:spChg>
        <pc:spChg chg="add del">
          <ac:chgData name="Zeqiang Wang" userId="1684cfc6-f4df-409f-b360-b437f72572cc" providerId="ADAL" clId="{C6CFBE04-2385-475A-BF24-8B23437821B7}" dt="2022-05-15T17:20:57.769" v="3096" actId="26606"/>
          <ac:spMkLst>
            <pc:docMk/>
            <pc:sldMk cId="167124315" sldId="263"/>
            <ac:spMk id="1226" creationId="{43DF76B1-5174-4FAF-9D19-FFEE98426836}"/>
          </ac:spMkLst>
        </pc:spChg>
        <pc:grpChg chg="add del">
          <ac:chgData name="Zeqiang Wang" userId="1684cfc6-f4df-409f-b360-b437f72572cc" providerId="ADAL" clId="{C6CFBE04-2385-475A-BF24-8B23437821B7}" dt="2022-05-15T17:18:37.852" v="3010" actId="26606"/>
          <ac:grpSpMkLst>
            <pc:docMk/>
            <pc:sldMk cId="167124315" sldId="263"/>
            <ac:grpSpMk id="75" creationId="{828A5161-06F1-46CF-8AD7-844680A59E13}"/>
          </ac:grpSpMkLst>
        </pc:grpChg>
        <pc:grpChg chg="add del">
          <ac:chgData name="Zeqiang Wang" userId="1684cfc6-f4df-409f-b360-b437f72572cc" providerId="ADAL" clId="{C6CFBE04-2385-475A-BF24-8B23437821B7}" dt="2022-05-15T17:18:37.852" v="3010" actId="26606"/>
          <ac:grpSpMkLst>
            <pc:docMk/>
            <pc:sldMk cId="167124315" sldId="263"/>
            <ac:grpSpMk id="79" creationId="{5995D10D-E9C9-47DB-AE7E-801FEF38F5C9}"/>
          </ac:grpSpMkLst>
        </pc:grpChg>
        <pc:grpChg chg="add del">
          <ac:chgData name="Zeqiang Wang" userId="1684cfc6-f4df-409f-b360-b437f72572cc" providerId="ADAL" clId="{C6CFBE04-2385-475A-BF24-8B23437821B7}" dt="2022-05-15T17:20:01.582" v="3061" actId="26606"/>
          <ac:grpSpMkLst>
            <pc:docMk/>
            <pc:sldMk cId="167124315" sldId="263"/>
            <ac:grpSpMk id="213" creationId="{1DE889C7-FAD6-4397-98E2-05D503484459}"/>
          </ac:grpSpMkLst>
        </pc:grpChg>
        <pc:grpChg chg="add del">
          <ac:chgData name="Zeqiang Wang" userId="1684cfc6-f4df-409f-b360-b437f72572cc" providerId="ADAL" clId="{C6CFBE04-2385-475A-BF24-8B23437821B7}" dt="2022-05-15T17:18:50.946" v="3020" actId="26606"/>
          <ac:grpSpMkLst>
            <pc:docMk/>
            <pc:sldMk cId="167124315" sldId="263"/>
            <ac:grpSpMk id="1052" creationId="{287F69AB-2350-44E3-9076-00265B93F313}"/>
          </ac:grpSpMkLst>
        </pc:grpChg>
        <pc:grpChg chg="add del">
          <ac:chgData name="Zeqiang Wang" userId="1684cfc6-f4df-409f-b360-b437f72572cc" providerId="ADAL" clId="{C6CFBE04-2385-475A-BF24-8B23437821B7}" dt="2022-05-15T17:18:50.946" v="3020" actId="26606"/>
          <ac:grpSpMkLst>
            <pc:docMk/>
            <pc:sldMk cId="167124315" sldId="263"/>
            <ac:grpSpMk id="1055" creationId="{3EA7D759-6BEF-4CBD-A325-BCFA77832B3F}"/>
          </ac:grpSpMkLst>
        </pc:grpChg>
        <pc:grpChg chg="add del">
          <ac:chgData name="Zeqiang Wang" userId="1684cfc6-f4df-409f-b360-b437f72572cc" providerId="ADAL" clId="{C6CFBE04-2385-475A-BF24-8B23437821B7}" dt="2022-05-15T17:19:18.455" v="3042" actId="26606"/>
          <ac:grpSpMkLst>
            <pc:docMk/>
            <pc:sldMk cId="167124315" sldId="263"/>
            <ac:grpSpMk id="1111" creationId="{770AE191-D2EA-45C9-A44D-830C188F74CB}"/>
          </ac:grpSpMkLst>
        </pc:grpChg>
        <pc:grpChg chg="add del">
          <ac:chgData name="Zeqiang Wang" userId="1684cfc6-f4df-409f-b360-b437f72572cc" providerId="ADAL" clId="{C6CFBE04-2385-475A-BF24-8B23437821B7}" dt="2022-05-15T17:19:42.793" v="3044" actId="26606"/>
          <ac:grpSpMkLst>
            <pc:docMk/>
            <pc:sldMk cId="167124315" sldId="263"/>
            <ac:grpSpMk id="1116" creationId="{B29018A0-5DE6-4CC9-AB25-675616AF7225}"/>
          </ac:grpSpMkLst>
        </pc:grpChg>
        <pc:grpChg chg="add del">
          <ac:chgData name="Zeqiang Wang" userId="1684cfc6-f4df-409f-b360-b437f72572cc" providerId="ADAL" clId="{C6CFBE04-2385-475A-BF24-8B23437821B7}" dt="2022-05-15T17:19:44" v="3046" actId="26606"/>
          <ac:grpSpMkLst>
            <pc:docMk/>
            <pc:sldMk cId="167124315" sldId="263"/>
            <ac:grpSpMk id="1124" creationId="{D8C3AFD7-4CCE-484E-84C6-80FB3E3E2093}"/>
          </ac:grpSpMkLst>
        </pc:grpChg>
        <pc:grpChg chg="add del">
          <ac:chgData name="Zeqiang Wang" userId="1684cfc6-f4df-409f-b360-b437f72572cc" providerId="ADAL" clId="{C6CFBE04-2385-475A-BF24-8B23437821B7}" dt="2022-05-15T17:19:46.340" v="3048" actId="26606"/>
          <ac:grpSpMkLst>
            <pc:docMk/>
            <pc:sldMk cId="167124315" sldId="263"/>
            <ac:grpSpMk id="1131" creationId="{D8C3AFD7-4CCE-484E-84C6-80FB3E3E2093}"/>
          </ac:grpSpMkLst>
        </pc:grpChg>
        <pc:grpChg chg="add del">
          <ac:chgData name="Zeqiang Wang" userId="1684cfc6-f4df-409f-b360-b437f72572cc" providerId="ADAL" clId="{C6CFBE04-2385-475A-BF24-8B23437821B7}" dt="2022-05-15T17:19:47.563" v="3050" actId="26606"/>
          <ac:grpSpMkLst>
            <pc:docMk/>
            <pc:sldMk cId="167124315" sldId="263"/>
            <ac:grpSpMk id="1139" creationId="{D8C3AFD7-4CCE-484E-84C6-80FB3E3E2093}"/>
          </ac:grpSpMkLst>
        </pc:grpChg>
        <pc:grpChg chg="add del">
          <ac:chgData name="Zeqiang Wang" userId="1684cfc6-f4df-409f-b360-b437f72572cc" providerId="ADAL" clId="{C6CFBE04-2385-475A-BF24-8B23437821B7}" dt="2022-05-15T17:19:48.500" v="3052" actId="26606"/>
          <ac:grpSpMkLst>
            <pc:docMk/>
            <pc:sldMk cId="167124315" sldId="263"/>
            <ac:grpSpMk id="1146" creationId="{D8C3AFD7-4CCE-484E-84C6-80FB3E3E2093}"/>
          </ac:grpSpMkLst>
        </pc:grpChg>
        <pc:grpChg chg="add del">
          <ac:chgData name="Zeqiang Wang" userId="1684cfc6-f4df-409f-b360-b437f72572cc" providerId="ADAL" clId="{C6CFBE04-2385-475A-BF24-8B23437821B7}" dt="2022-05-15T17:19:50.032" v="3054" actId="26606"/>
          <ac:grpSpMkLst>
            <pc:docMk/>
            <pc:sldMk cId="167124315" sldId="263"/>
            <ac:grpSpMk id="1154" creationId="{5FE9FE4C-C9E0-4C54-8010-EA9D29CD4D59}"/>
          </ac:grpSpMkLst>
        </pc:grpChg>
        <pc:grpChg chg="add del">
          <ac:chgData name="Zeqiang Wang" userId="1684cfc6-f4df-409f-b360-b437f72572cc" providerId="ADAL" clId="{C6CFBE04-2385-475A-BF24-8B23437821B7}" dt="2022-05-15T17:20:57.769" v="3096" actId="26606"/>
          <ac:grpSpMkLst>
            <pc:docMk/>
            <pc:sldMk cId="167124315" sldId="263"/>
            <ac:grpSpMk id="1162" creationId="{5FE9FE4C-C9E0-4C54-8010-EA9D29CD4D59}"/>
          </ac:grpSpMkLst>
        </pc:grpChg>
        <pc:grpChg chg="add del">
          <ac:chgData name="Zeqiang Wang" userId="1684cfc6-f4df-409f-b360-b437f72572cc" providerId="ADAL" clId="{C6CFBE04-2385-475A-BF24-8B23437821B7}" dt="2022-05-15T17:20:21.645" v="3069" actId="26606"/>
          <ac:grpSpMkLst>
            <pc:docMk/>
            <pc:sldMk cId="167124315" sldId="263"/>
            <ac:grpSpMk id="1183" creationId="{B29018A0-5DE6-4CC9-AB25-675616AF7225}"/>
          </ac:grpSpMkLst>
        </pc:grpChg>
        <pc:picChg chg="add del mod">
          <ac:chgData name="Zeqiang Wang" userId="1684cfc6-f4df-409f-b360-b437f72572cc" providerId="ADAL" clId="{C6CFBE04-2385-475A-BF24-8B23437821B7}" dt="2022-05-15T17:18:08.489" v="3005" actId="478"/>
          <ac:picMkLst>
            <pc:docMk/>
            <pc:sldMk cId="167124315" sldId="263"/>
            <ac:picMk id="1026" creationId="{87CA5A8C-8EC2-40A5-8F0B-E59F1578B6C7}"/>
          </ac:picMkLst>
        </pc:picChg>
        <pc:picChg chg="add mod">
          <ac:chgData name="Zeqiang Wang" userId="1684cfc6-f4df-409f-b360-b437f72572cc" providerId="ADAL" clId="{C6CFBE04-2385-475A-BF24-8B23437821B7}" dt="2022-05-15T17:20:58.038" v="3097" actId="1076"/>
          <ac:picMkLst>
            <pc:docMk/>
            <pc:sldMk cId="167124315" sldId="263"/>
            <ac:picMk id="1028" creationId="{3884F663-D7DD-439C-8141-DE5EABE35A4C}"/>
          </ac:picMkLst>
        </pc:picChg>
        <pc:cxnChg chg="add del">
          <ac:chgData name="Zeqiang Wang" userId="1684cfc6-f4df-409f-b360-b437f72572cc" providerId="ADAL" clId="{C6CFBE04-2385-475A-BF24-8B23437821B7}" dt="2022-05-15T17:18:52.102" v="3022" actId="26606"/>
          <ac:cxnSpMkLst>
            <pc:docMk/>
            <pc:sldMk cId="167124315" sldId="263"/>
            <ac:cxnSpMk id="1059" creationId="{AA2EAA10-076F-46BD-8F0F-B9A2FB77A85C}"/>
          </ac:cxnSpMkLst>
        </pc:cxnChg>
        <pc:cxnChg chg="add del">
          <ac:chgData name="Zeqiang Wang" userId="1684cfc6-f4df-409f-b360-b437f72572cc" providerId="ADAL" clId="{C6CFBE04-2385-475A-BF24-8B23437821B7}" dt="2022-05-15T17:18:52.102" v="3022" actId="26606"/>
          <ac:cxnSpMkLst>
            <pc:docMk/>
            <pc:sldMk cId="167124315" sldId="263"/>
            <ac:cxnSpMk id="1060" creationId="{D891E407-403B-4764-86C9-33A56D3BCAA3}"/>
          </ac:cxnSpMkLst>
        </pc:cxnChg>
      </pc:sldChg>
      <pc:sldChg chg="addSp delSp modSp new mod setBg">
        <pc:chgData name="Zeqiang Wang" userId="1684cfc6-f4df-409f-b360-b437f72572cc" providerId="ADAL" clId="{C6CFBE04-2385-475A-BF24-8B23437821B7}" dt="2022-05-15T17:50:45.124" v="3482" actId="1076"/>
        <pc:sldMkLst>
          <pc:docMk/>
          <pc:sldMk cId="3441150932" sldId="263"/>
        </pc:sldMkLst>
        <pc:spChg chg="mod">
          <ac:chgData name="Zeqiang Wang" userId="1684cfc6-f4df-409f-b360-b437f72572cc" providerId="ADAL" clId="{C6CFBE04-2385-475A-BF24-8B23437821B7}" dt="2022-05-15T17:50:30.229" v="3480" actId="1076"/>
          <ac:spMkLst>
            <pc:docMk/>
            <pc:sldMk cId="3441150932" sldId="263"/>
            <ac:spMk id="2" creationId="{E6BCF349-84CE-4402-80EC-C1A8EFC12DB8}"/>
          </ac:spMkLst>
        </pc:spChg>
        <pc:spChg chg="mod ord">
          <ac:chgData name="Zeqiang Wang" userId="1684cfc6-f4df-409f-b360-b437f72572cc" providerId="ADAL" clId="{C6CFBE04-2385-475A-BF24-8B23437821B7}" dt="2022-05-15T17:50:13.753" v="3477" actId="1076"/>
          <ac:spMkLst>
            <pc:docMk/>
            <pc:sldMk cId="3441150932" sldId="263"/>
            <ac:spMk id="3" creationId="{B7B49207-5822-47A5-8462-64AF0A6EE77F}"/>
          </ac:spMkLst>
        </pc:spChg>
        <pc:spChg chg="add mod">
          <ac:chgData name="Zeqiang Wang" userId="1684cfc6-f4df-409f-b360-b437f72572cc" providerId="ADAL" clId="{C6CFBE04-2385-475A-BF24-8B23437821B7}" dt="2022-05-15T17:49:32.438" v="3471" actId="1076"/>
          <ac:spMkLst>
            <pc:docMk/>
            <pc:sldMk cId="3441150932" sldId="263"/>
            <ac:spMk id="11" creationId="{E33DE469-525B-4E86-A5D6-8C862108423F}"/>
          </ac:spMkLst>
        </pc:spChg>
        <pc:spChg chg="add del">
          <ac:chgData name="Zeqiang Wang" userId="1684cfc6-f4df-409f-b360-b437f72572cc" providerId="ADAL" clId="{C6CFBE04-2385-475A-BF24-8B23437821B7}" dt="2022-05-15T17:47:30.430" v="3451" actId="26606"/>
          <ac:spMkLst>
            <pc:docMk/>
            <pc:sldMk cId="3441150932" sldId="263"/>
            <ac:spMk id="71" creationId="{5C8908E2-EE49-44D2-9428-A28D2312A8D5}"/>
          </ac:spMkLst>
        </pc:spChg>
        <pc:spChg chg="add del">
          <ac:chgData name="Zeqiang Wang" userId="1684cfc6-f4df-409f-b360-b437f72572cc" providerId="ADAL" clId="{C6CFBE04-2385-475A-BF24-8B23437821B7}" dt="2022-05-15T17:47:30.430" v="3451" actId="26606"/>
          <ac:spMkLst>
            <pc:docMk/>
            <pc:sldMk cId="3441150932" sldId="263"/>
            <ac:spMk id="77" creationId="{8B88B599-C539-4F18-A32A-40207EC6E21A}"/>
          </ac:spMkLst>
        </pc:spChg>
        <pc:spChg chg="add del">
          <ac:chgData name="Zeqiang Wang" userId="1684cfc6-f4df-409f-b360-b437f72572cc" providerId="ADAL" clId="{C6CFBE04-2385-475A-BF24-8B23437821B7}" dt="2022-05-15T17:47:30.430" v="3451" actId="26606"/>
          <ac:spMkLst>
            <pc:docMk/>
            <pc:sldMk cId="3441150932" sldId="263"/>
            <ac:spMk id="79" creationId="{ED888B23-07FA-482A-96DF-47E31AF1A603}"/>
          </ac:spMkLst>
        </pc:spChg>
        <pc:spChg chg="add">
          <ac:chgData name="Zeqiang Wang" userId="1684cfc6-f4df-409f-b360-b437f72572cc" providerId="ADAL" clId="{C6CFBE04-2385-475A-BF24-8B23437821B7}" dt="2022-05-15T17:47:30.430" v="3451" actId="26606"/>
          <ac:spMkLst>
            <pc:docMk/>
            <pc:sldMk cId="3441150932" sldId="263"/>
            <ac:spMk id="135" creationId="{2EB492CD-616E-47F8-933B-5E2D952A0593}"/>
          </ac:spMkLst>
        </pc:spChg>
        <pc:spChg chg="add">
          <ac:chgData name="Zeqiang Wang" userId="1684cfc6-f4df-409f-b360-b437f72572cc" providerId="ADAL" clId="{C6CFBE04-2385-475A-BF24-8B23437821B7}" dt="2022-05-15T17:47:30.430" v="3451" actId="26606"/>
          <ac:spMkLst>
            <pc:docMk/>
            <pc:sldMk cId="3441150932" sldId="263"/>
            <ac:spMk id="137" creationId="{59383CF9-23B5-4335-9B21-1791C4CF1C75}"/>
          </ac:spMkLst>
        </pc:spChg>
        <pc:spChg chg="add">
          <ac:chgData name="Zeqiang Wang" userId="1684cfc6-f4df-409f-b360-b437f72572cc" providerId="ADAL" clId="{C6CFBE04-2385-475A-BF24-8B23437821B7}" dt="2022-05-15T17:47:30.430" v="3451" actId="26606"/>
          <ac:spMkLst>
            <pc:docMk/>
            <pc:sldMk cId="3441150932" sldId="263"/>
            <ac:spMk id="139" creationId="{0007FE00-9498-4706-B255-6437B0252C02}"/>
          </ac:spMkLst>
        </pc:spChg>
        <pc:grpChg chg="add del">
          <ac:chgData name="Zeqiang Wang" userId="1684cfc6-f4df-409f-b360-b437f72572cc" providerId="ADAL" clId="{C6CFBE04-2385-475A-BF24-8B23437821B7}" dt="2022-05-15T17:47:30.430" v="3451" actId="26606"/>
          <ac:grpSpMkLst>
            <pc:docMk/>
            <pc:sldMk cId="3441150932" sldId="263"/>
            <ac:grpSpMk id="73" creationId="{B29018A0-5DE6-4CC9-AB25-675616AF7225}"/>
          </ac:grpSpMkLst>
        </pc:grpChg>
        <pc:picChg chg="add mod">
          <ac:chgData name="Zeqiang Wang" userId="1684cfc6-f4df-409f-b360-b437f72572cc" providerId="ADAL" clId="{C6CFBE04-2385-475A-BF24-8B23437821B7}" dt="2022-05-15T17:50:45.124" v="3482" actId="1076"/>
          <ac:picMkLst>
            <pc:docMk/>
            <pc:sldMk cId="3441150932" sldId="263"/>
            <ac:picMk id="2050" creationId="{F66D94BB-DE99-408E-B05C-9AAB0852B3AA}"/>
          </ac:picMkLst>
        </pc:picChg>
      </pc:sldChg>
    </pc:docChg>
  </pc:docChgLst>
  <pc:docChgLst>
    <pc:chgData name="Zeqiang Wang" userId="1684cfc6-f4df-409f-b360-b437f72572cc" providerId="ADAL" clId="{F6849C5A-D883-474E-8F98-085EF2523A22}"/>
    <pc:docChg chg="undo redo custSel delSld modSld">
      <pc:chgData name="Zeqiang Wang" userId="1684cfc6-f4df-409f-b360-b437f72572cc" providerId="ADAL" clId="{F6849C5A-D883-474E-8F98-085EF2523A22}" dt="2022-05-17T08:34:18.262" v="651" actId="207"/>
      <pc:docMkLst>
        <pc:docMk/>
      </pc:docMkLst>
      <pc:sldChg chg="delSp modSp mod">
        <pc:chgData name="Zeqiang Wang" userId="1684cfc6-f4df-409f-b360-b437f72572cc" providerId="ADAL" clId="{F6849C5A-D883-474E-8F98-085EF2523A22}" dt="2022-05-16T21:34:36.334" v="557" actId="20577"/>
        <pc:sldMkLst>
          <pc:docMk/>
          <pc:sldMk cId="1449049408" sldId="256"/>
        </pc:sldMkLst>
        <pc:spChg chg="mod">
          <ac:chgData name="Zeqiang Wang" userId="1684cfc6-f4df-409f-b360-b437f72572cc" providerId="ADAL" clId="{F6849C5A-D883-474E-8F98-085EF2523A22}" dt="2022-05-16T14:11:38.292" v="544" actId="1076"/>
          <ac:spMkLst>
            <pc:docMk/>
            <pc:sldMk cId="1449049408" sldId="256"/>
            <ac:spMk id="2" creationId="{559716A2-089E-4554-ACD7-ED16F8220D62}"/>
          </ac:spMkLst>
        </pc:spChg>
        <pc:spChg chg="del mod">
          <ac:chgData name="Zeqiang Wang" userId="1684cfc6-f4df-409f-b360-b437f72572cc" providerId="ADAL" clId="{F6849C5A-D883-474E-8F98-085EF2523A22}" dt="2022-05-16T14:15:31.007" v="547" actId="478"/>
          <ac:spMkLst>
            <pc:docMk/>
            <pc:sldMk cId="1449049408" sldId="256"/>
            <ac:spMk id="4" creationId="{0BB4223C-0659-4322-895B-CADF33F7CF8B}"/>
          </ac:spMkLst>
        </pc:spChg>
        <pc:spChg chg="mod">
          <ac:chgData name="Zeqiang Wang" userId="1684cfc6-f4df-409f-b360-b437f72572cc" providerId="ADAL" clId="{F6849C5A-D883-474E-8F98-085EF2523A22}" dt="2022-05-16T21:34:36.334" v="557" actId="20577"/>
          <ac:spMkLst>
            <pc:docMk/>
            <pc:sldMk cId="1449049408" sldId="256"/>
            <ac:spMk id="141" creationId="{93D7FE28-FA2F-47D1-A2C1-09BBEA1952E2}"/>
          </ac:spMkLst>
        </pc:spChg>
        <pc:spChg chg="mod">
          <ac:chgData name="Zeqiang Wang" userId="1684cfc6-f4df-409f-b360-b437f72572cc" providerId="ADAL" clId="{F6849C5A-D883-474E-8F98-085EF2523A22}" dt="2022-05-16T21:34:32.092" v="553" actId="14100"/>
          <ac:spMkLst>
            <pc:docMk/>
            <pc:sldMk cId="1449049408" sldId="256"/>
            <ac:spMk id="147" creationId="{4A748BD0-4077-43A6-97CA-5D8BEE68113B}"/>
          </ac:spMkLst>
        </pc:spChg>
      </pc:sldChg>
      <pc:sldChg chg="addSp delSp modSp mod">
        <pc:chgData name="Zeqiang Wang" userId="1684cfc6-f4df-409f-b360-b437f72572cc" providerId="ADAL" clId="{F6849C5A-D883-474E-8F98-085EF2523A22}" dt="2022-05-16T14:15:41.568" v="550"/>
        <pc:sldMkLst>
          <pc:docMk/>
          <pc:sldMk cId="1145997189" sldId="257"/>
        </pc:sldMkLst>
        <pc:spChg chg="mod">
          <ac:chgData name="Zeqiang Wang" userId="1684cfc6-f4df-409f-b360-b437f72572cc" providerId="ADAL" clId="{F6849C5A-D883-474E-8F98-085EF2523A22}" dt="2022-05-16T14:15:41.568" v="550"/>
          <ac:spMkLst>
            <pc:docMk/>
            <pc:sldMk cId="1145997189" sldId="257"/>
            <ac:spMk id="4" creationId="{0C2FCD4A-47E5-441A-8873-3C253EAFF500}"/>
          </ac:spMkLst>
        </pc:spChg>
        <pc:spChg chg="mod ord">
          <ac:chgData name="Zeqiang Wang" userId="1684cfc6-f4df-409f-b360-b437f72572cc" providerId="ADAL" clId="{F6849C5A-D883-474E-8F98-085EF2523A22}" dt="2022-05-16T11:30:56.860" v="28" actId="1076"/>
          <ac:spMkLst>
            <pc:docMk/>
            <pc:sldMk cId="1145997189" sldId="257"/>
            <ac:spMk id="6" creationId="{B88276B7-957A-44D1-A9F6-DFFC4B6CD7CA}"/>
          </ac:spMkLst>
        </pc:spChg>
        <pc:spChg chg="mod ord">
          <ac:chgData name="Zeqiang Wang" userId="1684cfc6-f4df-409f-b360-b437f72572cc" providerId="ADAL" clId="{F6849C5A-D883-474E-8F98-085EF2523A22}" dt="2022-05-16T12:21:31.343" v="259" actId="14100"/>
          <ac:spMkLst>
            <pc:docMk/>
            <pc:sldMk cId="1145997189" sldId="257"/>
            <ac:spMk id="16" creationId="{EC87A258-DAB8-4347-A8E1-9CDD212AE9D4}"/>
          </ac:spMkLst>
        </pc:spChg>
        <pc:spChg chg="add del mod">
          <ac:chgData name="Zeqiang Wang" userId="1684cfc6-f4df-409f-b360-b437f72572cc" providerId="ADAL" clId="{F6849C5A-D883-474E-8F98-085EF2523A22}" dt="2022-05-16T12:20:59.186" v="253" actId="14100"/>
          <ac:spMkLst>
            <pc:docMk/>
            <pc:sldMk cId="1145997189" sldId="257"/>
            <ac:spMk id="23" creationId="{396BEDF1-E740-44E9-8A1F-3B2BB740B5A2}"/>
          </ac:spMkLst>
        </pc:spChg>
        <pc:spChg chg="mod ord">
          <ac:chgData name="Zeqiang Wang" userId="1684cfc6-f4df-409f-b360-b437f72572cc" providerId="ADAL" clId="{F6849C5A-D883-474E-8F98-085EF2523A22}" dt="2022-05-16T11:30:52.307" v="27" actId="1076"/>
          <ac:spMkLst>
            <pc:docMk/>
            <pc:sldMk cId="1145997189" sldId="257"/>
            <ac:spMk id="24" creationId="{656C0CBD-5103-41B8-918E-3E3DE9DAFA70}"/>
          </ac:spMkLst>
        </pc:spChg>
        <pc:spChg chg="mod ord">
          <ac:chgData name="Zeqiang Wang" userId="1684cfc6-f4df-409f-b360-b437f72572cc" providerId="ADAL" clId="{F6849C5A-D883-474E-8F98-085EF2523A22}" dt="2022-05-16T11:30:42.408" v="25" actId="1076"/>
          <ac:spMkLst>
            <pc:docMk/>
            <pc:sldMk cId="1145997189" sldId="257"/>
            <ac:spMk id="25" creationId="{7387B7D9-AEC7-4092-A236-945CDF727C58}"/>
          </ac:spMkLst>
        </pc:spChg>
        <pc:graphicFrameChg chg="add del">
          <ac:chgData name="Zeqiang Wang" userId="1684cfc6-f4df-409f-b360-b437f72572cc" providerId="ADAL" clId="{F6849C5A-D883-474E-8F98-085EF2523A22}" dt="2022-05-16T12:20:50.554" v="242" actId="26606"/>
          <ac:graphicFrameMkLst>
            <pc:docMk/>
            <pc:sldMk cId="1145997189" sldId="257"/>
            <ac:graphicFrameMk id="27" creationId="{83B6A1F5-400D-F948-B477-18F32EC39F5C}"/>
          </ac:graphicFrameMkLst>
        </pc:graphicFrameChg>
        <pc:graphicFrameChg chg="add del">
          <ac:chgData name="Zeqiang Wang" userId="1684cfc6-f4df-409f-b360-b437f72572cc" providerId="ADAL" clId="{F6849C5A-D883-474E-8F98-085EF2523A22}" dt="2022-05-16T12:20:51.673" v="244" actId="26606"/>
          <ac:graphicFrameMkLst>
            <pc:docMk/>
            <pc:sldMk cId="1145997189" sldId="257"/>
            <ac:graphicFrameMk id="29" creationId="{6EDB9AC3-F80B-1EE1-22B6-DB210AEFCD80}"/>
          </ac:graphicFrameMkLst>
        </pc:graphicFrameChg>
        <pc:graphicFrameChg chg="add del">
          <ac:chgData name="Zeqiang Wang" userId="1684cfc6-f4df-409f-b360-b437f72572cc" providerId="ADAL" clId="{F6849C5A-D883-474E-8F98-085EF2523A22}" dt="2022-05-16T12:20:52.172" v="246" actId="26606"/>
          <ac:graphicFrameMkLst>
            <pc:docMk/>
            <pc:sldMk cId="1145997189" sldId="257"/>
            <ac:graphicFrameMk id="31" creationId="{83B6A1F5-400D-F948-B477-18F32EC39F5C}"/>
          </ac:graphicFrameMkLst>
        </pc:graphicFrameChg>
        <pc:graphicFrameChg chg="add del">
          <ac:chgData name="Zeqiang Wang" userId="1684cfc6-f4df-409f-b360-b437f72572cc" providerId="ADAL" clId="{F6849C5A-D883-474E-8F98-085EF2523A22}" dt="2022-05-16T12:20:55.605" v="248" actId="26606"/>
          <ac:graphicFrameMkLst>
            <pc:docMk/>
            <pc:sldMk cId="1145997189" sldId="257"/>
            <ac:graphicFrameMk id="33" creationId="{2AF8C159-239E-0F60-BC4A-E997B61F1EBE}"/>
          </ac:graphicFrameMkLst>
        </pc:graphicFrameChg>
        <pc:picChg chg="add mod modCrop">
          <ac:chgData name="Zeqiang Wang" userId="1684cfc6-f4df-409f-b360-b437f72572cc" providerId="ADAL" clId="{F6849C5A-D883-474E-8F98-085EF2523A22}" dt="2022-05-16T12:21:01.659" v="257" actId="1076"/>
          <ac:picMkLst>
            <pc:docMk/>
            <pc:sldMk cId="1145997189" sldId="257"/>
            <ac:picMk id="3" creationId="{69749EE6-4A40-42C4-8BDD-0DC686BDFF69}"/>
          </ac:picMkLst>
        </pc:picChg>
        <pc:picChg chg="del">
          <ac:chgData name="Zeqiang Wang" userId="1684cfc6-f4df-409f-b360-b437f72572cc" providerId="ADAL" clId="{F6849C5A-D883-474E-8F98-085EF2523A22}" dt="2022-05-16T11:29:26.501" v="9" actId="478"/>
          <ac:picMkLst>
            <pc:docMk/>
            <pc:sldMk cId="1145997189" sldId="257"/>
            <ac:picMk id="22" creationId="{1D6223BB-0478-47F8-93A7-9C08DD43A3D8}"/>
          </ac:picMkLst>
        </pc:picChg>
      </pc:sldChg>
      <pc:sldChg chg="del">
        <pc:chgData name="Zeqiang Wang" userId="1684cfc6-f4df-409f-b360-b437f72572cc" providerId="ADAL" clId="{F6849C5A-D883-474E-8F98-085EF2523A22}" dt="2022-05-16T11:21:08.195" v="8" actId="47"/>
        <pc:sldMkLst>
          <pc:docMk/>
          <pc:sldMk cId="163804928" sldId="258"/>
        </pc:sldMkLst>
      </pc:sldChg>
      <pc:sldChg chg="modSp mod">
        <pc:chgData name="Zeqiang Wang" userId="1684cfc6-f4df-409f-b360-b437f72572cc" providerId="ADAL" clId="{F6849C5A-D883-474E-8F98-085EF2523A22}" dt="2022-05-17T08:34:18.262" v="651" actId="207"/>
        <pc:sldMkLst>
          <pc:docMk/>
          <pc:sldMk cId="3648910588" sldId="259"/>
        </pc:sldMkLst>
        <pc:spChg chg="mod">
          <ac:chgData name="Zeqiang Wang" userId="1684cfc6-f4df-409f-b360-b437f72572cc" providerId="ADAL" clId="{F6849C5A-D883-474E-8F98-085EF2523A22}" dt="2022-05-16T11:52:13.411" v="190" actId="14100"/>
          <ac:spMkLst>
            <pc:docMk/>
            <pc:sldMk cId="3648910588" sldId="259"/>
            <ac:spMk id="14" creationId="{33388EA4-B1F6-4741-ABE4-E543CC84D2B9}"/>
          </ac:spMkLst>
        </pc:spChg>
        <pc:spChg chg="mod ord">
          <ac:chgData name="Zeqiang Wang" userId="1684cfc6-f4df-409f-b360-b437f72572cc" providerId="ADAL" clId="{F6849C5A-D883-474E-8F98-085EF2523A22}" dt="2022-05-17T08:34:18.262" v="651" actId="207"/>
          <ac:spMkLst>
            <pc:docMk/>
            <pc:sldMk cId="3648910588" sldId="259"/>
            <ac:spMk id="50" creationId="{17D6B233-E805-4C98-3170-4D9A3E50883C}"/>
          </ac:spMkLst>
        </pc:spChg>
        <pc:spChg chg="mod">
          <ac:chgData name="Zeqiang Wang" userId="1684cfc6-f4df-409f-b360-b437f72572cc" providerId="ADAL" clId="{F6849C5A-D883-474E-8F98-085EF2523A22}" dt="2022-05-16T11:53:53.266" v="200" actId="1076"/>
          <ac:spMkLst>
            <pc:docMk/>
            <pc:sldMk cId="3648910588" sldId="259"/>
            <ac:spMk id="51" creationId="{DFED485C-111E-4C43-8B93-08021A5F282A}"/>
          </ac:spMkLst>
        </pc:spChg>
        <pc:spChg chg="mod">
          <ac:chgData name="Zeqiang Wang" userId="1684cfc6-f4df-409f-b360-b437f72572cc" providerId="ADAL" clId="{F6849C5A-D883-474E-8F98-085EF2523A22}" dt="2022-05-16T11:53:58.944" v="201" actId="1076"/>
          <ac:spMkLst>
            <pc:docMk/>
            <pc:sldMk cId="3648910588" sldId="259"/>
            <ac:spMk id="52" creationId="{2449ACD0-D261-4EBC-B1C0-B377E6D634DF}"/>
          </ac:spMkLst>
        </pc:spChg>
        <pc:grpChg chg="mod">
          <ac:chgData name="Zeqiang Wang" userId="1684cfc6-f4df-409f-b360-b437f72572cc" providerId="ADAL" clId="{F6849C5A-D883-474E-8F98-085EF2523A22}" dt="2022-05-16T11:55:59.440" v="209" actId="1035"/>
          <ac:grpSpMkLst>
            <pc:docMk/>
            <pc:sldMk cId="3648910588" sldId="259"/>
            <ac:grpSpMk id="20" creationId="{B2E97C62-70AE-4874-8FA8-F9B8D8DB3281}"/>
          </ac:grpSpMkLst>
        </pc:grpChg>
        <pc:picChg chg="mod">
          <ac:chgData name="Zeqiang Wang" userId="1684cfc6-f4df-409f-b360-b437f72572cc" providerId="ADAL" clId="{F6849C5A-D883-474E-8F98-085EF2523A22}" dt="2022-05-16T11:51:23.934" v="185" actId="1076"/>
          <ac:picMkLst>
            <pc:docMk/>
            <pc:sldMk cId="3648910588" sldId="259"/>
            <ac:picMk id="28" creationId="{74D2BA8F-C44B-4BC0-AA2A-45AA2D58FEE9}"/>
          </ac:picMkLst>
        </pc:picChg>
        <pc:picChg chg="mod">
          <ac:chgData name="Zeqiang Wang" userId="1684cfc6-f4df-409f-b360-b437f72572cc" providerId="ADAL" clId="{F6849C5A-D883-474E-8F98-085EF2523A22}" dt="2022-05-16T11:54:09.069" v="202" actId="1076"/>
          <ac:picMkLst>
            <pc:docMk/>
            <pc:sldMk cId="3648910588" sldId="259"/>
            <ac:picMk id="53" creationId="{623193CE-B408-456B-8A26-FBAE0FFD9D15}"/>
          </ac:picMkLst>
        </pc:picChg>
      </pc:sldChg>
      <pc:sldChg chg="del">
        <pc:chgData name="Zeqiang Wang" userId="1684cfc6-f4df-409f-b360-b437f72572cc" providerId="ADAL" clId="{F6849C5A-D883-474E-8F98-085EF2523A22}" dt="2022-05-16T11:18:10.768" v="0" actId="47"/>
        <pc:sldMkLst>
          <pc:docMk/>
          <pc:sldMk cId="2203992442" sldId="260"/>
        </pc:sldMkLst>
      </pc:sldChg>
      <pc:sldChg chg="addSp modSp mod">
        <pc:chgData name="Zeqiang Wang" userId="1684cfc6-f4df-409f-b360-b437f72572cc" providerId="ADAL" clId="{F6849C5A-D883-474E-8F98-085EF2523A22}" dt="2022-05-16T22:08:27.078" v="562" actId="1076"/>
        <pc:sldMkLst>
          <pc:docMk/>
          <pc:sldMk cId="31667808" sldId="261"/>
        </pc:sldMkLst>
        <pc:spChg chg="add mod">
          <ac:chgData name="Zeqiang Wang" userId="1684cfc6-f4df-409f-b360-b437f72572cc" providerId="ADAL" clId="{F6849C5A-D883-474E-8F98-085EF2523A22}" dt="2022-05-16T12:12:24.725" v="220" actId="1076"/>
          <ac:spMkLst>
            <pc:docMk/>
            <pc:sldMk cId="31667808" sldId="261"/>
            <ac:spMk id="15" creationId="{E1E3980B-8266-46D6-892B-351F70D3D168}"/>
          </ac:spMkLst>
        </pc:spChg>
        <pc:spChg chg="add mod">
          <ac:chgData name="Zeqiang Wang" userId="1684cfc6-f4df-409f-b360-b437f72572cc" providerId="ADAL" clId="{F6849C5A-D883-474E-8F98-085EF2523A22}" dt="2022-05-16T22:08:27.078" v="562" actId="1076"/>
          <ac:spMkLst>
            <pc:docMk/>
            <pc:sldMk cId="31667808" sldId="261"/>
            <ac:spMk id="16" creationId="{A5662920-A20A-42B5-8518-FEF856320119}"/>
          </ac:spMkLst>
        </pc:spChg>
        <pc:spChg chg="mod">
          <ac:chgData name="Zeqiang Wang" userId="1684cfc6-f4df-409f-b360-b437f72572cc" providerId="ADAL" clId="{F6849C5A-D883-474E-8F98-085EF2523A22}" dt="2022-05-16T11:45:01.832" v="133" actId="1076"/>
          <ac:spMkLst>
            <pc:docMk/>
            <pc:sldMk cId="31667808" sldId="261"/>
            <ac:spMk id="41" creationId="{189A7F05-5F25-4C36-8B6C-AEF022F7EC52}"/>
          </ac:spMkLst>
        </pc:spChg>
        <pc:spChg chg="mod">
          <ac:chgData name="Zeqiang Wang" userId="1684cfc6-f4df-409f-b360-b437f72572cc" providerId="ADAL" clId="{F6849C5A-D883-474E-8F98-085EF2523A22}" dt="2022-05-16T12:12:10.837" v="217"/>
          <ac:spMkLst>
            <pc:docMk/>
            <pc:sldMk cId="31667808" sldId="261"/>
            <ac:spMk id="98" creationId="{F955B981-EDCF-4186-B722-5A32A5A381B7}"/>
          </ac:spMkLst>
        </pc:spChg>
        <pc:spChg chg="mod">
          <ac:chgData name="Zeqiang Wang" userId="1684cfc6-f4df-409f-b360-b437f72572cc" providerId="ADAL" clId="{F6849C5A-D883-474E-8F98-085EF2523A22}" dt="2022-05-16T11:44:56.684" v="132" actId="1076"/>
          <ac:spMkLst>
            <pc:docMk/>
            <pc:sldMk cId="31667808" sldId="261"/>
            <ac:spMk id="103" creationId="{A6783B91-52FE-42F0-B1BF-F1B9AE050A28}"/>
          </ac:spMkLst>
        </pc:spChg>
        <pc:spChg chg="mod">
          <ac:chgData name="Zeqiang Wang" userId="1684cfc6-f4df-409f-b360-b437f72572cc" providerId="ADAL" clId="{F6849C5A-D883-474E-8F98-085EF2523A22}" dt="2022-05-16T11:44:56.684" v="132" actId="1076"/>
          <ac:spMkLst>
            <pc:docMk/>
            <pc:sldMk cId="31667808" sldId="261"/>
            <ac:spMk id="104" creationId="{4E5078BF-AAB5-4E39-822D-4599595CA59F}"/>
          </ac:spMkLst>
        </pc:spChg>
        <pc:spChg chg="mod">
          <ac:chgData name="Zeqiang Wang" userId="1684cfc6-f4df-409f-b360-b437f72572cc" providerId="ADAL" clId="{F6849C5A-D883-474E-8F98-085EF2523A22}" dt="2022-05-16T12:15:08.549" v="228" actId="14100"/>
          <ac:spMkLst>
            <pc:docMk/>
            <pc:sldMk cId="31667808" sldId="261"/>
            <ac:spMk id="106" creationId="{CF2B07C1-A236-49A2-8B78-0F9553F0D7DC}"/>
          </ac:spMkLst>
        </pc:spChg>
        <pc:picChg chg="mod">
          <ac:chgData name="Zeqiang Wang" userId="1684cfc6-f4df-409f-b360-b437f72572cc" providerId="ADAL" clId="{F6849C5A-D883-474E-8F98-085EF2523A22}" dt="2022-05-16T11:44:56.684" v="132" actId="1076"/>
          <ac:picMkLst>
            <pc:docMk/>
            <pc:sldMk cId="31667808" sldId="261"/>
            <ac:picMk id="4" creationId="{B788B82F-C818-44E8-870B-669015DF4791}"/>
          </ac:picMkLst>
        </pc:picChg>
        <pc:picChg chg="mod">
          <ac:chgData name="Zeqiang Wang" userId="1684cfc6-f4df-409f-b360-b437f72572cc" providerId="ADAL" clId="{F6849C5A-D883-474E-8F98-085EF2523A22}" dt="2022-05-16T11:44:56.684" v="132" actId="1076"/>
          <ac:picMkLst>
            <pc:docMk/>
            <pc:sldMk cId="31667808" sldId="261"/>
            <ac:picMk id="110" creationId="{0908B95F-F7E2-4C32-ABD7-A72AC71456E0}"/>
          </ac:picMkLst>
        </pc:picChg>
        <pc:cxnChg chg="mod">
          <ac:chgData name="Zeqiang Wang" userId="1684cfc6-f4df-409f-b360-b437f72572cc" providerId="ADAL" clId="{F6849C5A-D883-474E-8F98-085EF2523A22}" dt="2022-05-16T11:44:56.684" v="132" actId="1076"/>
          <ac:cxnSpMkLst>
            <pc:docMk/>
            <pc:sldMk cId="31667808" sldId="261"/>
            <ac:cxnSpMk id="50" creationId="{16882C9A-0E38-4291-B3B5-3CA841F84994}"/>
          </ac:cxnSpMkLst>
        </pc:cxnChg>
        <pc:cxnChg chg="mod">
          <ac:chgData name="Zeqiang Wang" userId="1684cfc6-f4df-409f-b360-b437f72572cc" providerId="ADAL" clId="{F6849C5A-D883-474E-8F98-085EF2523A22}" dt="2022-05-16T11:44:56.684" v="132" actId="1076"/>
          <ac:cxnSpMkLst>
            <pc:docMk/>
            <pc:sldMk cId="31667808" sldId="261"/>
            <ac:cxnSpMk id="53" creationId="{E4C88D81-15CA-4466-8A61-6C86829E4789}"/>
          </ac:cxnSpMkLst>
        </pc:cxnChg>
        <pc:cxnChg chg="mod">
          <ac:chgData name="Zeqiang Wang" userId="1684cfc6-f4df-409f-b360-b437f72572cc" providerId="ADAL" clId="{F6849C5A-D883-474E-8F98-085EF2523A22}" dt="2022-05-16T11:44:56.684" v="132" actId="1076"/>
          <ac:cxnSpMkLst>
            <pc:docMk/>
            <pc:sldMk cId="31667808" sldId="261"/>
            <ac:cxnSpMk id="72" creationId="{14975634-CEB1-4074-AB53-0F91DE2A8D08}"/>
          </ac:cxnSpMkLst>
        </pc:cxnChg>
      </pc:sldChg>
      <pc:sldChg chg="modSp mod">
        <pc:chgData name="Zeqiang Wang" userId="1684cfc6-f4df-409f-b360-b437f72572cc" providerId="ADAL" clId="{F6849C5A-D883-474E-8F98-085EF2523A22}" dt="2022-05-16T12:17:10.173" v="230" actId="115"/>
        <pc:sldMkLst>
          <pc:docMk/>
          <pc:sldMk cId="2645104578" sldId="262"/>
        </pc:sldMkLst>
        <pc:spChg chg="mod">
          <ac:chgData name="Zeqiang Wang" userId="1684cfc6-f4df-409f-b360-b437f72572cc" providerId="ADAL" clId="{F6849C5A-D883-474E-8F98-085EF2523A22}" dt="2022-05-16T12:17:10.173" v="230" actId="115"/>
          <ac:spMkLst>
            <pc:docMk/>
            <pc:sldMk cId="2645104578" sldId="262"/>
            <ac:spMk id="14" creationId="{922795C0-99DA-4A4B-9B4C-7C74B8E36BA4}"/>
          </ac:spMkLst>
        </pc:spChg>
        <pc:picChg chg="mod">
          <ac:chgData name="Zeqiang Wang" userId="1684cfc6-f4df-409f-b360-b437f72572cc" providerId="ADAL" clId="{F6849C5A-D883-474E-8F98-085EF2523A22}" dt="2022-05-16T12:14:32.059" v="221" actId="1076"/>
          <ac:picMkLst>
            <pc:docMk/>
            <pc:sldMk cId="2645104578" sldId="262"/>
            <ac:picMk id="16" creationId="{E6D0B5E7-E49F-4AAA-B29A-90AEC1FF2529}"/>
          </ac:picMkLst>
        </pc:picChg>
      </pc:sldChg>
      <pc:sldChg chg="addSp delSp modSp mod">
        <pc:chgData name="Zeqiang Wang" userId="1684cfc6-f4df-409f-b360-b437f72572cc" providerId="ADAL" clId="{F6849C5A-D883-474E-8F98-085EF2523A22}" dt="2022-05-16T22:24:29.868" v="645" actId="20577"/>
        <pc:sldMkLst>
          <pc:docMk/>
          <pc:sldMk cId="3441150932" sldId="263"/>
        </pc:sldMkLst>
        <pc:spChg chg="add del mod ord">
          <ac:chgData name="Zeqiang Wang" userId="1684cfc6-f4df-409f-b360-b437f72572cc" providerId="ADAL" clId="{F6849C5A-D883-474E-8F98-085EF2523A22}" dt="2022-05-16T12:30:10.794" v="338" actId="1076"/>
          <ac:spMkLst>
            <pc:docMk/>
            <pc:sldMk cId="3441150932" sldId="263"/>
            <ac:spMk id="2" creationId="{E6BCF349-84CE-4402-80EC-C1A8EFC12DB8}"/>
          </ac:spMkLst>
        </pc:spChg>
        <pc:spChg chg="mod">
          <ac:chgData name="Zeqiang Wang" userId="1684cfc6-f4df-409f-b360-b437f72572cc" providerId="ADAL" clId="{F6849C5A-D883-474E-8F98-085EF2523A22}" dt="2022-05-16T12:30:14.239" v="339" actId="1076"/>
          <ac:spMkLst>
            <pc:docMk/>
            <pc:sldMk cId="3441150932" sldId="263"/>
            <ac:spMk id="3" creationId="{B7B49207-5822-47A5-8462-64AF0A6EE77F}"/>
          </ac:spMkLst>
        </pc:spChg>
        <pc:spChg chg="add del mod">
          <ac:chgData name="Zeqiang Wang" userId="1684cfc6-f4df-409f-b360-b437f72572cc" providerId="ADAL" clId="{F6849C5A-D883-474E-8F98-085EF2523A22}" dt="2022-05-16T12:31:02.913" v="346" actId="478"/>
          <ac:spMkLst>
            <pc:docMk/>
            <pc:sldMk cId="3441150932" sldId="263"/>
            <ac:spMk id="4" creationId="{E5AC7EE0-34EA-4C3A-975F-EF905A1FDC60}"/>
          </ac:spMkLst>
        </pc:spChg>
        <pc:spChg chg="add mod">
          <ac:chgData name="Zeqiang Wang" userId="1684cfc6-f4df-409f-b360-b437f72572cc" providerId="ADAL" clId="{F6849C5A-D883-474E-8F98-085EF2523A22}" dt="2022-05-16T22:23:53.458" v="640" actId="1076"/>
          <ac:spMkLst>
            <pc:docMk/>
            <pc:sldMk cId="3441150932" sldId="263"/>
            <ac:spMk id="5" creationId="{AEFC5895-3ABB-4F8A-8BBC-9128A26ED130}"/>
          </ac:spMkLst>
        </pc:spChg>
        <pc:spChg chg="add mod">
          <ac:chgData name="Zeqiang Wang" userId="1684cfc6-f4df-409f-b360-b437f72572cc" providerId="ADAL" clId="{F6849C5A-D883-474E-8F98-085EF2523A22}" dt="2022-05-16T22:24:29.868" v="645" actId="20577"/>
          <ac:spMkLst>
            <pc:docMk/>
            <pc:sldMk cId="3441150932" sldId="263"/>
            <ac:spMk id="6" creationId="{640E82AB-CCE3-4FF6-9212-CCD9EBADDDE7}"/>
          </ac:spMkLst>
        </pc:spChg>
        <pc:spChg chg="add mod">
          <ac:chgData name="Zeqiang Wang" userId="1684cfc6-f4df-409f-b360-b437f72572cc" providerId="ADAL" clId="{F6849C5A-D883-474E-8F98-085EF2523A22}" dt="2022-05-16T22:23:57.253" v="641" actId="1076"/>
          <ac:spMkLst>
            <pc:docMk/>
            <pc:sldMk cId="3441150932" sldId="263"/>
            <ac:spMk id="7" creationId="{081B61F6-9FAD-4B6F-AB44-D42FE2FA3BB5}"/>
          </ac:spMkLst>
        </pc:spChg>
        <pc:spChg chg="add del mod">
          <ac:chgData name="Zeqiang Wang" userId="1684cfc6-f4df-409f-b360-b437f72572cc" providerId="ADAL" clId="{F6849C5A-D883-474E-8F98-085EF2523A22}" dt="2022-05-16T12:28:42.925" v="320"/>
          <ac:spMkLst>
            <pc:docMk/>
            <pc:sldMk cId="3441150932" sldId="263"/>
            <ac:spMk id="9" creationId="{33AFAED3-E064-4172-88AB-1A61590CA0DA}"/>
          </ac:spMkLst>
        </pc:spChg>
        <pc:spChg chg="add del mod">
          <ac:chgData name="Zeqiang Wang" userId="1684cfc6-f4df-409f-b360-b437f72572cc" providerId="ADAL" clId="{F6849C5A-D883-474E-8F98-085EF2523A22}" dt="2022-05-16T12:29:29.560" v="325" actId="478"/>
          <ac:spMkLst>
            <pc:docMk/>
            <pc:sldMk cId="3441150932" sldId="263"/>
            <ac:spMk id="10" creationId="{D42AF5D8-116B-4203-A560-2D6C95629298}"/>
          </ac:spMkLst>
        </pc:spChg>
        <pc:spChg chg="mod">
          <ac:chgData name="Zeqiang Wang" userId="1684cfc6-f4df-409f-b360-b437f72572cc" providerId="ADAL" clId="{F6849C5A-D883-474E-8F98-085EF2523A22}" dt="2022-05-16T12:24:06.915" v="266" actId="1076"/>
          <ac:spMkLst>
            <pc:docMk/>
            <pc:sldMk cId="3441150932" sldId="263"/>
            <ac:spMk id="11" creationId="{E33DE469-525B-4E86-A5D6-8C862108423F}"/>
          </ac:spMkLst>
        </pc:spChg>
        <pc:picChg chg="mod">
          <ac:chgData name="Zeqiang Wang" userId="1684cfc6-f4df-409f-b360-b437f72572cc" providerId="ADAL" clId="{F6849C5A-D883-474E-8F98-085EF2523A22}" dt="2022-05-16T12:33:00.602" v="368" actId="1076"/>
          <ac:picMkLst>
            <pc:docMk/>
            <pc:sldMk cId="3441150932" sldId="263"/>
            <ac:picMk id="2050" creationId="{F66D94BB-DE99-408E-B05C-9AAB0852B3A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C3B60-B463-46D7-96FF-1E1A1C5FDA45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E365A-3CCF-4314-8FF6-CE2691FE4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80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E365A-3CCF-4314-8FF6-CE2691FE470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5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E365A-3CCF-4314-8FF6-CE2691FE470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30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E365A-3CCF-4314-8FF6-CE2691FE470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6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22846-D392-432D-AB4E-B83680FA0A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598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22846-D392-432D-AB4E-B83680FA0A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29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9769-EB08-4F28-84FB-6F6E08D2F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2A38F-C214-4EF6-8A64-DC56C5F09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33CA5-5FFB-4F13-94EF-B8D66DAF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A27D-3CA4-4A4A-AAE5-5B45292A5EFC}" type="datetime1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85495-B5D5-4A54-99D4-56AE3CA6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C2D58-D73F-4A88-AEB8-B33D18B5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F412-F724-4C11-ADF1-91269F326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9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5C4-FC29-496C-AA22-B22F5D2E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A6E34-3A4A-4A0B-B7F5-C6859C902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926FC-C3E2-46A5-A8D0-BCD07691A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F134-C95F-4371-9363-6D9E6B1463DA}" type="datetime1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70F0B-999B-4897-B6B3-93D194E8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F1940-F3B8-4AA0-A645-0C5A18F1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F412-F724-4C11-ADF1-91269F326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6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30682-034F-421F-AF36-F3E80AF88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C68A5-6502-4305-9FEA-E9E5B33A6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E638-7DC6-45D4-AD89-95A55052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E003-5E39-4CA3-ADDA-6B0696C91B9F}" type="datetime1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6638C-FC61-482F-8C38-40B2B87C6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40218-7225-4121-9CD1-2965FA16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F412-F724-4C11-ADF1-91269F326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58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11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85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12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3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87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60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2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994C8-FB46-4531-B1F0-CA796EAE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1DEE8-62FC-4B7C-A334-AA424A2C9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EA936-3259-447E-B4C5-B95522BE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42B-1F76-4C6A-8F12-B0C57A8C060A}" type="datetime1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21058-D042-4199-8CFB-29017C6C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D97B3-FF15-40C3-9E02-615C1EF5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F412-F724-4C11-ADF1-91269F326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94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38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33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9B31-E1EC-4B92-907E-70AEAE45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3FC8C-30D6-4EB8-BF66-838875DEE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D1A15-1655-4097-AA68-9261ACA4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C405-2884-4DBD-BB15-B89ED4B8AD07}" type="datetime1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D5E0F-6BCF-4CB4-9017-6C0E6F02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BA425-E1DE-4B02-9FFA-8A5FF7A1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F412-F724-4C11-ADF1-91269F326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4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D5A5-8D21-4501-B0E5-0E8E22B8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45BB1-4198-42A6-A40F-B04CBE51B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7BCB-A72A-419D-A4CA-4E7F96B88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1183E-52D2-45D1-9216-2D4F10F0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7920-07CC-4D78-8C79-3166DB789D7E}" type="datetime1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88653-8AC4-4BEA-B2FA-EBBA6976C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9A5E9-DEA7-40F8-96B6-81FA0F3D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F412-F724-4C11-ADF1-91269F326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55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9D5F2-EBBA-40D1-A030-5D68FEAA7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12F32-F75C-4CBA-8078-0BAFD3181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9BC88-1DE2-45DB-BA71-555F0E780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1FD57-DF84-4083-BAD2-52D3B54B2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B0494-86C7-483B-9F6A-0589BE577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F04B5B-83E1-42E9-9A09-CCFF8B8D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A97B-81FB-4A33-BF8D-29014F386995}" type="datetime1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ABC618-3323-430E-A3A0-9A1DAB30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4085A-CFB6-4464-9CF9-8ADCA017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F412-F724-4C11-ADF1-91269F326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56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66C43-0857-4E98-B4FF-D1F13E97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295BB-467A-4D62-93E9-2C7E39A6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F57A-7588-42BD-B3DD-10800F7C21E8}" type="datetime1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F1177-9390-4BD9-965A-931DBCB72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B3BE1-F3DF-4A53-B0D4-98EA4464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F412-F724-4C11-ADF1-91269F326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2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F9BFA-A35E-4003-A023-E554C691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6A9B-ED9E-4352-9118-BDC217576532}" type="datetime1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FF630-7192-49A6-8FE4-2CDC2555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2695-3DF2-43C5-A658-E6E72A8C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F412-F724-4C11-ADF1-91269F326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5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6194-1E9B-4962-A8DC-84F63806B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AA23D-B124-4D8A-8D68-7B583DC9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8646E-AFAF-4855-BB20-32218AF10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176D1-ACEF-45F3-AD8D-BE73E4A4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B738-1350-47B3-943A-FE03F5185A3A}" type="datetime1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71A7F-6FAF-40DC-8B0F-6496613B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F1341-4E71-4758-B275-DB46FE70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F412-F724-4C11-ADF1-91269F326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28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B0FC-E4E0-428E-8E42-26240B828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35F7F-722B-4445-8BAD-B30E9F8BA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B37CE-4B71-4071-94F5-0B3B9AEF3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FBF14-DBF3-4F3F-AF9C-CF2FB84E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8F4E-CD31-4FC1-B572-D336464202CF}" type="datetime1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B496E-F8CE-43B7-ADBF-578EB2FA1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FABBA-B5C1-4F9D-9540-551431928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F412-F724-4C11-ADF1-91269F326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97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7AF235-9B3E-439B-9A45-65E536D9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80091-AC38-401D-972D-63018D9D0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756F1-61FB-4A12-A157-C74441ED1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0045F-1174-4643-A50A-46843DCC2789}" type="datetime1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7D156-A1A9-4567-AB32-36E2E8988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2DFAA-7F36-4C3A-B9D8-11E24EBC2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F412-F724-4C11-ADF1-91269F326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1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kern="1200" spc="12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5000"/>
        </a:lnSpc>
        <a:spcBef>
          <a:spcPts val="1000"/>
        </a:spcBef>
        <a:buFont typeface="Arial" panose="020B0604020202020204" pitchFamily="34" charset="0"/>
        <a:buChar char="•"/>
        <a:defRPr sz="2600" kern="1200" spc="9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200" kern="1200" spc="9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000" kern="1200" spc="9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9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9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0.png"/><Relationship Id="rId10" Type="http://schemas.openxmlformats.org/officeDocument/2006/relationships/image" Target="../media/image2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119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716A2-089E-4554-ACD7-ED16F8220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209" y="1577919"/>
            <a:ext cx="6730130" cy="1659815"/>
          </a:xfrm>
        </p:spPr>
        <p:txBody>
          <a:bodyPr anchor="t">
            <a:noAutofit/>
          </a:bodyPr>
          <a:lstStyle/>
          <a:p>
            <a:pPr algn="r"/>
            <a:r>
              <a:rPr lang="en-GB" sz="4000" dirty="0"/>
              <a:t>Process-Based Estimates of Seasonal Catchment Hydrology: Dimensionless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41934-0D20-4859-856E-36A2ED5EA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2580" y="3462252"/>
            <a:ext cx="5084860" cy="1585297"/>
          </a:xfrm>
        </p:spPr>
        <p:txBody>
          <a:bodyPr anchor="b">
            <a:noAutofit/>
          </a:bodyPr>
          <a:lstStyle/>
          <a:p>
            <a:pPr algn="l"/>
            <a:r>
              <a:rPr lang="en-GB" sz="2800" b="1" dirty="0">
                <a:solidFill>
                  <a:srgbClr val="FF0000"/>
                </a:solidFill>
              </a:rPr>
              <a:t>Zeqiang Wang </a:t>
            </a:r>
          </a:p>
          <a:p>
            <a:pPr algn="l"/>
            <a:r>
              <a:rPr lang="en-GB" sz="2800" b="1" dirty="0">
                <a:solidFill>
                  <a:srgbClr val="FF0000"/>
                </a:solidFill>
              </a:rPr>
              <a:t>Supervi</a:t>
            </a:r>
            <a:r>
              <a:rPr lang="en-US" altLang="zh-CN" sz="2800" b="1" dirty="0" err="1">
                <a:solidFill>
                  <a:srgbClr val="FF0000"/>
                </a:solidFill>
              </a:rPr>
              <a:t>sors</a:t>
            </a:r>
            <a:r>
              <a:rPr lang="en-GB" sz="2800" b="1" dirty="0">
                <a:solidFill>
                  <a:srgbClr val="FF0000"/>
                </a:solidFill>
              </a:rPr>
              <a:t>: Ross Woods,</a:t>
            </a:r>
          </a:p>
          <a:p>
            <a:pPr algn="l"/>
            <a:r>
              <a:rPr lang="en-GB" sz="2800" b="1" dirty="0">
                <a:solidFill>
                  <a:srgbClr val="FF0000"/>
                </a:solidFill>
              </a:rPr>
              <a:t>                        Nicholas Howden</a:t>
            </a:r>
            <a:r>
              <a:rPr lang="en-GB" sz="2800" dirty="0"/>
              <a:t> </a:t>
            </a:r>
          </a:p>
        </p:txBody>
      </p:sp>
      <p:grpSp>
        <p:nvGrpSpPr>
          <p:cNvPr id="152" name="Group 12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Rectangle 12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28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2BB74-0AD0-49EC-A1DB-EF98F5F450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48" r="-2" b="2621"/>
          <a:stretch/>
        </p:blipFill>
        <p:spPr>
          <a:xfrm>
            <a:off x="7247113" y="5047549"/>
            <a:ext cx="3315675" cy="9913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6AA0552-D9BA-41C5-BEFC-60844E04A7BA}"/>
              </a:ext>
            </a:extLst>
          </p:cNvPr>
          <p:cNvGrpSpPr/>
          <p:nvPr/>
        </p:nvGrpSpPr>
        <p:grpSpPr>
          <a:xfrm>
            <a:off x="771239" y="5191603"/>
            <a:ext cx="5805837" cy="461665"/>
            <a:chOff x="805437" y="5447214"/>
            <a:chExt cx="5805837" cy="461665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3D7FE28-FA2F-47D1-A2C1-09BBEA1952E2}"/>
                </a:ext>
              </a:extLst>
            </p:cNvPr>
            <p:cNvSpPr txBox="1"/>
            <p:nvPr/>
          </p:nvSpPr>
          <p:spPr>
            <a:xfrm>
              <a:off x="5122661" y="5484147"/>
              <a:ext cx="1488613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GB" sz="2400" dirty="0"/>
                <a:t> May 2022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A748BD0-4077-43A6-97CA-5D8BEE68113B}"/>
                </a:ext>
              </a:extLst>
            </p:cNvPr>
            <p:cNvSpPr txBox="1"/>
            <p:nvPr/>
          </p:nvSpPr>
          <p:spPr>
            <a:xfrm>
              <a:off x="805437" y="5447214"/>
              <a:ext cx="3952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GB" sz="2400" b="1" dirty="0">
                  <a:solidFill>
                    <a:srgbClr val="FF0000"/>
                  </a:solidFill>
                </a:rPr>
                <a:t>Email: </a:t>
              </a:r>
              <a:r>
                <a:rPr lang="en-GB" sz="2400" b="1" dirty="0"/>
                <a:t>lf19903@bristol.ac.uk</a:t>
              </a:r>
            </a:p>
          </p:txBody>
        </p:sp>
      </p:grpSp>
      <p:pic>
        <p:nvPicPr>
          <p:cNvPr id="90" name="image1.png">
            <a:extLst>
              <a:ext uri="{FF2B5EF4-FFF2-40B4-BE49-F238E27FC236}">
                <a16:creationId xmlns:a16="http://schemas.microsoft.com/office/drawing/2014/main" id="{C22D3643-76C9-4314-8FAE-37C4871B58C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3666" y="3721491"/>
            <a:ext cx="2768338" cy="837422"/>
          </a:xfrm>
          <a:prstGeom prst="rect">
            <a:avLst/>
          </a:prstGeom>
        </p:spPr>
      </p:pic>
      <p:pic>
        <p:nvPicPr>
          <p:cNvPr id="16" name="图片 5" descr="卡通人物&#10;&#10;中度可信度描述已自动生成">
            <a:extLst>
              <a:ext uri="{FF2B5EF4-FFF2-40B4-BE49-F238E27FC236}">
                <a16:creationId xmlns:a16="http://schemas.microsoft.com/office/drawing/2014/main" id="{EA5ECF40-8B23-44CF-AE14-6E4F597787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57" y="362370"/>
            <a:ext cx="2946461" cy="1964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9C5D0D-C665-4FB7-8EA2-3FE7934A3A9D}"/>
                  </a:ext>
                </a:extLst>
              </p:cNvPr>
              <p:cNvSpPr txBox="1"/>
              <p:nvPr/>
            </p:nvSpPr>
            <p:spPr>
              <a:xfrm>
                <a:off x="7926507" y="2431278"/>
                <a:ext cx="26936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𝒅𝑺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𝒅𝒕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9C5D0D-C665-4FB7-8EA2-3FE7934A3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507" y="2431278"/>
                <a:ext cx="2693623" cy="369332"/>
              </a:xfrm>
              <a:prstGeom prst="rect">
                <a:avLst/>
              </a:prstGeom>
              <a:blipFill>
                <a:blip r:embed="rId7"/>
                <a:stretch>
                  <a:fillRect l="-2262" r="-3167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08022443-A990-402E-9BAB-69C41AE71D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4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95"/>
    </mc:Choice>
    <mc:Fallback>
      <p:transition spd="slow" advTm="20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88B82F-C818-44E8-870B-669015DF47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769" y="3457462"/>
            <a:ext cx="3960000" cy="2520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89A7F05-5F25-4C36-8B6C-AEF022F7EC52}"/>
              </a:ext>
            </a:extLst>
          </p:cNvPr>
          <p:cNvSpPr txBox="1"/>
          <p:nvPr/>
        </p:nvSpPr>
        <p:spPr>
          <a:xfrm>
            <a:off x="571769" y="6183648"/>
            <a:ext cx="4459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+mj-lt"/>
              </a:rPr>
              <a:t>Woods </a:t>
            </a:r>
            <a:r>
              <a:rPr lang="en-GB" i="1" dirty="0">
                <a:latin typeface="+mj-lt"/>
              </a:rPr>
              <a:t>(</a:t>
            </a:r>
            <a:r>
              <a:rPr lang="en-GB" sz="1800" i="1" dirty="0">
                <a:latin typeface="+mj-lt"/>
              </a:rPr>
              <a:t>2003, Advances in Water Resources)</a:t>
            </a:r>
            <a:endParaRPr lang="en-GB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78A01DA-C885-425A-BF81-4F2072F8849A}"/>
              </a:ext>
            </a:extLst>
          </p:cNvPr>
          <p:cNvCxnSpPr>
            <a:cxnSpLocks/>
          </p:cNvCxnSpPr>
          <p:nvPr/>
        </p:nvCxnSpPr>
        <p:spPr>
          <a:xfrm flipV="1">
            <a:off x="5255045" y="1134306"/>
            <a:ext cx="0" cy="484315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955B981-EDCF-4186-B722-5A32A5A381B7}"/>
                  </a:ext>
                </a:extLst>
              </p:cNvPr>
              <p:cNvSpPr txBox="1"/>
              <p:nvPr/>
            </p:nvSpPr>
            <p:spPr>
              <a:xfrm>
                <a:off x="5615610" y="2109606"/>
                <a:ext cx="6359771" cy="3977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GB" sz="2400" dirty="0">
                    <a:latin typeface="+mj-lt"/>
                    <a:ea typeface="+mj-ea"/>
                    <a:cs typeface="+mj-cs"/>
                  </a:rPr>
                  <a:t>By set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r>
                          <a:rPr lang="en-GB" sz="24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1−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GB" sz="240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r</m:t>
                            </m:r>
                          </m:sub>
                        </m:sSub>
                      </m:e>
                    </m:d>
                    <m:r>
                      <a:rPr lang="en-GB" sz="2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±</m:t>
                    </m:r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SupPr>
                      <m:e>
                        <m:r>
                          <a:rPr lang="en-GB" sz="24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r</m:t>
                        </m:r>
                      </m:sub>
                      <m:sup>
                        <m:r>
                          <a:rPr lang="en-GB" sz="24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∗</m:t>
                        </m:r>
                      </m:sup>
                    </m:sSubSup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+mj-ea"/>
                                    <a:cs typeface="+mj-cs"/>
                                  </a:rPr>
                                </m:ctrlPr>
                              </m:fPr>
                              <m:num>
                                <m:r>
                                  <a:rPr lang="en-GB" sz="2400">
                                    <a:latin typeface="Cambria Math" panose="02040503050406030204" pitchFamily="18" charset="0"/>
                                    <a:ea typeface="+mj-ea"/>
                                    <a:cs typeface="+mj-cs"/>
                                  </a:rPr>
                                  <m:t>2</m:t>
                                </m:r>
                                <m:r>
                                  <a:rPr lang="fr-FR" sz="2400">
                                    <a:latin typeface="Cambria Math" panose="02040503050406030204" pitchFamily="18" charset="0"/>
                                    <a:ea typeface="+mj-ea"/>
                                    <a:cs typeface="+mj-cs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400"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  <m:t>𝑡</m:t>
                                    </m:r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fr-FR" sz="2400"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fr-FR" sz="2400">
                                    <a:latin typeface="Cambria Math" panose="02040503050406030204" pitchFamily="18" charset="0"/>
                                    <a:ea typeface="+mj-ea"/>
                                    <a:cs typeface="+mj-cs"/>
                                  </a:rPr>
                                  <m:t>𝜏</m:t>
                                </m:r>
                              </m:den>
                            </m:f>
                            <m:r>
                              <a:rPr lang="en-GB" sz="240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−</m:t>
                            </m:r>
                            <m:r>
                              <a:rPr lang="fr-FR" sz="240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𝛾</m:t>
                            </m:r>
                          </m:e>
                        </m:d>
                        <m:r>
                          <a:rPr lang="en-GB" sz="24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=0</m:t>
                        </m:r>
                      </m:e>
                    </m:func>
                  </m:oMath>
                </a14:m>
                <a:r>
                  <a:rPr lang="en-GB" sz="2400" dirty="0">
                    <a:latin typeface="+mj-lt"/>
                    <a:ea typeface="+mj-ea"/>
                    <a:cs typeface="+mj-cs"/>
                  </a:rPr>
                  <a:t>, the (dimensionless) time of the seasonal cycle </a:t>
                </a:r>
                <a:r>
                  <a:rPr lang="en-GB" sz="2400" dirty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when the root zone first fills</a:t>
                </a:r>
                <a:r>
                  <a:rPr lang="en-GB" sz="2400" dirty="0">
                    <a:latin typeface="+mj-lt"/>
                    <a:ea typeface="+mj-ea"/>
                    <a:cs typeface="+mj-cs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SupPr>
                      <m:e>
                        <m:r>
                          <a:rPr lang="en-GB" sz="24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f</m:t>
                        </m:r>
                      </m:sub>
                      <m:sup>
                        <m:r>
                          <a:rPr lang="en-GB" sz="24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∗</m:t>
                        </m:r>
                      </m:sup>
                    </m:sSubSup>
                    <m:r>
                      <a:rPr lang="en-GB" sz="2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GB" sz="24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f</m:t>
                        </m:r>
                      </m:sub>
                    </m:sSub>
                    <m:r>
                      <a:rPr lang="en-GB" sz="2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/</m:t>
                    </m:r>
                    <m:r>
                      <a:rPr lang="fr-FR" sz="2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𝜏</m:t>
                    </m:r>
                    <m:r>
                      <a:rPr lang="en-GB" sz="2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</m:oMath>
                </a14:m>
                <a:endParaRPr lang="en-GB" sz="2400" dirty="0">
                  <a:latin typeface="+mj-lt"/>
                  <a:ea typeface="+mj-ea"/>
                  <a:cs typeface="+mj-cs"/>
                </a:endParaRP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GB" sz="2400" dirty="0">
                  <a:latin typeface="+mj-lt"/>
                  <a:ea typeface="+mj-ea"/>
                  <a:cs typeface="+mj-cs"/>
                </a:endParaRP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GB" sz="2400" dirty="0">
                    <a:latin typeface="+mj-lt"/>
                    <a:ea typeface="+mj-ea"/>
                    <a:cs typeface="+mj-cs"/>
                  </a:rPr>
                  <a:t>For simplicity, we assume that saturated zone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GB" sz="24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𝒑</m:t>
                        </m:r>
                      </m:e>
                      <m:sub>
                        <m:r>
                          <a:rPr lang="en-GB" sz="24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𝒔</m:t>
                        </m:r>
                      </m:sub>
                    </m:sSub>
                    <m:r>
                      <a:rPr lang="en-GB" altLang="zh-CN" sz="2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en-GB" altLang="zh-CN" sz="2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𝒕</m:t>
                    </m:r>
                    <m:r>
                      <a:rPr lang="en-GB" altLang="zh-CN" sz="2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lang="en-GB" sz="2400" dirty="0">
                    <a:latin typeface="+mj-lt"/>
                    <a:ea typeface="+mj-ea"/>
                    <a:cs typeface="+mj-cs"/>
                  </a:rPr>
                  <a:t> (i.e., </a:t>
                </a:r>
                <a:r>
                  <a:rPr lang="en-GB" sz="2400" dirty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the root zone drainage</a:t>
                </a:r>
                <a:r>
                  <a:rPr lang="en-GB" sz="2400" dirty="0">
                    <a:latin typeface="+mj-lt"/>
                    <a:ea typeface="+mj-ea"/>
                    <a:cs typeface="+mj-cs"/>
                  </a:rPr>
                  <a:t>) occurs </a:t>
                </a:r>
                <a:r>
                  <a:rPr lang="en-GB" sz="2400" dirty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at a constant rate </a:t>
                </a:r>
                <a:r>
                  <a:rPr lang="en-GB" sz="2400" dirty="0">
                    <a:latin typeface="+mj-lt"/>
                    <a:ea typeface="+mj-ea"/>
                    <a:cs typeface="+mj-cs"/>
                  </a:rPr>
                  <a:t>throughout the period when </a:t>
                </a:r>
                <a:r>
                  <a:rPr lang="en-GB" sz="2400" u="sng" dirty="0">
                    <a:latin typeface="+mj-lt"/>
                    <a:ea typeface="+mj-ea"/>
                    <a:cs typeface="+mj-cs"/>
                  </a:rPr>
                  <a:t>the root zone store is full</a:t>
                </a:r>
                <a:r>
                  <a:rPr lang="en-GB" sz="2400" dirty="0">
                    <a:latin typeface="+mj-lt"/>
                    <a:ea typeface="+mj-ea"/>
                    <a:cs typeface="+mj-cs"/>
                  </a:rPr>
                  <a:t>,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GB" sz="24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𝒑</m:t>
                        </m:r>
                      </m:e>
                      <m:sub>
                        <m:r>
                          <a:rPr lang="en-GB" sz="24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𝒔</m:t>
                        </m:r>
                      </m:sub>
                    </m:sSub>
                    <m:r>
                      <a:rPr lang="en-GB" altLang="zh-CN" sz="2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en-GB" altLang="zh-CN" sz="2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𝒕</m:t>
                    </m:r>
                    <m:r>
                      <a:rPr lang="en-GB" altLang="zh-CN" sz="2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lang="en-GB" sz="2400" dirty="0">
                    <a:latin typeface="+mj-lt"/>
                    <a:ea typeface="+mj-ea"/>
                    <a:cs typeface="+mj-cs"/>
                  </a:rPr>
                  <a:t> is zero for the rest of each seasonal cycle</a:t>
                </a:r>
                <a:r>
                  <a:rPr lang="en-GB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GB" sz="24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955B981-EDCF-4186-B722-5A32A5A3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610" y="2109606"/>
                <a:ext cx="6359771" cy="3977051"/>
              </a:xfrm>
              <a:prstGeom prst="rect">
                <a:avLst/>
              </a:prstGeom>
              <a:blipFill>
                <a:blip r:embed="rId3"/>
                <a:stretch>
                  <a:fillRect l="-1246" r="-2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Callout: Line with Accent Bar 105">
            <a:extLst>
              <a:ext uri="{FF2B5EF4-FFF2-40B4-BE49-F238E27FC236}">
                <a16:creationId xmlns:a16="http://schemas.microsoft.com/office/drawing/2014/main" id="{CF2B07C1-A236-49A2-8B78-0F9553F0D7DC}"/>
              </a:ext>
            </a:extLst>
          </p:cNvPr>
          <p:cNvSpPr/>
          <p:nvPr/>
        </p:nvSpPr>
        <p:spPr>
          <a:xfrm>
            <a:off x="3465146" y="5031873"/>
            <a:ext cx="1566397" cy="582543"/>
          </a:xfrm>
          <a:prstGeom prst="accentCallout1">
            <a:avLst>
              <a:gd name="adj1" fmla="val 18750"/>
              <a:gd name="adj2" fmla="val -8333"/>
              <a:gd name="adj3" fmla="val -64770"/>
              <a:gd name="adj4" fmla="val -293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Baseflow from Sat zone</a:t>
            </a:r>
          </a:p>
        </p:txBody>
      </p:sp>
      <p:sp>
        <p:nvSpPr>
          <p:cNvPr id="108" name="Content Placeholder 28">
            <a:extLst>
              <a:ext uri="{FF2B5EF4-FFF2-40B4-BE49-F238E27FC236}">
                <a16:creationId xmlns:a16="http://schemas.microsoft.com/office/drawing/2014/main" id="{B50AEC61-06FC-4059-9052-D41D0246B513}"/>
              </a:ext>
            </a:extLst>
          </p:cNvPr>
          <p:cNvSpPr txBox="1">
            <a:spLocks/>
          </p:cNvSpPr>
          <p:nvPr/>
        </p:nvSpPr>
        <p:spPr>
          <a:xfrm>
            <a:off x="5615610" y="721753"/>
            <a:ext cx="6063716" cy="114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 dirty="0">
                <a:solidFill>
                  <a:srgbClr val="FF0000"/>
                </a:solidFill>
              </a:rPr>
              <a:t>1. Bad result caused by the assumptions in Woods (2003)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0908B95F-F7E2-4C32-ABD7-A72AC71456E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71769" y="532094"/>
            <a:ext cx="3960000" cy="252000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6882C9A-0E38-4291-B3B5-3CA841F84994}"/>
              </a:ext>
            </a:extLst>
          </p:cNvPr>
          <p:cNvCxnSpPr>
            <a:cxnSpLocks/>
          </p:cNvCxnSpPr>
          <p:nvPr/>
        </p:nvCxnSpPr>
        <p:spPr>
          <a:xfrm>
            <a:off x="1252758" y="2067986"/>
            <a:ext cx="0" cy="2710149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4C88D81-15CA-4466-8A61-6C86829E4789}"/>
              </a:ext>
            </a:extLst>
          </p:cNvPr>
          <p:cNvCxnSpPr>
            <a:cxnSpLocks/>
          </p:cNvCxnSpPr>
          <p:nvPr/>
        </p:nvCxnSpPr>
        <p:spPr>
          <a:xfrm flipH="1">
            <a:off x="1902754" y="2045952"/>
            <a:ext cx="42011" cy="3734716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4975634-CEB1-4074-AB53-0F91DE2A8D08}"/>
              </a:ext>
            </a:extLst>
          </p:cNvPr>
          <p:cNvCxnSpPr>
            <a:cxnSpLocks/>
          </p:cNvCxnSpPr>
          <p:nvPr/>
        </p:nvCxnSpPr>
        <p:spPr>
          <a:xfrm>
            <a:off x="3320256" y="674352"/>
            <a:ext cx="0" cy="2111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llout: Line with Accent Bar 102">
            <a:extLst>
              <a:ext uri="{FF2B5EF4-FFF2-40B4-BE49-F238E27FC236}">
                <a16:creationId xmlns:a16="http://schemas.microsoft.com/office/drawing/2014/main" id="{A6783B91-52FE-42F0-B1BF-F1B9AE050A28}"/>
              </a:ext>
            </a:extLst>
          </p:cNvPr>
          <p:cNvSpPr/>
          <p:nvPr/>
        </p:nvSpPr>
        <p:spPr>
          <a:xfrm flipH="1">
            <a:off x="1025269" y="1192327"/>
            <a:ext cx="1118433" cy="246856"/>
          </a:xfrm>
          <a:prstGeom prst="accentCallout1">
            <a:avLst>
              <a:gd name="adj1" fmla="val 18750"/>
              <a:gd name="adj2" fmla="val -8333"/>
              <a:gd name="adj3" fmla="val -74893"/>
              <a:gd name="adj4" fmla="val -8211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Root zone</a:t>
            </a:r>
          </a:p>
        </p:txBody>
      </p:sp>
      <p:sp>
        <p:nvSpPr>
          <p:cNvPr id="104" name="Callout: Line with Accent Bar 103">
            <a:extLst>
              <a:ext uri="{FF2B5EF4-FFF2-40B4-BE49-F238E27FC236}">
                <a16:creationId xmlns:a16="http://schemas.microsoft.com/office/drawing/2014/main" id="{4E5078BF-AAB5-4E39-822D-4599595CA59F}"/>
              </a:ext>
            </a:extLst>
          </p:cNvPr>
          <p:cNvSpPr/>
          <p:nvPr/>
        </p:nvSpPr>
        <p:spPr>
          <a:xfrm>
            <a:off x="3028606" y="2511873"/>
            <a:ext cx="873081" cy="210154"/>
          </a:xfrm>
          <a:prstGeom prst="accentCallout1">
            <a:avLst>
              <a:gd name="adj1" fmla="val 18750"/>
              <a:gd name="adj2" fmla="val -8333"/>
              <a:gd name="adj3" fmla="val -11943"/>
              <a:gd name="adj4" fmla="val -118919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E3980B-8266-46D6-892B-351F70D3D168}"/>
                  </a:ext>
                </a:extLst>
              </p:cNvPr>
              <p:cNvSpPr txBox="1"/>
              <p:nvPr/>
            </p:nvSpPr>
            <p:spPr>
              <a:xfrm>
                <a:off x="1763666" y="1676620"/>
                <a:ext cx="2781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GB" sz="180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f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E3980B-8266-46D6-892B-351F70D3D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66" y="1676620"/>
                <a:ext cx="278176" cy="369332"/>
              </a:xfrm>
              <a:prstGeom prst="rect">
                <a:avLst/>
              </a:prstGeom>
              <a:blipFill>
                <a:blip r:embed="rId5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52892A-25CA-4852-8811-6687F605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F412-F724-4C11-ADF1-91269F326A2B}" type="slidenum">
              <a:rPr lang="en-GB" smtClean="0"/>
              <a:t>10</a:t>
            </a:fld>
            <a:endParaRPr lang="en-GB"/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A5662920-A20A-42B5-8518-FEF856320119}"/>
              </a:ext>
            </a:extLst>
          </p:cNvPr>
          <p:cNvSpPr/>
          <p:nvPr/>
        </p:nvSpPr>
        <p:spPr>
          <a:xfrm>
            <a:off x="382373" y="2833306"/>
            <a:ext cx="220488" cy="77608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C8117FE-99AA-40B2-A4FF-1A4475CBD54C}"/>
              </a:ext>
            </a:extLst>
          </p:cNvPr>
          <p:cNvGrpSpPr/>
          <p:nvPr/>
        </p:nvGrpSpPr>
        <p:grpSpPr>
          <a:xfrm>
            <a:off x="6325474" y="2225245"/>
            <a:ext cx="5028325" cy="4637787"/>
            <a:chOff x="-336040" y="836003"/>
            <a:chExt cx="5028325" cy="4637787"/>
          </a:xfrm>
        </p:grpSpPr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E6A34A64-EFCE-4A74-9FA9-A88ED15D6A3B}"/>
                </a:ext>
              </a:extLst>
            </p:cNvPr>
            <p:cNvSpPr/>
            <p:nvPr/>
          </p:nvSpPr>
          <p:spPr>
            <a:xfrm>
              <a:off x="2449933" y="1815746"/>
              <a:ext cx="342259" cy="836911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FE17D4D-9836-4262-970C-EA4860FD1E25}"/>
                </a:ext>
              </a:extLst>
            </p:cNvPr>
            <p:cNvSpPr txBox="1"/>
            <p:nvPr/>
          </p:nvSpPr>
          <p:spPr>
            <a:xfrm>
              <a:off x="959525" y="836003"/>
              <a:ext cx="373276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vPSTim"/>
                  <a:ea typeface="+mn-ea"/>
                  <a:cs typeface="+mn-cs"/>
                </a:rPr>
                <a:t>Rainfall,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vGulliv-R"/>
                  <a:ea typeface="+mn-ea"/>
                  <a:cs typeface="+mn-cs"/>
                </a:rPr>
                <a:t>Potential Evaporation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 Light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79ADC1-8175-49C4-9B41-54C2C6D25EE0}"/>
                </a:ext>
              </a:extLst>
            </p:cNvPr>
            <p:cNvSpPr/>
            <p:nvPr/>
          </p:nvSpPr>
          <p:spPr>
            <a:xfrm>
              <a:off x="1480427" y="2794146"/>
              <a:ext cx="2281272" cy="138177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82AA14-5FBF-4FCD-8DE1-E21D6F887B0E}"/>
                </a:ext>
              </a:extLst>
            </p:cNvPr>
            <p:cNvSpPr txBox="1"/>
            <p:nvPr/>
          </p:nvSpPr>
          <p:spPr>
            <a:xfrm>
              <a:off x="1851515" y="2849818"/>
              <a:ext cx="156361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dvPSTim"/>
                  <a:ea typeface="+mn-ea"/>
                  <a:cs typeface="+mn-cs"/>
                </a:rPr>
                <a:t>Canopy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3A9D50C-5678-4914-8ADB-E2952A289283}"/>
                </a:ext>
              </a:extLst>
            </p:cNvPr>
            <p:cNvSpPr txBox="1"/>
            <p:nvPr/>
          </p:nvSpPr>
          <p:spPr>
            <a:xfrm>
              <a:off x="1504232" y="3407572"/>
              <a:ext cx="2236625" cy="7453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 Light"/>
                <a:ea typeface="+mn-ea"/>
                <a:cs typeface="+mn-cs"/>
              </a:endParaRPr>
            </a:p>
          </p:txBody>
        </p:sp>
        <p:sp>
          <p:nvSpPr>
            <p:cNvPr id="38" name="Arrow: Down 37">
              <a:extLst>
                <a:ext uri="{FF2B5EF4-FFF2-40B4-BE49-F238E27FC236}">
                  <a16:creationId xmlns:a16="http://schemas.microsoft.com/office/drawing/2014/main" id="{53B8DBD3-B453-4C17-BFA7-E4CC3DF54FD3}"/>
                </a:ext>
              </a:extLst>
            </p:cNvPr>
            <p:cNvSpPr/>
            <p:nvPr/>
          </p:nvSpPr>
          <p:spPr>
            <a:xfrm rot="995692">
              <a:off x="3809197" y="2832017"/>
              <a:ext cx="326772" cy="2641773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DE1647-FADE-4C54-ADF0-11BDF4AEE3CF}"/>
                </a:ext>
              </a:extLst>
            </p:cNvPr>
            <p:cNvSpPr txBox="1"/>
            <p:nvPr/>
          </p:nvSpPr>
          <p:spPr>
            <a:xfrm>
              <a:off x="1851515" y="4701338"/>
              <a:ext cx="162806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vPSTim"/>
                  <a:ea typeface="+mn-ea"/>
                  <a:cs typeface="+mn-cs"/>
                </a:rPr>
                <a:t>Throughfall</a:t>
              </a:r>
            </a:p>
          </p:txBody>
        </p:sp>
        <p:sp>
          <p:nvSpPr>
            <p:cNvPr id="5" name="Arrow: Bent-Up 4">
              <a:extLst>
                <a:ext uri="{FF2B5EF4-FFF2-40B4-BE49-F238E27FC236}">
                  <a16:creationId xmlns:a16="http://schemas.microsoft.com/office/drawing/2014/main" id="{9E8FCFFF-99C7-4215-874F-D8DAD48B016A}"/>
                </a:ext>
              </a:extLst>
            </p:cNvPr>
            <p:cNvSpPr/>
            <p:nvPr/>
          </p:nvSpPr>
          <p:spPr>
            <a:xfrm flipH="1">
              <a:off x="163177" y="3287528"/>
              <a:ext cx="1244906" cy="608036"/>
            </a:xfrm>
            <a:prstGeom prst="bentUpArrow">
              <a:avLst>
                <a:gd name="adj1" fmla="val 23188"/>
                <a:gd name="adj2" fmla="val 50000"/>
                <a:gd name="adj3" fmla="val 4674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endParaRPr>
            </a:p>
          </p:txBody>
        </p:sp>
        <p:sp>
          <p:nvSpPr>
            <p:cNvPr id="6" name="Arrow: Curved Down 5">
              <a:extLst>
                <a:ext uri="{FF2B5EF4-FFF2-40B4-BE49-F238E27FC236}">
                  <a16:creationId xmlns:a16="http://schemas.microsoft.com/office/drawing/2014/main" id="{1EC5A55F-CB99-47DE-A9DB-0B06B7B74F3C}"/>
                </a:ext>
              </a:extLst>
            </p:cNvPr>
            <p:cNvSpPr/>
            <p:nvPr/>
          </p:nvSpPr>
          <p:spPr>
            <a:xfrm>
              <a:off x="3651798" y="2304562"/>
              <a:ext cx="854615" cy="453383"/>
            </a:xfrm>
            <a:prstGeom prst="curvedDownArrow">
              <a:avLst>
                <a:gd name="adj1" fmla="val 32275"/>
                <a:gd name="adj2" fmla="val 57348"/>
                <a:gd name="adj3" fmla="val 25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engXian Light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8A05F1-2799-4359-98A8-35CC14E8C16F}"/>
                </a:ext>
              </a:extLst>
            </p:cNvPr>
            <p:cNvSpPr txBox="1"/>
            <p:nvPr/>
          </p:nvSpPr>
          <p:spPr>
            <a:xfrm>
              <a:off x="-336040" y="2828437"/>
              <a:ext cx="193496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vPSTim"/>
                  <a:ea typeface="+mn-ea"/>
                  <a:cs typeface="+mn-cs"/>
                </a:rPr>
                <a:t>Canopy </a:t>
              </a:r>
              <a:r>
                <a:rPr kumimoji="0" lang="en-GB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vPSTim"/>
                  <a:ea typeface="+mn-ea"/>
                  <a:cs typeface="+mn-cs"/>
                </a:rPr>
                <a:t>Evap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PSTim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056FE67-F1F7-445B-A7DE-32545637576C}"/>
                  </a:ext>
                </a:extLst>
              </p:cNvPr>
              <p:cNvSpPr txBox="1"/>
              <p:nvPr/>
            </p:nvSpPr>
            <p:spPr>
              <a:xfrm>
                <a:off x="353910" y="840417"/>
                <a:ext cx="4447538" cy="4801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canopy processes are influenced by intermittency of rain, but not by seasonality---We will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neglect the seasonal cycles in rainfall and potential evaporation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GB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P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=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 Ligh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GB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E</m:t>
                        </m:r>
                      </m:sub>
                    </m:sSub>
                    <m:r>
                      <a: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=0, so that rainfall is purely random and </a:t>
                </a:r>
                <a:r>
                  <a:rPr kumimoji="0" lang="en-US" sz="1800" b="0" i="0" u="non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00FFFF"/>
                    </a:highlight>
                    <a:uLnTx/>
                    <a:uFillTx/>
                    <a:latin typeface="DengXian"/>
                    <a:ea typeface="+mn-ea"/>
                    <a:cs typeface="+mn-cs"/>
                  </a:rPr>
                  <a:t>potential evaporation is constant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),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canopy throughfall and evaporation are controlled by canopy storage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DengXian"/>
                    <a:ea typeface="+mn-ea"/>
                    <a:cs typeface="+mn-cs"/>
                  </a:rPr>
                  <a:t>(bucket model)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---In this model,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throughfall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 is generated if rain exceeds potential evaporation and the canopy store is full.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Demand for evaporation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is satisfied first from any rain falling at the same time, and then from the canopy store.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056FE67-F1F7-445B-A7DE-325456375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10" y="840417"/>
                <a:ext cx="4447538" cy="4801314"/>
              </a:xfrm>
              <a:prstGeom prst="rect">
                <a:avLst/>
              </a:prstGeom>
              <a:blipFill>
                <a:blip r:embed="rId3"/>
                <a:stretch>
                  <a:fillRect l="-822" r="-1507" b="-11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0632F40D-AEB1-4FB1-B7F2-5FF4BEC5CEF7}"/>
              </a:ext>
            </a:extLst>
          </p:cNvPr>
          <p:cNvSpPr txBox="1"/>
          <p:nvPr/>
        </p:nvSpPr>
        <p:spPr>
          <a:xfrm>
            <a:off x="5236853" y="271966"/>
            <a:ext cx="65523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rain and potential evaporation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have seasonal variability which can be modeled by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sine wave,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climate and vegetation properties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are stationary in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time.---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The canopy model could be adapted to include some other attributes of vegetation, such as very simple treatments of spatial or temporal variability,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FD373CB-318C-44CA-936F-977DC67AE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94" y="2506250"/>
            <a:ext cx="2343150" cy="40005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8669A23-F74C-4980-90AB-DD8A9622F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309" y="3093437"/>
            <a:ext cx="2438400" cy="29527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633652D-30FD-4D99-B7E3-BBF22687AD6A}"/>
              </a:ext>
            </a:extLst>
          </p:cNvPr>
          <p:cNvSpPr txBox="1"/>
          <p:nvPr/>
        </p:nvSpPr>
        <p:spPr>
          <a:xfrm>
            <a:off x="279793" y="0"/>
            <a:ext cx="35021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vPSTim"/>
                <a:ea typeface="+mn-ea"/>
                <a:cs typeface="+mn-cs"/>
              </a:rPr>
              <a:t>Assumptions: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engXian Ligh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9F2B38-A522-4738-B537-857EBC4CC42B}"/>
              </a:ext>
            </a:extLst>
          </p:cNvPr>
          <p:cNvSpPr txBox="1"/>
          <p:nvPr/>
        </p:nvSpPr>
        <p:spPr>
          <a:xfrm>
            <a:off x="1240018" y="6080134"/>
            <a:ext cx="5083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+mj-lt"/>
              </a:rPr>
              <a:t>Woods </a:t>
            </a:r>
            <a:r>
              <a:rPr lang="en-GB" i="1" dirty="0">
                <a:latin typeface="+mj-lt"/>
              </a:rPr>
              <a:t>(</a:t>
            </a:r>
            <a:r>
              <a:rPr lang="en-GB" sz="1800" i="1" dirty="0">
                <a:latin typeface="+mj-lt"/>
              </a:rPr>
              <a:t>2003, Advances in Water Resources)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04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C8117FE-99AA-40B2-A4FF-1A4475CBD54C}"/>
              </a:ext>
            </a:extLst>
          </p:cNvPr>
          <p:cNvGrpSpPr/>
          <p:nvPr/>
        </p:nvGrpSpPr>
        <p:grpSpPr>
          <a:xfrm>
            <a:off x="6565340" y="1372248"/>
            <a:ext cx="5574926" cy="5456216"/>
            <a:chOff x="-671915" y="792840"/>
            <a:chExt cx="5574926" cy="4337627"/>
          </a:xfrm>
        </p:grpSpPr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E6A34A64-EFCE-4A74-9FA9-A88ED15D6A3B}"/>
                </a:ext>
              </a:extLst>
            </p:cNvPr>
            <p:cNvSpPr/>
            <p:nvPr/>
          </p:nvSpPr>
          <p:spPr>
            <a:xfrm>
              <a:off x="2449933" y="1543144"/>
              <a:ext cx="342259" cy="836911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FE17D4D-9836-4262-970C-EA4860FD1E25}"/>
                </a:ext>
              </a:extLst>
            </p:cNvPr>
            <p:cNvSpPr txBox="1"/>
            <p:nvPr/>
          </p:nvSpPr>
          <p:spPr>
            <a:xfrm>
              <a:off x="1170251" y="792840"/>
              <a:ext cx="3732760" cy="660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vPSTim"/>
                  <a:ea typeface="+mn-ea"/>
                  <a:cs typeface="+mn-cs"/>
                </a:rPr>
                <a:t>Throughfall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engXian Light"/>
                  <a:ea typeface="+mn-ea"/>
                  <a:cs typeface="+mn-cs"/>
                </a:rPr>
                <a:t>Net potential evaporation</a:t>
              </a:r>
              <a:endPara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PSTim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79ADC1-8175-49C4-9B41-54C2C6D25EE0}"/>
                </a:ext>
              </a:extLst>
            </p:cNvPr>
            <p:cNvSpPr/>
            <p:nvPr/>
          </p:nvSpPr>
          <p:spPr>
            <a:xfrm>
              <a:off x="1480427" y="2499106"/>
              <a:ext cx="2281272" cy="167681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82AA14-5FBF-4FCD-8DE1-E21D6F887B0E}"/>
                </a:ext>
              </a:extLst>
            </p:cNvPr>
            <p:cNvSpPr txBox="1"/>
            <p:nvPr/>
          </p:nvSpPr>
          <p:spPr>
            <a:xfrm>
              <a:off x="1719230" y="2595992"/>
              <a:ext cx="1889155" cy="4648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dvPSTim"/>
                  <a:ea typeface="+mn-ea"/>
                  <a:cs typeface="+mn-cs"/>
                </a:rPr>
                <a:t>Root zone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3A9D50C-5678-4914-8ADB-E2952A289283}"/>
                </a:ext>
              </a:extLst>
            </p:cNvPr>
            <p:cNvSpPr txBox="1"/>
            <p:nvPr/>
          </p:nvSpPr>
          <p:spPr>
            <a:xfrm>
              <a:off x="1501790" y="3050877"/>
              <a:ext cx="2248892" cy="11020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 Light"/>
                <a:ea typeface="+mn-ea"/>
                <a:cs typeface="+mn-cs"/>
              </a:endParaRPr>
            </a:p>
          </p:txBody>
        </p:sp>
        <p:sp>
          <p:nvSpPr>
            <p:cNvPr id="38" name="Arrow: Down 37">
              <a:extLst>
                <a:ext uri="{FF2B5EF4-FFF2-40B4-BE49-F238E27FC236}">
                  <a16:creationId xmlns:a16="http://schemas.microsoft.com/office/drawing/2014/main" id="{53B8DBD3-B453-4C17-BFA7-E4CC3DF54FD3}"/>
                </a:ext>
              </a:extLst>
            </p:cNvPr>
            <p:cNvSpPr/>
            <p:nvPr/>
          </p:nvSpPr>
          <p:spPr>
            <a:xfrm rot="995692">
              <a:off x="4074735" y="2488694"/>
              <a:ext cx="392908" cy="2641773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DE1647-FADE-4C54-ADF0-11BDF4AEE3CF}"/>
                </a:ext>
              </a:extLst>
            </p:cNvPr>
            <p:cNvSpPr txBox="1"/>
            <p:nvPr/>
          </p:nvSpPr>
          <p:spPr>
            <a:xfrm>
              <a:off x="2315171" y="4607789"/>
              <a:ext cx="1325610" cy="3670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vPSTim"/>
                  <a:ea typeface="+mn-ea"/>
                  <a:cs typeface="+mn-cs"/>
                </a:rPr>
                <a:t>Drainage</a:t>
              </a:r>
            </a:p>
          </p:txBody>
        </p:sp>
        <p:sp>
          <p:nvSpPr>
            <p:cNvPr id="5" name="Arrow: Bent-Up 4">
              <a:extLst>
                <a:ext uri="{FF2B5EF4-FFF2-40B4-BE49-F238E27FC236}">
                  <a16:creationId xmlns:a16="http://schemas.microsoft.com/office/drawing/2014/main" id="{9E8FCFFF-99C7-4215-874F-D8DAD48B016A}"/>
                </a:ext>
              </a:extLst>
            </p:cNvPr>
            <p:cNvSpPr/>
            <p:nvPr/>
          </p:nvSpPr>
          <p:spPr>
            <a:xfrm flipH="1">
              <a:off x="-69949" y="3287528"/>
              <a:ext cx="1478032" cy="608036"/>
            </a:xfrm>
            <a:prstGeom prst="bentUpArrow">
              <a:avLst>
                <a:gd name="adj1" fmla="val 23188"/>
                <a:gd name="adj2" fmla="val 50000"/>
                <a:gd name="adj3" fmla="val 4674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endParaRPr>
            </a:p>
          </p:txBody>
        </p:sp>
        <p:sp>
          <p:nvSpPr>
            <p:cNvPr id="6" name="Arrow: Curved Down 5">
              <a:extLst>
                <a:ext uri="{FF2B5EF4-FFF2-40B4-BE49-F238E27FC236}">
                  <a16:creationId xmlns:a16="http://schemas.microsoft.com/office/drawing/2014/main" id="{1EC5A55F-CB99-47DE-A9DB-0B06B7B74F3C}"/>
                </a:ext>
              </a:extLst>
            </p:cNvPr>
            <p:cNvSpPr/>
            <p:nvPr/>
          </p:nvSpPr>
          <p:spPr>
            <a:xfrm>
              <a:off x="3640781" y="1971380"/>
              <a:ext cx="1262230" cy="453383"/>
            </a:xfrm>
            <a:prstGeom prst="curvedDownArrow">
              <a:avLst>
                <a:gd name="adj1" fmla="val 32275"/>
                <a:gd name="adj2" fmla="val 57348"/>
                <a:gd name="adj3" fmla="val 25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engXian Light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8A05F1-2799-4359-98A8-35CC14E8C16F}"/>
                </a:ext>
              </a:extLst>
            </p:cNvPr>
            <p:cNvSpPr txBox="1"/>
            <p:nvPr/>
          </p:nvSpPr>
          <p:spPr>
            <a:xfrm>
              <a:off x="-671915" y="2931281"/>
              <a:ext cx="2058851" cy="367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vPSTim"/>
                  <a:ea typeface="+mn-ea"/>
                  <a:cs typeface="+mn-cs"/>
                </a:rPr>
                <a:t>Rootzone </a:t>
              </a:r>
              <a:r>
                <a:rPr kumimoji="0" lang="en-GB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vPSTim"/>
                  <a:ea typeface="+mn-ea"/>
                  <a:cs typeface="+mn-cs"/>
                </a:rPr>
                <a:t>Evap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PSTim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056FE67-F1F7-445B-A7DE-32545637576C}"/>
                  </a:ext>
                </a:extLst>
              </p:cNvPr>
              <p:cNvSpPr txBox="1"/>
              <p:nvPr/>
            </p:nvSpPr>
            <p:spPr>
              <a:xfrm>
                <a:off x="51734" y="452952"/>
                <a:ext cx="4911168" cy="618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engXian Light"/>
                  <a:ea typeface="+mn-ea"/>
                  <a:cs typeface="+mn-cs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 Light"/>
                    <a:ea typeface="+mn-ea"/>
                    <a:cs typeface="+mn-cs"/>
                  </a:rPr>
                  <a:t>root zone processes are influenced by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 Light"/>
                    <a:ea typeface="+mn-ea"/>
                    <a:cs typeface="+mn-cs"/>
                  </a:rPr>
                  <a:t>seasonality of climate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 Light"/>
                    <a:ea typeface="+mn-ea"/>
                    <a:cs typeface="+mn-cs"/>
                  </a:rPr>
                  <a:t>, but not by intermittency of rain,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engXian Light"/>
                  <a:ea typeface="+mn-ea"/>
                  <a:cs typeface="+mn-cs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 Light"/>
                    <a:ea typeface="+mn-ea"/>
                    <a:cs typeface="+mn-cs"/>
                  </a:rPr>
                  <a:t>root zone drainage and evaporation are controlled by root zone storage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 Light"/>
                    <a:ea typeface="+mn-ea"/>
                    <a:cs typeface="+mn-cs"/>
                  </a:rPr>
                  <a:t>(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DengXian Light"/>
                    <a:ea typeface="+mn-ea"/>
                    <a:cs typeface="+mn-cs"/>
                  </a:rPr>
                  <a:t>bucket model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 Light"/>
                    <a:ea typeface="+mn-ea"/>
                    <a:cs typeface="+mn-cs"/>
                  </a:rPr>
                  <a:t>)---drainage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 Light"/>
                    <a:ea typeface="+mn-ea"/>
                    <a:cs typeface="+mn-cs"/>
                  </a:rPr>
                  <a:t> is generated if throughfall exceeds net potential evaporation and the root zone store is full.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 Light"/>
                    <a:ea typeface="+mn-ea"/>
                    <a:cs typeface="+mn-cs"/>
                  </a:rPr>
                  <a:t>Net potential evaporation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 Light"/>
                    <a:ea typeface="+mn-ea"/>
                    <a:cs typeface="+mn-cs"/>
                  </a:rPr>
                  <a:t> is that which remains after evaporation of rainfall and canopy storage.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 Light"/>
                    <a:ea typeface="+mn-ea"/>
                    <a:cs typeface="+mn-cs"/>
                  </a:rPr>
                  <a:t>Demand for evaporation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 Light"/>
                    <a:ea typeface="+mn-ea"/>
                    <a:cs typeface="+mn-cs"/>
                  </a:rPr>
                  <a:t>is satisfied first from any throughfall at the same time, and then from the root zone store, if it contains any water at the time,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engXian Light"/>
                  <a:ea typeface="+mn-ea"/>
                  <a:cs typeface="+mn-cs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 Light"/>
                    <a:ea typeface="+mn-ea"/>
                    <a:cs typeface="+mn-cs"/>
                  </a:rPr>
                  <a:t>To maintain a simple coupling between the canopy and the root zone, we will assume that the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00FFFF"/>
                    </a:highlight>
                    <a:uLnTx/>
                    <a:uFillTx/>
                    <a:latin typeface="DengXian Light"/>
                    <a:ea typeface="+mn-ea"/>
                    <a:cs typeface="+mn-cs"/>
                  </a:rPr>
                  <a:t>canopy interception is evaporated at a uniform rate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 Light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 Light"/>
                    <a:ea typeface="+mn-ea"/>
                    <a:cs typeface="+mn-cs"/>
                  </a:rPr>
                  <a:t>) throughout the seasonal cycle.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engXian 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056FE67-F1F7-445B-A7DE-325456375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4" y="452952"/>
                <a:ext cx="4911168" cy="6186309"/>
              </a:xfrm>
              <a:prstGeom prst="rect">
                <a:avLst/>
              </a:prstGeom>
              <a:blipFill>
                <a:blip r:embed="rId3"/>
                <a:stretch>
                  <a:fillRect l="-744" r="-2357" b="-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FA049C3-3078-4EE9-81AA-7E44E7543911}"/>
              </a:ext>
            </a:extLst>
          </p:cNvPr>
          <p:cNvSpPr txBox="1"/>
          <p:nvPr/>
        </p:nvSpPr>
        <p:spPr>
          <a:xfrm>
            <a:off x="279793" y="0"/>
            <a:ext cx="35021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vPSTim"/>
                <a:ea typeface="+mn-ea"/>
                <a:cs typeface="+mn-cs"/>
              </a:rPr>
              <a:t>Assumptions: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engXian Light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42CD58-6EFB-4A3C-9A6B-99CF77021F15}"/>
              </a:ext>
            </a:extLst>
          </p:cNvPr>
          <p:cNvSpPr txBox="1"/>
          <p:nvPr/>
        </p:nvSpPr>
        <p:spPr>
          <a:xfrm>
            <a:off x="5267830" y="257335"/>
            <a:ext cx="6097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The process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submodels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 are sequentially coupled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, so that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throughfall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 from the canopy is the moisture input to the root zone,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the drainage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from the root zone is the moisture input to the saturated zone,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38A2DA-185D-4C70-B09F-AA9BDC127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723" y="1720095"/>
            <a:ext cx="3295315" cy="187579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D4A30C-2861-490B-8C95-2B5A8ED4428D}"/>
              </a:ext>
            </a:extLst>
          </p:cNvPr>
          <p:cNvSpPr txBox="1"/>
          <p:nvPr/>
        </p:nvSpPr>
        <p:spPr>
          <a:xfrm>
            <a:off x="2507318" y="6408428"/>
            <a:ext cx="5083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+mj-lt"/>
              </a:rPr>
              <a:t>Woods </a:t>
            </a:r>
            <a:r>
              <a:rPr lang="en-GB" i="1" dirty="0">
                <a:latin typeface="+mj-lt"/>
              </a:rPr>
              <a:t>(</a:t>
            </a:r>
            <a:r>
              <a:rPr lang="en-GB" sz="1800" i="1" dirty="0">
                <a:latin typeface="+mj-lt"/>
              </a:rPr>
              <a:t>2003, Advances in Water Resources)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06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D4BF4B6E-9EE5-43CE-AAD8-BD04A277805A}"/>
              </a:ext>
            </a:extLst>
          </p:cNvPr>
          <p:cNvGrpSpPr/>
          <p:nvPr/>
        </p:nvGrpSpPr>
        <p:grpSpPr>
          <a:xfrm>
            <a:off x="5687342" y="1093393"/>
            <a:ext cx="5715310" cy="4227277"/>
            <a:chOff x="6497561" y="881436"/>
            <a:chExt cx="5715310" cy="422727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8D41A25-9878-4DBD-B341-CC47B1312E93}"/>
                </a:ext>
              </a:extLst>
            </p:cNvPr>
            <p:cNvGrpSpPr/>
            <p:nvPr/>
          </p:nvGrpSpPr>
          <p:grpSpPr>
            <a:xfrm>
              <a:off x="7056784" y="1838739"/>
              <a:ext cx="2461526" cy="3269974"/>
              <a:chOff x="7085287" y="2427804"/>
              <a:chExt cx="1718539" cy="2551104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E8158F8-D8C9-401B-A749-E974FDD2B4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12585" y="2427804"/>
                <a:ext cx="0" cy="255110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E833975-BD01-443B-B25A-20B0338AE982}"/>
                  </a:ext>
                </a:extLst>
              </p:cNvPr>
              <p:cNvCxnSpPr>
                <a:cxnSpLocks/>
                <a:stCxn id="19" idx="2"/>
              </p:cNvCxnSpPr>
              <p:nvPr/>
            </p:nvCxnSpPr>
            <p:spPr>
              <a:xfrm>
                <a:off x="8796406" y="4083050"/>
                <a:ext cx="0" cy="895858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E5708BA-594C-4C2A-BCBF-5AA46E6A34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5287" y="4978908"/>
                <a:ext cx="1718539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76F35A1-06FA-4F31-A088-9FF2F4074A89}"/>
                  </a:ext>
                </a:extLst>
              </p:cNvPr>
              <p:cNvSpPr/>
              <p:nvPr/>
            </p:nvSpPr>
            <p:spPr>
              <a:xfrm>
                <a:off x="7120006" y="2432050"/>
                <a:ext cx="1676400" cy="1651000"/>
              </a:xfrm>
              <a:custGeom>
                <a:avLst/>
                <a:gdLst>
                  <a:gd name="connsiteX0" fmla="*/ 0 w 2228850"/>
                  <a:gd name="connsiteY0" fmla="*/ 0 h 1651000"/>
                  <a:gd name="connsiteX1" fmla="*/ 812800 w 2228850"/>
                  <a:gd name="connsiteY1" fmla="*/ 1244600 h 1651000"/>
                  <a:gd name="connsiteX2" fmla="*/ 2228850 w 2228850"/>
                  <a:gd name="connsiteY2" fmla="*/ 165100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8850" h="1651000">
                    <a:moveTo>
                      <a:pt x="0" y="0"/>
                    </a:moveTo>
                    <a:cubicBezTo>
                      <a:pt x="220662" y="484716"/>
                      <a:pt x="441325" y="969433"/>
                      <a:pt x="812800" y="1244600"/>
                    </a:cubicBezTo>
                    <a:cubicBezTo>
                      <a:pt x="1184275" y="1519767"/>
                      <a:pt x="2003425" y="1563158"/>
                      <a:pt x="2228850" y="1651000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engXian Light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6CE091-0F1D-4836-8F66-309C2CD36F74}"/>
                </a:ext>
              </a:extLst>
            </p:cNvPr>
            <p:cNvSpPr txBox="1"/>
            <p:nvPr/>
          </p:nvSpPr>
          <p:spPr>
            <a:xfrm>
              <a:off x="7115107" y="3998631"/>
              <a:ext cx="2376762" cy="107721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dvPSTim"/>
                  <a:ea typeface="+mn-ea"/>
                  <a:cs typeface="+mn-cs"/>
                </a:rPr>
                <a:t>Saturated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dvPSTim"/>
                  <a:ea typeface="+mn-ea"/>
                  <a:cs typeface="+mn-cs"/>
                </a:rPr>
                <a:t>zone</a:t>
              </a:r>
            </a:p>
          </p:txBody>
        </p:sp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6FD19977-CFA3-4359-BD9A-65E6ACD56A47}"/>
                </a:ext>
              </a:extLst>
            </p:cNvPr>
            <p:cNvSpPr/>
            <p:nvPr/>
          </p:nvSpPr>
          <p:spPr>
            <a:xfrm>
              <a:off x="8192812" y="1510128"/>
              <a:ext cx="342258" cy="134547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5BB0C53-ACDF-4E52-86C5-81DCAAC9D4F0}"/>
                </a:ext>
              </a:extLst>
            </p:cNvPr>
            <p:cNvSpPr txBox="1"/>
            <p:nvPr/>
          </p:nvSpPr>
          <p:spPr>
            <a:xfrm>
              <a:off x="6497561" y="881436"/>
              <a:ext cx="37327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vPSTim"/>
                  <a:ea typeface="+mn-ea"/>
                  <a:cs typeface="+mn-cs"/>
                </a:rPr>
                <a:t>Drainage</a:t>
              </a:r>
            </a:p>
          </p:txBody>
        </p:sp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F5C65ABB-1933-407B-A25E-FC2A780702A7}"/>
                </a:ext>
              </a:extLst>
            </p:cNvPr>
            <p:cNvSpPr/>
            <p:nvPr/>
          </p:nvSpPr>
          <p:spPr>
            <a:xfrm rot="16200000">
              <a:off x="9920245" y="3933232"/>
              <a:ext cx="342259" cy="105273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endParaRPr>
            </a:p>
          </p:txBody>
        </p:sp>
        <p:sp>
          <p:nvSpPr>
            <p:cNvPr id="46" name="Arrow: Down 45">
              <a:extLst>
                <a:ext uri="{FF2B5EF4-FFF2-40B4-BE49-F238E27FC236}">
                  <a16:creationId xmlns:a16="http://schemas.microsoft.com/office/drawing/2014/main" id="{D1FD60C8-5BAE-45A9-B3FC-EDC1EFBFB6A7}"/>
                </a:ext>
              </a:extLst>
            </p:cNvPr>
            <p:cNvSpPr/>
            <p:nvPr/>
          </p:nvSpPr>
          <p:spPr>
            <a:xfrm rot="16200000">
              <a:off x="9716229" y="4509171"/>
              <a:ext cx="271978" cy="574422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24F841D-7AE0-477B-96DC-09985A432542}"/>
                </a:ext>
              </a:extLst>
            </p:cNvPr>
            <p:cNvSpPr txBox="1"/>
            <p:nvPr/>
          </p:nvSpPr>
          <p:spPr>
            <a:xfrm>
              <a:off x="10617742" y="4192983"/>
              <a:ext cx="15951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vPSTim"/>
                  <a:ea typeface="+mn-ea"/>
                  <a:cs typeface="+mn-cs"/>
                </a:rPr>
                <a:t>Subsurface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vPSTim"/>
                  <a:ea typeface="+mn-ea"/>
                  <a:cs typeface="+mn-cs"/>
                </a:rPr>
                <a:t>flow</a:t>
              </a:r>
              <a:endPara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PSTim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7991D6D-25C0-4C6F-A68D-A6551E48EDF3}"/>
              </a:ext>
            </a:extLst>
          </p:cNvPr>
          <p:cNvSpPr txBox="1"/>
          <p:nvPr/>
        </p:nvSpPr>
        <p:spPr>
          <a:xfrm>
            <a:off x="279793" y="0"/>
            <a:ext cx="35021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vPSTim"/>
                <a:ea typeface="+mn-ea"/>
                <a:cs typeface="+mn-cs"/>
              </a:rPr>
              <a:t>Assumptions: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engXian Ligh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F13400C-788A-4614-8009-AC23D98222EB}"/>
                  </a:ext>
                </a:extLst>
              </p:cNvPr>
              <p:cNvSpPr txBox="1"/>
              <p:nvPr/>
            </p:nvSpPr>
            <p:spPr>
              <a:xfrm>
                <a:off x="283981" y="769441"/>
                <a:ext cx="4447538" cy="5637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Here we have assumed that the</a:t>
                </a:r>
                <a:b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</a:b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saturated zone simply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routes the drainage from the root zone, without further evaporative losses,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vPSTim"/>
                  <a:ea typeface="+mn-ea"/>
                  <a:cs typeface="+mn-cs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For simplicity, we assume that saturated zone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 input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(i.e., the root zone drainage) occurs at a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constant rate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throughout the period when the root zone store is full, and that input is zero for the rest of each seasonal cycle,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subsurface flow is a general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nonlinear function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of saturated zone storage, the storage–discharge relationship is given by: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sub>
                    </m:sSub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  <m:sSubSup>
                      <m:sSubSup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sub>
                      <m:sup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sup>
                    </m:sSubSup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dvPSTim"/>
                    <a:ea typeface="+mn-ea"/>
                    <a:cs typeface="+mn-cs"/>
                  </a:rPr>
                  <a:t>impose a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dvPSTim"/>
                    <a:ea typeface="+mn-ea"/>
                    <a:cs typeface="+mn-cs"/>
                  </a:rPr>
                  <a:t>‘steady-state’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dvPSMP1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dvPSTim"/>
                    <a:ea typeface="+mn-ea"/>
                    <a:cs typeface="+mn-cs"/>
                  </a:rPr>
                  <a:t>condition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GB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t</m:t>
                        </m:r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  <m:r>
                      <a:rPr kumimoji="0" lang="en-GB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 Ligh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,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rPr>
                  <a:t> to give a time series for subsurface flow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F13400C-788A-4614-8009-AC23D9822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81" y="769441"/>
                <a:ext cx="4447538" cy="5637249"/>
              </a:xfrm>
              <a:prstGeom prst="rect">
                <a:avLst/>
              </a:prstGeom>
              <a:blipFill>
                <a:blip r:embed="rId2"/>
                <a:stretch>
                  <a:fillRect l="-960" t="-541" r="-1509" b="-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8A33531-B4B2-44DF-8F03-98559C5F1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364"/>
          <a:stretch/>
        </p:blipFill>
        <p:spPr>
          <a:xfrm>
            <a:off x="7936831" y="2273453"/>
            <a:ext cx="3971188" cy="10382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0B06A5-D242-43EF-B0AF-08DE2C57A2A5}"/>
              </a:ext>
            </a:extLst>
          </p:cNvPr>
          <p:cNvSpPr txBox="1"/>
          <p:nvPr/>
        </p:nvSpPr>
        <p:spPr>
          <a:xfrm>
            <a:off x="6246565" y="5970268"/>
            <a:ext cx="5083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+mj-lt"/>
              </a:rPr>
              <a:t>Woods </a:t>
            </a:r>
            <a:r>
              <a:rPr lang="en-GB" i="1" dirty="0">
                <a:latin typeface="+mj-lt"/>
              </a:rPr>
              <a:t>(</a:t>
            </a:r>
            <a:r>
              <a:rPr lang="en-GB" sz="1800" i="1" dirty="0">
                <a:latin typeface="+mj-lt"/>
              </a:rPr>
              <a:t>2003, Advances in Water Resources)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00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648CB5-592F-41C8-BD86-B3DB41FF366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10114" y="3811838"/>
            <a:ext cx="3960000" cy="25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54F13E-CFBA-4507-85A9-A601BFFDF61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14" y="909000"/>
            <a:ext cx="3960000" cy="25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3690B1-AE41-42C7-A577-230F35F3AD2D}"/>
              </a:ext>
            </a:extLst>
          </p:cNvPr>
          <p:cNvSpPr txBox="1"/>
          <p:nvPr/>
        </p:nvSpPr>
        <p:spPr>
          <a:xfrm>
            <a:off x="6811907" y="225945"/>
            <a:ext cx="5211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1" dirty="0" err="1">
                <a:solidFill>
                  <a:srgbClr val="FF0000"/>
                </a:solidFill>
                <a:latin typeface="+mj-lt"/>
              </a:rPr>
              <a:t>Gnann</a:t>
            </a:r>
            <a:r>
              <a:rPr lang="en-GB" sz="3200" b="1" i="1" dirty="0">
                <a:solidFill>
                  <a:srgbClr val="FF0000"/>
                </a:solidFill>
                <a:latin typeface="+mj-lt"/>
              </a:rPr>
              <a:t>  et al. </a:t>
            </a:r>
            <a:r>
              <a:rPr lang="en-GB" i="1" dirty="0">
                <a:latin typeface="+mj-lt"/>
              </a:rPr>
              <a:t>(2020, </a:t>
            </a:r>
            <a:r>
              <a:rPr lang="en-GB" i="1" dirty="0" err="1">
                <a:latin typeface="+mj-lt"/>
              </a:rPr>
              <a:t>Hydrol</a:t>
            </a:r>
            <a:r>
              <a:rPr lang="en-GB" i="1" dirty="0">
                <a:latin typeface="+mj-lt"/>
              </a:rPr>
              <a:t>. Earth Syst. Sci.)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36C087-3FB2-4803-B779-9F7D61C16829}"/>
              </a:ext>
            </a:extLst>
          </p:cNvPr>
          <p:cNvCxnSpPr>
            <a:cxnSpLocks/>
          </p:cNvCxnSpPr>
          <p:nvPr/>
        </p:nvCxnSpPr>
        <p:spPr>
          <a:xfrm>
            <a:off x="9805527" y="1663547"/>
            <a:ext cx="3084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C62713-6626-44DF-853C-D2C29328E92B}"/>
              </a:ext>
            </a:extLst>
          </p:cNvPr>
          <p:cNvCxnSpPr>
            <a:cxnSpLocks/>
          </p:cNvCxnSpPr>
          <p:nvPr/>
        </p:nvCxnSpPr>
        <p:spPr>
          <a:xfrm>
            <a:off x="10431652" y="1143919"/>
            <a:ext cx="0" cy="2111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299139BA-8E45-4919-BD1F-29652DD5B4BF}"/>
              </a:ext>
            </a:extLst>
          </p:cNvPr>
          <p:cNvSpPr/>
          <p:nvPr/>
        </p:nvSpPr>
        <p:spPr>
          <a:xfrm flipH="1">
            <a:off x="11570114" y="3122155"/>
            <a:ext cx="190959" cy="77608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B2EA9E-7439-4444-A99C-D87BBD25A327}"/>
              </a:ext>
            </a:extLst>
          </p:cNvPr>
          <p:cNvCxnSpPr>
            <a:cxnSpLocks/>
          </p:cNvCxnSpPr>
          <p:nvPr/>
        </p:nvCxnSpPr>
        <p:spPr>
          <a:xfrm flipV="1">
            <a:off x="7282148" y="1298508"/>
            <a:ext cx="0" cy="484315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2795C0-99DA-4A4B-9B4C-7C74B8E36BA4}"/>
                  </a:ext>
                </a:extLst>
              </p:cNvPr>
              <p:cNvSpPr txBox="1"/>
              <p:nvPr/>
            </p:nvSpPr>
            <p:spPr>
              <a:xfrm>
                <a:off x="168811" y="136525"/>
                <a:ext cx="6804301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GB" sz="2400" dirty="0">
                    <a:latin typeface="+mj-lt"/>
                    <a:ea typeface="+mj-ea"/>
                    <a:cs typeface="+mj-cs"/>
                  </a:rPr>
                  <a:t>The input to a catchment, the forcing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𝐹</m:t>
                    </m:r>
                  </m:oMath>
                </a14:m>
                <a:r>
                  <a:rPr lang="en-GB" sz="2400" dirty="0">
                    <a:latin typeface="+mj-lt"/>
                    <a:ea typeface="+mj-ea"/>
                    <a:cs typeface="+mj-cs"/>
                  </a:rPr>
                  <a:t>, is approximated by precipitation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latin typeface="+mj-lt"/>
                    <a:ea typeface="+mj-ea"/>
                    <a:cs typeface="+mj-cs"/>
                  </a:rPr>
                  <a:t> minus </a:t>
                </a:r>
                <a:r>
                  <a:rPr lang="en-GB" sz="2400" b="1" u="sng" dirty="0">
                    <a:latin typeface="+mj-lt"/>
                    <a:ea typeface="+mj-ea"/>
                    <a:cs typeface="+mj-cs"/>
                  </a:rPr>
                  <a:t>potential evapotranspiration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𝐸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GB" sz="2400" dirty="0">
                    <a:latin typeface="+mj-lt"/>
                    <a:ea typeface="+mj-ea"/>
                    <a:cs typeface="+mj-cs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GB" sz="2400" dirty="0">
                    <a:latin typeface="+mj-lt"/>
                    <a:ea typeface="+mj-ea"/>
                    <a:cs typeface="+mj-cs"/>
                  </a:rPr>
                  <a:t>). 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GB" sz="2400" dirty="0">
                  <a:latin typeface="+mj-lt"/>
                  <a:ea typeface="+mj-ea"/>
                  <a:cs typeface="+mj-cs"/>
                </a:endParaRP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GB" sz="2400" dirty="0">
                    <a:latin typeface="+mj-lt"/>
                    <a:ea typeface="+mj-ea"/>
                    <a:cs typeface="+mj-cs"/>
                  </a:rPr>
                  <a:t>A catchment alters the input sine wave by</a:t>
                </a:r>
                <a:r>
                  <a:rPr lang="en-GB" sz="2400" b="1" dirty="0">
                    <a:latin typeface="+mj-lt"/>
                    <a:ea typeface="+mj-ea"/>
                    <a:cs typeface="+mj-cs"/>
                  </a:rPr>
                  <a:t> reducing its amplitude </a:t>
                </a:r>
                <a:r>
                  <a:rPr lang="en-GB" sz="2400" dirty="0">
                    <a:latin typeface="+mj-lt"/>
                    <a:ea typeface="+mj-ea"/>
                    <a:cs typeface="+mj-cs"/>
                  </a:rPr>
                  <a:t>and by </a:t>
                </a:r>
                <a:r>
                  <a:rPr lang="en-GB" sz="2400" b="1" dirty="0">
                    <a:latin typeface="+mj-lt"/>
                    <a:ea typeface="+mj-ea"/>
                    <a:cs typeface="+mj-cs"/>
                  </a:rPr>
                  <a:t>shifting its phase </a:t>
                </a:r>
                <a:r>
                  <a:rPr lang="en-GB" sz="2400" dirty="0">
                    <a:latin typeface="+mj-lt"/>
                    <a:ea typeface="+mj-ea"/>
                    <a:cs typeface="+mj-cs"/>
                  </a:rPr>
                  <a:t>(</a:t>
                </a:r>
                <a:r>
                  <a:rPr lang="en-GB" sz="2400" b="1" dirty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ONE bucket</a:t>
                </a:r>
                <a:r>
                  <a:rPr lang="en-GB" sz="2400" dirty="0">
                    <a:latin typeface="+mj-lt"/>
                    <a:ea typeface="+mj-ea"/>
                    <a:cs typeface="+mj-cs"/>
                  </a:rPr>
                  <a:t>):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GB" sz="2400" dirty="0">
                  <a:latin typeface="+mj-lt"/>
                  <a:ea typeface="+mj-ea"/>
                  <a:cs typeface="+mj-cs"/>
                </a:endParaRP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GB" sz="2400" dirty="0">
                  <a:latin typeface="+mj-lt"/>
                  <a:ea typeface="+mj-ea"/>
                  <a:cs typeface="+mj-cs"/>
                </a:endParaRP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GB" sz="2400" dirty="0">
                  <a:latin typeface="+mj-lt"/>
                  <a:ea typeface="+mj-ea"/>
                  <a:cs typeface="+mj-cs"/>
                </a:endParaRPr>
              </a:p>
              <a:p>
                <a:endParaRPr lang="en-GB" sz="2400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2795C0-99DA-4A4B-9B4C-7C74B8E36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136525"/>
                <a:ext cx="6804301" cy="4154984"/>
              </a:xfrm>
              <a:prstGeom prst="rect">
                <a:avLst/>
              </a:prstGeom>
              <a:blipFill>
                <a:blip r:embed="rId4"/>
                <a:stretch>
                  <a:fillRect l="-1254" t="-1173" r="-1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6D0B5E7-E49F-4AAA-B29A-90AEC1FF2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156" y="2426614"/>
            <a:ext cx="4591483" cy="763429"/>
          </a:xfrm>
          <a:prstGeom prst="rect">
            <a:avLst/>
          </a:prstGeom>
          <a:ln w="38100">
            <a:noFill/>
          </a:ln>
        </p:spPr>
      </p:pic>
      <p:sp>
        <p:nvSpPr>
          <p:cNvPr id="18" name="Callout: Line with Accent Bar 17">
            <a:extLst>
              <a:ext uri="{FF2B5EF4-FFF2-40B4-BE49-F238E27FC236}">
                <a16:creationId xmlns:a16="http://schemas.microsoft.com/office/drawing/2014/main" id="{14CF9590-4701-43E4-AFAA-D02ED3EA447F}"/>
              </a:ext>
            </a:extLst>
          </p:cNvPr>
          <p:cNvSpPr/>
          <p:nvPr/>
        </p:nvSpPr>
        <p:spPr>
          <a:xfrm flipH="1">
            <a:off x="8087587" y="1497553"/>
            <a:ext cx="892362" cy="286428"/>
          </a:xfrm>
          <a:prstGeom prst="accentCallout1">
            <a:avLst>
              <a:gd name="adj1" fmla="val 18750"/>
              <a:gd name="adj2" fmla="val -8333"/>
              <a:gd name="adj3" fmla="val 232111"/>
              <a:gd name="adj4" fmla="val -51017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climate</a:t>
            </a:r>
          </a:p>
        </p:txBody>
      </p:sp>
      <p:sp>
        <p:nvSpPr>
          <p:cNvPr id="19" name="Callout: Line with Accent Bar 18">
            <a:extLst>
              <a:ext uri="{FF2B5EF4-FFF2-40B4-BE49-F238E27FC236}">
                <a16:creationId xmlns:a16="http://schemas.microsoft.com/office/drawing/2014/main" id="{FC281E9E-9173-4540-A9D4-07FAEA21324D}"/>
              </a:ext>
            </a:extLst>
          </p:cNvPr>
          <p:cNvSpPr/>
          <p:nvPr/>
        </p:nvSpPr>
        <p:spPr>
          <a:xfrm>
            <a:off x="10216941" y="2232821"/>
            <a:ext cx="873080" cy="327839"/>
          </a:xfrm>
          <a:prstGeom prst="accentCallout1">
            <a:avLst>
              <a:gd name="adj1" fmla="val 18750"/>
              <a:gd name="adj2" fmla="val -8333"/>
              <a:gd name="adj3" fmla="val -64770"/>
              <a:gd name="adj4" fmla="val -293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runoff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DEFAAA-6527-4D9F-997E-1EED50202CD5}"/>
              </a:ext>
            </a:extLst>
          </p:cNvPr>
          <p:cNvCxnSpPr>
            <a:cxnSpLocks/>
          </p:cNvCxnSpPr>
          <p:nvPr/>
        </p:nvCxnSpPr>
        <p:spPr>
          <a:xfrm>
            <a:off x="8649158" y="2526901"/>
            <a:ext cx="0" cy="3614763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8B8EC8-8588-4F57-BE92-0D62DF580754}"/>
              </a:ext>
            </a:extLst>
          </p:cNvPr>
          <p:cNvCxnSpPr>
            <a:cxnSpLocks/>
          </p:cNvCxnSpPr>
          <p:nvPr/>
        </p:nvCxnSpPr>
        <p:spPr>
          <a:xfrm flipH="1">
            <a:off x="9299154" y="2504867"/>
            <a:ext cx="42011" cy="3734716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1532D-291C-4FF1-A65B-402439F66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F412-F724-4C11-ADF1-91269F326A2B}" type="slidenum">
              <a:rPr lang="en-GB" smtClean="0"/>
              <a:t>14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CC490E-AA20-4175-BE77-430AFEB01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515" y="3138552"/>
            <a:ext cx="3876675" cy="15049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C1E3609-3D9B-4982-9EEF-EA113008AD51}"/>
              </a:ext>
            </a:extLst>
          </p:cNvPr>
          <p:cNvSpPr txBox="1"/>
          <p:nvPr/>
        </p:nvSpPr>
        <p:spPr>
          <a:xfrm>
            <a:off x="168811" y="4753121"/>
            <a:ext cx="70242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2400" dirty="0">
                <a:latin typeface="+mj-lt"/>
                <a:ea typeface="+mj-ea"/>
                <a:cs typeface="+mj-cs"/>
              </a:rPr>
              <a:t>This might be particularly problematic in water-limited catchments, where </a:t>
            </a:r>
            <a:r>
              <a:rPr lang="en-GB" sz="2400" b="1" u="sng" dirty="0">
                <a:latin typeface="+mj-lt"/>
                <a:ea typeface="+mj-ea"/>
                <a:cs typeface="+mj-cs"/>
              </a:rPr>
              <a:t>actual evapotranspiration is much smaller than potential evapotranspiration</a:t>
            </a:r>
            <a:r>
              <a:rPr lang="en-GB" sz="2400" u="sng" dirty="0">
                <a:latin typeface="+mj-lt"/>
                <a:ea typeface="+mj-ea"/>
                <a:cs typeface="+mj-cs"/>
              </a:rPr>
              <a:t>, </a:t>
            </a:r>
            <a:r>
              <a:rPr lang="en-GB" sz="2400" dirty="0">
                <a:latin typeface="+mj-lt"/>
                <a:ea typeface="+mj-ea"/>
                <a:cs typeface="+mj-cs"/>
              </a:rPr>
              <a:t>and in catchments where </a:t>
            </a:r>
            <a:r>
              <a:rPr lang="en-GB" sz="2400" b="1" u="sng" dirty="0">
                <a:latin typeface="+mj-lt"/>
                <a:ea typeface="+mj-ea"/>
                <a:cs typeface="+mj-cs"/>
              </a:rPr>
              <a:t>precipitation and potential evapotranspiration are out of phase</a:t>
            </a:r>
            <a:r>
              <a:rPr lang="en-GB" sz="2400" u="sng" dirty="0"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10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63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CFEA692-7919-4F89-8206-1659A3F2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Make simple estimates of seasonal water balance</a:t>
            </a:r>
            <a:br>
              <a:rPr lang="en-GB" sz="4000" b="1" dirty="0">
                <a:solidFill>
                  <a:srgbClr val="FF0000"/>
                </a:solidFill>
              </a:rPr>
            </a:br>
            <a:r>
              <a:rPr lang="en-GB" sz="4000" b="1" dirty="0">
                <a:solidFill>
                  <a:srgbClr val="FF0000"/>
                </a:solidFill>
              </a:rPr>
              <a:t>in ungauged catchments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95" name="Rectangle 6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6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6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B7D32-29BF-4C8F-BAD0-39F54B080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CF412-F724-4C11-ADF1-91269F326A2B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10662F3-F3E5-4C71-8A47-D7154735A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06" y="2599509"/>
            <a:ext cx="5695261" cy="3173330"/>
          </a:xfrm>
        </p:spPr>
        <p:txBody>
          <a:bodyPr anchor="ctr">
            <a:normAutofit/>
          </a:bodyPr>
          <a:lstStyle/>
          <a:p>
            <a:pPr defTabSz="91440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GB" altLang="zh-CN" sz="2400" b="1" dirty="0">
                <a:solidFill>
                  <a:srgbClr val="00B0F0"/>
                </a:solidFill>
              </a:rPr>
              <a:t>Motivation: </a:t>
            </a:r>
            <a:r>
              <a:rPr lang="en-GB" altLang="zh-CN" sz="2400" dirty="0"/>
              <a:t>Current methods applied to these ungauged locations are unreliable for applications</a:t>
            </a:r>
          </a:p>
          <a:p>
            <a:pPr defTabSz="91440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altLang="zh-CN" sz="2400" b="1" dirty="0">
                <a:solidFill>
                  <a:srgbClr val="00B0F0"/>
                </a:solidFill>
              </a:rPr>
              <a:t>Research Question: </a:t>
            </a:r>
            <a:r>
              <a:rPr lang="en-US" altLang="zh-CN" sz="2400" dirty="0"/>
              <a:t>In which situations is it possible to reliably estimate seasonal variation in river flow without flow measurements?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C7A4FC-5406-45F5-BB0B-4882D2179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300" y="2300572"/>
            <a:ext cx="5540450" cy="408624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CD9F0B8-3C11-4B3C-A578-76437FF26C47}"/>
              </a:ext>
            </a:extLst>
          </p:cNvPr>
          <p:cNvSpPr txBox="1"/>
          <p:nvPr/>
        </p:nvSpPr>
        <p:spPr>
          <a:xfrm>
            <a:off x="6248583" y="5403507"/>
            <a:ext cx="1611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120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Woods(2003) 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3A8B86C-1E90-44F8-800D-64ACF7677AAE}"/>
              </a:ext>
            </a:extLst>
          </p:cNvPr>
          <p:cNvSpPr txBox="1"/>
          <p:nvPr/>
        </p:nvSpPr>
        <p:spPr>
          <a:xfrm>
            <a:off x="8906357" y="3640618"/>
            <a:ext cx="1611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120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Woods(2009) 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E38C7D-11F2-444C-9C07-72926A873C74}"/>
              </a:ext>
            </a:extLst>
          </p:cNvPr>
          <p:cNvSpPr/>
          <p:nvPr/>
        </p:nvSpPr>
        <p:spPr>
          <a:xfrm>
            <a:off x="9436156" y="2300572"/>
            <a:ext cx="1826843" cy="119687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716D7D1-3304-4E71-9C89-B15FFE8C7F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3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04"/>
    </mc:Choice>
    <mc:Fallback>
      <p:transition spd="slow" advTm="36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Arc 33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E97C62-70AE-4874-8FA8-F9B8D8DB3281}"/>
              </a:ext>
            </a:extLst>
          </p:cNvPr>
          <p:cNvGrpSpPr/>
          <p:nvPr/>
        </p:nvGrpSpPr>
        <p:grpSpPr>
          <a:xfrm>
            <a:off x="8096947" y="1738551"/>
            <a:ext cx="3768665" cy="1399631"/>
            <a:chOff x="-653087" y="4404459"/>
            <a:chExt cx="6378766" cy="1494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11B8270-8137-48F8-A018-C1F84C37BA9C}"/>
                    </a:ext>
                  </a:extLst>
                </p:cNvPr>
                <p:cNvSpPr txBox="1"/>
                <p:nvPr/>
              </p:nvSpPr>
              <p:spPr>
                <a:xfrm>
                  <a:off x="-653087" y="4404459"/>
                  <a:ext cx="6097837" cy="7631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eqArr>
                          <m:eqArrPr>
                            <m:ctrlPr>
                              <a:rPr lang="en-GB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b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GB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GB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bar>
                              <m:barPr>
                                <m:pos m:val="top"/>
                                <m:ctrlPr>
                                  <a:rPr lang="en-GB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bar>
                            <m:d>
                              <m:dPr>
                                <m:begChr m:val="["/>
                                <m:endChr m:val="]"/>
                                <m:ctrlPr>
                                  <a:rPr lang="en-GB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GB" b="1" i="0">
                                        <a:latin typeface="Cambria Math" panose="02040503050406030204" pitchFamily="18" charset="0"/>
                                      </a:rPr>
                                      <m:t>𝐬𝐢𝐧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b="1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b="1" i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  <m:r>
                                              <a:rPr lang="en-GB" b="1" i="1">
                                                <a:latin typeface="Cambria Math" panose="02040503050406030204" pitchFamily="18" charset="0"/>
                                              </a:rPr>
                                              <m:t>𝝅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b="1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b="1" i="1"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  <m:r>
                                                  <a:rPr lang="en-GB" b="1" i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GB" b="1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𝑺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𝑷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lang="en-GB" b="1" i="1">
                                                <a:latin typeface="Cambria Math" panose="02040503050406030204" pitchFamily="18" charset="0"/>
                                              </a:rPr>
                                              <m:t>𝝉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GB" b="1" i="0">
                                <a:latin typeface="Cambria Math" panose="02040503050406030204" pitchFamily="18" charset="0"/>
                              </a:rPr>
                              <m:t>#</m:t>
                            </m:r>
                          </m:e>
                        </m:eqAr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11B8270-8137-48F8-A018-C1F84C37BA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53087" y="4404459"/>
                  <a:ext cx="6097837" cy="763179"/>
                </a:xfrm>
                <a:prstGeom prst="rect">
                  <a:avLst/>
                </a:prstGeom>
                <a:blipFill>
                  <a:blip r:embed="rId5"/>
                  <a:stretch>
                    <a:fillRect r="-50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29643F3-4340-426F-B8A2-E58A15327E6B}"/>
                    </a:ext>
                  </a:extLst>
                </p:cNvPr>
                <p:cNvSpPr txBox="1"/>
                <p:nvPr/>
              </p:nvSpPr>
              <p:spPr>
                <a:xfrm>
                  <a:off x="-653087" y="5135885"/>
                  <a:ext cx="6378766" cy="7631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eqArr>
                          <m:eqArrPr>
                            <m:ctrlPr>
                              <a:rPr lang="en-GB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b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GB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GB" b="1" i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GB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GB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GB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GB" b="1" i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GB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GB" b="1" i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GB" b="1" i="0">
                                        <a:latin typeface="Cambria Math" panose="02040503050406030204" pitchFamily="18" charset="0"/>
                                      </a:rPr>
                                      <m:t>𝐬𝐢𝐧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b="1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b="1" i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  <m:r>
                                              <a:rPr lang="en-GB" b="1" i="1">
                                                <a:latin typeface="Cambria Math" panose="02040503050406030204" pitchFamily="18" charset="0"/>
                                              </a:rPr>
                                              <m:t>𝝅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b="1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b="1" i="1"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  <m:r>
                                                  <a:rPr lang="en-GB" b="1" i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GB" b="1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𝑺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𝑬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lang="en-GB" b="1" i="1">
                                                <a:latin typeface="Cambria Math" panose="02040503050406030204" pitchFamily="18" charset="0"/>
                                              </a:rPr>
                                              <m:t>𝝉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GB" b="1" i="0">
                                <a:latin typeface="Cambria Math" panose="02040503050406030204" pitchFamily="18" charset="0"/>
                              </a:rPr>
                              <m:t>#</m:t>
                            </m:r>
                          </m:e>
                        </m:eqAr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29643F3-4340-426F-B8A2-E58A15327E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53087" y="5135885"/>
                  <a:ext cx="6378766" cy="763179"/>
                </a:xfrm>
                <a:prstGeom prst="rect">
                  <a:avLst/>
                </a:prstGeom>
                <a:blipFill>
                  <a:blip r:embed="rId6"/>
                  <a:stretch>
                    <a:fillRect r="-11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623193CE-B408-456B-8A26-FBAE0FFD9D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640" t="3885" r="5010" b="8847"/>
          <a:stretch/>
        </p:blipFill>
        <p:spPr>
          <a:xfrm>
            <a:off x="8129152" y="4243397"/>
            <a:ext cx="3328384" cy="171903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449ACD0-D261-4EBC-B1C0-B377E6D634DF}"/>
              </a:ext>
            </a:extLst>
          </p:cNvPr>
          <p:cNvSpPr txBox="1"/>
          <p:nvPr/>
        </p:nvSpPr>
        <p:spPr>
          <a:xfrm>
            <a:off x="7685725" y="3584771"/>
            <a:ext cx="4215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Gauge 659 (</a:t>
            </a:r>
            <a:r>
              <a:rPr lang="en-GB" sz="2400" b="1" dirty="0">
                <a:solidFill>
                  <a:srgbClr val="FF0000"/>
                </a:solidFill>
              </a:rPr>
              <a:t>wet</a:t>
            </a:r>
            <a:r>
              <a:rPr lang="en-GB" sz="2400" b="1" dirty="0">
                <a:solidFill>
                  <a:srgbClr val="0070C0"/>
                </a:solidFill>
              </a:rPr>
              <a:t>) in CAMELS_US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50" name="Content Placeholder 28">
            <a:extLst>
              <a:ext uri="{FF2B5EF4-FFF2-40B4-BE49-F238E27FC236}">
                <a16:creationId xmlns:a16="http://schemas.microsoft.com/office/drawing/2014/main" id="{17D6B233-E805-4C98-3170-4D9A3E508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20" y="414054"/>
            <a:ext cx="11090316" cy="107619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6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As a starting point, I’m testing </a:t>
            </a:r>
            <a:r>
              <a:rPr lang="en-US" altLang="zh-CN" sz="36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the method </a:t>
            </a:r>
            <a:r>
              <a:rPr lang="en-GB" sz="36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of Woods (2003) and </a:t>
            </a:r>
            <a:r>
              <a:rPr lang="en-GB" sz="3600" b="1" i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Gnann</a:t>
            </a:r>
            <a:r>
              <a:rPr lang="en-GB" sz="36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et al.(2020) in CAMELS_US catchments so far.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136FE6-1806-46EA-ADB6-70566F60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F412-F724-4C11-ADF1-91269F326A2B}" type="slidenum">
              <a:rPr lang="en-GB" smtClean="0"/>
              <a:t>3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FA08C0-89BB-40C6-A41A-8F29F6D89180}"/>
              </a:ext>
            </a:extLst>
          </p:cNvPr>
          <p:cNvSpPr txBox="1"/>
          <p:nvPr/>
        </p:nvSpPr>
        <p:spPr>
          <a:xfrm>
            <a:off x="160077" y="1732490"/>
            <a:ext cx="800701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latin typeface="+mj-lt"/>
                <a:ea typeface="+mj-ea"/>
                <a:cs typeface="+mj-cs"/>
              </a:rPr>
              <a:t>Both methods use </a:t>
            </a:r>
            <a:r>
              <a:rPr lang="en-GB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sine curves for climate;</a:t>
            </a:r>
            <a:endParaRPr lang="en-GB" sz="2400" dirty="0">
              <a:latin typeface="+mj-lt"/>
              <a:ea typeface="+mj-ea"/>
              <a:cs typeface="+mj-cs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latin typeface="+mj-lt"/>
                <a:ea typeface="+mj-ea"/>
                <a:cs typeface="+mj-cs"/>
              </a:rPr>
              <a:t>Woods has </a:t>
            </a:r>
            <a:r>
              <a:rPr lang="en-GB" sz="24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submodels</a:t>
            </a:r>
            <a:r>
              <a:rPr lang="en-GB" sz="2400" dirty="0">
                <a:latin typeface="+mj-lt"/>
                <a:ea typeface="+mj-ea"/>
                <a:cs typeface="+mj-cs"/>
              </a:rPr>
              <a:t> for canopy, root zone, saturated zone;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 err="1">
                <a:latin typeface="+mj-lt"/>
                <a:ea typeface="+mj-ea"/>
                <a:cs typeface="+mj-cs"/>
              </a:rPr>
              <a:t>Gnann</a:t>
            </a:r>
            <a:r>
              <a:rPr lang="en-GB" sz="2400" dirty="0">
                <a:latin typeface="+mj-lt"/>
                <a:ea typeface="+mj-ea"/>
                <a:cs typeface="+mj-cs"/>
              </a:rPr>
              <a:t> et al. have a </a:t>
            </a:r>
            <a:r>
              <a:rPr lang="en-GB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linear reservoir.</a:t>
            </a:r>
            <a:endParaRPr lang="en-US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685428-DCEF-4D9E-84F6-FCAC20E5E09C}"/>
              </a:ext>
            </a:extLst>
          </p:cNvPr>
          <p:cNvSpPr txBox="1"/>
          <p:nvPr/>
        </p:nvSpPr>
        <p:spPr>
          <a:xfrm>
            <a:off x="7399724" y="4559639"/>
            <a:ext cx="950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climate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B4BB9-3136-4C87-BFD0-7B42E38ADF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732" y="4243397"/>
            <a:ext cx="7115175" cy="1704975"/>
          </a:xfrm>
          <a:prstGeom prst="rect">
            <a:avLst/>
          </a:prstGeom>
        </p:spPr>
      </p:pic>
      <p:sp>
        <p:nvSpPr>
          <p:cNvPr id="14" name="Callout: Line with Accent Bar 13">
            <a:extLst>
              <a:ext uri="{FF2B5EF4-FFF2-40B4-BE49-F238E27FC236}">
                <a16:creationId xmlns:a16="http://schemas.microsoft.com/office/drawing/2014/main" id="{33388EA4-B1F6-4741-ABE4-E543CC84D2B9}"/>
              </a:ext>
            </a:extLst>
          </p:cNvPr>
          <p:cNvSpPr/>
          <p:nvPr/>
        </p:nvSpPr>
        <p:spPr>
          <a:xfrm flipH="1">
            <a:off x="734464" y="3429000"/>
            <a:ext cx="2975277" cy="612648"/>
          </a:xfrm>
          <a:prstGeom prst="accentCallout1">
            <a:avLst>
              <a:gd name="adj1" fmla="val 18750"/>
              <a:gd name="adj2" fmla="val -8333"/>
              <a:gd name="adj3" fmla="val 159412"/>
              <a:gd name="adj4" fmla="val -213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30-days moving central average with equal weight</a:t>
            </a:r>
          </a:p>
        </p:txBody>
      </p:sp>
      <p:sp>
        <p:nvSpPr>
          <p:cNvPr id="51" name="Callout: Line with Accent Bar 50">
            <a:extLst>
              <a:ext uri="{FF2B5EF4-FFF2-40B4-BE49-F238E27FC236}">
                <a16:creationId xmlns:a16="http://schemas.microsoft.com/office/drawing/2014/main" id="{DFED485C-111E-4C43-8B93-08021A5F282A}"/>
              </a:ext>
            </a:extLst>
          </p:cNvPr>
          <p:cNvSpPr/>
          <p:nvPr/>
        </p:nvSpPr>
        <p:spPr>
          <a:xfrm>
            <a:off x="5896358" y="3456652"/>
            <a:ext cx="1307840" cy="637108"/>
          </a:xfrm>
          <a:prstGeom prst="accentCallout1">
            <a:avLst>
              <a:gd name="adj1" fmla="val 18750"/>
              <a:gd name="adj2" fmla="val -8333"/>
              <a:gd name="adj3" fmla="val 156750"/>
              <a:gd name="adj4" fmla="val -3629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Sinusoidal functions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94FDC383-4AB3-45FA-B232-CCE870CCAE70}"/>
              </a:ext>
            </a:extLst>
          </p:cNvPr>
          <p:cNvSpPr/>
          <p:nvPr/>
        </p:nvSpPr>
        <p:spPr>
          <a:xfrm flipH="1">
            <a:off x="7399724" y="4437631"/>
            <a:ext cx="697223" cy="1220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0C07E9-76E7-4918-B210-401A1BA46B65}"/>
                  </a:ext>
                </a:extLst>
              </p:cNvPr>
              <p:cNvSpPr txBox="1"/>
              <p:nvPr/>
            </p:nvSpPr>
            <p:spPr>
              <a:xfrm rot="756454">
                <a:off x="8450379" y="5750778"/>
                <a:ext cx="1454176" cy="619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sz="2800" b="1" i="1" smtClean="0">
                            <a:solidFill>
                              <a:srgbClr val="EEB5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2800" b="1" i="1">
                            <a:solidFill>
                              <a:srgbClr val="EEB5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bar>
                  </m:oMath>
                </a14:m>
                <a:r>
                  <a:rPr lang="en-GB" sz="2800" b="1" dirty="0">
                    <a:solidFill>
                      <a:srgbClr val="EEB500"/>
                    </a:solidFill>
                  </a:rPr>
                  <a:t>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>
                            <a:solidFill>
                              <a:srgbClr val="EEB5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GB" sz="2800" b="1" i="1">
                                <a:solidFill>
                                  <a:srgbClr val="EEB5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sz="2800" b="1" i="1">
                                <a:solidFill>
                                  <a:srgbClr val="EEB5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bar>
                      </m:e>
                      <m:sub>
                        <m:r>
                          <a:rPr lang="en-GB" sz="2800" b="1" i="1">
                            <a:solidFill>
                              <a:srgbClr val="EEB5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en-GB" sz="2800" b="1" dirty="0">
                  <a:solidFill>
                    <a:srgbClr val="EEB5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0C07E9-76E7-4918-B210-401A1BA46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56454">
                <a:off x="8450379" y="5750778"/>
                <a:ext cx="1454176" cy="6196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FF5C925-1467-44A0-B00A-7725C5B2F3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1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98"/>
    </mc:Choice>
    <mc:Fallback>
      <p:transition spd="slow" advTm="60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FCC4E-BB27-43BA-887F-E5B79A9C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84" y="741487"/>
            <a:ext cx="10138675" cy="1570784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</a:pPr>
            <a:r>
              <a:rPr lang="en-GB" sz="4000" b="1" dirty="0">
                <a:solidFill>
                  <a:srgbClr val="FF0000"/>
                </a:solidFill>
              </a:rPr>
              <a:t>1. Approach of Woods (2003): </a:t>
            </a:r>
            <a:br>
              <a:rPr lang="en-GB" sz="4000" b="1" dirty="0">
                <a:solidFill>
                  <a:srgbClr val="FF0000"/>
                </a:solidFill>
              </a:rPr>
            </a:br>
            <a:r>
              <a:rPr lang="en-GB" sz="4000" b="1" dirty="0">
                <a:solidFill>
                  <a:srgbClr val="FF0000"/>
                </a:solidFill>
              </a:rPr>
              <a:t>           </a:t>
            </a:r>
            <a:r>
              <a:rPr lang="en-GB" sz="3600" b="1" i="1" dirty="0">
                <a:solidFill>
                  <a:srgbClr val="FF0000"/>
                </a:solidFill>
              </a:rPr>
              <a:t>The root zone drainage should have temporal pattern </a:t>
            </a:r>
            <a:endParaRPr lang="en-GB" sz="3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408D173-B1F3-44DD-BC3D-4540B48BB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695" y="2161917"/>
            <a:ext cx="5220821" cy="39678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1B502-1C72-463D-8639-A2C95E42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CF412-F724-4C11-ADF1-91269F326A2B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EF18FE-D5F6-4F56-A5B3-C5BC12DC91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464" y="2709607"/>
                <a:ext cx="6378767" cy="189463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en-GB" sz="2400" dirty="0">
                    <a:latin typeface="+mj-lt"/>
                    <a:ea typeface="+mj-ea"/>
                    <a:cs typeface="+mj-cs"/>
                  </a:rPr>
                  <a:t>For simplicity, we assume that </a:t>
                </a:r>
                <a:r>
                  <a:rPr lang="en-GB" sz="2400" b="1" i="1" u="sng" dirty="0">
                    <a:latin typeface="+mj-lt"/>
                    <a:ea typeface="+mj-ea"/>
                    <a:cs typeface="+mj-cs"/>
                  </a:rPr>
                  <a:t>saturated zone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u="sng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GB" sz="2400" b="1" i="1" u="sng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𝒑</m:t>
                        </m:r>
                      </m:e>
                      <m:sub>
                        <m:r>
                          <a:rPr lang="en-GB" sz="2400" b="1" i="1" u="sng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𝒔</m:t>
                        </m:r>
                      </m:sub>
                    </m:sSub>
                    <m:r>
                      <a:rPr lang="en-GB" altLang="zh-CN" sz="2400" b="1" i="1" u="sng"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en-GB" altLang="zh-CN" sz="2400" b="1" i="1" u="sng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𝒕</m:t>
                    </m:r>
                    <m:r>
                      <a:rPr lang="en-GB" altLang="zh-CN" sz="2400" b="1" i="1" u="sng"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lang="en-GB" sz="2400" b="1" i="1" u="sng" dirty="0">
                    <a:latin typeface="+mj-lt"/>
                    <a:ea typeface="+mj-ea"/>
                    <a:cs typeface="+mj-cs"/>
                  </a:rPr>
                  <a:t> (i.e., the root zone drainage) occurs at a constant rate</a:t>
                </a:r>
                <a:r>
                  <a:rPr lang="en-GB" sz="2400" b="1" u="sng" dirty="0"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GB" sz="2400" dirty="0">
                    <a:latin typeface="+mj-lt"/>
                    <a:ea typeface="+mj-ea"/>
                    <a:cs typeface="+mj-cs"/>
                  </a:rPr>
                  <a:t>throughout the period when the root zone store is full,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GB" sz="24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𝒑</m:t>
                        </m:r>
                      </m:e>
                      <m:sub>
                        <m:r>
                          <a:rPr lang="en-GB" sz="24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𝒔</m:t>
                        </m:r>
                      </m:sub>
                    </m:sSub>
                    <m:r>
                      <a:rPr lang="en-GB" altLang="zh-CN" sz="2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en-GB" altLang="zh-CN" sz="2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𝒕</m:t>
                    </m:r>
                    <m:r>
                      <a:rPr lang="en-GB" altLang="zh-CN" sz="2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lang="en-GB" sz="2400" dirty="0">
                    <a:latin typeface="+mj-lt"/>
                    <a:ea typeface="+mj-ea"/>
                    <a:cs typeface="+mj-cs"/>
                  </a:rPr>
                  <a:t> is zero for the rest of each seasonal cycle</a:t>
                </a:r>
                <a:r>
                  <a:rPr lang="en-GB" sz="2400" dirty="0"/>
                  <a:t>.</a:t>
                </a: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EF18FE-D5F6-4F56-A5B3-C5BC12DC91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64" y="2709607"/>
                <a:ext cx="6378767" cy="1894639"/>
              </a:xfrm>
              <a:blipFill>
                <a:blip r:embed="rId5"/>
                <a:stretch>
                  <a:fillRect l="-1338" t="-4502" r="-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20FD1C7-8326-4721-A72C-1C5C48BCD3B8}"/>
              </a:ext>
            </a:extLst>
          </p:cNvPr>
          <p:cNvSpPr txBox="1"/>
          <p:nvPr/>
        </p:nvSpPr>
        <p:spPr>
          <a:xfrm>
            <a:off x="1358208" y="4744069"/>
            <a:ext cx="4459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+mj-lt"/>
              </a:rPr>
              <a:t>Woods </a:t>
            </a:r>
            <a:r>
              <a:rPr lang="en-GB" i="1" dirty="0">
                <a:latin typeface="+mj-lt"/>
              </a:rPr>
              <a:t>(</a:t>
            </a:r>
            <a:r>
              <a:rPr lang="en-GB" sz="1800" i="1" dirty="0">
                <a:latin typeface="+mj-lt"/>
              </a:rPr>
              <a:t>2003, Advances in Water Resources)</a:t>
            </a:r>
            <a:endParaRPr lang="en-GB" dirty="0"/>
          </a:p>
        </p:txBody>
      </p:sp>
      <p:sp>
        <p:nvSpPr>
          <p:cNvPr id="8" name="Callout: Line with Border and Accent Bar 7">
            <a:extLst>
              <a:ext uri="{FF2B5EF4-FFF2-40B4-BE49-F238E27FC236}">
                <a16:creationId xmlns:a16="http://schemas.microsoft.com/office/drawing/2014/main" id="{4F0DD71F-AD0E-4C3F-B244-D18686A4FF78}"/>
              </a:ext>
            </a:extLst>
          </p:cNvPr>
          <p:cNvSpPr/>
          <p:nvPr/>
        </p:nvSpPr>
        <p:spPr>
          <a:xfrm>
            <a:off x="10526904" y="1968203"/>
            <a:ext cx="1404223" cy="612648"/>
          </a:xfrm>
          <a:prstGeom prst="accentBorderCallout1">
            <a:avLst>
              <a:gd name="adj1" fmla="val 18750"/>
              <a:gd name="adj2" fmla="val -8333"/>
              <a:gd name="adj3" fmla="val 107105"/>
              <a:gd name="adj4" fmla="val -4774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Observed streamflow </a:t>
            </a:r>
          </a:p>
        </p:txBody>
      </p:sp>
      <p:sp>
        <p:nvSpPr>
          <p:cNvPr id="11" name="Callout: Line with Border and Accent Bar 10">
            <a:extLst>
              <a:ext uri="{FF2B5EF4-FFF2-40B4-BE49-F238E27FC236}">
                <a16:creationId xmlns:a16="http://schemas.microsoft.com/office/drawing/2014/main" id="{6465A047-86E8-4F11-A1DA-B10701E9509C}"/>
              </a:ext>
            </a:extLst>
          </p:cNvPr>
          <p:cNvSpPr/>
          <p:nvPr/>
        </p:nvSpPr>
        <p:spPr>
          <a:xfrm>
            <a:off x="10409802" y="4744069"/>
            <a:ext cx="1693013" cy="612648"/>
          </a:xfrm>
          <a:prstGeom prst="accentBorderCallout1">
            <a:avLst>
              <a:gd name="adj1" fmla="val 18750"/>
              <a:gd name="adj2" fmla="val -8333"/>
              <a:gd name="adj3" fmla="val -106885"/>
              <a:gd name="adj4" fmla="val -34416"/>
            </a:avLst>
          </a:prstGeom>
          <a:solidFill>
            <a:srgbClr val="FE817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Modelled flow from Sat Zone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96AA665-69C9-4292-B149-1D6E871228BC}"/>
              </a:ext>
            </a:extLst>
          </p:cNvPr>
          <p:cNvGrpSpPr/>
          <p:nvPr/>
        </p:nvGrpSpPr>
        <p:grpSpPr>
          <a:xfrm>
            <a:off x="7087477" y="3167619"/>
            <a:ext cx="1587031" cy="1346629"/>
            <a:chOff x="7087477" y="3167619"/>
            <a:chExt cx="1587031" cy="134662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49D5991-FB98-4034-800B-6389244868D8}"/>
                </a:ext>
              </a:extLst>
            </p:cNvPr>
            <p:cNvCxnSpPr>
              <a:cxnSpLocks/>
            </p:cNvCxnSpPr>
            <p:nvPr/>
          </p:nvCxnSpPr>
          <p:spPr>
            <a:xfrm>
              <a:off x="8310951" y="3429000"/>
              <a:ext cx="363557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603CF9-1BB3-4CD2-BCCB-1666F04BA489}"/>
                </a:ext>
              </a:extLst>
            </p:cNvPr>
            <p:cNvCxnSpPr>
              <a:cxnSpLocks/>
            </p:cNvCxnSpPr>
            <p:nvPr/>
          </p:nvCxnSpPr>
          <p:spPr>
            <a:xfrm>
              <a:off x="8310951" y="3167619"/>
              <a:ext cx="0" cy="134662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09340C4-A11D-4300-99FE-09536D2B6238}"/>
                </a:ext>
              </a:extLst>
            </p:cNvPr>
            <p:cNvCxnSpPr>
              <a:cxnSpLocks/>
            </p:cNvCxnSpPr>
            <p:nvPr/>
          </p:nvCxnSpPr>
          <p:spPr>
            <a:xfrm>
              <a:off x="7087477" y="3429270"/>
              <a:ext cx="363557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2DB7B99-8C7A-49BE-9AC7-AD3A35CF83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1034" y="3167619"/>
              <a:ext cx="505" cy="57660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7BACAFB-8AFB-44D7-B063-DDBD42A19C1D}"/>
                  </a:ext>
                </a:extLst>
              </p:cNvPr>
              <p:cNvSpPr txBox="1"/>
              <p:nvPr/>
            </p:nvSpPr>
            <p:spPr>
              <a:xfrm>
                <a:off x="8568537" y="3167619"/>
                <a:ext cx="9055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GB" sz="14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GB" altLang="zh-CN" sz="14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sz="14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GB" altLang="zh-CN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altLang="zh-CN" sz="1400" b="1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altLang="zh-CN" sz="1400" b="1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𝐜𝐨𝐧𝐬𝐭𝐚𝐧𝐭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7BACAFB-8AFB-44D7-B063-DDBD42A19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537" y="3167619"/>
                <a:ext cx="90550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7CF3A67D-FB61-449F-ABBB-7DC4334EE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8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74"/>
    </mc:Choice>
    <mc:Fallback>
      <p:transition spd="slow" advTm="59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9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Rectangle 11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FB024B72-C4EB-4324-A165-419170DF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24" y="586822"/>
            <a:ext cx="3841685" cy="1645920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2. Approach of </a:t>
            </a:r>
            <a:r>
              <a:rPr lang="en-GB" sz="4000" b="1" dirty="0" err="1">
                <a:solidFill>
                  <a:srgbClr val="FF0000"/>
                </a:solidFill>
              </a:rPr>
              <a:t>Gnann</a:t>
            </a:r>
            <a:r>
              <a:rPr lang="en-GB" sz="4000" b="1" dirty="0">
                <a:solidFill>
                  <a:srgbClr val="FF0000"/>
                </a:solidFill>
              </a:rPr>
              <a:t> et al.(2020):</a:t>
            </a:r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Rectangle 15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1385CB02-1489-40B8-AAE0-732CB80856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76535" y="578733"/>
                <a:ext cx="6161049" cy="1645920"/>
              </a:xfrm>
            </p:spPr>
            <p:txBody>
              <a:bodyPr anchor="ctr">
                <a:no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sub>
                    </m:sSub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sSub>
                      <m:sSubPr>
                        <m:ctrlP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GB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 </a:t>
                </a: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at times of water limitation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The actual evaporation,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kumimoji="0" lang="en-GB" sz="20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kumimoji="0" lang="en-GB" sz="2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The potential evapotranspiration,</a:t>
                </a:r>
                <a:r>
                  <a:rPr kumimoji="0" lang="en-GB" sz="2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1385CB02-1489-40B8-AAE0-732CB80856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76535" y="578733"/>
                <a:ext cx="6161049" cy="1645920"/>
              </a:xfrm>
              <a:blipFill>
                <a:blip r:embed="rId4"/>
                <a:stretch>
                  <a:fillRect l="-989" r="-2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295302A-CF4D-43BF-8BC3-84B9E8C01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942" y="2646415"/>
            <a:ext cx="5361921" cy="40750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C7DDB-B097-48FC-B1DC-7D0D3C08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CF412-F724-4C11-ADF1-91269F326A2B}" type="slidenum"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DC0FB25-4D80-437A-BE40-AE49EA139D0B}"/>
                  </a:ext>
                </a:extLst>
              </p:cNvPr>
              <p:cNvSpPr txBox="1"/>
              <p:nvPr/>
            </p:nvSpPr>
            <p:spPr>
              <a:xfrm>
                <a:off x="262106" y="2899161"/>
                <a:ext cx="6097836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 input to a catchment, the forcing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is approximated by </a:t>
                </a:r>
                <a:r>
                  <a:rPr kumimoji="0" lang="en-GB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precipitation </a:t>
                </a:r>
                <a14:m>
                  <m:oMath xmlns:m="http://schemas.openxmlformats.org/officeDocument/2006/math">
                    <m:r>
                      <a:rPr kumimoji="0" lang="en-GB" sz="24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</m:oMath>
                </a14:m>
                <a:r>
                  <a:rPr kumimoji="0" lang="en-GB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minus potential evapotranspiration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400" b="0" i="1" u="sng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2400" b="0" i="1" u="sng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GB" sz="2400" b="0" i="1" u="sng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sub>
                    </m:sSub>
                  </m:oMath>
                </a14:m>
                <a:r>
                  <a:rPr kumimoji="0" lang="en-GB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GB" sz="2000" b="1" i="0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000" b="1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2000" b="1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  <m:r>
                          <a:rPr kumimoji="0" lang="en-GB" sz="2000" b="1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GB" sz="2000" b="1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  <m:r>
                          <a:rPr kumimoji="0" lang="en-GB" sz="2000" b="1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GB" sz="2000" b="1" i="1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GB" sz="2000" b="1" i="1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sub>
                    </m:sSub>
                  </m:oMath>
                </a14:m>
                <a:r>
                  <a:rPr kumimoji="0" lang="en-GB" sz="2000" b="1" i="0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);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 catchment alters the input sine wave by</a:t>
                </a: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GB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reducing its amplitude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and by </a:t>
                </a:r>
                <a:r>
                  <a:rPr kumimoji="0" lang="en-GB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shifting its phase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(</a:t>
                </a: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ONE bucket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).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DC0FB25-4D80-437A-BE40-AE49EA139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6" y="2899161"/>
                <a:ext cx="6097836" cy="2677656"/>
              </a:xfrm>
              <a:prstGeom prst="rect">
                <a:avLst/>
              </a:prstGeom>
              <a:blipFill>
                <a:blip r:embed="rId6"/>
                <a:stretch>
                  <a:fillRect l="-1400" t="-1822" b="-4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8CFBFCF2-F082-46D7-8B26-C48D2B905F8B}"/>
              </a:ext>
            </a:extLst>
          </p:cNvPr>
          <p:cNvSpPr txBox="1"/>
          <p:nvPr/>
        </p:nvSpPr>
        <p:spPr>
          <a:xfrm>
            <a:off x="1805971" y="5598730"/>
            <a:ext cx="4332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 err="1">
                <a:solidFill>
                  <a:srgbClr val="FF0000"/>
                </a:solidFill>
                <a:latin typeface="+mj-lt"/>
              </a:rPr>
              <a:t>Gnann</a:t>
            </a:r>
            <a:r>
              <a:rPr lang="en-GB" b="1" i="1" dirty="0">
                <a:solidFill>
                  <a:srgbClr val="FF0000"/>
                </a:solidFill>
                <a:latin typeface="+mj-lt"/>
              </a:rPr>
              <a:t>  et al. </a:t>
            </a:r>
            <a:r>
              <a:rPr lang="en-GB" i="1" dirty="0">
                <a:latin typeface="+mj-lt"/>
              </a:rPr>
              <a:t>(2020, </a:t>
            </a:r>
            <a:r>
              <a:rPr lang="en-GB" i="1" dirty="0" err="1">
                <a:latin typeface="+mj-lt"/>
              </a:rPr>
              <a:t>Hydrol</a:t>
            </a:r>
            <a:r>
              <a:rPr lang="en-GB" i="1" dirty="0">
                <a:latin typeface="+mj-lt"/>
              </a:rPr>
              <a:t>. Earth Syst. Sci.)</a:t>
            </a:r>
          </a:p>
        </p:txBody>
      </p:sp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id="{9DB3589A-9300-4934-8780-529F24774D98}"/>
              </a:ext>
            </a:extLst>
          </p:cNvPr>
          <p:cNvSpPr/>
          <p:nvPr/>
        </p:nvSpPr>
        <p:spPr>
          <a:xfrm>
            <a:off x="9385301" y="5359287"/>
            <a:ext cx="2406436" cy="997063"/>
          </a:xfrm>
          <a:prstGeom prst="wedgeRectCallout">
            <a:avLst>
              <a:gd name="adj1" fmla="val -89803"/>
              <a:gd name="adj2" fmla="val 31150"/>
            </a:avLst>
          </a:prstGeom>
          <a:solidFill>
            <a:schemeClr val="bg2"/>
          </a:solidFill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Q&lt;0 </a:t>
            </a:r>
            <a:r>
              <a:rPr lang="en-GB" sz="2400" b="1" dirty="0"/>
              <a:t>reveals the unrealistic result </a:t>
            </a:r>
          </a:p>
        </p:txBody>
      </p:sp>
      <p:sp>
        <p:nvSpPr>
          <p:cNvPr id="64" name="Callout: Line with Border and Accent Bar 63">
            <a:extLst>
              <a:ext uri="{FF2B5EF4-FFF2-40B4-BE49-F238E27FC236}">
                <a16:creationId xmlns:a16="http://schemas.microsoft.com/office/drawing/2014/main" id="{FB861033-4D3F-4A0D-BC3B-0246BAA62AA4}"/>
              </a:ext>
            </a:extLst>
          </p:cNvPr>
          <p:cNvSpPr/>
          <p:nvPr/>
        </p:nvSpPr>
        <p:spPr>
          <a:xfrm flipH="1">
            <a:off x="7052217" y="2935681"/>
            <a:ext cx="1741398" cy="612648"/>
          </a:xfrm>
          <a:prstGeom prst="accentBorderCallout1">
            <a:avLst>
              <a:gd name="adj1" fmla="val 18750"/>
              <a:gd name="adj2" fmla="val -8333"/>
              <a:gd name="adj3" fmla="val 73938"/>
              <a:gd name="adj4" fmla="val -3680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Observed streamflow </a:t>
            </a:r>
          </a:p>
        </p:txBody>
      </p:sp>
      <p:sp>
        <p:nvSpPr>
          <p:cNvPr id="65" name="Callout: Line with Border and Accent Bar 64">
            <a:extLst>
              <a:ext uri="{FF2B5EF4-FFF2-40B4-BE49-F238E27FC236}">
                <a16:creationId xmlns:a16="http://schemas.microsoft.com/office/drawing/2014/main" id="{7FEA6AFD-DE76-4835-B0FB-83E5C619A6FA}"/>
              </a:ext>
            </a:extLst>
          </p:cNvPr>
          <p:cNvSpPr/>
          <p:nvPr/>
        </p:nvSpPr>
        <p:spPr>
          <a:xfrm>
            <a:off x="10222919" y="4554666"/>
            <a:ext cx="1498944" cy="612648"/>
          </a:xfrm>
          <a:prstGeom prst="accentBorderCallout1">
            <a:avLst>
              <a:gd name="adj1" fmla="val 18750"/>
              <a:gd name="adj2" fmla="val -8333"/>
              <a:gd name="adj3" fmla="val -48842"/>
              <a:gd name="adj4" fmla="val -40347"/>
            </a:avLst>
          </a:prstGeom>
          <a:solidFill>
            <a:srgbClr val="FE817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Modelled streamflow</a:t>
            </a:r>
            <a:endParaRPr lang="en-GB" sz="1800" b="1" i="1" dirty="0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F16F8BD-E09E-419F-9617-E198B78CCC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8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456"/>
    </mc:Choice>
    <mc:Fallback>
      <p:transition spd="slow" advTm="5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7" name="Arc 13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CF349-84CE-4402-80EC-C1A8EFC1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6" y="935683"/>
            <a:ext cx="3321268" cy="68667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CONCLUSION: </a:t>
            </a: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B49207-5822-47A5-8462-64AF0A6EE7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254" y="1583103"/>
                <a:ext cx="10668299" cy="1280452"/>
              </a:xfrm>
              <a:custGeom>
                <a:avLst/>
                <a:gdLst>
                  <a:gd name="connsiteX0" fmla="*/ 0 w 10668299"/>
                  <a:gd name="connsiteY0" fmla="*/ 0 h 1280452"/>
                  <a:gd name="connsiteX1" fmla="*/ 10668299 w 10668299"/>
                  <a:gd name="connsiteY1" fmla="*/ 0 h 1280452"/>
                  <a:gd name="connsiteX2" fmla="*/ 10668299 w 10668299"/>
                  <a:gd name="connsiteY2" fmla="*/ 1280452 h 1280452"/>
                  <a:gd name="connsiteX3" fmla="*/ 0 w 10668299"/>
                  <a:gd name="connsiteY3" fmla="*/ 1280452 h 1280452"/>
                  <a:gd name="connsiteX4" fmla="*/ 0 w 10668299"/>
                  <a:gd name="connsiteY4" fmla="*/ 0 h 128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68299" h="1280452" fill="none" extrusionOk="0">
                    <a:moveTo>
                      <a:pt x="0" y="0"/>
                    </a:moveTo>
                    <a:cubicBezTo>
                      <a:pt x="1105832" y="-22989"/>
                      <a:pt x="6964910" y="12719"/>
                      <a:pt x="10668299" y="0"/>
                    </a:cubicBezTo>
                    <a:cubicBezTo>
                      <a:pt x="10776865" y="148037"/>
                      <a:pt x="10665471" y="759324"/>
                      <a:pt x="10668299" y="1280452"/>
                    </a:cubicBezTo>
                    <a:cubicBezTo>
                      <a:pt x="6193199" y="1207250"/>
                      <a:pt x="5318677" y="1251552"/>
                      <a:pt x="0" y="1280452"/>
                    </a:cubicBezTo>
                    <a:cubicBezTo>
                      <a:pt x="-28434" y="641804"/>
                      <a:pt x="31286" y="197778"/>
                      <a:pt x="0" y="0"/>
                    </a:cubicBezTo>
                    <a:close/>
                  </a:path>
                  <a:path w="10668299" h="1280452" stroke="0" extrusionOk="0">
                    <a:moveTo>
                      <a:pt x="0" y="0"/>
                    </a:moveTo>
                    <a:cubicBezTo>
                      <a:pt x="1658169" y="136090"/>
                      <a:pt x="5512883" y="-128331"/>
                      <a:pt x="10668299" y="0"/>
                    </a:cubicBezTo>
                    <a:cubicBezTo>
                      <a:pt x="10631463" y="194951"/>
                      <a:pt x="10631635" y="678387"/>
                      <a:pt x="10668299" y="1280452"/>
                    </a:cubicBezTo>
                    <a:cubicBezTo>
                      <a:pt x="8358243" y="1167900"/>
                      <a:pt x="4542765" y="1428872"/>
                      <a:pt x="0" y="1280452"/>
                    </a:cubicBezTo>
                    <a:cubicBezTo>
                      <a:pt x="5899" y="693652"/>
                      <a:pt x="31177" y="217447"/>
                      <a:pt x="0" y="0"/>
                    </a:cubicBezTo>
                    <a:close/>
                  </a:path>
                </a:pathLst>
              </a:custGeom>
              <a:ln w="28575">
                <a:noFill/>
                <a:extLst>
                  <a:ext uri="{C807C97D-BFC1-408E-A445-0C87EB9F89A2}">
                    <ask:lineSketchStyleProps xmlns:ask="http://schemas.microsoft.com/office/drawing/2018/sketchyshapes" sd="1015511481"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>
                <a:normAutofit/>
              </a:bodyPr>
              <a:lstStyle/>
              <a:p>
                <a:pPr marL="514350" indent="-514350">
                  <a:spcAft>
                    <a:spcPts val="600"/>
                  </a:spcAft>
                  <a:buFont typeface="+mj-lt"/>
                  <a:buAutoNum type="arabicParenR"/>
                </a:pPr>
                <a:r>
                  <a:rPr lang="en-GB" sz="3200" dirty="0"/>
                  <a:t>The root zone drainage doesn’t occur at a constant rate</a:t>
                </a:r>
                <a:r>
                  <a:rPr lang="en-GB" sz="3200" i="1" dirty="0"/>
                  <a:t>;</a:t>
                </a:r>
                <a:endParaRPr lang="en-GB" sz="3200" dirty="0"/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GB" sz="3200" dirty="0"/>
                  <a:t>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32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GB" sz="320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at times of water limitation 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even in</a:t>
                </a:r>
                <a:r>
                  <a:rPr lang="en-GB" altLang="zh-CN" sz="3200" dirty="0">
                    <a:solidFill>
                      <a:srgbClr val="FF0000"/>
                    </a:solidFill>
                  </a:rPr>
                  <a:t> wet catchments</a:t>
                </a:r>
                <a:r>
                  <a:rPr lang="en-GB" altLang="zh-CN" sz="3200" dirty="0"/>
                  <a:t>.</a:t>
                </a:r>
                <a:endParaRPr lang="en-GB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B49207-5822-47A5-8462-64AF0A6EE7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254" y="1583103"/>
                <a:ext cx="10668299" cy="1280452"/>
              </a:xfrm>
              <a:custGeom>
                <a:avLst/>
                <a:gdLst>
                  <a:gd name="connsiteX0" fmla="*/ 0 w 10668299"/>
                  <a:gd name="connsiteY0" fmla="*/ 0 h 1280452"/>
                  <a:gd name="connsiteX1" fmla="*/ 10668299 w 10668299"/>
                  <a:gd name="connsiteY1" fmla="*/ 0 h 1280452"/>
                  <a:gd name="connsiteX2" fmla="*/ 10668299 w 10668299"/>
                  <a:gd name="connsiteY2" fmla="*/ 1280452 h 1280452"/>
                  <a:gd name="connsiteX3" fmla="*/ 0 w 10668299"/>
                  <a:gd name="connsiteY3" fmla="*/ 1280452 h 1280452"/>
                  <a:gd name="connsiteX4" fmla="*/ 0 w 10668299"/>
                  <a:gd name="connsiteY4" fmla="*/ 0 h 128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68299" h="1280452" fill="none" extrusionOk="0">
                    <a:moveTo>
                      <a:pt x="0" y="0"/>
                    </a:moveTo>
                    <a:cubicBezTo>
                      <a:pt x="1105832" y="-22989"/>
                      <a:pt x="6964910" y="12719"/>
                      <a:pt x="10668299" y="0"/>
                    </a:cubicBezTo>
                    <a:cubicBezTo>
                      <a:pt x="10776865" y="148037"/>
                      <a:pt x="10665471" y="759324"/>
                      <a:pt x="10668299" y="1280452"/>
                    </a:cubicBezTo>
                    <a:cubicBezTo>
                      <a:pt x="6193199" y="1207250"/>
                      <a:pt x="5318677" y="1251552"/>
                      <a:pt x="0" y="1280452"/>
                    </a:cubicBezTo>
                    <a:cubicBezTo>
                      <a:pt x="-28434" y="641804"/>
                      <a:pt x="31286" y="197778"/>
                      <a:pt x="0" y="0"/>
                    </a:cubicBezTo>
                    <a:close/>
                  </a:path>
                  <a:path w="10668299" h="1280452" stroke="0" extrusionOk="0">
                    <a:moveTo>
                      <a:pt x="0" y="0"/>
                    </a:moveTo>
                    <a:cubicBezTo>
                      <a:pt x="1658169" y="136090"/>
                      <a:pt x="5512883" y="-128331"/>
                      <a:pt x="10668299" y="0"/>
                    </a:cubicBezTo>
                    <a:cubicBezTo>
                      <a:pt x="10631463" y="194951"/>
                      <a:pt x="10631635" y="678387"/>
                      <a:pt x="10668299" y="1280452"/>
                    </a:cubicBezTo>
                    <a:cubicBezTo>
                      <a:pt x="8358243" y="1167900"/>
                      <a:pt x="4542765" y="1428872"/>
                      <a:pt x="0" y="1280452"/>
                    </a:cubicBezTo>
                    <a:cubicBezTo>
                      <a:pt x="5899" y="693652"/>
                      <a:pt x="31177" y="217447"/>
                      <a:pt x="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486" t="-11429" r="-57" b="-8571"/>
                </a:stretch>
              </a:blipFill>
              <a:ln w="28575">
                <a:noFill/>
                <a:extLst>
                  <a:ext uri="{C807C97D-BFC1-408E-A445-0C87EB9F89A2}">
                    <ask:lineSketchStyleProps xmlns:ask="http://schemas.microsoft.com/office/drawing/2018/sketchyshapes" sd="1015511481"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33DE469-525B-4E86-A5D6-8C862108423F}"/>
              </a:ext>
            </a:extLst>
          </p:cNvPr>
          <p:cNvSpPr txBox="1"/>
          <p:nvPr/>
        </p:nvSpPr>
        <p:spPr>
          <a:xfrm>
            <a:off x="3638354" y="5232406"/>
            <a:ext cx="5245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3200" b="1" dirty="0">
                <a:solidFill>
                  <a:srgbClr val="FFC000"/>
                </a:solidFill>
              </a:rPr>
              <a:t>Email: </a:t>
            </a:r>
            <a:r>
              <a:rPr lang="en-GB" sz="3200" b="1" dirty="0"/>
              <a:t>lf19903@bristol.ac.uk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B61F6-9FAD-4B6F-AB44-D42FE2FA3BB5}"/>
              </a:ext>
            </a:extLst>
          </p:cNvPr>
          <p:cNvSpPr txBox="1"/>
          <p:nvPr/>
        </p:nvSpPr>
        <p:spPr>
          <a:xfrm>
            <a:off x="1330325" y="3113698"/>
            <a:ext cx="2925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PLAN TO DO:</a:t>
            </a:r>
            <a:r>
              <a:rPr lang="en-GB" sz="4000" b="1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9801B9-684D-4510-B060-D735BC3E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463" y="6376807"/>
            <a:ext cx="2743200" cy="365125"/>
          </a:xfrm>
        </p:spPr>
        <p:txBody>
          <a:bodyPr/>
          <a:lstStyle/>
          <a:p>
            <a:fld id="{A29CF412-F724-4C11-ADF1-91269F326A2B}" type="slidenum">
              <a:rPr lang="en-GB" smtClean="0"/>
              <a:t>6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536941-2C69-487D-BB68-75CA9C182168}"/>
              </a:ext>
            </a:extLst>
          </p:cNvPr>
          <p:cNvSpPr txBox="1"/>
          <p:nvPr/>
        </p:nvSpPr>
        <p:spPr>
          <a:xfrm>
            <a:off x="2238919" y="3841104"/>
            <a:ext cx="9450855" cy="1183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3200" dirty="0"/>
              <a:t>Combine Woods (2003) and </a:t>
            </a:r>
            <a:r>
              <a:rPr lang="en-GB" sz="3200" dirty="0" err="1"/>
              <a:t>Gnann</a:t>
            </a:r>
            <a:r>
              <a:rPr lang="en-GB" sz="3200" dirty="0"/>
              <a:t> et al. (2020) 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3200" dirty="0"/>
              <a:t>OR Formulate a new model including both methods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51244C1-1147-4D7D-9E64-8430F8CDC8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5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68"/>
    </mc:Choice>
    <mc:Fallback>
      <p:transition spd="slow" advTm="48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CF575-0068-424C-8197-AE498060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A29CF412-F724-4C11-ADF1-91269F326A2B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EF5C0-8AEB-4A56-BFE4-B31B3CF9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Supplement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C2FD-86B8-4BCE-8692-78875355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91" y="693058"/>
            <a:ext cx="10901218" cy="5471883"/>
          </a:xfrm>
        </p:spPr>
        <p:txBody>
          <a:bodyPr>
            <a:normAutofit fontScale="92500" lnSpcReduction="20000"/>
          </a:bodyPr>
          <a:lstStyle/>
          <a:p>
            <a:pPr defTabSz="9144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600" dirty="0">
                <a:solidFill>
                  <a:srgbClr val="FF0000"/>
                </a:solidFill>
              </a:rPr>
              <a:t>More research questions:</a:t>
            </a:r>
          </a:p>
          <a:p>
            <a:pPr marL="514350" indent="-514350" defTabSz="9144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zh-CN" sz="2600" dirty="0">
                <a:solidFill>
                  <a:srgbClr val="FF0000"/>
                </a:solidFill>
              </a:rPr>
              <a:t>Do the model parameters make a big difference? </a:t>
            </a:r>
          </a:p>
          <a:p>
            <a:pPr marL="514350" indent="-514350" defTabSz="9144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zh-CN" sz="2600" dirty="0">
                <a:solidFill>
                  <a:srgbClr val="FF0000"/>
                </a:solidFill>
              </a:rPr>
              <a:t>Which parameters are important? </a:t>
            </a:r>
          </a:p>
          <a:p>
            <a:pPr marL="514350" indent="-514350" defTabSz="9144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zh-CN" sz="2600" dirty="0">
                <a:solidFill>
                  <a:srgbClr val="FF0000"/>
                </a:solidFill>
              </a:rPr>
              <a:t>Is it important to quantify soil water storage capacity accurately?</a:t>
            </a:r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en-GB" altLang="zh-CN" sz="2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Berghuijs</a:t>
            </a:r>
            <a:r>
              <a:rPr kumimoji="0" lang="en-GB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and Woods (2016, </a:t>
            </a:r>
            <a:r>
              <a:rPr kumimoji="0" lang="en-GB" altLang="zh-CN" sz="2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International Journal of Climatology</a:t>
            </a:r>
            <a:r>
              <a:rPr kumimoji="0" lang="en-GB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 show that a </a:t>
            </a:r>
            <a:r>
              <a:rPr kumimoji="0" lang="en-GB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sinusoidal function with an annual period can adequately describe the vast majority of monthly precipitation and temperature climates around the world</a:t>
            </a:r>
            <a:r>
              <a:rPr kumimoji="0" lang="en-GB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however, </a:t>
            </a:r>
            <a:r>
              <a:rPr kumimoji="0" lang="en-GB" altLang="zh-CN" sz="2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Knoben</a:t>
            </a:r>
            <a:r>
              <a:rPr kumimoji="0" lang="en-GB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et al.,(2017</a:t>
            </a:r>
            <a:r>
              <a:rPr lang="en-GB" altLang="zh-CN" sz="2600" i="1" dirty="0">
                <a:latin typeface="Calibri" panose="020F0502020204030204"/>
                <a:ea typeface="等线" panose="02010600030101010101" pitchFamily="2" charset="-122"/>
              </a:rPr>
              <a:t>, </a:t>
            </a:r>
            <a:r>
              <a:rPr kumimoji="0" lang="en-GB" altLang="zh-CN" sz="2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International Journal of Climatology</a:t>
            </a:r>
            <a:r>
              <a:rPr kumimoji="0" lang="en-GB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 find that the </a:t>
            </a:r>
            <a:r>
              <a:rPr kumimoji="0" lang="en-GB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bimodal rainfall pattern is commonly associated with locations within the tropics but is reported outside the tropics as well, </a:t>
            </a:r>
            <a:r>
              <a:rPr kumimoji="0" lang="en-GB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which might cause some failures for our model.</a:t>
            </a:r>
            <a:endParaRPr lang="en-US" altLang="zh-CN" sz="2600" dirty="0">
              <a:solidFill>
                <a:srgbClr val="FF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Woods (2003) neglect the Vadose (unsaturated) zone between root zone and saturated zone</a:t>
            </a:r>
          </a:p>
          <a:p>
            <a:pPr marR="0" lvl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Following Woods (2003), so far, we assume the catchment runoff is only derived from the subsurface flow.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37256-ACB4-41AF-9C99-9A9BC9BD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F412-F724-4C11-ADF1-91269F326A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9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077D-8BA0-4814-98E2-816611C59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89" y="288004"/>
            <a:ext cx="11042058" cy="168588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32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To summarize the modelled climate of (1) and (2) in dimensionless form</a:t>
            </a:r>
            <a:r>
              <a:rPr lang="en-GB" sz="2400" kern="1200" dirty="0">
                <a:latin typeface="+mj-lt"/>
                <a:ea typeface="+mj-ea"/>
                <a:cs typeface="+mj-cs"/>
              </a:rPr>
              <a:t> (</a:t>
            </a:r>
            <a:r>
              <a:rPr lang="en-GB" sz="1800" i="1" kern="1200" dirty="0">
                <a:latin typeface="+mj-lt"/>
                <a:ea typeface="+mj-ea"/>
                <a:cs typeface="+mj-cs"/>
              </a:rPr>
              <a:t>using the method from Appendix A in (Woods, 2009</a:t>
            </a:r>
            <a:r>
              <a:rPr lang="en-GB" sz="1800" i="1" kern="1200" dirty="0">
                <a:ea typeface="+mj-ea"/>
                <a:cs typeface="+mj-cs"/>
              </a:rPr>
              <a:t>, </a:t>
            </a:r>
            <a:r>
              <a:rPr lang="en-GB" sz="1800" i="1" dirty="0">
                <a:latin typeface="+mj-lt"/>
              </a:rPr>
              <a:t>Advances in Water Resources</a:t>
            </a:r>
            <a:r>
              <a:rPr lang="en-GB" sz="1800" i="1" kern="1200" dirty="0">
                <a:latin typeface="+mj-lt"/>
                <a:ea typeface="+mj-ea"/>
                <a:cs typeface="+mj-cs"/>
              </a:rPr>
              <a:t>) to express the difference of two sine functions as a third cosine function </a:t>
            </a:r>
            <a:r>
              <a:rPr lang="en-GB" sz="2400" kern="1200" dirty="0">
                <a:latin typeface="+mj-lt"/>
                <a:ea typeface="+mj-ea"/>
                <a:cs typeface="+mj-cs"/>
              </a:rPr>
              <a:t>) :</a:t>
            </a:r>
            <a:endParaRPr lang="en-US" sz="2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2" name="Content Placeholder 28">
            <a:extLst>
              <a:ext uri="{FF2B5EF4-FFF2-40B4-BE49-F238E27FC236}">
                <a16:creationId xmlns:a16="http://schemas.microsoft.com/office/drawing/2014/main" id="{EAA6E39B-BF4D-6365-0510-873F892BC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49" y="2070743"/>
            <a:ext cx="5351869" cy="585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u="sng" dirty="0">
                <a:solidFill>
                  <a:srgbClr val="FF0000"/>
                </a:solidFill>
              </a:rPr>
              <a:t>1.</a:t>
            </a:r>
            <a:r>
              <a:rPr lang="en-GB" sz="1800" u="sng" dirty="0"/>
              <a:t>Following Woods(2003) we define the climate dryness index,</a:t>
            </a:r>
            <a:r>
              <a:rPr lang="en-GB" sz="1800" b="1" u="sng" dirty="0">
                <a:solidFill>
                  <a:srgbClr val="C00000"/>
                </a:solidFill>
              </a:rPr>
              <a:t> R</a:t>
            </a:r>
            <a:r>
              <a:rPr lang="en-GB" sz="1800" u="sng" dirty="0"/>
              <a:t>, and the climate seasonality index, </a:t>
            </a:r>
            <a:r>
              <a:rPr lang="en-GB" sz="1800" b="1" u="sng" dirty="0">
                <a:solidFill>
                  <a:srgbClr val="C00000"/>
                </a:solidFill>
              </a:rPr>
              <a:t>S</a:t>
            </a:r>
            <a:r>
              <a:rPr lang="en-GB" sz="1800" u="sng" dirty="0"/>
              <a:t>:</a:t>
            </a:r>
            <a:endParaRPr lang="en-US" sz="1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001C482-D796-4249-AA7E-6DF5615C34A7}"/>
                  </a:ext>
                </a:extLst>
              </p:cNvPr>
              <p:cNvSpPr txBox="1"/>
              <p:nvPr/>
            </p:nvSpPr>
            <p:spPr>
              <a:xfrm>
                <a:off x="5025606" y="1493064"/>
                <a:ext cx="6816645" cy="783869"/>
              </a:xfrm>
              <a:custGeom>
                <a:avLst/>
                <a:gdLst>
                  <a:gd name="connsiteX0" fmla="*/ 0 w 6816645"/>
                  <a:gd name="connsiteY0" fmla="*/ 0 h 783869"/>
                  <a:gd name="connsiteX1" fmla="*/ 749831 w 6816645"/>
                  <a:gd name="connsiteY1" fmla="*/ 0 h 783869"/>
                  <a:gd name="connsiteX2" fmla="*/ 1431495 w 6816645"/>
                  <a:gd name="connsiteY2" fmla="*/ 0 h 783869"/>
                  <a:gd name="connsiteX3" fmla="*/ 2113160 w 6816645"/>
                  <a:gd name="connsiteY3" fmla="*/ 0 h 783869"/>
                  <a:gd name="connsiteX4" fmla="*/ 2726658 w 6816645"/>
                  <a:gd name="connsiteY4" fmla="*/ 0 h 783869"/>
                  <a:gd name="connsiteX5" fmla="*/ 3476489 w 6816645"/>
                  <a:gd name="connsiteY5" fmla="*/ 0 h 783869"/>
                  <a:gd name="connsiteX6" fmla="*/ 4021821 w 6816645"/>
                  <a:gd name="connsiteY6" fmla="*/ 0 h 783869"/>
                  <a:gd name="connsiteX7" fmla="*/ 4771652 w 6816645"/>
                  <a:gd name="connsiteY7" fmla="*/ 0 h 783869"/>
                  <a:gd name="connsiteX8" fmla="*/ 5589649 w 6816645"/>
                  <a:gd name="connsiteY8" fmla="*/ 0 h 783869"/>
                  <a:gd name="connsiteX9" fmla="*/ 6066814 w 6816645"/>
                  <a:gd name="connsiteY9" fmla="*/ 0 h 783869"/>
                  <a:gd name="connsiteX10" fmla="*/ 6816645 w 6816645"/>
                  <a:gd name="connsiteY10" fmla="*/ 0 h 783869"/>
                  <a:gd name="connsiteX11" fmla="*/ 6816645 w 6816645"/>
                  <a:gd name="connsiteY11" fmla="*/ 384096 h 783869"/>
                  <a:gd name="connsiteX12" fmla="*/ 6816645 w 6816645"/>
                  <a:gd name="connsiteY12" fmla="*/ 783869 h 783869"/>
                  <a:gd name="connsiteX13" fmla="*/ 6339480 w 6816645"/>
                  <a:gd name="connsiteY13" fmla="*/ 783869 h 783869"/>
                  <a:gd name="connsiteX14" fmla="*/ 5725982 w 6816645"/>
                  <a:gd name="connsiteY14" fmla="*/ 783869 h 783869"/>
                  <a:gd name="connsiteX15" fmla="*/ 5180650 w 6816645"/>
                  <a:gd name="connsiteY15" fmla="*/ 783869 h 783869"/>
                  <a:gd name="connsiteX16" fmla="*/ 4362653 w 6816645"/>
                  <a:gd name="connsiteY16" fmla="*/ 783869 h 783869"/>
                  <a:gd name="connsiteX17" fmla="*/ 3749155 w 6816645"/>
                  <a:gd name="connsiteY17" fmla="*/ 783869 h 783869"/>
                  <a:gd name="connsiteX18" fmla="*/ 3203823 w 6816645"/>
                  <a:gd name="connsiteY18" fmla="*/ 783869 h 783869"/>
                  <a:gd name="connsiteX19" fmla="*/ 2658492 w 6816645"/>
                  <a:gd name="connsiteY19" fmla="*/ 783869 h 783869"/>
                  <a:gd name="connsiteX20" fmla="*/ 1976827 w 6816645"/>
                  <a:gd name="connsiteY20" fmla="*/ 783869 h 783869"/>
                  <a:gd name="connsiteX21" fmla="*/ 1295163 w 6816645"/>
                  <a:gd name="connsiteY21" fmla="*/ 783869 h 783869"/>
                  <a:gd name="connsiteX22" fmla="*/ 0 w 6816645"/>
                  <a:gd name="connsiteY22" fmla="*/ 783869 h 783869"/>
                  <a:gd name="connsiteX23" fmla="*/ 0 w 6816645"/>
                  <a:gd name="connsiteY23" fmla="*/ 415451 h 783869"/>
                  <a:gd name="connsiteX24" fmla="*/ 0 w 6816645"/>
                  <a:gd name="connsiteY24" fmla="*/ 0 h 78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816645" h="783869" extrusionOk="0">
                    <a:moveTo>
                      <a:pt x="0" y="0"/>
                    </a:moveTo>
                    <a:cubicBezTo>
                      <a:pt x="162759" y="5984"/>
                      <a:pt x="492992" y="20896"/>
                      <a:pt x="749831" y="0"/>
                    </a:cubicBezTo>
                    <a:cubicBezTo>
                      <a:pt x="1006670" y="-20896"/>
                      <a:pt x="1227804" y="2741"/>
                      <a:pt x="1431495" y="0"/>
                    </a:cubicBezTo>
                    <a:cubicBezTo>
                      <a:pt x="1635186" y="-2741"/>
                      <a:pt x="1798420" y="-20016"/>
                      <a:pt x="2113160" y="0"/>
                    </a:cubicBezTo>
                    <a:cubicBezTo>
                      <a:pt x="2427900" y="20016"/>
                      <a:pt x="2464987" y="-3722"/>
                      <a:pt x="2726658" y="0"/>
                    </a:cubicBezTo>
                    <a:cubicBezTo>
                      <a:pt x="2988329" y="3722"/>
                      <a:pt x="3108237" y="16892"/>
                      <a:pt x="3476489" y="0"/>
                    </a:cubicBezTo>
                    <a:cubicBezTo>
                      <a:pt x="3844741" y="-16892"/>
                      <a:pt x="3866310" y="3850"/>
                      <a:pt x="4021821" y="0"/>
                    </a:cubicBezTo>
                    <a:cubicBezTo>
                      <a:pt x="4177332" y="-3850"/>
                      <a:pt x="4466518" y="3050"/>
                      <a:pt x="4771652" y="0"/>
                    </a:cubicBezTo>
                    <a:cubicBezTo>
                      <a:pt x="5076786" y="-3050"/>
                      <a:pt x="5226168" y="-26100"/>
                      <a:pt x="5589649" y="0"/>
                    </a:cubicBezTo>
                    <a:cubicBezTo>
                      <a:pt x="5953130" y="26100"/>
                      <a:pt x="5854080" y="-13519"/>
                      <a:pt x="6066814" y="0"/>
                    </a:cubicBezTo>
                    <a:cubicBezTo>
                      <a:pt x="6279549" y="13519"/>
                      <a:pt x="6574359" y="10101"/>
                      <a:pt x="6816645" y="0"/>
                    </a:cubicBezTo>
                    <a:cubicBezTo>
                      <a:pt x="6808933" y="171686"/>
                      <a:pt x="6817527" y="260374"/>
                      <a:pt x="6816645" y="384096"/>
                    </a:cubicBezTo>
                    <a:cubicBezTo>
                      <a:pt x="6815763" y="507818"/>
                      <a:pt x="6830647" y="605828"/>
                      <a:pt x="6816645" y="783869"/>
                    </a:cubicBezTo>
                    <a:cubicBezTo>
                      <a:pt x="6639790" y="788525"/>
                      <a:pt x="6577645" y="777631"/>
                      <a:pt x="6339480" y="783869"/>
                    </a:cubicBezTo>
                    <a:cubicBezTo>
                      <a:pt x="6101315" y="790107"/>
                      <a:pt x="5939294" y="811785"/>
                      <a:pt x="5725982" y="783869"/>
                    </a:cubicBezTo>
                    <a:cubicBezTo>
                      <a:pt x="5512670" y="755953"/>
                      <a:pt x="5407981" y="758990"/>
                      <a:pt x="5180650" y="783869"/>
                    </a:cubicBezTo>
                    <a:cubicBezTo>
                      <a:pt x="4953319" y="808748"/>
                      <a:pt x="4767545" y="802871"/>
                      <a:pt x="4362653" y="783869"/>
                    </a:cubicBezTo>
                    <a:cubicBezTo>
                      <a:pt x="3957761" y="764867"/>
                      <a:pt x="3904040" y="810600"/>
                      <a:pt x="3749155" y="783869"/>
                    </a:cubicBezTo>
                    <a:cubicBezTo>
                      <a:pt x="3594270" y="757138"/>
                      <a:pt x="3370410" y="792505"/>
                      <a:pt x="3203823" y="783869"/>
                    </a:cubicBezTo>
                    <a:cubicBezTo>
                      <a:pt x="3037236" y="775233"/>
                      <a:pt x="2866731" y="785552"/>
                      <a:pt x="2658492" y="783869"/>
                    </a:cubicBezTo>
                    <a:cubicBezTo>
                      <a:pt x="2450253" y="782186"/>
                      <a:pt x="2215329" y="802815"/>
                      <a:pt x="1976827" y="783869"/>
                    </a:cubicBezTo>
                    <a:cubicBezTo>
                      <a:pt x="1738326" y="764923"/>
                      <a:pt x="1545400" y="752165"/>
                      <a:pt x="1295163" y="783869"/>
                    </a:cubicBezTo>
                    <a:cubicBezTo>
                      <a:pt x="1044926" y="815573"/>
                      <a:pt x="423993" y="723107"/>
                      <a:pt x="0" y="783869"/>
                    </a:cubicBezTo>
                    <a:cubicBezTo>
                      <a:pt x="-10649" y="674304"/>
                      <a:pt x="-8045" y="579137"/>
                      <a:pt x="0" y="415451"/>
                    </a:cubicBezTo>
                    <a:cubicBezTo>
                      <a:pt x="8045" y="251765"/>
                      <a:pt x="5477" y="108258"/>
                      <a:pt x="0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1864454360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GB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&amp;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GB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bar>
                                <m:barPr>
                                  <m:pos m:val="top"/>
                                  <m:ctrlPr>
                                    <a:rPr lang="en-GB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bar>
                            </m:den>
                          </m:f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GB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)±</m:t>
                          </m:r>
                          <m:r>
                            <a:rPr lang="en-GB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GB" sz="2000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GB" sz="2000" b="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0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0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20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n-GB" sz="20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000" b="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sz="2000" b="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sz="20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000" b="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000" b="0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GB" sz="2000" b="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  <m:r>
                                    <a:rPr lang="en-GB" sz="2000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</m:e>
                          </m:func>
                          <m:r>
                            <a:rPr lang="en-GB" sz="2000" b="0" i="0">
                              <a:latin typeface="Cambria Math" panose="020405030504060302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GB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001C482-D796-4249-AA7E-6DF5615C3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606" y="1493064"/>
                <a:ext cx="6816645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1864454360">
                      <a:custGeom>
                        <a:avLst/>
                        <a:gdLst>
                          <a:gd name="connsiteX0" fmla="*/ 0 w 6816645"/>
                          <a:gd name="connsiteY0" fmla="*/ 0 h 783869"/>
                          <a:gd name="connsiteX1" fmla="*/ 749831 w 6816645"/>
                          <a:gd name="connsiteY1" fmla="*/ 0 h 783869"/>
                          <a:gd name="connsiteX2" fmla="*/ 1431495 w 6816645"/>
                          <a:gd name="connsiteY2" fmla="*/ 0 h 783869"/>
                          <a:gd name="connsiteX3" fmla="*/ 2113160 w 6816645"/>
                          <a:gd name="connsiteY3" fmla="*/ 0 h 783869"/>
                          <a:gd name="connsiteX4" fmla="*/ 2726658 w 6816645"/>
                          <a:gd name="connsiteY4" fmla="*/ 0 h 783869"/>
                          <a:gd name="connsiteX5" fmla="*/ 3476489 w 6816645"/>
                          <a:gd name="connsiteY5" fmla="*/ 0 h 783869"/>
                          <a:gd name="connsiteX6" fmla="*/ 4021821 w 6816645"/>
                          <a:gd name="connsiteY6" fmla="*/ 0 h 783869"/>
                          <a:gd name="connsiteX7" fmla="*/ 4771652 w 6816645"/>
                          <a:gd name="connsiteY7" fmla="*/ 0 h 783869"/>
                          <a:gd name="connsiteX8" fmla="*/ 5589649 w 6816645"/>
                          <a:gd name="connsiteY8" fmla="*/ 0 h 783869"/>
                          <a:gd name="connsiteX9" fmla="*/ 6066814 w 6816645"/>
                          <a:gd name="connsiteY9" fmla="*/ 0 h 783869"/>
                          <a:gd name="connsiteX10" fmla="*/ 6816645 w 6816645"/>
                          <a:gd name="connsiteY10" fmla="*/ 0 h 783869"/>
                          <a:gd name="connsiteX11" fmla="*/ 6816645 w 6816645"/>
                          <a:gd name="connsiteY11" fmla="*/ 384096 h 783869"/>
                          <a:gd name="connsiteX12" fmla="*/ 6816645 w 6816645"/>
                          <a:gd name="connsiteY12" fmla="*/ 783869 h 783869"/>
                          <a:gd name="connsiteX13" fmla="*/ 6339480 w 6816645"/>
                          <a:gd name="connsiteY13" fmla="*/ 783869 h 783869"/>
                          <a:gd name="connsiteX14" fmla="*/ 5725982 w 6816645"/>
                          <a:gd name="connsiteY14" fmla="*/ 783869 h 783869"/>
                          <a:gd name="connsiteX15" fmla="*/ 5180650 w 6816645"/>
                          <a:gd name="connsiteY15" fmla="*/ 783869 h 783869"/>
                          <a:gd name="connsiteX16" fmla="*/ 4362653 w 6816645"/>
                          <a:gd name="connsiteY16" fmla="*/ 783869 h 783869"/>
                          <a:gd name="connsiteX17" fmla="*/ 3749155 w 6816645"/>
                          <a:gd name="connsiteY17" fmla="*/ 783869 h 783869"/>
                          <a:gd name="connsiteX18" fmla="*/ 3203823 w 6816645"/>
                          <a:gd name="connsiteY18" fmla="*/ 783869 h 783869"/>
                          <a:gd name="connsiteX19" fmla="*/ 2658492 w 6816645"/>
                          <a:gd name="connsiteY19" fmla="*/ 783869 h 783869"/>
                          <a:gd name="connsiteX20" fmla="*/ 1976827 w 6816645"/>
                          <a:gd name="connsiteY20" fmla="*/ 783869 h 783869"/>
                          <a:gd name="connsiteX21" fmla="*/ 1295163 w 6816645"/>
                          <a:gd name="connsiteY21" fmla="*/ 783869 h 783869"/>
                          <a:gd name="connsiteX22" fmla="*/ 0 w 6816645"/>
                          <a:gd name="connsiteY22" fmla="*/ 783869 h 783869"/>
                          <a:gd name="connsiteX23" fmla="*/ 0 w 6816645"/>
                          <a:gd name="connsiteY23" fmla="*/ 415451 h 783869"/>
                          <a:gd name="connsiteX24" fmla="*/ 0 w 6816645"/>
                          <a:gd name="connsiteY24" fmla="*/ 0 h 7838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6816645" h="783869" extrusionOk="0">
                            <a:moveTo>
                              <a:pt x="0" y="0"/>
                            </a:moveTo>
                            <a:cubicBezTo>
                              <a:pt x="162759" y="5984"/>
                              <a:pt x="492992" y="20896"/>
                              <a:pt x="749831" y="0"/>
                            </a:cubicBezTo>
                            <a:cubicBezTo>
                              <a:pt x="1006670" y="-20896"/>
                              <a:pt x="1227804" y="2741"/>
                              <a:pt x="1431495" y="0"/>
                            </a:cubicBezTo>
                            <a:cubicBezTo>
                              <a:pt x="1635186" y="-2741"/>
                              <a:pt x="1798420" y="-20016"/>
                              <a:pt x="2113160" y="0"/>
                            </a:cubicBezTo>
                            <a:cubicBezTo>
                              <a:pt x="2427900" y="20016"/>
                              <a:pt x="2464987" y="-3722"/>
                              <a:pt x="2726658" y="0"/>
                            </a:cubicBezTo>
                            <a:cubicBezTo>
                              <a:pt x="2988329" y="3722"/>
                              <a:pt x="3108237" y="16892"/>
                              <a:pt x="3476489" y="0"/>
                            </a:cubicBezTo>
                            <a:cubicBezTo>
                              <a:pt x="3844741" y="-16892"/>
                              <a:pt x="3866310" y="3850"/>
                              <a:pt x="4021821" y="0"/>
                            </a:cubicBezTo>
                            <a:cubicBezTo>
                              <a:pt x="4177332" y="-3850"/>
                              <a:pt x="4466518" y="3050"/>
                              <a:pt x="4771652" y="0"/>
                            </a:cubicBezTo>
                            <a:cubicBezTo>
                              <a:pt x="5076786" y="-3050"/>
                              <a:pt x="5226168" y="-26100"/>
                              <a:pt x="5589649" y="0"/>
                            </a:cubicBezTo>
                            <a:cubicBezTo>
                              <a:pt x="5953130" y="26100"/>
                              <a:pt x="5854080" y="-13519"/>
                              <a:pt x="6066814" y="0"/>
                            </a:cubicBezTo>
                            <a:cubicBezTo>
                              <a:pt x="6279549" y="13519"/>
                              <a:pt x="6574359" y="10101"/>
                              <a:pt x="6816645" y="0"/>
                            </a:cubicBezTo>
                            <a:cubicBezTo>
                              <a:pt x="6808933" y="171686"/>
                              <a:pt x="6817527" y="260374"/>
                              <a:pt x="6816645" y="384096"/>
                            </a:cubicBezTo>
                            <a:cubicBezTo>
                              <a:pt x="6815763" y="507818"/>
                              <a:pt x="6830647" y="605828"/>
                              <a:pt x="6816645" y="783869"/>
                            </a:cubicBezTo>
                            <a:cubicBezTo>
                              <a:pt x="6639790" y="788525"/>
                              <a:pt x="6577645" y="777631"/>
                              <a:pt x="6339480" y="783869"/>
                            </a:cubicBezTo>
                            <a:cubicBezTo>
                              <a:pt x="6101315" y="790107"/>
                              <a:pt x="5939294" y="811785"/>
                              <a:pt x="5725982" y="783869"/>
                            </a:cubicBezTo>
                            <a:cubicBezTo>
                              <a:pt x="5512670" y="755953"/>
                              <a:pt x="5407981" y="758990"/>
                              <a:pt x="5180650" y="783869"/>
                            </a:cubicBezTo>
                            <a:cubicBezTo>
                              <a:pt x="4953319" y="808748"/>
                              <a:pt x="4767545" y="802871"/>
                              <a:pt x="4362653" y="783869"/>
                            </a:cubicBezTo>
                            <a:cubicBezTo>
                              <a:pt x="3957761" y="764867"/>
                              <a:pt x="3904040" y="810600"/>
                              <a:pt x="3749155" y="783869"/>
                            </a:cubicBezTo>
                            <a:cubicBezTo>
                              <a:pt x="3594270" y="757138"/>
                              <a:pt x="3370410" y="792505"/>
                              <a:pt x="3203823" y="783869"/>
                            </a:cubicBezTo>
                            <a:cubicBezTo>
                              <a:pt x="3037236" y="775233"/>
                              <a:pt x="2866731" y="785552"/>
                              <a:pt x="2658492" y="783869"/>
                            </a:cubicBezTo>
                            <a:cubicBezTo>
                              <a:pt x="2450253" y="782186"/>
                              <a:pt x="2215329" y="802815"/>
                              <a:pt x="1976827" y="783869"/>
                            </a:cubicBezTo>
                            <a:cubicBezTo>
                              <a:pt x="1738326" y="764923"/>
                              <a:pt x="1545400" y="752165"/>
                              <a:pt x="1295163" y="783869"/>
                            </a:cubicBezTo>
                            <a:cubicBezTo>
                              <a:pt x="1044926" y="815573"/>
                              <a:pt x="423993" y="723107"/>
                              <a:pt x="0" y="783869"/>
                            </a:cubicBezTo>
                            <a:cubicBezTo>
                              <a:pt x="-10649" y="674304"/>
                              <a:pt x="-8045" y="579137"/>
                              <a:pt x="0" y="415451"/>
                            </a:cubicBezTo>
                            <a:cubicBezTo>
                              <a:pt x="8045" y="251765"/>
                              <a:pt x="5477" y="10825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17A5A5D-1841-40E1-87A8-E11139570339}"/>
              </a:ext>
            </a:extLst>
          </p:cNvPr>
          <p:cNvGrpSpPr/>
          <p:nvPr/>
        </p:nvGrpSpPr>
        <p:grpSpPr>
          <a:xfrm>
            <a:off x="-379501" y="2589723"/>
            <a:ext cx="6097836" cy="1479345"/>
            <a:chOff x="-471346" y="3584995"/>
            <a:chExt cx="6097836" cy="14793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CA149D4-C047-4488-8503-DB56142CC0A8}"/>
                    </a:ext>
                  </a:extLst>
                </p:cNvPr>
                <p:cNvSpPr txBox="1"/>
                <p:nvPr/>
              </p:nvSpPr>
              <p:spPr>
                <a:xfrm>
                  <a:off x="670705" y="3584995"/>
                  <a:ext cx="3525466" cy="5863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eqArr>
                          <m:eqArrPr>
                            <m:ctrlPr>
                              <a:rPr lang="en-GB" sz="14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140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GB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sz="1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GB" sz="1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GB" sz="14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400" i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num>
                              <m:den>
                                <m:bar>
                                  <m:barPr>
                                    <m:pos m:val="top"/>
                                    <m:ctrlPr>
                                      <a:rPr lang="en-GB" sz="1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bar>
                              </m:den>
                            </m:f>
                            <m:r>
                              <a:rPr lang="en-GB" sz="1400" i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d>
                              <m:dPr>
                                <m:ctrlPr>
                                  <a:rPr lang="en-GB" sz="1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</m:eqAr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CA149D4-C047-4488-8503-DB56142CC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705" y="3584995"/>
                  <a:ext cx="3525466" cy="58631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7A356A9-810A-4EE0-8E6A-F78D0DBF4DD3}"/>
                    </a:ext>
                  </a:extLst>
                </p:cNvPr>
                <p:cNvSpPr txBox="1"/>
                <p:nvPr/>
              </p:nvSpPr>
              <p:spPr>
                <a:xfrm>
                  <a:off x="-471346" y="4133829"/>
                  <a:ext cx="6097836" cy="9305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eqArr>
                          <m:eqArrPr>
                            <m:ctrlPr>
                              <a:rPr lang="en-GB" sz="14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140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GB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GB" sz="1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sz="1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 i="0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GB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4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400" i="0">
                                                <a:latin typeface="Cambria Math" panose="02040503050406030204" pitchFamily="18" charset="0"/>
                                              </a:rPr>
                                              <m:t>E</m:t>
                                            </m:r>
                                          </m:sub>
                                        </m:sSub>
                                        <m:r>
                                          <a:rPr lang="en-GB" sz="1400" i="0"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f>
                                          <m:fPr>
                                            <m:ctrlPr>
                                              <a:rPr lang="en-GB" sz="14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GB" sz="14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bar>
                                                  <m:barPr>
                                                    <m:pos m:val="top"/>
                                                    <m:ctrlPr>
                                                      <a:rPr lang="en-GB" sz="140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barPr>
                                                  <m:e>
                                                    <m:r>
                                                      <a:rPr lang="en-GB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𝐸</m:t>
                                                    </m:r>
                                                  </m:e>
                                                </m:ba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sz="1400" i="0">
                                                    <a:latin typeface="Cambria Math" panose="02040503050406030204" pitchFamily="18" charset="0"/>
                                                  </a:rPr>
                                                  <m:t>p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bar>
                                              <m:barPr>
                                                <m:pos m:val="top"/>
                                                <m:ctrlPr>
                                                  <a:rPr lang="en-GB" sz="14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arPr>
                                              <m:e>
                                                <m:r>
                                                  <a:rPr lang="en-GB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</m:ba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400" i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  <m: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400" i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sub>
                                </m:sSub>
                                <m: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en-GB" sz="14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 i="0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sub>
                                    </m:sSub>
                                  </m:num>
                                  <m:den>
                                    <m:bar>
                                      <m:barPr>
                                        <m:pos m:val="top"/>
                                        <m:ctrlPr>
                                          <a:rPr lang="en-GB" sz="1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GB" sz="14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</m:bar>
                                  </m:den>
                                </m:f>
                                <m:func>
                                  <m:func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i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14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14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sz="14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GB" sz="140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𝐸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GB" sz="1400" i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GB" sz="140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𝑃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rad>
                            <m:r>
                              <a:rPr lang="en-GB" sz="1400" i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d>
                              <m:dPr>
                                <m:ctrlPr>
                                  <a:rPr lang="en-GB" sz="1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</m:eqAr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7A356A9-810A-4EE0-8E6A-F78D0DBF4D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71346" y="4133829"/>
                  <a:ext cx="6097836" cy="9305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Content Placeholder 28">
            <a:extLst>
              <a:ext uri="{FF2B5EF4-FFF2-40B4-BE49-F238E27FC236}">
                <a16:creationId xmlns:a16="http://schemas.microsoft.com/office/drawing/2014/main" id="{E23E508F-9D72-46F3-9823-0447342A5A3B}"/>
              </a:ext>
            </a:extLst>
          </p:cNvPr>
          <p:cNvSpPr txBox="1">
            <a:spLocks/>
          </p:cNvSpPr>
          <p:nvPr/>
        </p:nvSpPr>
        <p:spPr>
          <a:xfrm>
            <a:off x="180589" y="2547292"/>
            <a:ext cx="4311074" cy="4149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99040E0-3BF3-4828-9FFB-AC537AAEDFF5}"/>
                  </a:ext>
                </a:extLst>
              </p:cNvPr>
              <p:cNvSpPr txBox="1"/>
              <p:nvPr/>
            </p:nvSpPr>
            <p:spPr>
              <a:xfrm>
                <a:off x="1045416" y="4089464"/>
                <a:ext cx="52862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u="sng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b="1" i="0" u="sng" smtClean="0">
                              <a:solidFill>
                                <a:srgbClr val="FF0000"/>
                              </a:solidFill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GB" b="1" u="sng" dirty="0">
                              <a:solidFill>
                                <a:srgbClr val="FF0000"/>
                              </a:solidFill>
                            </a:rPr>
                            <m:t>.</m:t>
                          </m:r>
                          <m:r>
                            <a:rPr lang="en-GB" i="1" u="sng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u="sng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m:rPr>
                          <m:nor/>
                        </m:rPr>
                        <a:rPr lang="en-GB" u="sng"/>
                        <m:t>, </m:t>
                      </m:r>
                      <m:r>
                        <m:rPr>
                          <m:nor/>
                        </m:rPr>
                        <a:rPr lang="en-GB" u="sng"/>
                        <m:t>as</m:t>
                      </m:r>
                      <m:r>
                        <m:rPr>
                          <m:nor/>
                        </m:rPr>
                        <a:rPr lang="en-GB" u="sng"/>
                        <m:t> </m:t>
                      </m:r>
                      <m:r>
                        <m:rPr>
                          <m:nor/>
                        </m:rPr>
                        <a:rPr lang="en-GB" u="sng"/>
                        <m:t>the</m:t>
                      </m:r>
                      <m:r>
                        <m:rPr>
                          <m:nor/>
                        </m:rPr>
                        <a:rPr lang="en-GB" u="sng"/>
                        <m:t> </m:t>
                      </m:r>
                      <m:r>
                        <m:rPr>
                          <m:nor/>
                        </m:rPr>
                        <a:rPr lang="en-GB" u="sng"/>
                        <m:t>dimensionless</m:t>
                      </m:r>
                      <m:r>
                        <m:rPr>
                          <m:nor/>
                        </m:rPr>
                        <a:rPr lang="en-GB" u="sng"/>
                        <m:t> </m:t>
                      </m:r>
                      <m:r>
                        <m:rPr>
                          <m:nor/>
                        </m:rPr>
                        <a:rPr lang="en-GB" u="sng"/>
                        <m:t>average</m:t>
                      </m:r>
                      <m:r>
                        <m:rPr>
                          <m:nor/>
                        </m:rPr>
                        <a:rPr lang="en-GB" u="sng"/>
                        <m:t> </m:t>
                      </m:r>
                      <m:r>
                        <m:rPr>
                          <m:nor/>
                        </m:rPr>
                        <a:rPr lang="en-GB" u="sng"/>
                        <m:t>canopy</m:t>
                      </m:r>
                      <m:r>
                        <m:rPr>
                          <m:nor/>
                        </m:rPr>
                        <a:rPr lang="en-GB" u="sng"/>
                        <m:t> </m:t>
                      </m:r>
                      <m:r>
                        <m:rPr>
                          <m:nor/>
                        </m:rPr>
                        <a:rPr lang="en-GB" u="sng"/>
                        <m:t>evaporation</m:t>
                      </m:r>
                    </m:oMath>
                  </m:oMathPara>
                </a14:m>
                <a:endParaRPr lang="en-GB" u="sng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99040E0-3BF3-4828-9FFB-AC537AAED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16" y="4089464"/>
                <a:ext cx="5286255" cy="369332"/>
              </a:xfrm>
              <a:prstGeom prst="rect">
                <a:avLst/>
              </a:prstGeom>
              <a:blipFill>
                <a:blip r:embed="rId6"/>
                <a:stretch>
                  <a:fillRect r="-23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5BF5AF0-EDA1-4032-895E-976C5FAB2C24}"/>
                  </a:ext>
                </a:extLst>
              </p:cNvPr>
              <p:cNvSpPr txBox="1"/>
              <p:nvPr/>
            </p:nvSpPr>
            <p:spPr>
              <a:xfrm>
                <a:off x="3025683" y="6181258"/>
                <a:ext cx="3696228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GB">
                              <a:latin typeface="Cambria Math" panose="02040503050406030204" pitchFamily="18" charset="0"/>
                            </a:rPr>
                            <m:t>&amp;</m:t>
                          </m:r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GB" b="1" i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sub>
                            <m:sup>
                              <m:r>
                                <a:rPr lang="en-GB" b="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d>
                            <m:dPr>
                              <m:ctrlPr>
                                <a:rPr lang="en-GB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GB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GB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b="0" i="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b="0" i="0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GB" b="0" i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GB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5BF5AF0-EDA1-4032-895E-976C5FAB2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683" y="6181258"/>
                <a:ext cx="3696228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07804478-0D9B-49FE-8F56-994B9900CBB8}"/>
              </a:ext>
            </a:extLst>
          </p:cNvPr>
          <p:cNvSpPr txBox="1"/>
          <p:nvPr/>
        </p:nvSpPr>
        <p:spPr>
          <a:xfrm>
            <a:off x="1788955" y="4529167"/>
            <a:ext cx="6296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en-GB" u="sng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GB" sz="1800" u="sng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or the root zone:</a:t>
            </a:r>
            <a:endParaRPr lang="en-GB" u="sng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DC52AA4-4136-4574-A54E-F4AC4A96AC87}"/>
              </a:ext>
            </a:extLst>
          </p:cNvPr>
          <p:cNvGrpSpPr/>
          <p:nvPr/>
        </p:nvGrpSpPr>
        <p:grpSpPr>
          <a:xfrm>
            <a:off x="2247237" y="4954434"/>
            <a:ext cx="3795108" cy="622927"/>
            <a:chOff x="1277617" y="5923610"/>
            <a:chExt cx="3795108" cy="622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459FDE2-408F-47C4-9E8A-DFD1AFEE3C1D}"/>
                    </a:ext>
                  </a:extLst>
                </p:cNvPr>
                <p:cNvSpPr txBox="1"/>
                <p:nvPr/>
              </p:nvSpPr>
              <p:spPr>
                <a:xfrm>
                  <a:off x="1277617" y="5923610"/>
                  <a:ext cx="2117017" cy="6229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eqArr>
                          <m:eqArrPr>
                            <m:ctrlPr>
                              <a:rPr lang="en-GB" sz="14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140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GB" sz="1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GB" sz="1400" b="1" i="0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sub>
                            </m:sSub>
                            <m:r>
                              <a:rPr lang="en-GB" sz="1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sz="1400" b="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sz="1400" b="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GB" sz="1400" b="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GB" sz="1400" b="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400" b="0" i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sz="1400" b="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GB" sz="1400" b="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GB" sz="1400" b="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GB" sz="1400" b="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GB" sz="1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sz="1400" b="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400" b="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GB" sz="14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1400" b="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b="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sz="1400" b="0" i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GB" sz="1400" b="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b="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GB" sz="1400" b="0" i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d>
                              <m:dPr>
                                <m:ctrlPr>
                                  <a:rPr lang="en-GB" sz="1400" b="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d>
                          </m:e>
                        </m:eqAr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459FDE2-408F-47C4-9E8A-DFD1AFEE3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7617" y="5923610"/>
                  <a:ext cx="2117017" cy="62292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069A0EB-72F7-423D-945E-8E6487011FEC}"/>
                    </a:ext>
                  </a:extLst>
                </p:cNvPr>
                <p:cNvSpPr txBox="1"/>
                <p:nvPr/>
              </p:nvSpPr>
              <p:spPr>
                <a:xfrm>
                  <a:off x="3005464" y="6011135"/>
                  <a:ext cx="2067261" cy="5334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eqArr>
                          <m:eqArrPr>
                            <m:ctrlPr>
                              <a:rPr lang="en-GB" sz="14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140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GB" sz="1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GB" sz="1400" b="1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GB" sz="14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GB" sz="1400" b="1" i="0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sub>
                            </m:sSub>
                            <m:r>
                              <a:rPr lang="en-GB" sz="1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sz="1400" b="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400" b="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en-GB" sz="1400" b="0" i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GB" sz="1400" b="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b="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GB" sz="1400" b="0" i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d>
                              <m:dPr>
                                <m:ctrlPr>
                                  <a:rPr lang="en-GB" sz="1400" b="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d>
                          </m:e>
                        </m:eqAr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069A0EB-72F7-423D-945E-8E6487011F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5464" y="6011135"/>
                  <a:ext cx="2067261" cy="53341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6A173CF-8801-40BF-87DC-EC94524F7F90}"/>
              </a:ext>
            </a:extLst>
          </p:cNvPr>
          <p:cNvSpPr txBox="1"/>
          <p:nvPr/>
        </p:nvSpPr>
        <p:spPr>
          <a:xfrm>
            <a:off x="1034137" y="5633296"/>
            <a:ext cx="3143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u="sng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en-GB" u="sng" dirty="0">
                <a:solidFill>
                  <a:srgbClr val="0070C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GB" u="sng" dirty="0">
                <a:solidFill>
                  <a:srgbClr val="0070C0"/>
                </a:solidFill>
              </a:rPr>
              <a:t>he effects of seasonality are buffered by root zone storage.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30AD6A-7B72-418A-B19E-A2A9EE8A314E}"/>
              </a:ext>
            </a:extLst>
          </p:cNvPr>
          <p:cNvSpPr txBox="1"/>
          <p:nvPr/>
        </p:nvSpPr>
        <p:spPr>
          <a:xfrm>
            <a:off x="7647848" y="6076934"/>
            <a:ext cx="4510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+mj-lt"/>
              </a:rPr>
              <a:t>Woods </a:t>
            </a:r>
            <a:r>
              <a:rPr lang="en-GB" b="1" i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GB" sz="1800" b="1" i="1" dirty="0">
                <a:solidFill>
                  <a:srgbClr val="FF0000"/>
                </a:solidFill>
                <a:latin typeface="+mj-lt"/>
              </a:rPr>
              <a:t>2003, Advances in Water Resources)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3F84CD-63DF-446F-97B8-65EE80C1DDC6}"/>
              </a:ext>
            </a:extLst>
          </p:cNvPr>
          <p:cNvSpPr/>
          <p:nvPr/>
        </p:nvSpPr>
        <p:spPr>
          <a:xfrm>
            <a:off x="1994381" y="2761295"/>
            <a:ext cx="287001" cy="2369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CA752A1-42E8-4C6A-857E-A0CEDB04EF41}"/>
              </a:ext>
            </a:extLst>
          </p:cNvPr>
          <p:cNvSpPr/>
          <p:nvPr/>
        </p:nvSpPr>
        <p:spPr>
          <a:xfrm>
            <a:off x="117779" y="3525456"/>
            <a:ext cx="287001" cy="2369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7D3C91-E614-4D12-83B8-A8600911E049}"/>
              </a:ext>
            </a:extLst>
          </p:cNvPr>
          <p:cNvSpPr/>
          <p:nvPr/>
        </p:nvSpPr>
        <p:spPr>
          <a:xfrm>
            <a:off x="2431609" y="5191364"/>
            <a:ext cx="287001" cy="2369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23E9A93-EDE4-4978-B70C-CE26E7ADCD7F}"/>
              </a:ext>
            </a:extLst>
          </p:cNvPr>
          <p:cNvSpPr/>
          <p:nvPr/>
        </p:nvSpPr>
        <p:spPr>
          <a:xfrm>
            <a:off x="4562626" y="5191364"/>
            <a:ext cx="287001" cy="2369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666514B-CFB1-4931-ADB5-D93224726173}"/>
              </a:ext>
            </a:extLst>
          </p:cNvPr>
          <p:cNvSpPr/>
          <p:nvPr/>
        </p:nvSpPr>
        <p:spPr>
          <a:xfrm>
            <a:off x="3416245" y="6358377"/>
            <a:ext cx="377169" cy="363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EED655B-1B1D-4790-A751-53116892CA7D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905" y="2809067"/>
            <a:ext cx="4662856" cy="2766307"/>
          </a:xfrm>
          <a:prstGeom prst="rect">
            <a:avLst/>
          </a:prstGeom>
        </p:spPr>
      </p:pic>
      <p:sp>
        <p:nvSpPr>
          <p:cNvPr id="45" name="Callout: Line with Accent Bar 44">
            <a:extLst>
              <a:ext uri="{FF2B5EF4-FFF2-40B4-BE49-F238E27FC236}">
                <a16:creationId xmlns:a16="http://schemas.microsoft.com/office/drawing/2014/main" id="{ECBECC72-9300-42FA-9F3C-4F72DF85D194}"/>
              </a:ext>
            </a:extLst>
          </p:cNvPr>
          <p:cNvSpPr/>
          <p:nvPr/>
        </p:nvSpPr>
        <p:spPr>
          <a:xfrm flipH="1">
            <a:off x="7391405" y="3469301"/>
            <a:ext cx="1118433" cy="246856"/>
          </a:xfrm>
          <a:prstGeom prst="accentCallout1">
            <a:avLst>
              <a:gd name="adj1" fmla="val 18750"/>
              <a:gd name="adj2" fmla="val -8333"/>
              <a:gd name="adj3" fmla="val 402634"/>
              <a:gd name="adj4" fmla="val -3286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Root zone</a:t>
            </a:r>
          </a:p>
        </p:txBody>
      </p:sp>
      <p:sp>
        <p:nvSpPr>
          <p:cNvPr id="46" name="Callout: Line with Accent Bar 45">
            <a:extLst>
              <a:ext uri="{FF2B5EF4-FFF2-40B4-BE49-F238E27FC236}">
                <a16:creationId xmlns:a16="http://schemas.microsoft.com/office/drawing/2014/main" id="{CF495372-F413-42CD-A3C1-52A1018AA8F5}"/>
              </a:ext>
            </a:extLst>
          </p:cNvPr>
          <p:cNvSpPr/>
          <p:nvPr/>
        </p:nvSpPr>
        <p:spPr>
          <a:xfrm>
            <a:off x="9593045" y="5041959"/>
            <a:ext cx="873081" cy="210154"/>
          </a:xfrm>
          <a:prstGeom prst="accentCallout1">
            <a:avLst>
              <a:gd name="adj1" fmla="val 18750"/>
              <a:gd name="adj2" fmla="val -8333"/>
              <a:gd name="adj3" fmla="val -11943"/>
              <a:gd name="adj4" fmla="val -118919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climate</a:t>
            </a:r>
          </a:p>
        </p:txBody>
      </p:sp>
    </p:spTree>
    <p:extLst>
      <p:ext uri="{BB962C8B-B14F-4D97-AF65-F5344CB8AC3E}">
        <p14:creationId xmlns:p14="http://schemas.microsoft.com/office/powerpoint/2010/main" val="2203992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yVTI">
  <a:themeElements>
    <a:clrScheme name="AnalogousFromRegularSeedLeftStep">
      <a:dk1>
        <a:srgbClr val="000000"/>
      </a:dk1>
      <a:lt1>
        <a:srgbClr val="FFFFFF"/>
      </a:lt1>
      <a:dk2>
        <a:srgbClr val="2E1B30"/>
      </a:dk2>
      <a:lt2>
        <a:srgbClr val="F0F1F3"/>
      </a:lt2>
      <a:accent1>
        <a:srgbClr val="B89F21"/>
      </a:accent1>
      <a:accent2>
        <a:srgbClr val="D56717"/>
      </a:accent2>
      <a:accent3>
        <a:srgbClr val="E72A29"/>
      </a:accent3>
      <a:accent4>
        <a:srgbClr val="D51766"/>
      </a:accent4>
      <a:accent5>
        <a:srgbClr val="E729C6"/>
      </a:accent5>
      <a:accent6>
        <a:srgbClr val="A617D5"/>
      </a:accent6>
      <a:hlink>
        <a:srgbClr val="5265C5"/>
      </a:hlink>
      <a:folHlink>
        <a:srgbClr val="7F7F7F"/>
      </a:folHlink>
    </a:clrScheme>
    <a:fontScheme name="Custom 2">
      <a:majorFont>
        <a:latin typeface="DengXian"/>
        <a:ea typeface=""/>
        <a:cs typeface=""/>
      </a:majorFont>
      <a:minorFont>
        <a:latin typeface="DengXian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1401</Words>
  <Application>Microsoft Office PowerPoint</Application>
  <PresentationFormat>Widescreen</PresentationFormat>
  <Paragraphs>144</Paragraphs>
  <Slides>14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AdvGulliv-R</vt:lpstr>
      <vt:lpstr>AdvPSMP1</vt:lpstr>
      <vt:lpstr>AdvPSTim</vt:lpstr>
      <vt:lpstr>等线</vt:lpstr>
      <vt:lpstr>等线</vt:lpstr>
      <vt:lpstr>DengXian Light</vt:lpstr>
      <vt:lpstr>Arial</vt:lpstr>
      <vt:lpstr>Calibri</vt:lpstr>
      <vt:lpstr>Calibri Light</vt:lpstr>
      <vt:lpstr>Cambria Math</vt:lpstr>
      <vt:lpstr>Wingdings</vt:lpstr>
      <vt:lpstr>Office Theme</vt:lpstr>
      <vt:lpstr>SketchyVTI</vt:lpstr>
      <vt:lpstr>Process-Based Estimates of Seasonal Catchment Hydrology: Dimensionless Models</vt:lpstr>
      <vt:lpstr>Make simple estimates of seasonal water balance in ungauged catchments</vt:lpstr>
      <vt:lpstr>PowerPoint Presentation</vt:lpstr>
      <vt:lpstr>1. Approach of Woods (2003):             The root zone drainage should have temporal pattern </vt:lpstr>
      <vt:lpstr>2. Approach of Gnann et al.(2020):</vt:lpstr>
      <vt:lpstr>CONCLUSION: </vt:lpstr>
      <vt:lpstr>Supplement</vt:lpstr>
      <vt:lpstr>PowerPoint Presentation</vt:lpstr>
      <vt:lpstr>To summarize the modelled climate of (1) and (2) in dimensionless form (using the method from Appendix A in (Woods, 2009, Advances in Water Resources) to express the difference of two sine functions as a third cosine function ) 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Process-Based Estimates of Seasonal Catchment Hydrology: Dimensionless Models</dc:title>
  <dc:creator>Zeqiang Wang</dc:creator>
  <cp:lastModifiedBy>Zeqiang Wang</cp:lastModifiedBy>
  <cp:revision>10</cp:revision>
  <dcterms:created xsi:type="dcterms:W3CDTF">2022-05-15T11:34:05Z</dcterms:created>
  <dcterms:modified xsi:type="dcterms:W3CDTF">2022-05-20T18:47:34Z</dcterms:modified>
</cp:coreProperties>
</file>