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477" r:id="rId2"/>
    <p:sldId id="433" r:id="rId3"/>
    <p:sldId id="487" r:id="rId4"/>
    <p:sldId id="488" r:id="rId5"/>
    <p:sldId id="474" r:id="rId6"/>
    <p:sldId id="537" r:id="rId7"/>
    <p:sldId id="540" r:id="rId8"/>
    <p:sldId id="541" r:id="rId9"/>
    <p:sldId id="539" r:id="rId10"/>
    <p:sldId id="472" r:id="rId11"/>
    <p:sldId id="48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12" autoAdjust="0"/>
    <p:restoredTop sz="94503" autoAdjust="0"/>
  </p:normalViewPr>
  <p:slideViewPr>
    <p:cSldViewPr snapToGrid="0">
      <p:cViewPr>
        <p:scale>
          <a:sx n="59" d="100"/>
          <a:sy n="59" d="100"/>
        </p:scale>
        <p:origin x="1080" y="2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D17429-B457-4155-9108-8F62CAFE70F2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2E019848-66A1-4434-BCAA-B476661BA05C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6FDEEF23-E123-4693-BF0E-BC7FA5D9FADD}" type="parTrans" cxnId="{D3C834C4-AF3A-4A87-8693-62DCE13EA173}">
      <dgm:prSet/>
      <dgm:spPr/>
      <dgm:t>
        <a:bodyPr/>
        <a:lstStyle/>
        <a:p>
          <a:endParaRPr lang="en-US"/>
        </a:p>
      </dgm:t>
    </dgm:pt>
    <dgm:pt modelId="{E4F65E86-486D-4A79-95D5-6CF0BD7D5E73}" type="sibTrans" cxnId="{D3C834C4-AF3A-4A87-8693-62DCE13EA173}">
      <dgm:prSet/>
      <dgm:spPr/>
      <dgm:t>
        <a:bodyPr/>
        <a:lstStyle/>
        <a:p>
          <a:endParaRPr lang="en-US"/>
        </a:p>
      </dgm:t>
    </dgm:pt>
    <dgm:pt modelId="{49A26981-C537-40C6-AF77-FB462D1671BC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22E165BB-1C0D-4DDB-91D7-7917F5FC6A2C}" type="parTrans" cxnId="{5FEB2E74-4527-4A9B-ABDA-5CB5AD5B16B5}">
      <dgm:prSet/>
      <dgm:spPr/>
      <dgm:t>
        <a:bodyPr/>
        <a:lstStyle/>
        <a:p>
          <a:endParaRPr lang="en-US"/>
        </a:p>
      </dgm:t>
    </dgm:pt>
    <dgm:pt modelId="{92DC29ED-AF64-44FB-A2EB-D77FE6554753}" type="sibTrans" cxnId="{5FEB2E74-4527-4A9B-ABDA-5CB5AD5B16B5}">
      <dgm:prSet/>
      <dgm:spPr/>
      <dgm:t>
        <a:bodyPr/>
        <a:lstStyle/>
        <a:p>
          <a:endParaRPr lang="en-US"/>
        </a:p>
      </dgm:t>
    </dgm:pt>
    <dgm:pt modelId="{2F23A0A3-4056-4ECA-9AFA-326E88812E9D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DBF75628-96CD-4036-B1F3-C0D51A616040}" type="sibTrans" cxnId="{265F482C-2340-4B11-8855-447870ED905E}">
      <dgm:prSet/>
      <dgm:spPr/>
      <dgm:t>
        <a:bodyPr/>
        <a:lstStyle/>
        <a:p>
          <a:endParaRPr lang="en-US"/>
        </a:p>
      </dgm:t>
    </dgm:pt>
    <dgm:pt modelId="{FD19124F-4471-44FE-9F47-E5B44E13358B}" type="parTrans" cxnId="{265F482C-2340-4B11-8855-447870ED905E}">
      <dgm:prSet/>
      <dgm:spPr/>
      <dgm:t>
        <a:bodyPr/>
        <a:lstStyle/>
        <a:p>
          <a:endParaRPr lang="en-US"/>
        </a:p>
      </dgm:t>
    </dgm:pt>
    <dgm:pt modelId="{72EF15D1-1777-495E-92CD-2467AEC6B3A5}" type="pres">
      <dgm:prSet presAssocID="{DBD17429-B457-4155-9108-8F62CAFE70F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5459A43-4420-4833-9DE9-935A4DD6CA47}" type="pres">
      <dgm:prSet presAssocID="{2E019848-66A1-4434-BCAA-B476661BA05C}" presName="gear1" presStyleLbl="node1" presStyleIdx="0" presStyleCnt="3">
        <dgm:presLayoutVars>
          <dgm:chMax val="1"/>
          <dgm:bulletEnabled val="1"/>
        </dgm:presLayoutVars>
      </dgm:prSet>
      <dgm:spPr/>
    </dgm:pt>
    <dgm:pt modelId="{AAB092DC-E7F2-4063-B782-B02A1EE7087B}" type="pres">
      <dgm:prSet presAssocID="{2E019848-66A1-4434-BCAA-B476661BA05C}" presName="gear1srcNode" presStyleLbl="node1" presStyleIdx="0" presStyleCnt="3"/>
      <dgm:spPr/>
    </dgm:pt>
    <dgm:pt modelId="{3DF0DEDB-9F17-4863-A142-B2CB8D74B6F1}" type="pres">
      <dgm:prSet presAssocID="{2E019848-66A1-4434-BCAA-B476661BA05C}" presName="gear1dstNode" presStyleLbl="node1" presStyleIdx="0" presStyleCnt="3"/>
      <dgm:spPr/>
    </dgm:pt>
    <dgm:pt modelId="{A01CC552-FEEA-4D89-98C9-3262A03CF1D2}" type="pres">
      <dgm:prSet presAssocID="{49A26981-C537-40C6-AF77-FB462D1671BC}" presName="gear2" presStyleLbl="node1" presStyleIdx="1" presStyleCnt="3">
        <dgm:presLayoutVars>
          <dgm:chMax val="1"/>
          <dgm:bulletEnabled val="1"/>
        </dgm:presLayoutVars>
      </dgm:prSet>
      <dgm:spPr/>
    </dgm:pt>
    <dgm:pt modelId="{C4430E8A-F3A2-465C-B755-55B450373A87}" type="pres">
      <dgm:prSet presAssocID="{49A26981-C537-40C6-AF77-FB462D1671BC}" presName="gear2srcNode" presStyleLbl="node1" presStyleIdx="1" presStyleCnt="3"/>
      <dgm:spPr/>
    </dgm:pt>
    <dgm:pt modelId="{7E95D391-6046-4DD4-8884-BC6F6B2014E7}" type="pres">
      <dgm:prSet presAssocID="{49A26981-C537-40C6-AF77-FB462D1671BC}" presName="gear2dstNode" presStyleLbl="node1" presStyleIdx="1" presStyleCnt="3"/>
      <dgm:spPr/>
    </dgm:pt>
    <dgm:pt modelId="{7CC08FF0-6667-4E81-89C5-B3BADD006D51}" type="pres">
      <dgm:prSet presAssocID="{2F23A0A3-4056-4ECA-9AFA-326E88812E9D}" presName="gear3" presStyleLbl="node1" presStyleIdx="2" presStyleCnt="3"/>
      <dgm:spPr/>
    </dgm:pt>
    <dgm:pt modelId="{3D02386B-46F7-4C35-BE42-60DBA29E0856}" type="pres">
      <dgm:prSet presAssocID="{2F23A0A3-4056-4ECA-9AFA-326E88812E9D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969D0B88-6721-42E9-861B-4A68CEDBA2A0}" type="pres">
      <dgm:prSet presAssocID="{2F23A0A3-4056-4ECA-9AFA-326E88812E9D}" presName="gear3srcNode" presStyleLbl="node1" presStyleIdx="2" presStyleCnt="3"/>
      <dgm:spPr/>
    </dgm:pt>
    <dgm:pt modelId="{DAF6AACB-4932-47CF-9AF7-9EA803187BF7}" type="pres">
      <dgm:prSet presAssocID="{2F23A0A3-4056-4ECA-9AFA-326E88812E9D}" presName="gear3dstNode" presStyleLbl="node1" presStyleIdx="2" presStyleCnt="3"/>
      <dgm:spPr/>
    </dgm:pt>
    <dgm:pt modelId="{718A1B3B-3C21-4A2A-A150-83BFF4A4B20B}" type="pres">
      <dgm:prSet presAssocID="{E4F65E86-486D-4A79-95D5-6CF0BD7D5E73}" presName="connector1" presStyleLbl="sibTrans2D1" presStyleIdx="0" presStyleCnt="3"/>
      <dgm:spPr/>
    </dgm:pt>
    <dgm:pt modelId="{7ACC8224-1990-46E1-AF74-10FEFD816E79}" type="pres">
      <dgm:prSet presAssocID="{92DC29ED-AF64-44FB-A2EB-D77FE6554753}" presName="connector2" presStyleLbl="sibTrans2D1" presStyleIdx="1" presStyleCnt="3"/>
      <dgm:spPr/>
    </dgm:pt>
    <dgm:pt modelId="{D3CEDF60-B3F6-42EE-83D9-6DE176032CA1}" type="pres">
      <dgm:prSet presAssocID="{DBF75628-96CD-4036-B1F3-C0D51A616040}" presName="connector3" presStyleLbl="sibTrans2D1" presStyleIdx="2" presStyleCnt="3"/>
      <dgm:spPr/>
    </dgm:pt>
  </dgm:ptLst>
  <dgm:cxnLst>
    <dgm:cxn modelId="{760B7F02-A851-4DCA-93A5-755F9F7CA36F}" type="presOf" srcId="{2F23A0A3-4056-4ECA-9AFA-326E88812E9D}" destId="{969D0B88-6721-42E9-861B-4A68CEDBA2A0}" srcOrd="2" destOrd="0" presId="urn:microsoft.com/office/officeart/2005/8/layout/gear1"/>
    <dgm:cxn modelId="{AAC4881B-A305-4B2F-BC28-5D5ACE7B416E}" type="presOf" srcId="{2F23A0A3-4056-4ECA-9AFA-326E88812E9D}" destId="{3D02386B-46F7-4C35-BE42-60DBA29E0856}" srcOrd="1" destOrd="0" presId="urn:microsoft.com/office/officeart/2005/8/layout/gear1"/>
    <dgm:cxn modelId="{265F482C-2340-4B11-8855-447870ED905E}" srcId="{DBD17429-B457-4155-9108-8F62CAFE70F2}" destId="{2F23A0A3-4056-4ECA-9AFA-326E88812E9D}" srcOrd="2" destOrd="0" parTransId="{FD19124F-4471-44FE-9F47-E5B44E13358B}" sibTransId="{DBF75628-96CD-4036-B1F3-C0D51A616040}"/>
    <dgm:cxn modelId="{8AA77B38-E85E-4273-8AEE-222A27332107}" type="presOf" srcId="{2E019848-66A1-4434-BCAA-B476661BA05C}" destId="{55459A43-4420-4833-9DE9-935A4DD6CA47}" srcOrd="0" destOrd="0" presId="urn:microsoft.com/office/officeart/2005/8/layout/gear1"/>
    <dgm:cxn modelId="{09210342-25C4-48A5-88D1-B3DE6D7AE311}" type="presOf" srcId="{DBD17429-B457-4155-9108-8F62CAFE70F2}" destId="{72EF15D1-1777-495E-92CD-2467AEC6B3A5}" srcOrd="0" destOrd="0" presId="urn:microsoft.com/office/officeart/2005/8/layout/gear1"/>
    <dgm:cxn modelId="{14695464-998C-4C0A-97E5-123DE81353F2}" type="presOf" srcId="{DBF75628-96CD-4036-B1F3-C0D51A616040}" destId="{D3CEDF60-B3F6-42EE-83D9-6DE176032CA1}" srcOrd="0" destOrd="0" presId="urn:microsoft.com/office/officeart/2005/8/layout/gear1"/>
    <dgm:cxn modelId="{69E1864A-D69A-48E3-AA67-6D8122E1DA62}" type="presOf" srcId="{92DC29ED-AF64-44FB-A2EB-D77FE6554753}" destId="{7ACC8224-1990-46E1-AF74-10FEFD816E79}" srcOrd="0" destOrd="0" presId="urn:microsoft.com/office/officeart/2005/8/layout/gear1"/>
    <dgm:cxn modelId="{5FEB2E74-4527-4A9B-ABDA-5CB5AD5B16B5}" srcId="{DBD17429-B457-4155-9108-8F62CAFE70F2}" destId="{49A26981-C537-40C6-AF77-FB462D1671BC}" srcOrd="1" destOrd="0" parTransId="{22E165BB-1C0D-4DDB-91D7-7917F5FC6A2C}" sibTransId="{92DC29ED-AF64-44FB-A2EB-D77FE6554753}"/>
    <dgm:cxn modelId="{FFD53E80-9674-4B22-A3BF-42B815E737E3}" type="presOf" srcId="{2E019848-66A1-4434-BCAA-B476661BA05C}" destId="{3DF0DEDB-9F17-4863-A142-B2CB8D74B6F1}" srcOrd="2" destOrd="0" presId="urn:microsoft.com/office/officeart/2005/8/layout/gear1"/>
    <dgm:cxn modelId="{9E24DDB1-83C1-4B74-B135-13978CF65EA1}" type="presOf" srcId="{49A26981-C537-40C6-AF77-FB462D1671BC}" destId="{7E95D391-6046-4DD4-8884-BC6F6B2014E7}" srcOrd="2" destOrd="0" presId="urn:microsoft.com/office/officeart/2005/8/layout/gear1"/>
    <dgm:cxn modelId="{960CECB7-F322-4EF9-9D02-A102F935B806}" type="presOf" srcId="{2F23A0A3-4056-4ECA-9AFA-326E88812E9D}" destId="{7CC08FF0-6667-4E81-89C5-B3BADD006D51}" srcOrd="0" destOrd="0" presId="urn:microsoft.com/office/officeart/2005/8/layout/gear1"/>
    <dgm:cxn modelId="{16E822C1-7559-4756-B135-83EF11CDDF0E}" type="presOf" srcId="{2E019848-66A1-4434-BCAA-B476661BA05C}" destId="{AAB092DC-E7F2-4063-B782-B02A1EE7087B}" srcOrd="1" destOrd="0" presId="urn:microsoft.com/office/officeart/2005/8/layout/gear1"/>
    <dgm:cxn modelId="{D3C834C4-AF3A-4A87-8693-62DCE13EA173}" srcId="{DBD17429-B457-4155-9108-8F62CAFE70F2}" destId="{2E019848-66A1-4434-BCAA-B476661BA05C}" srcOrd="0" destOrd="0" parTransId="{6FDEEF23-E123-4693-BF0E-BC7FA5D9FADD}" sibTransId="{E4F65E86-486D-4A79-95D5-6CF0BD7D5E73}"/>
    <dgm:cxn modelId="{EC3ED8CE-2280-4402-B39A-DE750A06F39D}" type="presOf" srcId="{E4F65E86-486D-4A79-95D5-6CF0BD7D5E73}" destId="{718A1B3B-3C21-4A2A-A150-83BFF4A4B20B}" srcOrd="0" destOrd="0" presId="urn:microsoft.com/office/officeart/2005/8/layout/gear1"/>
    <dgm:cxn modelId="{BBF46CE9-3757-4181-818F-CAD8C5268AD8}" type="presOf" srcId="{49A26981-C537-40C6-AF77-FB462D1671BC}" destId="{C4430E8A-F3A2-465C-B755-55B450373A87}" srcOrd="1" destOrd="0" presId="urn:microsoft.com/office/officeart/2005/8/layout/gear1"/>
    <dgm:cxn modelId="{78C143F0-EAC3-4791-A51C-D03BA0143880}" type="presOf" srcId="{2F23A0A3-4056-4ECA-9AFA-326E88812E9D}" destId="{DAF6AACB-4932-47CF-9AF7-9EA803187BF7}" srcOrd="3" destOrd="0" presId="urn:microsoft.com/office/officeart/2005/8/layout/gear1"/>
    <dgm:cxn modelId="{7335FDFB-036E-4D14-BE47-32385A50F4F1}" type="presOf" srcId="{49A26981-C537-40C6-AF77-FB462D1671BC}" destId="{A01CC552-FEEA-4D89-98C9-3262A03CF1D2}" srcOrd="0" destOrd="0" presId="urn:microsoft.com/office/officeart/2005/8/layout/gear1"/>
    <dgm:cxn modelId="{65569DF4-6A4B-4080-B855-E775E73F83F1}" type="presParOf" srcId="{72EF15D1-1777-495E-92CD-2467AEC6B3A5}" destId="{55459A43-4420-4833-9DE9-935A4DD6CA47}" srcOrd="0" destOrd="0" presId="urn:microsoft.com/office/officeart/2005/8/layout/gear1"/>
    <dgm:cxn modelId="{C4A3CB25-CEA6-45E7-BC66-4B66D1272A44}" type="presParOf" srcId="{72EF15D1-1777-495E-92CD-2467AEC6B3A5}" destId="{AAB092DC-E7F2-4063-B782-B02A1EE7087B}" srcOrd="1" destOrd="0" presId="urn:microsoft.com/office/officeart/2005/8/layout/gear1"/>
    <dgm:cxn modelId="{99AB90E1-1CCB-456D-8A76-2E575D8CC1D4}" type="presParOf" srcId="{72EF15D1-1777-495E-92CD-2467AEC6B3A5}" destId="{3DF0DEDB-9F17-4863-A142-B2CB8D74B6F1}" srcOrd="2" destOrd="0" presId="urn:microsoft.com/office/officeart/2005/8/layout/gear1"/>
    <dgm:cxn modelId="{909B557B-7317-4C9D-B539-94156CFE73F6}" type="presParOf" srcId="{72EF15D1-1777-495E-92CD-2467AEC6B3A5}" destId="{A01CC552-FEEA-4D89-98C9-3262A03CF1D2}" srcOrd="3" destOrd="0" presId="urn:microsoft.com/office/officeart/2005/8/layout/gear1"/>
    <dgm:cxn modelId="{72C121ED-C16C-4C68-B698-268A163EC25B}" type="presParOf" srcId="{72EF15D1-1777-495E-92CD-2467AEC6B3A5}" destId="{C4430E8A-F3A2-465C-B755-55B450373A87}" srcOrd="4" destOrd="0" presId="urn:microsoft.com/office/officeart/2005/8/layout/gear1"/>
    <dgm:cxn modelId="{D1F0AE18-02E5-4427-87C8-9002D13F04B0}" type="presParOf" srcId="{72EF15D1-1777-495E-92CD-2467AEC6B3A5}" destId="{7E95D391-6046-4DD4-8884-BC6F6B2014E7}" srcOrd="5" destOrd="0" presId="urn:microsoft.com/office/officeart/2005/8/layout/gear1"/>
    <dgm:cxn modelId="{3CAA4724-E5DB-4344-8399-9596715E2B68}" type="presParOf" srcId="{72EF15D1-1777-495E-92CD-2467AEC6B3A5}" destId="{7CC08FF0-6667-4E81-89C5-B3BADD006D51}" srcOrd="6" destOrd="0" presId="urn:microsoft.com/office/officeart/2005/8/layout/gear1"/>
    <dgm:cxn modelId="{3D109744-8B86-44D4-BF30-05BAFCB13A86}" type="presParOf" srcId="{72EF15D1-1777-495E-92CD-2467AEC6B3A5}" destId="{3D02386B-46F7-4C35-BE42-60DBA29E0856}" srcOrd="7" destOrd="0" presId="urn:microsoft.com/office/officeart/2005/8/layout/gear1"/>
    <dgm:cxn modelId="{1C2F04E8-80EA-4A37-92C2-F88F317F8781}" type="presParOf" srcId="{72EF15D1-1777-495E-92CD-2467AEC6B3A5}" destId="{969D0B88-6721-42E9-861B-4A68CEDBA2A0}" srcOrd="8" destOrd="0" presId="urn:microsoft.com/office/officeart/2005/8/layout/gear1"/>
    <dgm:cxn modelId="{8BBB1865-2526-4E92-BDD1-8706B5401AAB}" type="presParOf" srcId="{72EF15D1-1777-495E-92CD-2467AEC6B3A5}" destId="{DAF6AACB-4932-47CF-9AF7-9EA803187BF7}" srcOrd="9" destOrd="0" presId="urn:microsoft.com/office/officeart/2005/8/layout/gear1"/>
    <dgm:cxn modelId="{C5BB02E0-B04B-401A-BCBF-0B684119774E}" type="presParOf" srcId="{72EF15D1-1777-495E-92CD-2467AEC6B3A5}" destId="{718A1B3B-3C21-4A2A-A150-83BFF4A4B20B}" srcOrd="10" destOrd="0" presId="urn:microsoft.com/office/officeart/2005/8/layout/gear1"/>
    <dgm:cxn modelId="{BC74F0FE-71EA-4493-A490-0EE521301CC4}" type="presParOf" srcId="{72EF15D1-1777-495E-92CD-2467AEC6B3A5}" destId="{7ACC8224-1990-46E1-AF74-10FEFD816E79}" srcOrd="11" destOrd="0" presId="urn:microsoft.com/office/officeart/2005/8/layout/gear1"/>
    <dgm:cxn modelId="{16D086BA-FFA5-4E9A-8FEF-77EC8F716174}" type="presParOf" srcId="{72EF15D1-1777-495E-92CD-2467AEC6B3A5}" destId="{D3CEDF60-B3F6-42EE-83D9-6DE176032CA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D17429-B457-4155-9108-8F62CAFE70F2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2E019848-66A1-4434-BCAA-B476661BA05C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6FDEEF23-E123-4693-BF0E-BC7FA5D9FADD}" type="parTrans" cxnId="{D3C834C4-AF3A-4A87-8693-62DCE13EA173}">
      <dgm:prSet/>
      <dgm:spPr/>
      <dgm:t>
        <a:bodyPr/>
        <a:lstStyle/>
        <a:p>
          <a:endParaRPr lang="en-US"/>
        </a:p>
      </dgm:t>
    </dgm:pt>
    <dgm:pt modelId="{E4F65E86-486D-4A79-95D5-6CF0BD7D5E73}" type="sibTrans" cxnId="{D3C834C4-AF3A-4A87-8693-62DCE13EA173}">
      <dgm:prSet/>
      <dgm:spPr/>
      <dgm:t>
        <a:bodyPr/>
        <a:lstStyle/>
        <a:p>
          <a:endParaRPr lang="en-US"/>
        </a:p>
      </dgm:t>
    </dgm:pt>
    <dgm:pt modelId="{49A26981-C537-40C6-AF77-FB462D1671BC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22E165BB-1C0D-4DDB-91D7-7917F5FC6A2C}" type="parTrans" cxnId="{5FEB2E74-4527-4A9B-ABDA-5CB5AD5B16B5}">
      <dgm:prSet/>
      <dgm:spPr/>
      <dgm:t>
        <a:bodyPr/>
        <a:lstStyle/>
        <a:p>
          <a:endParaRPr lang="en-US"/>
        </a:p>
      </dgm:t>
    </dgm:pt>
    <dgm:pt modelId="{92DC29ED-AF64-44FB-A2EB-D77FE6554753}" type="sibTrans" cxnId="{5FEB2E74-4527-4A9B-ABDA-5CB5AD5B16B5}">
      <dgm:prSet/>
      <dgm:spPr/>
      <dgm:t>
        <a:bodyPr/>
        <a:lstStyle/>
        <a:p>
          <a:endParaRPr lang="en-US"/>
        </a:p>
      </dgm:t>
    </dgm:pt>
    <dgm:pt modelId="{2F23A0A3-4056-4ECA-9AFA-326E88812E9D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DBF75628-96CD-4036-B1F3-C0D51A616040}" type="sibTrans" cxnId="{265F482C-2340-4B11-8855-447870ED905E}">
      <dgm:prSet/>
      <dgm:spPr/>
      <dgm:t>
        <a:bodyPr/>
        <a:lstStyle/>
        <a:p>
          <a:endParaRPr lang="en-US"/>
        </a:p>
      </dgm:t>
    </dgm:pt>
    <dgm:pt modelId="{FD19124F-4471-44FE-9F47-E5B44E13358B}" type="parTrans" cxnId="{265F482C-2340-4B11-8855-447870ED905E}">
      <dgm:prSet/>
      <dgm:spPr/>
      <dgm:t>
        <a:bodyPr/>
        <a:lstStyle/>
        <a:p>
          <a:endParaRPr lang="en-US"/>
        </a:p>
      </dgm:t>
    </dgm:pt>
    <dgm:pt modelId="{72EF15D1-1777-495E-92CD-2467AEC6B3A5}" type="pres">
      <dgm:prSet presAssocID="{DBD17429-B457-4155-9108-8F62CAFE70F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5459A43-4420-4833-9DE9-935A4DD6CA47}" type="pres">
      <dgm:prSet presAssocID="{2E019848-66A1-4434-BCAA-B476661BA05C}" presName="gear1" presStyleLbl="node1" presStyleIdx="0" presStyleCnt="3">
        <dgm:presLayoutVars>
          <dgm:chMax val="1"/>
          <dgm:bulletEnabled val="1"/>
        </dgm:presLayoutVars>
      </dgm:prSet>
      <dgm:spPr/>
    </dgm:pt>
    <dgm:pt modelId="{AAB092DC-E7F2-4063-B782-B02A1EE7087B}" type="pres">
      <dgm:prSet presAssocID="{2E019848-66A1-4434-BCAA-B476661BA05C}" presName="gear1srcNode" presStyleLbl="node1" presStyleIdx="0" presStyleCnt="3"/>
      <dgm:spPr/>
    </dgm:pt>
    <dgm:pt modelId="{3DF0DEDB-9F17-4863-A142-B2CB8D74B6F1}" type="pres">
      <dgm:prSet presAssocID="{2E019848-66A1-4434-BCAA-B476661BA05C}" presName="gear1dstNode" presStyleLbl="node1" presStyleIdx="0" presStyleCnt="3"/>
      <dgm:spPr/>
    </dgm:pt>
    <dgm:pt modelId="{A01CC552-FEEA-4D89-98C9-3262A03CF1D2}" type="pres">
      <dgm:prSet presAssocID="{49A26981-C537-40C6-AF77-FB462D1671BC}" presName="gear2" presStyleLbl="node1" presStyleIdx="1" presStyleCnt="3">
        <dgm:presLayoutVars>
          <dgm:chMax val="1"/>
          <dgm:bulletEnabled val="1"/>
        </dgm:presLayoutVars>
      </dgm:prSet>
      <dgm:spPr/>
    </dgm:pt>
    <dgm:pt modelId="{C4430E8A-F3A2-465C-B755-55B450373A87}" type="pres">
      <dgm:prSet presAssocID="{49A26981-C537-40C6-AF77-FB462D1671BC}" presName="gear2srcNode" presStyleLbl="node1" presStyleIdx="1" presStyleCnt="3"/>
      <dgm:spPr/>
    </dgm:pt>
    <dgm:pt modelId="{7E95D391-6046-4DD4-8884-BC6F6B2014E7}" type="pres">
      <dgm:prSet presAssocID="{49A26981-C537-40C6-AF77-FB462D1671BC}" presName="gear2dstNode" presStyleLbl="node1" presStyleIdx="1" presStyleCnt="3"/>
      <dgm:spPr/>
    </dgm:pt>
    <dgm:pt modelId="{7CC08FF0-6667-4E81-89C5-B3BADD006D51}" type="pres">
      <dgm:prSet presAssocID="{2F23A0A3-4056-4ECA-9AFA-326E88812E9D}" presName="gear3" presStyleLbl="node1" presStyleIdx="2" presStyleCnt="3"/>
      <dgm:spPr/>
    </dgm:pt>
    <dgm:pt modelId="{3D02386B-46F7-4C35-BE42-60DBA29E0856}" type="pres">
      <dgm:prSet presAssocID="{2F23A0A3-4056-4ECA-9AFA-326E88812E9D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969D0B88-6721-42E9-861B-4A68CEDBA2A0}" type="pres">
      <dgm:prSet presAssocID="{2F23A0A3-4056-4ECA-9AFA-326E88812E9D}" presName="gear3srcNode" presStyleLbl="node1" presStyleIdx="2" presStyleCnt="3"/>
      <dgm:spPr/>
    </dgm:pt>
    <dgm:pt modelId="{DAF6AACB-4932-47CF-9AF7-9EA803187BF7}" type="pres">
      <dgm:prSet presAssocID="{2F23A0A3-4056-4ECA-9AFA-326E88812E9D}" presName="gear3dstNode" presStyleLbl="node1" presStyleIdx="2" presStyleCnt="3"/>
      <dgm:spPr/>
    </dgm:pt>
    <dgm:pt modelId="{718A1B3B-3C21-4A2A-A150-83BFF4A4B20B}" type="pres">
      <dgm:prSet presAssocID="{E4F65E86-486D-4A79-95D5-6CF0BD7D5E73}" presName="connector1" presStyleLbl="sibTrans2D1" presStyleIdx="0" presStyleCnt="3"/>
      <dgm:spPr/>
    </dgm:pt>
    <dgm:pt modelId="{7ACC8224-1990-46E1-AF74-10FEFD816E79}" type="pres">
      <dgm:prSet presAssocID="{92DC29ED-AF64-44FB-A2EB-D77FE6554753}" presName="connector2" presStyleLbl="sibTrans2D1" presStyleIdx="1" presStyleCnt="3"/>
      <dgm:spPr/>
    </dgm:pt>
    <dgm:pt modelId="{D3CEDF60-B3F6-42EE-83D9-6DE176032CA1}" type="pres">
      <dgm:prSet presAssocID="{DBF75628-96CD-4036-B1F3-C0D51A616040}" presName="connector3" presStyleLbl="sibTrans2D1" presStyleIdx="2" presStyleCnt="3"/>
      <dgm:spPr/>
    </dgm:pt>
  </dgm:ptLst>
  <dgm:cxnLst>
    <dgm:cxn modelId="{760B7F02-A851-4DCA-93A5-755F9F7CA36F}" type="presOf" srcId="{2F23A0A3-4056-4ECA-9AFA-326E88812E9D}" destId="{969D0B88-6721-42E9-861B-4A68CEDBA2A0}" srcOrd="2" destOrd="0" presId="urn:microsoft.com/office/officeart/2005/8/layout/gear1"/>
    <dgm:cxn modelId="{AAC4881B-A305-4B2F-BC28-5D5ACE7B416E}" type="presOf" srcId="{2F23A0A3-4056-4ECA-9AFA-326E88812E9D}" destId="{3D02386B-46F7-4C35-BE42-60DBA29E0856}" srcOrd="1" destOrd="0" presId="urn:microsoft.com/office/officeart/2005/8/layout/gear1"/>
    <dgm:cxn modelId="{265F482C-2340-4B11-8855-447870ED905E}" srcId="{DBD17429-B457-4155-9108-8F62CAFE70F2}" destId="{2F23A0A3-4056-4ECA-9AFA-326E88812E9D}" srcOrd="2" destOrd="0" parTransId="{FD19124F-4471-44FE-9F47-E5B44E13358B}" sibTransId="{DBF75628-96CD-4036-B1F3-C0D51A616040}"/>
    <dgm:cxn modelId="{8AA77B38-E85E-4273-8AEE-222A27332107}" type="presOf" srcId="{2E019848-66A1-4434-BCAA-B476661BA05C}" destId="{55459A43-4420-4833-9DE9-935A4DD6CA47}" srcOrd="0" destOrd="0" presId="urn:microsoft.com/office/officeart/2005/8/layout/gear1"/>
    <dgm:cxn modelId="{09210342-25C4-48A5-88D1-B3DE6D7AE311}" type="presOf" srcId="{DBD17429-B457-4155-9108-8F62CAFE70F2}" destId="{72EF15D1-1777-495E-92CD-2467AEC6B3A5}" srcOrd="0" destOrd="0" presId="urn:microsoft.com/office/officeart/2005/8/layout/gear1"/>
    <dgm:cxn modelId="{14695464-998C-4C0A-97E5-123DE81353F2}" type="presOf" srcId="{DBF75628-96CD-4036-B1F3-C0D51A616040}" destId="{D3CEDF60-B3F6-42EE-83D9-6DE176032CA1}" srcOrd="0" destOrd="0" presId="urn:microsoft.com/office/officeart/2005/8/layout/gear1"/>
    <dgm:cxn modelId="{69E1864A-D69A-48E3-AA67-6D8122E1DA62}" type="presOf" srcId="{92DC29ED-AF64-44FB-A2EB-D77FE6554753}" destId="{7ACC8224-1990-46E1-AF74-10FEFD816E79}" srcOrd="0" destOrd="0" presId="urn:microsoft.com/office/officeart/2005/8/layout/gear1"/>
    <dgm:cxn modelId="{5FEB2E74-4527-4A9B-ABDA-5CB5AD5B16B5}" srcId="{DBD17429-B457-4155-9108-8F62CAFE70F2}" destId="{49A26981-C537-40C6-AF77-FB462D1671BC}" srcOrd="1" destOrd="0" parTransId="{22E165BB-1C0D-4DDB-91D7-7917F5FC6A2C}" sibTransId="{92DC29ED-AF64-44FB-A2EB-D77FE6554753}"/>
    <dgm:cxn modelId="{FFD53E80-9674-4B22-A3BF-42B815E737E3}" type="presOf" srcId="{2E019848-66A1-4434-BCAA-B476661BA05C}" destId="{3DF0DEDB-9F17-4863-A142-B2CB8D74B6F1}" srcOrd="2" destOrd="0" presId="urn:microsoft.com/office/officeart/2005/8/layout/gear1"/>
    <dgm:cxn modelId="{9E24DDB1-83C1-4B74-B135-13978CF65EA1}" type="presOf" srcId="{49A26981-C537-40C6-AF77-FB462D1671BC}" destId="{7E95D391-6046-4DD4-8884-BC6F6B2014E7}" srcOrd="2" destOrd="0" presId="urn:microsoft.com/office/officeart/2005/8/layout/gear1"/>
    <dgm:cxn modelId="{960CECB7-F322-4EF9-9D02-A102F935B806}" type="presOf" srcId="{2F23A0A3-4056-4ECA-9AFA-326E88812E9D}" destId="{7CC08FF0-6667-4E81-89C5-B3BADD006D51}" srcOrd="0" destOrd="0" presId="urn:microsoft.com/office/officeart/2005/8/layout/gear1"/>
    <dgm:cxn modelId="{16E822C1-7559-4756-B135-83EF11CDDF0E}" type="presOf" srcId="{2E019848-66A1-4434-BCAA-B476661BA05C}" destId="{AAB092DC-E7F2-4063-B782-B02A1EE7087B}" srcOrd="1" destOrd="0" presId="urn:microsoft.com/office/officeart/2005/8/layout/gear1"/>
    <dgm:cxn modelId="{D3C834C4-AF3A-4A87-8693-62DCE13EA173}" srcId="{DBD17429-B457-4155-9108-8F62CAFE70F2}" destId="{2E019848-66A1-4434-BCAA-B476661BA05C}" srcOrd="0" destOrd="0" parTransId="{6FDEEF23-E123-4693-BF0E-BC7FA5D9FADD}" sibTransId="{E4F65E86-486D-4A79-95D5-6CF0BD7D5E73}"/>
    <dgm:cxn modelId="{EC3ED8CE-2280-4402-B39A-DE750A06F39D}" type="presOf" srcId="{E4F65E86-486D-4A79-95D5-6CF0BD7D5E73}" destId="{718A1B3B-3C21-4A2A-A150-83BFF4A4B20B}" srcOrd="0" destOrd="0" presId="urn:microsoft.com/office/officeart/2005/8/layout/gear1"/>
    <dgm:cxn modelId="{BBF46CE9-3757-4181-818F-CAD8C5268AD8}" type="presOf" srcId="{49A26981-C537-40C6-AF77-FB462D1671BC}" destId="{C4430E8A-F3A2-465C-B755-55B450373A87}" srcOrd="1" destOrd="0" presId="urn:microsoft.com/office/officeart/2005/8/layout/gear1"/>
    <dgm:cxn modelId="{78C143F0-EAC3-4791-A51C-D03BA0143880}" type="presOf" srcId="{2F23A0A3-4056-4ECA-9AFA-326E88812E9D}" destId="{DAF6AACB-4932-47CF-9AF7-9EA803187BF7}" srcOrd="3" destOrd="0" presId="urn:microsoft.com/office/officeart/2005/8/layout/gear1"/>
    <dgm:cxn modelId="{7335FDFB-036E-4D14-BE47-32385A50F4F1}" type="presOf" srcId="{49A26981-C537-40C6-AF77-FB462D1671BC}" destId="{A01CC552-FEEA-4D89-98C9-3262A03CF1D2}" srcOrd="0" destOrd="0" presId="urn:microsoft.com/office/officeart/2005/8/layout/gear1"/>
    <dgm:cxn modelId="{65569DF4-6A4B-4080-B855-E775E73F83F1}" type="presParOf" srcId="{72EF15D1-1777-495E-92CD-2467AEC6B3A5}" destId="{55459A43-4420-4833-9DE9-935A4DD6CA47}" srcOrd="0" destOrd="0" presId="urn:microsoft.com/office/officeart/2005/8/layout/gear1"/>
    <dgm:cxn modelId="{C4A3CB25-CEA6-45E7-BC66-4B66D1272A44}" type="presParOf" srcId="{72EF15D1-1777-495E-92CD-2467AEC6B3A5}" destId="{AAB092DC-E7F2-4063-B782-B02A1EE7087B}" srcOrd="1" destOrd="0" presId="urn:microsoft.com/office/officeart/2005/8/layout/gear1"/>
    <dgm:cxn modelId="{99AB90E1-1CCB-456D-8A76-2E575D8CC1D4}" type="presParOf" srcId="{72EF15D1-1777-495E-92CD-2467AEC6B3A5}" destId="{3DF0DEDB-9F17-4863-A142-B2CB8D74B6F1}" srcOrd="2" destOrd="0" presId="urn:microsoft.com/office/officeart/2005/8/layout/gear1"/>
    <dgm:cxn modelId="{909B557B-7317-4C9D-B539-94156CFE73F6}" type="presParOf" srcId="{72EF15D1-1777-495E-92CD-2467AEC6B3A5}" destId="{A01CC552-FEEA-4D89-98C9-3262A03CF1D2}" srcOrd="3" destOrd="0" presId="urn:microsoft.com/office/officeart/2005/8/layout/gear1"/>
    <dgm:cxn modelId="{72C121ED-C16C-4C68-B698-268A163EC25B}" type="presParOf" srcId="{72EF15D1-1777-495E-92CD-2467AEC6B3A5}" destId="{C4430E8A-F3A2-465C-B755-55B450373A87}" srcOrd="4" destOrd="0" presId="urn:microsoft.com/office/officeart/2005/8/layout/gear1"/>
    <dgm:cxn modelId="{D1F0AE18-02E5-4427-87C8-9002D13F04B0}" type="presParOf" srcId="{72EF15D1-1777-495E-92CD-2467AEC6B3A5}" destId="{7E95D391-6046-4DD4-8884-BC6F6B2014E7}" srcOrd="5" destOrd="0" presId="urn:microsoft.com/office/officeart/2005/8/layout/gear1"/>
    <dgm:cxn modelId="{3CAA4724-E5DB-4344-8399-9596715E2B68}" type="presParOf" srcId="{72EF15D1-1777-495E-92CD-2467AEC6B3A5}" destId="{7CC08FF0-6667-4E81-89C5-B3BADD006D51}" srcOrd="6" destOrd="0" presId="urn:microsoft.com/office/officeart/2005/8/layout/gear1"/>
    <dgm:cxn modelId="{3D109744-8B86-44D4-BF30-05BAFCB13A86}" type="presParOf" srcId="{72EF15D1-1777-495E-92CD-2467AEC6B3A5}" destId="{3D02386B-46F7-4C35-BE42-60DBA29E0856}" srcOrd="7" destOrd="0" presId="urn:microsoft.com/office/officeart/2005/8/layout/gear1"/>
    <dgm:cxn modelId="{1C2F04E8-80EA-4A37-92C2-F88F317F8781}" type="presParOf" srcId="{72EF15D1-1777-495E-92CD-2467AEC6B3A5}" destId="{969D0B88-6721-42E9-861B-4A68CEDBA2A0}" srcOrd="8" destOrd="0" presId="urn:microsoft.com/office/officeart/2005/8/layout/gear1"/>
    <dgm:cxn modelId="{8BBB1865-2526-4E92-BDD1-8706B5401AAB}" type="presParOf" srcId="{72EF15D1-1777-495E-92CD-2467AEC6B3A5}" destId="{DAF6AACB-4932-47CF-9AF7-9EA803187BF7}" srcOrd="9" destOrd="0" presId="urn:microsoft.com/office/officeart/2005/8/layout/gear1"/>
    <dgm:cxn modelId="{C5BB02E0-B04B-401A-BCBF-0B684119774E}" type="presParOf" srcId="{72EF15D1-1777-495E-92CD-2467AEC6B3A5}" destId="{718A1B3B-3C21-4A2A-A150-83BFF4A4B20B}" srcOrd="10" destOrd="0" presId="urn:microsoft.com/office/officeart/2005/8/layout/gear1"/>
    <dgm:cxn modelId="{BC74F0FE-71EA-4493-A490-0EE521301CC4}" type="presParOf" srcId="{72EF15D1-1777-495E-92CD-2467AEC6B3A5}" destId="{7ACC8224-1990-46E1-AF74-10FEFD816E79}" srcOrd="11" destOrd="0" presId="urn:microsoft.com/office/officeart/2005/8/layout/gear1"/>
    <dgm:cxn modelId="{16D086BA-FFA5-4E9A-8FEF-77EC8F716174}" type="presParOf" srcId="{72EF15D1-1777-495E-92CD-2467AEC6B3A5}" destId="{D3CEDF60-B3F6-42EE-83D9-6DE176032CA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59A43-4420-4833-9DE9-935A4DD6CA47}">
      <dsp:nvSpPr>
        <dsp:cNvPr id="0" name=""/>
        <dsp:cNvSpPr/>
      </dsp:nvSpPr>
      <dsp:spPr>
        <a:xfrm>
          <a:off x="374081" y="440977"/>
          <a:ext cx="457211" cy="457211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 </a:t>
          </a:r>
        </a:p>
      </dsp:txBody>
      <dsp:txXfrm>
        <a:off x="466001" y="548076"/>
        <a:ext cx="273371" cy="235016"/>
      </dsp:txXfrm>
    </dsp:sp>
    <dsp:sp modelId="{A01CC552-FEEA-4D89-98C9-3262A03CF1D2}">
      <dsp:nvSpPr>
        <dsp:cNvPr id="0" name=""/>
        <dsp:cNvSpPr/>
      </dsp:nvSpPr>
      <dsp:spPr>
        <a:xfrm>
          <a:off x="108068" y="332909"/>
          <a:ext cx="332517" cy="332517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 </a:t>
          </a:r>
        </a:p>
      </dsp:txBody>
      <dsp:txXfrm>
        <a:off x="191780" y="417127"/>
        <a:ext cx="165093" cy="164081"/>
      </dsp:txXfrm>
    </dsp:sp>
    <dsp:sp modelId="{7CC08FF0-6667-4E81-89C5-B3BADD006D51}">
      <dsp:nvSpPr>
        <dsp:cNvPr id="0" name=""/>
        <dsp:cNvSpPr/>
      </dsp:nvSpPr>
      <dsp:spPr>
        <a:xfrm rot="20700000">
          <a:off x="294311" y="103506"/>
          <a:ext cx="325798" cy="32579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 </a:t>
          </a:r>
        </a:p>
      </dsp:txBody>
      <dsp:txXfrm rot="-20700000">
        <a:off x="365768" y="174963"/>
        <a:ext cx="182884" cy="182884"/>
      </dsp:txXfrm>
    </dsp:sp>
    <dsp:sp modelId="{718A1B3B-3C21-4A2A-A150-83BFF4A4B20B}">
      <dsp:nvSpPr>
        <dsp:cNvPr id="0" name=""/>
        <dsp:cNvSpPr/>
      </dsp:nvSpPr>
      <dsp:spPr>
        <a:xfrm>
          <a:off x="310738" y="385838"/>
          <a:ext cx="585230" cy="585230"/>
        </a:xfrm>
        <a:prstGeom prst="circularArrow">
          <a:avLst>
            <a:gd name="adj1" fmla="val 4688"/>
            <a:gd name="adj2" fmla="val 299029"/>
            <a:gd name="adj3" fmla="val 2260911"/>
            <a:gd name="adj4" fmla="val 16608646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CC8224-1990-46E1-AF74-10FEFD816E79}">
      <dsp:nvSpPr>
        <dsp:cNvPr id="0" name=""/>
        <dsp:cNvSpPr/>
      </dsp:nvSpPr>
      <dsp:spPr>
        <a:xfrm>
          <a:off x="49179" y="273768"/>
          <a:ext cx="425206" cy="42520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CEDF60-B3F6-42EE-83D9-6DE176032CA1}">
      <dsp:nvSpPr>
        <dsp:cNvPr id="0" name=""/>
        <dsp:cNvSpPr/>
      </dsp:nvSpPr>
      <dsp:spPr>
        <a:xfrm>
          <a:off x="218950" y="46576"/>
          <a:ext cx="458458" cy="45845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59A43-4420-4833-9DE9-935A4DD6CA47}">
      <dsp:nvSpPr>
        <dsp:cNvPr id="0" name=""/>
        <dsp:cNvSpPr/>
      </dsp:nvSpPr>
      <dsp:spPr>
        <a:xfrm>
          <a:off x="344072" y="350188"/>
          <a:ext cx="420532" cy="420532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 </a:t>
          </a:r>
        </a:p>
      </dsp:txBody>
      <dsp:txXfrm>
        <a:off x="428618" y="448696"/>
        <a:ext cx="251440" cy="216162"/>
      </dsp:txXfrm>
    </dsp:sp>
    <dsp:sp modelId="{A01CC552-FEEA-4D89-98C9-3262A03CF1D2}">
      <dsp:nvSpPr>
        <dsp:cNvPr id="0" name=""/>
        <dsp:cNvSpPr/>
      </dsp:nvSpPr>
      <dsp:spPr>
        <a:xfrm>
          <a:off x="99398" y="250790"/>
          <a:ext cx="305842" cy="30584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 </a:t>
          </a:r>
        </a:p>
      </dsp:txBody>
      <dsp:txXfrm>
        <a:off x="176395" y="328252"/>
        <a:ext cx="151848" cy="150918"/>
      </dsp:txXfrm>
    </dsp:sp>
    <dsp:sp modelId="{7CC08FF0-6667-4E81-89C5-B3BADD006D51}">
      <dsp:nvSpPr>
        <dsp:cNvPr id="0" name=""/>
        <dsp:cNvSpPr/>
      </dsp:nvSpPr>
      <dsp:spPr>
        <a:xfrm rot="20700000">
          <a:off x="270701" y="39790"/>
          <a:ext cx="299662" cy="29966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 </a:t>
          </a:r>
        </a:p>
      </dsp:txBody>
      <dsp:txXfrm rot="-20700000">
        <a:off x="336426" y="105515"/>
        <a:ext cx="168213" cy="168213"/>
      </dsp:txXfrm>
    </dsp:sp>
    <dsp:sp modelId="{718A1B3B-3C21-4A2A-A150-83BFF4A4B20B}">
      <dsp:nvSpPr>
        <dsp:cNvPr id="0" name=""/>
        <dsp:cNvSpPr/>
      </dsp:nvSpPr>
      <dsp:spPr>
        <a:xfrm>
          <a:off x="283645" y="300259"/>
          <a:ext cx="538281" cy="538281"/>
        </a:xfrm>
        <a:prstGeom prst="circularArrow">
          <a:avLst>
            <a:gd name="adj1" fmla="val 4688"/>
            <a:gd name="adj2" fmla="val 299029"/>
            <a:gd name="adj3" fmla="val 2245738"/>
            <a:gd name="adj4" fmla="val 16681099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CC8224-1990-46E1-AF74-10FEFD816E79}">
      <dsp:nvSpPr>
        <dsp:cNvPr id="0" name=""/>
        <dsp:cNvSpPr/>
      </dsp:nvSpPr>
      <dsp:spPr>
        <a:xfrm>
          <a:off x="45234" y="197837"/>
          <a:ext cx="391095" cy="39109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CEDF60-B3F6-42EE-83D9-6DE176032CA1}">
      <dsp:nvSpPr>
        <dsp:cNvPr id="0" name=""/>
        <dsp:cNvSpPr/>
      </dsp:nvSpPr>
      <dsp:spPr>
        <a:xfrm>
          <a:off x="201386" y="-11128"/>
          <a:ext cx="421679" cy="42167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C18683-ED5F-4BAE-B098-19F874BE74F8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B541A-1BC6-4F57-A3B6-CA8778DD4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05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F282D-894E-473C-B92D-B4B4A7D97D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809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F282D-894E-473C-B92D-B4B4A7D97D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438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F282D-894E-473C-B92D-B4B4A7D97D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75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gradFill>
          <a:gsLst>
            <a:gs pos="0">
              <a:schemeClr val="accent1"/>
            </a:gs>
            <a:gs pos="27000">
              <a:schemeClr val="accent1">
                <a:lumMod val="70000"/>
                <a:lumOff val="3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73000">
              <a:schemeClr val="accent1">
                <a:lumMod val="70000"/>
                <a:lumOff val="30000"/>
              </a:schemeClr>
            </a:gs>
            <a:gs pos="100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4882A4-F510-43D0-BF52-907BCEB4D24C}"/>
              </a:ext>
            </a:extLst>
          </p:cNvPr>
          <p:cNvGrpSpPr/>
          <p:nvPr userDrawn="1"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0000"/>
            </a:schemeClr>
          </a:solidFill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9E0C0E5-C089-4251-BF21-D2ECD3DEF6A6}"/>
                </a:ext>
              </a:extLst>
            </p:cNvPr>
            <p:cNvCxnSpPr>
              <a:cxnSpLocks/>
              <a:stCxn id="67" idx="7"/>
              <a:endCxn id="65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689D931-640E-4CAB-AA5C-F5E362B8F022}"/>
                </a:ext>
              </a:extLst>
            </p:cNvPr>
            <p:cNvCxnSpPr>
              <a:cxnSpLocks/>
              <a:stCxn id="65" idx="4"/>
              <a:endCxn id="84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E6E4CD4-EA59-4E46-A35E-E884F32DDA04}"/>
                </a:ext>
              </a:extLst>
            </p:cNvPr>
            <p:cNvCxnSpPr>
              <a:cxnSpLocks/>
              <a:stCxn id="70" idx="2"/>
              <a:endCxn id="82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C3F0306-26D9-4F4E-95E6-630AA5BDAA55}"/>
                </a:ext>
              </a:extLst>
            </p:cNvPr>
            <p:cNvCxnSpPr>
              <a:cxnSpLocks/>
              <a:stCxn id="84" idx="5"/>
              <a:endCxn id="70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ABD4605-80AD-4825-8D50-CDB858A7A5D6}"/>
                </a:ext>
              </a:extLst>
            </p:cNvPr>
            <p:cNvCxnSpPr>
              <a:cxnSpLocks/>
              <a:stCxn id="65" idx="5"/>
              <a:endCxn id="83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2BB1D53-89B6-481A-A407-8D5C02288A6A}"/>
                </a:ext>
              </a:extLst>
            </p:cNvPr>
            <p:cNvCxnSpPr>
              <a:cxnSpLocks/>
              <a:stCxn id="70" idx="0"/>
              <a:endCxn id="83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393E11F-580C-459F-AFA0-F9EF1C6AC237}"/>
                </a:ext>
              </a:extLst>
            </p:cNvPr>
            <p:cNvCxnSpPr>
              <a:cxnSpLocks/>
              <a:stCxn id="84" idx="3"/>
              <a:endCxn id="82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9693F68-AB8C-4840-9B26-918A9271771B}"/>
                </a:ext>
              </a:extLst>
            </p:cNvPr>
            <p:cNvCxnSpPr>
              <a:cxnSpLocks/>
              <a:stCxn id="190" idx="7"/>
              <a:endCxn id="72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6138786-E79A-468B-8865-501F9254B2CD}"/>
                </a:ext>
              </a:extLst>
            </p:cNvPr>
            <p:cNvCxnSpPr>
              <a:cxnSpLocks/>
              <a:stCxn id="70" idx="7"/>
              <a:endCxn id="72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59B77E1-2BE3-49E8-BDD1-97A0D98305AD}"/>
                </a:ext>
              </a:extLst>
            </p:cNvPr>
            <p:cNvCxnSpPr>
              <a:cxnSpLocks/>
              <a:stCxn id="69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A6E64F4-363E-43A1-B54D-9DF9BA7B4C29}"/>
                </a:ext>
              </a:extLst>
            </p:cNvPr>
            <p:cNvCxnSpPr>
              <a:cxnSpLocks/>
              <a:stCxn id="84" idx="6"/>
              <a:endCxn id="83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904CF09-3E8F-49C7-8508-DE49B8B0CA7D}"/>
                </a:ext>
              </a:extLst>
            </p:cNvPr>
            <p:cNvCxnSpPr>
              <a:cxnSpLocks/>
              <a:stCxn id="69" idx="0"/>
              <a:endCxn id="82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0FF84F9-9C10-4490-8CC7-9EC65C1B0AE3}"/>
                </a:ext>
              </a:extLst>
            </p:cNvPr>
            <p:cNvCxnSpPr>
              <a:cxnSpLocks/>
              <a:stCxn id="83" idx="6"/>
              <a:endCxn id="72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6482F58-A650-41BF-8F7A-4A56C83AF9FA}"/>
                </a:ext>
              </a:extLst>
            </p:cNvPr>
            <p:cNvCxnSpPr>
              <a:cxnSpLocks/>
              <a:stCxn id="71" idx="0"/>
              <a:endCxn id="72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3954BD0-A6C4-425F-988D-D05C7F33C2CD}"/>
                </a:ext>
              </a:extLst>
            </p:cNvPr>
            <p:cNvCxnSpPr>
              <a:cxnSpLocks/>
              <a:stCxn id="74" idx="1"/>
              <a:endCxn id="72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C9694B5-FDE2-48CB-BFE9-C1C1B092CA50}"/>
                </a:ext>
              </a:extLst>
            </p:cNvPr>
            <p:cNvCxnSpPr>
              <a:cxnSpLocks/>
              <a:stCxn id="74" idx="0"/>
              <a:endCxn id="73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53B70AC-F1CC-4F46-AB60-6C054B079D75}"/>
                </a:ext>
              </a:extLst>
            </p:cNvPr>
            <p:cNvCxnSpPr>
              <a:cxnSpLocks/>
              <a:stCxn id="73" idx="2"/>
              <a:endCxn id="72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CEBA4E2-6321-4FC5-AEDF-BA96B02CB26C}"/>
                </a:ext>
              </a:extLst>
            </p:cNvPr>
            <p:cNvCxnSpPr>
              <a:cxnSpLocks/>
              <a:stCxn id="73" idx="7"/>
              <a:endCxn id="213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0B3FB84-2305-4C37-9F79-B34D4D273AE4}"/>
                </a:ext>
              </a:extLst>
            </p:cNvPr>
            <p:cNvCxnSpPr>
              <a:cxnSpLocks/>
              <a:stCxn id="73" idx="6"/>
              <a:endCxn id="80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357324A-5B28-4DB4-A81C-EECA1D9ED5AC}"/>
                </a:ext>
              </a:extLst>
            </p:cNvPr>
            <p:cNvCxnSpPr>
              <a:cxnSpLocks/>
              <a:stCxn id="80" idx="7"/>
              <a:endCxn id="81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4A3F1A9-1265-40D5-B7B0-2DE9C9E23F92}"/>
                </a:ext>
              </a:extLst>
            </p:cNvPr>
            <p:cNvCxnSpPr>
              <a:cxnSpLocks/>
              <a:stCxn id="66" idx="0"/>
              <a:endCxn id="65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85F5B74-8B9D-4FE9-A44A-0BB2A9DAA0E5}"/>
                </a:ext>
              </a:extLst>
            </p:cNvPr>
            <p:cNvCxnSpPr>
              <a:cxnSpLocks/>
              <a:stCxn id="82" idx="2"/>
              <a:endCxn id="66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77FB540-7001-45F6-843E-012E23A3D13F}"/>
                </a:ext>
              </a:extLst>
            </p:cNvPr>
            <p:cNvCxnSpPr>
              <a:cxnSpLocks/>
              <a:stCxn id="69" idx="1"/>
              <a:endCxn id="66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90D9DB9-7700-437A-BA47-CE48810A501E}"/>
                </a:ext>
              </a:extLst>
            </p:cNvPr>
            <p:cNvCxnSpPr>
              <a:cxnSpLocks/>
              <a:stCxn id="68" idx="7"/>
              <a:endCxn id="66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D962945-54D7-4A02-B03F-516E76E9BFC1}"/>
                </a:ext>
              </a:extLst>
            </p:cNvPr>
            <p:cNvCxnSpPr>
              <a:cxnSpLocks/>
              <a:stCxn id="67" idx="6"/>
              <a:endCxn id="66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A438DB8-FFBC-49EE-A010-82CB5A1F81E4}"/>
                </a:ext>
              </a:extLst>
            </p:cNvPr>
            <p:cNvCxnSpPr>
              <a:cxnSpLocks/>
              <a:stCxn id="87" idx="7"/>
              <a:endCxn id="67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803500E-ABD2-463F-B543-C2D588A5F46D}"/>
                </a:ext>
              </a:extLst>
            </p:cNvPr>
            <p:cNvCxnSpPr>
              <a:cxnSpLocks/>
              <a:stCxn id="87" idx="6"/>
              <a:endCxn id="68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AE76178-7247-44B4-8313-BCF136FC7CA4}"/>
                </a:ext>
              </a:extLst>
            </p:cNvPr>
            <p:cNvCxnSpPr>
              <a:cxnSpLocks/>
              <a:stCxn id="87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F7DB749-42EB-4F92-A305-2813ECBAC34B}"/>
                </a:ext>
              </a:extLst>
            </p:cNvPr>
            <p:cNvCxnSpPr>
              <a:cxnSpLocks/>
              <a:stCxn id="68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9200A6D-6CF5-402C-B423-4ED63B70F104}"/>
                </a:ext>
              </a:extLst>
            </p:cNvPr>
            <p:cNvCxnSpPr>
              <a:cxnSpLocks/>
              <a:stCxn id="68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28CA664-50C6-45F0-8189-7B5D70AECDFF}"/>
                </a:ext>
              </a:extLst>
            </p:cNvPr>
            <p:cNvCxnSpPr>
              <a:cxnSpLocks/>
              <a:stCxn id="69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F24342D-A551-4836-9C1B-CBC2778523B2}"/>
                </a:ext>
              </a:extLst>
            </p:cNvPr>
            <p:cNvCxnSpPr>
              <a:cxnSpLocks/>
              <a:stCxn id="68" idx="6"/>
              <a:endCxn id="69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696F3A6-92E8-486C-8AB3-DB14F5A781CB}"/>
                </a:ext>
              </a:extLst>
            </p:cNvPr>
            <p:cNvCxnSpPr>
              <a:cxnSpLocks/>
              <a:stCxn id="69" idx="6"/>
              <a:endCxn id="70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5302FDA-0DFB-4373-BA63-966EB75E458B}"/>
                </a:ext>
              </a:extLst>
            </p:cNvPr>
            <p:cNvCxnSpPr>
              <a:cxnSpLocks/>
              <a:stCxn id="71" idx="2"/>
              <a:endCxn id="70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B9708C9-9EA6-444B-9493-C262C8587ECC}"/>
                </a:ext>
              </a:extLst>
            </p:cNvPr>
            <p:cNvCxnSpPr>
              <a:cxnSpLocks/>
              <a:stCxn id="92" idx="0"/>
              <a:endCxn id="70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AD6997E-7D28-4871-A104-66870508E0C9}"/>
                </a:ext>
              </a:extLst>
            </p:cNvPr>
            <p:cNvCxnSpPr>
              <a:cxnSpLocks/>
              <a:endCxn id="70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06250FD-E7E1-489D-BF99-F26F40F2185A}"/>
                </a:ext>
              </a:extLst>
            </p:cNvPr>
            <p:cNvCxnSpPr>
              <a:cxnSpLocks/>
              <a:stCxn id="92" idx="2"/>
              <a:endCxn id="71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6386406-AF45-4243-A3CE-B999B3173187}"/>
                </a:ext>
              </a:extLst>
            </p:cNvPr>
            <p:cNvCxnSpPr>
              <a:cxnSpLocks/>
              <a:stCxn id="74" idx="2"/>
              <a:endCxn id="71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D5006CB-5DF2-40B6-AB81-F281A518FBE2}"/>
                </a:ext>
              </a:extLst>
            </p:cNvPr>
            <p:cNvCxnSpPr>
              <a:cxnSpLocks/>
              <a:stCxn id="74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F478A5C-E9DE-4BD4-9302-9047B1E37831}"/>
                </a:ext>
              </a:extLst>
            </p:cNvPr>
            <p:cNvCxnSpPr>
              <a:cxnSpLocks/>
              <a:stCxn id="75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ECB0265-7B67-45B3-907F-D5C57FD12A8F}"/>
                </a:ext>
              </a:extLst>
            </p:cNvPr>
            <p:cNvCxnSpPr>
              <a:cxnSpLocks/>
              <a:stCxn id="75" idx="2"/>
              <a:endCxn id="74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BEBDC40-4F04-43AF-9235-511BD8991CB4}"/>
                </a:ext>
              </a:extLst>
            </p:cNvPr>
            <p:cNvCxnSpPr>
              <a:cxnSpLocks/>
              <a:stCxn id="80" idx="4"/>
              <a:endCxn id="75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2E87124-017F-4B80-BBF3-C5E6623C9643}"/>
                </a:ext>
              </a:extLst>
            </p:cNvPr>
            <p:cNvCxnSpPr>
              <a:cxnSpLocks/>
              <a:stCxn id="79" idx="3"/>
              <a:endCxn id="75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C5E3BE2-7AB8-41E7-9C15-663FD7F14828}"/>
                </a:ext>
              </a:extLst>
            </p:cNvPr>
            <p:cNvCxnSpPr>
              <a:cxnSpLocks/>
              <a:stCxn id="79" idx="2"/>
              <a:endCxn id="80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C1AB090-AC6A-4791-B391-3C67723BCF34}"/>
                </a:ext>
              </a:extLst>
            </p:cNvPr>
            <p:cNvCxnSpPr>
              <a:cxnSpLocks/>
              <a:stCxn id="79" idx="1"/>
              <a:endCxn id="81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52B602A-BDBD-4CBD-BDBD-6A184FC089DB}"/>
                </a:ext>
              </a:extLst>
            </p:cNvPr>
            <p:cNvCxnSpPr>
              <a:cxnSpLocks/>
              <a:stCxn id="77" idx="1"/>
              <a:endCxn id="81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581AAC1-C9B4-4FB1-A332-A98B8D5BF987}"/>
                </a:ext>
              </a:extLst>
            </p:cNvPr>
            <p:cNvCxnSpPr>
              <a:cxnSpLocks/>
              <a:stCxn id="77" idx="0"/>
              <a:endCxn id="78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7B566DE-9D94-4F86-89A4-DE48503D4F3D}"/>
                </a:ext>
              </a:extLst>
            </p:cNvPr>
            <p:cNvCxnSpPr>
              <a:cxnSpLocks/>
              <a:stCxn id="149" idx="7"/>
              <a:endCxn id="214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9EF17E2-DCC8-4568-A56B-F26932E26F28}"/>
                </a:ext>
              </a:extLst>
            </p:cNvPr>
            <p:cNvCxnSpPr>
              <a:cxnSpLocks/>
              <a:endCxn id="76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BC42C58-82B0-4062-96E5-3CE45ABB01D2}"/>
                </a:ext>
              </a:extLst>
            </p:cNvPr>
            <p:cNvCxnSpPr>
              <a:cxnSpLocks/>
              <a:stCxn id="149" idx="0"/>
              <a:endCxn id="213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6B1E2D3-CC37-43DB-B224-CF094AE87BEF}"/>
                </a:ext>
              </a:extLst>
            </p:cNvPr>
            <p:cNvCxnSpPr>
              <a:cxnSpLocks/>
              <a:stCxn id="161" idx="0"/>
              <a:endCxn id="212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68B794B-5012-469D-A5E4-E2AA74C2B613}"/>
                </a:ext>
              </a:extLst>
            </p:cNvPr>
            <p:cNvCxnSpPr>
              <a:cxnSpLocks/>
              <a:stCxn id="161" idx="1"/>
              <a:endCxn id="78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D042018-CBEB-425E-8BB1-B6881355BD02}"/>
                </a:ext>
              </a:extLst>
            </p:cNvPr>
            <p:cNvCxnSpPr>
              <a:cxnSpLocks/>
              <a:stCxn id="78" idx="2"/>
              <a:endCxn id="81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6E5E3E0-873C-49B6-86D4-AA387C791319}"/>
                </a:ext>
              </a:extLst>
            </p:cNvPr>
            <p:cNvCxnSpPr>
              <a:cxnSpLocks/>
              <a:stCxn id="77" idx="2"/>
              <a:endCxn id="79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576F6C5-8F99-49FB-928A-E066EDA8EC78}"/>
                </a:ext>
              </a:extLst>
            </p:cNvPr>
            <p:cNvCxnSpPr>
              <a:cxnSpLocks/>
              <a:stCxn id="76" idx="1"/>
              <a:endCxn id="79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FB790A7-38D6-421F-98F2-8A64F65A8C35}"/>
                </a:ext>
              </a:extLst>
            </p:cNvPr>
            <p:cNvCxnSpPr>
              <a:cxnSpLocks/>
              <a:stCxn id="76" idx="3"/>
              <a:endCxn id="93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70814B4-C3F0-4ACA-A799-46E05D78DF1A}"/>
                </a:ext>
              </a:extLst>
            </p:cNvPr>
            <p:cNvCxnSpPr>
              <a:cxnSpLocks/>
              <a:stCxn id="79" idx="4"/>
              <a:endCxn id="93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6CBE476-BFF2-43F3-9FA3-68A0168CD2B3}"/>
                </a:ext>
              </a:extLst>
            </p:cNvPr>
            <p:cNvCxnSpPr>
              <a:cxnSpLocks/>
              <a:stCxn id="75" idx="5"/>
              <a:endCxn id="93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38B30D4-4CAF-42C9-BEBA-890C1F6EA145}"/>
                </a:ext>
              </a:extLst>
            </p:cNvPr>
            <p:cNvCxnSpPr>
              <a:cxnSpLocks/>
              <a:stCxn id="76" idx="7"/>
              <a:endCxn id="77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A5EF37F-1534-40FF-9B41-11D888358ACF}"/>
                </a:ext>
              </a:extLst>
            </p:cNvPr>
            <p:cNvCxnSpPr>
              <a:cxnSpLocks/>
              <a:stCxn id="74" idx="7"/>
              <a:endCxn id="80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35D7B48-210B-4F14-A1F5-F34D253EC0D1}"/>
                </a:ext>
              </a:extLst>
            </p:cNvPr>
            <p:cNvCxnSpPr>
              <a:cxnSpLocks/>
              <a:endCxn id="76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778CE64-8A34-4AB8-B8BC-1C83A21FD53B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C1BD4B7-A32C-463B-90BE-D197EDC51866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5B66207-1C6C-442B-9A34-78A42E11174D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8E5A07C-15C7-479E-98C7-04219666C602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665D991-0B38-4DAB-80A8-821716D6F6D8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A5B161B-23F7-4308-BB1A-2FBD63C758B0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1F06911-3547-4C63-BB01-3A5B580B4DA0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9564CF0-2AA7-4D43-A7FA-E2F265BA6072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A7E5921-B898-4C41-B479-EBD60023EC70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E1607DA-9BAF-4737-A2F1-7FD39837F8DB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76A5680-DC5A-4781-8CF7-437381489D74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DE70953-16F3-4E12-824E-75C42AB65194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7446F4E-D66A-4E22-8CFC-2A1B0809A646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064C410-472C-4D12-965D-2D6904A86B68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5DDD0D1-C519-43B4-816E-3999F4ADD46F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C4A317F-2403-4DA8-AE82-2C3C04AFED90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4476C86-B372-4E34-91F4-581B49882C64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0C1A70E-562C-42DA-9944-2984CCF3C98E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D46C8F2-C1CC-48B0-A0E7-CB547A874C5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CD91EBF-CCAE-4868-89B3-ACBCCDBF3852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5AAB568-ABD6-49A5-A275-209A21BB6A02}"/>
                </a:ext>
              </a:extLst>
            </p:cNvPr>
            <p:cNvCxnSpPr>
              <a:cxnSpLocks/>
              <a:stCxn id="84" idx="2"/>
              <a:endCxn id="66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421EACF-F8B1-4121-8E4B-0D83DB34C24F}"/>
                </a:ext>
              </a:extLst>
            </p:cNvPr>
            <p:cNvCxnSpPr>
              <a:cxnSpLocks/>
              <a:stCxn id="67" idx="4"/>
              <a:endCxn id="68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D7A5A2F-679C-4E51-97B9-5CF49706EF79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C4FCA5A-1A56-4AAA-B4F1-EE25A8E77332}"/>
                </a:ext>
              </a:extLst>
            </p:cNvPr>
            <p:cNvCxnSpPr>
              <a:cxnSpLocks/>
              <a:stCxn id="87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6525B815-0F8F-4A37-A110-AD08B57764AE}"/>
                </a:ext>
              </a:extLst>
            </p:cNvPr>
            <p:cNvCxnSpPr>
              <a:cxnSpLocks/>
              <a:stCxn id="87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444179A-0FED-45FC-A6C4-6A9C2F13084E}"/>
                </a:ext>
              </a:extLst>
            </p:cNvPr>
            <p:cNvCxnSpPr>
              <a:cxnSpLocks/>
              <a:stCxn id="87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2CFCAEB-C673-4BCB-8FC3-6686BD51D984}"/>
                </a:ext>
              </a:extLst>
            </p:cNvPr>
            <p:cNvCxnSpPr>
              <a:cxnSpLocks/>
              <a:endCxn id="67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Chord 91">
              <a:extLst>
                <a:ext uri="{FF2B5EF4-FFF2-40B4-BE49-F238E27FC236}">
                  <a16:creationId xmlns:a16="http://schemas.microsoft.com/office/drawing/2014/main" id="{F7A8CAF1-EF43-4F6B-BD3C-D522DCA3E88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Chord 92">
              <a:extLst>
                <a:ext uri="{FF2B5EF4-FFF2-40B4-BE49-F238E27FC236}">
                  <a16:creationId xmlns:a16="http://schemas.microsoft.com/office/drawing/2014/main" id="{823A6D03-5DA9-471E-88C3-F8023A864278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729BE7E-9588-470D-A7C6-550BE69A9A0D}"/>
                </a:ext>
              </a:extLst>
            </p:cNvPr>
            <p:cNvCxnSpPr>
              <a:cxnSpLocks/>
              <a:stCxn id="92" idx="1"/>
              <a:endCxn id="74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764E409-368E-4421-8572-89BB9F8517EE}"/>
                </a:ext>
              </a:extLst>
            </p:cNvPr>
            <p:cNvCxnSpPr>
              <a:cxnSpLocks/>
              <a:endCxn id="146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B3B1E7D-8426-465C-A291-E88409E969AD}"/>
                </a:ext>
              </a:extLst>
            </p:cNvPr>
            <p:cNvCxnSpPr>
              <a:cxnSpLocks/>
              <a:endCxn id="161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DA5E4AF-0696-45AB-9E97-45F2B352F99B}"/>
                </a:ext>
              </a:extLst>
            </p:cNvPr>
            <p:cNvCxnSpPr>
              <a:cxnSpLocks/>
              <a:stCxn id="146" idx="0"/>
              <a:endCxn id="161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4585D25-C8F0-4ACD-B678-3EF5EB5813E2}"/>
                </a:ext>
              </a:extLst>
            </p:cNvPr>
            <p:cNvCxnSpPr>
              <a:cxnSpLocks/>
              <a:stCxn id="212" idx="2"/>
              <a:endCxn id="148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51C8DAE-4E32-4F81-80DB-A9806C5A47AA}"/>
                </a:ext>
              </a:extLst>
            </p:cNvPr>
            <p:cNvCxnSpPr>
              <a:cxnSpLocks/>
              <a:stCxn id="146" idx="7"/>
              <a:endCxn id="148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9002EED-34DD-4CE9-B1A7-271B4C599F5B}"/>
                </a:ext>
              </a:extLst>
            </p:cNvPr>
            <p:cNvCxnSpPr>
              <a:cxnSpLocks/>
              <a:endCxn id="161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E0C6836D-2C57-44DD-BA1D-48F79C5F215D}"/>
                </a:ext>
              </a:extLst>
            </p:cNvPr>
            <p:cNvCxnSpPr>
              <a:cxnSpLocks/>
              <a:stCxn id="161" idx="6"/>
              <a:endCxn id="148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7B4A6A9-E814-4E90-A21F-2164853DABE1}"/>
                </a:ext>
              </a:extLst>
            </p:cNvPr>
            <p:cNvCxnSpPr>
              <a:cxnSpLocks/>
              <a:stCxn id="147" idx="0"/>
              <a:endCxn id="148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0963283-78CC-4734-BEEE-9E4584A0849C}"/>
                </a:ext>
              </a:extLst>
            </p:cNvPr>
            <p:cNvCxnSpPr>
              <a:cxnSpLocks/>
              <a:stCxn id="150" idx="1"/>
              <a:endCxn id="148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6BE45B6-7848-4EF4-A688-45CDA62B6D29}"/>
                </a:ext>
              </a:extLst>
            </p:cNvPr>
            <p:cNvCxnSpPr>
              <a:cxnSpLocks/>
              <a:stCxn id="150" idx="0"/>
              <a:endCxn id="149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240F770B-5135-4018-9FFB-DEDF6CC1B7F7}"/>
                </a:ext>
              </a:extLst>
            </p:cNvPr>
            <p:cNvCxnSpPr>
              <a:cxnSpLocks/>
              <a:stCxn id="149" idx="2"/>
              <a:endCxn id="148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2AA451A9-042C-4FA7-8457-5FFE52589E51}"/>
                </a:ext>
              </a:extLst>
            </p:cNvPr>
            <p:cNvCxnSpPr>
              <a:cxnSpLocks/>
              <a:stCxn id="149" idx="7"/>
              <a:endCxn id="157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489B173-F147-45FD-B506-E47C81CE35D3}"/>
                </a:ext>
              </a:extLst>
            </p:cNvPr>
            <p:cNvCxnSpPr>
              <a:cxnSpLocks/>
              <a:stCxn id="149" idx="6"/>
              <a:endCxn id="156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55CA66A-DAF9-457F-AC55-E4BDAFD2DA63}"/>
                </a:ext>
              </a:extLst>
            </p:cNvPr>
            <p:cNvCxnSpPr>
              <a:cxnSpLocks/>
              <a:stCxn id="156" idx="7"/>
              <a:endCxn id="157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04DED4E-7E28-47DC-ABAB-95CE50EEF2B2}"/>
                </a:ext>
              </a:extLst>
            </p:cNvPr>
            <p:cNvCxnSpPr>
              <a:cxnSpLocks/>
              <a:stCxn id="213" idx="1"/>
              <a:endCxn id="148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1DD2C0A-B1DF-457B-BFA8-FCCD585686F0}"/>
                </a:ext>
              </a:extLst>
            </p:cNvPr>
            <p:cNvCxnSpPr>
              <a:cxnSpLocks/>
              <a:endCxn id="146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20C45F8-ADA3-4570-AA36-7F0686B73BA4}"/>
                </a:ext>
              </a:extLst>
            </p:cNvPr>
            <p:cNvCxnSpPr>
              <a:cxnSpLocks/>
              <a:stCxn id="147" idx="2"/>
              <a:endCxn id="146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36D276E-8E20-4FFB-8E74-F936E4140C83}"/>
                </a:ext>
              </a:extLst>
            </p:cNvPr>
            <p:cNvCxnSpPr>
              <a:cxnSpLocks/>
              <a:stCxn id="162" idx="0"/>
              <a:endCxn id="146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9553AE79-13BE-44BD-BFC3-4BD8B40185C1}"/>
                </a:ext>
              </a:extLst>
            </p:cNvPr>
            <p:cNvCxnSpPr>
              <a:cxnSpLocks/>
              <a:endCxn id="146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A31CF59D-6B36-4669-A2D9-E60287B4B10C}"/>
                </a:ext>
              </a:extLst>
            </p:cNvPr>
            <p:cNvCxnSpPr>
              <a:cxnSpLocks/>
              <a:stCxn id="162" idx="2"/>
              <a:endCxn id="147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C831A53B-B1B1-411A-BF5B-5916E0E1D2C6}"/>
                </a:ext>
              </a:extLst>
            </p:cNvPr>
            <p:cNvCxnSpPr>
              <a:cxnSpLocks/>
              <a:stCxn id="150" idx="2"/>
              <a:endCxn id="147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65E7C5B4-7A44-4862-B0B1-6BB7B3B23B3B}"/>
                </a:ext>
              </a:extLst>
            </p:cNvPr>
            <p:cNvCxnSpPr>
              <a:cxnSpLocks/>
              <a:stCxn id="150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DF0C9E01-7FEB-4A8E-9C55-230B33493C81}"/>
                </a:ext>
              </a:extLst>
            </p:cNvPr>
            <p:cNvCxnSpPr>
              <a:cxnSpLocks/>
              <a:stCxn id="151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D968DF65-6C10-4787-83C9-F64DA382DDA3}"/>
                </a:ext>
              </a:extLst>
            </p:cNvPr>
            <p:cNvCxnSpPr>
              <a:cxnSpLocks/>
              <a:stCxn id="151" idx="2"/>
              <a:endCxn id="150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312999F-C864-4DCD-8A9F-412BD7C91EE9}"/>
                </a:ext>
              </a:extLst>
            </p:cNvPr>
            <p:cNvCxnSpPr>
              <a:cxnSpLocks/>
              <a:stCxn id="156" idx="4"/>
              <a:endCxn id="151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D3A5A1A7-BC3C-4FC3-9A79-2786E42641E7}"/>
                </a:ext>
              </a:extLst>
            </p:cNvPr>
            <p:cNvCxnSpPr>
              <a:cxnSpLocks/>
              <a:stCxn id="155" idx="3"/>
              <a:endCxn id="151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36A6B448-8543-429C-AD07-C7A88C70E9C3}"/>
                </a:ext>
              </a:extLst>
            </p:cNvPr>
            <p:cNvCxnSpPr>
              <a:cxnSpLocks/>
              <a:stCxn id="155" idx="2"/>
              <a:endCxn id="156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623E2D1-6EF7-48F3-85A3-8CB712C6D48D}"/>
                </a:ext>
              </a:extLst>
            </p:cNvPr>
            <p:cNvCxnSpPr>
              <a:cxnSpLocks/>
              <a:stCxn id="155" idx="1"/>
              <a:endCxn id="157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77FD62DE-5A83-4318-B6B0-B890F6EB41EC}"/>
                </a:ext>
              </a:extLst>
            </p:cNvPr>
            <p:cNvCxnSpPr>
              <a:cxnSpLocks/>
              <a:stCxn id="153" idx="1"/>
              <a:endCxn id="157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1C642C72-7AF4-4B19-BB13-569C3B2C8F0E}"/>
                </a:ext>
              </a:extLst>
            </p:cNvPr>
            <p:cNvCxnSpPr>
              <a:cxnSpLocks/>
              <a:stCxn id="153" idx="0"/>
              <a:endCxn id="154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767F1FA9-56C1-4B49-853A-461C645D3F97}"/>
                </a:ext>
              </a:extLst>
            </p:cNvPr>
            <p:cNvCxnSpPr>
              <a:cxnSpLocks/>
              <a:stCxn id="159" idx="0"/>
              <a:endCxn id="158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DB969A9C-FF12-43B2-9BA5-848BB9DB0809}"/>
                </a:ext>
              </a:extLst>
            </p:cNvPr>
            <p:cNvCxnSpPr>
              <a:cxnSpLocks/>
              <a:stCxn id="187" idx="7"/>
              <a:endCxn id="158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AC036594-5399-4D90-8C60-87C408468C10}"/>
                </a:ext>
              </a:extLst>
            </p:cNvPr>
            <p:cNvCxnSpPr>
              <a:cxnSpLocks/>
              <a:endCxn id="159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36313FD-70F4-4F4D-8C64-3AF6D3517561}"/>
                </a:ext>
              </a:extLst>
            </p:cNvPr>
            <p:cNvCxnSpPr>
              <a:cxnSpLocks/>
              <a:stCxn id="186" idx="5"/>
              <a:endCxn id="160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4D19BE0A-F19A-4605-A17D-D9C9787E8F90}"/>
                </a:ext>
              </a:extLst>
            </p:cNvPr>
            <p:cNvCxnSpPr>
              <a:cxnSpLocks/>
              <a:endCxn id="160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5BD129F-8B87-4381-8340-5766C1180F0D}"/>
                </a:ext>
              </a:extLst>
            </p:cNvPr>
            <p:cNvCxnSpPr>
              <a:cxnSpLocks/>
              <a:stCxn id="160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133C9045-8981-4796-AC8C-4F42B8348F9A}"/>
                </a:ext>
              </a:extLst>
            </p:cNvPr>
            <p:cNvCxnSpPr>
              <a:cxnSpLocks/>
              <a:stCxn id="160" idx="3"/>
              <a:endCxn id="152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18440AD-2920-4A55-83DF-72C36D34A5F5}"/>
                </a:ext>
              </a:extLst>
            </p:cNvPr>
            <p:cNvCxnSpPr>
              <a:cxnSpLocks/>
              <a:stCxn id="160" idx="1"/>
              <a:endCxn id="153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4E634D4-DAC4-4EF0-B10C-4A12878B6D2E}"/>
                </a:ext>
              </a:extLst>
            </p:cNvPr>
            <p:cNvCxnSpPr>
              <a:cxnSpLocks/>
              <a:stCxn id="159" idx="2"/>
              <a:endCxn id="153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47E52D44-6825-4881-90EE-BAFBF4652FAC}"/>
                </a:ext>
              </a:extLst>
            </p:cNvPr>
            <p:cNvCxnSpPr>
              <a:cxnSpLocks/>
              <a:stCxn id="158" idx="3"/>
              <a:endCxn id="153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587078F-3404-47F4-8414-DB42332D19ED}"/>
                </a:ext>
              </a:extLst>
            </p:cNvPr>
            <p:cNvCxnSpPr>
              <a:cxnSpLocks/>
              <a:stCxn id="158" idx="2"/>
              <a:endCxn id="154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34C12843-178D-49F3-A2D5-133BB3EC9069}"/>
                </a:ext>
              </a:extLst>
            </p:cNvPr>
            <p:cNvCxnSpPr>
              <a:cxnSpLocks/>
              <a:stCxn id="154" idx="1"/>
              <a:endCxn id="157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28F2BCD-A00E-4B2B-BA6E-91B46E9F1295}"/>
                </a:ext>
              </a:extLst>
            </p:cNvPr>
            <p:cNvCxnSpPr>
              <a:cxnSpLocks/>
              <a:stCxn id="153" idx="2"/>
              <a:endCxn id="155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8BA3A63B-EDD5-47A3-A056-2A7629DE09AF}"/>
                </a:ext>
              </a:extLst>
            </p:cNvPr>
            <p:cNvCxnSpPr>
              <a:cxnSpLocks/>
              <a:stCxn id="152" idx="1"/>
              <a:endCxn id="155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86267069-D617-48FB-AE44-CA5C971D795F}"/>
                </a:ext>
              </a:extLst>
            </p:cNvPr>
            <p:cNvCxnSpPr>
              <a:cxnSpLocks/>
              <a:stCxn id="152" idx="3"/>
              <a:endCxn id="163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4E3C9D3-5C80-4FA7-B5C5-6DB61DAC2EC9}"/>
                </a:ext>
              </a:extLst>
            </p:cNvPr>
            <p:cNvCxnSpPr>
              <a:cxnSpLocks/>
              <a:stCxn id="155" idx="4"/>
              <a:endCxn id="163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1371FFF-DA67-4F71-85B1-36282E281F36}"/>
                </a:ext>
              </a:extLst>
            </p:cNvPr>
            <p:cNvCxnSpPr>
              <a:cxnSpLocks/>
              <a:stCxn id="151" idx="5"/>
              <a:endCxn id="163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35C12D1A-521D-4B4C-99C8-2CBBD181E6C0}"/>
                </a:ext>
              </a:extLst>
            </p:cNvPr>
            <p:cNvCxnSpPr>
              <a:cxnSpLocks/>
              <a:stCxn id="152" idx="7"/>
              <a:endCxn id="153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5C3A192-FD94-4E68-9E98-D6FCCD649E1E}"/>
                </a:ext>
              </a:extLst>
            </p:cNvPr>
            <p:cNvCxnSpPr>
              <a:cxnSpLocks/>
              <a:stCxn id="150" idx="7"/>
              <a:endCxn id="156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69966834-E72E-4571-9F6D-A26C2329CFD7}"/>
                </a:ext>
              </a:extLst>
            </p:cNvPr>
            <p:cNvCxnSpPr>
              <a:cxnSpLocks/>
              <a:endCxn id="152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35A3EED2-9B46-421B-8AC9-1D0EC030D95C}"/>
                </a:ext>
              </a:extLst>
            </p:cNvPr>
            <p:cNvCxnSpPr>
              <a:cxnSpLocks/>
              <a:stCxn id="160" idx="7"/>
              <a:endCxn id="159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770A659E-DBB0-477B-B77A-5B51FCF37BA4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99AEBEEA-A42C-4CED-BEF3-0623177C79F6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44A39910-EBA8-4D65-B720-0D1F10B10096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EFB37352-1CE1-48A0-93F7-62183E790E63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8E88D8CF-785E-49E7-A4D8-3DA6E3208D8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338D7A39-9E88-4E4A-AF52-1587C607B4A5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B2456FCF-DA34-42B3-A18A-1B9F29062E89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7A9A99FC-3D48-4AD9-A501-24AD7880FFAC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E9E2DD63-3427-4C67-87DA-A512C804DAA9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02DA475C-6FA4-43FA-BC88-0D8AF2E52787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53803259-926D-48F7-AFC5-95EF1A9EF07B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5B8EDB19-ABFE-4A00-A0B6-C26EF402748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90E5AA11-128D-403B-B7F9-23ACE85D3FCF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C793ED1A-2C78-44DA-9959-F95DB0F035EC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7664897C-F981-4F02-AA76-5668098A975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13C34414-EB4D-4D07-9745-C83F05B85DD4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Chord 161">
              <a:extLst>
                <a:ext uri="{FF2B5EF4-FFF2-40B4-BE49-F238E27FC236}">
                  <a16:creationId xmlns:a16="http://schemas.microsoft.com/office/drawing/2014/main" id="{29BCAC49-C95D-4601-BC5A-1DC1E68117C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Chord 162">
              <a:extLst>
                <a:ext uri="{FF2B5EF4-FFF2-40B4-BE49-F238E27FC236}">
                  <a16:creationId xmlns:a16="http://schemas.microsoft.com/office/drawing/2014/main" id="{6649F059-3AED-40DE-A4FE-8537EF7F3AC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7B0AED5F-BFE0-44FE-B646-16ED2BFE29F9}"/>
                </a:ext>
              </a:extLst>
            </p:cNvPr>
            <p:cNvCxnSpPr>
              <a:cxnSpLocks/>
              <a:stCxn id="162" idx="1"/>
              <a:endCxn id="150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C44386F8-E470-4331-8A7B-62660C832945}"/>
                </a:ext>
              </a:extLst>
            </p:cNvPr>
            <p:cNvCxnSpPr>
              <a:cxnSpLocks/>
              <a:stCxn id="184" idx="6"/>
              <a:endCxn id="158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11A80EA0-AD4D-4653-885A-2B7A49EE599F}"/>
                </a:ext>
              </a:extLst>
            </p:cNvPr>
            <p:cNvCxnSpPr>
              <a:cxnSpLocks/>
              <a:stCxn id="181" idx="4"/>
              <a:endCxn id="187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A13B372B-3BCC-48C2-9C4A-417537DF9526}"/>
                </a:ext>
              </a:extLst>
            </p:cNvPr>
            <p:cNvCxnSpPr>
              <a:cxnSpLocks/>
              <a:stCxn id="187" idx="4"/>
              <a:endCxn id="186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12A96F0A-8BD1-4A9B-A74B-B79621A942C8}"/>
                </a:ext>
              </a:extLst>
            </p:cNvPr>
            <p:cNvCxnSpPr>
              <a:cxnSpLocks/>
              <a:stCxn id="185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F4D4E195-BBE9-4F77-8C22-A6784D1C6F31}"/>
                </a:ext>
              </a:extLst>
            </p:cNvPr>
            <p:cNvCxnSpPr>
              <a:cxnSpLocks/>
              <a:stCxn id="185" idx="0"/>
              <a:endCxn id="186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C61895F8-8678-47E8-9149-A5552E8DB93D}"/>
                </a:ext>
              </a:extLst>
            </p:cNvPr>
            <p:cNvCxnSpPr>
              <a:cxnSpLocks/>
              <a:stCxn id="195" idx="1"/>
              <a:endCxn id="181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CB88FB4-AB6D-4EBD-A5D8-FCE1B61EE407}"/>
                </a:ext>
              </a:extLst>
            </p:cNvPr>
            <p:cNvCxnSpPr>
              <a:cxnSpLocks/>
              <a:stCxn id="186" idx="2"/>
              <a:endCxn id="195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F985195E-F967-4EC9-9EFB-2FF04E6E5839}"/>
                </a:ext>
              </a:extLst>
            </p:cNvPr>
            <p:cNvCxnSpPr>
              <a:cxnSpLocks/>
              <a:stCxn id="185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8AAC1CF5-094C-4870-B23D-6918C877CA72}"/>
                </a:ext>
              </a:extLst>
            </p:cNvPr>
            <p:cNvCxnSpPr>
              <a:cxnSpLocks/>
              <a:stCxn id="158" idx="1"/>
              <a:endCxn id="65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BB98C8BB-7D6E-4608-97B3-CEDCBF714CCC}"/>
                </a:ext>
              </a:extLst>
            </p:cNvPr>
            <p:cNvCxnSpPr>
              <a:cxnSpLocks/>
              <a:stCxn id="183" idx="6"/>
              <a:endCxn id="182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3D12829-0044-4726-BB00-49C47C6A6CF7}"/>
                </a:ext>
              </a:extLst>
            </p:cNvPr>
            <p:cNvCxnSpPr>
              <a:cxnSpLocks/>
              <a:stCxn id="181" idx="7"/>
              <a:endCxn id="183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8A820C33-ACBA-4949-B158-640D0DC46215}"/>
                </a:ext>
              </a:extLst>
            </p:cNvPr>
            <p:cNvCxnSpPr>
              <a:cxnSpLocks/>
              <a:stCxn id="181" idx="5"/>
              <a:endCxn id="184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B4E240C4-EC9B-4D55-BDE5-B26446A36DC8}"/>
                </a:ext>
              </a:extLst>
            </p:cNvPr>
            <p:cNvCxnSpPr>
              <a:cxnSpLocks/>
              <a:stCxn id="182" idx="3"/>
              <a:endCxn id="184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D184AC54-0ECC-4CAA-BDDA-E757896D7E5C}"/>
                </a:ext>
              </a:extLst>
            </p:cNvPr>
            <p:cNvCxnSpPr>
              <a:cxnSpLocks/>
              <a:stCxn id="184" idx="4"/>
              <a:endCxn id="187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2CA2552F-AF03-47A3-881B-3570079312DF}"/>
                </a:ext>
              </a:extLst>
            </p:cNvPr>
            <p:cNvCxnSpPr>
              <a:cxnSpLocks/>
              <a:stCxn id="160" idx="2"/>
              <a:endCxn id="185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041E8173-3727-455F-99BE-E6794C10CB67}"/>
                </a:ext>
              </a:extLst>
            </p:cNvPr>
            <p:cNvCxnSpPr>
              <a:cxnSpLocks/>
              <a:endCxn id="185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86AC3163-C984-49C3-82E5-FD2CDD25A901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6D57681-E99A-49FB-91AF-BB7C291CEEB4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1DB81709-4C85-44BD-8F24-1755333D9F54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01C3F4FF-B7DB-4C59-A83C-8432C444C43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E85FCD3C-ACC7-4C83-9CFD-EC2F05FC98B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5E6F91D8-3DDE-4F23-BD5B-88A30DAB8EB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88B0F5D1-2A42-4812-B03D-7B4367157E2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2E55CC46-001F-4B7F-9196-036DCF756339}"/>
                </a:ext>
              </a:extLst>
            </p:cNvPr>
            <p:cNvCxnSpPr>
              <a:cxnSpLocks/>
              <a:stCxn id="187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7B80878C-27F5-4D46-8BDB-3EAC04E3A5A1}"/>
                </a:ext>
              </a:extLst>
            </p:cNvPr>
            <p:cNvCxnSpPr>
              <a:cxnSpLocks/>
              <a:stCxn id="183" idx="4"/>
              <a:endCxn id="184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C49B82C3-A3D2-4626-B433-E7DB3E82FC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0756EF6C-0024-4A8A-A59D-537CDEF2CDB5}"/>
                </a:ext>
              </a:extLst>
            </p:cNvPr>
            <p:cNvCxnSpPr>
              <a:cxnSpLocks/>
              <a:stCxn id="190" idx="3"/>
              <a:endCxn id="154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D3681906-8BB5-446A-BB7C-8A27230428C2}"/>
                </a:ext>
              </a:extLst>
            </p:cNvPr>
            <p:cNvCxnSpPr>
              <a:cxnSpLocks/>
              <a:stCxn id="190" idx="2"/>
              <a:endCxn id="65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5A2A3B8B-AEED-41A5-A2CA-44FF8A451718}"/>
                </a:ext>
              </a:extLst>
            </p:cNvPr>
            <p:cNvCxnSpPr>
              <a:cxnSpLocks/>
              <a:stCxn id="183" idx="7"/>
              <a:endCxn id="67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BA6C75D2-2813-4F89-82CE-DA96F6DB3A37}"/>
                </a:ext>
              </a:extLst>
            </p:cNvPr>
            <p:cNvCxnSpPr>
              <a:cxnSpLocks/>
              <a:endCxn id="183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Chord 194">
              <a:extLst>
                <a:ext uri="{FF2B5EF4-FFF2-40B4-BE49-F238E27FC236}">
                  <a16:creationId xmlns:a16="http://schemas.microsoft.com/office/drawing/2014/main" id="{42935506-8F11-40A9-83A3-E4049B70F85D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5D907A4A-8315-4AD1-BB0E-CF9E1887E73F}"/>
                </a:ext>
              </a:extLst>
            </p:cNvPr>
            <p:cNvCxnSpPr>
              <a:cxnSpLocks/>
              <a:stCxn id="186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93A3420E-422C-484D-9DCD-7937E804DC24}"/>
                </a:ext>
              </a:extLst>
            </p:cNvPr>
            <p:cNvCxnSpPr>
              <a:cxnSpLocks/>
              <a:stCxn id="182" idx="6"/>
              <a:endCxn id="65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A5FA1B4D-520F-4D9A-A9C0-410FEB5EF39D}"/>
                </a:ext>
              </a:extLst>
            </p:cNvPr>
            <p:cNvCxnSpPr>
              <a:cxnSpLocks/>
              <a:stCxn id="182" idx="5"/>
              <a:endCxn id="158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C2FB801B-11C9-4D21-B32B-C79E1861BFF6}"/>
                </a:ext>
              </a:extLst>
            </p:cNvPr>
            <p:cNvCxnSpPr>
              <a:cxnSpLocks/>
              <a:stCxn id="67" idx="0"/>
              <a:endCxn id="182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9711B41A-2280-41FF-A35D-F0F1D21D5DAC}"/>
                </a:ext>
              </a:extLst>
            </p:cNvPr>
            <p:cNvCxnSpPr>
              <a:cxnSpLocks/>
              <a:stCxn id="187" idx="5"/>
              <a:endCxn id="159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473BCE6A-65BF-422D-B514-8528E52265A8}"/>
                </a:ext>
              </a:extLst>
            </p:cNvPr>
            <p:cNvCxnSpPr>
              <a:cxnSpLocks/>
              <a:stCxn id="154" idx="7"/>
              <a:endCxn id="65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D926C455-C102-4416-8236-1E45FDF4DE74}"/>
                </a:ext>
              </a:extLst>
            </p:cNvPr>
            <p:cNvCxnSpPr>
              <a:cxnSpLocks/>
              <a:stCxn id="83" idx="7"/>
              <a:endCxn id="190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F95FFCDB-8299-430F-8696-050827A70C4F}"/>
                </a:ext>
              </a:extLst>
            </p:cNvPr>
            <p:cNvCxnSpPr>
              <a:cxnSpLocks/>
              <a:stCxn id="157" idx="7"/>
              <a:endCxn id="72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94177999-5E26-4FC5-BA0A-8DC88342C4B6}"/>
                </a:ext>
              </a:extLst>
            </p:cNvPr>
            <p:cNvCxnSpPr>
              <a:cxnSpLocks/>
              <a:stCxn id="157" idx="6"/>
              <a:endCxn id="190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C7AE023E-0DAF-4C16-93DD-F45931DD1DBD}"/>
                </a:ext>
              </a:extLst>
            </p:cNvPr>
            <p:cNvCxnSpPr>
              <a:cxnSpLocks/>
              <a:stCxn id="73" idx="0"/>
              <a:endCxn id="157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71145FB8-8712-4504-84D1-C9CEDE4C59DF}"/>
                </a:ext>
              </a:extLst>
            </p:cNvPr>
            <p:cNvCxnSpPr>
              <a:cxnSpLocks/>
              <a:stCxn id="213" idx="0"/>
              <a:endCxn id="212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E6455B68-5E2B-49CB-A34B-DAF796F677AA}"/>
                </a:ext>
              </a:extLst>
            </p:cNvPr>
            <p:cNvCxnSpPr>
              <a:cxnSpLocks/>
              <a:stCxn id="81" idx="0"/>
              <a:endCxn id="212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D2A2449F-2499-4F3E-B8D0-294DD0599DDA}"/>
                </a:ext>
              </a:extLst>
            </p:cNvPr>
            <p:cNvCxnSpPr>
              <a:cxnSpLocks/>
              <a:stCxn id="80" idx="0"/>
              <a:endCxn id="213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6EF37D6A-64B1-4CDF-98AD-FE4D6CCB6C1E}"/>
                </a:ext>
              </a:extLst>
            </p:cNvPr>
            <p:cNvCxnSpPr>
              <a:cxnSpLocks/>
              <a:stCxn id="157" idx="1"/>
              <a:endCxn id="214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A5B6DD24-A95E-4F96-B2AC-54C08CF59564}"/>
                </a:ext>
              </a:extLst>
            </p:cNvPr>
            <p:cNvCxnSpPr>
              <a:cxnSpLocks/>
              <a:stCxn id="73" idx="0"/>
              <a:endCxn id="214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204502ED-BFCC-4C99-9615-AE6EF16F2419}"/>
                </a:ext>
              </a:extLst>
            </p:cNvPr>
            <p:cNvCxnSpPr>
              <a:cxnSpLocks/>
              <a:stCxn id="214" idx="7"/>
              <a:endCxn id="213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DE4CE4C3-0AFC-4D67-A44F-C8C7BC50BD61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54AD1F0E-F80F-4C30-A650-9410B1529BD4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4A0F734F-EBC3-4919-B1B4-79D48712BC27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BF98D7D7-7844-4B59-9E70-1BFBFF56EACF}"/>
                </a:ext>
              </a:extLst>
            </p:cNvPr>
            <p:cNvCxnSpPr>
              <a:cxnSpLocks/>
              <a:stCxn id="78" idx="0"/>
              <a:endCxn id="212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FED3C2B3-E2A8-412F-8091-331DF46D4365}"/>
                </a:ext>
              </a:extLst>
            </p:cNvPr>
            <p:cNvCxnSpPr>
              <a:cxnSpLocks/>
              <a:endCxn id="78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3205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035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4">
            <a:extLst>
              <a:ext uri="{FF2B5EF4-FFF2-40B4-BE49-F238E27FC236}">
                <a16:creationId xmlns:a16="http://schemas.microsoft.com/office/drawing/2014/main" id="{66D0986F-E9AB-4BB8-9CCC-463C22C22AC8}"/>
              </a:ext>
            </a:extLst>
          </p:cNvPr>
          <p:cNvGrpSpPr/>
          <p:nvPr userDrawn="1"/>
        </p:nvGrpSpPr>
        <p:grpSpPr>
          <a:xfrm>
            <a:off x="637723" y="3059055"/>
            <a:ext cx="4156177" cy="3268904"/>
            <a:chOff x="2444748" y="555045"/>
            <a:chExt cx="7282048" cy="572745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ED2D22B-EA8C-402C-BFD2-3C8C5210B331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38EA7A8-9652-4648-8AEC-627E14A06219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3278011-9FD0-4BC8-BE34-9B970FFA9BAC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D0688DD-7D30-4F6C-B1C4-C1AFF210C0CF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226B76D-3730-4A02-AF03-D3A6D6C71076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985ACE6-18FE-4B4E-8478-026B5D75589A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52B756D-9E3D-4A38-92FC-0C847E1F1E34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BE3445-3A1E-46D6-8847-57A1CFDEC6F8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3691A1FA-03B4-4607-AE9E-FBA0D97D06B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3884023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0 w 9144000"/>
              <a:gd name="connsiteY0" fmla="*/ 0 h 3176042"/>
              <a:gd name="connsiteX1" fmla="*/ 9144000 w 9144000"/>
              <a:gd name="connsiteY1" fmla="*/ 0 h 3176042"/>
              <a:gd name="connsiteX2" fmla="*/ 9144000 w 9144000"/>
              <a:gd name="connsiteY2" fmla="*/ 3176042 h 3176042"/>
              <a:gd name="connsiteX3" fmla="*/ 0 w 9144000"/>
              <a:gd name="connsiteY3" fmla="*/ 1556792 h 3176042"/>
              <a:gd name="connsiteX4" fmla="*/ 0 w 9144000"/>
              <a:gd name="connsiteY4" fmla="*/ 0 h 317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176042">
                <a:moveTo>
                  <a:pt x="0" y="0"/>
                </a:moveTo>
                <a:lnTo>
                  <a:pt x="9144000" y="0"/>
                </a:lnTo>
                <a:lnTo>
                  <a:pt x="9144000" y="3176042"/>
                </a:lnTo>
                <a:lnTo>
                  <a:pt x="0" y="15567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6D7EA1BA-3C62-48F3-A1C4-E3A6BD5C3FD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67538" y="3202164"/>
            <a:ext cx="3917673" cy="22514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1589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gradFill>
          <a:gsLst>
            <a:gs pos="0">
              <a:schemeClr val="accent1"/>
            </a:gs>
            <a:gs pos="27000">
              <a:schemeClr val="accent1">
                <a:lumMod val="70000"/>
                <a:lumOff val="3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73000">
              <a:schemeClr val="accent1">
                <a:lumMod val="70000"/>
                <a:lumOff val="30000"/>
              </a:schemeClr>
            </a:gs>
            <a:gs pos="100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oup 215">
            <a:extLst>
              <a:ext uri="{FF2B5EF4-FFF2-40B4-BE49-F238E27FC236}">
                <a16:creationId xmlns:a16="http://schemas.microsoft.com/office/drawing/2014/main" id="{CD7B0E81-B610-4A9D-8254-4298324FFAC9}"/>
              </a:ext>
            </a:extLst>
          </p:cNvPr>
          <p:cNvGrpSpPr/>
          <p:nvPr userDrawn="1"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0000"/>
            </a:schemeClr>
          </a:solidFill>
        </p:grpSpPr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E7893C73-8077-4BE1-981D-D4BE31914B05}"/>
                </a:ext>
              </a:extLst>
            </p:cNvPr>
            <p:cNvCxnSpPr>
              <a:cxnSpLocks/>
              <a:stCxn id="280" idx="7"/>
              <a:endCxn id="278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68C258B3-310A-48E5-BA88-63CA0E07DA1F}"/>
                </a:ext>
              </a:extLst>
            </p:cNvPr>
            <p:cNvCxnSpPr>
              <a:cxnSpLocks/>
              <a:stCxn id="278" idx="4"/>
              <a:endCxn id="297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00883803-C1B8-48C6-BA64-7F4B323A2CA1}"/>
                </a:ext>
              </a:extLst>
            </p:cNvPr>
            <p:cNvCxnSpPr>
              <a:cxnSpLocks/>
              <a:stCxn id="283" idx="2"/>
              <a:endCxn id="295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677DCBF3-4B2A-4A40-AAD9-8D2E62B936C9}"/>
                </a:ext>
              </a:extLst>
            </p:cNvPr>
            <p:cNvCxnSpPr>
              <a:cxnSpLocks/>
              <a:stCxn id="297" idx="5"/>
              <a:endCxn id="283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0344E688-E110-4DFA-8A04-DF20F31191F9}"/>
                </a:ext>
              </a:extLst>
            </p:cNvPr>
            <p:cNvCxnSpPr>
              <a:cxnSpLocks/>
              <a:stCxn id="278" idx="5"/>
              <a:endCxn id="296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B954AD7E-EAF9-4B74-9463-EB928E832F6D}"/>
                </a:ext>
              </a:extLst>
            </p:cNvPr>
            <p:cNvCxnSpPr>
              <a:cxnSpLocks/>
              <a:stCxn id="283" idx="0"/>
              <a:endCxn id="296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4919D8ED-4F84-4786-8C31-94762E936944}"/>
                </a:ext>
              </a:extLst>
            </p:cNvPr>
            <p:cNvCxnSpPr>
              <a:cxnSpLocks/>
              <a:stCxn id="297" idx="3"/>
              <a:endCxn id="295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E0CE6993-6EF1-4911-817C-15059F7186E4}"/>
                </a:ext>
              </a:extLst>
            </p:cNvPr>
            <p:cNvCxnSpPr>
              <a:cxnSpLocks/>
              <a:stCxn id="403" idx="7"/>
              <a:endCxn id="285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FC5B031C-AEA3-46F7-9BBC-FA4402AAE00A}"/>
                </a:ext>
              </a:extLst>
            </p:cNvPr>
            <p:cNvCxnSpPr>
              <a:cxnSpLocks/>
              <a:stCxn id="283" idx="7"/>
              <a:endCxn id="285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40E8A078-75E3-43B0-9BF9-97E5BC7B68A3}"/>
                </a:ext>
              </a:extLst>
            </p:cNvPr>
            <p:cNvCxnSpPr>
              <a:cxnSpLocks/>
              <a:stCxn id="282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C2E27580-0038-4188-8457-52F5720DCD8F}"/>
                </a:ext>
              </a:extLst>
            </p:cNvPr>
            <p:cNvCxnSpPr>
              <a:cxnSpLocks/>
              <a:stCxn id="297" idx="6"/>
              <a:endCxn id="296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F9C49D04-7BE5-465F-85E8-D376DC89E3EF}"/>
                </a:ext>
              </a:extLst>
            </p:cNvPr>
            <p:cNvCxnSpPr>
              <a:cxnSpLocks/>
              <a:stCxn id="282" idx="0"/>
              <a:endCxn id="295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5CECAE10-3F58-4B39-8A0A-CA3CFB4CFDBC}"/>
                </a:ext>
              </a:extLst>
            </p:cNvPr>
            <p:cNvCxnSpPr>
              <a:cxnSpLocks/>
              <a:stCxn id="296" idx="6"/>
              <a:endCxn id="285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A9D2C9EF-1FE7-4DDD-B537-64570F341CE0}"/>
                </a:ext>
              </a:extLst>
            </p:cNvPr>
            <p:cNvCxnSpPr>
              <a:cxnSpLocks/>
              <a:stCxn id="284" idx="0"/>
              <a:endCxn id="285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59084052-86E8-42FD-9E4F-84B1DB28931E}"/>
                </a:ext>
              </a:extLst>
            </p:cNvPr>
            <p:cNvCxnSpPr>
              <a:cxnSpLocks/>
              <a:stCxn id="287" idx="1"/>
              <a:endCxn id="285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09CCE289-CECD-4196-8ED0-7B3069B3AAB1}"/>
                </a:ext>
              </a:extLst>
            </p:cNvPr>
            <p:cNvCxnSpPr>
              <a:cxnSpLocks/>
              <a:stCxn id="287" idx="0"/>
              <a:endCxn id="286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3D459DD2-AD68-420B-B350-7EB3E61ECAFF}"/>
                </a:ext>
              </a:extLst>
            </p:cNvPr>
            <p:cNvCxnSpPr>
              <a:cxnSpLocks/>
              <a:stCxn id="286" idx="2"/>
              <a:endCxn id="285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DFC84ECD-15D6-4737-86FB-BF1EF9E0981C}"/>
                </a:ext>
              </a:extLst>
            </p:cNvPr>
            <p:cNvCxnSpPr>
              <a:cxnSpLocks/>
              <a:stCxn id="286" idx="7"/>
              <a:endCxn id="426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C3B44B58-6E74-46F3-BFDD-D07225FD011D}"/>
                </a:ext>
              </a:extLst>
            </p:cNvPr>
            <p:cNvCxnSpPr>
              <a:cxnSpLocks/>
              <a:stCxn id="286" idx="6"/>
              <a:endCxn id="293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EB9D69D3-BB75-4BA8-9CBC-26D30859BDF9}"/>
                </a:ext>
              </a:extLst>
            </p:cNvPr>
            <p:cNvCxnSpPr>
              <a:cxnSpLocks/>
              <a:stCxn id="293" idx="7"/>
              <a:endCxn id="294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82392879-260E-4414-AE85-45A19A8827EF}"/>
                </a:ext>
              </a:extLst>
            </p:cNvPr>
            <p:cNvCxnSpPr>
              <a:cxnSpLocks/>
              <a:stCxn id="279" idx="0"/>
              <a:endCxn id="278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98EC2102-37A1-4C8E-9212-B88F2AFF78DA}"/>
                </a:ext>
              </a:extLst>
            </p:cNvPr>
            <p:cNvCxnSpPr>
              <a:cxnSpLocks/>
              <a:stCxn id="295" idx="2"/>
              <a:endCxn id="279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CADB3FE8-EC06-4978-955E-7FCA88DE58C2}"/>
                </a:ext>
              </a:extLst>
            </p:cNvPr>
            <p:cNvCxnSpPr>
              <a:cxnSpLocks/>
              <a:stCxn id="282" idx="1"/>
              <a:endCxn id="279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6B9041CB-79FD-4DEB-983B-7DD05BB3482F}"/>
                </a:ext>
              </a:extLst>
            </p:cNvPr>
            <p:cNvCxnSpPr>
              <a:cxnSpLocks/>
              <a:stCxn id="281" idx="7"/>
              <a:endCxn id="279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387A0A4B-956F-448F-9EC3-12CC7F0464C4}"/>
                </a:ext>
              </a:extLst>
            </p:cNvPr>
            <p:cNvCxnSpPr>
              <a:cxnSpLocks/>
              <a:stCxn id="280" idx="6"/>
              <a:endCxn id="279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010338F1-EB1B-401B-B2B6-E850EE8F7A1C}"/>
                </a:ext>
              </a:extLst>
            </p:cNvPr>
            <p:cNvCxnSpPr>
              <a:cxnSpLocks/>
              <a:stCxn id="300" idx="7"/>
              <a:endCxn id="280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645AAFE0-E646-4104-8441-DF1C589C1DF2}"/>
                </a:ext>
              </a:extLst>
            </p:cNvPr>
            <p:cNvCxnSpPr>
              <a:cxnSpLocks/>
              <a:stCxn id="300" idx="6"/>
              <a:endCxn id="281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BACFB9E6-46F7-48A5-AD60-45B33C791046}"/>
                </a:ext>
              </a:extLst>
            </p:cNvPr>
            <p:cNvCxnSpPr>
              <a:cxnSpLocks/>
              <a:stCxn id="300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F78232E1-7B15-4981-9C87-83FDB747C79F}"/>
                </a:ext>
              </a:extLst>
            </p:cNvPr>
            <p:cNvCxnSpPr>
              <a:cxnSpLocks/>
              <a:stCxn id="281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32439E9B-3AAE-4BCD-A004-1BC2CE9BFFA0}"/>
                </a:ext>
              </a:extLst>
            </p:cNvPr>
            <p:cNvCxnSpPr>
              <a:cxnSpLocks/>
              <a:stCxn id="281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5A067206-AAEE-45A3-A790-EE2DFDE483C5}"/>
                </a:ext>
              </a:extLst>
            </p:cNvPr>
            <p:cNvCxnSpPr>
              <a:cxnSpLocks/>
              <a:stCxn id="282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9C0C6BA8-DD13-442C-86C7-E73F726D8199}"/>
                </a:ext>
              </a:extLst>
            </p:cNvPr>
            <p:cNvCxnSpPr>
              <a:cxnSpLocks/>
              <a:stCxn id="281" idx="6"/>
              <a:endCxn id="282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3D5F6161-D8C2-4FF3-92C9-77489ABBE88A}"/>
                </a:ext>
              </a:extLst>
            </p:cNvPr>
            <p:cNvCxnSpPr>
              <a:cxnSpLocks/>
              <a:stCxn id="282" idx="6"/>
              <a:endCxn id="283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868FC51A-2C86-45DF-8AFA-92593ABA00A2}"/>
                </a:ext>
              </a:extLst>
            </p:cNvPr>
            <p:cNvCxnSpPr>
              <a:cxnSpLocks/>
              <a:stCxn id="284" idx="2"/>
              <a:endCxn id="283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FDCD7B18-D953-49D6-B44B-8DAEFD98D1E3}"/>
                </a:ext>
              </a:extLst>
            </p:cNvPr>
            <p:cNvCxnSpPr>
              <a:cxnSpLocks/>
              <a:stCxn id="305" idx="0"/>
              <a:endCxn id="283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43795FD9-1912-46BD-AC5F-FDC9A9F33B69}"/>
                </a:ext>
              </a:extLst>
            </p:cNvPr>
            <p:cNvCxnSpPr>
              <a:cxnSpLocks/>
              <a:endCxn id="283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EE812A3C-9383-4E5B-B1DE-E3327DC9DCEE}"/>
                </a:ext>
              </a:extLst>
            </p:cNvPr>
            <p:cNvCxnSpPr>
              <a:cxnSpLocks/>
              <a:stCxn id="305" idx="2"/>
              <a:endCxn id="284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9A8508C5-716D-4CDC-B678-A6758E398C71}"/>
                </a:ext>
              </a:extLst>
            </p:cNvPr>
            <p:cNvCxnSpPr>
              <a:cxnSpLocks/>
              <a:stCxn id="287" idx="2"/>
              <a:endCxn id="284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7D3F4BF5-94EA-4DC1-A167-B5BEF787E345}"/>
                </a:ext>
              </a:extLst>
            </p:cNvPr>
            <p:cNvCxnSpPr>
              <a:cxnSpLocks/>
              <a:stCxn id="287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A8FFC4F5-2AA2-44C5-903D-54DE1D04D69D}"/>
                </a:ext>
              </a:extLst>
            </p:cNvPr>
            <p:cNvCxnSpPr>
              <a:cxnSpLocks/>
              <a:stCxn id="288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28BE5A43-7505-42CC-97E9-7E70A1E876E5}"/>
                </a:ext>
              </a:extLst>
            </p:cNvPr>
            <p:cNvCxnSpPr>
              <a:cxnSpLocks/>
              <a:stCxn id="288" idx="2"/>
              <a:endCxn id="287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2A9289CB-2AE8-4943-82A8-9527CE879B43}"/>
                </a:ext>
              </a:extLst>
            </p:cNvPr>
            <p:cNvCxnSpPr>
              <a:cxnSpLocks/>
              <a:stCxn id="293" idx="4"/>
              <a:endCxn id="288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322A7A70-B072-4125-9E1A-BA3D46AE5772}"/>
                </a:ext>
              </a:extLst>
            </p:cNvPr>
            <p:cNvCxnSpPr>
              <a:cxnSpLocks/>
              <a:stCxn id="292" idx="3"/>
              <a:endCxn id="288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759896C0-45C9-4D01-8C50-C08934F9602C}"/>
                </a:ext>
              </a:extLst>
            </p:cNvPr>
            <p:cNvCxnSpPr>
              <a:cxnSpLocks/>
              <a:stCxn id="292" idx="2"/>
              <a:endCxn id="293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D8221D39-0988-4BD8-95BE-88AF63B2890C}"/>
                </a:ext>
              </a:extLst>
            </p:cNvPr>
            <p:cNvCxnSpPr>
              <a:cxnSpLocks/>
              <a:stCxn id="292" idx="1"/>
              <a:endCxn id="294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E5D692F5-00C0-4A6A-A758-97B0A0AEF3DF}"/>
                </a:ext>
              </a:extLst>
            </p:cNvPr>
            <p:cNvCxnSpPr>
              <a:cxnSpLocks/>
              <a:stCxn id="290" idx="1"/>
              <a:endCxn id="294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D4855F3D-A600-42F2-AD82-6F1BFA4C93FA}"/>
                </a:ext>
              </a:extLst>
            </p:cNvPr>
            <p:cNvCxnSpPr>
              <a:cxnSpLocks/>
              <a:stCxn id="290" idx="0"/>
              <a:endCxn id="291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2618BD81-7499-4C74-A73B-527982EC8B66}"/>
                </a:ext>
              </a:extLst>
            </p:cNvPr>
            <p:cNvCxnSpPr>
              <a:cxnSpLocks/>
              <a:stCxn id="362" idx="7"/>
              <a:endCxn id="427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415858D3-1BF7-4A22-9163-018B60237EEE}"/>
                </a:ext>
              </a:extLst>
            </p:cNvPr>
            <p:cNvCxnSpPr>
              <a:cxnSpLocks/>
              <a:endCxn id="289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9029EE5B-033F-42D3-BBBF-E7412984ED14}"/>
                </a:ext>
              </a:extLst>
            </p:cNvPr>
            <p:cNvCxnSpPr>
              <a:cxnSpLocks/>
              <a:stCxn id="362" idx="0"/>
              <a:endCxn id="426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D288CAE0-27FC-4160-85DB-24D1F26CC1BA}"/>
                </a:ext>
              </a:extLst>
            </p:cNvPr>
            <p:cNvCxnSpPr>
              <a:cxnSpLocks/>
              <a:stCxn id="374" idx="0"/>
              <a:endCxn id="425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F4CB54ED-0F92-4AA1-9C5E-47D93910C07D}"/>
                </a:ext>
              </a:extLst>
            </p:cNvPr>
            <p:cNvCxnSpPr>
              <a:cxnSpLocks/>
              <a:stCxn id="374" idx="1"/>
              <a:endCxn id="291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0460B3D9-1F2D-420E-9590-EE19B3534F7F}"/>
                </a:ext>
              </a:extLst>
            </p:cNvPr>
            <p:cNvCxnSpPr>
              <a:cxnSpLocks/>
              <a:stCxn id="291" idx="2"/>
              <a:endCxn id="294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470E3097-6465-4EC3-9ED9-B648E6A7DC7A}"/>
                </a:ext>
              </a:extLst>
            </p:cNvPr>
            <p:cNvCxnSpPr>
              <a:cxnSpLocks/>
              <a:stCxn id="290" idx="2"/>
              <a:endCxn id="292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05F76776-81A4-4240-B4FF-973AC41CC5C3}"/>
                </a:ext>
              </a:extLst>
            </p:cNvPr>
            <p:cNvCxnSpPr>
              <a:cxnSpLocks/>
              <a:stCxn id="289" idx="1"/>
              <a:endCxn id="292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7C1E769F-541B-43B2-A1B8-13E0063F9283}"/>
                </a:ext>
              </a:extLst>
            </p:cNvPr>
            <p:cNvCxnSpPr>
              <a:cxnSpLocks/>
              <a:stCxn id="289" idx="3"/>
              <a:endCxn id="306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A364C1B0-2AAC-4AFD-AEAA-85F644FA7843}"/>
                </a:ext>
              </a:extLst>
            </p:cNvPr>
            <p:cNvCxnSpPr>
              <a:cxnSpLocks/>
              <a:stCxn id="292" idx="4"/>
              <a:endCxn id="306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DC69A0BA-54EF-4370-B01E-B4A5BF46D544}"/>
                </a:ext>
              </a:extLst>
            </p:cNvPr>
            <p:cNvCxnSpPr>
              <a:cxnSpLocks/>
              <a:stCxn id="288" idx="5"/>
              <a:endCxn id="306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A53C4522-67C1-4D46-9C9C-495B99DDD1B4}"/>
                </a:ext>
              </a:extLst>
            </p:cNvPr>
            <p:cNvCxnSpPr>
              <a:cxnSpLocks/>
              <a:stCxn id="289" idx="7"/>
              <a:endCxn id="290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778F57A1-5CDD-455C-B229-B0D597EA68B8}"/>
                </a:ext>
              </a:extLst>
            </p:cNvPr>
            <p:cNvCxnSpPr>
              <a:cxnSpLocks/>
              <a:stCxn id="287" idx="7"/>
              <a:endCxn id="293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7C15B007-5135-4B21-8D4C-16BA23F649CC}"/>
                </a:ext>
              </a:extLst>
            </p:cNvPr>
            <p:cNvCxnSpPr>
              <a:cxnSpLocks/>
              <a:endCxn id="289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2C73B2E8-418D-44C1-99B4-42CB6E71E485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ABD265EB-C007-43B7-B5D8-12E2F144252A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116E17A9-C87E-4D32-ACEA-2F2EC0F5AE7C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017D0F1B-AF12-44F4-91F8-54D65272542F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2DE4F281-C4BA-4DCB-B4C7-E72C8D075BA2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302E38EA-EF2B-433D-A654-AE60CFEF9704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2BAF3971-D8CA-421F-8713-04074D6B04C3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1246C86C-3891-4253-937B-31AF24C3D380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B2E361E8-CDE3-42DF-ADE1-8A101094DC34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193404F7-49BB-489C-A1E4-8A71D3256527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DF9994C2-ABD3-4130-9019-742122A596D8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1457F310-0108-4C01-ACF3-AB03BC780770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8134985E-8F9D-4F3B-8182-665D8342C9CD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ADFCA3EA-B3EA-4706-88A2-039B050E4CE5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B2FFBCB0-0A6E-4252-81F8-2A0E5E7B35E7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3317D023-1698-4446-ACD5-6A30F2CD1B22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108EF3BB-E310-442A-A28C-5635A569132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208BE4C1-CF0E-4E53-A236-4062F813EC5A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A7349EFE-11F3-445D-84D6-7D0E21EEBC20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737D6246-531A-4F35-B075-9E99F9D2B7C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63E73314-425F-4AFB-BF7B-94D1524C2AF2}"/>
                </a:ext>
              </a:extLst>
            </p:cNvPr>
            <p:cNvCxnSpPr>
              <a:cxnSpLocks/>
              <a:stCxn id="297" idx="2"/>
              <a:endCxn id="279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0ABA7747-C6F2-4B31-AF33-31182F5F10A0}"/>
                </a:ext>
              </a:extLst>
            </p:cNvPr>
            <p:cNvCxnSpPr>
              <a:cxnSpLocks/>
              <a:stCxn id="280" idx="4"/>
              <a:endCxn id="281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30985B84-8873-4FD1-9671-C62554D4E9D4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7D974A51-03B6-4D2C-8676-E439A0A3E948}"/>
                </a:ext>
              </a:extLst>
            </p:cNvPr>
            <p:cNvCxnSpPr>
              <a:cxnSpLocks/>
              <a:stCxn id="300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729DA174-BEBE-4C22-BBA8-9630695B05AA}"/>
                </a:ext>
              </a:extLst>
            </p:cNvPr>
            <p:cNvCxnSpPr>
              <a:cxnSpLocks/>
              <a:stCxn id="300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17CEDE54-831A-41FC-8837-2EAC2C9284E4}"/>
                </a:ext>
              </a:extLst>
            </p:cNvPr>
            <p:cNvCxnSpPr>
              <a:cxnSpLocks/>
              <a:stCxn id="300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18B05773-F3A8-4A08-8A39-80DF2FC0D75F}"/>
                </a:ext>
              </a:extLst>
            </p:cNvPr>
            <p:cNvCxnSpPr>
              <a:cxnSpLocks/>
              <a:endCxn id="280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5" name="Chord 304">
              <a:extLst>
                <a:ext uri="{FF2B5EF4-FFF2-40B4-BE49-F238E27FC236}">
                  <a16:creationId xmlns:a16="http://schemas.microsoft.com/office/drawing/2014/main" id="{88D040A7-3A6E-4A6F-9929-3F3A11E5B278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Chord 305">
              <a:extLst>
                <a:ext uri="{FF2B5EF4-FFF2-40B4-BE49-F238E27FC236}">
                  <a16:creationId xmlns:a16="http://schemas.microsoft.com/office/drawing/2014/main" id="{D3AD2E65-E325-4CD1-B01C-6B39582B7F9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A7D9EACA-6DDA-42A0-8443-C2098ADCE1C6}"/>
                </a:ext>
              </a:extLst>
            </p:cNvPr>
            <p:cNvCxnSpPr>
              <a:cxnSpLocks/>
              <a:stCxn id="305" idx="1"/>
              <a:endCxn id="287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6660B2E9-F059-4486-913A-6831034EE9D5}"/>
                </a:ext>
              </a:extLst>
            </p:cNvPr>
            <p:cNvCxnSpPr>
              <a:cxnSpLocks/>
              <a:endCxn id="359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7B8AA844-57BD-4179-8FBF-A2270F702808}"/>
                </a:ext>
              </a:extLst>
            </p:cNvPr>
            <p:cNvCxnSpPr>
              <a:cxnSpLocks/>
              <a:endCxn id="374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A65302F9-A675-442D-9F14-8D17E6E5216E}"/>
                </a:ext>
              </a:extLst>
            </p:cNvPr>
            <p:cNvCxnSpPr>
              <a:cxnSpLocks/>
              <a:stCxn id="359" idx="0"/>
              <a:endCxn id="374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09C1AA70-8A3F-4BB1-855A-B301E39287CA}"/>
                </a:ext>
              </a:extLst>
            </p:cNvPr>
            <p:cNvCxnSpPr>
              <a:cxnSpLocks/>
              <a:stCxn id="425" idx="2"/>
              <a:endCxn id="361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8D70AF19-4BD3-41BF-87A8-972550327F7E}"/>
                </a:ext>
              </a:extLst>
            </p:cNvPr>
            <p:cNvCxnSpPr>
              <a:cxnSpLocks/>
              <a:stCxn id="359" idx="7"/>
              <a:endCxn id="361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45CE9301-FBA3-4ED5-A0C0-3AB948666454}"/>
                </a:ext>
              </a:extLst>
            </p:cNvPr>
            <p:cNvCxnSpPr>
              <a:cxnSpLocks/>
              <a:endCxn id="374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4139FB64-1147-42D5-A4D0-C076D277E2B7}"/>
                </a:ext>
              </a:extLst>
            </p:cNvPr>
            <p:cNvCxnSpPr>
              <a:cxnSpLocks/>
              <a:stCxn id="374" idx="6"/>
              <a:endCxn id="361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13BEB394-9BA9-49A6-9CE7-D9AC8238263D}"/>
                </a:ext>
              </a:extLst>
            </p:cNvPr>
            <p:cNvCxnSpPr>
              <a:cxnSpLocks/>
              <a:stCxn id="360" idx="0"/>
              <a:endCxn id="361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4565783E-9459-4C6D-B867-75E6C707534C}"/>
                </a:ext>
              </a:extLst>
            </p:cNvPr>
            <p:cNvCxnSpPr>
              <a:cxnSpLocks/>
              <a:stCxn id="363" idx="1"/>
              <a:endCxn id="361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849FBA7E-71A8-4753-9136-1A91EC229C77}"/>
                </a:ext>
              </a:extLst>
            </p:cNvPr>
            <p:cNvCxnSpPr>
              <a:cxnSpLocks/>
              <a:stCxn id="363" idx="0"/>
              <a:endCxn id="362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F0DA1EA9-EB9A-4F8C-A1E5-E6EE67DEA1F2}"/>
                </a:ext>
              </a:extLst>
            </p:cNvPr>
            <p:cNvCxnSpPr>
              <a:cxnSpLocks/>
              <a:stCxn id="362" idx="2"/>
              <a:endCxn id="361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D6ECBB5B-B043-401D-B9A4-7570EC3E6304}"/>
                </a:ext>
              </a:extLst>
            </p:cNvPr>
            <p:cNvCxnSpPr>
              <a:cxnSpLocks/>
              <a:stCxn id="362" idx="7"/>
              <a:endCxn id="370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E778DF75-C92A-4794-8F8F-5E3CC206A7DE}"/>
                </a:ext>
              </a:extLst>
            </p:cNvPr>
            <p:cNvCxnSpPr>
              <a:cxnSpLocks/>
              <a:stCxn id="362" idx="6"/>
              <a:endCxn id="369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15545D1D-9741-40EE-B757-3637A308ED06}"/>
                </a:ext>
              </a:extLst>
            </p:cNvPr>
            <p:cNvCxnSpPr>
              <a:cxnSpLocks/>
              <a:stCxn id="369" idx="7"/>
              <a:endCxn id="370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991CA565-3B8F-4F51-BB2F-83FF27815C00}"/>
                </a:ext>
              </a:extLst>
            </p:cNvPr>
            <p:cNvCxnSpPr>
              <a:cxnSpLocks/>
              <a:stCxn id="426" idx="1"/>
              <a:endCxn id="361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E8081D33-2B4D-4625-B2B1-572E65DDA168}"/>
                </a:ext>
              </a:extLst>
            </p:cNvPr>
            <p:cNvCxnSpPr>
              <a:cxnSpLocks/>
              <a:endCxn id="359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8BF51E69-B89B-47C4-B542-D8826A252A28}"/>
                </a:ext>
              </a:extLst>
            </p:cNvPr>
            <p:cNvCxnSpPr>
              <a:cxnSpLocks/>
              <a:stCxn id="360" idx="2"/>
              <a:endCxn id="359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F687AFEB-BF27-4F19-8E6C-E05412A14F33}"/>
                </a:ext>
              </a:extLst>
            </p:cNvPr>
            <p:cNvCxnSpPr>
              <a:cxnSpLocks/>
              <a:stCxn id="375" idx="0"/>
              <a:endCxn id="359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C16894BC-924D-460C-B726-294E02661D7A}"/>
                </a:ext>
              </a:extLst>
            </p:cNvPr>
            <p:cNvCxnSpPr>
              <a:cxnSpLocks/>
              <a:endCxn id="359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8A3F03CC-F10B-4191-ADB1-9F43DE0BC29B}"/>
                </a:ext>
              </a:extLst>
            </p:cNvPr>
            <p:cNvCxnSpPr>
              <a:cxnSpLocks/>
              <a:stCxn id="375" idx="2"/>
              <a:endCxn id="360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9716A65A-6A75-41DB-A73A-9480C05F6563}"/>
                </a:ext>
              </a:extLst>
            </p:cNvPr>
            <p:cNvCxnSpPr>
              <a:cxnSpLocks/>
              <a:stCxn id="363" idx="2"/>
              <a:endCxn id="360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F6DD599F-23E8-4EDC-BDFE-919BDB4933F0}"/>
                </a:ext>
              </a:extLst>
            </p:cNvPr>
            <p:cNvCxnSpPr>
              <a:cxnSpLocks/>
              <a:stCxn id="363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C1ECACA0-B229-4FE8-A6C9-9F0EDF09A1DB}"/>
                </a:ext>
              </a:extLst>
            </p:cNvPr>
            <p:cNvCxnSpPr>
              <a:cxnSpLocks/>
              <a:stCxn id="364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33EB8B8C-754D-4AFC-A330-2F213E109C3C}"/>
                </a:ext>
              </a:extLst>
            </p:cNvPr>
            <p:cNvCxnSpPr>
              <a:cxnSpLocks/>
              <a:stCxn id="364" idx="2"/>
              <a:endCxn id="363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25F2346F-C643-4C11-8698-7053A69D12E3}"/>
                </a:ext>
              </a:extLst>
            </p:cNvPr>
            <p:cNvCxnSpPr>
              <a:cxnSpLocks/>
              <a:stCxn id="369" idx="4"/>
              <a:endCxn id="364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4F95FE23-F315-46DA-84BC-BE48AF04153F}"/>
                </a:ext>
              </a:extLst>
            </p:cNvPr>
            <p:cNvCxnSpPr>
              <a:cxnSpLocks/>
              <a:stCxn id="368" idx="3"/>
              <a:endCxn id="364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E4A9082D-A2C4-4995-BB67-03E747E7AC25}"/>
                </a:ext>
              </a:extLst>
            </p:cNvPr>
            <p:cNvCxnSpPr>
              <a:cxnSpLocks/>
              <a:stCxn id="368" idx="2"/>
              <a:endCxn id="369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0FAB7A54-2D0F-4982-AF53-42A2BC1958A8}"/>
                </a:ext>
              </a:extLst>
            </p:cNvPr>
            <p:cNvCxnSpPr>
              <a:cxnSpLocks/>
              <a:stCxn id="368" idx="1"/>
              <a:endCxn id="370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A1FC95DE-C05E-45BE-8192-6182952A6BE7}"/>
                </a:ext>
              </a:extLst>
            </p:cNvPr>
            <p:cNvCxnSpPr>
              <a:cxnSpLocks/>
              <a:stCxn id="366" idx="1"/>
              <a:endCxn id="370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33B2176B-8B8B-48F8-8147-D0C071202A40}"/>
                </a:ext>
              </a:extLst>
            </p:cNvPr>
            <p:cNvCxnSpPr>
              <a:cxnSpLocks/>
              <a:stCxn id="366" idx="0"/>
              <a:endCxn id="367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9B44FC8B-3DFC-4B10-B9AE-62ED02202754}"/>
                </a:ext>
              </a:extLst>
            </p:cNvPr>
            <p:cNvCxnSpPr>
              <a:cxnSpLocks/>
              <a:stCxn id="372" idx="0"/>
              <a:endCxn id="371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35CB26D1-60B0-4A9B-9D15-879C86B9C4C5}"/>
                </a:ext>
              </a:extLst>
            </p:cNvPr>
            <p:cNvCxnSpPr>
              <a:cxnSpLocks/>
              <a:stCxn id="400" idx="7"/>
              <a:endCxn id="371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6AAC7601-2F4E-46EA-8236-299800AD6ACE}"/>
                </a:ext>
              </a:extLst>
            </p:cNvPr>
            <p:cNvCxnSpPr>
              <a:cxnSpLocks/>
              <a:endCxn id="372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A72E4E7D-CA7C-4E08-A968-6DEF5D7A4E7A}"/>
                </a:ext>
              </a:extLst>
            </p:cNvPr>
            <p:cNvCxnSpPr>
              <a:cxnSpLocks/>
              <a:stCxn id="399" idx="5"/>
              <a:endCxn id="373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229E5EE9-E15F-491A-BC23-4F8802106BA7}"/>
                </a:ext>
              </a:extLst>
            </p:cNvPr>
            <p:cNvCxnSpPr>
              <a:cxnSpLocks/>
              <a:endCxn id="373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997E4CC0-4F14-4E11-AC28-B27FB12CC1DC}"/>
                </a:ext>
              </a:extLst>
            </p:cNvPr>
            <p:cNvCxnSpPr>
              <a:cxnSpLocks/>
              <a:stCxn id="373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3E2C50E3-C44F-4846-A66B-7853A4028A65}"/>
                </a:ext>
              </a:extLst>
            </p:cNvPr>
            <p:cNvCxnSpPr>
              <a:cxnSpLocks/>
              <a:stCxn id="373" idx="3"/>
              <a:endCxn id="365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691F21CB-DF67-4B69-931C-405D3B1011A8}"/>
                </a:ext>
              </a:extLst>
            </p:cNvPr>
            <p:cNvCxnSpPr>
              <a:cxnSpLocks/>
              <a:stCxn id="373" idx="1"/>
              <a:endCxn id="366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31C1FAE9-20BF-4ACB-8229-64F8BFFF0A6C}"/>
                </a:ext>
              </a:extLst>
            </p:cNvPr>
            <p:cNvCxnSpPr>
              <a:cxnSpLocks/>
              <a:stCxn id="372" idx="2"/>
              <a:endCxn id="366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A4F8C258-9B9B-4BF4-B5A2-E8167E1BA0B5}"/>
                </a:ext>
              </a:extLst>
            </p:cNvPr>
            <p:cNvCxnSpPr>
              <a:cxnSpLocks/>
              <a:stCxn id="371" idx="3"/>
              <a:endCxn id="366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C78A8156-0A86-431E-9CD1-7C38E48EBB31}"/>
                </a:ext>
              </a:extLst>
            </p:cNvPr>
            <p:cNvCxnSpPr>
              <a:cxnSpLocks/>
              <a:stCxn id="371" idx="2"/>
              <a:endCxn id="367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8841E652-D612-4A06-8589-D625D4482440}"/>
                </a:ext>
              </a:extLst>
            </p:cNvPr>
            <p:cNvCxnSpPr>
              <a:cxnSpLocks/>
              <a:stCxn id="367" idx="1"/>
              <a:endCxn id="370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1A3ED03B-88EE-4AC2-8622-3B3FAAE6FE84}"/>
                </a:ext>
              </a:extLst>
            </p:cNvPr>
            <p:cNvCxnSpPr>
              <a:cxnSpLocks/>
              <a:stCxn id="366" idx="2"/>
              <a:endCxn id="368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C2A8D3C0-90DF-48ED-A358-3CFAFD9C18F8}"/>
                </a:ext>
              </a:extLst>
            </p:cNvPr>
            <p:cNvCxnSpPr>
              <a:cxnSpLocks/>
              <a:stCxn id="365" idx="1"/>
              <a:endCxn id="368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D98319B2-B324-42B8-BED1-3079085AA7C5}"/>
                </a:ext>
              </a:extLst>
            </p:cNvPr>
            <p:cNvCxnSpPr>
              <a:cxnSpLocks/>
              <a:stCxn id="365" idx="3"/>
              <a:endCxn id="376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B96FD94C-F95B-406D-833C-70E89A577351}"/>
                </a:ext>
              </a:extLst>
            </p:cNvPr>
            <p:cNvCxnSpPr>
              <a:cxnSpLocks/>
              <a:stCxn id="368" idx="4"/>
              <a:endCxn id="376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E8D2DFFE-9FB5-44A7-A03E-5D364C50084B}"/>
                </a:ext>
              </a:extLst>
            </p:cNvPr>
            <p:cNvCxnSpPr>
              <a:cxnSpLocks/>
              <a:stCxn id="364" idx="5"/>
              <a:endCxn id="376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C9A54D6E-CF38-4F1A-B8A0-48335FC16AC1}"/>
                </a:ext>
              </a:extLst>
            </p:cNvPr>
            <p:cNvCxnSpPr>
              <a:cxnSpLocks/>
              <a:stCxn id="365" idx="7"/>
              <a:endCxn id="366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8E8D7C8A-9B6A-477E-8C4D-70627AD71626}"/>
                </a:ext>
              </a:extLst>
            </p:cNvPr>
            <p:cNvCxnSpPr>
              <a:cxnSpLocks/>
              <a:stCxn id="363" idx="7"/>
              <a:endCxn id="369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62F84021-BAE9-44E2-BD21-CF965A4908F0}"/>
                </a:ext>
              </a:extLst>
            </p:cNvPr>
            <p:cNvCxnSpPr>
              <a:cxnSpLocks/>
              <a:endCxn id="365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7C27ACC5-BEAA-4AEA-A77F-37AEDC14C7D8}"/>
                </a:ext>
              </a:extLst>
            </p:cNvPr>
            <p:cNvCxnSpPr>
              <a:cxnSpLocks/>
              <a:stCxn id="373" idx="7"/>
              <a:endCxn id="372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878CA2A1-BF16-4997-97C6-09A7044BD605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8BDC6344-A5EB-4835-8A96-AB878D02E68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BB3CA4F0-B791-4FE4-919C-7796B5871CDE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74D9D970-39EC-4123-8B8B-A597B09D830E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540DB0C9-D8BE-4B4F-ABE4-31455BD44A34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1B79F4E3-63CA-48EE-A2E4-9BD0B7F82D80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EBBF5F20-8A76-4248-B7CA-9B6C23D82793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8EAD3832-92E6-437F-A075-EA04BB5E0854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9962974A-BB1C-4676-BCAF-E0F7A0109EC9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0934823F-100D-47ED-BFD9-B8B07B4E245B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2FAFA5E5-67D4-4E82-9619-0602BBA89A97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F95C1264-A030-4F74-B615-A9E09B68AC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4FF2E79E-B3ED-4BA3-B4C4-2DC228226E52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0266AC30-B4CA-4DD4-B8F7-115F431C35F2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D6DB7E34-1C9A-430B-BAA1-CAA7C58A06F4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6E7B2507-78A0-4766-96A4-89BFB08788B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Chord 374">
              <a:extLst>
                <a:ext uri="{FF2B5EF4-FFF2-40B4-BE49-F238E27FC236}">
                  <a16:creationId xmlns:a16="http://schemas.microsoft.com/office/drawing/2014/main" id="{6756C758-72BF-4B7E-AD64-D3DEDEAFAAE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Chord 375">
              <a:extLst>
                <a:ext uri="{FF2B5EF4-FFF2-40B4-BE49-F238E27FC236}">
                  <a16:creationId xmlns:a16="http://schemas.microsoft.com/office/drawing/2014/main" id="{3E2EF3D9-A3E0-476A-A92C-620D147A54B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8C1BDA46-F9CF-405E-B1F8-DB453D70DF55}"/>
                </a:ext>
              </a:extLst>
            </p:cNvPr>
            <p:cNvCxnSpPr>
              <a:cxnSpLocks/>
              <a:stCxn id="375" idx="1"/>
              <a:endCxn id="363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D8538BDB-906F-439F-8D0A-D679C9FB6DDE}"/>
                </a:ext>
              </a:extLst>
            </p:cNvPr>
            <p:cNvCxnSpPr>
              <a:cxnSpLocks/>
              <a:stCxn id="397" idx="6"/>
              <a:endCxn id="371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BFAF05BF-B4FA-4BA1-B38C-5040819920C4}"/>
                </a:ext>
              </a:extLst>
            </p:cNvPr>
            <p:cNvCxnSpPr>
              <a:cxnSpLocks/>
              <a:stCxn id="394" idx="4"/>
              <a:endCxn id="400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B48E4104-5B5A-4084-AE95-50E121B2C6A2}"/>
                </a:ext>
              </a:extLst>
            </p:cNvPr>
            <p:cNvCxnSpPr>
              <a:cxnSpLocks/>
              <a:stCxn id="400" idx="4"/>
              <a:endCxn id="399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94A42C92-870A-40B6-B1D0-FAACCDF175CC}"/>
                </a:ext>
              </a:extLst>
            </p:cNvPr>
            <p:cNvCxnSpPr>
              <a:cxnSpLocks/>
              <a:stCxn id="398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35521C61-4F00-4DE2-A5FE-E1964E75D36D}"/>
                </a:ext>
              </a:extLst>
            </p:cNvPr>
            <p:cNvCxnSpPr>
              <a:cxnSpLocks/>
              <a:stCxn id="398" idx="0"/>
              <a:endCxn id="399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A1D8D2D0-30D2-4EEA-A8CA-8E476929E7C2}"/>
                </a:ext>
              </a:extLst>
            </p:cNvPr>
            <p:cNvCxnSpPr>
              <a:cxnSpLocks/>
              <a:stCxn id="408" idx="1"/>
              <a:endCxn id="394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1225D5A2-73D1-497E-922B-4C790347414B}"/>
                </a:ext>
              </a:extLst>
            </p:cNvPr>
            <p:cNvCxnSpPr>
              <a:cxnSpLocks/>
              <a:stCxn id="399" idx="2"/>
              <a:endCxn id="408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EA54123A-E710-434C-BE12-7C9F412AB917}"/>
                </a:ext>
              </a:extLst>
            </p:cNvPr>
            <p:cNvCxnSpPr>
              <a:cxnSpLocks/>
              <a:stCxn id="398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A05C7F84-C23C-4A1C-8F2F-772AC8FCE992}"/>
                </a:ext>
              </a:extLst>
            </p:cNvPr>
            <p:cNvCxnSpPr>
              <a:cxnSpLocks/>
              <a:stCxn id="371" idx="1"/>
              <a:endCxn id="278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2DD35B3D-BA7F-46E0-8723-E3631B08652C}"/>
                </a:ext>
              </a:extLst>
            </p:cNvPr>
            <p:cNvCxnSpPr>
              <a:cxnSpLocks/>
              <a:stCxn id="396" idx="6"/>
              <a:endCxn id="395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91A646F6-823B-4C58-9AA7-1D1D5C1203E1}"/>
                </a:ext>
              </a:extLst>
            </p:cNvPr>
            <p:cNvCxnSpPr>
              <a:cxnSpLocks/>
              <a:stCxn id="394" idx="7"/>
              <a:endCxn id="396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6D46DAEA-09F6-492D-B8E0-A21B47CAA28A}"/>
                </a:ext>
              </a:extLst>
            </p:cNvPr>
            <p:cNvCxnSpPr>
              <a:cxnSpLocks/>
              <a:stCxn id="394" idx="5"/>
              <a:endCxn id="397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ED2E067B-71A9-49B0-8D1F-1835CFAA3B01}"/>
                </a:ext>
              </a:extLst>
            </p:cNvPr>
            <p:cNvCxnSpPr>
              <a:cxnSpLocks/>
              <a:stCxn id="395" idx="3"/>
              <a:endCxn id="397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98826402-6BFE-4BED-BD3C-DCA8D2F95726}"/>
                </a:ext>
              </a:extLst>
            </p:cNvPr>
            <p:cNvCxnSpPr>
              <a:cxnSpLocks/>
              <a:stCxn id="397" idx="4"/>
              <a:endCxn id="400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4283BC04-5A9A-4998-94C5-677EC4F54078}"/>
                </a:ext>
              </a:extLst>
            </p:cNvPr>
            <p:cNvCxnSpPr>
              <a:cxnSpLocks/>
              <a:stCxn id="373" idx="2"/>
              <a:endCxn id="398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E76897A9-35C0-4407-BE22-65984E82A18C}"/>
                </a:ext>
              </a:extLst>
            </p:cNvPr>
            <p:cNvCxnSpPr>
              <a:cxnSpLocks/>
              <a:endCxn id="398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8132CE5B-EA5A-47E5-B63D-469CDC8D6889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6F9BCDB4-C474-4F0A-A936-26A99DA5496F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576861BB-37F7-4F1E-8C75-87CB8BE4F22A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B011BB99-8702-4FF4-97F0-7C799968985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294BEE3B-8B5E-4CE4-9BEE-156B358F9C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4BCDBE67-7D49-4203-ABB7-93E821083C6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DB377BA2-695F-4614-9E71-1DD05273C5E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7A3D84BE-297F-4721-916A-0E1CBC17BB70}"/>
                </a:ext>
              </a:extLst>
            </p:cNvPr>
            <p:cNvCxnSpPr>
              <a:cxnSpLocks/>
              <a:stCxn id="400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314C23E8-9A40-4122-9EAA-F8CB0E8D61E2}"/>
                </a:ext>
              </a:extLst>
            </p:cNvPr>
            <p:cNvCxnSpPr>
              <a:cxnSpLocks/>
              <a:stCxn id="396" idx="4"/>
              <a:endCxn id="397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E9B3E96D-BA3E-4DE3-AA50-A7A486F4CCE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3DEC9911-F288-48D9-8191-DDCCAB238BD7}"/>
                </a:ext>
              </a:extLst>
            </p:cNvPr>
            <p:cNvCxnSpPr>
              <a:cxnSpLocks/>
              <a:stCxn id="403" idx="3"/>
              <a:endCxn id="367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F1417A49-79DF-40F5-AE11-4693B48CB778}"/>
                </a:ext>
              </a:extLst>
            </p:cNvPr>
            <p:cNvCxnSpPr>
              <a:cxnSpLocks/>
              <a:stCxn id="403" idx="2"/>
              <a:endCxn id="278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322CA76D-BB52-4635-A4B3-C8FC23584246}"/>
                </a:ext>
              </a:extLst>
            </p:cNvPr>
            <p:cNvCxnSpPr>
              <a:cxnSpLocks/>
              <a:stCxn id="396" idx="7"/>
              <a:endCxn id="280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2D35160C-A84B-4747-9CB3-1522E289FBD5}"/>
                </a:ext>
              </a:extLst>
            </p:cNvPr>
            <p:cNvCxnSpPr>
              <a:cxnSpLocks/>
              <a:endCxn id="396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8" name="Chord 407">
              <a:extLst>
                <a:ext uri="{FF2B5EF4-FFF2-40B4-BE49-F238E27FC236}">
                  <a16:creationId xmlns:a16="http://schemas.microsoft.com/office/drawing/2014/main" id="{6B27212D-2798-4AD9-AC3A-8C5E834AD6DD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086D1ADC-56E3-4999-B0A4-6650F3108C59}"/>
                </a:ext>
              </a:extLst>
            </p:cNvPr>
            <p:cNvCxnSpPr>
              <a:cxnSpLocks/>
              <a:stCxn id="399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1E950FD6-536E-4218-A603-5A5332A0129B}"/>
                </a:ext>
              </a:extLst>
            </p:cNvPr>
            <p:cNvCxnSpPr>
              <a:cxnSpLocks/>
              <a:stCxn id="395" idx="6"/>
              <a:endCxn id="278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0E885CE6-42FA-49CE-89BC-EDFA13DF5A28}"/>
                </a:ext>
              </a:extLst>
            </p:cNvPr>
            <p:cNvCxnSpPr>
              <a:cxnSpLocks/>
              <a:stCxn id="395" idx="5"/>
              <a:endCxn id="371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BF5F2EED-218B-4400-986A-2F96EAD344F9}"/>
                </a:ext>
              </a:extLst>
            </p:cNvPr>
            <p:cNvCxnSpPr>
              <a:cxnSpLocks/>
              <a:stCxn id="280" idx="0"/>
              <a:endCxn id="395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CD329DFC-0260-43E0-A7A8-11B87A39E487}"/>
                </a:ext>
              </a:extLst>
            </p:cNvPr>
            <p:cNvCxnSpPr>
              <a:cxnSpLocks/>
              <a:stCxn id="400" idx="5"/>
              <a:endCxn id="372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569A683C-6FE4-4272-BB94-C47781F916BE}"/>
                </a:ext>
              </a:extLst>
            </p:cNvPr>
            <p:cNvCxnSpPr>
              <a:cxnSpLocks/>
              <a:stCxn id="367" idx="7"/>
              <a:endCxn id="278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9A9D56BA-219C-499F-8FDA-E0331F10B604}"/>
                </a:ext>
              </a:extLst>
            </p:cNvPr>
            <p:cNvCxnSpPr>
              <a:cxnSpLocks/>
              <a:stCxn id="296" idx="7"/>
              <a:endCxn id="403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86E291E7-0207-4B1B-9647-CB344D8CEE4B}"/>
                </a:ext>
              </a:extLst>
            </p:cNvPr>
            <p:cNvCxnSpPr>
              <a:cxnSpLocks/>
              <a:stCxn id="370" idx="7"/>
              <a:endCxn id="285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B4C95059-0258-4D7B-B44A-A642694C4145}"/>
                </a:ext>
              </a:extLst>
            </p:cNvPr>
            <p:cNvCxnSpPr>
              <a:cxnSpLocks/>
              <a:stCxn id="370" idx="6"/>
              <a:endCxn id="403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764AE964-6EC8-472E-AB76-A3C96583EA7F}"/>
                </a:ext>
              </a:extLst>
            </p:cNvPr>
            <p:cNvCxnSpPr>
              <a:cxnSpLocks/>
              <a:stCxn id="286" idx="0"/>
              <a:endCxn id="370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3869F9BA-9BC4-4018-A4A5-6DF8F88EBD15}"/>
                </a:ext>
              </a:extLst>
            </p:cNvPr>
            <p:cNvCxnSpPr>
              <a:cxnSpLocks/>
              <a:stCxn id="426" idx="0"/>
              <a:endCxn id="425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6B584D9E-C721-4253-9A84-131513298BDB}"/>
                </a:ext>
              </a:extLst>
            </p:cNvPr>
            <p:cNvCxnSpPr>
              <a:cxnSpLocks/>
              <a:stCxn id="294" idx="0"/>
              <a:endCxn id="425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D4005D83-FAEA-43E2-B5B4-5DE4DB493913}"/>
                </a:ext>
              </a:extLst>
            </p:cNvPr>
            <p:cNvCxnSpPr>
              <a:cxnSpLocks/>
              <a:stCxn id="293" idx="0"/>
              <a:endCxn id="426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A9811511-1438-48C4-AE7B-7759240D7D90}"/>
                </a:ext>
              </a:extLst>
            </p:cNvPr>
            <p:cNvCxnSpPr>
              <a:cxnSpLocks/>
              <a:stCxn id="370" idx="1"/>
              <a:endCxn id="427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280B67A6-A8A8-429D-BC56-7C79F2EB1AE9}"/>
                </a:ext>
              </a:extLst>
            </p:cNvPr>
            <p:cNvCxnSpPr>
              <a:cxnSpLocks/>
              <a:stCxn id="286" idx="0"/>
              <a:endCxn id="427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89DDF064-5DE0-465B-AF03-CCEB5455E7FC}"/>
                </a:ext>
              </a:extLst>
            </p:cNvPr>
            <p:cNvCxnSpPr>
              <a:cxnSpLocks/>
              <a:stCxn id="427" idx="7"/>
              <a:endCxn id="426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58890C6A-C402-4922-8287-B3DA7C59A36E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B1E69AAC-28E4-4708-9740-5C1946843BF7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1B943F2C-5117-4403-91C2-154765D07333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68CDCF47-3919-4B64-AF50-EE33AA51D80C}"/>
                </a:ext>
              </a:extLst>
            </p:cNvPr>
            <p:cNvCxnSpPr>
              <a:cxnSpLocks/>
              <a:stCxn id="291" idx="0"/>
              <a:endCxn id="425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C2140F54-98B2-43FE-BD87-CAC51DFE19D3}"/>
                </a:ext>
              </a:extLst>
            </p:cNvPr>
            <p:cNvCxnSpPr>
              <a:cxnSpLocks/>
              <a:endCxn id="291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0" name="Picture Placeholder 2">
            <a:extLst>
              <a:ext uri="{FF2B5EF4-FFF2-40B4-BE49-F238E27FC236}">
                <a16:creationId xmlns:a16="http://schemas.microsoft.com/office/drawing/2014/main" id="{C050FD47-85FC-44C2-A9A3-A1FB053F000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600622" y="1305993"/>
            <a:ext cx="4334608" cy="433509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32" name="Arc 431">
            <a:extLst>
              <a:ext uri="{FF2B5EF4-FFF2-40B4-BE49-F238E27FC236}">
                <a16:creationId xmlns:a16="http://schemas.microsoft.com/office/drawing/2014/main" id="{4B9AAF35-AB2B-4044-875F-9A7377BE392A}"/>
              </a:ext>
            </a:extLst>
          </p:cNvPr>
          <p:cNvSpPr/>
          <p:nvPr userDrawn="1"/>
        </p:nvSpPr>
        <p:spPr>
          <a:xfrm>
            <a:off x="6320628" y="1026240"/>
            <a:ext cx="4894597" cy="4894597"/>
          </a:xfrm>
          <a:prstGeom prst="arc">
            <a:avLst>
              <a:gd name="adj1" fmla="val 12493243"/>
              <a:gd name="adj2" fmla="val 8891088"/>
            </a:avLst>
          </a:prstGeom>
          <a:ln w="25400">
            <a:solidFill>
              <a:schemeClr val="bg1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61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988407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270160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gradFill>
          <a:gsLst>
            <a:gs pos="0">
              <a:schemeClr val="accent1"/>
            </a:gs>
            <a:gs pos="27000">
              <a:schemeClr val="accent1">
                <a:lumMod val="70000"/>
                <a:lumOff val="3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73000">
              <a:schemeClr val="accent1">
                <a:lumMod val="70000"/>
                <a:lumOff val="30000"/>
              </a:schemeClr>
            </a:gs>
            <a:gs pos="100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8BEA61-F084-411B-A153-E0C996B4C3E5}"/>
              </a:ext>
            </a:extLst>
          </p:cNvPr>
          <p:cNvGrpSpPr/>
          <p:nvPr userDrawn="1"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0000"/>
            </a:schemeClr>
          </a:solidFill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DDA56C4-772B-4030-8288-CF4EE0ACD7E2}"/>
                </a:ext>
              </a:extLst>
            </p:cNvPr>
            <p:cNvCxnSpPr>
              <a:cxnSpLocks/>
              <a:stCxn id="67" idx="7"/>
              <a:endCxn id="65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317D414-6D1F-4DF3-BE64-BFA09CDBA625}"/>
                </a:ext>
              </a:extLst>
            </p:cNvPr>
            <p:cNvCxnSpPr>
              <a:cxnSpLocks/>
              <a:stCxn id="65" idx="4"/>
              <a:endCxn id="84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2CA3AF4-DF13-434C-8812-36D1E4CA0C8C}"/>
                </a:ext>
              </a:extLst>
            </p:cNvPr>
            <p:cNvCxnSpPr>
              <a:cxnSpLocks/>
              <a:stCxn id="70" idx="2"/>
              <a:endCxn id="82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7013D0F-98EC-4E8F-AFAD-6FF8A58C8F79}"/>
                </a:ext>
              </a:extLst>
            </p:cNvPr>
            <p:cNvCxnSpPr>
              <a:cxnSpLocks/>
              <a:stCxn id="84" idx="5"/>
              <a:endCxn id="70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5402C70-DA29-46C8-9929-3BFD774E1E96}"/>
                </a:ext>
              </a:extLst>
            </p:cNvPr>
            <p:cNvCxnSpPr>
              <a:cxnSpLocks/>
              <a:stCxn id="65" idx="5"/>
              <a:endCxn id="83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F5A109C-EC3F-422C-A121-E5A963F029CE}"/>
                </a:ext>
              </a:extLst>
            </p:cNvPr>
            <p:cNvCxnSpPr>
              <a:cxnSpLocks/>
              <a:stCxn id="70" idx="0"/>
              <a:endCxn id="83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3CBD052-10F9-4BA0-948B-2F90F95CCF48}"/>
                </a:ext>
              </a:extLst>
            </p:cNvPr>
            <p:cNvCxnSpPr>
              <a:cxnSpLocks/>
              <a:stCxn id="84" idx="3"/>
              <a:endCxn id="82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9779E93-4BB6-4B21-8989-67DBBDB96BBD}"/>
                </a:ext>
              </a:extLst>
            </p:cNvPr>
            <p:cNvCxnSpPr>
              <a:cxnSpLocks/>
              <a:stCxn id="190" idx="7"/>
              <a:endCxn id="72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D69A3F5-EC14-47CF-A7B7-FBBC117BF8D6}"/>
                </a:ext>
              </a:extLst>
            </p:cNvPr>
            <p:cNvCxnSpPr>
              <a:cxnSpLocks/>
              <a:stCxn id="70" idx="7"/>
              <a:endCxn id="72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2A6DD14-13A1-44D8-8E67-E21BF05E806F}"/>
                </a:ext>
              </a:extLst>
            </p:cNvPr>
            <p:cNvCxnSpPr>
              <a:cxnSpLocks/>
              <a:stCxn id="69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7A4F9A9-E257-4F7F-9EC0-F47089920E78}"/>
                </a:ext>
              </a:extLst>
            </p:cNvPr>
            <p:cNvCxnSpPr>
              <a:cxnSpLocks/>
              <a:stCxn id="84" idx="6"/>
              <a:endCxn id="83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50FA7E4-672B-4306-BD9D-9594FD47A34B}"/>
                </a:ext>
              </a:extLst>
            </p:cNvPr>
            <p:cNvCxnSpPr>
              <a:cxnSpLocks/>
              <a:stCxn id="69" idx="0"/>
              <a:endCxn id="82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A44F12F-39FA-49B2-885A-31EB31BFE498}"/>
                </a:ext>
              </a:extLst>
            </p:cNvPr>
            <p:cNvCxnSpPr>
              <a:cxnSpLocks/>
              <a:stCxn id="83" idx="6"/>
              <a:endCxn id="72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A557438-998D-4A8A-892E-3C8105C3198D}"/>
                </a:ext>
              </a:extLst>
            </p:cNvPr>
            <p:cNvCxnSpPr>
              <a:cxnSpLocks/>
              <a:stCxn id="71" idx="0"/>
              <a:endCxn id="72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0159477-E2AC-4275-9E18-1C97CECF82DE}"/>
                </a:ext>
              </a:extLst>
            </p:cNvPr>
            <p:cNvCxnSpPr>
              <a:cxnSpLocks/>
              <a:stCxn id="74" idx="1"/>
              <a:endCxn id="72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2A740-0409-406D-A8D8-54F898453AD3}"/>
                </a:ext>
              </a:extLst>
            </p:cNvPr>
            <p:cNvCxnSpPr>
              <a:cxnSpLocks/>
              <a:stCxn id="74" idx="0"/>
              <a:endCxn id="73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D397D06-F070-460A-89C1-F12915D05733}"/>
                </a:ext>
              </a:extLst>
            </p:cNvPr>
            <p:cNvCxnSpPr>
              <a:cxnSpLocks/>
              <a:stCxn id="73" idx="2"/>
              <a:endCxn id="72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3FE479C-9912-490D-A8F2-91EEF028B5C7}"/>
                </a:ext>
              </a:extLst>
            </p:cNvPr>
            <p:cNvCxnSpPr>
              <a:cxnSpLocks/>
              <a:stCxn id="73" idx="7"/>
              <a:endCxn id="213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E226426-15CA-4F68-8B8E-C5A67FE330D6}"/>
                </a:ext>
              </a:extLst>
            </p:cNvPr>
            <p:cNvCxnSpPr>
              <a:cxnSpLocks/>
              <a:stCxn id="73" idx="6"/>
              <a:endCxn id="80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3A7488D-6FAC-42C0-BC17-D6C2976BCE5C}"/>
                </a:ext>
              </a:extLst>
            </p:cNvPr>
            <p:cNvCxnSpPr>
              <a:cxnSpLocks/>
              <a:stCxn id="80" idx="7"/>
              <a:endCxn id="81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C003D1E-8146-418A-9745-2A28B4C42ED4}"/>
                </a:ext>
              </a:extLst>
            </p:cNvPr>
            <p:cNvCxnSpPr>
              <a:cxnSpLocks/>
              <a:stCxn id="66" idx="0"/>
              <a:endCxn id="65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42D599C-5047-4893-A175-F285A0534CDD}"/>
                </a:ext>
              </a:extLst>
            </p:cNvPr>
            <p:cNvCxnSpPr>
              <a:cxnSpLocks/>
              <a:stCxn id="82" idx="2"/>
              <a:endCxn id="66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F1864F6-14D6-4ABA-9BB9-7050CF4D3690}"/>
                </a:ext>
              </a:extLst>
            </p:cNvPr>
            <p:cNvCxnSpPr>
              <a:cxnSpLocks/>
              <a:stCxn id="69" idx="1"/>
              <a:endCxn id="66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384F8EA-8FCE-4CB2-9382-04F27F334F8E}"/>
                </a:ext>
              </a:extLst>
            </p:cNvPr>
            <p:cNvCxnSpPr>
              <a:cxnSpLocks/>
              <a:stCxn id="68" idx="7"/>
              <a:endCxn id="66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141ABE3-6C95-4D90-B283-D166ED1AEDF4}"/>
                </a:ext>
              </a:extLst>
            </p:cNvPr>
            <p:cNvCxnSpPr>
              <a:cxnSpLocks/>
              <a:stCxn id="67" idx="6"/>
              <a:endCxn id="66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715CA3F-D595-477C-9779-20F41BF1AF5F}"/>
                </a:ext>
              </a:extLst>
            </p:cNvPr>
            <p:cNvCxnSpPr>
              <a:cxnSpLocks/>
              <a:stCxn id="87" idx="7"/>
              <a:endCxn id="67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97E5E86-16F1-4A17-890F-499B14B1230F}"/>
                </a:ext>
              </a:extLst>
            </p:cNvPr>
            <p:cNvCxnSpPr>
              <a:cxnSpLocks/>
              <a:stCxn id="87" idx="6"/>
              <a:endCxn id="68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FDEC264-0F46-48D2-8242-944EC2773248}"/>
                </a:ext>
              </a:extLst>
            </p:cNvPr>
            <p:cNvCxnSpPr>
              <a:cxnSpLocks/>
              <a:stCxn id="87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E869694-EA52-40E0-BB52-56E1764DF99C}"/>
                </a:ext>
              </a:extLst>
            </p:cNvPr>
            <p:cNvCxnSpPr>
              <a:cxnSpLocks/>
              <a:stCxn id="68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0E8842D-7D03-42B7-A2D2-71FEE3F9696E}"/>
                </a:ext>
              </a:extLst>
            </p:cNvPr>
            <p:cNvCxnSpPr>
              <a:cxnSpLocks/>
              <a:stCxn id="68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4CCA081-11EB-4C65-9FBE-D4DCD0940F6B}"/>
                </a:ext>
              </a:extLst>
            </p:cNvPr>
            <p:cNvCxnSpPr>
              <a:cxnSpLocks/>
              <a:stCxn id="69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48827F6-818C-4F97-BD8A-55630B1CA0B1}"/>
                </a:ext>
              </a:extLst>
            </p:cNvPr>
            <p:cNvCxnSpPr>
              <a:cxnSpLocks/>
              <a:stCxn id="68" idx="6"/>
              <a:endCxn id="69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C9E58A4-32BF-454A-B4E3-A6235436EA3B}"/>
                </a:ext>
              </a:extLst>
            </p:cNvPr>
            <p:cNvCxnSpPr>
              <a:cxnSpLocks/>
              <a:stCxn id="69" idx="6"/>
              <a:endCxn id="70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1229AF0-E81A-4893-BAAF-F3ABAFD5767F}"/>
                </a:ext>
              </a:extLst>
            </p:cNvPr>
            <p:cNvCxnSpPr>
              <a:cxnSpLocks/>
              <a:stCxn id="71" idx="2"/>
              <a:endCxn id="70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FE634C6-B9C5-4125-8110-1E61E4DD9ED5}"/>
                </a:ext>
              </a:extLst>
            </p:cNvPr>
            <p:cNvCxnSpPr>
              <a:cxnSpLocks/>
              <a:stCxn id="92" idx="0"/>
              <a:endCxn id="70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BC3B956-CE52-4427-BB04-3524AF10DA83}"/>
                </a:ext>
              </a:extLst>
            </p:cNvPr>
            <p:cNvCxnSpPr>
              <a:cxnSpLocks/>
              <a:endCxn id="70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75DAE1E-F3BC-4352-A813-620A10844687}"/>
                </a:ext>
              </a:extLst>
            </p:cNvPr>
            <p:cNvCxnSpPr>
              <a:cxnSpLocks/>
              <a:stCxn id="92" idx="2"/>
              <a:endCxn id="71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E45C4ED-201A-4515-856B-C365A565D0FA}"/>
                </a:ext>
              </a:extLst>
            </p:cNvPr>
            <p:cNvCxnSpPr>
              <a:cxnSpLocks/>
              <a:stCxn id="74" idx="2"/>
              <a:endCxn id="71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3CBE530-18CF-417E-A814-D323CFCE11C8}"/>
                </a:ext>
              </a:extLst>
            </p:cNvPr>
            <p:cNvCxnSpPr>
              <a:cxnSpLocks/>
              <a:stCxn id="74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0068FD9-31AB-4D44-80A0-838119BE3AC0}"/>
                </a:ext>
              </a:extLst>
            </p:cNvPr>
            <p:cNvCxnSpPr>
              <a:cxnSpLocks/>
              <a:stCxn id="75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886351E-3166-4797-803D-CF8339B4A5AC}"/>
                </a:ext>
              </a:extLst>
            </p:cNvPr>
            <p:cNvCxnSpPr>
              <a:cxnSpLocks/>
              <a:stCxn id="75" idx="2"/>
              <a:endCxn id="74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19E2DAA-D706-4503-90E1-A1A8B932848A}"/>
                </a:ext>
              </a:extLst>
            </p:cNvPr>
            <p:cNvCxnSpPr>
              <a:cxnSpLocks/>
              <a:stCxn id="80" idx="4"/>
              <a:endCxn id="75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EACD23D-4F2E-406B-A5A8-E2127C71F02F}"/>
                </a:ext>
              </a:extLst>
            </p:cNvPr>
            <p:cNvCxnSpPr>
              <a:cxnSpLocks/>
              <a:stCxn id="79" idx="3"/>
              <a:endCxn id="75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00820C2-DB84-45A7-BBCA-04606D0A11C1}"/>
                </a:ext>
              </a:extLst>
            </p:cNvPr>
            <p:cNvCxnSpPr>
              <a:cxnSpLocks/>
              <a:stCxn id="79" idx="2"/>
              <a:endCxn id="80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8C0AA88-8F30-4D3E-B5F9-75B35A47718F}"/>
                </a:ext>
              </a:extLst>
            </p:cNvPr>
            <p:cNvCxnSpPr>
              <a:cxnSpLocks/>
              <a:stCxn id="79" idx="1"/>
              <a:endCxn id="81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2FC2FD9-01CB-4D14-BD97-8FAA54420228}"/>
                </a:ext>
              </a:extLst>
            </p:cNvPr>
            <p:cNvCxnSpPr>
              <a:cxnSpLocks/>
              <a:stCxn id="77" idx="1"/>
              <a:endCxn id="81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3488574-B736-48E7-8862-6EC14F597A52}"/>
                </a:ext>
              </a:extLst>
            </p:cNvPr>
            <p:cNvCxnSpPr>
              <a:cxnSpLocks/>
              <a:stCxn id="77" idx="0"/>
              <a:endCxn id="78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8FC0805-6617-4282-A4EC-5681979E0ECF}"/>
                </a:ext>
              </a:extLst>
            </p:cNvPr>
            <p:cNvCxnSpPr>
              <a:cxnSpLocks/>
              <a:stCxn id="149" idx="7"/>
              <a:endCxn id="214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552AF10-17A2-40CA-8FAE-393DBAE67FDC}"/>
                </a:ext>
              </a:extLst>
            </p:cNvPr>
            <p:cNvCxnSpPr>
              <a:cxnSpLocks/>
              <a:endCxn id="76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53A0CBE-5425-4EEF-8C79-D2A4CDFE0087}"/>
                </a:ext>
              </a:extLst>
            </p:cNvPr>
            <p:cNvCxnSpPr>
              <a:cxnSpLocks/>
              <a:stCxn id="149" idx="0"/>
              <a:endCxn id="213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DC92F44-5A2D-4D2A-AC22-44EDE0E9780F}"/>
                </a:ext>
              </a:extLst>
            </p:cNvPr>
            <p:cNvCxnSpPr>
              <a:cxnSpLocks/>
              <a:stCxn id="161" idx="0"/>
              <a:endCxn id="212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D1F59CC-9F6D-409E-85EE-1E8FF91F7A10}"/>
                </a:ext>
              </a:extLst>
            </p:cNvPr>
            <p:cNvCxnSpPr>
              <a:cxnSpLocks/>
              <a:stCxn id="161" idx="1"/>
              <a:endCxn id="78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3D86B92-CA1A-4B58-AFDF-61E3CEE8FD29}"/>
                </a:ext>
              </a:extLst>
            </p:cNvPr>
            <p:cNvCxnSpPr>
              <a:cxnSpLocks/>
              <a:stCxn id="78" idx="2"/>
              <a:endCxn id="81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D049A67-6896-4534-9F74-9761B7AED830}"/>
                </a:ext>
              </a:extLst>
            </p:cNvPr>
            <p:cNvCxnSpPr>
              <a:cxnSpLocks/>
              <a:stCxn id="77" idx="2"/>
              <a:endCxn id="79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34BFB0B-ECEA-4EBA-9214-12B78FFF0215}"/>
                </a:ext>
              </a:extLst>
            </p:cNvPr>
            <p:cNvCxnSpPr>
              <a:cxnSpLocks/>
              <a:stCxn id="76" idx="1"/>
              <a:endCxn id="79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9E77413-84EA-4708-8F56-F4835C50567D}"/>
                </a:ext>
              </a:extLst>
            </p:cNvPr>
            <p:cNvCxnSpPr>
              <a:cxnSpLocks/>
              <a:stCxn id="76" idx="3"/>
              <a:endCxn id="93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C0AB6CE-3E2D-4F84-BE9F-92D268FD958F}"/>
                </a:ext>
              </a:extLst>
            </p:cNvPr>
            <p:cNvCxnSpPr>
              <a:cxnSpLocks/>
              <a:stCxn id="79" idx="4"/>
              <a:endCxn id="93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6957BFA-CA25-48E0-8413-F85EA39F4C86}"/>
                </a:ext>
              </a:extLst>
            </p:cNvPr>
            <p:cNvCxnSpPr>
              <a:cxnSpLocks/>
              <a:stCxn id="75" idx="5"/>
              <a:endCxn id="93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4006D20-08DD-4545-BCA9-EFE3F27595DE}"/>
                </a:ext>
              </a:extLst>
            </p:cNvPr>
            <p:cNvCxnSpPr>
              <a:cxnSpLocks/>
              <a:stCxn id="76" idx="7"/>
              <a:endCxn id="77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BAEECE7-0370-4D79-A10B-B127915D50C0}"/>
                </a:ext>
              </a:extLst>
            </p:cNvPr>
            <p:cNvCxnSpPr>
              <a:cxnSpLocks/>
              <a:stCxn id="74" idx="7"/>
              <a:endCxn id="80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2CACA70-3195-4F12-9A0E-A03B1E8B0B72}"/>
                </a:ext>
              </a:extLst>
            </p:cNvPr>
            <p:cNvCxnSpPr>
              <a:cxnSpLocks/>
              <a:endCxn id="76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9A0CF29-7E7D-4415-955A-09F2426386E1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0578A5C-1F01-4CA3-B7F5-AC6FD08AB58B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0E373F0-803F-47DA-87A5-C49157314A49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3A239E2-9DA2-4181-B0B9-EA01621430E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DC8CAE03-0F09-4226-B3DB-814D99B49CF1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C265633-D48A-4984-9025-BBD3E52BBDFD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EC04EB0-6848-49E9-B0BA-E367F83C5991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D1B0A5F-61CF-48E9-B091-D65275F73047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E4B71BA-CEE3-4199-A6EE-29E3C7CDEC8D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49302C2-F326-4081-B4F7-33A3D4932BAF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D64FF31-A5D4-4F30-AF57-97FBA6A55F8D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F1A27F02-C0D0-43A9-8120-3E99FA8AB8DB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AEBFF7A-79AB-4703-BBC7-557395A2E875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9437B5C-8938-48D9-AD43-72E9DCEA5558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3FEB664-BE2F-4CA5-B33F-191CA498D62B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E54A5C6C-3325-4FDB-9890-E62D89C2225E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E4D3BA3-EA8D-4529-8ECF-507EC98AFAB7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E41EF2B-C5E8-4A60-BFBD-85621920A25B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B7B1FEF-CD0A-4E0C-A130-9525DFCBF440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8748288-C12D-44B0-BE2B-36E5C262034E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1A87C0B-63C2-476D-BBBF-EF1B21DF24CC}"/>
                </a:ext>
              </a:extLst>
            </p:cNvPr>
            <p:cNvCxnSpPr>
              <a:cxnSpLocks/>
              <a:stCxn id="84" idx="2"/>
              <a:endCxn id="66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803EB28-A9C8-4470-9F9B-4AE805126ADA}"/>
                </a:ext>
              </a:extLst>
            </p:cNvPr>
            <p:cNvCxnSpPr>
              <a:cxnSpLocks/>
              <a:stCxn id="67" idx="4"/>
              <a:endCxn id="68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3425DCB6-6A11-4D27-B704-878D16B6C27E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06090CA-A219-4B53-B9F2-90DB6D82C0FB}"/>
                </a:ext>
              </a:extLst>
            </p:cNvPr>
            <p:cNvCxnSpPr>
              <a:cxnSpLocks/>
              <a:stCxn id="87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C0A3B4B-E254-4380-BEA5-E1713DFD8C9A}"/>
                </a:ext>
              </a:extLst>
            </p:cNvPr>
            <p:cNvCxnSpPr>
              <a:cxnSpLocks/>
              <a:stCxn id="87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D4D7E61-8DA7-4AE9-A14D-584346C15ACC}"/>
                </a:ext>
              </a:extLst>
            </p:cNvPr>
            <p:cNvCxnSpPr>
              <a:cxnSpLocks/>
              <a:stCxn id="87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8652454-F35B-4869-8467-07A96C5C5D3E}"/>
                </a:ext>
              </a:extLst>
            </p:cNvPr>
            <p:cNvCxnSpPr>
              <a:cxnSpLocks/>
              <a:endCxn id="67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Chord 91">
              <a:extLst>
                <a:ext uri="{FF2B5EF4-FFF2-40B4-BE49-F238E27FC236}">
                  <a16:creationId xmlns:a16="http://schemas.microsoft.com/office/drawing/2014/main" id="{25E71840-1B2B-40B3-9A6C-37271BE8D491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Chord 92">
              <a:extLst>
                <a:ext uri="{FF2B5EF4-FFF2-40B4-BE49-F238E27FC236}">
                  <a16:creationId xmlns:a16="http://schemas.microsoft.com/office/drawing/2014/main" id="{603D1F3D-C1F7-438E-8BCE-BE6D69305C7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9F205BD-2C8B-43BC-98D2-709102ABF2F5}"/>
                </a:ext>
              </a:extLst>
            </p:cNvPr>
            <p:cNvCxnSpPr>
              <a:cxnSpLocks/>
              <a:stCxn id="92" idx="1"/>
              <a:endCxn id="74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D712903-4B0D-4856-8951-8C9DE97B17D9}"/>
                </a:ext>
              </a:extLst>
            </p:cNvPr>
            <p:cNvCxnSpPr>
              <a:cxnSpLocks/>
              <a:endCxn id="146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937B2C4-5F7B-4004-9E30-556DB06E9D08}"/>
                </a:ext>
              </a:extLst>
            </p:cNvPr>
            <p:cNvCxnSpPr>
              <a:cxnSpLocks/>
              <a:endCxn id="161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B2B5747D-7248-4A7A-BFBF-0DCF6003F6DA}"/>
                </a:ext>
              </a:extLst>
            </p:cNvPr>
            <p:cNvCxnSpPr>
              <a:cxnSpLocks/>
              <a:stCxn id="146" idx="0"/>
              <a:endCxn id="161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8997E36-E756-4E00-A545-4959E5D5E074}"/>
                </a:ext>
              </a:extLst>
            </p:cNvPr>
            <p:cNvCxnSpPr>
              <a:cxnSpLocks/>
              <a:stCxn id="212" idx="2"/>
              <a:endCxn id="148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FAED0D6-FBED-484D-A9C3-D7D92ACACE81}"/>
                </a:ext>
              </a:extLst>
            </p:cNvPr>
            <p:cNvCxnSpPr>
              <a:cxnSpLocks/>
              <a:stCxn id="146" idx="7"/>
              <a:endCxn id="148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97BA021-07A9-4526-882A-D5E3A52ED095}"/>
                </a:ext>
              </a:extLst>
            </p:cNvPr>
            <p:cNvCxnSpPr>
              <a:cxnSpLocks/>
              <a:endCxn id="161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9F84AE7-9CF7-4119-A8B0-097CBD106329}"/>
                </a:ext>
              </a:extLst>
            </p:cNvPr>
            <p:cNvCxnSpPr>
              <a:cxnSpLocks/>
              <a:stCxn id="161" idx="6"/>
              <a:endCxn id="148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E96F9A7-F64E-47B1-9D35-77A46EF68E24}"/>
                </a:ext>
              </a:extLst>
            </p:cNvPr>
            <p:cNvCxnSpPr>
              <a:cxnSpLocks/>
              <a:stCxn id="147" idx="0"/>
              <a:endCxn id="148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0D87D556-8B8C-4018-AF9F-7882F06508A2}"/>
                </a:ext>
              </a:extLst>
            </p:cNvPr>
            <p:cNvCxnSpPr>
              <a:cxnSpLocks/>
              <a:stCxn id="150" idx="1"/>
              <a:endCxn id="148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FBA1BA1-4EFB-442C-A893-3A7E360D2E6B}"/>
                </a:ext>
              </a:extLst>
            </p:cNvPr>
            <p:cNvCxnSpPr>
              <a:cxnSpLocks/>
              <a:stCxn id="150" idx="0"/>
              <a:endCxn id="149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B7EB176-CE51-40A5-AAF5-2D95CE201F7A}"/>
                </a:ext>
              </a:extLst>
            </p:cNvPr>
            <p:cNvCxnSpPr>
              <a:cxnSpLocks/>
              <a:stCxn id="149" idx="2"/>
              <a:endCxn id="148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2CE37FAB-0B9D-4046-B13E-BF9E43EE27E3}"/>
                </a:ext>
              </a:extLst>
            </p:cNvPr>
            <p:cNvCxnSpPr>
              <a:cxnSpLocks/>
              <a:stCxn id="149" idx="7"/>
              <a:endCxn id="157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61F570-896F-4130-94FA-CD97F0B6A1E2}"/>
                </a:ext>
              </a:extLst>
            </p:cNvPr>
            <p:cNvCxnSpPr>
              <a:cxnSpLocks/>
              <a:stCxn id="149" idx="6"/>
              <a:endCxn id="156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45505DD-0AE8-4F43-B924-A4C7E3681C1D}"/>
                </a:ext>
              </a:extLst>
            </p:cNvPr>
            <p:cNvCxnSpPr>
              <a:cxnSpLocks/>
              <a:stCxn id="156" idx="7"/>
              <a:endCxn id="157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CC3C596-8AF1-4764-A921-656F3A3415F5}"/>
                </a:ext>
              </a:extLst>
            </p:cNvPr>
            <p:cNvCxnSpPr>
              <a:cxnSpLocks/>
              <a:stCxn id="213" idx="1"/>
              <a:endCxn id="148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090B441-2210-4622-847D-F558ABA9CA4D}"/>
                </a:ext>
              </a:extLst>
            </p:cNvPr>
            <p:cNvCxnSpPr>
              <a:cxnSpLocks/>
              <a:endCxn id="146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E9D913C-2266-4C7F-8D60-95A919BB2513}"/>
                </a:ext>
              </a:extLst>
            </p:cNvPr>
            <p:cNvCxnSpPr>
              <a:cxnSpLocks/>
              <a:stCxn id="147" idx="2"/>
              <a:endCxn id="146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031B2045-6B0E-4746-A932-3206CA869813}"/>
                </a:ext>
              </a:extLst>
            </p:cNvPr>
            <p:cNvCxnSpPr>
              <a:cxnSpLocks/>
              <a:stCxn id="162" idx="0"/>
              <a:endCxn id="146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951C700C-5DF3-4643-B077-623C789B67EC}"/>
                </a:ext>
              </a:extLst>
            </p:cNvPr>
            <p:cNvCxnSpPr>
              <a:cxnSpLocks/>
              <a:endCxn id="146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A62D7FA2-0EC2-4A54-BE42-44C27BF0F090}"/>
                </a:ext>
              </a:extLst>
            </p:cNvPr>
            <p:cNvCxnSpPr>
              <a:cxnSpLocks/>
              <a:stCxn id="162" idx="2"/>
              <a:endCxn id="147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A4F23A0-6056-4A02-997B-D36D2B5B2F1E}"/>
                </a:ext>
              </a:extLst>
            </p:cNvPr>
            <p:cNvCxnSpPr>
              <a:cxnSpLocks/>
              <a:stCxn id="150" idx="2"/>
              <a:endCxn id="147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FE5CC08-9887-4BE7-B0F4-E8306DCD1A84}"/>
                </a:ext>
              </a:extLst>
            </p:cNvPr>
            <p:cNvCxnSpPr>
              <a:cxnSpLocks/>
              <a:stCxn id="150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FFF8BCE-6CCB-483E-90C3-CF8770771674}"/>
                </a:ext>
              </a:extLst>
            </p:cNvPr>
            <p:cNvCxnSpPr>
              <a:cxnSpLocks/>
              <a:stCxn id="151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5C62B022-52EF-42FB-A01D-8449A16414F5}"/>
                </a:ext>
              </a:extLst>
            </p:cNvPr>
            <p:cNvCxnSpPr>
              <a:cxnSpLocks/>
              <a:stCxn id="151" idx="2"/>
              <a:endCxn id="150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8109D186-B0FC-4E42-AF7E-CA05D1676E99}"/>
                </a:ext>
              </a:extLst>
            </p:cNvPr>
            <p:cNvCxnSpPr>
              <a:cxnSpLocks/>
              <a:stCxn id="156" idx="4"/>
              <a:endCxn id="151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82A9EFED-3B59-44E0-BBD8-5B029509752F}"/>
                </a:ext>
              </a:extLst>
            </p:cNvPr>
            <p:cNvCxnSpPr>
              <a:cxnSpLocks/>
              <a:stCxn id="155" idx="3"/>
              <a:endCxn id="151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28FA5C67-3B3F-4363-8163-52654A4C0E85}"/>
                </a:ext>
              </a:extLst>
            </p:cNvPr>
            <p:cNvCxnSpPr>
              <a:cxnSpLocks/>
              <a:stCxn id="155" idx="2"/>
              <a:endCxn id="156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9F634F9-46E6-43C3-AACC-7846717EFFFC}"/>
                </a:ext>
              </a:extLst>
            </p:cNvPr>
            <p:cNvCxnSpPr>
              <a:cxnSpLocks/>
              <a:stCxn id="155" idx="1"/>
              <a:endCxn id="157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9E407357-6AA2-436F-8820-703F22FE2F1E}"/>
                </a:ext>
              </a:extLst>
            </p:cNvPr>
            <p:cNvCxnSpPr>
              <a:cxnSpLocks/>
              <a:stCxn id="153" idx="1"/>
              <a:endCxn id="157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243ED58E-1BF5-4611-8E8C-AC8C9192C4E5}"/>
                </a:ext>
              </a:extLst>
            </p:cNvPr>
            <p:cNvCxnSpPr>
              <a:cxnSpLocks/>
              <a:stCxn id="153" idx="0"/>
              <a:endCxn id="154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3E5E9E1C-C166-4570-ABF1-3C31D744B687}"/>
                </a:ext>
              </a:extLst>
            </p:cNvPr>
            <p:cNvCxnSpPr>
              <a:cxnSpLocks/>
              <a:stCxn id="159" idx="0"/>
              <a:endCxn id="158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0D7E7D3-3A82-48B0-B861-6143303D001D}"/>
                </a:ext>
              </a:extLst>
            </p:cNvPr>
            <p:cNvCxnSpPr>
              <a:cxnSpLocks/>
              <a:stCxn id="187" idx="7"/>
              <a:endCxn id="158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3AD4F134-8462-4C86-B7EC-C4F9765BC55A}"/>
                </a:ext>
              </a:extLst>
            </p:cNvPr>
            <p:cNvCxnSpPr>
              <a:cxnSpLocks/>
              <a:endCxn id="159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09DFC11-0459-4191-8092-01CF2FF696B5}"/>
                </a:ext>
              </a:extLst>
            </p:cNvPr>
            <p:cNvCxnSpPr>
              <a:cxnSpLocks/>
              <a:stCxn id="186" idx="5"/>
              <a:endCxn id="160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ED7E41B-B092-490F-B0E3-16DA3F812FD0}"/>
                </a:ext>
              </a:extLst>
            </p:cNvPr>
            <p:cNvCxnSpPr>
              <a:cxnSpLocks/>
              <a:endCxn id="160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B83225FC-EB05-4F81-9093-F182D7A25D2B}"/>
                </a:ext>
              </a:extLst>
            </p:cNvPr>
            <p:cNvCxnSpPr>
              <a:cxnSpLocks/>
              <a:stCxn id="160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510C58C2-7623-4393-86D6-E47848C14C1C}"/>
                </a:ext>
              </a:extLst>
            </p:cNvPr>
            <p:cNvCxnSpPr>
              <a:cxnSpLocks/>
              <a:stCxn id="160" idx="3"/>
              <a:endCxn id="152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D2129BA8-3618-4774-B4D6-16EA3693E6BC}"/>
                </a:ext>
              </a:extLst>
            </p:cNvPr>
            <p:cNvCxnSpPr>
              <a:cxnSpLocks/>
              <a:stCxn id="160" idx="1"/>
              <a:endCxn id="153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5A7FC49-4454-4B65-9406-6A7FFA24A740}"/>
                </a:ext>
              </a:extLst>
            </p:cNvPr>
            <p:cNvCxnSpPr>
              <a:cxnSpLocks/>
              <a:stCxn id="159" idx="2"/>
              <a:endCxn id="153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B6A9FE50-AA52-4C16-9F12-807D87990E41}"/>
                </a:ext>
              </a:extLst>
            </p:cNvPr>
            <p:cNvCxnSpPr>
              <a:cxnSpLocks/>
              <a:stCxn id="158" idx="3"/>
              <a:endCxn id="153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22A69EAC-DA43-4F65-9936-9A32799C131F}"/>
                </a:ext>
              </a:extLst>
            </p:cNvPr>
            <p:cNvCxnSpPr>
              <a:cxnSpLocks/>
              <a:stCxn id="158" idx="2"/>
              <a:endCxn id="154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B9259B35-245D-4C18-9724-6921D8FA1105}"/>
                </a:ext>
              </a:extLst>
            </p:cNvPr>
            <p:cNvCxnSpPr>
              <a:cxnSpLocks/>
              <a:stCxn id="154" idx="1"/>
              <a:endCxn id="157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A1B6C8-C3DE-468D-A737-18D8C2A4C922}"/>
                </a:ext>
              </a:extLst>
            </p:cNvPr>
            <p:cNvCxnSpPr>
              <a:cxnSpLocks/>
              <a:stCxn id="153" idx="2"/>
              <a:endCxn id="155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50537A9-2D9F-48D8-BD59-C5898BEBA838}"/>
                </a:ext>
              </a:extLst>
            </p:cNvPr>
            <p:cNvCxnSpPr>
              <a:cxnSpLocks/>
              <a:stCxn id="152" idx="1"/>
              <a:endCxn id="155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B43C7C8-3746-418F-90FA-7A96DAB1FC14}"/>
                </a:ext>
              </a:extLst>
            </p:cNvPr>
            <p:cNvCxnSpPr>
              <a:cxnSpLocks/>
              <a:stCxn id="152" idx="3"/>
              <a:endCxn id="163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D4A2C4E6-B263-44A7-9A68-5CF0C2D966AB}"/>
                </a:ext>
              </a:extLst>
            </p:cNvPr>
            <p:cNvCxnSpPr>
              <a:cxnSpLocks/>
              <a:stCxn id="155" idx="4"/>
              <a:endCxn id="163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2C6B7800-CED1-4BA7-87E6-51F11A328BB7}"/>
                </a:ext>
              </a:extLst>
            </p:cNvPr>
            <p:cNvCxnSpPr>
              <a:cxnSpLocks/>
              <a:stCxn id="151" idx="5"/>
              <a:endCxn id="163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6488D0B-2F30-41A1-BE05-78F6BBA0431E}"/>
                </a:ext>
              </a:extLst>
            </p:cNvPr>
            <p:cNvCxnSpPr>
              <a:cxnSpLocks/>
              <a:stCxn id="152" idx="7"/>
              <a:endCxn id="153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941AC601-F893-4833-B52B-637204D6D7C2}"/>
                </a:ext>
              </a:extLst>
            </p:cNvPr>
            <p:cNvCxnSpPr>
              <a:cxnSpLocks/>
              <a:stCxn id="150" idx="7"/>
              <a:endCxn id="156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84555B86-ACC4-4CA3-862E-D5BCBE099CE1}"/>
                </a:ext>
              </a:extLst>
            </p:cNvPr>
            <p:cNvCxnSpPr>
              <a:cxnSpLocks/>
              <a:endCxn id="152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2F74C763-6E41-473E-B2ED-73DB004F6E45}"/>
                </a:ext>
              </a:extLst>
            </p:cNvPr>
            <p:cNvCxnSpPr>
              <a:cxnSpLocks/>
              <a:stCxn id="160" idx="7"/>
              <a:endCxn id="159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D6392FD1-9045-48BB-93C2-0BEAD8050153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74A5893B-84F8-48B5-A1E8-610605AB0C0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017DEC8B-A91A-42CD-A61B-ABECDB443C1C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6169EE61-E3F3-4AF1-8653-16D944AC2A4C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32A5BDA8-87C7-4369-A70E-6CA51AD0ABB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8FA253E1-5A05-458A-B2DB-1497A0F51A72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6A82F371-5327-441C-83EB-7FD884947BA9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6D0D9368-C5CE-43B2-AC02-81744DFFF67C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0DF74E1D-370D-442F-BBAA-D960BE08419F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192EBC37-A56F-4DCF-8046-CCD35AFEF199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76BE6139-F9FD-4B62-BED5-C04A98F19700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E751D85A-A524-4910-B61D-3E1D10DB1F7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FB27D89B-5F87-4F01-ADC2-F41774A0CE35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ED270F7E-310A-4AC0-A3BE-8D7303B224D9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D76AA8B9-E108-404F-AB2E-A91C556E166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3B11DC06-FEB0-47F2-9896-E3228EDC5D14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Chord 161">
              <a:extLst>
                <a:ext uri="{FF2B5EF4-FFF2-40B4-BE49-F238E27FC236}">
                  <a16:creationId xmlns:a16="http://schemas.microsoft.com/office/drawing/2014/main" id="{164BA7C1-A6CD-4257-B87D-703B53F710A4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Chord 162">
              <a:extLst>
                <a:ext uri="{FF2B5EF4-FFF2-40B4-BE49-F238E27FC236}">
                  <a16:creationId xmlns:a16="http://schemas.microsoft.com/office/drawing/2014/main" id="{F8B12F72-0FCF-4F5B-8CC0-E2D1C964BB5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4802769C-D9C1-4BE6-9398-C7049A9A6CE4}"/>
                </a:ext>
              </a:extLst>
            </p:cNvPr>
            <p:cNvCxnSpPr>
              <a:cxnSpLocks/>
              <a:stCxn id="162" idx="1"/>
              <a:endCxn id="150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F9021708-D294-4A2C-8E5D-81F2E2E6C893}"/>
                </a:ext>
              </a:extLst>
            </p:cNvPr>
            <p:cNvCxnSpPr>
              <a:cxnSpLocks/>
              <a:stCxn id="184" idx="6"/>
              <a:endCxn id="158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D551B6A5-E491-4F1C-8FFE-F56972DAA980}"/>
                </a:ext>
              </a:extLst>
            </p:cNvPr>
            <p:cNvCxnSpPr>
              <a:cxnSpLocks/>
              <a:stCxn id="181" idx="4"/>
              <a:endCxn id="187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FF3D83DD-26DF-4E65-8316-A5CE359963B8}"/>
                </a:ext>
              </a:extLst>
            </p:cNvPr>
            <p:cNvCxnSpPr>
              <a:cxnSpLocks/>
              <a:stCxn id="187" idx="4"/>
              <a:endCxn id="186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715B13BE-94B4-4BAC-90E4-DE1DD061E339}"/>
                </a:ext>
              </a:extLst>
            </p:cNvPr>
            <p:cNvCxnSpPr>
              <a:cxnSpLocks/>
              <a:stCxn id="185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3D8A94D2-B5DF-46AE-8F07-89C75A8D49DD}"/>
                </a:ext>
              </a:extLst>
            </p:cNvPr>
            <p:cNvCxnSpPr>
              <a:cxnSpLocks/>
              <a:stCxn id="185" idx="0"/>
              <a:endCxn id="186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F195AC21-3617-444E-9A01-1AAA2815269B}"/>
                </a:ext>
              </a:extLst>
            </p:cNvPr>
            <p:cNvCxnSpPr>
              <a:cxnSpLocks/>
              <a:stCxn id="195" idx="1"/>
              <a:endCxn id="181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205F6D37-5470-4028-9436-7209A75512E1}"/>
                </a:ext>
              </a:extLst>
            </p:cNvPr>
            <p:cNvCxnSpPr>
              <a:cxnSpLocks/>
              <a:stCxn id="186" idx="2"/>
              <a:endCxn id="195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5382E231-E3E8-4E16-9000-D7655E2D376E}"/>
                </a:ext>
              </a:extLst>
            </p:cNvPr>
            <p:cNvCxnSpPr>
              <a:cxnSpLocks/>
              <a:stCxn id="185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CA97133-B217-40DF-A1D2-2D165304B25E}"/>
                </a:ext>
              </a:extLst>
            </p:cNvPr>
            <p:cNvCxnSpPr>
              <a:cxnSpLocks/>
              <a:stCxn id="158" idx="1"/>
              <a:endCxn id="65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6E149D75-E84A-4494-BFCB-51C292A77F56}"/>
                </a:ext>
              </a:extLst>
            </p:cNvPr>
            <p:cNvCxnSpPr>
              <a:cxnSpLocks/>
              <a:stCxn id="183" idx="6"/>
              <a:endCxn id="182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6F290C8B-C344-4CA5-9C78-976651E7C62E}"/>
                </a:ext>
              </a:extLst>
            </p:cNvPr>
            <p:cNvCxnSpPr>
              <a:cxnSpLocks/>
              <a:stCxn id="181" idx="7"/>
              <a:endCxn id="183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005B6568-DE50-4CA6-9732-D27F78215026}"/>
                </a:ext>
              </a:extLst>
            </p:cNvPr>
            <p:cNvCxnSpPr>
              <a:cxnSpLocks/>
              <a:stCxn id="181" idx="5"/>
              <a:endCxn id="184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EA39E2CF-92C6-4465-85B1-50468F8B20D9}"/>
                </a:ext>
              </a:extLst>
            </p:cNvPr>
            <p:cNvCxnSpPr>
              <a:cxnSpLocks/>
              <a:stCxn id="182" idx="3"/>
              <a:endCxn id="184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5E4972A8-F985-4732-81CD-07ECEEE6DC1C}"/>
                </a:ext>
              </a:extLst>
            </p:cNvPr>
            <p:cNvCxnSpPr>
              <a:cxnSpLocks/>
              <a:stCxn id="184" idx="4"/>
              <a:endCxn id="187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613DAC1A-194E-4AAB-85F9-1456DF72A876}"/>
                </a:ext>
              </a:extLst>
            </p:cNvPr>
            <p:cNvCxnSpPr>
              <a:cxnSpLocks/>
              <a:stCxn id="160" idx="2"/>
              <a:endCxn id="185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B825BC29-DEF3-41A7-BF53-FD9085FC4E61}"/>
                </a:ext>
              </a:extLst>
            </p:cNvPr>
            <p:cNvCxnSpPr>
              <a:cxnSpLocks/>
              <a:endCxn id="185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88CEC832-4F52-4CBB-9B58-CA81782A806E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75123150-2F10-4BC4-914B-7927A0C1A3E6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523799C1-0503-4F71-B3FF-55AE5D3CD045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9919265B-C5BA-48EA-85C5-7968387D784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C21B4C3C-F660-4265-B3FA-A1CB00AFAB3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642B8F1A-0768-470A-A68A-DD9E149866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EF51067-F1C5-433F-8771-1BAFEAA1E3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504EA11B-11BC-4159-82E0-D8D63F7F627C}"/>
                </a:ext>
              </a:extLst>
            </p:cNvPr>
            <p:cNvCxnSpPr>
              <a:cxnSpLocks/>
              <a:stCxn id="187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83DFA702-7AE3-4B71-BBEE-75FAEDDBE33C}"/>
                </a:ext>
              </a:extLst>
            </p:cNvPr>
            <p:cNvCxnSpPr>
              <a:cxnSpLocks/>
              <a:stCxn id="183" idx="4"/>
              <a:endCxn id="184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63AD05E3-9842-4CBB-A46A-59D3541556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C6EE767E-47D9-42B0-8333-596DA589E780}"/>
                </a:ext>
              </a:extLst>
            </p:cNvPr>
            <p:cNvCxnSpPr>
              <a:cxnSpLocks/>
              <a:stCxn id="190" idx="3"/>
              <a:endCxn id="154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BDD5FDA8-E86D-4328-978E-B577F68D00E6}"/>
                </a:ext>
              </a:extLst>
            </p:cNvPr>
            <p:cNvCxnSpPr>
              <a:cxnSpLocks/>
              <a:stCxn id="190" idx="2"/>
              <a:endCxn id="65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EF264F46-E2D4-4A35-88F3-E43528E60738}"/>
                </a:ext>
              </a:extLst>
            </p:cNvPr>
            <p:cNvCxnSpPr>
              <a:cxnSpLocks/>
              <a:stCxn id="183" idx="7"/>
              <a:endCxn id="67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BEF86C4E-FD56-424C-91C5-659F17251E60}"/>
                </a:ext>
              </a:extLst>
            </p:cNvPr>
            <p:cNvCxnSpPr>
              <a:cxnSpLocks/>
              <a:endCxn id="183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Chord 194">
              <a:extLst>
                <a:ext uri="{FF2B5EF4-FFF2-40B4-BE49-F238E27FC236}">
                  <a16:creationId xmlns:a16="http://schemas.microsoft.com/office/drawing/2014/main" id="{8E10AFBA-D486-47E0-892D-C0621A28346C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AC5F7B71-AF61-44CB-B68A-1094F3A4CD64}"/>
                </a:ext>
              </a:extLst>
            </p:cNvPr>
            <p:cNvCxnSpPr>
              <a:cxnSpLocks/>
              <a:stCxn id="186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E34C1EBA-2F51-4B30-AF42-24119CA1F182}"/>
                </a:ext>
              </a:extLst>
            </p:cNvPr>
            <p:cNvCxnSpPr>
              <a:cxnSpLocks/>
              <a:stCxn id="182" idx="6"/>
              <a:endCxn id="65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FEDBD39C-56B8-4FD6-94F8-400C2195705E}"/>
                </a:ext>
              </a:extLst>
            </p:cNvPr>
            <p:cNvCxnSpPr>
              <a:cxnSpLocks/>
              <a:stCxn id="182" idx="5"/>
              <a:endCxn id="158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4B66FE28-3335-400B-B888-92E14D0D41A1}"/>
                </a:ext>
              </a:extLst>
            </p:cNvPr>
            <p:cNvCxnSpPr>
              <a:cxnSpLocks/>
              <a:stCxn id="67" idx="0"/>
              <a:endCxn id="182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D1044C19-BC73-4D4E-BC23-E27F89EA45E7}"/>
                </a:ext>
              </a:extLst>
            </p:cNvPr>
            <p:cNvCxnSpPr>
              <a:cxnSpLocks/>
              <a:stCxn id="187" idx="5"/>
              <a:endCxn id="159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1329B421-98C7-4788-99D4-A097B0871925}"/>
                </a:ext>
              </a:extLst>
            </p:cNvPr>
            <p:cNvCxnSpPr>
              <a:cxnSpLocks/>
              <a:stCxn id="154" idx="7"/>
              <a:endCxn id="65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AC69FF25-D33E-45F5-95E5-1491E9A7EBC8}"/>
                </a:ext>
              </a:extLst>
            </p:cNvPr>
            <p:cNvCxnSpPr>
              <a:cxnSpLocks/>
              <a:stCxn id="83" idx="7"/>
              <a:endCxn id="190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88301224-6582-41AD-8392-1DF584355ADD}"/>
                </a:ext>
              </a:extLst>
            </p:cNvPr>
            <p:cNvCxnSpPr>
              <a:cxnSpLocks/>
              <a:stCxn id="157" idx="7"/>
              <a:endCxn id="72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DCEC9C97-C8BE-4AC0-B3F5-9CAF7D949A57}"/>
                </a:ext>
              </a:extLst>
            </p:cNvPr>
            <p:cNvCxnSpPr>
              <a:cxnSpLocks/>
              <a:stCxn id="157" idx="6"/>
              <a:endCxn id="190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6EADFCC7-1F53-480A-A801-15C2176BACDD}"/>
                </a:ext>
              </a:extLst>
            </p:cNvPr>
            <p:cNvCxnSpPr>
              <a:cxnSpLocks/>
              <a:stCxn id="73" idx="0"/>
              <a:endCxn id="157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8EECDD7F-DF21-46C0-810A-BEB844A8388C}"/>
                </a:ext>
              </a:extLst>
            </p:cNvPr>
            <p:cNvCxnSpPr>
              <a:cxnSpLocks/>
              <a:stCxn id="213" idx="0"/>
              <a:endCxn id="212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B713C0A0-A238-4D87-8DF7-5ECFD403B2A7}"/>
                </a:ext>
              </a:extLst>
            </p:cNvPr>
            <p:cNvCxnSpPr>
              <a:cxnSpLocks/>
              <a:stCxn id="81" idx="0"/>
              <a:endCxn id="212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C179A7A2-26AC-4C11-B1B3-198E75B1EB92}"/>
                </a:ext>
              </a:extLst>
            </p:cNvPr>
            <p:cNvCxnSpPr>
              <a:cxnSpLocks/>
              <a:stCxn id="80" idx="0"/>
              <a:endCxn id="213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A7616C2A-1A9E-46BF-A054-0512C5601704}"/>
                </a:ext>
              </a:extLst>
            </p:cNvPr>
            <p:cNvCxnSpPr>
              <a:cxnSpLocks/>
              <a:stCxn id="157" idx="1"/>
              <a:endCxn id="214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3EE51F03-6AC4-422F-8679-7DCC39B76190}"/>
                </a:ext>
              </a:extLst>
            </p:cNvPr>
            <p:cNvCxnSpPr>
              <a:cxnSpLocks/>
              <a:stCxn id="73" idx="0"/>
              <a:endCxn id="214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8400C77B-42C1-4E00-AC17-C8B5F447B1E1}"/>
                </a:ext>
              </a:extLst>
            </p:cNvPr>
            <p:cNvCxnSpPr>
              <a:cxnSpLocks/>
              <a:stCxn id="214" idx="7"/>
              <a:endCxn id="213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D07EA2FE-D711-49D4-A597-571160AB16D4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EE63E045-C7F1-403D-8B61-608BEC3BFA98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33E72CB2-F8E7-49FD-871E-3D54E83CFEC5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F989AFB3-B3FC-4155-9AD0-FE5F10BD1D10}"/>
                </a:ext>
              </a:extLst>
            </p:cNvPr>
            <p:cNvCxnSpPr>
              <a:cxnSpLocks/>
              <a:stCxn id="78" idx="0"/>
              <a:endCxn id="212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4492924D-891B-4445-896C-8ADFE6448A3A}"/>
                </a:ext>
              </a:extLst>
            </p:cNvPr>
            <p:cNvCxnSpPr>
              <a:cxnSpLocks/>
              <a:endCxn id="78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9" name="Group 388">
            <a:extLst>
              <a:ext uri="{FF2B5EF4-FFF2-40B4-BE49-F238E27FC236}">
                <a16:creationId xmlns:a16="http://schemas.microsoft.com/office/drawing/2014/main" id="{646DA1A7-7190-4BA9-A8FB-8B1D9D609C1A}"/>
              </a:ext>
            </a:extLst>
          </p:cNvPr>
          <p:cNvGrpSpPr/>
          <p:nvPr userDrawn="1"/>
        </p:nvGrpSpPr>
        <p:grpSpPr>
          <a:xfrm>
            <a:off x="-28777" y="-72822"/>
            <a:ext cx="2634356" cy="1640244"/>
            <a:chOff x="-28777" y="-72822"/>
            <a:chExt cx="2634356" cy="1640244"/>
          </a:xfrm>
        </p:grpSpPr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394A5143-CBA1-4121-99EA-B6A6C717E29B}"/>
                </a:ext>
              </a:extLst>
            </p:cNvPr>
            <p:cNvCxnSpPr>
              <a:cxnSpLocks/>
              <a:stCxn id="280" idx="7"/>
              <a:endCxn id="278" idx="2"/>
            </p:cNvCxnSpPr>
            <p:nvPr userDrawn="1"/>
          </p:nvCxnSpPr>
          <p:spPr>
            <a:xfrm rot="9888766" flipV="1">
              <a:off x="1208367" y="574276"/>
              <a:ext cx="600723" cy="59146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F453E714-239D-4732-86F6-2455DA51FD07}"/>
                </a:ext>
              </a:extLst>
            </p:cNvPr>
            <p:cNvCxnSpPr>
              <a:cxnSpLocks/>
              <a:stCxn id="278" idx="4"/>
              <a:endCxn id="300" idx="1"/>
            </p:cNvCxnSpPr>
            <p:nvPr userDrawn="1"/>
          </p:nvCxnSpPr>
          <p:spPr>
            <a:xfrm rot="9888766">
              <a:off x="993831" y="798494"/>
              <a:ext cx="190127" cy="45603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CB3942B7-63E3-4815-9F38-E61C1F1437B5}"/>
                </a:ext>
              </a:extLst>
            </p:cNvPr>
            <p:cNvCxnSpPr>
              <a:cxnSpLocks/>
              <a:stCxn id="283" idx="2"/>
              <a:endCxn id="298" idx="6"/>
            </p:cNvCxnSpPr>
            <p:nvPr userDrawn="1"/>
          </p:nvCxnSpPr>
          <p:spPr>
            <a:xfrm>
              <a:off x="356983" y="366234"/>
              <a:ext cx="472728" cy="19735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5D6F6516-F567-449F-9A97-CD46F0D62E1A}"/>
                </a:ext>
              </a:extLst>
            </p:cNvPr>
            <p:cNvCxnSpPr>
              <a:cxnSpLocks/>
              <a:stCxn id="300" idx="5"/>
              <a:endCxn id="283" idx="1"/>
            </p:cNvCxnSpPr>
            <p:nvPr userDrawn="1"/>
          </p:nvCxnSpPr>
          <p:spPr>
            <a:xfrm flipH="1" flipV="1">
              <a:off x="352822" y="398664"/>
              <a:ext cx="537699" cy="4058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7585D01B-FBC6-4E56-A48D-9C4E017FC7AE}"/>
                </a:ext>
              </a:extLst>
            </p:cNvPr>
            <p:cNvCxnSpPr>
              <a:cxnSpLocks/>
              <a:stCxn id="278" idx="5"/>
              <a:endCxn id="299" idx="1"/>
            </p:cNvCxnSpPr>
            <p:nvPr userDrawn="1"/>
          </p:nvCxnSpPr>
          <p:spPr>
            <a:xfrm rot="9888766">
              <a:off x="625773" y="865810"/>
              <a:ext cx="545961" cy="46081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6787714C-4224-417A-AA99-E21095F46BF7}"/>
                </a:ext>
              </a:extLst>
            </p:cNvPr>
            <p:cNvCxnSpPr>
              <a:cxnSpLocks/>
              <a:stCxn id="283" idx="0"/>
              <a:endCxn id="299" idx="4"/>
            </p:cNvCxnSpPr>
            <p:nvPr userDrawn="1"/>
          </p:nvCxnSpPr>
          <p:spPr>
            <a:xfrm>
              <a:off x="326946" y="418653"/>
              <a:ext cx="217472" cy="48720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F154B2B4-5347-4035-B42B-19D8005783D9}"/>
                </a:ext>
              </a:extLst>
            </p:cNvPr>
            <p:cNvCxnSpPr>
              <a:cxnSpLocks/>
              <a:stCxn id="300" idx="3"/>
              <a:endCxn id="298" idx="0"/>
            </p:cNvCxnSpPr>
            <p:nvPr userDrawn="1"/>
          </p:nvCxnSpPr>
          <p:spPr>
            <a:xfrm rot="9888766" flipH="1">
              <a:off x="900057" y="589344"/>
              <a:ext cx="6741" cy="20788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3923734C-7685-48BB-9F00-0E8FBC1CBE3B}"/>
                </a:ext>
              </a:extLst>
            </p:cNvPr>
            <p:cNvCxnSpPr>
              <a:cxnSpLocks/>
              <a:stCxn id="278" idx="6"/>
              <a:endCxn id="287" idx="2"/>
            </p:cNvCxnSpPr>
            <p:nvPr userDrawn="1"/>
          </p:nvCxnSpPr>
          <p:spPr>
            <a:xfrm flipH="1" flipV="1">
              <a:off x="694963" y="1213621"/>
              <a:ext cx="532965" cy="6399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ADF22676-2528-409D-9F4A-DE964A8332A9}"/>
                </a:ext>
              </a:extLst>
            </p:cNvPr>
            <p:cNvCxnSpPr>
              <a:cxnSpLocks/>
              <a:stCxn id="283" idx="7"/>
              <a:endCxn id="285" idx="3"/>
            </p:cNvCxnSpPr>
            <p:nvPr userDrawn="1"/>
          </p:nvCxnSpPr>
          <p:spPr>
            <a:xfrm flipH="1">
              <a:off x="199571" y="414492"/>
              <a:ext cx="94946" cy="71437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30032AED-995E-4E1E-A061-A59C21934E43}"/>
                </a:ext>
              </a:extLst>
            </p:cNvPr>
            <p:cNvCxnSpPr>
              <a:cxnSpLocks/>
              <a:stCxn id="300" idx="6"/>
              <a:endCxn id="299" idx="2"/>
            </p:cNvCxnSpPr>
            <p:nvPr userDrawn="1"/>
          </p:nvCxnSpPr>
          <p:spPr>
            <a:xfrm rot="9888766" flipV="1">
              <a:off x="569919" y="867396"/>
              <a:ext cx="325630" cy="1506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C4237091-745C-45D6-B633-F5946211842D}"/>
                </a:ext>
              </a:extLst>
            </p:cNvPr>
            <p:cNvCxnSpPr>
              <a:cxnSpLocks/>
              <a:stCxn id="282" idx="0"/>
              <a:endCxn id="298" idx="4"/>
            </p:cNvCxnSpPr>
            <p:nvPr userDrawn="1"/>
          </p:nvCxnSpPr>
          <p:spPr>
            <a:xfrm>
              <a:off x="809265" y="86803"/>
              <a:ext cx="48947" cy="42704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35F946B6-EE6E-4F2C-9ECA-B67161D2BB9B}"/>
                </a:ext>
              </a:extLst>
            </p:cNvPr>
            <p:cNvCxnSpPr>
              <a:cxnSpLocks/>
              <a:stCxn id="299" idx="6"/>
              <a:endCxn id="285" idx="2"/>
            </p:cNvCxnSpPr>
            <p:nvPr userDrawn="1"/>
          </p:nvCxnSpPr>
          <p:spPr>
            <a:xfrm rot="9888766" flipV="1">
              <a:off x="195812" y="982956"/>
              <a:ext cx="352331" cy="12652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E3C68231-6833-4A71-8D70-2FDA785E75BD}"/>
                </a:ext>
              </a:extLst>
            </p:cNvPr>
            <p:cNvCxnSpPr>
              <a:cxnSpLocks/>
              <a:stCxn id="284" idx="0"/>
              <a:endCxn id="285" idx="4"/>
            </p:cNvCxnSpPr>
            <p:nvPr userDrawn="1"/>
          </p:nvCxnSpPr>
          <p:spPr>
            <a:xfrm>
              <a:off x="19075" y="733170"/>
              <a:ext cx="149723" cy="3917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CD9CD7D0-0695-45E6-A5B2-E61BCA117D51}"/>
                </a:ext>
              </a:extLst>
            </p:cNvPr>
            <p:cNvCxnSpPr>
              <a:cxnSpLocks/>
              <a:stCxn id="287" idx="1"/>
              <a:endCxn id="285" idx="5"/>
            </p:cNvCxnSpPr>
            <p:nvPr userDrawn="1"/>
          </p:nvCxnSpPr>
          <p:spPr>
            <a:xfrm flipH="1" flipV="1">
              <a:off x="144246" y="1143887"/>
              <a:ext cx="548085" cy="902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2C75D059-62E1-441B-AA8C-810C3F290BB0}"/>
                </a:ext>
              </a:extLst>
            </p:cNvPr>
            <p:cNvCxnSpPr>
              <a:cxnSpLocks/>
              <a:stCxn id="287" idx="7"/>
              <a:endCxn id="286" idx="3"/>
            </p:cNvCxnSpPr>
            <p:nvPr userDrawn="1"/>
          </p:nvCxnSpPr>
          <p:spPr>
            <a:xfrm flipH="1">
              <a:off x="408479" y="1244149"/>
              <a:ext cx="246968" cy="24756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375847E8-F74B-4C15-A19B-2E1883A8786C}"/>
                </a:ext>
              </a:extLst>
            </p:cNvPr>
            <p:cNvCxnSpPr>
              <a:cxnSpLocks/>
              <a:stCxn id="286" idx="5"/>
              <a:endCxn id="285" idx="1"/>
            </p:cNvCxnSpPr>
            <p:nvPr userDrawn="1"/>
          </p:nvCxnSpPr>
          <p:spPr>
            <a:xfrm flipH="1" flipV="1">
              <a:off x="214589" y="1184194"/>
              <a:ext cx="138565" cy="32253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1221C30D-171B-4371-B698-14C5B603E0BA}"/>
                </a:ext>
              </a:extLst>
            </p:cNvPr>
            <p:cNvCxnSpPr>
              <a:cxnSpLocks/>
              <a:stCxn id="286" idx="6"/>
            </p:cNvCxnSpPr>
            <p:nvPr userDrawn="1"/>
          </p:nvCxnSpPr>
          <p:spPr>
            <a:xfrm flipH="1" flipV="1">
              <a:off x="-21567" y="1483634"/>
              <a:ext cx="370772" cy="5387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65C46142-6B2F-4CA6-81BF-4CF154E4B796}"/>
                </a:ext>
              </a:extLst>
            </p:cNvPr>
            <p:cNvCxnSpPr>
              <a:cxnSpLocks/>
              <a:stCxn id="279" idx="0"/>
              <a:endCxn id="278" idx="3"/>
            </p:cNvCxnSpPr>
            <p:nvPr userDrawn="1"/>
          </p:nvCxnSpPr>
          <p:spPr>
            <a:xfrm rot="9888766" flipV="1">
              <a:off x="1186271" y="581266"/>
              <a:ext cx="157054" cy="6253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CA91E332-097F-4A3F-92A9-B008B6704173}"/>
                </a:ext>
              </a:extLst>
            </p:cNvPr>
            <p:cNvCxnSpPr>
              <a:cxnSpLocks/>
              <a:stCxn id="298" idx="2"/>
              <a:endCxn id="279" idx="6"/>
            </p:cNvCxnSpPr>
            <p:nvPr userDrawn="1"/>
          </p:nvCxnSpPr>
          <p:spPr>
            <a:xfrm rot="9888766" flipH="1" flipV="1">
              <a:off x="913060" y="503264"/>
              <a:ext cx="288080" cy="77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247D6126-2DE2-4400-B610-DB321D279158}"/>
                </a:ext>
              </a:extLst>
            </p:cNvPr>
            <p:cNvCxnSpPr>
              <a:cxnSpLocks/>
              <a:stCxn id="282" idx="1"/>
              <a:endCxn id="279" idx="5"/>
            </p:cNvCxnSpPr>
            <p:nvPr userDrawn="1"/>
          </p:nvCxnSpPr>
          <p:spPr>
            <a:xfrm>
              <a:off x="833817" y="67836"/>
              <a:ext cx="376592" cy="44131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C9592472-BB1F-4C9A-8536-E5BB23B65E41}"/>
                </a:ext>
              </a:extLst>
            </p:cNvPr>
            <p:cNvCxnSpPr>
              <a:cxnSpLocks/>
              <a:stCxn id="281" idx="7"/>
              <a:endCxn id="279" idx="3"/>
            </p:cNvCxnSpPr>
            <p:nvPr userDrawn="1"/>
          </p:nvCxnSpPr>
          <p:spPr>
            <a:xfrm flipH="1">
              <a:off x="1268714" y="-22350"/>
              <a:ext cx="275423" cy="51567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04BA2BB1-C93B-460F-BE41-2B0712A935F3}"/>
                </a:ext>
              </a:extLst>
            </p:cNvPr>
            <p:cNvCxnSpPr>
              <a:cxnSpLocks/>
              <a:stCxn id="280" idx="6"/>
              <a:endCxn id="279" idx="2"/>
            </p:cNvCxnSpPr>
            <p:nvPr userDrawn="1"/>
          </p:nvCxnSpPr>
          <p:spPr>
            <a:xfrm rot="9888766">
              <a:off x="1290967" y="464377"/>
              <a:ext cx="408926" cy="718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54D5749A-ECD2-4129-AFF1-9EE593DEEA28}"/>
                </a:ext>
              </a:extLst>
            </p:cNvPr>
            <p:cNvCxnSpPr>
              <a:cxnSpLocks/>
              <a:stCxn id="303" idx="7"/>
              <a:endCxn id="280" idx="3"/>
            </p:cNvCxnSpPr>
            <p:nvPr userDrawn="1"/>
          </p:nvCxnSpPr>
          <p:spPr>
            <a:xfrm flipH="1">
              <a:off x="1761433" y="90002"/>
              <a:ext cx="398513" cy="3455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E4C6BB8F-257A-42C3-8B2D-13F066E42367}"/>
                </a:ext>
              </a:extLst>
            </p:cNvPr>
            <p:cNvCxnSpPr>
              <a:cxnSpLocks/>
              <a:stCxn id="303" idx="6"/>
              <a:endCxn id="281" idx="2"/>
            </p:cNvCxnSpPr>
            <p:nvPr userDrawn="1"/>
          </p:nvCxnSpPr>
          <p:spPr>
            <a:xfrm flipH="1" flipV="1">
              <a:off x="1583653" y="-52878"/>
              <a:ext cx="563649" cy="12651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FBBFDC4B-E2FD-4844-9829-EBA3AE3EC2B9}"/>
                </a:ext>
              </a:extLst>
            </p:cNvPr>
            <p:cNvCxnSpPr>
              <a:cxnSpLocks/>
              <a:stCxn id="303" idx="4"/>
            </p:cNvCxnSpPr>
            <p:nvPr userDrawn="1"/>
          </p:nvCxnSpPr>
          <p:spPr>
            <a:xfrm flipH="1" flipV="1">
              <a:off x="2122026" y="-9110"/>
              <a:ext cx="44276" cy="495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7DC0385F-D2FD-4678-BEF8-3A03E4C6EBE6}"/>
                </a:ext>
              </a:extLst>
            </p:cNvPr>
            <p:cNvCxnSpPr>
              <a:cxnSpLocks/>
              <a:stCxn id="281" idx="6"/>
              <a:endCxn id="282" idx="2"/>
            </p:cNvCxnSpPr>
            <p:nvPr userDrawn="1"/>
          </p:nvCxnSpPr>
          <p:spPr>
            <a:xfrm flipH="1">
              <a:off x="837766" y="-38718"/>
              <a:ext cx="693727" cy="7578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A786C3D5-40F9-4F0B-A768-22A2B81FDEC8}"/>
                </a:ext>
              </a:extLst>
            </p:cNvPr>
            <p:cNvCxnSpPr>
              <a:cxnSpLocks/>
              <a:stCxn id="282" idx="6"/>
              <a:endCxn id="283" idx="3"/>
            </p:cNvCxnSpPr>
            <p:nvPr userDrawn="1"/>
          </p:nvCxnSpPr>
          <p:spPr>
            <a:xfrm flipH="1">
              <a:off x="336994" y="58302"/>
              <a:ext cx="422531" cy="28205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D30D4FBD-D105-42FC-BE6A-07DF2BFA642A}"/>
                </a:ext>
              </a:extLst>
            </p:cNvPr>
            <p:cNvCxnSpPr>
              <a:cxnSpLocks/>
              <a:stCxn id="284" idx="2"/>
              <a:endCxn id="283" idx="6"/>
            </p:cNvCxnSpPr>
            <p:nvPr userDrawn="1"/>
          </p:nvCxnSpPr>
          <p:spPr>
            <a:xfrm flipV="1">
              <a:off x="38075" y="388616"/>
              <a:ext cx="236453" cy="31139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08314A49-292C-43CA-8DA3-4383C9B7580F}"/>
                </a:ext>
              </a:extLst>
            </p:cNvPr>
            <p:cNvCxnSpPr>
              <a:cxnSpLocks/>
              <a:endCxn id="283" idx="5"/>
            </p:cNvCxnSpPr>
            <p:nvPr userDrawn="1"/>
          </p:nvCxnSpPr>
          <p:spPr>
            <a:xfrm>
              <a:off x="-6090" y="281927"/>
              <a:ext cx="284779" cy="742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7E2458C0-183C-442C-9C75-9B7C2F950B05}"/>
                </a:ext>
              </a:extLst>
            </p:cNvPr>
            <p:cNvCxnSpPr>
              <a:cxnSpLocks/>
              <a:endCxn id="283" idx="3"/>
            </p:cNvCxnSpPr>
            <p:nvPr userDrawn="1"/>
          </p:nvCxnSpPr>
          <p:spPr>
            <a:xfrm flipH="1">
              <a:off x="336994" y="-23344"/>
              <a:ext cx="68920" cy="36370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C457C0DE-7369-4939-AE61-35C8EC8AD536}"/>
                </a:ext>
              </a:extLst>
            </p:cNvPr>
            <p:cNvCxnSpPr>
              <a:cxnSpLocks/>
              <a:stCxn id="287" idx="4"/>
              <a:endCxn id="299" idx="0"/>
            </p:cNvCxnSpPr>
            <p:nvPr userDrawn="1"/>
          </p:nvCxnSpPr>
          <p:spPr>
            <a:xfrm flipH="1" flipV="1">
              <a:off x="558578" y="958015"/>
              <a:ext cx="103225" cy="23660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680A36FD-6073-41BD-8BD9-7DECEA858447}"/>
                </a:ext>
              </a:extLst>
            </p:cNvPr>
            <p:cNvCxnSpPr>
              <a:cxnSpLocks/>
              <a:endCxn id="285" idx="6"/>
            </p:cNvCxnSpPr>
            <p:nvPr userDrawn="1"/>
          </p:nvCxnSpPr>
          <p:spPr>
            <a:xfrm>
              <a:off x="-16940" y="1146159"/>
              <a:ext cx="157237" cy="285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BC654C56-3254-4D40-B16A-13CEF6C10B21}"/>
                </a:ext>
              </a:extLst>
            </p:cNvPr>
            <p:cNvCxnSpPr>
              <a:cxnSpLocks/>
              <a:stCxn id="285" idx="7"/>
            </p:cNvCxnSpPr>
            <p:nvPr userDrawn="1"/>
          </p:nvCxnSpPr>
          <p:spPr>
            <a:xfrm flipH="1">
              <a:off x="-28777" y="1199212"/>
              <a:ext cx="188041" cy="2120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A9B35DA0-3C6A-4F32-BF5A-8CCF63CDEB94}"/>
                </a:ext>
              </a:extLst>
            </p:cNvPr>
            <p:cNvSpPr/>
            <p:nvPr userDrawn="1"/>
          </p:nvSpPr>
          <p:spPr>
            <a:xfrm rot="8852236">
              <a:off x="1221594" y="1215323"/>
              <a:ext cx="81073" cy="810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02340CA7-0628-47E8-9E85-4E04EE0B260A}"/>
                </a:ext>
              </a:extLst>
            </p:cNvPr>
            <p:cNvSpPr/>
            <p:nvPr userDrawn="1"/>
          </p:nvSpPr>
          <p:spPr>
            <a:xfrm rot="9888766">
              <a:off x="1204756" y="487667"/>
              <a:ext cx="85439" cy="854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62209704-3AD7-43C9-B59C-9E551D89EC06}"/>
                </a:ext>
              </a:extLst>
            </p:cNvPr>
            <p:cNvSpPr/>
            <p:nvPr userDrawn="1"/>
          </p:nvSpPr>
          <p:spPr>
            <a:xfrm rot="9888766">
              <a:off x="1700743" y="430210"/>
              <a:ext cx="81073" cy="810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77EE959B-90F5-419A-8805-02FF8AB0F221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1530549" y="-72822"/>
              <a:ext cx="54048" cy="54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7424944D-B01E-453B-A636-EB7220C0F04D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758109" y="7146"/>
              <a:ext cx="81073" cy="810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5B70598B-2AD1-43CC-879E-434D630DD09A}"/>
                </a:ext>
              </a:extLst>
            </p:cNvPr>
            <p:cNvSpPr/>
            <p:nvPr userDrawn="1"/>
          </p:nvSpPr>
          <p:spPr>
            <a:xfrm rot="9888766">
              <a:off x="273036" y="334706"/>
              <a:ext cx="85439" cy="854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4777D0F8-2F6F-4212-8F64-0D043E36EF88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-15029" y="680066"/>
              <a:ext cx="54048" cy="54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7B27A0DD-9073-4D73-A27F-D2CD8DDA10BE}"/>
                </a:ext>
              </a:extLst>
            </p:cNvPr>
            <p:cNvSpPr/>
            <p:nvPr userDrawn="1"/>
          </p:nvSpPr>
          <p:spPr>
            <a:xfrm rot="9888766">
              <a:off x="138881" y="1123504"/>
              <a:ext cx="81073" cy="810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B5DE3168-EF86-468B-BF0B-61FE1065885F}"/>
                </a:ext>
              </a:extLst>
            </p:cNvPr>
            <p:cNvSpPr/>
            <p:nvPr userDrawn="1"/>
          </p:nvSpPr>
          <p:spPr>
            <a:xfrm rot="9888766">
              <a:off x="347789" y="1486349"/>
              <a:ext cx="81073" cy="810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F6D007E5-4230-4DB0-86CD-632369C9D1ED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641859" y="1193677"/>
              <a:ext cx="54048" cy="54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9E756F48-69B3-4E9D-8030-3B8592DC9A36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828295" y="512434"/>
              <a:ext cx="81073" cy="810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B53E0485-2F49-4228-A368-27CB0AFCFBB1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524474" y="904911"/>
              <a:ext cx="54048" cy="54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48A37485-33E0-441A-A05E-8DE973D02B77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886945" y="790902"/>
              <a:ext cx="54048" cy="54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7F45383A-FE62-42FC-A7E4-523EDE4EF502}"/>
                </a:ext>
              </a:extLst>
            </p:cNvPr>
            <p:cNvCxnSpPr>
              <a:cxnSpLocks/>
              <a:stCxn id="300" idx="2"/>
              <a:endCxn id="279" idx="7"/>
            </p:cNvCxnSpPr>
            <p:nvPr userDrawn="1"/>
          </p:nvCxnSpPr>
          <p:spPr>
            <a:xfrm rot="9888766" flipH="1">
              <a:off x="913165" y="609190"/>
              <a:ext cx="339955" cy="1599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06C4E934-D177-426F-9379-39ACCBB8CBB4}"/>
                </a:ext>
              </a:extLst>
            </p:cNvPr>
            <p:cNvCxnSpPr>
              <a:cxnSpLocks/>
              <a:stCxn id="280" idx="4"/>
              <a:endCxn id="281" idx="1"/>
            </p:cNvCxnSpPr>
            <p:nvPr userDrawn="1"/>
          </p:nvCxnSpPr>
          <p:spPr>
            <a:xfrm flipH="1" flipV="1">
              <a:off x="1581021" y="-32362"/>
              <a:ext cx="149639" cy="4639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0B59674A-1D7D-472A-A3E7-E932B263744F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2146358" y="39530"/>
              <a:ext cx="54048" cy="54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EECA8F92-7836-41ED-9EC8-C7F25074E607}"/>
                </a:ext>
              </a:extLst>
            </p:cNvPr>
            <p:cNvCxnSpPr>
              <a:cxnSpLocks/>
              <a:stCxn id="303" idx="3"/>
            </p:cNvCxnSpPr>
            <p:nvPr userDrawn="1"/>
          </p:nvCxnSpPr>
          <p:spPr>
            <a:xfrm rot="9888766" flipH="1">
              <a:off x="2174347" y="-50442"/>
              <a:ext cx="62078" cy="869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4E5A6100-2B9B-4030-AECE-BDC3233622B9}"/>
                </a:ext>
              </a:extLst>
            </p:cNvPr>
            <p:cNvCxnSpPr>
              <a:cxnSpLocks/>
              <a:stCxn id="303" idx="1"/>
              <a:endCxn id="313" idx="2"/>
            </p:cNvCxnSpPr>
            <p:nvPr userDrawn="1"/>
          </p:nvCxnSpPr>
          <p:spPr>
            <a:xfrm>
              <a:off x="2196830" y="79990"/>
              <a:ext cx="166170" cy="19780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0B09899D-19E1-4B75-AAE8-EA659B416F92}"/>
                </a:ext>
              </a:extLst>
            </p:cNvPr>
            <p:cNvCxnSpPr>
              <a:cxnSpLocks/>
              <a:stCxn id="313" idx="3"/>
              <a:endCxn id="280" idx="2"/>
            </p:cNvCxnSpPr>
            <p:nvPr userDrawn="1"/>
          </p:nvCxnSpPr>
          <p:spPr>
            <a:xfrm flipH="1">
              <a:off x="1780400" y="299945"/>
              <a:ext cx="577138" cy="16018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46DEFC7A-DEA4-460F-938A-90926E79A0D0}"/>
                </a:ext>
              </a:extLst>
            </p:cNvPr>
            <p:cNvCxnSpPr>
              <a:cxnSpLocks/>
              <a:stCxn id="278" idx="7"/>
              <a:endCxn id="286" idx="2"/>
            </p:cNvCxnSpPr>
            <p:nvPr userDrawn="1"/>
          </p:nvCxnSpPr>
          <p:spPr>
            <a:xfrm flipH="1">
              <a:off x="427446" y="1295429"/>
              <a:ext cx="825885" cy="2208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75DD3E74-1AE9-43B6-93FA-911F61031228}"/>
                </a:ext>
              </a:extLst>
            </p:cNvPr>
            <p:cNvCxnSpPr>
              <a:cxnSpLocks/>
              <a:stCxn id="280" idx="1"/>
              <a:endCxn id="310" idx="4"/>
            </p:cNvCxnSpPr>
            <p:nvPr/>
          </p:nvCxnSpPr>
          <p:spPr>
            <a:xfrm>
              <a:off x="1776451" y="490900"/>
              <a:ext cx="440756" cy="28194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15AC871D-02EF-41C3-941D-14A914C07B96}"/>
                </a:ext>
              </a:extLst>
            </p:cNvPr>
            <p:cNvSpPr/>
            <p:nvPr/>
          </p:nvSpPr>
          <p:spPr>
            <a:xfrm rot="8852236">
              <a:off x="2203401" y="768190"/>
              <a:ext cx="59607" cy="59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E129402E-4D4E-4C33-A05E-B6ED4F94DA77}"/>
                </a:ext>
              </a:extLst>
            </p:cNvPr>
            <p:cNvCxnSpPr>
              <a:cxnSpLocks/>
              <a:stCxn id="310" idx="6"/>
              <a:endCxn id="278" idx="1"/>
            </p:cNvCxnSpPr>
            <p:nvPr/>
          </p:nvCxnSpPr>
          <p:spPr>
            <a:xfrm flipH="1">
              <a:off x="1301700" y="813990"/>
              <a:ext cx="906358" cy="45066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7A725384-1A9A-4B26-9335-695B957379B3}"/>
                </a:ext>
              </a:extLst>
            </p:cNvPr>
            <p:cNvCxnSpPr>
              <a:cxnSpLocks/>
              <a:stCxn id="313" idx="4"/>
              <a:endCxn id="310" idx="2"/>
            </p:cNvCxnSpPr>
            <p:nvPr/>
          </p:nvCxnSpPr>
          <p:spPr>
            <a:xfrm flipH="1">
              <a:off x="2258351" y="319468"/>
              <a:ext cx="110986" cy="46252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193B28E6-9F4D-4A39-A913-FE44B27B31B4}"/>
                </a:ext>
              </a:extLst>
            </p:cNvPr>
            <p:cNvSpPr/>
            <p:nvPr userDrawn="1"/>
          </p:nvSpPr>
          <p:spPr>
            <a:xfrm rot="2181221">
              <a:off x="2357200" y="265661"/>
              <a:ext cx="59607" cy="59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DDD392E6-BA48-48D3-A378-812B1CF42DF3}"/>
                </a:ext>
              </a:extLst>
            </p:cNvPr>
            <p:cNvCxnSpPr>
              <a:cxnSpLocks/>
              <a:endCxn id="283" idx="4"/>
            </p:cNvCxnSpPr>
            <p:nvPr userDrawn="1"/>
          </p:nvCxnSpPr>
          <p:spPr>
            <a:xfrm>
              <a:off x="61339" y="-8698"/>
              <a:ext cx="243225" cy="34489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5A3548C6-2D44-49B8-831D-2A956FD743C3}"/>
                </a:ext>
              </a:extLst>
            </p:cNvPr>
            <p:cNvSpPr/>
            <p:nvPr userDrawn="1"/>
          </p:nvSpPr>
          <p:spPr>
            <a:xfrm rot="8852236">
              <a:off x="2545972" y="-969"/>
              <a:ext cx="59607" cy="59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B477194E-6BF7-4F20-9349-2F440C78FA1A}"/>
                </a:ext>
              </a:extLst>
            </p:cNvPr>
            <p:cNvCxnSpPr>
              <a:cxnSpLocks/>
              <a:stCxn id="346" idx="7"/>
              <a:endCxn id="313" idx="0"/>
            </p:cNvCxnSpPr>
            <p:nvPr userDrawn="1"/>
          </p:nvCxnSpPr>
          <p:spPr>
            <a:xfrm flipH="1">
              <a:off x="2404670" y="57928"/>
              <a:ext cx="164636" cy="2135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650DCBD7-41BB-44B7-8AE5-726F3A9ACED4}"/>
                </a:ext>
              </a:extLst>
            </p:cNvPr>
            <p:cNvCxnSpPr>
              <a:cxnSpLocks/>
              <a:stCxn id="346" idx="5"/>
              <a:endCxn id="303" idx="1"/>
            </p:cNvCxnSpPr>
            <p:nvPr userDrawn="1"/>
          </p:nvCxnSpPr>
          <p:spPr>
            <a:xfrm flipH="1">
              <a:off x="2196830" y="22365"/>
              <a:ext cx="349852" cy="576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2" name="Group 451">
            <a:extLst>
              <a:ext uri="{FF2B5EF4-FFF2-40B4-BE49-F238E27FC236}">
                <a16:creationId xmlns:a16="http://schemas.microsoft.com/office/drawing/2014/main" id="{94A52F1D-A8E0-4B79-AD02-40EE13ACFDCE}"/>
              </a:ext>
            </a:extLst>
          </p:cNvPr>
          <p:cNvGrpSpPr/>
          <p:nvPr userDrawn="1"/>
        </p:nvGrpSpPr>
        <p:grpSpPr>
          <a:xfrm flipH="1">
            <a:off x="9573659" y="-68234"/>
            <a:ext cx="2634356" cy="1640244"/>
            <a:chOff x="123623" y="79578"/>
            <a:chExt cx="2634356" cy="1640244"/>
          </a:xfrm>
        </p:grpSpPr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64AAE9F9-F4AC-4827-9ABB-A278AC7E3065}"/>
                </a:ext>
              </a:extLst>
            </p:cNvPr>
            <p:cNvCxnSpPr>
              <a:cxnSpLocks/>
              <a:stCxn id="425" idx="7"/>
              <a:endCxn id="423" idx="2"/>
            </p:cNvCxnSpPr>
            <p:nvPr userDrawn="1"/>
          </p:nvCxnSpPr>
          <p:spPr>
            <a:xfrm rot="9888766" flipV="1">
              <a:off x="1360767" y="726676"/>
              <a:ext cx="600723" cy="59146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FE2930D1-CF2B-439A-B306-567FCD965EDF}"/>
                </a:ext>
              </a:extLst>
            </p:cNvPr>
            <p:cNvCxnSpPr>
              <a:cxnSpLocks/>
              <a:stCxn id="423" idx="4"/>
              <a:endCxn id="435" idx="1"/>
            </p:cNvCxnSpPr>
            <p:nvPr userDrawn="1"/>
          </p:nvCxnSpPr>
          <p:spPr>
            <a:xfrm rot="9888766">
              <a:off x="1146231" y="950894"/>
              <a:ext cx="190127" cy="45603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8FF36ACF-649A-4CB1-8273-2DEBCD7980CF}"/>
                </a:ext>
              </a:extLst>
            </p:cNvPr>
            <p:cNvCxnSpPr>
              <a:cxnSpLocks/>
              <a:stCxn id="428" idx="2"/>
              <a:endCxn id="433" idx="6"/>
            </p:cNvCxnSpPr>
            <p:nvPr userDrawn="1"/>
          </p:nvCxnSpPr>
          <p:spPr>
            <a:xfrm>
              <a:off x="509383" y="518634"/>
              <a:ext cx="472728" cy="19735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1C1DD5CB-803A-4C23-8C39-709D3E134DEB}"/>
                </a:ext>
              </a:extLst>
            </p:cNvPr>
            <p:cNvCxnSpPr>
              <a:cxnSpLocks/>
              <a:stCxn id="435" idx="5"/>
              <a:endCxn id="428" idx="1"/>
            </p:cNvCxnSpPr>
            <p:nvPr userDrawn="1"/>
          </p:nvCxnSpPr>
          <p:spPr>
            <a:xfrm flipH="1" flipV="1">
              <a:off x="505222" y="551064"/>
              <a:ext cx="537699" cy="4058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5C49EA2F-4583-4BB5-B840-8874BA03CF21}"/>
                </a:ext>
              </a:extLst>
            </p:cNvPr>
            <p:cNvCxnSpPr>
              <a:cxnSpLocks/>
              <a:stCxn id="423" idx="5"/>
              <a:endCxn id="434" idx="1"/>
            </p:cNvCxnSpPr>
            <p:nvPr userDrawn="1"/>
          </p:nvCxnSpPr>
          <p:spPr>
            <a:xfrm rot="9888766">
              <a:off x="778173" y="1018210"/>
              <a:ext cx="545961" cy="46081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B1738490-84A0-497A-9C45-102DAE17ABAC}"/>
                </a:ext>
              </a:extLst>
            </p:cNvPr>
            <p:cNvCxnSpPr>
              <a:cxnSpLocks/>
              <a:stCxn id="428" idx="0"/>
              <a:endCxn id="434" idx="4"/>
            </p:cNvCxnSpPr>
            <p:nvPr userDrawn="1"/>
          </p:nvCxnSpPr>
          <p:spPr>
            <a:xfrm>
              <a:off x="479346" y="571053"/>
              <a:ext cx="217472" cy="48720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280603F7-4888-4C9F-843F-03707A5BB7AE}"/>
                </a:ext>
              </a:extLst>
            </p:cNvPr>
            <p:cNvCxnSpPr>
              <a:cxnSpLocks/>
              <a:stCxn id="435" idx="3"/>
              <a:endCxn id="433" idx="0"/>
            </p:cNvCxnSpPr>
            <p:nvPr userDrawn="1"/>
          </p:nvCxnSpPr>
          <p:spPr>
            <a:xfrm rot="9888766" flipH="1">
              <a:off x="1052457" y="741744"/>
              <a:ext cx="6741" cy="20788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9F176CF5-BC06-4C41-9205-0A86A10A7053}"/>
                </a:ext>
              </a:extLst>
            </p:cNvPr>
            <p:cNvCxnSpPr>
              <a:cxnSpLocks/>
              <a:stCxn id="423" idx="6"/>
              <a:endCxn id="432" idx="2"/>
            </p:cNvCxnSpPr>
            <p:nvPr userDrawn="1"/>
          </p:nvCxnSpPr>
          <p:spPr>
            <a:xfrm flipH="1" flipV="1">
              <a:off x="847363" y="1366021"/>
              <a:ext cx="532965" cy="6399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4D5D09F6-DCA4-431C-B181-2F7A401F0A78}"/>
                </a:ext>
              </a:extLst>
            </p:cNvPr>
            <p:cNvCxnSpPr>
              <a:cxnSpLocks/>
              <a:stCxn id="428" idx="7"/>
              <a:endCxn id="430" idx="3"/>
            </p:cNvCxnSpPr>
            <p:nvPr userDrawn="1"/>
          </p:nvCxnSpPr>
          <p:spPr>
            <a:xfrm flipH="1">
              <a:off x="351971" y="566892"/>
              <a:ext cx="94946" cy="71437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EADE9C2B-A0BE-4EE5-A343-A54C5C1783CF}"/>
                </a:ext>
              </a:extLst>
            </p:cNvPr>
            <p:cNvCxnSpPr>
              <a:cxnSpLocks/>
              <a:stCxn id="435" idx="6"/>
              <a:endCxn id="434" idx="2"/>
            </p:cNvCxnSpPr>
            <p:nvPr userDrawn="1"/>
          </p:nvCxnSpPr>
          <p:spPr>
            <a:xfrm rot="9888766" flipV="1">
              <a:off x="722319" y="1019796"/>
              <a:ext cx="325630" cy="1506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B9D12CD3-39AE-4C08-BB96-4AF703C35BDF}"/>
                </a:ext>
              </a:extLst>
            </p:cNvPr>
            <p:cNvCxnSpPr>
              <a:cxnSpLocks/>
              <a:stCxn id="427" idx="0"/>
              <a:endCxn id="433" idx="4"/>
            </p:cNvCxnSpPr>
            <p:nvPr userDrawn="1"/>
          </p:nvCxnSpPr>
          <p:spPr>
            <a:xfrm>
              <a:off x="961665" y="239203"/>
              <a:ext cx="48947" cy="42704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BCD1E4FC-F9E9-47BD-8CCA-45A60F971985}"/>
                </a:ext>
              </a:extLst>
            </p:cNvPr>
            <p:cNvCxnSpPr>
              <a:cxnSpLocks/>
              <a:stCxn id="434" idx="6"/>
              <a:endCxn id="430" idx="2"/>
            </p:cNvCxnSpPr>
            <p:nvPr userDrawn="1"/>
          </p:nvCxnSpPr>
          <p:spPr>
            <a:xfrm rot="9888766" flipV="1">
              <a:off x="348212" y="1135356"/>
              <a:ext cx="352331" cy="12652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9AE5CD1C-55DC-4C15-B2FF-A910C31EA3FB}"/>
                </a:ext>
              </a:extLst>
            </p:cNvPr>
            <p:cNvCxnSpPr>
              <a:cxnSpLocks/>
              <a:stCxn id="429" idx="0"/>
              <a:endCxn id="430" idx="4"/>
            </p:cNvCxnSpPr>
            <p:nvPr userDrawn="1"/>
          </p:nvCxnSpPr>
          <p:spPr>
            <a:xfrm>
              <a:off x="171475" y="885570"/>
              <a:ext cx="149723" cy="3917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F5722ECB-C37E-40EA-8A64-9DB32C56C46C}"/>
                </a:ext>
              </a:extLst>
            </p:cNvPr>
            <p:cNvCxnSpPr>
              <a:cxnSpLocks/>
              <a:stCxn id="432" idx="1"/>
              <a:endCxn id="430" idx="5"/>
            </p:cNvCxnSpPr>
            <p:nvPr userDrawn="1"/>
          </p:nvCxnSpPr>
          <p:spPr>
            <a:xfrm flipH="1" flipV="1">
              <a:off x="296646" y="1296287"/>
              <a:ext cx="548085" cy="902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64DA1FB6-BAC6-4844-AB2C-5A268FC07030}"/>
                </a:ext>
              </a:extLst>
            </p:cNvPr>
            <p:cNvCxnSpPr>
              <a:cxnSpLocks/>
              <a:stCxn id="432" idx="7"/>
              <a:endCxn id="431" idx="3"/>
            </p:cNvCxnSpPr>
            <p:nvPr userDrawn="1"/>
          </p:nvCxnSpPr>
          <p:spPr>
            <a:xfrm flipH="1">
              <a:off x="560879" y="1396549"/>
              <a:ext cx="246968" cy="24756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8E2BFD9E-B2A6-4D0D-AA33-CA11AA89597E}"/>
                </a:ext>
              </a:extLst>
            </p:cNvPr>
            <p:cNvCxnSpPr>
              <a:cxnSpLocks/>
              <a:stCxn id="431" idx="5"/>
              <a:endCxn id="430" idx="1"/>
            </p:cNvCxnSpPr>
            <p:nvPr userDrawn="1"/>
          </p:nvCxnSpPr>
          <p:spPr>
            <a:xfrm flipH="1" flipV="1">
              <a:off x="366989" y="1336594"/>
              <a:ext cx="138565" cy="32253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CD36DF3A-4276-4464-91CD-77CAADB314E3}"/>
                </a:ext>
              </a:extLst>
            </p:cNvPr>
            <p:cNvCxnSpPr>
              <a:cxnSpLocks/>
              <a:stCxn id="431" idx="6"/>
            </p:cNvCxnSpPr>
            <p:nvPr userDrawn="1"/>
          </p:nvCxnSpPr>
          <p:spPr>
            <a:xfrm flipH="1" flipV="1">
              <a:off x="130833" y="1636034"/>
              <a:ext cx="370772" cy="5387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BAA92504-9B47-499B-A030-2F8CB01AF83A}"/>
                </a:ext>
              </a:extLst>
            </p:cNvPr>
            <p:cNvCxnSpPr>
              <a:cxnSpLocks/>
              <a:stCxn id="424" idx="0"/>
              <a:endCxn id="423" idx="3"/>
            </p:cNvCxnSpPr>
            <p:nvPr userDrawn="1"/>
          </p:nvCxnSpPr>
          <p:spPr>
            <a:xfrm rot="9888766" flipV="1">
              <a:off x="1338671" y="733666"/>
              <a:ext cx="157054" cy="6253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536ABAE3-F6C8-4CD0-9255-28C22843E680}"/>
                </a:ext>
              </a:extLst>
            </p:cNvPr>
            <p:cNvCxnSpPr>
              <a:cxnSpLocks/>
              <a:stCxn id="433" idx="2"/>
              <a:endCxn id="424" idx="6"/>
            </p:cNvCxnSpPr>
            <p:nvPr userDrawn="1"/>
          </p:nvCxnSpPr>
          <p:spPr>
            <a:xfrm rot="9888766" flipH="1" flipV="1">
              <a:off x="1065460" y="655664"/>
              <a:ext cx="288080" cy="77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A127C11B-0606-4824-A719-64C9D9CBC3F5}"/>
                </a:ext>
              </a:extLst>
            </p:cNvPr>
            <p:cNvCxnSpPr>
              <a:cxnSpLocks/>
              <a:stCxn id="427" idx="1"/>
              <a:endCxn id="424" idx="5"/>
            </p:cNvCxnSpPr>
            <p:nvPr userDrawn="1"/>
          </p:nvCxnSpPr>
          <p:spPr>
            <a:xfrm>
              <a:off x="986217" y="220236"/>
              <a:ext cx="376592" cy="44131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5151E67F-3700-400D-852C-697A37C3DA1D}"/>
                </a:ext>
              </a:extLst>
            </p:cNvPr>
            <p:cNvCxnSpPr>
              <a:cxnSpLocks/>
              <a:stCxn id="426" idx="7"/>
              <a:endCxn id="424" idx="3"/>
            </p:cNvCxnSpPr>
            <p:nvPr userDrawn="1"/>
          </p:nvCxnSpPr>
          <p:spPr>
            <a:xfrm flipH="1">
              <a:off x="1421114" y="130050"/>
              <a:ext cx="275423" cy="51567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5BF99317-1401-4BF0-B65E-F7D994FE6CD3}"/>
                </a:ext>
              </a:extLst>
            </p:cNvPr>
            <p:cNvCxnSpPr>
              <a:cxnSpLocks/>
              <a:stCxn id="425" idx="6"/>
              <a:endCxn id="424" idx="2"/>
            </p:cNvCxnSpPr>
            <p:nvPr userDrawn="1"/>
          </p:nvCxnSpPr>
          <p:spPr>
            <a:xfrm rot="9888766">
              <a:off x="1443367" y="616777"/>
              <a:ext cx="408926" cy="718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1AA620D2-9A00-46A4-96CF-22DB2FECF458}"/>
                </a:ext>
              </a:extLst>
            </p:cNvPr>
            <p:cNvCxnSpPr>
              <a:cxnSpLocks/>
              <a:stCxn id="438" idx="7"/>
              <a:endCxn id="425" idx="3"/>
            </p:cNvCxnSpPr>
            <p:nvPr userDrawn="1"/>
          </p:nvCxnSpPr>
          <p:spPr>
            <a:xfrm flipH="1">
              <a:off x="1913833" y="242402"/>
              <a:ext cx="398513" cy="3455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2FDFD141-FA63-4E05-960A-6D5618D80474}"/>
                </a:ext>
              </a:extLst>
            </p:cNvPr>
            <p:cNvCxnSpPr>
              <a:cxnSpLocks/>
              <a:stCxn id="438" idx="6"/>
              <a:endCxn id="426" idx="2"/>
            </p:cNvCxnSpPr>
            <p:nvPr userDrawn="1"/>
          </p:nvCxnSpPr>
          <p:spPr>
            <a:xfrm flipH="1" flipV="1">
              <a:off x="1736053" y="99522"/>
              <a:ext cx="563649" cy="12651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8F94F9AA-B40E-4339-AB88-E1C883468D40}"/>
                </a:ext>
              </a:extLst>
            </p:cNvPr>
            <p:cNvCxnSpPr>
              <a:cxnSpLocks/>
              <a:stCxn id="438" idx="4"/>
            </p:cNvCxnSpPr>
            <p:nvPr userDrawn="1"/>
          </p:nvCxnSpPr>
          <p:spPr>
            <a:xfrm flipH="1" flipV="1">
              <a:off x="2274426" y="143290"/>
              <a:ext cx="44276" cy="495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9086A817-0E2C-4225-AADB-479F35745904}"/>
                </a:ext>
              </a:extLst>
            </p:cNvPr>
            <p:cNvCxnSpPr>
              <a:cxnSpLocks/>
              <a:stCxn id="426" idx="6"/>
              <a:endCxn id="427" idx="2"/>
            </p:cNvCxnSpPr>
            <p:nvPr userDrawn="1"/>
          </p:nvCxnSpPr>
          <p:spPr>
            <a:xfrm flipH="1">
              <a:off x="990166" y="113682"/>
              <a:ext cx="693727" cy="7578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23FA985B-EDC1-4DFF-98C8-19C469E434F6}"/>
                </a:ext>
              </a:extLst>
            </p:cNvPr>
            <p:cNvCxnSpPr>
              <a:cxnSpLocks/>
              <a:stCxn id="427" idx="6"/>
              <a:endCxn id="428" idx="3"/>
            </p:cNvCxnSpPr>
            <p:nvPr userDrawn="1"/>
          </p:nvCxnSpPr>
          <p:spPr>
            <a:xfrm flipH="1">
              <a:off x="489394" y="210702"/>
              <a:ext cx="422531" cy="28205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A1D848CE-1454-4D09-971A-A2A30D4AC944}"/>
                </a:ext>
              </a:extLst>
            </p:cNvPr>
            <p:cNvCxnSpPr>
              <a:cxnSpLocks/>
              <a:stCxn id="429" idx="2"/>
              <a:endCxn id="428" idx="6"/>
            </p:cNvCxnSpPr>
            <p:nvPr userDrawn="1"/>
          </p:nvCxnSpPr>
          <p:spPr>
            <a:xfrm flipV="1">
              <a:off x="190475" y="541016"/>
              <a:ext cx="236453" cy="31139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454744C5-E9F9-4B8D-8ED0-DC9EFB369215}"/>
                </a:ext>
              </a:extLst>
            </p:cNvPr>
            <p:cNvCxnSpPr>
              <a:cxnSpLocks/>
              <a:endCxn id="428" idx="5"/>
            </p:cNvCxnSpPr>
            <p:nvPr userDrawn="1"/>
          </p:nvCxnSpPr>
          <p:spPr>
            <a:xfrm>
              <a:off x="146310" y="434327"/>
              <a:ext cx="284779" cy="742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9136F6F0-5AF5-4232-A79D-193908A5BDB0}"/>
                </a:ext>
              </a:extLst>
            </p:cNvPr>
            <p:cNvCxnSpPr>
              <a:cxnSpLocks/>
              <a:endCxn id="428" idx="3"/>
            </p:cNvCxnSpPr>
            <p:nvPr userDrawn="1"/>
          </p:nvCxnSpPr>
          <p:spPr>
            <a:xfrm flipH="1">
              <a:off x="489394" y="129056"/>
              <a:ext cx="68920" cy="36370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0B0B4F1A-6A95-4B8E-9765-B4EBCA78A357}"/>
                </a:ext>
              </a:extLst>
            </p:cNvPr>
            <p:cNvCxnSpPr>
              <a:cxnSpLocks/>
              <a:stCxn id="432" idx="4"/>
              <a:endCxn id="434" idx="0"/>
            </p:cNvCxnSpPr>
            <p:nvPr userDrawn="1"/>
          </p:nvCxnSpPr>
          <p:spPr>
            <a:xfrm flipH="1" flipV="1">
              <a:off x="710978" y="1110415"/>
              <a:ext cx="103225" cy="23660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C7E1FBD5-F114-4387-A178-18981E22974B}"/>
                </a:ext>
              </a:extLst>
            </p:cNvPr>
            <p:cNvCxnSpPr>
              <a:cxnSpLocks/>
              <a:endCxn id="430" idx="6"/>
            </p:cNvCxnSpPr>
            <p:nvPr userDrawn="1"/>
          </p:nvCxnSpPr>
          <p:spPr>
            <a:xfrm>
              <a:off x="135460" y="1298559"/>
              <a:ext cx="157237" cy="285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B098E622-F75D-435C-AEDA-0B2B7B9C71C5}"/>
                </a:ext>
              </a:extLst>
            </p:cNvPr>
            <p:cNvCxnSpPr>
              <a:cxnSpLocks/>
              <a:stCxn id="430" idx="7"/>
            </p:cNvCxnSpPr>
            <p:nvPr userDrawn="1"/>
          </p:nvCxnSpPr>
          <p:spPr>
            <a:xfrm flipH="1">
              <a:off x="123623" y="1351612"/>
              <a:ext cx="188041" cy="2120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051CDAD3-F484-46D1-83A3-6A50EA3DED03}"/>
                </a:ext>
              </a:extLst>
            </p:cNvPr>
            <p:cNvSpPr/>
            <p:nvPr userDrawn="1"/>
          </p:nvSpPr>
          <p:spPr>
            <a:xfrm rot="8852236">
              <a:off x="1373994" y="1367723"/>
              <a:ext cx="81073" cy="810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C1BE8703-0E1B-4B95-BFF9-374949BD9585}"/>
                </a:ext>
              </a:extLst>
            </p:cNvPr>
            <p:cNvSpPr/>
            <p:nvPr userDrawn="1"/>
          </p:nvSpPr>
          <p:spPr>
            <a:xfrm rot="9888766">
              <a:off x="1357156" y="640067"/>
              <a:ext cx="85439" cy="854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DBAF651E-E4DC-474D-9B8C-9F288FC9941F}"/>
                </a:ext>
              </a:extLst>
            </p:cNvPr>
            <p:cNvSpPr/>
            <p:nvPr userDrawn="1"/>
          </p:nvSpPr>
          <p:spPr>
            <a:xfrm rot="9888766">
              <a:off x="1853143" y="582610"/>
              <a:ext cx="81073" cy="810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F6E3FCB0-09DF-4FDC-AD62-E0AD104CADAE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1682949" y="79578"/>
              <a:ext cx="54048" cy="54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AD1ED283-3EA7-42A8-A035-4BB05C4064B8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910509" y="159546"/>
              <a:ext cx="81073" cy="810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BA53649C-5900-4B00-9F1B-217CF88E8AD0}"/>
                </a:ext>
              </a:extLst>
            </p:cNvPr>
            <p:cNvSpPr/>
            <p:nvPr userDrawn="1"/>
          </p:nvSpPr>
          <p:spPr>
            <a:xfrm rot="9888766">
              <a:off x="425436" y="487106"/>
              <a:ext cx="85439" cy="854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32895BD8-A224-4642-A5EE-B463E7DE6867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137371" y="832466"/>
              <a:ext cx="54048" cy="54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Oval 429">
              <a:extLst>
                <a:ext uri="{FF2B5EF4-FFF2-40B4-BE49-F238E27FC236}">
                  <a16:creationId xmlns:a16="http://schemas.microsoft.com/office/drawing/2014/main" id="{2D269516-246C-4E9E-A151-4262B778B830}"/>
                </a:ext>
              </a:extLst>
            </p:cNvPr>
            <p:cNvSpPr/>
            <p:nvPr userDrawn="1"/>
          </p:nvSpPr>
          <p:spPr>
            <a:xfrm rot="9888766">
              <a:off x="291281" y="1275904"/>
              <a:ext cx="81073" cy="810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7EA3CCC8-94E9-47F5-80F2-43749B733D8D}"/>
                </a:ext>
              </a:extLst>
            </p:cNvPr>
            <p:cNvSpPr/>
            <p:nvPr userDrawn="1"/>
          </p:nvSpPr>
          <p:spPr>
            <a:xfrm rot="9888766">
              <a:off x="500189" y="1638749"/>
              <a:ext cx="81073" cy="810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D5F06C1C-6BC7-477A-A619-9D178B9E7CA8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794259" y="1346077"/>
              <a:ext cx="54048" cy="54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DB6C6DC9-9E33-4056-8EBD-CAF0C8F5099D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980695" y="664834"/>
              <a:ext cx="81073" cy="810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22C3C54A-C8C9-457F-A2C8-A389B0389767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676874" y="1057311"/>
              <a:ext cx="54048" cy="54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C685F947-8A2F-430E-9645-B7C587BA4F49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1039345" y="943302"/>
              <a:ext cx="54048" cy="54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6" name="Straight Connector 435">
              <a:extLst>
                <a:ext uri="{FF2B5EF4-FFF2-40B4-BE49-F238E27FC236}">
                  <a16:creationId xmlns:a16="http://schemas.microsoft.com/office/drawing/2014/main" id="{29A4E603-5BCB-49F9-A219-36B1BDC84D73}"/>
                </a:ext>
              </a:extLst>
            </p:cNvPr>
            <p:cNvCxnSpPr>
              <a:cxnSpLocks/>
              <a:stCxn id="435" idx="2"/>
              <a:endCxn id="424" idx="7"/>
            </p:cNvCxnSpPr>
            <p:nvPr userDrawn="1"/>
          </p:nvCxnSpPr>
          <p:spPr>
            <a:xfrm rot="9888766" flipH="1">
              <a:off x="1065565" y="761590"/>
              <a:ext cx="339955" cy="1599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>
              <a:extLst>
                <a:ext uri="{FF2B5EF4-FFF2-40B4-BE49-F238E27FC236}">
                  <a16:creationId xmlns:a16="http://schemas.microsoft.com/office/drawing/2014/main" id="{D55D1753-699D-4A3D-A7DA-53F6DEE510EF}"/>
                </a:ext>
              </a:extLst>
            </p:cNvPr>
            <p:cNvCxnSpPr>
              <a:cxnSpLocks/>
              <a:stCxn id="425" idx="4"/>
              <a:endCxn id="426" idx="1"/>
            </p:cNvCxnSpPr>
            <p:nvPr userDrawn="1"/>
          </p:nvCxnSpPr>
          <p:spPr>
            <a:xfrm flipH="1" flipV="1">
              <a:off x="1733421" y="120038"/>
              <a:ext cx="149639" cy="4639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8" name="Oval 437">
              <a:extLst>
                <a:ext uri="{FF2B5EF4-FFF2-40B4-BE49-F238E27FC236}">
                  <a16:creationId xmlns:a16="http://schemas.microsoft.com/office/drawing/2014/main" id="{0234853B-8EE4-4C6E-8A67-C38B1B0DA04C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2298758" y="191930"/>
              <a:ext cx="54048" cy="54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C8EB4FE2-B2A4-448A-AE36-71287457E3E3}"/>
                </a:ext>
              </a:extLst>
            </p:cNvPr>
            <p:cNvCxnSpPr>
              <a:cxnSpLocks/>
              <a:stCxn id="438" idx="3"/>
            </p:cNvCxnSpPr>
            <p:nvPr userDrawn="1"/>
          </p:nvCxnSpPr>
          <p:spPr>
            <a:xfrm rot="9888766" flipH="1">
              <a:off x="2326747" y="101958"/>
              <a:ext cx="62078" cy="869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1D16E44E-B69B-4921-9C97-6FAAC0CC61C5}"/>
                </a:ext>
              </a:extLst>
            </p:cNvPr>
            <p:cNvCxnSpPr>
              <a:cxnSpLocks/>
              <a:stCxn id="438" idx="1"/>
              <a:endCxn id="447" idx="2"/>
            </p:cNvCxnSpPr>
            <p:nvPr userDrawn="1"/>
          </p:nvCxnSpPr>
          <p:spPr>
            <a:xfrm>
              <a:off x="2349230" y="232390"/>
              <a:ext cx="166170" cy="19780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863B3537-85D9-4D45-971B-94B64821AE7E}"/>
                </a:ext>
              </a:extLst>
            </p:cNvPr>
            <p:cNvCxnSpPr>
              <a:cxnSpLocks/>
              <a:stCxn id="447" idx="3"/>
              <a:endCxn id="425" idx="2"/>
            </p:cNvCxnSpPr>
            <p:nvPr userDrawn="1"/>
          </p:nvCxnSpPr>
          <p:spPr>
            <a:xfrm flipH="1">
              <a:off x="1932800" y="452345"/>
              <a:ext cx="577138" cy="16018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>
              <a:extLst>
                <a:ext uri="{FF2B5EF4-FFF2-40B4-BE49-F238E27FC236}">
                  <a16:creationId xmlns:a16="http://schemas.microsoft.com/office/drawing/2014/main" id="{F6F217E5-8380-470E-8F95-3B9CAF4AAA98}"/>
                </a:ext>
              </a:extLst>
            </p:cNvPr>
            <p:cNvCxnSpPr>
              <a:cxnSpLocks/>
              <a:stCxn id="423" idx="7"/>
              <a:endCxn id="431" idx="2"/>
            </p:cNvCxnSpPr>
            <p:nvPr userDrawn="1"/>
          </p:nvCxnSpPr>
          <p:spPr>
            <a:xfrm flipH="1">
              <a:off x="579846" y="1447829"/>
              <a:ext cx="825885" cy="2208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id="{86DE334F-626F-4242-A85E-4BB72961371A}"/>
                </a:ext>
              </a:extLst>
            </p:cNvPr>
            <p:cNvCxnSpPr>
              <a:cxnSpLocks/>
              <a:stCxn id="425" idx="1"/>
              <a:endCxn id="444" idx="4"/>
            </p:cNvCxnSpPr>
            <p:nvPr userDrawn="1"/>
          </p:nvCxnSpPr>
          <p:spPr>
            <a:xfrm>
              <a:off x="1928851" y="643300"/>
              <a:ext cx="440756" cy="28194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4254907C-754D-4ED9-A0F7-77FA71EC5BE0}"/>
                </a:ext>
              </a:extLst>
            </p:cNvPr>
            <p:cNvSpPr/>
            <p:nvPr userDrawn="1"/>
          </p:nvSpPr>
          <p:spPr>
            <a:xfrm rot="8852236">
              <a:off x="2355801" y="920590"/>
              <a:ext cx="59607" cy="59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id="{E4D5BA08-5F78-4753-B324-A53B7ABC9D00}"/>
                </a:ext>
              </a:extLst>
            </p:cNvPr>
            <p:cNvCxnSpPr>
              <a:cxnSpLocks/>
              <a:stCxn id="444" idx="6"/>
              <a:endCxn id="423" idx="1"/>
            </p:cNvCxnSpPr>
            <p:nvPr userDrawn="1"/>
          </p:nvCxnSpPr>
          <p:spPr>
            <a:xfrm flipH="1">
              <a:off x="1454100" y="966390"/>
              <a:ext cx="906358" cy="45066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>
              <a:extLst>
                <a:ext uri="{FF2B5EF4-FFF2-40B4-BE49-F238E27FC236}">
                  <a16:creationId xmlns:a16="http://schemas.microsoft.com/office/drawing/2014/main" id="{CDCA2494-8AB5-4B68-BF83-69502CA2A869}"/>
                </a:ext>
              </a:extLst>
            </p:cNvPr>
            <p:cNvCxnSpPr>
              <a:cxnSpLocks/>
              <a:stCxn id="447" idx="4"/>
              <a:endCxn id="444" idx="2"/>
            </p:cNvCxnSpPr>
            <p:nvPr userDrawn="1"/>
          </p:nvCxnSpPr>
          <p:spPr>
            <a:xfrm flipH="1">
              <a:off x="2410751" y="471868"/>
              <a:ext cx="110986" cy="46252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7" name="Oval 446">
              <a:extLst>
                <a:ext uri="{FF2B5EF4-FFF2-40B4-BE49-F238E27FC236}">
                  <a16:creationId xmlns:a16="http://schemas.microsoft.com/office/drawing/2014/main" id="{7E3EF5E3-2EEC-4EF8-9231-900B1A17144C}"/>
                </a:ext>
              </a:extLst>
            </p:cNvPr>
            <p:cNvSpPr/>
            <p:nvPr userDrawn="1"/>
          </p:nvSpPr>
          <p:spPr>
            <a:xfrm rot="2181221">
              <a:off x="2509600" y="418061"/>
              <a:ext cx="59607" cy="59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8" name="Straight Connector 447">
              <a:extLst>
                <a:ext uri="{FF2B5EF4-FFF2-40B4-BE49-F238E27FC236}">
                  <a16:creationId xmlns:a16="http://schemas.microsoft.com/office/drawing/2014/main" id="{AE46719B-86CF-49FD-95F7-E31F72C68B22}"/>
                </a:ext>
              </a:extLst>
            </p:cNvPr>
            <p:cNvCxnSpPr>
              <a:cxnSpLocks/>
              <a:endCxn id="428" idx="4"/>
            </p:cNvCxnSpPr>
            <p:nvPr userDrawn="1"/>
          </p:nvCxnSpPr>
          <p:spPr>
            <a:xfrm>
              <a:off x="213739" y="143702"/>
              <a:ext cx="243225" cy="34489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327BF1A0-89B6-4675-881F-F3245531BA9A}"/>
                </a:ext>
              </a:extLst>
            </p:cNvPr>
            <p:cNvSpPr/>
            <p:nvPr userDrawn="1"/>
          </p:nvSpPr>
          <p:spPr>
            <a:xfrm rot="8852236">
              <a:off x="2698372" y="151431"/>
              <a:ext cx="59607" cy="59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0" name="Straight Connector 449">
              <a:extLst>
                <a:ext uri="{FF2B5EF4-FFF2-40B4-BE49-F238E27FC236}">
                  <a16:creationId xmlns:a16="http://schemas.microsoft.com/office/drawing/2014/main" id="{834F05FD-89AC-4E32-8A59-ECC4C165E90E}"/>
                </a:ext>
              </a:extLst>
            </p:cNvPr>
            <p:cNvCxnSpPr>
              <a:cxnSpLocks/>
              <a:stCxn id="449" idx="7"/>
              <a:endCxn id="447" idx="0"/>
            </p:cNvCxnSpPr>
            <p:nvPr userDrawn="1"/>
          </p:nvCxnSpPr>
          <p:spPr>
            <a:xfrm flipH="1">
              <a:off x="2557070" y="210328"/>
              <a:ext cx="164636" cy="2135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Connector 450">
              <a:extLst>
                <a:ext uri="{FF2B5EF4-FFF2-40B4-BE49-F238E27FC236}">
                  <a16:creationId xmlns:a16="http://schemas.microsoft.com/office/drawing/2014/main" id="{2E116837-245F-4751-ADDF-A1CFD40ABBDA}"/>
                </a:ext>
              </a:extLst>
            </p:cNvPr>
            <p:cNvCxnSpPr>
              <a:cxnSpLocks/>
              <a:stCxn id="449" idx="5"/>
              <a:endCxn id="438" idx="1"/>
            </p:cNvCxnSpPr>
            <p:nvPr userDrawn="1"/>
          </p:nvCxnSpPr>
          <p:spPr>
            <a:xfrm flipH="1">
              <a:off x="2349230" y="174765"/>
              <a:ext cx="349852" cy="576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9998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gradFill>
          <a:gsLst>
            <a:gs pos="0">
              <a:schemeClr val="accent1"/>
            </a:gs>
            <a:gs pos="27000">
              <a:schemeClr val="accent1">
                <a:lumMod val="70000"/>
                <a:lumOff val="3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73000">
              <a:schemeClr val="accent1">
                <a:lumMod val="70000"/>
                <a:lumOff val="30000"/>
              </a:schemeClr>
            </a:gs>
            <a:gs pos="100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46A6D89-45A1-4F7A-9D0C-EDD11307D6BF}"/>
              </a:ext>
            </a:extLst>
          </p:cNvPr>
          <p:cNvGrpSpPr/>
          <p:nvPr userDrawn="1"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0000"/>
            </a:schemeClr>
          </a:solidFill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62BC632-7DC1-4789-8CFC-CD5AFC3ABCAA}"/>
                </a:ext>
              </a:extLst>
            </p:cNvPr>
            <p:cNvCxnSpPr>
              <a:cxnSpLocks/>
              <a:stCxn id="66" idx="7"/>
              <a:endCxn id="64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AAC13F6-2489-4DDA-A9B2-3067A1B8CAA3}"/>
                </a:ext>
              </a:extLst>
            </p:cNvPr>
            <p:cNvCxnSpPr>
              <a:cxnSpLocks/>
              <a:stCxn id="64" idx="4"/>
              <a:endCxn id="83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97C8410-298D-4055-AA0A-57C75129C4D7}"/>
                </a:ext>
              </a:extLst>
            </p:cNvPr>
            <p:cNvCxnSpPr>
              <a:cxnSpLocks/>
              <a:stCxn id="69" idx="2"/>
              <a:endCxn id="81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386457A-06F7-4F62-B11E-654FD4AEEA59}"/>
                </a:ext>
              </a:extLst>
            </p:cNvPr>
            <p:cNvCxnSpPr>
              <a:cxnSpLocks/>
              <a:stCxn id="83" idx="5"/>
              <a:endCxn id="69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8E23FD4-7D2D-49A7-8750-6828324D2943}"/>
                </a:ext>
              </a:extLst>
            </p:cNvPr>
            <p:cNvCxnSpPr>
              <a:cxnSpLocks/>
              <a:stCxn id="64" idx="5"/>
              <a:endCxn id="82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D054FEF-1615-47B3-977D-E6663964188E}"/>
                </a:ext>
              </a:extLst>
            </p:cNvPr>
            <p:cNvCxnSpPr>
              <a:cxnSpLocks/>
              <a:stCxn id="69" idx="0"/>
              <a:endCxn id="82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312D78-45B2-43E5-B6A7-32FBB158F93D}"/>
                </a:ext>
              </a:extLst>
            </p:cNvPr>
            <p:cNvCxnSpPr>
              <a:cxnSpLocks/>
              <a:stCxn id="83" idx="3"/>
              <a:endCxn id="81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F8CEFD-D4BD-4113-9ECA-07C92BFBB271}"/>
                </a:ext>
              </a:extLst>
            </p:cNvPr>
            <p:cNvCxnSpPr>
              <a:cxnSpLocks/>
              <a:stCxn id="189" idx="7"/>
              <a:endCxn id="71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99953E-DF36-43C0-88A6-34B0E3D5BC3B}"/>
                </a:ext>
              </a:extLst>
            </p:cNvPr>
            <p:cNvCxnSpPr>
              <a:cxnSpLocks/>
              <a:stCxn id="69" idx="7"/>
              <a:endCxn id="71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5DC0C5D-21C1-4019-ABA1-012B17DA77FC}"/>
                </a:ext>
              </a:extLst>
            </p:cNvPr>
            <p:cNvCxnSpPr>
              <a:cxnSpLocks/>
              <a:stCxn id="68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67720E7-E000-4A08-8CA5-62D23F338722}"/>
                </a:ext>
              </a:extLst>
            </p:cNvPr>
            <p:cNvCxnSpPr>
              <a:cxnSpLocks/>
              <a:stCxn id="83" idx="6"/>
              <a:endCxn id="82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36A894D-E961-42D3-81AF-FC9EC6AA5636}"/>
                </a:ext>
              </a:extLst>
            </p:cNvPr>
            <p:cNvCxnSpPr>
              <a:cxnSpLocks/>
              <a:stCxn id="68" idx="0"/>
              <a:endCxn id="81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7A6F6E6-25AB-4726-9450-BCFF40E212A5}"/>
                </a:ext>
              </a:extLst>
            </p:cNvPr>
            <p:cNvCxnSpPr>
              <a:cxnSpLocks/>
              <a:stCxn id="82" idx="6"/>
              <a:endCxn id="71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4AB62C6-3F97-4F2D-B07B-94130854021F}"/>
                </a:ext>
              </a:extLst>
            </p:cNvPr>
            <p:cNvCxnSpPr>
              <a:cxnSpLocks/>
              <a:stCxn id="70" idx="0"/>
              <a:endCxn id="71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27F97B2-FB8F-4594-B3BE-1A13857BDD13}"/>
                </a:ext>
              </a:extLst>
            </p:cNvPr>
            <p:cNvCxnSpPr>
              <a:cxnSpLocks/>
              <a:stCxn id="73" idx="1"/>
              <a:endCxn id="71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2E1AD36-E1A9-450D-A199-D273981BE9C7}"/>
                </a:ext>
              </a:extLst>
            </p:cNvPr>
            <p:cNvCxnSpPr>
              <a:cxnSpLocks/>
              <a:stCxn id="73" idx="0"/>
              <a:endCxn id="72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556C625-1CEC-4663-AC9C-9C45AF596EDB}"/>
                </a:ext>
              </a:extLst>
            </p:cNvPr>
            <p:cNvCxnSpPr>
              <a:cxnSpLocks/>
              <a:stCxn id="72" idx="2"/>
              <a:endCxn id="71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31A7F20-0078-4EDA-A0C1-E367A0582342}"/>
                </a:ext>
              </a:extLst>
            </p:cNvPr>
            <p:cNvCxnSpPr>
              <a:cxnSpLocks/>
              <a:stCxn id="72" idx="7"/>
              <a:endCxn id="212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1057D6F-0187-413A-A041-3D75EEFC2A94}"/>
                </a:ext>
              </a:extLst>
            </p:cNvPr>
            <p:cNvCxnSpPr>
              <a:cxnSpLocks/>
              <a:stCxn id="72" idx="6"/>
              <a:endCxn id="79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7512CCA-B0B9-4941-B513-B835901D4C58}"/>
                </a:ext>
              </a:extLst>
            </p:cNvPr>
            <p:cNvCxnSpPr>
              <a:cxnSpLocks/>
              <a:stCxn id="79" idx="7"/>
              <a:endCxn id="80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7EA50BD-A578-4D06-BB0C-9DC7B01FC034}"/>
                </a:ext>
              </a:extLst>
            </p:cNvPr>
            <p:cNvCxnSpPr>
              <a:cxnSpLocks/>
              <a:stCxn id="65" idx="0"/>
              <a:endCxn id="64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8578C0F-649C-45AB-87F8-2252A3265CFD}"/>
                </a:ext>
              </a:extLst>
            </p:cNvPr>
            <p:cNvCxnSpPr>
              <a:cxnSpLocks/>
              <a:stCxn id="81" idx="2"/>
              <a:endCxn id="65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73EB4D-A240-4E51-A50A-B435BE3A2D5C}"/>
                </a:ext>
              </a:extLst>
            </p:cNvPr>
            <p:cNvCxnSpPr>
              <a:cxnSpLocks/>
              <a:stCxn id="68" idx="1"/>
              <a:endCxn id="65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27E5381-04D1-4225-8769-1B6B9480C7A0}"/>
                </a:ext>
              </a:extLst>
            </p:cNvPr>
            <p:cNvCxnSpPr>
              <a:cxnSpLocks/>
              <a:stCxn id="67" idx="7"/>
              <a:endCxn id="65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6746FBD-C785-43A8-A48B-34A14AF95516}"/>
                </a:ext>
              </a:extLst>
            </p:cNvPr>
            <p:cNvCxnSpPr>
              <a:cxnSpLocks/>
              <a:stCxn id="66" idx="6"/>
              <a:endCxn id="65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6951640-64C0-4AD8-A442-D08334FF6FD1}"/>
                </a:ext>
              </a:extLst>
            </p:cNvPr>
            <p:cNvCxnSpPr>
              <a:cxnSpLocks/>
              <a:stCxn id="86" idx="7"/>
              <a:endCxn id="66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59B76EA-5D51-41D6-A58C-5F8334DE937D}"/>
                </a:ext>
              </a:extLst>
            </p:cNvPr>
            <p:cNvCxnSpPr>
              <a:cxnSpLocks/>
              <a:stCxn id="86" idx="6"/>
              <a:endCxn id="67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C9292B8-1E47-4B34-8FC0-97245BE9578A}"/>
                </a:ext>
              </a:extLst>
            </p:cNvPr>
            <p:cNvCxnSpPr>
              <a:cxnSpLocks/>
              <a:stCxn id="86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ADFAEBF-02D7-44CD-BE5F-305B6E2F52CA}"/>
                </a:ext>
              </a:extLst>
            </p:cNvPr>
            <p:cNvCxnSpPr>
              <a:cxnSpLocks/>
              <a:stCxn id="67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A4B4051-9A56-435E-840D-6C3C23050184}"/>
                </a:ext>
              </a:extLst>
            </p:cNvPr>
            <p:cNvCxnSpPr>
              <a:cxnSpLocks/>
              <a:stCxn id="67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307BA00-107E-4562-88CB-DEA0D496D749}"/>
                </a:ext>
              </a:extLst>
            </p:cNvPr>
            <p:cNvCxnSpPr>
              <a:cxnSpLocks/>
              <a:stCxn id="68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1DFAB2F-CF8B-44F2-9850-03F8AF098440}"/>
                </a:ext>
              </a:extLst>
            </p:cNvPr>
            <p:cNvCxnSpPr>
              <a:cxnSpLocks/>
              <a:stCxn id="67" idx="6"/>
              <a:endCxn id="68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C85B09E-18C3-4D54-AA0A-14F26F9FFFCA}"/>
                </a:ext>
              </a:extLst>
            </p:cNvPr>
            <p:cNvCxnSpPr>
              <a:cxnSpLocks/>
              <a:stCxn id="68" idx="6"/>
              <a:endCxn id="69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3BFC00-DCD5-4109-BE0D-BBB66C276072}"/>
                </a:ext>
              </a:extLst>
            </p:cNvPr>
            <p:cNvCxnSpPr>
              <a:cxnSpLocks/>
              <a:stCxn id="70" idx="2"/>
              <a:endCxn id="69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F40DBEB-FAA5-4EAA-89F4-27A7CE21A297}"/>
                </a:ext>
              </a:extLst>
            </p:cNvPr>
            <p:cNvCxnSpPr>
              <a:cxnSpLocks/>
              <a:stCxn id="91" idx="0"/>
              <a:endCxn id="69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E601845-E46E-419B-8F68-C56C73B3F51F}"/>
                </a:ext>
              </a:extLst>
            </p:cNvPr>
            <p:cNvCxnSpPr>
              <a:cxnSpLocks/>
              <a:endCxn id="69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1D8C297-4E3E-4739-99E9-7D79A327AD6E}"/>
                </a:ext>
              </a:extLst>
            </p:cNvPr>
            <p:cNvCxnSpPr>
              <a:cxnSpLocks/>
              <a:stCxn id="91" idx="2"/>
              <a:endCxn id="70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5BD0C1E-77F3-489E-9331-D144C7768558}"/>
                </a:ext>
              </a:extLst>
            </p:cNvPr>
            <p:cNvCxnSpPr>
              <a:cxnSpLocks/>
              <a:stCxn id="73" idx="2"/>
              <a:endCxn id="70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316F845-3855-4D5B-835D-A0B62D513152}"/>
                </a:ext>
              </a:extLst>
            </p:cNvPr>
            <p:cNvCxnSpPr>
              <a:cxnSpLocks/>
              <a:stCxn id="73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2745097-160A-4242-B146-2A008E56E28B}"/>
                </a:ext>
              </a:extLst>
            </p:cNvPr>
            <p:cNvCxnSpPr>
              <a:cxnSpLocks/>
              <a:stCxn id="74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F7B2350-5A57-4E35-B744-F10FBB8A0565}"/>
                </a:ext>
              </a:extLst>
            </p:cNvPr>
            <p:cNvCxnSpPr>
              <a:cxnSpLocks/>
              <a:stCxn id="74" idx="2"/>
              <a:endCxn id="73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45F8280-4EFB-4995-9F18-181E864A0E70}"/>
                </a:ext>
              </a:extLst>
            </p:cNvPr>
            <p:cNvCxnSpPr>
              <a:cxnSpLocks/>
              <a:stCxn id="79" idx="4"/>
              <a:endCxn id="74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37378C5-2E83-4344-BF87-0CC2F0422BA6}"/>
                </a:ext>
              </a:extLst>
            </p:cNvPr>
            <p:cNvCxnSpPr>
              <a:cxnSpLocks/>
              <a:stCxn id="78" idx="3"/>
              <a:endCxn id="74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B029E3A-F23A-45C1-AF01-6A30EAD98C52}"/>
                </a:ext>
              </a:extLst>
            </p:cNvPr>
            <p:cNvCxnSpPr>
              <a:cxnSpLocks/>
              <a:stCxn id="78" idx="2"/>
              <a:endCxn id="79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CAD99E0-7C29-4686-96D0-62897A6AE659}"/>
                </a:ext>
              </a:extLst>
            </p:cNvPr>
            <p:cNvCxnSpPr>
              <a:cxnSpLocks/>
              <a:stCxn id="78" idx="1"/>
              <a:endCxn id="80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1064CBE-03DE-4D9E-987A-66EDDE5C3459}"/>
                </a:ext>
              </a:extLst>
            </p:cNvPr>
            <p:cNvCxnSpPr>
              <a:cxnSpLocks/>
              <a:stCxn id="76" idx="1"/>
              <a:endCxn id="80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5E50E75-E54D-4236-9C47-C231CAC0ACAA}"/>
                </a:ext>
              </a:extLst>
            </p:cNvPr>
            <p:cNvCxnSpPr>
              <a:cxnSpLocks/>
              <a:stCxn id="76" idx="0"/>
              <a:endCxn id="77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20438D3-84FC-4F69-ACCB-416AED8C0CFF}"/>
                </a:ext>
              </a:extLst>
            </p:cNvPr>
            <p:cNvCxnSpPr>
              <a:cxnSpLocks/>
              <a:stCxn id="148" idx="7"/>
              <a:endCxn id="213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31826D2-E95E-483E-8DBE-25AB9BBB1560}"/>
                </a:ext>
              </a:extLst>
            </p:cNvPr>
            <p:cNvCxnSpPr>
              <a:cxnSpLocks/>
              <a:endCxn id="75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4FE5394-C20F-431D-B7DC-326378B3B088}"/>
                </a:ext>
              </a:extLst>
            </p:cNvPr>
            <p:cNvCxnSpPr>
              <a:cxnSpLocks/>
              <a:stCxn id="148" idx="0"/>
              <a:endCxn id="212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EE429A1-541D-4C36-AE28-C8D51F3D554B}"/>
                </a:ext>
              </a:extLst>
            </p:cNvPr>
            <p:cNvCxnSpPr>
              <a:cxnSpLocks/>
              <a:stCxn id="160" idx="0"/>
              <a:endCxn id="211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92B11CD-0752-425D-996F-AE3245F3065E}"/>
                </a:ext>
              </a:extLst>
            </p:cNvPr>
            <p:cNvCxnSpPr>
              <a:cxnSpLocks/>
              <a:stCxn id="160" idx="1"/>
              <a:endCxn id="77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B920EAE-371D-4F78-AF0A-ED58DDC5567D}"/>
                </a:ext>
              </a:extLst>
            </p:cNvPr>
            <p:cNvCxnSpPr>
              <a:cxnSpLocks/>
              <a:stCxn id="77" idx="2"/>
              <a:endCxn id="80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D0F8AFA-1E3F-4BE8-8CAD-52FBEE5C5D8A}"/>
                </a:ext>
              </a:extLst>
            </p:cNvPr>
            <p:cNvCxnSpPr>
              <a:cxnSpLocks/>
              <a:stCxn id="76" idx="2"/>
              <a:endCxn id="78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130AFE6-8E05-4B94-82AD-63B7251AA0DD}"/>
                </a:ext>
              </a:extLst>
            </p:cNvPr>
            <p:cNvCxnSpPr>
              <a:cxnSpLocks/>
              <a:stCxn id="75" idx="1"/>
              <a:endCxn id="78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28163A8-99E9-40C3-822B-4807D28979D5}"/>
                </a:ext>
              </a:extLst>
            </p:cNvPr>
            <p:cNvCxnSpPr>
              <a:cxnSpLocks/>
              <a:stCxn id="75" idx="3"/>
              <a:endCxn id="92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0EC36C8-56BA-46D6-A21B-89ECA9A2F98B}"/>
                </a:ext>
              </a:extLst>
            </p:cNvPr>
            <p:cNvCxnSpPr>
              <a:cxnSpLocks/>
              <a:stCxn id="78" idx="4"/>
              <a:endCxn id="92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670C444-1B5E-44ED-9E89-AF428D1309D7}"/>
                </a:ext>
              </a:extLst>
            </p:cNvPr>
            <p:cNvCxnSpPr>
              <a:cxnSpLocks/>
              <a:stCxn id="74" idx="5"/>
              <a:endCxn id="92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0679015-80D1-46EA-89FB-C1304E32BF38}"/>
                </a:ext>
              </a:extLst>
            </p:cNvPr>
            <p:cNvCxnSpPr>
              <a:cxnSpLocks/>
              <a:stCxn id="75" idx="7"/>
              <a:endCxn id="76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147E92A-FE47-47D7-831F-DE7CE7A13521}"/>
                </a:ext>
              </a:extLst>
            </p:cNvPr>
            <p:cNvCxnSpPr>
              <a:cxnSpLocks/>
              <a:stCxn id="73" idx="7"/>
              <a:endCxn id="79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CC1AC0F-96A8-4BD5-A222-0BB886D47633}"/>
                </a:ext>
              </a:extLst>
            </p:cNvPr>
            <p:cNvCxnSpPr>
              <a:cxnSpLocks/>
              <a:endCxn id="75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D98587F-E9E8-4567-8781-8509E4EA0783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7E9BC41-A324-49C9-9989-67AC991C373A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283073A-239A-42F7-8A6E-59F0C639DA85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C4FB963-302D-4267-ABF6-4DD1DE9601A9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8E2EEDA-B07F-44CA-A478-4EC59941DB6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A48C406E-1EE2-419C-8BE0-C412F9459C0F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00750C3-A772-4D58-80E0-0F3CBD904B8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1FC13AB-ACD3-4F14-A856-DEF609C64867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49BAB914-F0A8-4C08-BA8A-FB5A1DE53C7E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024B6F6-072B-40FD-B1CD-CD2F41798D63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EFD9F980-D0E7-4710-8474-8EDAAC86D6CE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13C95F5-5431-4138-82FD-CC36664D949F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D56BF88-FC66-48FA-A395-1F4EF14C026B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DE7D84A-D10E-4ECD-8C80-9EED7E811A53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D24F226-375A-43DB-A8F6-9064CD6B09B4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1B8D9E11-3DFB-4032-9ED1-8303DB874326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AC71A725-0490-413D-9111-BBED187F96CA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09300FE5-A935-477E-A3A2-32D067237F8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3740D16-F0C3-4D90-9C80-22F727410CB4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08DC6666-76B2-476F-B5EB-F8ACEC05CF7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F489D69-D8F7-4EBF-8616-9EA043E94AE2}"/>
                </a:ext>
              </a:extLst>
            </p:cNvPr>
            <p:cNvCxnSpPr>
              <a:cxnSpLocks/>
              <a:stCxn id="83" idx="2"/>
              <a:endCxn id="65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B3A6BD8-4E5D-46B5-A8AD-45B613BFA077}"/>
                </a:ext>
              </a:extLst>
            </p:cNvPr>
            <p:cNvCxnSpPr>
              <a:cxnSpLocks/>
              <a:stCxn id="66" idx="4"/>
              <a:endCxn id="67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CFE58EF-307F-40BB-9E94-E23D748D3F93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EE79A11-F170-491D-B85E-2A70D006CFDE}"/>
                </a:ext>
              </a:extLst>
            </p:cNvPr>
            <p:cNvCxnSpPr>
              <a:cxnSpLocks/>
              <a:stCxn id="86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CD62C66-AF16-49EA-A400-3DC7D1E32C63}"/>
                </a:ext>
              </a:extLst>
            </p:cNvPr>
            <p:cNvCxnSpPr>
              <a:cxnSpLocks/>
              <a:stCxn id="86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EB7A8D4-F92A-42F0-BB71-3716944B44EC}"/>
                </a:ext>
              </a:extLst>
            </p:cNvPr>
            <p:cNvCxnSpPr>
              <a:cxnSpLocks/>
              <a:stCxn id="86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725B51A-A5F3-4B02-A866-3E16CF95FD01}"/>
                </a:ext>
              </a:extLst>
            </p:cNvPr>
            <p:cNvCxnSpPr>
              <a:cxnSpLocks/>
              <a:endCxn id="66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Chord 90">
              <a:extLst>
                <a:ext uri="{FF2B5EF4-FFF2-40B4-BE49-F238E27FC236}">
                  <a16:creationId xmlns:a16="http://schemas.microsoft.com/office/drawing/2014/main" id="{10B811EB-E1EF-44B7-ACD8-8C8B26F26E7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Chord 91">
              <a:extLst>
                <a:ext uri="{FF2B5EF4-FFF2-40B4-BE49-F238E27FC236}">
                  <a16:creationId xmlns:a16="http://schemas.microsoft.com/office/drawing/2014/main" id="{EC644678-7063-4E05-8F71-7E8F169222A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573B538-F310-4901-99BE-304F1FD404E3}"/>
                </a:ext>
              </a:extLst>
            </p:cNvPr>
            <p:cNvCxnSpPr>
              <a:cxnSpLocks/>
              <a:stCxn id="91" idx="1"/>
              <a:endCxn id="73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3735593-CB8F-4BB7-B972-79DC32DD9303}"/>
                </a:ext>
              </a:extLst>
            </p:cNvPr>
            <p:cNvCxnSpPr>
              <a:cxnSpLocks/>
              <a:endCxn id="145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DAF7968-A4B0-45E0-A053-7533854AB593}"/>
                </a:ext>
              </a:extLst>
            </p:cNvPr>
            <p:cNvCxnSpPr>
              <a:cxnSpLocks/>
              <a:endCxn id="160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E43DE7B-97DD-4714-A6F3-095D4A6F879B}"/>
                </a:ext>
              </a:extLst>
            </p:cNvPr>
            <p:cNvCxnSpPr>
              <a:cxnSpLocks/>
              <a:stCxn id="145" idx="0"/>
              <a:endCxn id="160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B5A1851-7EBD-4D5C-BABA-1C1E5EDF1603}"/>
                </a:ext>
              </a:extLst>
            </p:cNvPr>
            <p:cNvCxnSpPr>
              <a:cxnSpLocks/>
              <a:stCxn id="211" idx="2"/>
              <a:endCxn id="147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26F1F4D-9609-49E3-89A7-A2B90C60A087}"/>
                </a:ext>
              </a:extLst>
            </p:cNvPr>
            <p:cNvCxnSpPr>
              <a:cxnSpLocks/>
              <a:stCxn id="145" idx="7"/>
              <a:endCxn id="147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5ED831D-5322-4592-BA34-FA8C27716A39}"/>
                </a:ext>
              </a:extLst>
            </p:cNvPr>
            <p:cNvCxnSpPr>
              <a:cxnSpLocks/>
              <a:endCxn id="160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13ACA138-96B0-4207-9BD5-B3C4FFCADC96}"/>
                </a:ext>
              </a:extLst>
            </p:cNvPr>
            <p:cNvCxnSpPr>
              <a:cxnSpLocks/>
              <a:stCxn id="160" idx="6"/>
              <a:endCxn id="147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1CEAE538-EBDD-435F-A8BC-61F14B611A86}"/>
                </a:ext>
              </a:extLst>
            </p:cNvPr>
            <p:cNvCxnSpPr>
              <a:cxnSpLocks/>
              <a:stCxn id="146" idx="0"/>
              <a:endCxn id="147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45F4B77-D16E-4396-85F2-DC44E4D02A5D}"/>
                </a:ext>
              </a:extLst>
            </p:cNvPr>
            <p:cNvCxnSpPr>
              <a:cxnSpLocks/>
              <a:stCxn id="149" idx="1"/>
              <a:endCxn id="147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017EE279-85B7-4CBA-BA65-C77BF076004C}"/>
                </a:ext>
              </a:extLst>
            </p:cNvPr>
            <p:cNvCxnSpPr>
              <a:cxnSpLocks/>
              <a:stCxn id="149" idx="0"/>
              <a:endCxn id="148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21447B-34B4-4C35-8AD2-E4A989DB3301}"/>
                </a:ext>
              </a:extLst>
            </p:cNvPr>
            <p:cNvCxnSpPr>
              <a:cxnSpLocks/>
              <a:stCxn id="148" idx="2"/>
              <a:endCxn id="147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0A5BA327-4620-4B50-AE52-36532DB25A6F}"/>
                </a:ext>
              </a:extLst>
            </p:cNvPr>
            <p:cNvCxnSpPr>
              <a:cxnSpLocks/>
              <a:stCxn id="148" idx="7"/>
              <a:endCxn id="156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D5184DA-1F57-4024-B50B-95D8C1F9DE0F}"/>
                </a:ext>
              </a:extLst>
            </p:cNvPr>
            <p:cNvCxnSpPr>
              <a:cxnSpLocks/>
              <a:stCxn id="148" idx="6"/>
              <a:endCxn id="155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6B9762A-F99F-45FE-8E32-C185318BD128}"/>
                </a:ext>
              </a:extLst>
            </p:cNvPr>
            <p:cNvCxnSpPr>
              <a:cxnSpLocks/>
              <a:stCxn id="155" idx="7"/>
              <a:endCxn id="156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7504825-8572-430F-9180-A0CEC1440771}"/>
                </a:ext>
              </a:extLst>
            </p:cNvPr>
            <p:cNvCxnSpPr>
              <a:cxnSpLocks/>
              <a:stCxn id="212" idx="1"/>
              <a:endCxn id="147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C904747-D6C8-40DB-9160-8A1B8DD51DDA}"/>
                </a:ext>
              </a:extLst>
            </p:cNvPr>
            <p:cNvCxnSpPr>
              <a:cxnSpLocks/>
              <a:endCxn id="145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DD59FBD-119D-44DB-9E3D-659512EC5111}"/>
                </a:ext>
              </a:extLst>
            </p:cNvPr>
            <p:cNvCxnSpPr>
              <a:cxnSpLocks/>
              <a:stCxn id="146" idx="2"/>
              <a:endCxn id="145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EDB7426-571E-467D-9B7F-AEE911FCA261}"/>
                </a:ext>
              </a:extLst>
            </p:cNvPr>
            <p:cNvCxnSpPr>
              <a:cxnSpLocks/>
              <a:stCxn id="161" idx="0"/>
              <a:endCxn id="145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5FC4367C-4926-400D-99A5-8BB3F3390ECB}"/>
                </a:ext>
              </a:extLst>
            </p:cNvPr>
            <p:cNvCxnSpPr>
              <a:cxnSpLocks/>
              <a:endCxn id="145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60AFF29-8020-4540-88A3-7CAD329FF500}"/>
                </a:ext>
              </a:extLst>
            </p:cNvPr>
            <p:cNvCxnSpPr>
              <a:cxnSpLocks/>
              <a:stCxn id="161" idx="2"/>
              <a:endCxn id="146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451DC980-D552-4FBB-939C-8ACCC7946C3F}"/>
                </a:ext>
              </a:extLst>
            </p:cNvPr>
            <p:cNvCxnSpPr>
              <a:cxnSpLocks/>
              <a:stCxn id="149" idx="2"/>
              <a:endCxn id="146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45EE2C1B-242C-4D4B-968E-3C5924968090}"/>
                </a:ext>
              </a:extLst>
            </p:cNvPr>
            <p:cNvCxnSpPr>
              <a:cxnSpLocks/>
              <a:stCxn id="149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F5A178E-A9BB-46B6-A201-D7ECFF0BBF2C}"/>
                </a:ext>
              </a:extLst>
            </p:cNvPr>
            <p:cNvCxnSpPr>
              <a:cxnSpLocks/>
              <a:stCxn id="150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7574D6E-F1AE-412E-9D2C-80ED0B3DC4B8}"/>
                </a:ext>
              </a:extLst>
            </p:cNvPr>
            <p:cNvCxnSpPr>
              <a:cxnSpLocks/>
              <a:stCxn id="150" idx="2"/>
              <a:endCxn id="149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95A90C5-37FE-462C-B9FE-A494BBDA1B53}"/>
                </a:ext>
              </a:extLst>
            </p:cNvPr>
            <p:cNvCxnSpPr>
              <a:cxnSpLocks/>
              <a:stCxn id="155" idx="4"/>
              <a:endCxn id="150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E13F404-FDF4-4388-82C5-F3D821714087}"/>
                </a:ext>
              </a:extLst>
            </p:cNvPr>
            <p:cNvCxnSpPr>
              <a:cxnSpLocks/>
              <a:stCxn id="154" idx="3"/>
              <a:endCxn id="150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861CD8D-DD34-4B8D-8211-D0C6361BAF0E}"/>
                </a:ext>
              </a:extLst>
            </p:cNvPr>
            <p:cNvCxnSpPr>
              <a:cxnSpLocks/>
              <a:stCxn id="154" idx="2"/>
              <a:endCxn id="155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E819493D-5DAF-46CF-98B9-A9E1A1285FEE}"/>
                </a:ext>
              </a:extLst>
            </p:cNvPr>
            <p:cNvCxnSpPr>
              <a:cxnSpLocks/>
              <a:stCxn id="154" idx="1"/>
              <a:endCxn id="156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0C1F668-C79F-43F0-9017-A0A00E5D71E6}"/>
                </a:ext>
              </a:extLst>
            </p:cNvPr>
            <p:cNvCxnSpPr>
              <a:cxnSpLocks/>
              <a:stCxn id="152" idx="1"/>
              <a:endCxn id="156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0D9C58B5-2839-4835-8B5F-3C9C1A9C456D}"/>
                </a:ext>
              </a:extLst>
            </p:cNvPr>
            <p:cNvCxnSpPr>
              <a:cxnSpLocks/>
              <a:stCxn id="152" idx="0"/>
              <a:endCxn id="153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E139E014-047A-44CE-84A5-E5C62A953703}"/>
                </a:ext>
              </a:extLst>
            </p:cNvPr>
            <p:cNvCxnSpPr>
              <a:cxnSpLocks/>
              <a:stCxn id="158" idx="0"/>
              <a:endCxn id="157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8B9AB82-C919-4824-916C-C59BFD37B3CD}"/>
                </a:ext>
              </a:extLst>
            </p:cNvPr>
            <p:cNvCxnSpPr>
              <a:cxnSpLocks/>
              <a:stCxn id="186" idx="7"/>
              <a:endCxn id="157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72593B35-C35B-4E49-A52D-A920F4357293}"/>
                </a:ext>
              </a:extLst>
            </p:cNvPr>
            <p:cNvCxnSpPr>
              <a:cxnSpLocks/>
              <a:endCxn id="158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DB74C72F-27F0-4B12-AECF-156E90BB3705}"/>
                </a:ext>
              </a:extLst>
            </p:cNvPr>
            <p:cNvCxnSpPr>
              <a:cxnSpLocks/>
              <a:stCxn id="185" idx="5"/>
              <a:endCxn id="159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7303548-4318-495B-B67A-4710F4C9E3B9}"/>
                </a:ext>
              </a:extLst>
            </p:cNvPr>
            <p:cNvCxnSpPr>
              <a:cxnSpLocks/>
              <a:endCxn id="159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F7611D18-8033-4D20-A970-AB585C0A4084}"/>
                </a:ext>
              </a:extLst>
            </p:cNvPr>
            <p:cNvCxnSpPr>
              <a:cxnSpLocks/>
              <a:stCxn id="159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72BBE39-D04D-49B6-B8BE-F2DE6AD267E2}"/>
                </a:ext>
              </a:extLst>
            </p:cNvPr>
            <p:cNvCxnSpPr>
              <a:cxnSpLocks/>
              <a:stCxn id="159" idx="3"/>
              <a:endCxn id="151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7C3E63C7-9731-4C71-B76B-A870231AEA85}"/>
                </a:ext>
              </a:extLst>
            </p:cNvPr>
            <p:cNvCxnSpPr>
              <a:cxnSpLocks/>
              <a:stCxn id="159" idx="1"/>
              <a:endCxn id="152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BED1B4F-8BF3-4359-99B9-0969AFC23813}"/>
                </a:ext>
              </a:extLst>
            </p:cNvPr>
            <p:cNvCxnSpPr>
              <a:cxnSpLocks/>
              <a:stCxn id="158" idx="2"/>
              <a:endCxn id="152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E9451F9-9F87-4366-A341-AE3107872EC6}"/>
                </a:ext>
              </a:extLst>
            </p:cNvPr>
            <p:cNvCxnSpPr>
              <a:cxnSpLocks/>
              <a:stCxn id="157" idx="3"/>
              <a:endCxn id="152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10F750A8-841B-4ADD-8FE7-34ED5B0D3841}"/>
                </a:ext>
              </a:extLst>
            </p:cNvPr>
            <p:cNvCxnSpPr>
              <a:cxnSpLocks/>
              <a:stCxn id="157" idx="2"/>
              <a:endCxn id="153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F7F52F4E-E8F2-4268-9C9A-96585C242F0A}"/>
                </a:ext>
              </a:extLst>
            </p:cNvPr>
            <p:cNvCxnSpPr>
              <a:cxnSpLocks/>
              <a:stCxn id="153" idx="1"/>
              <a:endCxn id="156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B21FAE3-529D-4F1E-8258-B9F64DEB6D96}"/>
                </a:ext>
              </a:extLst>
            </p:cNvPr>
            <p:cNvCxnSpPr>
              <a:cxnSpLocks/>
              <a:stCxn id="152" idx="2"/>
              <a:endCxn id="154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096F4C9-4A6D-48E2-B57D-606ED3A0AD6B}"/>
                </a:ext>
              </a:extLst>
            </p:cNvPr>
            <p:cNvCxnSpPr>
              <a:cxnSpLocks/>
              <a:stCxn id="151" idx="1"/>
              <a:endCxn id="154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6F8610D5-275F-4138-B1C3-7A31FD0921DC}"/>
                </a:ext>
              </a:extLst>
            </p:cNvPr>
            <p:cNvCxnSpPr>
              <a:cxnSpLocks/>
              <a:stCxn id="151" idx="3"/>
              <a:endCxn id="162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05CED1A1-26E7-4A03-89F9-0856A393D754}"/>
                </a:ext>
              </a:extLst>
            </p:cNvPr>
            <p:cNvCxnSpPr>
              <a:cxnSpLocks/>
              <a:stCxn id="154" idx="4"/>
              <a:endCxn id="162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C3D3819-C14E-4D73-8A82-F2BE846CB16F}"/>
                </a:ext>
              </a:extLst>
            </p:cNvPr>
            <p:cNvCxnSpPr>
              <a:cxnSpLocks/>
              <a:stCxn id="150" idx="5"/>
              <a:endCxn id="162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A8F5F6D4-A00C-463B-B8C0-552EA74777ED}"/>
                </a:ext>
              </a:extLst>
            </p:cNvPr>
            <p:cNvCxnSpPr>
              <a:cxnSpLocks/>
              <a:stCxn id="151" idx="7"/>
              <a:endCxn id="152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E50C833F-21C2-45DB-A44B-6E3AB7DD9FD1}"/>
                </a:ext>
              </a:extLst>
            </p:cNvPr>
            <p:cNvCxnSpPr>
              <a:cxnSpLocks/>
              <a:stCxn id="149" idx="7"/>
              <a:endCxn id="155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95F541DC-69A8-4175-8C7A-D78AB99A1504}"/>
                </a:ext>
              </a:extLst>
            </p:cNvPr>
            <p:cNvCxnSpPr>
              <a:cxnSpLocks/>
              <a:endCxn id="151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6399575C-9F8F-438A-B74D-F0E9A19233D5}"/>
                </a:ext>
              </a:extLst>
            </p:cNvPr>
            <p:cNvCxnSpPr>
              <a:cxnSpLocks/>
              <a:stCxn id="159" idx="7"/>
              <a:endCxn id="158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9C9F7463-3A75-4EC3-ABF5-5D8CF6950C50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A2AF494-1865-4518-AE99-D74391F87E92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1E773AC8-73D8-4BC5-A244-2E98D38B017C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B7E1ED11-C28D-4153-B5BA-D07442B8A9C5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3EDD31E5-7F8C-469C-AADA-47C872D7881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0EEEB9E5-9B53-4016-BE6E-86B533B3E5CB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9DC0FB57-9D86-4019-9319-482ADD9BF2A4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CADDAF51-797F-4CA4-A251-CF00688F6850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A8FFBCF2-8B4A-4C12-8808-455F6F551E6C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ABAD1B36-C878-4488-A8F9-F4F24A4E45C0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86C8E6CD-7A0B-488E-BFF0-4A105ADFA865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41D55C72-67BB-4E0D-8B75-7E56D521D89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33458A0F-3EBC-4AD2-9618-5BF28C4D01E7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22E06256-2354-48C8-81FA-D4F25430FDA1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7DFDE8E0-D8B7-4F08-A3B3-78A18FE9C526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70E8F3FF-3CEC-4A91-BBFF-53AD04C312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Chord 160">
              <a:extLst>
                <a:ext uri="{FF2B5EF4-FFF2-40B4-BE49-F238E27FC236}">
                  <a16:creationId xmlns:a16="http://schemas.microsoft.com/office/drawing/2014/main" id="{5838E83D-3671-469D-985F-BEC091B78741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Chord 161">
              <a:extLst>
                <a:ext uri="{FF2B5EF4-FFF2-40B4-BE49-F238E27FC236}">
                  <a16:creationId xmlns:a16="http://schemas.microsoft.com/office/drawing/2014/main" id="{BC66DE4A-23D1-40BA-86A5-B7E5D30C677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00F1609D-54EC-4F7A-A097-5E34ECD898B8}"/>
                </a:ext>
              </a:extLst>
            </p:cNvPr>
            <p:cNvCxnSpPr>
              <a:cxnSpLocks/>
              <a:stCxn id="161" idx="1"/>
              <a:endCxn id="149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3AACB750-E775-4631-A59D-79677CCC9B9D}"/>
                </a:ext>
              </a:extLst>
            </p:cNvPr>
            <p:cNvCxnSpPr>
              <a:cxnSpLocks/>
              <a:stCxn id="183" idx="6"/>
              <a:endCxn id="157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CEB26039-8B27-4436-B67D-BDFFED7CEFE4}"/>
                </a:ext>
              </a:extLst>
            </p:cNvPr>
            <p:cNvCxnSpPr>
              <a:cxnSpLocks/>
              <a:stCxn id="180" idx="4"/>
              <a:endCxn id="186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FF4941D2-C21B-43AE-BC49-DC248DF59153}"/>
                </a:ext>
              </a:extLst>
            </p:cNvPr>
            <p:cNvCxnSpPr>
              <a:cxnSpLocks/>
              <a:stCxn id="186" idx="4"/>
              <a:endCxn id="185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9E18E30F-14C0-47D6-9BF7-9B0E4678B7F5}"/>
                </a:ext>
              </a:extLst>
            </p:cNvPr>
            <p:cNvCxnSpPr>
              <a:cxnSpLocks/>
              <a:stCxn id="184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47208C46-E8DF-42E1-9337-1C60D4B0C5FE}"/>
                </a:ext>
              </a:extLst>
            </p:cNvPr>
            <p:cNvCxnSpPr>
              <a:cxnSpLocks/>
              <a:stCxn id="184" idx="0"/>
              <a:endCxn id="185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BD88AC33-1639-4F47-84B2-7F9A7E6192EE}"/>
                </a:ext>
              </a:extLst>
            </p:cNvPr>
            <p:cNvCxnSpPr>
              <a:cxnSpLocks/>
              <a:stCxn id="194" idx="1"/>
              <a:endCxn id="180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921C51B-507F-4B38-8799-432D97AEAB38}"/>
                </a:ext>
              </a:extLst>
            </p:cNvPr>
            <p:cNvCxnSpPr>
              <a:cxnSpLocks/>
              <a:stCxn id="185" idx="2"/>
              <a:endCxn id="194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D8CB33B1-CD2C-4337-93FF-B0AE55A8E4F0}"/>
                </a:ext>
              </a:extLst>
            </p:cNvPr>
            <p:cNvCxnSpPr>
              <a:cxnSpLocks/>
              <a:stCxn id="184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E0036B86-00B1-4A15-A887-1C8FD24F2021}"/>
                </a:ext>
              </a:extLst>
            </p:cNvPr>
            <p:cNvCxnSpPr>
              <a:cxnSpLocks/>
              <a:stCxn id="157" idx="1"/>
              <a:endCxn id="64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B51C13A3-4AF5-4F10-AE6E-C716AF82C77C}"/>
                </a:ext>
              </a:extLst>
            </p:cNvPr>
            <p:cNvCxnSpPr>
              <a:cxnSpLocks/>
              <a:stCxn id="182" idx="6"/>
              <a:endCxn id="181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B02DCD13-65A8-4507-9430-DC888F9AB3DA}"/>
                </a:ext>
              </a:extLst>
            </p:cNvPr>
            <p:cNvCxnSpPr>
              <a:cxnSpLocks/>
              <a:stCxn id="180" idx="7"/>
              <a:endCxn id="182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0267751D-234F-43EC-8CB3-A1490C98A767}"/>
                </a:ext>
              </a:extLst>
            </p:cNvPr>
            <p:cNvCxnSpPr>
              <a:cxnSpLocks/>
              <a:stCxn id="180" idx="5"/>
              <a:endCxn id="183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23AB97B3-C90E-467A-B4EA-844E11591E48}"/>
                </a:ext>
              </a:extLst>
            </p:cNvPr>
            <p:cNvCxnSpPr>
              <a:cxnSpLocks/>
              <a:stCxn id="181" idx="3"/>
              <a:endCxn id="183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490DC053-BA35-42B7-86BC-D72A42DAE2F6}"/>
                </a:ext>
              </a:extLst>
            </p:cNvPr>
            <p:cNvCxnSpPr>
              <a:cxnSpLocks/>
              <a:stCxn id="183" idx="4"/>
              <a:endCxn id="186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CBB6BE4B-7427-4FBC-951E-331BB943F778}"/>
                </a:ext>
              </a:extLst>
            </p:cNvPr>
            <p:cNvCxnSpPr>
              <a:cxnSpLocks/>
              <a:stCxn id="159" idx="2"/>
              <a:endCxn id="184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0E95818-5D23-448D-A6E1-A937389F8130}"/>
                </a:ext>
              </a:extLst>
            </p:cNvPr>
            <p:cNvCxnSpPr>
              <a:cxnSpLocks/>
              <a:endCxn id="184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D12A92C1-0780-4D5C-B8B2-7F4868EA32B9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21A1D674-0C1A-42EE-A5C4-38F10C7CF4E7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E5991706-7D8D-49A2-BAF5-452B8455B3EC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264F6344-FCEF-4009-9CE4-F8FBA55D1E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3A827730-9575-4C49-BED2-BAB98E0B2C2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005FE7DA-E716-4455-8F43-8D908A605B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549594E1-4041-4E92-B8B3-A891EC0581C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0CC1D165-7523-42F8-BDE7-C09E423737B8}"/>
                </a:ext>
              </a:extLst>
            </p:cNvPr>
            <p:cNvCxnSpPr>
              <a:cxnSpLocks/>
              <a:stCxn id="186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701809D7-69A2-456D-B9CB-CD5CE8981D21}"/>
                </a:ext>
              </a:extLst>
            </p:cNvPr>
            <p:cNvCxnSpPr>
              <a:cxnSpLocks/>
              <a:stCxn id="182" idx="4"/>
              <a:endCxn id="183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37DEB8E5-06EB-4462-8F2F-507B9972E27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7311709C-1FBE-4EBF-8C4B-094200B579D2}"/>
                </a:ext>
              </a:extLst>
            </p:cNvPr>
            <p:cNvCxnSpPr>
              <a:cxnSpLocks/>
              <a:stCxn id="189" idx="3"/>
              <a:endCxn id="153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8F20F7E0-954F-4AD3-AC0D-2A1D83EFEECB}"/>
                </a:ext>
              </a:extLst>
            </p:cNvPr>
            <p:cNvCxnSpPr>
              <a:cxnSpLocks/>
              <a:stCxn id="189" idx="2"/>
              <a:endCxn id="64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4F5A4052-FECE-4568-986D-FF2FA7051506}"/>
                </a:ext>
              </a:extLst>
            </p:cNvPr>
            <p:cNvCxnSpPr>
              <a:cxnSpLocks/>
              <a:stCxn id="182" idx="7"/>
              <a:endCxn id="66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CB602BCE-6ACD-450B-AC92-82EE91E3D592}"/>
                </a:ext>
              </a:extLst>
            </p:cNvPr>
            <p:cNvCxnSpPr>
              <a:cxnSpLocks/>
              <a:endCxn id="182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Chord 193">
              <a:extLst>
                <a:ext uri="{FF2B5EF4-FFF2-40B4-BE49-F238E27FC236}">
                  <a16:creationId xmlns:a16="http://schemas.microsoft.com/office/drawing/2014/main" id="{4277B453-F7CE-4C82-AD1D-C96188720837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897DF0AF-23F7-47A8-83D8-A797BD669B8B}"/>
                </a:ext>
              </a:extLst>
            </p:cNvPr>
            <p:cNvCxnSpPr>
              <a:cxnSpLocks/>
              <a:stCxn id="185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1D82BBC8-6C11-4CAE-B345-030895BB454D}"/>
                </a:ext>
              </a:extLst>
            </p:cNvPr>
            <p:cNvCxnSpPr>
              <a:cxnSpLocks/>
              <a:stCxn id="181" idx="6"/>
              <a:endCxn id="64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46708C2E-6550-40E9-AF5F-AB057C4EDBF3}"/>
                </a:ext>
              </a:extLst>
            </p:cNvPr>
            <p:cNvCxnSpPr>
              <a:cxnSpLocks/>
              <a:stCxn id="181" idx="5"/>
              <a:endCxn id="157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C933B556-3554-4E92-A88E-708353656D99}"/>
                </a:ext>
              </a:extLst>
            </p:cNvPr>
            <p:cNvCxnSpPr>
              <a:cxnSpLocks/>
              <a:stCxn id="66" idx="0"/>
              <a:endCxn id="181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55AAED15-F9E5-438D-81C3-6F2350589391}"/>
                </a:ext>
              </a:extLst>
            </p:cNvPr>
            <p:cNvCxnSpPr>
              <a:cxnSpLocks/>
              <a:stCxn id="186" idx="5"/>
              <a:endCxn id="158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D979670F-A226-445F-87BE-0EDA404539ED}"/>
                </a:ext>
              </a:extLst>
            </p:cNvPr>
            <p:cNvCxnSpPr>
              <a:cxnSpLocks/>
              <a:stCxn id="153" idx="7"/>
              <a:endCxn id="64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C3DCF77F-7EB5-4D09-B658-5AC9CDF13197}"/>
                </a:ext>
              </a:extLst>
            </p:cNvPr>
            <p:cNvCxnSpPr>
              <a:cxnSpLocks/>
              <a:stCxn id="82" idx="7"/>
              <a:endCxn id="189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0A0EC9F9-7A3D-4D3E-8F51-22E8F3FF9F76}"/>
                </a:ext>
              </a:extLst>
            </p:cNvPr>
            <p:cNvCxnSpPr>
              <a:cxnSpLocks/>
              <a:stCxn id="156" idx="7"/>
              <a:endCxn id="71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2E5B285C-491B-4D42-8A83-1D17F853756E}"/>
                </a:ext>
              </a:extLst>
            </p:cNvPr>
            <p:cNvCxnSpPr>
              <a:cxnSpLocks/>
              <a:stCxn id="156" idx="6"/>
              <a:endCxn id="189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AB94BD98-278C-4A47-9949-49987FC9194B}"/>
                </a:ext>
              </a:extLst>
            </p:cNvPr>
            <p:cNvCxnSpPr>
              <a:cxnSpLocks/>
              <a:stCxn id="72" idx="0"/>
              <a:endCxn id="156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01BC6748-5005-463B-ADDB-6CD8EDC3D9E6}"/>
                </a:ext>
              </a:extLst>
            </p:cNvPr>
            <p:cNvCxnSpPr>
              <a:cxnSpLocks/>
              <a:stCxn id="212" idx="0"/>
              <a:endCxn id="211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FE57A417-C969-4A4B-A0DA-693318CEC0F5}"/>
                </a:ext>
              </a:extLst>
            </p:cNvPr>
            <p:cNvCxnSpPr>
              <a:cxnSpLocks/>
              <a:stCxn id="80" idx="0"/>
              <a:endCxn id="211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45AD6383-C94F-4C9C-B60D-A6EFB3198D7C}"/>
                </a:ext>
              </a:extLst>
            </p:cNvPr>
            <p:cNvCxnSpPr>
              <a:cxnSpLocks/>
              <a:stCxn id="79" idx="0"/>
              <a:endCxn id="212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10CF3434-4FC7-4349-A2AA-4A3DA56A6C16}"/>
                </a:ext>
              </a:extLst>
            </p:cNvPr>
            <p:cNvCxnSpPr>
              <a:cxnSpLocks/>
              <a:stCxn id="156" idx="1"/>
              <a:endCxn id="213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68F595A8-8713-4A94-96F9-9DEF8744C37A}"/>
                </a:ext>
              </a:extLst>
            </p:cNvPr>
            <p:cNvCxnSpPr>
              <a:cxnSpLocks/>
              <a:stCxn id="72" idx="0"/>
              <a:endCxn id="213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07631C7D-9EEF-4650-BCDD-28BEFACB6B0A}"/>
                </a:ext>
              </a:extLst>
            </p:cNvPr>
            <p:cNvCxnSpPr>
              <a:cxnSpLocks/>
              <a:stCxn id="213" idx="7"/>
              <a:endCxn id="212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BC11F5EA-4C6F-4C4B-AB59-6467B8806D24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27FAF4D5-B37F-4BC4-8279-CDBC72FBC8E2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020B9E01-F380-4F5A-A128-5051AEEA05B1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CE1EE67B-63F6-49F9-B01D-84E5AA3015C8}"/>
                </a:ext>
              </a:extLst>
            </p:cNvPr>
            <p:cNvCxnSpPr>
              <a:cxnSpLocks/>
              <a:stCxn id="77" idx="0"/>
              <a:endCxn id="211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8B633272-CDDF-4643-8E96-0E69E26B508C}"/>
                </a:ext>
              </a:extLst>
            </p:cNvPr>
            <p:cNvCxnSpPr>
              <a:cxnSpLocks/>
              <a:endCxn id="77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2131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gradFill>
          <a:gsLst>
            <a:gs pos="0">
              <a:schemeClr val="accent1"/>
            </a:gs>
            <a:gs pos="27000">
              <a:schemeClr val="accent1">
                <a:lumMod val="70000"/>
                <a:lumOff val="3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73000">
              <a:schemeClr val="accent1">
                <a:lumMod val="70000"/>
                <a:lumOff val="30000"/>
              </a:schemeClr>
            </a:gs>
            <a:gs pos="100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roup 216">
            <a:extLst>
              <a:ext uri="{FF2B5EF4-FFF2-40B4-BE49-F238E27FC236}">
                <a16:creationId xmlns:a16="http://schemas.microsoft.com/office/drawing/2014/main" id="{A93A0354-2687-4B75-81A7-A8072F1BC991}"/>
              </a:ext>
            </a:extLst>
          </p:cNvPr>
          <p:cNvGrpSpPr/>
          <p:nvPr userDrawn="1"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0000"/>
            </a:schemeClr>
          </a:solidFill>
        </p:grpSpPr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ECC07AD6-9B7B-4F82-A681-2DF36F226EB3}"/>
                </a:ext>
              </a:extLst>
            </p:cNvPr>
            <p:cNvCxnSpPr>
              <a:cxnSpLocks/>
              <a:stCxn id="281" idx="7"/>
              <a:endCxn id="279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59F0B30D-5D1D-45D2-82DF-10C1AFD89F54}"/>
                </a:ext>
              </a:extLst>
            </p:cNvPr>
            <p:cNvCxnSpPr>
              <a:cxnSpLocks/>
              <a:stCxn id="279" idx="4"/>
              <a:endCxn id="298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1CAF030-2C10-4C83-BAA2-5BB6EA477CDD}"/>
                </a:ext>
              </a:extLst>
            </p:cNvPr>
            <p:cNvCxnSpPr>
              <a:cxnSpLocks/>
              <a:stCxn id="284" idx="2"/>
              <a:endCxn id="296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9EC820E7-0700-4BD1-92FE-DED231C50008}"/>
                </a:ext>
              </a:extLst>
            </p:cNvPr>
            <p:cNvCxnSpPr>
              <a:cxnSpLocks/>
              <a:stCxn id="298" idx="5"/>
              <a:endCxn id="284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AF163596-75A8-4537-9E5B-2DD50101FD0A}"/>
                </a:ext>
              </a:extLst>
            </p:cNvPr>
            <p:cNvCxnSpPr>
              <a:cxnSpLocks/>
              <a:stCxn id="279" idx="5"/>
              <a:endCxn id="297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95EFD9B9-1375-467F-9E23-96880F6D3ECB}"/>
                </a:ext>
              </a:extLst>
            </p:cNvPr>
            <p:cNvCxnSpPr>
              <a:cxnSpLocks/>
              <a:stCxn id="284" idx="0"/>
              <a:endCxn id="297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50AB135D-E9EC-44D0-9157-59B971AF415D}"/>
                </a:ext>
              </a:extLst>
            </p:cNvPr>
            <p:cNvCxnSpPr>
              <a:cxnSpLocks/>
              <a:stCxn id="298" idx="3"/>
              <a:endCxn id="296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CA4B8596-A3B9-43CC-912A-8D3308DDC71E}"/>
                </a:ext>
              </a:extLst>
            </p:cNvPr>
            <p:cNvCxnSpPr>
              <a:cxnSpLocks/>
              <a:stCxn id="404" idx="7"/>
              <a:endCxn id="286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9A9BF639-9C64-46E1-A5AC-83D592382C73}"/>
                </a:ext>
              </a:extLst>
            </p:cNvPr>
            <p:cNvCxnSpPr>
              <a:cxnSpLocks/>
              <a:stCxn id="284" idx="7"/>
              <a:endCxn id="286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E26D96E3-49CA-4158-B064-E417086598CC}"/>
                </a:ext>
              </a:extLst>
            </p:cNvPr>
            <p:cNvCxnSpPr>
              <a:cxnSpLocks/>
              <a:stCxn id="283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511B573A-E05B-432D-9A0A-181EC0026387}"/>
                </a:ext>
              </a:extLst>
            </p:cNvPr>
            <p:cNvCxnSpPr>
              <a:cxnSpLocks/>
              <a:stCxn id="298" idx="6"/>
              <a:endCxn id="297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D948FAFD-9608-41A5-B712-131AE0079261}"/>
                </a:ext>
              </a:extLst>
            </p:cNvPr>
            <p:cNvCxnSpPr>
              <a:cxnSpLocks/>
              <a:stCxn id="283" idx="0"/>
              <a:endCxn id="296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F0F91089-6159-4A00-AB22-14C9B5CBCA13}"/>
                </a:ext>
              </a:extLst>
            </p:cNvPr>
            <p:cNvCxnSpPr>
              <a:cxnSpLocks/>
              <a:stCxn id="297" idx="6"/>
              <a:endCxn id="286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74EE683A-E741-41AC-AEEE-99EDD23B3F51}"/>
                </a:ext>
              </a:extLst>
            </p:cNvPr>
            <p:cNvCxnSpPr>
              <a:cxnSpLocks/>
              <a:stCxn id="285" idx="0"/>
              <a:endCxn id="286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56C10DAD-DCC4-4785-B866-77C5CDBDA72D}"/>
                </a:ext>
              </a:extLst>
            </p:cNvPr>
            <p:cNvCxnSpPr>
              <a:cxnSpLocks/>
              <a:stCxn id="288" idx="1"/>
              <a:endCxn id="286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62E05A1B-5B10-41DC-B18E-0AC5720B98AF}"/>
                </a:ext>
              </a:extLst>
            </p:cNvPr>
            <p:cNvCxnSpPr>
              <a:cxnSpLocks/>
              <a:stCxn id="288" idx="0"/>
              <a:endCxn id="287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7A76CF74-2C36-42FC-9F18-FCA36A274B01}"/>
                </a:ext>
              </a:extLst>
            </p:cNvPr>
            <p:cNvCxnSpPr>
              <a:cxnSpLocks/>
              <a:stCxn id="287" idx="2"/>
              <a:endCxn id="286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2C1CEA6C-9704-436F-9B16-D5CD852F06EF}"/>
                </a:ext>
              </a:extLst>
            </p:cNvPr>
            <p:cNvCxnSpPr>
              <a:cxnSpLocks/>
              <a:stCxn id="287" idx="7"/>
              <a:endCxn id="427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792D9CB8-8BE0-4EBA-9B89-B0183F56C6CB}"/>
                </a:ext>
              </a:extLst>
            </p:cNvPr>
            <p:cNvCxnSpPr>
              <a:cxnSpLocks/>
              <a:stCxn id="287" idx="6"/>
              <a:endCxn id="294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D0F76799-51CB-4BB9-A524-3D9837B0327F}"/>
                </a:ext>
              </a:extLst>
            </p:cNvPr>
            <p:cNvCxnSpPr>
              <a:cxnSpLocks/>
              <a:stCxn id="294" idx="7"/>
              <a:endCxn id="295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73F81D86-59B4-41C8-B71D-C1233DF89F07}"/>
                </a:ext>
              </a:extLst>
            </p:cNvPr>
            <p:cNvCxnSpPr>
              <a:cxnSpLocks/>
              <a:stCxn id="280" idx="0"/>
              <a:endCxn id="279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A29C7661-32D0-4070-A60D-8812F08D9553}"/>
                </a:ext>
              </a:extLst>
            </p:cNvPr>
            <p:cNvCxnSpPr>
              <a:cxnSpLocks/>
              <a:stCxn id="296" idx="2"/>
              <a:endCxn id="280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40CFDEB5-8BD6-4B0E-920C-24D6A09B3F96}"/>
                </a:ext>
              </a:extLst>
            </p:cNvPr>
            <p:cNvCxnSpPr>
              <a:cxnSpLocks/>
              <a:stCxn id="283" idx="1"/>
              <a:endCxn id="280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2EBF05BC-BDCF-4ED2-9D19-1952C482B3DA}"/>
                </a:ext>
              </a:extLst>
            </p:cNvPr>
            <p:cNvCxnSpPr>
              <a:cxnSpLocks/>
              <a:stCxn id="282" idx="7"/>
              <a:endCxn id="280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35E41A46-E730-4BDB-9452-784BCDBB33C3}"/>
                </a:ext>
              </a:extLst>
            </p:cNvPr>
            <p:cNvCxnSpPr>
              <a:cxnSpLocks/>
              <a:stCxn id="281" idx="6"/>
              <a:endCxn id="280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4E2FB429-AEDA-432F-B37E-50F4871C0365}"/>
                </a:ext>
              </a:extLst>
            </p:cNvPr>
            <p:cNvCxnSpPr>
              <a:cxnSpLocks/>
              <a:stCxn id="301" idx="7"/>
              <a:endCxn id="281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1CC9691F-489B-4390-9DE1-E1011A7FAC4A}"/>
                </a:ext>
              </a:extLst>
            </p:cNvPr>
            <p:cNvCxnSpPr>
              <a:cxnSpLocks/>
              <a:stCxn id="301" idx="6"/>
              <a:endCxn id="282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7EA1AC0D-3354-41AB-8AC8-ADF4BD8915B3}"/>
                </a:ext>
              </a:extLst>
            </p:cNvPr>
            <p:cNvCxnSpPr>
              <a:cxnSpLocks/>
              <a:stCxn id="301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25A6F784-BFC5-4301-80B3-14793CDF9D53}"/>
                </a:ext>
              </a:extLst>
            </p:cNvPr>
            <p:cNvCxnSpPr>
              <a:cxnSpLocks/>
              <a:stCxn id="282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93EA3626-D595-4DCD-989D-13B860D94A44}"/>
                </a:ext>
              </a:extLst>
            </p:cNvPr>
            <p:cNvCxnSpPr>
              <a:cxnSpLocks/>
              <a:stCxn id="282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AA1DC40D-2213-4B14-8112-09C7A2865BD0}"/>
                </a:ext>
              </a:extLst>
            </p:cNvPr>
            <p:cNvCxnSpPr>
              <a:cxnSpLocks/>
              <a:stCxn id="283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B92997EF-6D7E-4C87-8D00-2F1ACB5AA962}"/>
                </a:ext>
              </a:extLst>
            </p:cNvPr>
            <p:cNvCxnSpPr>
              <a:cxnSpLocks/>
              <a:stCxn id="282" idx="6"/>
              <a:endCxn id="283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D79DE1C7-883C-47F4-8E70-58B4EB328FE5}"/>
                </a:ext>
              </a:extLst>
            </p:cNvPr>
            <p:cNvCxnSpPr>
              <a:cxnSpLocks/>
              <a:stCxn id="283" idx="6"/>
              <a:endCxn id="284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AAFFB451-B1DC-4495-B341-6445EE8FC1C9}"/>
                </a:ext>
              </a:extLst>
            </p:cNvPr>
            <p:cNvCxnSpPr>
              <a:cxnSpLocks/>
              <a:stCxn id="285" idx="2"/>
              <a:endCxn id="284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D0B2ED9C-A273-40CD-A70E-F3C04E316367}"/>
                </a:ext>
              </a:extLst>
            </p:cNvPr>
            <p:cNvCxnSpPr>
              <a:cxnSpLocks/>
              <a:stCxn id="306" idx="0"/>
              <a:endCxn id="284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A82FB7B0-F1F9-40A2-981C-E300FB4AB433}"/>
                </a:ext>
              </a:extLst>
            </p:cNvPr>
            <p:cNvCxnSpPr>
              <a:cxnSpLocks/>
              <a:endCxn id="284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29EAA0FA-7783-40A6-A1D6-02C0356587F2}"/>
                </a:ext>
              </a:extLst>
            </p:cNvPr>
            <p:cNvCxnSpPr>
              <a:cxnSpLocks/>
              <a:stCxn id="306" idx="2"/>
              <a:endCxn id="285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EDF7C2EC-B2C6-4779-81E6-3FAFD227A155}"/>
                </a:ext>
              </a:extLst>
            </p:cNvPr>
            <p:cNvCxnSpPr>
              <a:cxnSpLocks/>
              <a:stCxn id="288" idx="2"/>
              <a:endCxn id="285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8B73CE0F-5857-4FBE-9AA5-1C086D8C8579}"/>
                </a:ext>
              </a:extLst>
            </p:cNvPr>
            <p:cNvCxnSpPr>
              <a:cxnSpLocks/>
              <a:stCxn id="288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66750EFA-B553-44AA-BD0E-2F90E984FCA7}"/>
                </a:ext>
              </a:extLst>
            </p:cNvPr>
            <p:cNvCxnSpPr>
              <a:cxnSpLocks/>
              <a:stCxn id="289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042CC6A0-33D2-43B2-87FB-EFA2486811A5}"/>
                </a:ext>
              </a:extLst>
            </p:cNvPr>
            <p:cNvCxnSpPr>
              <a:cxnSpLocks/>
              <a:stCxn id="289" idx="2"/>
              <a:endCxn id="288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3F72EFF0-E6EC-44B8-8475-8D1D7C14CDD1}"/>
                </a:ext>
              </a:extLst>
            </p:cNvPr>
            <p:cNvCxnSpPr>
              <a:cxnSpLocks/>
              <a:stCxn id="294" idx="4"/>
              <a:endCxn id="289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9103CFC0-6C29-499B-AD29-181247A3253F}"/>
                </a:ext>
              </a:extLst>
            </p:cNvPr>
            <p:cNvCxnSpPr>
              <a:cxnSpLocks/>
              <a:stCxn id="293" idx="3"/>
              <a:endCxn id="289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C11A6C73-62CF-42DA-9BB3-78A541EF9DD4}"/>
                </a:ext>
              </a:extLst>
            </p:cNvPr>
            <p:cNvCxnSpPr>
              <a:cxnSpLocks/>
              <a:stCxn id="293" idx="2"/>
              <a:endCxn id="294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C9F5E034-3384-4868-B51D-0EF3FE4B1792}"/>
                </a:ext>
              </a:extLst>
            </p:cNvPr>
            <p:cNvCxnSpPr>
              <a:cxnSpLocks/>
              <a:stCxn id="293" idx="1"/>
              <a:endCxn id="295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E6E3F94C-B647-4CF0-AEF4-51CE460B6DA4}"/>
                </a:ext>
              </a:extLst>
            </p:cNvPr>
            <p:cNvCxnSpPr>
              <a:cxnSpLocks/>
              <a:stCxn id="291" idx="1"/>
              <a:endCxn id="295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A5A3A9FA-4DB7-4899-94CD-6831B6F1D132}"/>
                </a:ext>
              </a:extLst>
            </p:cNvPr>
            <p:cNvCxnSpPr>
              <a:cxnSpLocks/>
              <a:stCxn id="291" idx="0"/>
              <a:endCxn id="292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FB265748-D260-46F1-A07B-B7E62DF572FA}"/>
                </a:ext>
              </a:extLst>
            </p:cNvPr>
            <p:cNvCxnSpPr>
              <a:cxnSpLocks/>
              <a:stCxn id="363" idx="7"/>
              <a:endCxn id="428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AC966C4B-F642-4553-9E7F-D6F6DE484E1E}"/>
                </a:ext>
              </a:extLst>
            </p:cNvPr>
            <p:cNvCxnSpPr>
              <a:cxnSpLocks/>
              <a:endCxn id="290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5F56F1BD-37DE-4583-920D-EDDFBE266103}"/>
                </a:ext>
              </a:extLst>
            </p:cNvPr>
            <p:cNvCxnSpPr>
              <a:cxnSpLocks/>
              <a:stCxn id="363" idx="0"/>
              <a:endCxn id="427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EE7AFFC2-B8F8-4AFD-B696-7BD0837B44BD}"/>
                </a:ext>
              </a:extLst>
            </p:cNvPr>
            <p:cNvCxnSpPr>
              <a:cxnSpLocks/>
              <a:stCxn id="375" idx="0"/>
              <a:endCxn id="426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969F3B65-E810-489E-A445-E77720D20165}"/>
                </a:ext>
              </a:extLst>
            </p:cNvPr>
            <p:cNvCxnSpPr>
              <a:cxnSpLocks/>
              <a:stCxn id="375" idx="1"/>
              <a:endCxn id="292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1B0BC112-A9C9-48B5-A6C1-4030CB95A28E}"/>
                </a:ext>
              </a:extLst>
            </p:cNvPr>
            <p:cNvCxnSpPr>
              <a:cxnSpLocks/>
              <a:stCxn id="292" idx="2"/>
              <a:endCxn id="295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0934F7A6-399A-4CAC-A7E9-0BEB6E3ABF2D}"/>
                </a:ext>
              </a:extLst>
            </p:cNvPr>
            <p:cNvCxnSpPr>
              <a:cxnSpLocks/>
              <a:stCxn id="291" idx="2"/>
              <a:endCxn id="293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8C5C9ECE-0069-4B5E-9CCE-19B46B9C941C}"/>
                </a:ext>
              </a:extLst>
            </p:cNvPr>
            <p:cNvCxnSpPr>
              <a:cxnSpLocks/>
              <a:stCxn id="290" idx="1"/>
              <a:endCxn id="293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15F4530F-E483-40B9-88CD-C9476422E32F}"/>
                </a:ext>
              </a:extLst>
            </p:cNvPr>
            <p:cNvCxnSpPr>
              <a:cxnSpLocks/>
              <a:stCxn id="290" idx="3"/>
              <a:endCxn id="307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B8274BE7-0BBC-4EE9-B660-FFBF06EE36D5}"/>
                </a:ext>
              </a:extLst>
            </p:cNvPr>
            <p:cNvCxnSpPr>
              <a:cxnSpLocks/>
              <a:stCxn id="293" idx="4"/>
              <a:endCxn id="307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0BE2AC43-6ED1-4734-9019-8890AB14F57C}"/>
                </a:ext>
              </a:extLst>
            </p:cNvPr>
            <p:cNvCxnSpPr>
              <a:cxnSpLocks/>
              <a:stCxn id="289" idx="5"/>
              <a:endCxn id="307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FBDBEEAC-A05D-45C3-94F5-81CB8E365434}"/>
                </a:ext>
              </a:extLst>
            </p:cNvPr>
            <p:cNvCxnSpPr>
              <a:cxnSpLocks/>
              <a:stCxn id="290" idx="7"/>
              <a:endCxn id="291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E4942A7A-00B9-48C7-8A5D-543DE034D568}"/>
                </a:ext>
              </a:extLst>
            </p:cNvPr>
            <p:cNvCxnSpPr>
              <a:cxnSpLocks/>
              <a:stCxn id="288" idx="7"/>
              <a:endCxn id="294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906F2FA8-D822-486C-B518-F0178594347E}"/>
                </a:ext>
              </a:extLst>
            </p:cNvPr>
            <p:cNvCxnSpPr>
              <a:cxnSpLocks/>
              <a:endCxn id="290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E04135AD-B34E-4C86-AE95-B91ED87D97D2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8C5492B1-9DA0-4566-AB89-4C3E942CFC6C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30BDA989-BB89-4A73-9463-FBB3DE9CAE52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9410E2AC-D6AB-461E-885D-A3D40782ABF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115DDC6F-E401-4AC2-81B6-47486358B731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01A58AE3-7F6F-47E6-950F-C1D07CA63104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C52BF545-6D1B-4DC6-B148-6B7619A7D8B1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2FA6CD32-4868-4861-A413-A22D9747374F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3DC86FF1-EF7B-49A4-8B8D-572E497E48B2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7186B5D-71E6-4754-A38C-299230BF8D83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459398D9-3B32-4949-A360-59A3B04505A0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EB23C537-8A55-40FD-9D25-46F47EE25A0A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2A8671FC-2DD8-4132-AD26-F6E446F3F53B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186ABEF3-0B35-4039-A786-B65F7B13ABA5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5A7BDA52-027F-473E-9F7B-CD41955213E7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5BD262F9-1571-4795-9B1F-B3C108AA58F8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4AED8A0C-A2D6-4093-AC16-074E30A6F1E1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CCA917DF-8980-47F7-99A7-9BF89F3DDA33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00B3F6E6-2F47-4C22-B19E-E352A509A57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0EE9B063-0452-4976-B9DE-023F10114FC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7E184B9C-2883-4B1E-AB02-A0C0E00F120A}"/>
                </a:ext>
              </a:extLst>
            </p:cNvPr>
            <p:cNvCxnSpPr>
              <a:cxnSpLocks/>
              <a:stCxn id="298" idx="2"/>
              <a:endCxn id="280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1E4CB873-E45B-4AC4-B721-87D85D6CC0AF}"/>
                </a:ext>
              </a:extLst>
            </p:cNvPr>
            <p:cNvCxnSpPr>
              <a:cxnSpLocks/>
              <a:stCxn id="281" idx="4"/>
              <a:endCxn id="282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AA055FA6-A716-4E54-9407-7435933906B2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85C74136-4162-4A64-B85E-586C91BFCCF6}"/>
                </a:ext>
              </a:extLst>
            </p:cNvPr>
            <p:cNvCxnSpPr>
              <a:cxnSpLocks/>
              <a:stCxn id="301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A0E9EDB8-8C42-473D-8C66-7867496BA187}"/>
                </a:ext>
              </a:extLst>
            </p:cNvPr>
            <p:cNvCxnSpPr>
              <a:cxnSpLocks/>
              <a:stCxn id="301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E55D9255-3AF7-4C41-AE1F-8409B32F04C3}"/>
                </a:ext>
              </a:extLst>
            </p:cNvPr>
            <p:cNvCxnSpPr>
              <a:cxnSpLocks/>
              <a:stCxn id="301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4344FD83-9983-4424-AAA6-148AE4CCFAD9}"/>
                </a:ext>
              </a:extLst>
            </p:cNvPr>
            <p:cNvCxnSpPr>
              <a:cxnSpLocks/>
              <a:endCxn id="281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" name="Chord 305">
              <a:extLst>
                <a:ext uri="{FF2B5EF4-FFF2-40B4-BE49-F238E27FC236}">
                  <a16:creationId xmlns:a16="http://schemas.microsoft.com/office/drawing/2014/main" id="{28D4CFF2-1DBE-4876-B3BF-8A7776EF4157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Chord 306">
              <a:extLst>
                <a:ext uri="{FF2B5EF4-FFF2-40B4-BE49-F238E27FC236}">
                  <a16:creationId xmlns:a16="http://schemas.microsoft.com/office/drawing/2014/main" id="{0F2AD8D5-59DD-42AF-8A54-081DDAA505F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444FA6C2-DCD5-48E6-9B87-9C33B7C104C9}"/>
                </a:ext>
              </a:extLst>
            </p:cNvPr>
            <p:cNvCxnSpPr>
              <a:cxnSpLocks/>
              <a:stCxn id="306" idx="1"/>
              <a:endCxn id="288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EC17BC5D-1968-4A00-9612-60AF3C1DC048}"/>
                </a:ext>
              </a:extLst>
            </p:cNvPr>
            <p:cNvCxnSpPr>
              <a:cxnSpLocks/>
              <a:endCxn id="360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78C26D02-86DC-4F20-AD2A-20EE17100464}"/>
                </a:ext>
              </a:extLst>
            </p:cNvPr>
            <p:cNvCxnSpPr>
              <a:cxnSpLocks/>
              <a:endCxn id="375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B901A91C-F420-44C0-A758-2D50358BB2CF}"/>
                </a:ext>
              </a:extLst>
            </p:cNvPr>
            <p:cNvCxnSpPr>
              <a:cxnSpLocks/>
              <a:stCxn id="360" idx="0"/>
              <a:endCxn id="375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789DB2A7-80EE-4CFF-AC06-49621DD9B1D1}"/>
                </a:ext>
              </a:extLst>
            </p:cNvPr>
            <p:cNvCxnSpPr>
              <a:cxnSpLocks/>
              <a:stCxn id="426" idx="2"/>
              <a:endCxn id="362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998575A5-C5D1-4804-B4EB-7907C235F278}"/>
                </a:ext>
              </a:extLst>
            </p:cNvPr>
            <p:cNvCxnSpPr>
              <a:cxnSpLocks/>
              <a:stCxn id="360" idx="7"/>
              <a:endCxn id="362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EA80B120-CD43-41C6-AC7B-E7CD8E94F0C4}"/>
                </a:ext>
              </a:extLst>
            </p:cNvPr>
            <p:cNvCxnSpPr>
              <a:cxnSpLocks/>
              <a:endCxn id="375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28C8C297-0234-4A22-A5F7-1B79EEC2A404}"/>
                </a:ext>
              </a:extLst>
            </p:cNvPr>
            <p:cNvCxnSpPr>
              <a:cxnSpLocks/>
              <a:stCxn id="375" idx="6"/>
              <a:endCxn id="362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FFF6B43D-DCD2-411F-98EE-485281DB961A}"/>
                </a:ext>
              </a:extLst>
            </p:cNvPr>
            <p:cNvCxnSpPr>
              <a:cxnSpLocks/>
              <a:stCxn id="361" idx="0"/>
              <a:endCxn id="362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C6138CA4-90DD-4B41-9514-5327FF10A391}"/>
                </a:ext>
              </a:extLst>
            </p:cNvPr>
            <p:cNvCxnSpPr>
              <a:cxnSpLocks/>
              <a:stCxn id="364" idx="1"/>
              <a:endCxn id="362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1387748F-CA4F-45D8-85AF-1FBE8B866CA3}"/>
                </a:ext>
              </a:extLst>
            </p:cNvPr>
            <p:cNvCxnSpPr>
              <a:cxnSpLocks/>
              <a:stCxn id="364" idx="0"/>
              <a:endCxn id="363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72956221-B676-447C-B9DD-085A3BB85F21}"/>
                </a:ext>
              </a:extLst>
            </p:cNvPr>
            <p:cNvCxnSpPr>
              <a:cxnSpLocks/>
              <a:stCxn id="363" idx="2"/>
              <a:endCxn id="362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5919CFFE-9B03-43F7-BB98-9DCE4363A413}"/>
                </a:ext>
              </a:extLst>
            </p:cNvPr>
            <p:cNvCxnSpPr>
              <a:cxnSpLocks/>
              <a:stCxn id="363" idx="7"/>
              <a:endCxn id="371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CE6DAF90-054B-45FD-A8BE-AA4AD3F7304B}"/>
                </a:ext>
              </a:extLst>
            </p:cNvPr>
            <p:cNvCxnSpPr>
              <a:cxnSpLocks/>
              <a:stCxn id="363" idx="6"/>
              <a:endCxn id="370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2B446FD8-EC95-4A59-81DC-AA0905A8FEA0}"/>
                </a:ext>
              </a:extLst>
            </p:cNvPr>
            <p:cNvCxnSpPr>
              <a:cxnSpLocks/>
              <a:stCxn id="370" idx="7"/>
              <a:endCxn id="371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D11C0E1F-126C-4C7C-9359-0B0EB7E23951}"/>
                </a:ext>
              </a:extLst>
            </p:cNvPr>
            <p:cNvCxnSpPr>
              <a:cxnSpLocks/>
              <a:stCxn id="427" idx="1"/>
              <a:endCxn id="362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B1B077D1-AE77-4790-A4D3-EDDAFBE4AD79}"/>
                </a:ext>
              </a:extLst>
            </p:cNvPr>
            <p:cNvCxnSpPr>
              <a:cxnSpLocks/>
              <a:endCxn id="360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36A0B4EC-A9D5-4874-85D0-4DD07D4D5357}"/>
                </a:ext>
              </a:extLst>
            </p:cNvPr>
            <p:cNvCxnSpPr>
              <a:cxnSpLocks/>
              <a:stCxn id="361" idx="2"/>
              <a:endCxn id="360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70AF63E9-A691-4C2B-96DC-E0A55EFE79B8}"/>
                </a:ext>
              </a:extLst>
            </p:cNvPr>
            <p:cNvCxnSpPr>
              <a:cxnSpLocks/>
              <a:stCxn id="376" idx="0"/>
              <a:endCxn id="360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C98890E5-F733-4BD1-9F15-A377B562DE6C}"/>
                </a:ext>
              </a:extLst>
            </p:cNvPr>
            <p:cNvCxnSpPr>
              <a:cxnSpLocks/>
              <a:endCxn id="360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952932B9-3B9C-47F5-A4E7-1273B9D16590}"/>
                </a:ext>
              </a:extLst>
            </p:cNvPr>
            <p:cNvCxnSpPr>
              <a:cxnSpLocks/>
              <a:stCxn id="376" idx="2"/>
              <a:endCxn id="361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CEF81320-CCA6-48C5-90ED-C2CF9F3BB076}"/>
                </a:ext>
              </a:extLst>
            </p:cNvPr>
            <p:cNvCxnSpPr>
              <a:cxnSpLocks/>
              <a:stCxn id="364" idx="2"/>
              <a:endCxn id="361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F7D6AFDB-8233-411A-AAD8-5F807321294C}"/>
                </a:ext>
              </a:extLst>
            </p:cNvPr>
            <p:cNvCxnSpPr>
              <a:cxnSpLocks/>
              <a:stCxn id="364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EC452515-2D1B-4D48-A0C4-14D38BBB5D0B}"/>
                </a:ext>
              </a:extLst>
            </p:cNvPr>
            <p:cNvCxnSpPr>
              <a:cxnSpLocks/>
              <a:stCxn id="365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51039415-542D-43C0-A772-285C2A26B200}"/>
                </a:ext>
              </a:extLst>
            </p:cNvPr>
            <p:cNvCxnSpPr>
              <a:cxnSpLocks/>
              <a:stCxn id="365" idx="2"/>
              <a:endCxn id="364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B2024C51-9B95-439A-AD66-53986FB726CC}"/>
                </a:ext>
              </a:extLst>
            </p:cNvPr>
            <p:cNvCxnSpPr>
              <a:cxnSpLocks/>
              <a:stCxn id="370" idx="4"/>
              <a:endCxn id="365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4A55F1D2-4D93-468D-9F4C-6B767FF87608}"/>
                </a:ext>
              </a:extLst>
            </p:cNvPr>
            <p:cNvCxnSpPr>
              <a:cxnSpLocks/>
              <a:stCxn id="369" idx="3"/>
              <a:endCxn id="365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C19949A7-C92B-4983-BDEC-67F5A5078671}"/>
                </a:ext>
              </a:extLst>
            </p:cNvPr>
            <p:cNvCxnSpPr>
              <a:cxnSpLocks/>
              <a:stCxn id="369" idx="2"/>
              <a:endCxn id="370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B755025B-01FD-4D43-9B4B-12A4866F4FAD}"/>
                </a:ext>
              </a:extLst>
            </p:cNvPr>
            <p:cNvCxnSpPr>
              <a:cxnSpLocks/>
              <a:stCxn id="369" idx="1"/>
              <a:endCxn id="371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F5F6DE21-CC6D-4EBC-84E4-E8F521B9CC9B}"/>
                </a:ext>
              </a:extLst>
            </p:cNvPr>
            <p:cNvCxnSpPr>
              <a:cxnSpLocks/>
              <a:stCxn id="367" idx="1"/>
              <a:endCxn id="371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EB697230-A569-4613-A7AE-24FDCA8B57B8}"/>
                </a:ext>
              </a:extLst>
            </p:cNvPr>
            <p:cNvCxnSpPr>
              <a:cxnSpLocks/>
              <a:stCxn id="367" idx="0"/>
              <a:endCxn id="368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A3CE513B-D11A-452C-95F8-6EDE3B110406}"/>
                </a:ext>
              </a:extLst>
            </p:cNvPr>
            <p:cNvCxnSpPr>
              <a:cxnSpLocks/>
              <a:stCxn id="373" idx="0"/>
              <a:endCxn id="372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42DDD300-0B37-4843-B94A-6816EC4D236E}"/>
                </a:ext>
              </a:extLst>
            </p:cNvPr>
            <p:cNvCxnSpPr>
              <a:cxnSpLocks/>
              <a:stCxn id="401" idx="7"/>
              <a:endCxn id="372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97E13790-07D9-42D8-9C81-CAB74D51E509}"/>
                </a:ext>
              </a:extLst>
            </p:cNvPr>
            <p:cNvCxnSpPr>
              <a:cxnSpLocks/>
              <a:endCxn id="373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D88DB5DF-4EA5-4C04-8B59-6AB8C890CE3A}"/>
                </a:ext>
              </a:extLst>
            </p:cNvPr>
            <p:cNvCxnSpPr>
              <a:cxnSpLocks/>
              <a:stCxn id="400" idx="5"/>
              <a:endCxn id="374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3D10A8DE-876A-4EF9-9BCD-5A868CD92BF8}"/>
                </a:ext>
              </a:extLst>
            </p:cNvPr>
            <p:cNvCxnSpPr>
              <a:cxnSpLocks/>
              <a:endCxn id="374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05977368-D475-41FC-9BD1-7865E3B68B30}"/>
                </a:ext>
              </a:extLst>
            </p:cNvPr>
            <p:cNvCxnSpPr>
              <a:cxnSpLocks/>
              <a:stCxn id="374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067275D2-B467-4C84-B854-CF85E21C0631}"/>
                </a:ext>
              </a:extLst>
            </p:cNvPr>
            <p:cNvCxnSpPr>
              <a:cxnSpLocks/>
              <a:stCxn id="374" idx="3"/>
              <a:endCxn id="366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5F1EAD1F-105F-4CDC-92A1-B9091E1BE060}"/>
                </a:ext>
              </a:extLst>
            </p:cNvPr>
            <p:cNvCxnSpPr>
              <a:cxnSpLocks/>
              <a:stCxn id="374" idx="1"/>
              <a:endCxn id="367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812A71D5-AB21-4848-879C-BF9E3225E6A5}"/>
                </a:ext>
              </a:extLst>
            </p:cNvPr>
            <p:cNvCxnSpPr>
              <a:cxnSpLocks/>
              <a:stCxn id="373" idx="2"/>
              <a:endCxn id="367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E2633FAE-0F3D-4612-B80E-97B404C88C50}"/>
                </a:ext>
              </a:extLst>
            </p:cNvPr>
            <p:cNvCxnSpPr>
              <a:cxnSpLocks/>
              <a:stCxn id="372" idx="3"/>
              <a:endCxn id="367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6F109A7D-23F1-48B1-888C-220826EFB185}"/>
                </a:ext>
              </a:extLst>
            </p:cNvPr>
            <p:cNvCxnSpPr>
              <a:cxnSpLocks/>
              <a:stCxn id="372" idx="2"/>
              <a:endCxn id="368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FDCE7B84-963B-431A-8151-70B118C4B57A}"/>
                </a:ext>
              </a:extLst>
            </p:cNvPr>
            <p:cNvCxnSpPr>
              <a:cxnSpLocks/>
              <a:stCxn id="368" idx="1"/>
              <a:endCxn id="371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82FAE79D-5228-4D29-B7FB-ED0B70163840}"/>
                </a:ext>
              </a:extLst>
            </p:cNvPr>
            <p:cNvCxnSpPr>
              <a:cxnSpLocks/>
              <a:stCxn id="367" idx="2"/>
              <a:endCxn id="369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4AF9E01C-B022-4431-9F06-E287DC35B90E}"/>
                </a:ext>
              </a:extLst>
            </p:cNvPr>
            <p:cNvCxnSpPr>
              <a:cxnSpLocks/>
              <a:stCxn id="366" idx="1"/>
              <a:endCxn id="369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E2E5F3D5-D0E1-452F-B41A-3A8311642A21}"/>
                </a:ext>
              </a:extLst>
            </p:cNvPr>
            <p:cNvCxnSpPr>
              <a:cxnSpLocks/>
              <a:stCxn id="366" idx="3"/>
              <a:endCxn id="377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D2CF1BE6-46B8-46E9-8A6D-88A1291EB9DB}"/>
                </a:ext>
              </a:extLst>
            </p:cNvPr>
            <p:cNvCxnSpPr>
              <a:cxnSpLocks/>
              <a:stCxn id="369" idx="4"/>
              <a:endCxn id="377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E2464A55-51F4-41A6-BDCE-EEFEE9435F39}"/>
                </a:ext>
              </a:extLst>
            </p:cNvPr>
            <p:cNvCxnSpPr>
              <a:cxnSpLocks/>
              <a:stCxn id="365" idx="5"/>
              <a:endCxn id="377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CA017B64-0FAE-42FE-A697-95B0CD79CAFD}"/>
                </a:ext>
              </a:extLst>
            </p:cNvPr>
            <p:cNvCxnSpPr>
              <a:cxnSpLocks/>
              <a:stCxn id="366" idx="7"/>
              <a:endCxn id="367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FFA65365-4610-4BC3-ABDA-E05C4952074C}"/>
                </a:ext>
              </a:extLst>
            </p:cNvPr>
            <p:cNvCxnSpPr>
              <a:cxnSpLocks/>
              <a:stCxn id="364" idx="7"/>
              <a:endCxn id="370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260044F5-AB8B-4D74-9DA2-22172CB47D7E}"/>
                </a:ext>
              </a:extLst>
            </p:cNvPr>
            <p:cNvCxnSpPr>
              <a:cxnSpLocks/>
              <a:endCxn id="366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CF997CB2-EE23-4B3F-8B33-A1AB4AABB123}"/>
                </a:ext>
              </a:extLst>
            </p:cNvPr>
            <p:cNvCxnSpPr>
              <a:cxnSpLocks/>
              <a:stCxn id="374" idx="7"/>
              <a:endCxn id="373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2BF7CF02-0951-4FC1-9A53-2DF098374936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6654CAAF-887A-4D94-8B94-CD62BC9B1A1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2B3EEFCD-D1DF-4416-B576-493369DE4F56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A723E2C2-B21B-4FF7-A5CE-794DD3642936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EF7697D1-C724-466D-80AD-D298A03F93E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B0E84311-C529-4F8F-B4D5-44FBD7BD8C72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518A8EBF-F9A3-4656-A45C-2DCBE391AE92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E62137AD-1423-40E5-9BDD-60190AB93310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D8048B5F-1A77-4CD2-90C8-C994712AC692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9AF83336-CD92-4ADE-BF73-C6BE7C14D9C9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0CB98107-01D4-465B-AA20-F01889572F70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D9FF8CC2-C847-4A18-AE88-C5BB34DD2E56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82E93249-E7CF-42C2-A5E3-8AF8D64027ED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8CC0E03F-55C4-4142-98CE-C35224EEA87A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1D4FEC50-175F-4F4A-A514-35FF8B7EDA7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152027B5-AA2B-4246-818E-E84A7D58DAD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Chord 375">
              <a:extLst>
                <a:ext uri="{FF2B5EF4-FFF2-40B4-BE49-F238E27FC236}">
                  <a16:creationId xmlns:a16="http://schemas.microsoft.com/office/drawing/2014/main" id="{5377161F-1164-4F3A-BEB4-16EE81F7FFC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Chord 376">
              <a:extLst>
                <a:ext uri="{FF2B5EF4-FFF2-40B4-BE49-F238E27FC236}">
                  <a16:creationId xmlns:a16="http://schemas.microsoft.com/office/drawing/2014/main" id="{BBA07DEA-30DC-40D8-8F3F-386F5F00EEC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A39C8ABC-68DF-4391-B376-87C730E725A1}"/>
                </a:ext>
              </a:extLst>
            </p:cNvPr>
            <p:cNvCxnSpPr>
              <a:cxnSpLocks/>
              <a:stCxn id="376" idx="1"/>
              <a:endCxn id="364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637B1A2B-A174-4773-8BE4-EAD1631DC62C}"/>
                </a:ext>
              </a:extLst>
            </p:cNvPr>
            <p:cNvCxnSpPr>
              <a:cxnSpLocks/>
              <a:stCxn id="398" idx="6"/>
              <a:endCxn id="372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4E784C83-9452-43CB-99B3-2F33E21084BF}"/>
                </a:ext>
              </a:extLst>
            </p:cNvPr>
            <p:cNvCxnSpPr>
              <a:cxnSpLocks/>
              <a:stCxn id="395" idx="4"/>
              <a:endCxn id="401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84147A60-A408-46E2-BBB4-F19B00237FE2}"/>
                </a:ext>
              </a:extLst>
            </p:cNvPr>
            <p:cNvCxnSpPr>
              <a:cxnSpLocks/>
              <a:stCxn id="401" idx="4"/>
              <a:endCxn id="400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C57D33F0-D5D2-4E9C-8FDE-545F9AD95BE0}"/>
                </a:ext>
              </a:extLst>
            </p:cNvPr>
            <p:cNvCxnSpPr>
              <a:cxnSpLocks/>
              <a:stCxn id="399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6D73257D-6AA1-4DBE-8A91-09CF8AB21615}"/>
                </a:ext>
              </a:extLst>
            </p:cNvPr>
            <p:cNvCxnSpPr>
              <a:cxnSpLocks/>
              <a:stCxn id="399" idx="0"/>
              <a:endCxn id="400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04A882FA-74F8-4630-8CFF-5E9A2B40024D}"/>
                </a:ext>
              </a:extLst>
            </p:cNvPr>
            <p:cNvCxnSpPr>
              <a:cxnSpLocks/>
              <a:stCxn id="409" idx="1"/>
              <a:endCxn id="395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F3E8B179-88BD-4464-A9EE-5B5C2256A910}"/>
                </a:ext>
              </a:extLst>
            </p:cNvPr>
            <p:cNvCxnSpPr>
              <a:cxnSpLocks/>
              <a:stCxn id="400" idx="2"/>
              <a:endCxn id="409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EF528E5C-5A1E-443B-B2C4-0B87FDE96BD7}"/>
                </a:ext>
              </a:extLst>
            </p:cNvPr>
            <p:cNvCxnSpPr>
              <a:cxnSpLocks/>
              <a:stCxn id="399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A8077282-A72A-4C7B-A0F7-F39F8EB9EA46}"/>
                </a:ext>
              </a:extLst>
            </p:cNvPr>
            <p:cNvCxnSpPr>
              <a:cxnSpLocks/>
              <a:stCxn id="372" idx="1"/>
              <a:endCxn id="279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ABF27A6B-1B40-45AA-9ABA-4D754980B11B}"/>
                </a:ext>
              </a:extLst>
            </p:cNvPr>
            <p:cNvCxnSpPr>
              <a:cxnSpLocks/>
              <a:stCxn id="397" idx="6"/>
              <a:endCxn id="396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015B63C6-D22A-4302-AD66-8DD0FEBFAD5C}"/>
                </a:ext>
              </a:extLst>
            </p:cNvPr>
            <p:cNvCxnSpPr>
              <a:cxnSpLocks/>
              <a:stCxn id="395" idx="7"/>
              <a:endCxn id="397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33AC1887-C424-4C58-9440-EC5532EBF6AC}"/>
                </a:ext>
              </a:extLst>
            </p:cNvPr>
            <p:cNvCxnSpPr>
              <a:cxnSpLocks/>
              <a:stCxn id="395" idx="5"/>
              <a:endCxn id="398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CEDE98E8-BBB2-4081-B835-C364DBEFDA70}"/>
                </a:ext>
              </a:extLst>
            </p:cNvPr>
            <p:cNvCxnSpPr>
              <a:cxnSpLocks/>
              <a:stCxn id="396" idx="3"/>
              <a:endCxn id="398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FD33A178-AF11-4EAB-A111-22E1AB29BF48}"/>
                </a:ext>
              </a:extLst>
            </p:cNvPr>
            <p:cNvCxnSpPr>
              <a:cxnSpLocks/>
              <a:stCxn id="398" idx="4"/>
              <a:endCxn id="401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22438091-5AE0-4B80-B41E-24CB0BA53200}"/>
                </a:ext>
              </a:extLst>
            </p:cNvPr>
            <p:cNvCxnSpPr>
              <a:cxnSpLocks/>
              <a:stCxn id="374" idx="2"/>
              <a:endCxn id="399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3EDBF97C-81C6-4CCE-BE70-2A9563362942}"/>
                </a:ext>
              </a:extLst>
            </p:cNvPr>
            <p:cNvCxnSpPr>
              <a:cxnSpLocks/>
              <a:endCxn id="399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AB893935-70E6-48C7-96CF-A2D6B4C679A5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61CD8673-556C-4340-A7C5-23E34CDAC6C7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5585A82A-1F0E-48AA-9B04-D3453F213A46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363A2D18-CE76-4553-A7D2-B05619B7473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1DE03C71-F304-416A-9B90-0778A60E92F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0062CAFA-520B-4A9B-8B87-D9E58F3E8C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C198A024-AD4F-4ED3-AEB5-2EF7E2FFC2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5F5E3FF3-8848-482F-A4BB-74BA13A3348D}"/>
                </a:ext>
              </a:extLst>
            </p:cNvPr>
            <p:cNvCxnSpPr>
              <a:cxnSpLocks/>
              <a:stCxn id="401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B3903467-D446-466D-BB68-30D8587378A1}"/>
                </a:ext>
              </a:extLst>
            </p:cNvPr>
            <p:cNvCxnSpPr>
              <a:cxnSpLocks/>
              <a:stCxn id="397" idx="4"/>
              <a:endCxn id="398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1D60BC83-A17D-4675-AC61-F331D505BBE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EBDDAE6B-1B1A-4150-8EF6-6CCF0533C1F3}"/>
                </a:ext>
              </a:extLst>
            </p:cNvPr>
            <p:cNvCxnSpPr>
              <a:cxnSpLocks/>
              <a:stCxn id="404" idx="3"/>
              <a:endCxn id="368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A7A66A6D-9C9F-4674-915F-B1B1731409F3}"/>
                </a:ext>
              </a:extLst>
            </p:cNvPr>
            <p:cNvCxnSpPr>
              <a:cxnSpLocks/>
              <a:stCxn id="404" idx="2"/>
              <a:endCxn id="279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A2936015-02CE-4462-B5BF-E3F6E19A897E}"/>
                </a:ext>
              </a:extLst>
            </p:cNvPr>
            <p:cNvCxnSpPr>
              <a:cxnSpLocks/>
              <a:stCxn id="397" idx="7"/>
              <a:endCxn id="281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151E4D2E-B015-4BD1-870D-E36CEC2ADB0D}"/>
                </a:ext>
              </a:extLst>
            </p:cNvPr>
            <p:cNvCxnSpPr>
              <a:cxnSpLocks/>
              <a:endCxn id="397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9" name="Chord 408">
              <a:extLst>
                <a:ext uri="{FF2B5EF4-FFF2-40B4-BE49-F238E27FC236}">
                  <a16:creationId xmlns:a16="http://schemas.microsoft.com/office/drawing/2014/main" id="{74D27A8B-8228-4975-94EB-908B6260892E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95957489-9EDF-44CA-8471-37B1195688BE}"/>
                </a:ext>
              </a:extLst>
            </p:cNvPr>
            <p:cNvCxnSpPr>
              <a:cxnSpLocks/>
              <a:stCxn id="400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7B950646-9F93-4F73-9801-191066E643C3}"/>
                </a:ext>
              </a:extLst>
            </p:cNvPr>
            <p:cNvCxnSpPr>
              <a:cxnSpLocks/>
              <a:stCxn id="396" idx="6"/>
              <a:endCxn id="279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0FE4ADE-08CB-409A-B7C5-3C0AA04B6698}"/>
                </a:ext>
              </a:extLst>
            </p:cNvPr>
            <p:cNvCxnSpPr>
              <a:cxnSpLocks/>
              <a:stCxn id="396" idx="5"/>
              <a:endCxn id="372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AADE9625-03BE-4779-97DF-E23F9DB47D77}"/>
                </a:ext>
              </a:extLst>
            </p:cNvPr>
            <p:cNvCxnSpPr>
              <a:cxnSpLocks/>
              <a:stCxn id="281" idx="0"/>
              <a:endCxn id="396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D286A631-CCFF-4507-907D-0DD436B90B60}"/>
                </a:ext>
              </a:extLst>
            </p:cNvPr>
            <p:cNvCxnSpPr>
              <a:cxnSpLocks/>
              <a:stCxn id="401" idx="5"/>
              <a:endCxn id="373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AC6F06B5-7365-4709-9504-3B7BC024E347}"/>
                </a:ext>
              </a:extLst>
            </p:cNvPr>
            <p:cNvCxnSpPr>
              <a:cxnSpLocks/>
              <a:stCxn id="368" idx="7"/>
              <a:endCxn id="279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75786A9E-316F-4012-A125-F1F4D0533DCF}"/>
                </a:ext>
              </a:extLst>
            </p:cNvPr>
            <p:cNvCxnSpPr>
              <a:cxnSpLocks/>
              <a:stCxn id="297" idx="7"/>
              <a:endCxn id="404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71D0DA9B-47D4-4497-8052-846DDBFD844F}"/>
                </a:ext>
              </a:extLst>
            </p:cNvPr>
            <p:cNvCxnSpPr>
              <a:cxnSpLocks/>
              <a:stCxn id="371" idx="7"/>
              <a:endCxn id="286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B05A7A40-84A4-4833-B0A6-DBC8A66C6EA5}"/>
                </a:ext>
              </a:extLst>
            </p:cNvPr>
            <p:cNvCxnSpPr>
              <a:cxnSpLocks/>
              <a:stCxn id="371" idx="6"/>
              <a:endCxn id="404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82394A9E-28D2-465A-8607-D81F9F87C35C}"/>
                </a:ext>
              </a:extLst>
            </p:cNvPr>
            <p:cNvCxnSpPr>
              <a:cxnSpLocks/>
              <a:stCxn id="287" idx="0"/>
              <a:endCxn id="371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4A5A7BAB-8CF4-47EC-AFB4-413954452E75}"/>
                </a:ext>
              </a:extLst>
            </p:cNvPr>
            <p:cNvCxnSpPr>
              <a:cxnSpLocks/>
              <a:stCxn id="427" idx="0"/>
              <a:endCxn id="426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83FE8D99-5BCF-437C-B9D6-FF1DF3EBEC5F}"/>
                </a:ext>
              </a:extLst>
            </p:cNvPr>
            <p:cNvCxnSpPr>
              <a:cxnSpLocks/>
              <a:stCxn id="295" idx="0"/>
              <a:endCxn id="426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1AC3CE58-ED52-42C4-A8DD-68C5BE4091F4}"/>
                </a:ext>
              </a:extLst>
            </p:cNvPr>
            <p:cNvCxnSpPr>
              <a:cxnSpLocks/>
              <a:stCxn id="294" idx="0"/>
              <a:endCxn id="427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953DE94E-36D7-477D-872A-3D0D03E70AAF}"/>
                </a:ext>
              </a:extLst>
            </p:cNvPr>
            <p:cNvCxnSpPr>
              <a:cxnSpLocks/>
              <a:stCxn id="371" idx="1"/>
              <a:endCxn id="428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AD2C91B2-6F94-4004-8417-DB426FC29673}"/>
                </a:ext>
              </a:extLst>
            </p:cNvPr>
            <p:cNvCxnSpPr>
              <a:cxnSpLocks/>
              <a:stCxn id="287" idx="0"/>
              <a:endCxn id="428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C8050FDA-32DD-4AF0-BB11-5B8129C4BDA5}"/>
                </a:ext>
              </a:extLst>
            </p:cNvPr>
            <p:cNvCxnSpPr>
              <a:cxnSpLocks/>
              <a:stCxn id="428" idx="7"/>
              <a:endCxn id="427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66581318-BA3B-44C0-94F8-E43172A6EA03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0CBBA3F5-760F-4E15-A6AE-386B8A36AF22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A0C321F2-1BEB-4EA8-AEA4-64BF9BD4F220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F7FAA5CA-27EA-4652-89CC-517C73FE9F2E}"/>
                </a:ext>
              </a:extLst>
            </p:cNvPr>
            <p:cNvCxnSpPr>
              <a:cxnSpLocks/>
              <a:stCxn id="292" idx="0"/>
              <a:endCxn id="426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C500C6D4-0F38-4F5E-A2AE-21E20CE66DB1}"/>
                </a:ext>
              </a:extLst>
            </p:cNvPr>
            <p:cNvCxnSpPr>
              <a:cxnSpLocks/>
              <a:endCxn id="292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95216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bg>
      <p:bgPr>
        <a:gradFill>
          <a:gsLst>
            <a:gs pos="0">
              <a:schemeClr val="accent1"/>
            </a:gs>
            <a:gs pos="27000">
              <a:schemeClr val="accent1">
                <a:lumMod val="70000"/>
                <a:lumOff val="3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73000">
              <a:schemeClr val="accent1">
                <a:lumMod val="70000"/>
                <a:lumOff val="30000"/>
              </a:schemeClr>
            </a:gs>
            <a:gs pos="100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ctangle 4">
            <a:extLst>
              <a:ext uri="{FF2B5EF4-FFF2-40B4-BE49-F238E27FC236}">
                <a16:creationId xmlns:a16="http://schemas.microsoft.com/office/drawing/2014/main" id="{A62A4E05-D5EC-4D7B-ABD9-783098202487}"/>
              </a:ext>
            </a:extLst>
          </p:cNvPr>
          <p:cNvSpPr/>
          <p:nvPr userDrawn="1"/>
        </p:nvSpPr>
        <p:spPr>
          <a:xfrm flipV="1">
            <a:off x="0" y="-7184"/>
            <a:ext cx="12192000" cy="2848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227" name="Block Arc 1">
            <a:extLst>
              <a:ext uri="{FF2B5EF4-FFF2-40B4-BE49-F238E27FC236}">
                <a16:creationId xmlns:a16="http://schemas.microsoft.com/office/drawing/2014/main" id="{E9A8D7B4-3433-4BFA-9525-FD17C4D2B7B7}"/>
              </a:ext>
            </a:extLst>
          </p:cNvPr>
          <p:cNvSpPr/>
          <p:nvPr userDrawn="1"/>
        </p:nvSpPr>
        <p:spPr>
          <a:xfrm>
            <a:off x="3582255" y="1676990"/>
            <a:ext cx="2340000" cy="2340000"/>
          </a:xfrm>
          <a:prstGeom prst="blockArc">
            <a:avLst>
              <a:gd name="adj1" fmla="val 10800000"/>
              <a:gd name="adj2" fmla="val 28362"/>
              <a:gd name="adj3" fmla="val 5618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9" name="Block Arc 13">
            <a:extLst>
              <a:ext uri="{FF2B5EF4-FFF2-40B4-BE49-F238E27FC236}">
                <a16:creationId xmlns:a16="http://schemas.microsoft.com/office/drawing/2014/main" id="{1D21E8CD-0062-46B8-B48F-BCBBA362EC1D}"/>
              </a:ext>
            </a:extLst>
          </p:cNvPr>
          <p:cNvSpPr/>
          <p:nvPr userDrawn="1"/>
        </p:nvSpPr>
        <p:spPr>
          <a:xfrm>
            <a:off x="6271299" y="1676990"/>
            <a:ext cx="2340000" cy="2340000"/>
          </a:xfrm>
          <a:prstGeom prst="blockArc">
            <a:avLst>
              <a:gd name="adj1" fmla="val 10800000"/>
              <a:gd name="adj2" fmla="val 21570952"/>
              <a:gd name="adj3" fmla="val 5246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30" name="Block Arc 15">
            <a:extLst>
              <a:ext uri="{FF2B5EF4-FFF2-40B4-BE49-F238E27FC236}">
                <a16:creationId xmlns:a16="http://schemas.microsoft.com/office/drawing/2014/main" id="{5E72CE5D-50AB-4E79-B094-8452C1CB1BC5}"/>
              </a:ext>
            </a:extLst>
          </p:cNvPr>
          <p:cNvSpPr/>
          <p:nvPr userDrawn="1"/>
        </p:nvSpPr>
        <p:spPr>
          <a:xfrm>
            <a:off x="8960343" y="1676990"/>
            <a:ext cx="2340000" cy="2340000"/>
          </a:xfrm>
          <a:prstGeom prst="blockArc">
            <a:avLst>
              <a:gd name="adj1" fmla="val 10800000"/>
              <a:gd name="adj2" fmla="val 21570209"/>
              <a:gd name="adj3" fmla="val 6362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8" name="Block Arc 12">
            <a:extLst>
              <a:ext uri="{FF2B5EF4-FFF2-40B4-BE49-F238E27FC236}">
                <a16:creationId xmlns:a16="http://schemas.microsoft.com/office/drawing/2014/main" id="{2E091664-DD03-46FE-8304-18866EBB8D12}"/>
              </a:ext>
            </a:extLst>
          </p:cNvPr>
          <p:cNvSpPr/>
          <p:nvPr userDrawn="1"/>
        </p:nvSpPr>
        <p:spPr>
          <a:xfrm>
            <a:off x="893211" y="1676990"/>
            <a:ext cx="2340000" cy="2340000"/>
          </a:xfrm>
          <a:prstGeom prst="blockArc">
            <a:avLst>
              <a:gd name="adj1" fmla="val 10800000"/>
              <a:gd name="adj2" fmla="val 21599540"/>
              <a:gd name="adj3" fmla="val 524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6B9D93-713A-40ED-94C2-DA91F74E3A74}"/>
              </a:ext>
            </a:extLst>
          </p:cNvPr>
          <p:cNvGrpSpPr/>
          <p:nvPr userDrawn="1"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0000"/>
            </a:schemeClr>
          </a:solidFill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3574BBA-5A6F-462E-84AF-A8DF244C614D}"/>
                </a:ext>
              </a:extLst>
            </p:cNvPr>
            <p:cNvCxnSpPr>
              <a:cxnSpLocks/>
              <a:stCxn id="68" idx="7"/>
              <a:endCxn id="66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D9955CD-7999-439E-B931-6DC0A2B2B81A}"/>
                </a:ext>
              </a:extLst>
            </p:cNvPr>
            <p:cNvCxnSpPr>
              <a:cxnSpLocks/>
              <a:stCxn id="66" idx="4"/>
              <a:endCxn id="85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DBEE600-DA29-4A28-B66C-AD1D4D274F59}"/>
                </a:ext>
              </a:extLst>
            </p:cNvPr>
            <p:cNvCxnSpPr>
              <a:cxnSpLocks/>
              <a:stCxn id="71" idx="2"/>
              <a:endCxn id="83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F3060E4-9EF5-4D4B-82F6-C73611F4A04F}"/>
                </a:ext>
              </a:extLst>
            </p:cNvPr>
            <p:cNvCxnSpPr>
              <a:cxnSpLocks/>
              <a:stCxn id="85" idx="5"/>
              <a:endCxn id="71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BE8DD59-DC59-4F25-A7B1-3D1AA5364A64}"/>
                </a:ext>
              </a:extLst>
            </p:cNvPr>
            <p:cNvCxnSpPr>
              <a:cxnSpLocks/>
              <a:stCxn id="66" idx="5"/>
              <a:endCxn id="84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35E4062-0ED4-42EC-B6E1-2B9E4C299057}"/>
                </a:ext>
              </a:extLst>
            </p:cNvPr>
            <p:cNvCxnSpPr>
              <a:cxnSpLocks/>
              <a:stCxn id="71" idx="0"/>
              <a:endCxn id="84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E7894C4-AB88-4C4F-8B46-077785446A4B}"/>
                </a:ext>
              </a:extLst>
            </p:cNvPr>
            <p:cNvCxnSpPr>
              <a:cxnSpLocks/>
              <a:stCxn id="85" idx="3"/>
              <a:endCxn id="83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37020EC-C83B-4EBA-B805-05EEE55C5CFD}"/>
                </a:ext>
              </a:extLst>
            </p:cNvPr>
            <p:cNvCxnSpPr>
              <a:cxnSpLocks/>
              <a:stCxn id="191" idx="7"/>
              <a:endCxn id="73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7E5422B-4F4E-4EF3-BF30-09F502B270D9}"/>
                </a:ext>
              </a:extLst>
            </p:cNvPr>
            <p:cNvCxnSpPr>
              <a:cxnSpLocks/>
              <a:stCxn id="71" idx="7"/>
              <a:endCxn id="73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035FCD9-2CBD-49BC-9D2D-2EDB1CC52A90}"/>
                </a:ext>
              </a:extLst>
            </p:cNvPr>
            <p:cNvCxnSpPr>
              <a:cxnSpLocks/>
              <a:stCxn id="70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8713C5B-01C6-49EE-93D1-16BC8D9FC54D}"/>
                </a:ext>
              </a:extLst>
            </p:cNvPr>
            <p:cNvCxnSpPr>
              <a:cxnSpLocks/>
              <a:stCxn id="85" idx="6"/>
              <a:endCxn id="84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A55FB29-6C54-4F71-8EF8-7A7410EB19C0}"/>
                </a:ext>
              </a:extLst>
            </p:cNvPr>
            <p:cNvCxnSpPr>
              <a:cxnSpLocks/>
              <a:stCxn id="70" idx="0"/>
              <a:endCxn id="83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ACBECF4-2792-4CFF-9B3B-9716A9662325}"/>
                </a:ext>
              </a:extLst>
            </p:cNvPr>
            <p:cNvCxnSpPr>
              <a:cxnSpLocks/>
              <a:stCxn id="84" idx="6"/>
              <a:endCxn id="73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1BC205A-F7BB-4D27-9073-2A4A32BBFB50}"/>
                </a:ext>
              </a:extLst>
            </p:cNvPr>
            <p:cNvCxnSpPr>
              <a:cxnSpLocks/>
              <a:stCxn id="72" idx="0"/>
              <a:endCxn id="73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00651C2-9CC5-49E7-B573-F8483E188ABF}"/>
                </a:ext>
              </a:extLst>
            </p:cNvPr>
            <p:cNvCxnSpPr>
              <a:cxnSpLocks/>
              <a:stCxn id="75" idx="1"/>
              <a:endCxn id="73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94B7C26-C6F8-4579-ADB3-57064DC524E4}"/>
                </a:ext>
              </a:extLst>
            </p:cNvPr>
            <p:cNvCxnSpPr>
              <a:cxnSpLocks/>
              <a:stCxn id="75" idx="0"/>
              <a:endCxn id="74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85A2ECA-6465-49DD-9CA4-2307CEA42AA5}"/>
                </a:ext>
              </a:extLst>
            </p:cNvPr>
            <p:cNvCxnSpPr>
              <a:cxnSpLocks/>
              <a:stCxn id="74" idx="2"/>
              <a:endCxn id="73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132A994-F3AE-40FB-BC10-6AC29DB2C531}"/>
                </a:ext>
              </a:extLst>
            </p:cNvPr>
            <p:cNvCxnSpPr>
              <a:cxnSpLocks/>
              <a:stCxn id="74" idx="7"/>
              <a:endCxn id="214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4CFD37F-36BC-4F32-9C7C-A2376C8AA42F}"/>
                </a:ext>
              </a:extLst>
            </p:cNvPr>
            <p:cNvCxnSpPr>
              <a:cxnSpLocks/>
              <a:stCxn id="74" idx="6"/>
              <a:endCxn id="81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973D917-5D0C-4426-8EEB-C5BAD8CCEE9F}"/>
                </a:ext>
              </a:extLst>
            </p:cNvPr>
            <p:cNvCxnSpPr>
              <a:cxnSpLocks/>
              <a:stCxn id="81" idx="7"/>
              <a:endCxn id="82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AA0E6EB-88F3-4B1F-8863-E21BF94BD882}"/>
                </a:ext>
              </a:extLst>
            </p:cNvPr>
            <p:cNvCxnSpPr>
              <a:cxnSpLocks/>
              <a:stCxn id="67" idx="0"/>
              <a:endCxn id="66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1624A79-CD9C-4A7D-9F15-B4A82D3B1AF7}"/>
                </a:ext>
              </a:extLst>
            </p:cNvPr>
            <p:cNvCxnSpPr>
              <a:cxnSpLocks/>
              <a:stCxn id="83" idx="2"/>
              <a:endCxn id="67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F8C9FAF-9F51-4A35-BABD-BE3D30FB6548}"/>
                </a:ext>
              </a:extLst>
            </p:cNvPr>
            <p:cNvCxnSpPr>
              <a:cxnSpLocks/>
              <a:stCxn id="70" idx="1"/>
              <a:endCxn id="67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F6834BC-6EA9-41D2-BD81-5E1318046679}"/>
                </a:ext>
              </a:extLst>
            </p:cNvPr>
            <p:cNvCxnSpPr>
              <a:cxnSpLocks/>
              <a:stCxn id="69" idx="7"/>
              <a:endCxn id="67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2333035-BBE0-41C0-B841-EE4679A93618}"/>
                </a:ext>
              </a:extLst>
            </p:cNvPr>
            <p:cNvCxnSpPr>
              <a:cxnSpLocks/>
              <a:stCxn id="68" idx="6"/>
              <a:endCxn id="67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E9A0FBC-7CFF-4AFA-ADC2-70A883BBAB52}"/>
                </a:ext>
              </a:extLst>
            </p:cNvPr>
            <p:cNvCxnSpPr>
              <a:cxnSpLocks/>
              <a:stCxn id="88" idx="7"/>
              <a:endCxn id="68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A4B84F3-447D-4B3E-AEEF-81177D4289CC}"/>
                </a:ext>
              </a:extLst>
            </p:cNvPr>
            <p:cNvCxnSpPr>
              <a:cxnSpLocks/>
              <a:stCxn id="88" idx="6"/>
              <a:endCxn id="69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618F212-7F6A-41E4-8AF8-7BFDA2D561E0}"/>
                </a:ext>
              </a:extLst>
            </p:cNvPr>
            <p:cNvCxnSpPr>
              <a:cxnSpLocks/>
              <a:stCxn id="88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E98D6B3-4767-4E65-80F5-5805E7D0D088}"/>
                </a:ext>
              </a:extLst>
            </p:cNvPr>
            <p:cNvCxnSpPr>
              <a:cxnSpLocks/>
              <a:stCxn id="69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B54EE6A-8715-4615-8EE4-C3F183ECB7F6}"/>
                </a:ext>
              </a:extLst>
            </p:cNvPr>
            <p:cNvCxnSpPr>
              <a:cxnSpLocks/>
              <a:stCxn id="69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D47ACAD-79CA-4181-A603-B3F3A3C56972}"/>
                </a:ext>
              </a:extLst>
            </p:cNvPr>
            <p:cNvCxnSpPr>
              <a:cxnSpLocks/>
              <a:stCxn id="70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4D21E65-A33D-4B82-8F6D-5E57631945F5}"/>
                </a:ext>
              </a:extLst>
            </p:cNvPr>
            <p:cNvCxnSpPr>
              <a:cxnSpLocks/>
              <a:stCxn id="69" idx="6"/>
              <a:endCxn id="70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05BBB2A-AADA-4A12-AFEF-C304AEBA3955}"/>
                </a:ext>
              </a:extLst>
            </p:cNvPr>
            <p:cNvCxnSpPr>
              <a:cxnSpLocks/>
              <a:stCxn id="70" idx="6"/>
              <a:endCxn id="71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1BE11C2-43D1-48CE-B701-2B22922EC4B2}"/>
                </a:ext>
              </a:extLst>
            </p:cNvPr>
            <p:cNvCxnSpPr>
              <a:cxnSpLocks/>
              <a:stCxn id="72" idx="2"/>
              <a:endCxn id="71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F500EBD-A961-40B0-A633-D663B266CDD9}"/>
                </a:ext>
              </a:extLst>
            </p:cNvPr>
            <p:cNvCxnSpPr>
              <a:cxnSpLocks/>
              <a:stCxn id="93" idx="0"/>
              <a:endCxn id="71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0649136-82AD-404A-AC08-D5DA5B8ADA26}"/>
                </a:ext>
              </a:extLst>
            </p:cNvPr>
            <p:cNvCxnSpPr>
              <a:cxnSpLocks/>
              <a:endCxn id="71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6D3833-79A9-4D05-94EA-2A1FBD47D6FD}"/>
                </a:ext>
              </a:extLst>
            </p:cNvPr>
            <p:cNvCxnSpPr>
              <a:cxnSpLocks/>
              <a:stCxn id="93" idx="2"/>
              <a:endCxn id="72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4F01212-BB44-4345-AFB8-784C37C091F0}"/>
                </a:ext>
              </a:extLst>
            </p:cNvPr>
            <p:cNvCxnSpPr>
              <a:cxnSpLocks/>
              <a:stCxn id="75" idx="2"/>
              <a:endCxn id="72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A22C632-F251-47BF-A47C-BB32F238E49E}"/>
                </a:ext>
              </a:extLst>
            </p:cNvPr>
            <p:cNvCxnSpPr>
              <a:cxnSpLocks/>
              <a:stCxn id="75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3E6CA4A-B30D-4EB2-AA92-4A81F8C72FC0}"/>
                </a:ext>
              </a:extLst>
            </p:cNvPr>
            <p:cNvCxnSpPr>
              <a:cxnSpLocks/>
              <a:stCxn id="76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A31386C-C4D0-4EFC-A276-443457DE9BC7}"/>
                </a:ext>
              </a:extLst>
            </p:cNvPr>
            <p:cNvCxnSpPr>
              <a:cxnSpLocks/>
              <a:stCxn id="76" idx="2"/>
              <a:endCxn id="75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EDD08E5-161D-44C4-8CC7-16C83B54B9FF}"/>
                </a:ext>
              </a:extLst>
            </p:cNvPr>
            <p:cNvCxnSpPr>
              <a:cxnSpLocks/>
              <a:stCxn id="81" idx="4"/>
              <a:endCxn id="76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BB52D6B-BBC9-4049-89CF-F4BE3BA82C6D}"/>
                </a:ext>
              </a:extLst>
            </p:cNvPr>
            <p:cNvCxnSpPr>
              <a:cxnSpLocks/>
              <a:stCxn id="80" idx="3"/>
              <a:endCxn id="76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62766DD-0278-45E7-A418-B00CA9E0B0F0}"/>
                </a:ext>
              </a:extLst>
            </p:cNvPr>
            <p:cNvCxnSpPr>
              <a:cxnSpLocks/>
              <a:stCxn id="80" idx="2"/>
              <a:endCxn id="81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A86ABA7-90CC-43B3-98A4-3A70F3E7CA90}"/>
                </a:ext>
              </a:extLst>
            </p:cNvPr>
            <p:cNvCxnSpPr>
              <a:cxnSpLocks/>
              <a:stCxn id="80" idx="1"/>
              <a:endCxn id="82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BAE8F31-35EA-4950-B29E-54DD0424CBC0}"/>
                </a:ext>
              </a:extLst>
            </p:cNvPr>
            <p:cNvCxnSpPr>
              <a:cxnSpLocks/>
              <a:stCxn id="78" idx="1"/>
              <a:endCxn id="82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14F2F86-5A3C-4FF9-9A2A-894802E84D80}"/>
                </a:ext>
              </a:extLst>
            </p:cNvPr>
            <p:cNvCxnSpPr>
              <a:cxnSpLocks/>
              <a:stCxn id="78" idx="0"/>
              <a:endCxn id="79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8069052-1C62-41CF-B742-38B248C22B05}"/>
                </a:ext>
              </a:extLst>
            </p:cNvPr>
            <p:cNvCxnSpPr>
              <a:cxnSpLocks/>
              <a:stCxn id="150" idx="7"/>
              <a:endCxn id="215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6A779B7-6A8E-4BE6-AEBA-83918EB4AAE8}"/>
                </a:ext>
              </a:extLst>
            </p:cNvPr>
            <p:cNvCxnSpPr>
              <a:cxnSpLocks/>
              <a:endCxn id="77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FC02040-715C-43BA-A35A-208E1F2B8A2C}"/>
                </a:ext>
              </a:extLst>
            </p:cNvPr>
            <p:cNvCxnSpPr>
              <a:cxnSpLocks/>
              <a:stCxn id="150" idx="0"/>
              <a:endCxn id="214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1CE08A8-26F3-4B85-A77B-EA864F861BA3}"/>
                </a:ext>
              </a:extLst>
            </p:cNvPr>
            <p:cNvCxnSpPr>
              <a:cxnSpLocks/>
              <a:stCxn id="162" idx="0"/>
              <a:endCxn id="213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49A2894-59FE-4627-B09B-11B416578DD5}"/>
                </a:ext>
              </a:extLst>
            </p:cNvPr>
            <p:cNvCxnSpPr>
              <a:cxnSpLocks/>
              <a:stCxn id="162" idx="1"/>
              <a:endCxn id="79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C461EA5-AABA-4AFD-A86B-586B4C950946}"/>
                </a:ext>
              </a:extLst>
            </p:cNvPr>
            <p:cNvCxnSpPr>
              <a:cxnSpLocks/>
              <a:stCxn id="79" idx="2"/>
              <a:endCxn id="82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7018BEF-3309-4641-BC3C-0B00F6442855}"/>
                </a:ext>
              </a:extLst>
            </p:cNvPr>
            <p:cNvCxnSpPr>
              <a:cxnSpLocks/>
              <a:stCxn id="78" idx="2"/>
              <a:endCxn id="80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7694E94-CDB6-42E5-9499-FE75FA476E90}"/>
                </a:ext>
              </a:extLst>
            </p:cNvPr>
            <p:cNvCxnSpPr>
              <a:cxnSpLocks/>
              <a:stCxn id="77" idx="1"/>
              <a:endCxn id="80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A24D912-578C-4BD9-BD77-68A17AC92C3E}"/>
                </a:ext>
              </a:extLst>
            </p:cNvPr>
            <p:cNvCxnSpPr>
              <a:cxnSpLocks/>
              <a:stCxn id="77" idx="3"/>
              <a:endCxn id="94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9B2DC65-AD4F-42B3-A1B3-E9C6AC8A7EB0}"/>
                </a:ext>
              </a:extLst>
            </p:cNvPr>
            <p:cNvCxnSpPr>
              <a:cxnSpLocks/>
              <a:stCxn id="80" idx="4"/>
              <a:endCxn id="94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77A3B55-7C38-4976-AAE3-1E728660165E}"/>
                </a:ext>
              </a:extLst>
            </p:cNvPr>
            <p:cNvCxnSpPr>
              <a:cxnSpLocks/>
              <a:stCxn id="76" idx="5"/>
              <a:endCxn id="94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8143AC7-756F-476F-B343-8DE46FBFC98A}"/>
                </a:ext>
              </a:extLst>
            </p:cNvPr>
            <p:cNvCxnSpPr>
              <a:cxnSpLocks/>
              <a:stCxn id="77" idx="7"/>
              <a:endCxn id="78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1F9E6FC-94A3-496B-AB95-5F81DDDE8FAA}"/>
                </a:ext>
              </a:extLst>
            </p:cNvPr>
            <p:cNvCxnSpPr>
              <a:cxnSpLocks/>
              <a:stCxn id="75" idx="7"/>
              <a:endCxn id="81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0735CA9-DD50-422B-85CE-0C086FC9CC30}"/>
                </a:ext>
              </a:extLst>
            </p:cNvPr>
            <p:cNvCxnSpPr>
              <a:cxnSpLocks/>
              <a:endCxn id="77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85D7DB4-53E1-47E9-9324-650B2BB0C880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09E2C89-EF9A-4227-98A5-54E426329A83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03C40CCB-1D64-419D-BA2D-E718BD22A87E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88C3687-EB51-43A0-A744-36177DDFF44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04BA939-B0DD-4F21-B346-D46861FC32C1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FA3DB31-8773-49EC-B2C8-EDD982D86D5A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860734D-F81E-491D-A36C-7B75D5983484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1219A5C-7EDF-485B-A662-3011F28830F9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0D2140B-3417-4B56-89A8-6F81ED0FFBD2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AB29AED-F835-48E8-A9C2-F223B3B8FDE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F33854B-D1D4-4F8A-BACF-2031148326B5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2592367-450E-4D51-8BA9-F86A1A3CEC56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36B3983-C1EA-451B-BB22-41EAA60C49C2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E1CB12A-0AE3-4281-95AC-3B8FA027C130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E9045CD3-09B2-4E9E-86B4-3BB4DDDBB852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F841AED-9DB7-43A1-85AF-A19C1B7BD64B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2A0DD65-4FF5-4C15-9BC2-2946F57370D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58BC5438-5B97-4E01-BBD0-3D932CC60CEA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F50743A-08C6-492E-BFEB-68FEC2B6A5A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D087C55-710F-4512-BDE0-98201858499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C9C201F-48E4-4BE4-BE7D-7B78E27E2641}"/>
                </a:ext>
              </a:extLst>
            </p:cNvPr>
            <p:cNvCxnSpPr>
              <a:cxnSpLocks/>
              <a:stCxn id="85" idx="2"/>
              <a:endCxn id="67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A215683-3F41-4989-A91B-86482CAF52C9}"/>
                </a:ext>
              </a:extLst>
            </p:cNvPr>
            <p:cNvCxnSpPr>
              <a:cxnSpLocks/>
              <a:stCxn id="68" idx="4"/>
              <a:endCxn id="69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9A20A5AC-7B72-46B4-9A02-5A59E89A4579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AC034E5-3045-4C72-A245-51A7D7606B36}"/>
                </a:ext>
              </a:extLst>
            </p:cNvPr>
            <p:cNvCxnSpPr>
              <a:cxnSpLocks/>
              <a:stCxn id="88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B4D5B8C-FCAE-4D66-A6B3-791D4787E79E}"/>
                </a:ext>
              </a:extLst>
            </p:cNvPr>
            <p:cNvCxnSpPr>
              <a:cxnSpLocks/>
              <a:stCxn id="88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A1782CB-DF33-44B9-BED1-41E48F248A50}"/>
                </a:ext>
              </a:extLst>
            </p:cNvPr>
            <p:cNvCxnSpPr>
              <a:cxnSpLocks/>
              <a:stCxn id="88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7FBA88-9688-45F0-B04D-222EDBF843CF}"/>
                </a:ext>
              </a:extLst>
            </p:cNvPr>
            <p:cNvCxnSpPr>
              <a:cxnSpLocks/>
              <a:endCxn id="68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Chord 92">
              <a:extLst>
                <a:ext uri="{FF2B5EF4-FFF2-40B4-BE49-F238E27FC236}">
                  <a16:creationId xmlns:a16="http://schemas.microsoft.com/office/drawing/2014/main" id="{8F50A8FD-DA90-487E-A4B2-9EF9C90693E8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hord 93">
              <a:extLst>
                <a:ext uri="{FF2B5EF4-FFF2-40B4-BE49-F238E27FC236}">
                  <a16:creationId xmlns:a16="http://schemas.microsoft.com/office/drawing/2014/main" id="{8A478409-4933-4289-8478-209580633B34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32554CF-827E-44A7-BED4-3A73C3692EEB}"/>
                </a:ext>
              </a:extLst>
            </p:cNvPr>
            <p:cNvCxnSpPr>
              <a:cxnSpLocks/>
              <a:stCxn id="93" idx="1"/>
              <a:endCxn id="75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981A961-FB45-43D9-AC17-3BFF0259559E}"/>
                </a:ext>
              </a:extLst>
            </p:cNvPr>
            <p:cNvCxnSpPr>
              <a:cxnSpLocks/>
              <a:endCxn id="147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9959F54-9DCF-4339-8E7B-865CEC1E414D}"/>
                </a:ext>
              </a:extLst>
            </p:cNvPr>
            <p:cNvCxnSpPr>
              <a:cxnSpLocks/>
              <a:endCxn id="162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DC7BEE1-C67E-4F94-8D82-4F10366BB570}"/>
                </a:ext>
              </a:extLst>
            </p:cNvPr>
            <p:cNvCxnSpPr>
              <a:cxnSpLocks/>
              <a:stCxn id="147" idx="0"/>
              <a:endCxn id="162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46DB28D-DB75-40C7-A319-98F6F3CEDB47}"/>
                </a:ext>
              </a:extLst>
            </p:cNvPr>
            <p:cNvCxnSpPr>
              <a:cxnSpLocks/>
              <a:stCxn id="213" idx="2"/>
              <a:endCxn id="149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99718EA-2547-47A1-8E3B-EAE8E1BFFC55}"/>
                </a:ext>
              </a:extLst>
            </p:cNvPr>
            <p:cNvCxnSpPr>
              <a:cxnSpLocks/>
              <a:stCxn id="147" idx="7"/>
              <a:endCxn id="149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6FFD2241-A284-449E-9453-D2FB90D201FF}"/>
                </a:ext>
              </a:extLst>
            </p:cNvPr>
            <p:cNvCxnSpPr>
              <a:cxnSpLocks/>
              <a:endCxn id="162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7EB8ED5C-95A0-4123-A833-9086F3E289D2}"/>
                </a:ext>
              </a:extLst>
            </p:cNvPr>
            <p:cNvCxnSpPr>
              <a:cxnSpLocks/>
              <a:stCxn id="162" idx="6"/>
              <a:endCxn id="149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3E50F5B-905F-4F19-BC69-3DCB2B371F51}"/>
                </a:ext>
              </a:extLst>
            </p:cNvPr>
            <p:cNvCxnSpPr>
              <a:cxnSpLocks/>
              <a:stCxn id="148" idx="0"/>
              <a:endCxn id="149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BC9AB95-C9BE-4BA5-B255-CC96D46EFD82}"/>
                </a:ext>
              </a:extLst>
            </p:cNvPr>
            <p:cNvCxnSpPr>
              <a:cxnSpLocks/>
              <a:stCxn id="151" idx="1"/>
              <a:endCxn id="149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119CD90-6434-4BAC-92DF-40CC638D290E}"/>
                </a:ext>
              </a:extLst>
            </p:cNvPr>
            <p:cNvCxnSpPr>
              <a:cxnSpLocks/>
              <a:stCxn id="151" idx="0"/>
              <a:endCxn id="150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96FFE7C-23EA-4CB4-B29E-3873AE2CB4EE}"/>
                </a:ext>
              </a:extLst>
            </p:cNvPr>
            <p:cNvCxnSpPr>
              <a:cxnSpLocks/>
              <a:stCxn id="150" idx="2"/>
              <a:endCxn id="149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51E1FC14-5B30-4C97-81DC-E37AC9430126}"/>
                </a:ext>
              </a:extLst>
            </p:cNvPr>
            <p:cNvCxnSpPr>
              <a:cxnSpLocks/>
              <a:stCxn id="150" idx="7"/>
              <a:endCxn id="158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00D45EF-2ABB-4374-AC35-E7E66C802956}"/>
                </a:ext>
              </a:extLst>
            </p:cNvPr>
            <p:cNvCxnSpPr>
              <a:cxnSpLocks/>
              <a:stCxn id="150" idx="6"/>
              <a:endCxn id="157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EB848D5E-4B86-4365-BE40-C1E9C605BEA8}"/>
                </a:ext>
              </a:extLst>
            </p:cNvPr>
            <p:cNvCxnSpPr>
              <a:cxnSpLocks/>
              <a:stCxn id="157" idx="7"/>
              <a:endCxn id="158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CC3D79E-2A0F-4132-B214-2BFC8EBEA6A4}"/>
                </a:ext>
              </a:extLst>
            </p:cNvPr>
            <p:cNvCxnSpPr>
              <a:cxnSpLocks/>
              <a:stCxn id="214" idx="1"/>
              <a:endCxn id="149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1E95C72C-5DC8-4E44-A04C-60712F8C29DC}"/>
                </a:ext>
              </a:extLst>
            </p:cNvPr>
            <p:cNvCxnSpPr>
              <a:cxnSpLocks/>
              <a:endCxn id="147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0AA27BD-5A10-4370-9E99-C431FB7BBF06}"/>
                </a:ext>
              </a:extLst>
            </p:cNvPr>
            <p:cNvCxnSpPr>
              <a:cxnSpLocks/>
              <a:stCxn id="148" idx="2"/>
              <a:endCxn id="147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4DC9D52B-2BA9-4D4C-94AE-9EBCC9E9F897}"/>
                </a:ext>
              </a:extLst>
            </p:cNvPr>
            <p:cNvCxnSpPr>
              <a:cxnSpLocks/>
              <a:stCxn id="163" idx="0"/>
              <a:endCxn id="147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8EDE77A-C599-4B0B-9DE4-E75C7B7CBD3D}"/>
                </a:ext>
              </a:extLst>
            </p:cNvPr>
            <p:cNvCxnSpPr>
              <a:cxnSpLocks/>
              <a:endCxn id="147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C30CBD17-90A0-47FF-899E-E5DF5E52088F}"/>
                </a:ext>
              </a:extLst>
            </p:cNvPr>
            <p:cNvCxnSpPr>
              <a:cxnSpLocks/>
              <a:stCxn id="163" idx="2"/>
              <a:endCxn id="148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6E9176D4-CAAC-41BF-983F-15BC6B23AA2E}"/>
                </a:ext>
              </a:extLst>
            </p:cNvPr>
            <p:cNvCxnSpPr>
              <a:cxnSpLocks/>
              <a:stCxn id="151" idx="2"/>
              <a:endCxn id="148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E0B49AC8-ADAF-4426-A6ED-F73D10B73FBB}"/>
                </a:ext>
              </a:extLst>
            </p:cNvPr>
            <p:cNvCxnSpPr>
              <a:cxnSpLocks/>
              <a:stCxn id="151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D6F00E1-FD8C-4BEE-98A5-4DD1DB590F44}"/>
                </a:ext>
              </a:extLst>
            </p:cNvPr>
            <p:cNvCxnSpPr>
              <a:cxnSpLocks/>
              <a:stCxn id="152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88924D97-EE7C-498D-8A80-9C5F7E381C8E}"/>
                </a:ext>
              </a:extLst>
            </p:cNvPr>
            <p:cNvCxnSpPr>
              <a:cxnSpLocks/>
              <a:stCxn id="152" idx="2"/>
              <a:endCxn id="151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CC4D91EB-0829-4AD1-9BBC-2414E9D0E0AC}"/>
                </a:ext>
              </a:extLst>
            </p:cNvPr>
            <p:cNvCxnSpPr>
              <a:cxnSpLocks/>
              <a:stCxn id="157" idx="4"/>
              <a:endCxn id="152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F63C3E4E-4E4C-4BB9-B5F5-4D72B15F7F2A}"/>
                </a:ext>
              </a:extLst>
            </p:cNvPr>
            <p:cNvCxnSpPr>
              <a:cxnSpLocks/>
              <a:stCxn id="156" idx="3"/>
              <a:endCxn id="152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7589E6F-B89F-4A9B-B756-ED8A5C4A8C63}"/>
                </a:ext>
              </a:extLst>
            </p:cNvPr>
            <p:cNvCxnSpPr>
              <a:cxnSpLocks/>
              <a:stCxn id="156" idx="2"/>
              <a:endCxn id="157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C0E0C98F-2AB1-4E89-83EE-A6B8FA60DF09}"/>
                </a:ext>
              </a:extLst>
            </p:cNvPr>
            <p:cNvCxnSpPr>
              <a:cxnSpLocks/>
              <a:stCxn id="156" idx="1"/>
              <a:endCxn id="158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E5D2FD08-59D7-4702-9576-A547AC7A8A62}"/>
                </a:ext>
              </a:extLst>
            </p:cNvPr>
            <p:cNvCxnSpPr>
              <a:cxnSpLocks/>
              <a:stCxn id="154" idx="1"/>
              <a:endCxn id="158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52B485EF-8E8D-4479-B819-883453BE241F}"/>
                </a:ext>
              </a:extLst>
            </p:cNvPr>
            <p:cNvCxnSpPr>
              <a:cxnSpLocks/>
              <a:stCxn id="154" idx="0"/>
              <a:endCxn id="155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D99830A-0B6B-4B2B-BAAA-39DE8D1D04AA}"/>
                </a:ext>
              </a:extLst>
            </p:cNvPr>
            <p:cNvCxnSpPr>
              <a:cxnSpLocks/>
              <a:stCxn id="160" idx="0"/>
              <a:endCxn id="159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AC6728F-DB31-4983-BE32-4D655323B5BC}"/>
                </a:ext>
              </a:extLst>
            </p:cNvPr>
            <p:cNvCxnSpPr>
              <a:cxnSpLocks/>
              <a:stCxn id="188" idx="7"/>
              <a:endCxn id="159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F9AA938-CC74-4616-B307-1DB70C79C3B9}"/>
                </a:ext>
              </a:extLst>
            </p:cNvPr>
            <p:cNvCxnSpPr>
              <a:cxnSpLocks/>
              <a:endCxn id="160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8E304A2-F5D5-4F29-ADF0-E9D4DA4817CE}"/>
                </a:ext>
              </a:extLst>
            </p:cNvPr>
            <p:cNvCxnSpPr>
              <a:cxnSpLocks/>
              <a:stCxn id="187" idx="5"/>
              <a:endCxn id="161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4F8945B3-E7BA-46C4-9545-BCE95E5F9F09}"/>
                </a:ext>
              </a:extLst>
            </p:cNvPr>
            <p:cNvCxnSpPr>
              <a:cxnSpLocks/>
              <a:endCxn id="161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1C635628-6EFD-441D-9972-6403B0D0FABE}"/>
                </a:ext>
              </a:extLst>
            </p:cNvPr>
            <p:cNvCxnSpPr>
              <a:cxnSpLocks/>
              <a:stCxn id="161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E7AB171-7A32-46D2-9D9D-8AC2DA640438}"/>
                </a:ext>
              </a:extLst>
            </p:cNvPr>
            <p:cNvCxnSpPr>
              <a:cxnSpLocks/>
              <a:stCxn id="161" idx="3"/>
              <a:endCxn id="153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A0594AE1-1E9E-4B6E-BC3A-379515A29636}"/>
                </a:ext>
              </a:extLst>
            </p:cNvPr>
            <p:cNvCxnSpPr>
              <a:cxnSpLocks/>
              <a:stCxn id="161" idx="1"/>
              <a:endCxn id="154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538D00EE-907C-4360-A607-9D263044EC4E}"/>
                </a:ext>
              </a:extLst>
            </p:cNvPr>
            <p:cNvCxnSpPr>
              <a:cxnSpLocks/>
              <a:stCxn id="160" idx="2"/>
              <a:endCxn id="154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E8AAFF4-8353-4250-AD5B-E30008DA8C0F}"/>
                </a:ext>
              </a:extLst>
            </p:cNvPr>
            <p:cNvCxnSpPr>
              <a:cxnSpLocks/>
              <a:stCxn id="159" idx="3"/>
              <a:endCxn id="154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DCB3F67A-EFD6-4A00-AF54-A54386887FA1}"/>
                </a:ext>
              </a:extLst>
            </p:cNvPr>
            <p:cNvCxnSpPr>
              <a:cxnSpLocks/>
              <a:stCxn id="159" idx="2"/>
              <a:endCxn id="155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C04A4EB7-B993-4C1E-9512-FC11117D4DD3}"/>
                </a:ext>
              </a:extLst>
            </p:cNvPr>
            <p:cNvCxnSpPr>
              <a:cxnSpLocks/>
              <a:stCxn id="155" idx="1"/>
              <a:endCxn id="158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33AB111C-0728-44CB-99DA-BD5F465D17E4}"/>
                </a:ext>
              </a:extLst>
            </p:cNvPr>
            <p:cNvCxnSpPr>
              <a:cxnSpLocks/>
              <a:stCxn id="154" idx="2"/>
              <a:endCxn id="156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0824AB1A-AF27-4AAC-A510-E835981EB35C}"/>
                </a:ext>
              </a:extLst>
            </p:cNvPr>
            <p:cNvCxnSpPr>
              <a:cxnSpLocks/>
              <a:stCxn id="153" idx="1"/>
              <a:endCxn id="156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7B2A9CAE-D54C-4F99-BC89-2A47AC6F057A}"/>
                </a:ext>
              </a:extLst>
            </p:cNvPr>
            <p:cNvCxnSpPr>
              <a:cxnSpLocks/>
              <a:stCxn id="153" idx="3"/>
              <a:endCxn id="164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49C2A513-DA3C-4A76-9627-46F3EA1674F2}"/>
                </a:ext>
              </a:extLst>
            </p:cNvPr>
            <p:cNvCxnSpPr>
              <a:cxnSpLocks/>
              <a:stCxn id="156" idx="4"/>
              <a:endCxn id="164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CB48AD31-8E77-4D83-9FF0-837B6A3CB825}"/>
                </a:ext>
              </a:extLst>
            </p:cNvPr>
            <p:cNvCxnSpPr>
              <a:cxnSpLocks/>
              <a:stCxn id="152" idx="5"/>
              <a:endCxn id="164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AA383FD2-934F-4979-BD40-681C7BCCDA81}"/>
                </a:ext>
              </a:extLst>
            </p:cNvPr>
            <p:cNvCxnSpPr>
              <a:cxnSpLocks/>
              <a:stCxn id="153" idx="7"/>
              <a:endCxn id="154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2B60496-127B-4D07-B9D7-550F342723FD}"/>
                </a:ext>
              </a:extLst>
            </p:cNvPr>
            <p:cNvCxnSpPr>
              <a:cxnSpLocks/>
              <a:stCxn id="151" idx="7"/>
              <a:endCxn id="157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89043197-9393-4509-8DD1-E5C4512FD9BB}"/>
                </a:ext>
              </a:extLst>
            </p:cNvPr>
            <p:cNvCxnSpPr>
              <a:cxnSpLocks/>
              <a:endCxn id="153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B94D064-2104-45B7-8D56-6D27B6F5E7DF}"/>
                </a:ext>
              </a:extLst>
            </p:cNvPr>
            <p:cNvCxnSpPr>
              <a:cxnSpLocks/>
              <a:stCxn id="161" idx="7"/>
              <a:endCxn id="160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FE1DBC0C-7FF3-4C50-9A4A-B2C226B258D1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819E98D6-2855-4A42-AB3E-365BB54EB1D1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F998912D-7A0B-4FFD-A177-A3B838E6A36A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B8F576D9-EB15-40F7-97F7-51307DCA108A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5F0252DA-0578-484B-BA55-4C22D0C908D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5957B164-FF03-439C-999F-2D84D2789FE3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CE014D8-4823-4B50-8CC4-98219946E67B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8BA855C5-6E64-472C-BC81-9D7A13A682F5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5E1565B9-0D0F-49BE-A15D-F8EF68521E12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9C9F9A08-EC57-48F9-88FF-89C46D2D0FAB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B9F63E34-B71A-4177-A92C-7E6C9FCC9BF7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1608D259-83DB-492F-95A4-F7A165EA7A7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E7AEE8C4-57AB-456F-985F-571138FED7AE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CE94D409-F6CA-456B-87C3-CBD002709847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6D4EFF78-0E0F-4A48-BA14-038A3245C15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D4981ADC-C194-4F16-9E99-AA33E5E2F9D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Chord 162">
              <a:extLst>
                <a:ext uri="{FF2B5EF4-FFF2-40B4-BE49-F238E27FC236}">
                  <a16:creationId xmlns:a16="http://schemas.microsoft.com/office/drawing/2014/main" id="{15C62939-53C6-4D13-828C-4B132C094971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Chord 163">
              <a:extLst>
                <a:ext uri="{FF2B5EF4-FFF2-40B4-BE49-F238E27FC236}">
                  <a16:creationId xmlns:a16="http://schemas.microsoft.com/office/drawing/2014/main" id="{11A7B4C1-28C9-41EF-96AD-01DAED015DA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2C386063-0BC2-434C-8E3B-8C49E8AE4314}"/>
                </a:ext>
              </a:extLst>
            </p:cNvPr>
            <p:cNvCxnSpPr>
              <a:cxnSpLocks/>
              <a:stCxn id="163" idx="1"/>
              <a:endCxn id="151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9A57370-6220-4B9E-956C-42A672B35652}"/>
                </a:ext>
              </a:extLst>
            </p:cNvPr>
            <p:cNvCxnSpPr>
              <a:cxnSpLocks/>
              <a:stCxn id="185" idx="6"/>
              <a:endCxn id="159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B0F7DC8C-D286-405D-BCD1-3B2980649D74}"/>
                </a:ext>
              </a:extLst>
            </p:cNvPr>
            <p:cNvCxnSpPr>
              <a:cxnSpLocks/>
              <a:stCxn id="182" idx="4"/>
              <a:endCxn id="188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BBCFE525-2B87-4315-8BCB-8DAF19C732E7}"/>
                </a:ext>
              </a:extLst>
            </p:cNvPr>
            <p:cNvCxnSpPr>
              <a:cxnSpLocks/>
              <a:stCxn id="188" idx="4"/>
              <a:endCxn id="187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5C6476B1-7DDE-4297-89A9-056A99F9D30A}"/>
                </a:ext>
              </a:extLst>
            </p:cNvPr>
            <p:cNvCxnSpPr>
              <a:cxnSpLocks/>
              <a:stCxn id="186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ED3CD5FC-03C8-45D5-8309-4449E2DC8E7F}"/>
                </a:ext>
              </a:extLst>
            </p:cNvPr>
            <p:cNvCxnSpPr>
              <a:cxnSpLocks/>
              <a:stCxn id="186" idx="0"/>
              <a:endCxn id="187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21B08651-B039-4782-9DEA-F196FEDB7BC5}"/>
                </a:ext>
              </a:extLst>
            </p:cNvPr>
            <p:cNvCxnSpPr>
              <a:cxnSpLocks/>
              <a:stCxn id="196" idx="1"/>
              <a:endCxn id="182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4CF1415B-B410-49A8-948A-A7A51B9072F0}"/>
                </a:ext>
              </a:extLst>
            </p:cNvPr>
            <p:cNvCxnSpPr>
              <a:cxnSpLocks/>
              <a:stCxn id="187" idx="2"/>
              <a:endCxn id="196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33E0C3E6-A235-471D-A1B3-591C622C5E5A}"/>
                </a:ext>
              </a:extLst>
            </p:cNvPr>
            <p:cNvCxnSpPr>
              <a:cxnSpLocks/>
              <a:stCxn id="186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E131013C-402D-4E7E-AF11-8610E3A4E51B}"/>
                </a:ext>
              </a:extLst>
            </p:cNvPr>
            <p:cNvCxnSpPr>
              <a:cxnSpLocks/>
              <a:stCxn id="159" idx="1"/>
              <a:endCxn id="66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4A4ADD74-65B5-4E5B-B584-0D4E631840A2}"/>
                </a:ext>
              </a:extLst>
            </p:cNvPr>
            <p:cNvCxnSpPr>
              <a:cxnSpLocks/>
              <a:stCxn id="184" idx="6"/>
              <a:endCxn id="183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3B02ADA0-EDA9-4242-A237-2EB77593412A}"/>
                </a:ext>
              </a:extLst>
            </p:cNvPr>
            <p:cNvCxnSpPr>
              <a:cxnSpLocks/>
              <a:stCxn id="182" idx="7"/>
              <a:endCxn id="184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8FAA103-A03F-483B-A8C2-02D377F9478C}"/>
                </a:ext>
              </a:extLst>
            </p:cNvPr>
            <p:cNvCxnSpPr>
              <a:cxnSpLocks/>
              <a:stCxn id="182" idx="5"/>
              <a:endCxn id="185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59A155A8-9BA2-478B-BF3C-FDCBF42F2FCA}"/>
                </a:ext>
              </a:extLst>
            </p:cNvPr>
            <p:cNvCxnSpPr>
              <a:cxnSpLocks/>
              <a:stCxn id="183" idx="3"/>
              <a:endCxn id="185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C3D96F16-826A-4CA1-9001-1C1A5FE7682E}"/>
                </a:ext>
              </a:extLst>
            </p:cNvPr>
            <p:cNvCxnSpPr>
              <a:cxnSpLocks/>
              <a:stCxn id="185" idx="4"/>
              <a:endCxn id="188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E10A8AD3-D413-4513-8B78-6FCC483405F7}"/>
                </a:ext>
              </a:extLst>
            </p:cNvPr>
            <p:cNvCxnSpPr>
              <a:cxnSpLocks/>
              <a:stCxn id="161" idx="2"/>
              <a:endCxn id="186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A5B2AAD1-0A07-40A8-81EB-C51DDFDFE59C}"/>
                </a:ext>
              </a:extLst>
            </p:cNvPr>
            <p:cNvCxnSpPr>
              <a:cxnSpLocks/>
              <a:endCxn id="186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4E31A65C-EDEC-42C4-9417-D67A62525378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8DDF3B5F-0610-4C1D-BC39-9972618B657E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1956FE60-41C8-4525-A6E1-A25A3B858D9A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F89E9125-FCE6-45F6-889A-F4214FA6C97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C1A4CD43-1EB0-4505-AFE3-A0804CF99DE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0866670F-4A2D-4683-9CFD-68E415E11DB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134702E5-52D2-43DD-B14F-D8D4F9A18C4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754ED39E-C29A-4E22-929F-390D51657687}"/>
                </a:ext>
              </a:extLst>
            </p:cNvPr>
            <p:cNvCxnSpPr>
              <a:cxnSpLocks/>
              <a:stCxn id="188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87AB2D6A-D21C-45AD-B82B-7901F6629DBD}"/>
                </a:ext>
              </a:extLst>
            </p:cNvPr>
            <p:cNvCxnSpPr>
              <a:cxnSpLocks/>
              <a:stCxn id="184" idx="4"/>
              <a:endCxn id="185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5DF650AE-A324-4804-AAAD-E7CE834715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DA85335F-E68B-4FCF-973E-C68A71EB0A62}"/>
                </a:ext>
              </a:extLst>
            </p:cNvPr>
            <p:cNvCxnSpPr>
              <a:cxnSpLocks/>
              <a:stCxn id="191" idx="3"/>
              <a:endCxn id="155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BCEA5CB2-482B-421A-8AE0-7A0BBB2F5661}"/>
                </a:ext>
              </a:extLst>
            </p:cNvPr>
            <p:cNvCxnSpPr>
              <a:cxnSpLocks/>
              <a:stCxn id="191" idx="2"/>
              <a:endCxn id="66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2ADC1D77-B495-414C-94FB-E10EA33A0B54}"/>
                </a:ext>
              </a:extLst>
            </p:cNvPr>
            <p:cNvCxnSpPr>
              <a:cxnSpLocks/>
              <a:stCxn id="184" idx="7"/>
              <a:endCxn id="68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1854D194-17AC-49AD-9A26-B23EA3008805}"/>
                </a:ext>
              </a:extLst>
            </p:cNvPr>
            <p:cNvCxnSpPr>
              <a:cxnSpLocks/>
              <a:endCxn id="184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Chord 195">
              <a:extLst>
                <a:ext uri="{FF2B5EF4-FFF2-40B4-BE49-F238E27FC236}">
                  <a16:creationId xmlns:a16="http://schemas.microsoft.com/office/drawing/2014/main" id="{CA34B809-524B-4D3B-9F39-7AE4179609DD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8DF30D01-7B97-48EA-AD30-2BCB2ED9E72F}"/>
                </a:ext>
              </a:extLst>
            </p:cNvPr>
            <p:cNvCxnSpPr>
              <a:cxnSpLocks/>
              <a:stCxn id="187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8D9AEE54-631C-4F71-BC5D-BE9FD5B00DAF}"/>
                </a:ext>
              </a:extLst>
            </p:cNvPr>
            <p:cNvCxnSpPr>
              <a:cxnSpLocks/>
              <a:stCxn id="183" idx="6"/>
              <a:endCxn id="66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0C00A23A-2A57-481F-9F19-017D46E739EF}"/>
                </a:ext>
              </a:extLst>
            </p:cNvPr>
            <p:cNvCxnSpPr>
              <a:cxnSpLocks/>
              <a:stCxn id="183" idx="5"/>
              <a:endCxn id="159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692E2763-249A-40E7-9DD6-7131B5196B24}"/>
                </a:ext>
              </a:extLst>
            </p:cNvPr>
            <p:cNvCxnSpPr>
              <a:cxnSpLocks/>
              <a:stCxn id="68" idx="0"/>
              <a:endCxn id="183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F13D546A-B38D-4DB1-B353-96DE0927BA0A}"/>
                </a:ext>
              </a:extLst>
            </p:cNvPr>
            <p:cNvCxnSpPr>
              <a:cxnSpLocks/>
              <a:stCxn id="188" idx="5"/>
              <a:endCxn id="160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BF110F7D-356C-4B8A-A626-761925A8B9D3}"/>
                </a:ext>
              </a:extLst>
            </p:cNvPr>
            <p:cNvCxnSpPr>
              <a:cxnSpLocks/>
              <a:stCxn id="155" idx="7"/>
              <a:endCxn id="66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56A4A436-F633-43ED-A67A-6E008AE445F4}"/>
                </a:ext>
              </a:extLst>
            </p:cNvPr>
            <p:cNvCxnSpPr>
              <a:cxnSpLocks/>
              <a:stCxn id="84" idx="7"/>
              <a:endCxn id="191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E970A69B-B0FF-49E7-AF8C-CDC55A3846FE}"/>
                </a:ext>
              </a:extLst>
            </p:cNvPr>
            <p:cNvCxnSpPr>
              <a:cxnSpLocks/>
              <a:stCxn id="158" idx="7"/>
              <a:endCxn id="73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B165BDAF-BB77-4A59-886B-B54857AAB3D9}"/>
                </a:ext>
              </a:extLst>
            </p:cNvPr>
            <p:cNvCxnSpPr>
              <a:cxnSpLocks/>
              <a:stCxn id="158" idx="6"/>
              <a:endCxn id="191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1B05A21C-4569-4482-8CF4-87314D2D4C37}"/>
                </a:ext>
              </a:extLst>
            </p:cNvPr>
            <p:cNvCxnSpPr>
              <a:cxnSpLocks/>
              <a:stCxn id="74" idx="0"/>
              <a:endCxn id="158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A17D20A8-6B73-4115-8E58-81665266507D}"/>
                </a:ext>
              </a:extLst>
            </p:cNvPr>
            <p:cNvCxnSpPr>
              <a:cxnSpLocks/>
              <a:stCxn id="214" idx="0"/>
              <a:endCxn id="213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D0B6502E-7684-460D-AB86-9F0E5167C03F}"/>
                </a:ext>
              </a:extLst>
            </p:cNvPr>
            <p:cNvCxnSpPr>
              <a:cxnSpLocks/>
              <a:stCxn id="82" idx="0"/>
              <a:endCxn id="213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DA18729E-555C-4FDA-B3AA-4A04A2779A38}"/>
                </a:ext>
              </a:extLst>
            </p:cNvPr>
            <p:cNvCxnSpPr>
              <a:cxnSpLocks/>
              <a:stCxn id="81" idx="0"/>
              <a:endCxn id="214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4AF831C-6204-4D1B-8064-1F030951D66D}"/>
                </a:ext>
              </a:extLst>
            </p:cNvPr>
            <p:cNvCxnSpPr>
              <a:cxnSpLocks/>
              <a:stCxn id="158" idx="1"/>
              <a:endCxn id="215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0D514801-3856-4ABA-BEAB-739730774461}"/>
                </a:ext>
              </a:extLst>
            </p:cNvPr>
            <p:cNvCxnSpPr>
              <a:cxnSpLocks/>
              <a:stCxn id="74" idx="0"/>
              <a:endCxn id="215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8BF4AA65-C7D4-4A82-8ED3-1ADEFDD9D159}"/>
                </a:ext>
              </a:extLst>
            </p:cNvPr>
            <p:cNvCxnSpPr>
              <a:cxnSpLocks/>
              <a:stCxn id="215" idx="7"/>
              <a:endCxn id="214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06DC0826-2E06-4367-BA4F-D6BB47448C56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D272245F-B68B-4C8F-872E-D1382716775F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E03EFA70-43EA-4925-82A2-C7560E27FDC6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D1704DC9-A2FE-46DF-A33D-2C5B0B62822C}"/>
                </a:ext>
              </a:extLst>
            </p:cNvPr>
            <p:cNvCxnSpPr>
              <a:cxnSpLocks/>
              <a:stCxn id="79" idx="0"/>
              <a:endCxn id="213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A4B7AD97-C8C7-4DBA-B251-B090D2591095}"/>
                </a:ext>
              </a:extLst>
            </p:cNvPr>
            <p:cNvCxnSpPr>
              <a:cxnSpLocks/>
              <a:endCxn id="79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223" name="Picture Placeholder 2">
            <a:extLst>
              <a:ext uri="{FF2B5EF4-FFF2-40B4-BE49-F238E27FC236}">
                <a16:creationId xmlns:a16="http://schemas.microsoft.com/office/drawing/2014/main" id="{A12E6587-F03D-4C57-AAFE-4763BFD9192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073211" y="1838990"/>
            <a:ext cx="1980000" cy="19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4" name="Picture Placeholder 2">
            <a:extLst>
              <a:ext uri="{FF2B5EF4-FFF2-40B4-BE49-F238E27FC236}">
                <a16:creationId xmlns:a16="http://schemas.microsoft.com/office/drawing/2014/main" id="{A202D3EE-B2AB-497C-838C-AE327E69D39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762255" y="1838990"/>
            <a:ext cx="1980000" cy="19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5" name="Picture Placeholder 2">
            <a:extLst>
              <a:ext uri="{FF2B5EF4-FFF2-40B4-BE49-F238E27FC236}">
                <a16:creationId xmlns:a16="http://schemas.microsoft.com/office/drawing/2014/main" id="{9DF5AD96-04D7-4C76-AF28-774C3C834F7B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451299" y="1838990"/>
            <a:ext cx="1980000" cy="19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6" name="Picture Placeholder 2">
            <a:extLst>
              <a:ext uri="{FF2B5EF4-FFF2-40B4-BE49-F238E27FC236}">
                <a16:creationId xmlns:a16="http://schemas.microsoft.com/office/drawing/2014/main" id="{3BC1DC84-BDCC-4285-BF2F-160995CFC167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140343" y="1838990"/>
            <a:ext cx="1980000" cy="19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45329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33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E87A07B-B9C9-4EB5-BFAB-87CC6143AAE2}"/>
              </a:ext>
            </a:extLst>
          </p:cNvPr>
          <p:cNvGrpSpPr/>
          <p:nvPr userDrawn="1"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0000"/>
            </a:schemeClr>
          </a:solidFill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EB1C4F5-6EA7-48B3-88D5-27A71208EC65}"/>
                </a:ext>
              </a:extLst>
            </p:cNvPr>
            <p:cNvCxnSpPr>
              <a:cxnSpLocks/>
              <a:stCxn id="66" idx="7"/>
              <a:endCxn id="64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69F62E7-AA17-4563-811F-D614C902AAA2}"/>
                </a:ext>
              </a:extLst>
            </p:cNvPr>
            <p:cNvCxnSpPr>
              <a:cxnSpLocks/>
              <a:stCxn id="64" idx="4"/>
              <a:endCxn id="83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2253338-A4E9-42CA-95C5-C93F9F1C21FD}"/>
                </a:ext>
              </a:extLst>
            </p:cNvPr>
            <p:cNvCxnSpPr>
              <a:cxnSpLocks/>
              <a:stCxn id="69" idx="2"/>
              <a:endCxn id="81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3917F0A-05E0-45B4-8B35-075CEF66C057}"/>
                </a:ext>
              </a:extLst>
            </p:cNvPr>
            <p:cNvCxnSpPr>
              <a:cxnSpLocks/>
              <a:stCxn id="83" idx="5"/>
              <a:endCxn id="69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BB14053-796E-48B3-8DD0-92B42FE6A961}"/>
                </a:ext>
              </a:extLst>
            </p:cNvPr>
            <p:cNvCxnSpPr>
              <a:cxnSpLocks/>
              <a:stCxn id="64" idx="5"/>
              <a:endCxn id="82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FD5EBAA-6E75-4D4E-906F-1E0C17EE0590}"/>
                </a:ext>
              </a:extLst>
            </p:cNvPr>
            <p:cNvCxnSpPr>
              <a:cxnSpLocks/>
              <a:stCxn id="69" idx="0"/>
              <a:endCxn id="82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897FAA4-C54B-4977-AFA5-571977EA1D2B}"/>
                </a:ext>
              </a:extLst>
            </p:cNvPr>
            <p:cNvCxnSpPr>
              <a:cxnSpLocks/>
              <a:stCxn id="83" idx="3"/>
              <a:endCxn id="81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0DCD467-B7D3-46E5-9231-4D55A5D265F9}"/>
                </a:ext>
              </a:extLst>
            </p:cNvPr>
            <p:cNvCxnSpPr>
              <a:cxnSpLocks/>
              <a:stCxn id="189" idx="7"/>
              <a:endCxn id="71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1B2BFF7-DD4E-4D21-9B49-8CBFEA0C51ED}"/>
                </a:ext>
              </a:extLst>
            </p:cNvPr>
            <p:cNvCxnSpPr>
              <a:cxnSpLocks/>
              <a:stCxn id="69" idx="7"/>
              <a:endCxn id="71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84FC109-BB9A-464B-81DB-C2DC0BAB2400}"/>
                </a:ext>
              </a:extLst>
            </p:cNvPr>
            <p:cNvCxnSpPr>
              <a:cxnSpLocks/>
              <a:stCxn id="68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31BDB41-CB75-4DDC-97E5-7F43CEE61B67}"/>
                </a:ext>
              </a:extLst>
            </p:cNvPr>
            <p:cNvCxnSpPr>
              <a:cxnSpLocks/>
              <a:stCxn id="83" idx="6"/>
              <a:endCxn id="82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E36BDB8-55A0-447B-89C9-FCF843C55FD2}"/>
                </a:ext>
              </a:extLst>
            </p:cNvPr>
            <p:cNvCxnSpPr>
              <a:cxnSpLocks/>
              <a:stCxn id="68" idx="0"/>
              <a:endCxn id="81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1A4D76A-CCC0-4C4D-925B-35DD751DC080}"/>
                </a:ext>
              </a:extLst>
            </p:cNvPr>
            <p:cNvCxnSpPr>
              <a:cxnSpLocks/>
              <a:stCxn id="82" idx="6"/>
              <a:endCxn id="71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F765EAF-6FED-4438-8703-553CF69A4058}"/>
                </a:ext>
              </a:extLst>
            </p:cNvPr>
            <p:cNvCxnSpPr>
              <a:cxnSpLocks/>
              <a:stCxn id="70" idx="0"/>
              <a:endCxn id="71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764520F-9D17-471F-BA69-1CD9FC8042BA}"/>
                </a:ext>
              </a:extLst>
            </p:cNvPr>
            <p:cNvCxnSpPr>
              <a:cxnSpLocks/>
              <a:stCxn id="73" idx="1"/>
              <a:endCxn id="71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904BE38-0917-4332-81B8-30945DA0C4CE}"/>
                </a:ext>
              </a:extLst>
            </p:cNvPr>
            <p:cNvCxnSpPr>
              <a:cxnSpLocks/>
              <a:stCxn id="73" idx="0"/>
              <a:endCxn id="72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129C94-29C0-4801-A214-6EF16171E907}"/>
                </a:ext>
              </a:extLst>
            </p:cNvPr>
            <p:cNvCxnSpPr>
              <a:cxnSpLocks/>
              <a:stCxn id="72" idx="2"/>
              <a:endCxn id="71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BD0D37D-49B1-4ACF-88B4-98FE577712B8}"/>
                </a:ext>
              </a:extLst>
            </p:cNvPr>
            <p:cNvCxnSpPr>
              <a:cxnSpLocks/>
              <a:stCxn id="72" idx="7"/>
              <a:endCxn id="212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68D30B-B535-41C6-85EE-8B1D98D13F2D}"/>
                </a:ext>
              </a:extLst>
            </p:cNvPr>
            <p:cNvCxnSpPr>
              <a:cxnSpLocks/>
              <a:stCxn id="72" idx="6"/>
              <a:endCxn id="79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58AA2EC-59F2-460C-9755-165AF4DE3118}"/>
                </a:ext>
              </a:extLst>
            </p:cNvPr>
            <p:cNvCxnSpPr>
              <a:cxnSpLocks/>
              <a:stCxn id="79" idx="7"/>
              <a:endCxn id="80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CA3581D-F0C0-4C66-BCD6-4110FBE4ACBE}"/>
                </a:ext>
              </a:extLst>
            </p:cNvPr>
            <p:cNvCxnSpPr>
              <a:cxnSpLocks/>
              <a:stCxn id="65" idx="0"/>
              <a:endCxn id="64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35FBD3-51DE-4CDC-9731-91B49C6C5B24}"/>
                </a:ext>
              </a:extLst>
            </p:cNvPr>
            <p:cNvCxnSpPr>
              <a:cxnSpLocks/>
              <a:stCxn id="81" idx="2"/>
              <a:endCxn id="65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FB6EA9D-5D0E-4E7E-931B-C3628849650E}"/>
                </a:ext>
              </a:extLst>
            </p:cNvPr>
            <p:cNvCxnSpPr>
              <a:cxnSpLocks/>
              <a:stCxn id="68" idx="1"/>
              <a:endCxn id="65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8C4E6BE-FEAD-45E5-AA0D-ABE7DCA46EB6}"/>
                </a:ext>
              </a:extLst>
            </p:cNvPr>
            <p:cNvCxnSpPr>
              <a:cxnSpLocks/>
              <a:stCxn id="67" idx="7"/>
              <a:endCxn id="65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173BCAF-8B77-40E2-8E23-3198A85484D7}"/>
                </a:ext>
              </a:extLst>
            </p:cNvPr>
            <p:cNvCxnSpPr>
              <a:cxnSpLocks/>
              <a:stCxn id="66" idx="6"/>
              <a:endCxn id="65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E39B779-A657-4FCC-BD1E-D6934CC26E3C}"/>
                </a:ext>
              </a:extLst>
            </p:cNvPr>
            <p:cNvCxnSpPr>
              <a:cxnSpLocks/>
              <a:stCxn id="86" idx="7"/>
              <a:endCxn id="66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D21EA53-533B-41E6-90A5-EB02EAF27FD0}"/>
                </a:ext>
              </a:extLst>
            </p:cNvPr>
            <p:cNvCxnSpPr>
              <a:cxnSpLocks/>
              <a:stCxn id="86" idx="6"/>
              <a:endCxn id="67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0A221A7-56AE-4834-9F53-63879236F8EF}"/>
                </a:ext>
              </a:extLst>
            </p:cNvPr>
            <p:cNvCxnSpPr>
              <a:cxnSpLocks/>
              <a:stCxn id="86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A16F3CD-94B1-4826-9B52-0F6C416983CA}"/>
                </a:ext>
              </a:extLst>
            </p:cNvPr>
            <p:cNvCxnSpPr>
              <a:cxnSpLocks/>
              <a:stCxn id="67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729B2E9-F43D-47CB-909A-13B9FF246CBD}"/>
                </a:ext>
              </a:extLst>
            </p:cNvPr>
            <p:cNvCxnSpPr>
              <a:cxnSpLocks/>
              <a:stCxn id="67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2FA91ED-95F3-4032-9562-F1E7EE4A7F7D}"/>
                </a:ext>
              </a:extLst>
            </p:cNvPr>
            <p:cNvCxnSpPr>
              <a:cxnSpLocks/>
              <a:stCxn id="68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15A1508-2FF2-459B-AC1C-6F2E56AF4FF4}"/>
                </a:ext>
              </a:extLst>
            </p:cNvPr>
            <p:cNvCxnSpPr>
              <a:cxnSpLocks/>
              <a:stCxn id="67" idx="6"/>
              <a:endCxn id="68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2865CBE-5676-47B0-A298-CCDC36276CAC}"/>
                </a:ext>
              </a:extLst>
            </p:cNvPr>
            <p:cNvCxnSpPr>
              <a:cxnSpLocks/>
              <a:stCxn id="68" idx="6"/>
              <a:endCxn id="69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76568FA-D798-4A73-AC22-22E204E03630}"/>
                </a:ext>
              </a:extLst>
            </p:cNvPr>
            <p:cNvCxnSpPr>
              <a:cxnSpLocks/>
              <a:stCxn id="70" idx="2"/>
              <a:endCxn id="69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8676CAA-C527-4AD4-A645-59DD7D4A06F1}"/>
                </a:ext>
              </a:extLst>
            </p:cNvPr>
            <p:cNvCxnSpPr>
              <a:cxnSpLocks/>
              <a:stCxn id="91" idx="0"/>
              <a:endCxn id="69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3565FD2-0575-4C65-AE05-A5B8D764FFA0}"/>
                </a:ext>
              </a:extLst>
            </p:cNvPr>
            <p:cNvCxnSpPr>
              <a:cxnSpLocks/>
              <a:endCxn id="69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B40BDA-E6DD-467A-BCCB-110E9956A66F}"/>
                </a:ext>
              </a:extLst>
            </p:cNvPr>
            <p:cNvCxnSpPr>
              <a:cxnSpLocks/>
              <a:stCxn id="91" idx="2"/>
              <a:endCxn id="70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28D8FB1-3F5E-4089-8365-759BF796C631}"/>
                </a:ext>
              </a:extLst>
            </p:cNvPr>
            <p:cNvCxnSpPr>
              <a:cxnSpLocks/>
              <a:stCxn id="73" idx="2"/>
              <a:endCxn id="70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CD96295-1E4E-4A57-9C41-A59C40EF9E3D}"/>
                </a:ext>
              </a:extLst>
            </p:cNvPr>
            <p:cNvCxnSpPr>
              <a:cxnSpLocks/>
              <a:stCxn id="73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9B68CFB-40CB-4FB7-A7B9-CD7ED3E82122}"/>
                </a:ext>
              </a:extLst>
            </p:cNvPr>
            <p:cNvCxnSpPr>
              <a:cxnSpLocks/>
              <a:stCxn id="74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E7EC1EF-1FEF-4815-90C0-480F9497D46F}"/>
                </a:ext>
              </a:extLst>
            </p:cNvPr>
            <p:cNvCxnSpPr>
              <a:cxnSpLocks/>
              <a:stCxn id="74" idx="2"/>
              <a:endCxn id="73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E7DE5BD-9D83-44B6-B8F9-9B7C0FDB3D47}"/>
                </a:ext>
              </a:extLst>
            </p:cNvPr>
            <p:cNvCxnSpPr>
              <a:cxnSpLocks/>
              <a:stCxn id="79" idx="4"/>
              <a:endCxn id="74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1B9A310-4B11-4E2C-8EC8-BE966E7F8F3B}"/>
                </a:ext>
              </a:extLst>
            </p:cNvPr>
            <p:cNvCxnSpPr>
              <a:cxnSpLocks/>
              <a:stCxn id="78" idx="3"/>
              <a:endCxn id="74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43D9690-6322-4336-BEBB-96252799EAA4}"/>
                </a:ext>
              </a:extLst>
            </p:cNvPr>
            <p:cNvCxnSpPr>
              <a:cxnSpLocks/>
              <a:stCxn id="78" idx="2"/>
              <a:endCxn id="79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A2BD385-E0BB-4264-BBB6-7EC55E67283E}"/>
                </a:ext>
              </a:extLst>
            </p:cNvPr>
            <p:cNvCxnSpPr>
              <a:cxnSpLocks/>
              <a:stCxn id="78" idx="1"/>
              <a:endCxn id="80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29B89A2-1E5E-4EDF-8583-77FE80EFB105}"/>
                </a:ext>
              </a:extLst>
            </p:cNvPr>
            <p:cNvCxnSpPr>
              <a:cxnSpLocks/>
              <a:stCxn id="76" idx="1"/>
              <a:endCxn id="80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310B4E4-7FDD-4853-A32C-30D094C09567}"/>
                </a:ext>
              </a:extLst>
            </p:cNvPr>
            <p:cNvCxnSpPr>
              <a:cxnSpLocks/>
              <a:stCxn id="76" idx="0"/>
              <a:endCxn id="77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4014632-9A5A-4369-8CAB-CFD1C96391A0}"/>
                </a:ext>
              </a:extLst>
            </p:cNvPr>
            <p:cNvCxnSpPr>
              <a:cxnSpLocks/>
              <a:stCxn id="148" idx="7"/>
              <a:endCxn id="213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9FFB962-E4AA-440F-B1C7-4D0A76307622}"/>
                </a:ext>
              </a:extLst>
            </p:cNvPr>
            <p:cNvCxnSpPr>
              <a:cxnSpLocks/>
              <a:endCxn id="75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3CA6861-AE72-40A4-A01E-F04AF11216E4}"/>
                </a:ext>
              </a:extLst>
            </p:cNvPr>
            <p:cNvCxnSpPr>
              <a:cxnSpLocks/>
              <a:stCxn id="148" idx="0"/>
              <a:endCxn id="212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7C508A5-0312-4CF4-9E2D-75CCE86CDC08}"/>
                </a:ext>
              </a:extLst>
            </p:cNvPr>
            <p:cNvCxnSpPr>
              <a:cxnSpLocks/>
              <a:stCxn id="160" idx="0"/>
              <a:endCxn id="211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C5CC6E6-E545-46E6-8EEC-BC1D0330FAAA}"/>
                </a:ext>
              </a:extLst>
            </p:cNvPr>
            <p:cNvCxnSpPr>
              <a:cxnSpLocks/>
              <a:stCxn id="160" idx="1"/>
              <a:endCxn id="77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011E9AF-30B4-4767-86B1-39AF910DD5F3}"/>
                </a:ext>
              </a:extLst>
            </p:cNvPr>
            <p:cNvCxnSpPr>
              <a:cxnSpLocks/>
              <a:stCxn id="77" idx="2"/>
              <a:endCxn id="80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018E72E-3819-47A7-A926-7A1B4FF3952D}"/>
                </a:ext>
              </a:extLst>
            </p:cNvPr>
            <p:cNvCxnSpPr>
              <a:cxnSpLocks/>
              <a:stCxn id="76" idx="2"/>
              <a:endCxn id="78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5B15373-E32A-4180-82D0-1B01C5F9F8BA}"/>
                </a:ext>
              </a:extLst>
            </p:cNvPr>
            <p:cNvCxnSpPr>
              <a:cxnSpLocks/>
              <a:stCxn id="75" idx="1"/>
              <a:endCxn id="78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B25FC7F-9550-4F4E-9954-B44B2D9664AB}"/>
                </a:ext>
              </a:extLst>
            </p:cNvPr>
            <p:cNvCxnSpPr>
              <a:cxnSpLocks/>
              <a:stCxn id="75" idx="3"/>
              <a:endCxn id="92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EB2B460-2A6A-40AE-831A-9F78653DFFFC}"/>
                </a:ext>
              </a:extLst>
            </p:cNvPr>
            <p:cNvCxnSpPr>
              <a:cxnSpLocks/>
              <a:stCxn id="78" idx="4"/>
              <a:endCxn id="92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9A8AC89-2161-4B24-BA1F-F0B24C333F0A}"/>
                </a:ext>
              </a:extLst>
            </p:cNvPr>
            <p:cNvCxnSpPr>
              <a:cxnSpLocks/>
              <a:stCxn id="74" idx="5"/>
              <a:endCxn id="92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52317C8-10C1-439A-AD44-BD8353421565}"/>
                </a:ext>
              </a:extLst>
            </p:cNvPr>
            <p:cNvCxnSpPr>
              <a:cxnSpLocks/>
              <a:stCxn id="75" idx="7"/>
              <a:endCxn id="76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F9AB5C9-A772-42CF-B340-8E808AA55796}"/>
                </a:ext>
              </a:extLst>
            </p:cNvPr>
            <p:cNvCxnSpPr>
              <a:cxnSpLocks/>
              <a:stCxn id="73" idx="7"/>
              <a:endCxn id="79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A849B3B-249E-4A7E-BD0B-551332190B73}"/>
                </a:ext>
              </a:extLst>
            </p:cNvPr>
            <p:cNvCxnSpPr>
              <a:cxnSpLocks/>
              <a:endCxn id="75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D150C3F-2E85-4592-8D00-0011C1C83C57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748531A-FA4A-4FB9-982B-A6AD1A9B5EC8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0EEFF4E-A644-4126-B638-E102D841534F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E4778C9-410A-4B1C-B8AE-D957F559A88A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F542D6F-3357-4834-86CA-E3D567598B4E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F7C8F44D-9A93-4F3A-84FD-7E50F25BBF89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3F786DE-F1A3-4F50-9514-E89EC8411A58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6AC81BD-BF53-4A89-94E8-FB485B84DFC8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4DBDBFDB-ECF6-4D3B-8440-D56EE4C33242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EDAF695-4BF2-4229-A78F-06F9DD6B4E9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7D9085C-35D1-44D8-B034-A61E654A2D2F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F37F6DC-CEFD-4E84-A3BA-561BFD47CADF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FDA1506-12C2-43C8-B9BA-EA58463C007B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083476C-D1CF-4D49-AA76-D7A39DE098D3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B6110A2-0968-4EE5-A296-A2E8D08C8B84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C558EAB-DA6D-4ACD-809E-3C119555A3C8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96DFA2C-0CB2-4B62-BC2F-5E884E24251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F9408AE-79C2-45B0-B7DC-9EA027DD4E4E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7F5A5A0-D6C2-49F7-9716-BEBA6F7C24FF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4690BFC-2B6D-4D46-BC35-808BE51AB241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670DB7E-FF90-4EE3-A40D-32F6570F624E}"/>
                </a:ext>
              </a:extLst>
            </p:cNvPr>
            <p:cNvCxnSpPr>
              <a:cxnSpLocks/>
              <a:stCxn id="83" idx="2"/>
              <a:endCxn id="65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7516950-A61D-4741-BFDF-9DBD3294E833}"/>
                </a:ext>
              </a:extLst>
            </p:cNvPr>
            <p:cNvCxnSpPr>
              <a:cxnSpLocks/>
              <a:stCxn id="66" idx="4"/>
              <a:endCxn id="67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D6EBD2D-6FEE-4D2C-A800-6C34500D44A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8155FF4-6850-4C64-992B-7B64D1D52DC3}"/>
                </a:ext>
              </a:extLst>
            </p:cNvPr>
            <p:cNvCxnSpPr>
              <a:cxnSpLocks/>
              <a:stCxn id="86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C9557C6-C12A-402F-9E07-7626A37E96AF}"/>
                </a:ext>
              </a:extLst>
            </p:cNvPr>
            <p:cNvCxnSpPr>
              <a:cxnSpLocks/>
              <a:stCxn id="86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B80D1AE-8380-4726-A4C9-18EDA2E53B14}"/>
                </a:ext>
              </a:extLst>
            </p:cNvPr>
            <p:cNvCxnSpPr>
              <a:cxnSpLocks/>
              <a:stCxn id="86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1D6EF20-405A-42E3-A750-2DF1C8581DEF}"/>
                </a:ext>
              </a:extLst>
            </p:cNvPr>
            <p:cNvCxnSpPr>
              <a:cxnSpLocks/>
              <a:endCxn id="66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Chord 90">
              <a:extLst>
                <a:ext uri="{FF2B5EF4-FFF2-40B4-BE49-F238E27FC236}">
                  <a16:creationId xmlns:a16="http://schemas.microsoft.com/office/drawing/2014/main" id="{6380EFC3-767F-40BD-9F82-7D911D0753D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Chord 91">
              <a:extLst>
                <a:ext uri="{FF2B5EF4-FFF2-40B4-BE49-F238E27FC236}">
                  <a16:creationId xmlns:a16="http://schemas.microsoft.com/office/drawing/2014/main" id="{4559BF8B-A935-401C-BA84-76715ACBED4F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499F3F-4D31-4044-8D64-C9DC328FC2CA}"/>
                </a:ext>
              </a:extLst>
            </p:cNvPr>
            <p:cNvCxnSpPr>
              <a:cxnSpLocks/>
              <a:stCxn id="91" idx="1"/>
              <a:endCxn id="73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8D96BDE-D46D-4F0A-9FA2-F2F8BCF563C3}"/>
                </a:ext>
              </a:extLst>
            </p:cNvPr>
            <p:cNvCxnSpPr>
              <a:cxnSpLocks/>
              <a:endCxn id="145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3FBF222-C169-4EBA-93BE-41F9FFCEA17D}"/>
                </a:ext>
              </a:extLst>
            </p:cNvPr>
            <p:cNvCxnSpPr>
              <a:cxnSpLocks/>
              <a:endCxn id="160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B8A29F3-F7B8-44EE-8863-48D6B3014E05}"/>
                </a:ext>
              </a:extLst>
            </p:cNvPr>
            <p:cNvCxnSpPr>
              <a:cxnSpLocks/>
              <a:stCxn id="145" idx="0"/>
              <a:endCxn id="160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2CEBA34-1682-42B8-85B7-F7381D028681}"/>
                </a:ext>
              </a:extLst>
            </p:cNvPr>
            <p:cNvCxnSpPr>
              <a:cxnSpLocks/>
              <a:stCxn id="211" idx="2"/>
              <a:endCxn id="147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A0B3BCB-C6CC-4FB8-95AC-EA4F807D612A}"/>
                </a:ext>
              </a:extLst>
            </p:cNvPr>
            <p:cNvCxnSpPr>
              <a:cxnSpLocks/>
              <a:stCxn id="145" idx="7"/>
              <a:endCxn id="147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2B349B8-B71B-4C08-AF4A-C9A0D33124B5}"/>
                </a:ext>
              </a:extLst>
            </p:cNvPr>
            <p:cNvCxnSpPr>
              <a:cxnSpLocks/>
              <a:endCxn id="160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4277FAB-4691-4484-8BC8-35E7A413AD30}"/>
                </a:ext>
              </a:extLst>
            </p:cNvPr>
            <p:cNvCxnSpPr>
              <a:cxnSpLocks/>
              <a:stCxn id="160" idx="6"/>
              <a:endCxn id="147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1925EEB-5A83-4798-8C20-E2D4EDDED272}"/>
                </a:ext>
              </a:extLst>
            </p:cNvPr>
            <p:cNvCxnSpPr>
              <a:cxnSpLocks/>
              <a:stCxn id="146" idx="0"/>
              <a:endCxn id="147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FB35BF4-D0EA-46DA-A617-CDB260D4495B}"/>
                </a:ext>
              </a:extLst>
            </p:cNvPr>
            <p:cNvCxnSpPr>
              <a:cxnSpLocks/>
              <a:stCxn id="149" idx="1"/>
              <a:endCxn id="147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276C43D-3981-4301-AE4D-64FD6FEE5A42}"/>
                </a:ext>
              </a:extLst>
            </p:cNvPr>
            <p:cNvCxnSpPr>
              <a:cxnSpLocks/>
              <a:stCxn id="149" idx="0"/>
              <a:endCxn id="148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D6C1159-0222-4950-A90C-BE3D5F128358}"/>
                </a:ext>
              </a:extLst>
            </p:cNvPr>
            <p:cNvCxnSpPr>
              <a:cxnSpLocks/>
              <a:stCxn id="148" idx="2"/>
              <a:endCxn id="147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284DE7A1-D273-44EB-82CC-2FEC98F1A8C4}"/>
                </a:ext>
              </a:extLst>
            </p:cNvPr>
            <p:cNvCxnSpPr>
              <a:cxnSpLocks/>
              <a:stCxn id="148" idx="7"/>
              <a:endCxn id="156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268AC657-025D-4198-A971-B9A2F1E7040D}"/>
                </a:ext>
              </a:extLst>
            </p:cNvPr>
            <p:cNvCxnSpPr>
              <a:cxnSpLocks/>
              <a:stCxn id="148" idx="6"/>
              <a:endCxn id="155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0DD1AE4-CD1C-4B3A-B50D-CAFFBAAD6E71}"/>
                </a:ext>
              </a:extLst>
            </p:cNvPr>
            <p:cNvCxnSpPr>
              <a:cxnSpLocks/>
              <a:stCxn id="155" idx="7"/>
              <a:endCxn id="156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695A46C-9D3F-4D99-A2A0-3367ED690366}"/>
                </a:ext>
              </a:extLst>
            </p:cNvPr>
            <p:cNvCxnSpPr>
              <a:cxnSpLocks/>
              <a:stCxn id="212" idx="1"/>
              <a:endCxn id="147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5AE65D38-DC74-41F3-A504-C0089B2B452B}"/>
                </a:ext>
              </a:extLst>
            </p:cNvPr>
            <p:cNvCxnSpPr>
              <a:cxnSpLocks/>
              <a:endCxn id="145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AE83C7D-D026-454B-BA5C-0286323B4AF3}"/>
                </a:ext>
              </a:extLst>
            </p:cNvPr>
            <p:cNvCxnSpPr>
              <a:cxnSpLocks/>
              <a:stCxn id="146" idx="2"/>
              <a:endCxn id="145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8893DA6E-5367-4F09-869F-41DCB4623AEF}"/>
                </a:ext>
              </a:extLst>
            </p:cNvPr>
            <p:cNvCxnSpPr>
              <a:cxnSpLocks/>
              <a:stCxn id="161" idx="0"/>
              <a:endCxn id="145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2DCAAB81-05B3-4717-B909-9B93367AF4E2}"/>
                </a:ext>
              </a:extLst>
            </p:cNvPr>
            <p:cNvCxnSpPr>
              <a:cxnSpLocks/>
              <a:endCxn id="145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84D0816-26A3-4C2F-B922-285CE7A06F26}"/>
                </a:ext>
              </a:extLst>
            </p:cNvPr>
            <p:cNvCxnSpPr>
              <a:cxnSpLocks/>
              <a:stCxn id="161" idx="2"/>
              <a:endCxn id="146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23FB930-76E4-4263-AEBB-7C02028A4CBE}"/>
                </a:ext>
              </a:extLst>
            </p:cNvPr>
            <p:cNvCxnSpPr>
              <a:cxnSpLocks/>
              <a:stCxn id="149" idx="2"/>
              <a:endCxn id="146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50E1141F-0502-410C-BFA1-6F4900E91ABB}"/>
                </a:ext>
              </a:extLst>
            </p:cNvPr>
            <p:cNvCxnSpPr>
              <a:cxnSpLocks/>
              <a:stCxn id="149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3616ED4-24DE-4E06-85B2-4FE18A0DD151}"/>
                </a:ext>
              </a:extLst>
            </p:cNvPr>
            <p:cNvCxnSpPr>
              <a:cxnSpLocks/>
              <a:stCxn id="150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32B47A8E-86E1-4E5B-BDE0-0B8DFCCC8C26}"/>
                </a:ext>
              </a:extLst>
            </p:cNvPr>
            <p:cNvCxnSpPr>
              <a:cxnSpLocks/>
              <a:stCxn id="150" idx="2"/>
              <a:endCxn id="149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50002D33-200A-411E-8A65-8A1636D49A77}"/>
                </a:ext>
              </a:extLst>
            </p:cNvPr>
            <p:cNvCxnSpPr>
              <a:cxnSpLocks/>
              <a:stCxn id="155" idx="4"/>
              <a:endCxn id="150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1A4DC51-5A44-48CE-968E-80545A2B90FA}"/>
                </a:ext>
              </a:extLst>
            </p:cNvPr>
            <p:cNvCxnSpPr>
              <a:cxnSpLocks/>
              <a:stCxn id="154" idx="3"/>
              <a:endCxn id="150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EA73ED2-0455-4EB9-BEFA-818C63CE2E9F}"/>
                </a:ext>
              </a:extLst>
            </p:cNvPr>
            <p:cNvCxnSpPr>
              <a:cxnSpLocks/>
              <a:stCxn id="154" idx="2"/>
              <a:endCxn id="155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B263C613-75A6-4747-8034-3BC2C5972EDC}"/>
                </a:ext>
              </a:extLst>
            </p:cNvPr>
            <p:cNvCxnSpPr>
              <a:cxnSpLocks/>
              <a:stCxn id="154" idx="1"/>
              <a:endCxn id="156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6E9CB431-C2CA-4953-AC8D-2B68E40D03DA}"/>
                </a:ext>
              </a:extLst>
            </p:cNvPr>
            <p:cNvCxnSpPr>
              <a:cxnSpLocks/>
              <a:stCxn id="152" idx="1"/>
              <a:endCxn id="156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1A32B05-70C4-4D80-BF1B-FB3DEF16F873}"/>
                </a:ext>
              </a:extLst>
            </p:cNvPr>
            <p:cNvCxnSpPr>
              <a:cxnSpLocks/>
              <a:stCxn id="152" idx="0"/>
              <a:endCxn id="153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D19B712E-97E5-4432-917F-BD5A73088BA6}"/>
                </a:ext>
              </a:extLst>
            </p:cNvPr>
            <p:cNvCxnSpPr>
              <a:cxnSpLocks/>
              <a:stCxn id="158" idx="0"/>
              <a:endCxn id="157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7E211E8A-474D-4FDB-9958-B36337193D83}"/>
                </a:ext>
              </a:extLst>
            </p:cNvPr>
            <p:cNvCxnSpPr>
              <a:cxnSpLocks/>
              <a:stCxn id="186" idx="7"/>
              <a:endCxn id="157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EF890E7-D149-4690-9269-02DD6EACFEFF}"/>
                </a:ext>
              </a:extLst>
            </p:cNvPr>
            <p:cNvCxnSpPr>
              <a:cxnSpLocks/>
              <a:endCxn id="158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208343D-4649-4F55-A486-C2B3E7DFFD44}"/>
                </a:ext>
              </a:extLst>
            </p:cNvPr>
            <p:cNvCxnSpPr>
              <a:cxnSpLocks/>
              <a:stCxn id="185" idx="5"/>
              <a:endCxn id="159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FE97806E-C9C7-41E3-B08F-58B292A5D783}"/>
                </a:ext>
              </a:extLst>
            </p:cNvPr>
            <p:cNvCxnSpPr>
              <a:cxnSpLocks/>
              <a:endCxn id="159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D598A16F-77EE-4024-8646-AB5C04EABE03}"/>
                </a:ext>
              </a:extLst>
            </p:cNvPr>
            <p:cNvCxnSpPr>
              <a:cxnSpLocks/>
              <a:stCxn id="159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22BA99D5-33F4-409C-9E50-3574B256CC6E}"/>
                </a:ext>
              </a:extLst>
            </p:cNvPr>
            <p:cNvCxnSpPr>
              <a:cxnSpLocks/>
              <a:stCxn id="159" idx="3"/>
              <a:endCxn id="151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62896B5-D4EA-4F71-AD93-4559FBBF4FDC}"/>
                </a:ext>
              </a:extLst>
            </p:cNvPr>
            <p:cNvCxnSpPr>
              <a:cxnSpLocks/>
              <a:stCxn id="159" idx="1"/>
              <a:endCxn id="152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E612EB7-8D5F-4A17-9415-DF6D29CC87A4}"/>
                </a:ext>
              </a:extLst>
            </p:cNvPr>
            <p:cNvCxnSpPr>
              <a:cxnSpLocks/>
              <a:stCxn id="158" idx="2"/>
              <a:endCxn id="152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384D1A4-0DAA-42DA-86B2-723804DDC5D6}"/>
                </a:ext>
              </a:extLst>
            </p:cNvPr>
            <p:cNvCxnSpPr>
              <a:cxnSpLocks/>
              <a:stCxn id="157" idx="3"/>
              <a:endCxn id="152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195D473B-8393-4A6D-8171-82633735EF12}"/>
                </a:ext>
              </a:extLst>
            </p:cNvPr>
            <p:cNvCxnSpPr>
              <a:cxnSpLocks/>
              <a:stCxn id="157" idx="2"/>
              <a:endCxn id="153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A2B1343F-ADF6-44C8-AD78-F57DEF8E8FA3}"/>
                </a:ext>
              </a:extLst>
            </p:cNvPr>
            <p:cNvCxnSpPr>
              <a:cxnSpLocks/>
              <a:stCxn id="153" idx="1"/>
              <a:endCxn id="156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DDBD6AE6-6190-4AF4-A85E-ADFC80C1C34B}"/>
                </a:ext>
              </a:extLst>
            </p:cNvPr>
            <p:cNvCxnSpPr>
              <a:cxnSpLocks/>
              <a:stCxn id="152" idx="2"/>
              <a:endCxn id="154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76FAC0-407B-468F-BA54-126F0F3D3FDD}"/>
                </a:ext>
              </a:extLst>
            </p:cNvPr>
            <p:cNvCxnSpPr>
              <a:cxnSpLocks/>
              <a:stCxn id="151" idx="1"/>
              <a:endCxn id="154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B358126-5F15-4F7F-B96B-96EE985A97A4}"/>
                </a:ext>
              </a:extLst>
            </p:cNvPr>
            <p:cNvCxnSpPr>
              <a:cxnSpLocks/>
              <a:stCxn id="151" idx="3"/>
              <a:endCxn id="162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66AB9B2-57BF-4E2C-A81E-6F5383CC7CD9}"/>
                </a:ext>
              </a:extLst>
            </p:cNvPr>
            <p:cNvCxnSpPr>
              <a:cxnSpLocks/>
              <a:stCxn id="154" idx="4"/>
              <a:endCxn id="162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B9B59690-4C4F-4F3F-9F91-812AD303B592}"/>
                </a:ext>
              </a:extLst>
            </p:cNvPr>
            <p:cNvCxnSpPr>
              <a:cxnSpLocks/>
              <a:stCxn id="150" idx="5"/>
              <a:endCxn id="162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7AC359B5-D554-4844-B96A-6B5581791F63}"/>
                </a:ext>
              </a:extLst>
            </p:cNvPr>
            <p:cNvCxnSpPr>
              <a:cxnSpLocks/>
              <a:stCxn id="151" idx="7"/>
              <a:endCxn id="152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8F2FBE4E-19C7-4A9A-9C3A-FDB20614BE89}"/>
                </a:ext>
              </a:extLst>
            </p:cNvPr>
            <p:cNvCxnSpPr>
              <a:cxnSpLocks/>
              <a:stCxn id="149" idx="7"/>
              <a:endCxn id="155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9AC8AB1-6238-4D1C-B00D-3AAF4B7B4F3A}"/>
                </a:ext>
              </a:extLst>
            </p:cNvPr>
            <p:cNvCxnSpPr>
              <a:cxnSpLocks/>
              <a:endCxn id="151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64CAE42-87A5-48CB-8227-81659BC92928}"/>
                </a:ext>
              </a:extLst>
            </p:cNvPr>
            <p:cNvCxnSpPr>
              <a:cxnSpLocks/>
              <a:stCxn id="159" idx="7"/>
              <a:endCxn id="158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CC75C94F-BBA0-4A51-A3AA-181CE32DBE74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F244BF9A-ADDB-44A2-B5C0-58D841C1D31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5293F8AF-567E-427D-99FE-4411308F2332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F3A8C687-423B-4625-BED5-7C54F4671372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C027916A-84D9-418B-94FD-04544B80EE3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CB4FC009-DED0-4514-AAFF-B02133FD139A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5BA7B929-F753-4A11-8AE9-C51C33F7DA46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DFBDE813-0FE1-407A-8E9E-ECFAE257B1E6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DF1AEC2E-4D90-4940-A07C-CE7257FF4C71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6C673984-AACA-4247-8945-E9646A74F34C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191BD8EC-C6F1-45CD-82BC-EE86CD100E61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55061039-AF6D-4DE7-8F22-A7CC2DC1F6E4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E94CC978-44B9-4F08-B8E1-85C90C86F18C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D0ECD2FB-2F6F-4B6A-AA56-2E3D8C41A415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DEA82331-FE99-4C0D-A242-4D21CBADEE12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C242ABD8-B23A-45AB-AF96-028E8F3C1C4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Chord 160">
              <a:extLst>
                <a:ext uri="{FF2B5EF4-FFF2-40B4-BE49-F238E27FC236}">
                  <a16:creationId xmlns:a16="http://schemas.microsoft.com/office/drawing/2014/main" id="{06BB9226-3E5A-4CB3-9D8F-BF9D7A9021F2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Chord 161">
              <a:extLst>
                <a:ext uri="{FF2B5EF4-FFF2-40B4-BE49-F238E27FC236}">
                  <a16:creationId xmlns:a16="http://schemas.microsoft.com/office/drawing/2014/main" id="{7B911C08-95D1-4A0D-ABFF-419FFFBE993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6B0542CB-C7B7-44C1-9EF1-02E4D873BFDF}"/>
                </a:ext>
              </a:extLst>
            </p:cNvPr>
            <p:cNvCxnSpPr>
              <a:cxnSpLocks/>
              <a:stCxn id="161" idx="1"/>
              <a:endCxn id="149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ACFC4239-E6CC-4C9A-897C-F0B6475B3E52}"/>
                </a:ext>
              </a:extLst>
            </p:cNvPr>
            <p:cNvCxnSpPr>
              <a:cxnSpLocks/>
              <a:stCxn id="183" idx="6"/>
              <a:endCxn id="157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1A80588B-9813-4B03-9ED2-5015D5A8C217}"/>
                </a:ext>
              </a:extLst>
            </p:cNvPr>
            <p:cNvCxnSpPr>
              <a:cxnSpLocks/>
              <a:stCxn id="180" idx="4"/>
              <a:endCxn id="186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9BA337E5-1617-4613-BAA3-C64291007553}"/>
                </a:ext>
              </a:extLst>
            </p:cNvPr>
            <p:cNvCxnSpPr>
              <a:cxnSpLocks/>
              <a:stCxn id="186" idx="4"/>
              <a:endCxn id="185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25D9275C-FE73-442D-9ADE-439FC206E022}"/>
                </a:ext>
              </a:extLst>
            </p:cNvPr>
            <p:cNvCxnSpPr>
              <a:cxnSpLocks/>
              <a:stCxn id="184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7AD9F8E-DD04-43A5-B94B-B33F6989375C}"/>
                </a:ext>
              </a:extLst>
            </p:cNvPr>
            <p:cNvCxnSpPr>
              <a:cxnSpLocks/>
              <a:stCxn id="184" idx="0"/>
              <a:endCxn id="185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8F4EA3C1-77AB-473F-8539-82220A155623}"/>
                </a:ext>
              </a:extLst>
            </p:cNvPr>
            <p:cNvCxnSpPr>
              <a:cxnSpLocks/>
              <a:stCxn id="194" idx="1"/>
              <a:endCxn id="180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E682B884-A2AA-4547-A215-0B9EE7B3DF2B}"/>
                </a:ext>
              </a:extLst>
            </p:cNvPr>
            <p:cNvCxnSpPr>
              <a:cxnSpLocks/>
              <a:stCxn id="185" idx="2"/>
              <a:endCxn id="194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D502A514-7828-4127-915C-41BD1B6B728E}"/>
                </a:ext>
              </a:extLst>
            </p:cNvPr>
            <p:cNvCxnSpPr>
              <a:cxnSpLocks/>
              <a:stCxn id="184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EE536885-5B34-481C-A582-2CE453D3210F}"/>
                </a:ext>
              </a:extLst>
            </p:cNvPr>
            <p:cNvCxnSpPr>
              <a:cxnSpLocks/>
              <a:stCxn id="157" idx="1"/>
              <a:endCxn id="64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239D1669-C8D9-4A9D-A86F-2AFF489A34E5}"/>
                </a:ext>
              </a:extLst>
            </p:cNvPr>
            <p:cNvCxnSpPr>
              <a:cxnSpLocks/>
              <a:stCxn id="182" idx="6"/>
              <a:endCxn id="181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327070E6-A537-4933-AB80-8B2E6B201098}"/>
                </a:ext>
              </a:extLst>
            </p:cNvPr>
            <p:cNvCxnSpPr>
              <a:cxnSpLocks/>
              <a:stCxn id="180" idx="7"/>
              <a:endCxn id="182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35D716A8-ACA0-431D-83DF-007987603FCD}"/>
                </a:ext>
              </a:extLst>
            </p:cNvPr>
            <p:cNvCxnSpPr>
              <a:cxnSpLocks/>
              <a:stCxn id="180" idx="5"/>
              <a:endCxn id="183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F25D4FC4-6BAB-4F36-BC81-BC3269272563}"/>
                </a:ext>
              </a:extLst>
            </p:cNvPr>
            <p:cNvCxnSpPr>
              <a:cxnSpLocks/>
              <a:stCxn id="181" idx="3"/>
              <a:endCxn id="183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F9CE377F-8C45-4207-994B-9AF6D960F489}"/>
                </a:ext>
              </a:extLst>
            </p:cNvPr>
            <p:cNvCxnSpPr>
              <a:cxnSpLocks/>
              <a:stCxn id="183" idx="4"/>
              <a:endCxn id="186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65E0D35D-E0E4-4070-9F03-537A23F62347}"/>
                </a:ext>
              </a:extLst>
            </p:cNvPr>
            <p:cNvCxnSpPr>
              <a:cxnSpLocks/>
              <a:stCxn id="159" idx="2"/>
              <a:endCxn id="184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73833DA9-4198-4FB5-879F-24B995B49E5E}"/>
                </a:ext>
              </a:extLst>
            </p:cNvPr>
            <p:cNvCxnSpPr>
              <a:cxnSpLocks/>
              <a:endCxn id="184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85736CA7-46C1-4049-84B3-18CA838BCA1D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EA1E05BC-0F05-4DEE-BF27-64CC1AA0A45A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959D4C32-1690-4A98-898D-1E98A78C2474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A32656DF-B1E6-4820-97FF-D938BE9E00C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51E9D4C9-FA3C-4D3F-94E9-F73D0F37829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30959951-567E-495E-9504-4FEE5E2D90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8D6B03FD-2D8B-4B5D-8A26-5EA666EF45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2B8BE1A2-0227-4892-A103-F241189BD8FC}"/>
                </a:ext>
              </a:extLst>
            </p:cNvPr>
            <p:cNvCxnSpPr>
              <a:cxnSpLocks/>
              <a:stCxn id="186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6FDB3D25-371F-4494-82B5-BC7066151323}"/>
                </a:ext>
              </a:extLst>
            </p:cNvPr>
            <p:cNvCxnSpPr>
              <a:cxnSpLocks/>
              <a:stCxn id="182" idx="4"/>
              <a:endCxn id="183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DBAD6A1B-D845-4013-A334-F19E7D5CD10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0E3B499A-4E94-4BE1-9928-92AED5C645CB}"/>
                </a:ext>
              </a:extLst>
            </p:cNvPr>
            <p:cNvCxnSpPr>
              <a:cxnSpLocks/>
              <a:stCxn id="189" idx="3"/>
              <a:endCxn id="153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80E175B2-E1F4-4A26-AA60-86211971C3FF}"/>
                </a:ext>
              </a:extLst>
            </p:cNvPr>
            <p:cNvCxnSpPr>
              <a:cxnSpLocks/>
              <a:stCxn id="189" idx="2"/>
              <a:endCxn id="64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8E6B1408-9D0F-4935-BA7F-2206F3EF95B7}"/>
                </a:ext>
              </a:extLst>
            </p:cNvPr>
            <p:cNvCxnSpPr>
              <a:cxnSpLocks/>
              <a:stCxn id="182" idx="7"/>
              <a:endCxn id="66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3A6A9E8A-3D68-4785-8C8E-0EBF780D0023}"/>
                </a:ext>
              </a:extLst>
            </p:cNvPr>
            <p:cNvCxnSpPr>
              <a:cxnSpLocks/>
              <a:endCxn id="182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Chord 193">
              <a:extLst>
                <a:ext uri="{FF2B5EF4-FFF2-40B4-BE49-F238E27FC236}">
                  <a16:creationId xmlns:a16="http://schemas.microsoft.com/office/drawing/2014/main" id="{023F3C0D-14E4-40B2-9F27-9ACAD81DD9F6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712BDE26-258C-4FF0-BC18-8910490C5F5F}"/>
                </a:ext>
              </a:extLst>
            </p:cNvPr>
            <p:cNvCxnSpPr>
              <a:cxnSpLocks/>
              <a:stCxn id="185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6096FDB1-4B71-4A75-9AA3-4F96F5881646}"/>
                </a:ext>
              </a:extLst>
            </p:cNvPr>
            <p:cNvCxnSpPr>
              <a:cxnSpLocks/>
              <a:stCxn id="181" idx="6"/>
              <a:endCxn id="64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07B89D8F-6A08-4805-8C25-4D9BCE212592}"/>
                </a:ext>
              </a:extLst>
            </p:cNvPr>
            <p:cNvCxnSpPr>
              <a:cxnSpLocks/>
              <a:stCxn id="181" idx="5"/>
              <a:endCxn id="157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2E7A40B4-9ADE-4BA7-9BB1-83B574569578}"/>
                </a:ext>
              </a:extLst>
            </p:cNvPr>
            <p:cNvCxnSpPr>
              <a:cxnSpLocks/>
              <a:stCxn id="66" idx="0"/>
              <a:endCxn id="181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FA69F0CF-5DC4-4761-9D51-B8A423A137BF}"/>
                </a:ext>
              </a:extLst>
            </p:cNvPr>
            <p:cNvCxnSpPr>
              <a:cxnSpLocks/>
              <a:stCxn id="186" idx="5"/>
              <a:endCxn id="158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F12F26D0-03E7-477A-B29A-E2BF233B528D}"/>
                </a:ext>
              </a:extLst>
            </p:cNvPr>
            <p:cNvCxnSpPr>
              <a:cxnSpLocks/>
              <a:stCxn id="153" idx="7"/>
              <a:endCxn id="64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2A82C2C0-D6FE-44CF-9184-64CAEA9102CD}"/>
                </a:ext>
              </a:extLst>
            </p:cNvPr>
            <p:cNvCxnSpPr>
              <a:cxnSpLocks/>
              <a:stCxn id="82" idx="7"/>
              <a:endCxn id="189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FBFCFE9A-F4B5-4509-9611-276E14B5399C}"/>
                </a:ext>
              </a:extLst>
            </p:cNvPr>
            <p:cNvCxnSpPr>
              <a:cxnSpLocks/>
              <a:stCxn id="156" idx="7"/>
              <a:endCxn id="71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FD389A29-AE70-421F-87E4-145F52CE08FC}"/>
                </a:ext>
              </a:extLst>
            </p:cNvPr>
            <p:cNvCxnSpPr>
              <a:cxnSpLocks/>
              <a:stCxn id="156" idx="6"/>
              <a:endCxn id="189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5D82203E-6ABC-4015-85CC-41649AE6B182}"/>
                </a:ext>
              </a:extLst>
            </p:cNvPr>
            <p:cNvCxnSpPr>
              <a:cxnSpLocks/>
              <a:stCxn id="72" idx="0"/>
              <a:endCxn id="156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D6077C3D-77AE-4E5D-9D79-62E975588AD9}"/>
                </a:ext>
              </a:extLst>
            </p:cNvPr>
            <p:cNvCxnSpPr>
              <a:cxnSpLocks/>
              <a:stCxn id="212" idx="0"/>
              <a:endCxn id="211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AC82A8B2-9287-45F5-BFBE-6DCC7F83C417}"/>
                </a:ext>
              </a:extLst>
            </p:cNvPr>
            <p:cNvCxnSpPr>
              <a:cxnSpLocks/>
              <a:stCxn id="80" idx="0"/>
              <a:endCxn id="211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C6D5F02A-614B-4D16-A793-BFA738D25909}"/>
                </a:ext>
              </a:extLst>
            </p:cNvPr>
            <p:cNvCxnSpPr>
              <a:cxnSpLocks/>
              <a:stCxn id="79" idx="0"/>
              <a:endCxn id="212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0C1B9E72-ECF5-4245-A82C-6E0A183A09B2}"/>
                </a:ext>
              </a:extLst>
            </p:cNvPr>
            <p:cNvCxnSpPr>
              <a:cxnSpLocks/>
              <a:stCxn id="156" idx="1"/>
              <a:endCxn id="213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9BAC8569-F3C3-4A8D-8BD9-1AD98B1DF1C8}"/>
                </a:ext>
              </a:extLst>
            </p:cNvPr>
            <p:cNvCxnSpPr>
              <a:cxnSpLocks/>
              <a:stCxn id="72" idx="0"/>
              <a:endCxn id="213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855AA0D4-9ADE-40C0-A873-81A5778C658F}"/>
                </a:ext>
              </a:extLst>
            </p:cNvPr>
            <p:cNvCxnSpPr>
              <a:cxnSpLocks/>
              <a:stCxn id="213" idx="7"/>
              <a:endCxn id="212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9DA39CD6-B4D3-420C-902C-C362CC473112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8C17FD21-CE68-4D84-B1CC-98196A96C5C9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7453D88A-BB14-42E1-9FFA-ACD2113CBC92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2246EFC8-9F87-4142-861E-A735ED5797B8}"/>
                </a:ext>
              </a:extLst>
            </p:cNvPr>
            <p:cNvCxnSpPr>
              <a:cxnSpLocks/>
              <a:stCxn id="77" idx="0"/>
              <a:endCxn id="211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7E17BF48-C2F9-4DCD-832B-83DF2AD3A0E6}"/>
                </a:ext>
              </a:extLst>
            </p:cNvPr>
            <p:cNvCxnSpPr>
              <a:cxnSpLocks/>
              <a:endCxn id="77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6266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039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gradFill>
          <a:gsLst>
            <a:gs pos="0">
              <a:schemeClr val="accent1"/>
            </a:gs>
            <a:gs pos="27000">
              <a:schemeClr val="accent1">
                <a:lumMod val="70000"/>
                <a:lumOff val="3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73000">
              <a:schemeClr val="accent1">
                <a:lumMod val="70000"/>
                <a:lumOff val="30000"/>
              </a:schemeClr>
            </a:gs>
            <a:gs pos="100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4EACB64-F6DC-4D86-A45D-D1CA4F9266F7}"/>
              </a:ext>
            </a:extLst>
          </p:cNvPr>
          <p:cNvGrpSpPr/>
          <p:nvPr userDrawn="1"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0000"/>
            </a:schemeClr>
          </a:solidFill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04D3738-1F49-4305-950A-D880AC31CE47}"/>
                </a:ext>
              </a:extLst>
            </p:cNvPr>
            <p:cNvCxnSpPr>
              <a:cxnSpLocks/>
              <a:stCxn id="75" idx="7"/>
              <a:endCxn id="73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9DC4ED5-DE79-4FC3-994C-E0B81963F0E9}"/>
                </a:ext>
              </a:extLst>
            </p:cNvPr>
            <p:cNvCxnSpPr>
              <a:cxnSpLocks/>
              <a:stCxn id="73" idx="4"/>
              <a:endCxn id="92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33E94FC-DED1-43CD-A071-8E30A7F69D0A}"/>
                </a:ext>
              </a:extLst>
            </p:cNvPr>
            <p:cNvCxnSpPr>
              <a:cxnSpLocks/>
              <a:stCxn id="78" idx="2"/>
              <a:endCxn id="90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6E2A120-BA3C-45EC-B0DA-1D355A4D2FEF}"/>
                </a:ext>
              </a:extLst>
            </p:cNvPr>
            <p:cNvCxnSpPr>
              <a:cxnSpLocks/>
              <a:stCxn id="92" idx="5"/>
              <a:endCxn id="78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4B7CE50-8125-4E04-9178-0906C42E8E2B}"/>
                </a:ext>
              </a:extLst>
            </p:cNvPr>
            <p:cNvCxnSpPr>
              <a:cxnSpLocks/>
              <a:stCxn id="73" idx="5"/>
              <a:endCxn id="91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F1337BB-BDB0-49D5-A49A-8D450CCBB68B}"/>
                </a:ext>
              </a:extLst>
            </p:cNvPr>
            <p:cNvCxnSpPr>
              <a:cxnSpLocks/>
              <a:stCxn id="78" idx="0"/>
              <a:endCxn id="91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337AF-FFEE-4696-BF32-1C056F3D3CD7}"/>
                </a:ext>
              </a:extLst>
            </p:cNvPr>
            <p:cNvCxnSpPr>
              <a:cxnSpLocks/>
              <a:stCxn id="92" idx="3"/>
              <a:endCxn id="90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C576D6D-A4F2-42F5-8411-E870BB87E365}"/>
                </a:ext>
              </a:extLst>
            </p:cNvPr>
            <p:cNvCxnSpPr>
              <a:cxnSpLocks/>
              <a:stCxn id="198" idx="7"/>
              <a:endCxn id="80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5FF4653-F227-4477-8138-0A6799FD94A0}"/>
                </a:ext>
              </a:extLst>
            </p:cNvPr>
            <p:cNvCxnSpPr>
              <a:cxnSpLocks/>
              <a:stCxn id="78" idx="7"/>
              <a:endCxn id="80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83E0AE9-A816-4815-BBB8-282F17C8B22D}"/>
                </a:ext>
              </a:extLst>
            </p:cNvPr>
            <p:cNvCxnSpPr>
              <a:cxnSpLocks/>
              <a:stCxn id="77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1CDD51C-919F-45F5-A96A-DAFEF0997DF6}"/>
                </a:ext>
              </a:extLst>
            </p:cNvPr>
            <p:cNvCxnSpPr>
              <a:cxnSpLocks/>
              <a:stCxn id="92" idx="6"/>
              <a:endCxn id="91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9BA0421-6991-44E9-AF0E-843D62015B26}"/>
                </a:ext>
              </a:extLst>
            </p:cNvPr>
            <p:cNvCxnSpPr>
              <a:cxnSpLocks/>
              <a:stCxn id="77" idx="0"/>
              <a:endCxn id="90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A863F8D-2EED-41D5-A5EB-3D129FFDC105}"/>
                </a:ext>
              </a:extLst>
            </p:cNvPr>
            <p:cNvCxnSpPr>
              <a:cxnSpLocks/>
              <a:stCxn id="91" idx="6"/>
              <a:endCxn id="80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5A6FE-4B60-4C8A-BA7A-F239A6677C5B}"/>
                </a:ext>
              </a:extLst>
            </p:cNvPr>
            <p:cNvCxnSpPr>
              <a:cxnSpLocks/>
              <a:stCxn id="79" idx="0"/>
              <a:endCxn id="80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7FF5816-7300-42BA-B9D4-E2A6EAFD7AA9}"/>
                </a:ext>
              </a:extLst>
            </p:cNvPr>
            <p:cNvCxnSpPr>
              <a:cxnSpLocks/>
              <a:stCxn id="82" idx="1"/>
              <a:endCxn id="80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BE10980-498E-4605-B4E6-774FAAB7145C}"/>
                </a:ext>
              </a:extLst>
            </p:cNvPr>
            <p:cNvCxnSpPr>
              <a:cxnSpLocks/>
              <a:stCxn id="82" idx="0"/>
              <a:endCxn id="81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397650E-BEED-4006-A581-4CDF45A0BA8B}"/>
                </a:ext>
              </a:extLst>
            </p:cNvPr>
            <p:cNvCxnSpPr>
              <a:cxnSpLocks/>
              <a:stCxn id="81" idx="2"/>
              <a:endCxn id="80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8CF99B7-5530-49BF-8B28-3C8367DC9770}"/>
                </a:ext>
              </a:extLst>
            </p:cNvPr>
            <p:cNvCxnSpPr>
              <a:cxnSpLocks/>
              <a:stCxn id="81" idx="7"/>
              <a:endCxn id="221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F86948F-C0D6-48A4-87E8-19C3DEC43EE1}"/>
                </a:ext>
              </a:extLst>
            </p:cNvPr>
            <p:cNvCxnSpPr>
              <a:cxnSpLocks/>
              <a:stCxn id="81" idx="6"/>
              <a:endCxn id="88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BEA126F-7910-4476-A59A-64E8A2E38E7E}"/>
                </a:ext>
              </a:extLst>
            </p:cNvPr>
            <p:cNvCxnSpPr>
              <a:cxnSpLocks/>
              <a:stCxn id="88" idx="7"/>
              <a:endCxn id="89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13C5884-C34F-47F0-BE60-6C9106AF552F}"/>
                </a:ext>
              </a:extLst>
            </p:cNvPr>
            <p:cNvCxnSpPr>
              <a:cxnSpLocks/>
              <a:stCxn id="74" idx="0"/>
              <a:endCxn id="73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7866AE0-4F25-4009-9DFE-CF239EA9260D}"/>
                </a:ext>
              </a:extLst>
            </p:cNvPr>
            <p:cNvCxnSpPr>
              <a:cxnSpLocks/>
              <a:stCxn id="90" idx="2"/>
              <a:endCxn id="74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9803D01-C5FD-4EBB-AE00-2614A8CA545E}"/>
                </a:ext>
              </a:extLst>
            </p:cNvPr>
            <p:cNvCxnSpPr>
              <a:cxnSpLocks/>
              <a:stCxn id="77" idx="1"/>
              <a:endCxn id="74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DC08BE8-D5F0-498B-BB4E-FBED49AB494E}"/>
                </a:ext>
              </a:extLst>
            </p:cNvPr>
            <p:cNvCxnSpPr>
              <a:cxnSpLocks/>
              <a:stCxn id="76" idx="7"/>
              <a:endCxn id="74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6B1D56B-291E-4216-9EA0-80E7EDE9D183}"/>
                </a:ext>
              </a:extLst>
            </p:cNvPr>
            <p:cNvCxnSpPr>
              <a:cxnSpLocks/>
              <a:stCxn id="75" idx="6"/>
              <a:endCxn id="74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C1C7AA9-1829-48BD-8151-236DFAE427E2}"/>
                </a:ext>
              </a:extLst>
            </p:cNvPr>
            <p:cNvCxnSpPr>
              <a:cxnSpLocks/>
              <a:stCxn id="95" idx="7"/>
              <a:endCxn id="75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AACE93C-CD87-4F33-9527-435007FE31B5}"/>
                </a:ext>
              </a:extLst>
            </p:cNvPr>
            <p:cNvCxnSpPr>
              <a:cxnSpLocks/>
              <a:stCxn id="95" idx="6"/>
              <a:endCxn id="76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B33C47F-7213-48ED-A34A-B4E8ED4E8D65}"/>
                </a:ext>
              </a:extLst>
            </p:cNvPr>
            <p:cNvCxnSpPr>
              <a:cxnSpLocks/>
              <a:stCxn id="95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E51260-8D0F-4256-8861-98A13917DD40}"/>
                </a:ext>
              </a:extLst>
            </p:cNvPr>
            <p:cNvCxnSpPr>
              <a:cxnSpLocks/>
              <a:stCxn id="76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58E40CD-E48A-489D-84EB-520DD12AC01D}"/>
                </a:ext>
              </a:extLst>
            </p:cNvPr>
            <p:cNvCxnSpPr>
              <a:cxnSpLocks/>
              <a:stCxn id="76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B7C1B98-1A90-438F-B4CA-0BFBB8A7470A}"/>
                </a:ext>
              </a:extLst>
            </p:cNvPr>
            <p:cNvCxnSpPr>
              <a:cxnSpLocks/>
              <a:stCxn id="77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4BA9C7E-F0CE-401F-8107-0B94794A8382}"/>
                </a:ext>
              </a:extLst>
            </p:cNvPr>
            <p:cNvCxnSpPr>
              <a:cxnSpLocks/>
              <a:stCxn id="76" idx="6"/>
              <a:endCxn id="77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E76DFDC-F08A-405A-83EC-F4AEEFC48A1C}"/>
                </a:ext>
              </a:extLst>
            </p:cNvPr>
            <p:cNvCxnSpPr>
              <a:cxnSpLocks/>
              <a:stCxn id="77" idx="6"/>
              <a:endCxn id="78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199D4C6-A216-4382-8B36-86D88E58A1B3}"/>
                </a:ext>
              </a:extLst>
            </p:cNvPr>
            <p:cNvCxnSpPr>
              <a:cxnSpLocks/>
              <a:stCxn id="79" idx="2"/>
              <a:endCxn id="78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6429844-69E7-44D1-A1A2-9EE22988C5BF}"/>
                </a:ext>
              </a:extLst>
            </p:cNvPr>
            <p:cNvCxnSpPr>
              <a:cxnSpLocks/>
              <a:stCxn id="100" idx="0"/>
              <a:endCxn id="78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03D7BAA-845E-4D3E-A3E5-D796E8024EDA}"/>
                </a:ext>
              </a:extLst>
            </p:cNvPr>
            <p:cNvCxnSpPr>
              <a:cxnSpLocks/>
              <a:endCxn id="78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E08B2-DF35-4D2F-84DB-5D09F65B7FDB}"/>
                </a:ext>
              </a:extLst>
            </p:cNvPr>
            <p:cNvCxnSpPr>
              <a:cxnSpLocks/>
              <a:stCxn id="100" idx="2"/>
              <a:endCxn id="79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53B9BF4-39A6-4069-9A16-273212237888}"/>
                </a:ext>
              </a:extLst>
            </p:cNvPr>
            <p:cNvCxnSpPr>
              <a:cxnSpLocks/>
              <a:stCxn id="82" idx="2"/>
              <a:endCxn id="79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F40B2A9-B623-416B-A189-26C101D57F74}"/>
                </a:ext>
              </a:extLst>
            </p:cNvPr>
            <p:cNvCxnSpPr>
              <a:cxnSpLocks/>
              <a:stCxn id="82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B815F44-0A1E-409B-A750-283786AB936C}"/>
                </a:ext>
              </a:extLst>
            </p:cNvPr>
            <p:cNvCxnSpPr>
              <a:cxnSpLocks/>
              <a:stCxn id="83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914A2FD-5FB1-4D90-B8DB-66B6ED04A33C}"/>
                </a:ext>
              </a:extLst>
            </p:cNvPr>
            <p:cNvCxnSpPr>
              <a:cxnSpLocks/>
              <a:stCxn id="83" idx="2"/>
              <a:endCxn id="82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AEEB89A-40CB-46F8-AE2E-A7C682EBF614}"/>
                </a:ext>
              </a:extLst>
            </p:cNvPr>
            <p:cNvCxnSpPr>
              <a:cxnSpLocks/>
              <a:stCxn id="88" idx="4"/>
              <a:endCxn id="83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682DFDF-85DE-45E8-AC6A-691595799133}"/>
                </a:ext>
              </a:extLst>
            </p:cNvPr>
            <p:cNvCxnSpPr>
              <a:cxnSpLocks/>
              <a:stCxn id="87" idx="3"/>
              <a:endCxn id="83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D161B6C-1EF1-41BF-B970-66B43097166D}"/>
                </a:ext>
              </a:extLst>
            </p:cNvPr>
            <p:cNvCxnSpPr>
              <a:cxnSpLocks/>
              <a:stCxn id="87" idx="2"/>
              <a:endCxn id="88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A497732-9A0D-4BA9-A3EB-326C68F6E994}"/>
                </a:ext>
              </a:extLst>
            </p:cNvPr>
            <p:cNvCxnSpPr>
              <a:cxnSpLocks/>
              <a:stCxn id="87" idx="1"/>
              <a:endCxn id="89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32D1DA8-0273-4EF1-924A-8B46FB2CF8F1}"/>
                </a:ext>
              </a:extLst>
            </p:cNvPr>
            <p:cNvCxnSpPr>
              <a:cxnSpLocks/>
              <a:stCxn id="85" idx="1"/>
              <a:endCxn id="89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2FCB82D-8708-425D-A3B6-B172D17A6FA6}"/>
                </a:ext>
              </a:extLst>
            </p:cNvPr>
            <p:cNvCxnSpPr>
              <a:cxnSpLocks/>
              <a:stCxn id="85" idx="0"/>
              <a:endCxn id="86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265677F-95F5-4423-B754-87E500393D70}"/>
                </a:ext>
              </a:extLst>
            </p:cNvPr>
            <p:cNvCxnSpPr>
              <a:cxnSpLocks/>
              <a:stCxn id="157" idx="7"/>
              <a:endCxn id="222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4E6AC30-8E35-4B56-96E5-C7DAB8D82E35}"/>
                </a:ext>
              </a:extLst>
            </p:cNvPr>
            <p:cNvCxnSpPr>
              <a:cxnSpLocks/>
              <a:endCxn id="84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133DFC5-31F5-49B0-B3CC-B98028E3A0BE}"/>
                </a:ext>
              </a:extLst>
            </p:cNvPr>
            <p:cNvCxnSpPr>
              <a:cxnSpLocks/>
              <a:stCxn id="157" idx="0"/>
              <a:endCxn id="221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7FB2F6C-6810-4E2D-8D37-0788A2551D60}"/>
                </a:ext>
              </a:extLst>
            </p:cNvPr>
            <p:cNvCxnSpPr>
              <a:cxnSpLocks/>
              <a:stCxn id="169" idx="0"/>
              <a:endCxn id="220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15964A5-B700-4CBD-BD81-1A84A3507082}"/>
                </a:ext>
              </a:extLst>
            </p:cNvPr>
            <p:cNvCxnSpPr>
              <a:cxnSpLocks/>
              <a:stCxn id="169" idx="1"/>
              <a:endCxn id="86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7779A71-438D-434D-BBFB-DFE1487EA9C4}"/>
                </a:ext>
              </a:extLst>
            </p:cNvPr>
            <p:cNvCxnSpPr>
              <a:cxnSpLocks/>
              <a:stCxn id="86" idx="2"/>
              <a:endCxn id="89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452A269-A497-4640-B811-1C974A65273E}"/>
                </a:ext>
              </a:extLst>
            </p:cNvPr>
            <p:cNvCxnSpPr>
              <a:cxnSpLocks/>
              <a:stCxn id="85" idx="2"/>
              <a:endCxn id="87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10BCE6A-4C4D-4857-BC2D-4EB3AAA62B9D}"/>
                </a:ext>
              </a:extLst>
            </p:cNvPr>
            <p:cNvCxnSpPr>
              <a:cxnSpLocks/>
              <a:stCxn id="84" idx="1"/>
              <a:endCxn id="87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2505390-3D04-4448-99D7-3866405042D6}"/>
                </a:ext>
              </a:extLst>
            </p:cNvPr>
            <p:cNvCxnSpPr>
              <a:cxnSpLocks/>
              <a:stCxn id="84" idx="3"/>
              <a:endCxn id="101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3E50851-308A-4438-9438-BE8B348193CB}"/>
                </a:ext>
              </a:extLst>
            </p:cNvPr>
            <p:cNvCxnSpPr>
              <a:cxnSpLocks/>
              <a:stCxn id="87" idx="4"/>
              <a:endCxn id="101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D45F8E3-7FF2-40A7-BCBA-2E6CBD41899D}"/>
                </a:ext>
              </a:extLst>
            </p:cNvPr>
            <p:cNvCxnSpPr>
              <a:cxnSpLocks/>
              <a:stCxn id="83" idx="5"/>
              <a:endCxn id="101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DAFB949-400D-4400-BC4F-DBA9CC0EEBA9}"/>
                </a:ext>
              </a:extLst>
            </p:cNvPr>
            <p:cNvCxnSpPr>
              <a:cxnSpLocks/>
              <a:stCxn id="84" idx="7"/>
              <a:endCxn id="85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7745037-3FFD-4EDA-BFA8-92A5E4A92941}"/>
                </a:ext>
              </a:extLst>
            </p:cNvPr>
            <p:cNvCxnSpPr>
              <a:cxnSpLocks/>
              <a:stCxn id="82" idx="7"/>
              <a:endCxn id="88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B6DD90E-CECB-48D8-9C09-9A946B6C6ABF}"/>
                </a:ext>
              </a:extLst>
            </p:cNvPr>
            <p:cNvCxnSpPr>
              <a:cxnSpLocks/>
              <a:endCxn id="84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4A5ADD4-5F24-4DF6-8F20-B77540290AE4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8ED6EA5-F750-45AB-A683-778F327C6C01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62BE18B-7A1D-43B9-A55E-CEF877160205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4B39F48-4937-404F-B1AF-15E276E099E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B3C8D0B-E13F-4E5D-9DE6-56345266408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D7AE294-E310-432A-9324-B78E386BE323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FC52C89-38CC-4AF2-85E3-87B5A598EE1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5572FB6-CFE7-481A-A0FB-7711EE52506E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2FE668C-5105-4522-B4CA-3A273ED79A52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426DDAB7-7227-4C76-8601-6479FB9C01D3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DE7F169-AFB7-46B2-AC38-6BCE422841B3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791E83B-92C0-4F95-9DE5-7810C021D4E6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2BE9FE69-7E91-46D7-9E5A-A6FF7F2311AE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1C02B49-B24F-4193-A298-90486D71C674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D0899118-ADC6-4F28-BAB6-94D50541B836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1A6CFB6D-D94D-4FCA-A585-5D1AFFCE66D5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A3A147E-1347-4308-841C-55930A1A1A9B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DD8C943E-FB26-4B12-92EB-C3FEFDE517D2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A69EE418-A72F-45FA-A0AD-18C9D62FB7B3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929DF606-C256-4282-B1FF-9DFA5E9E389A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9552980-CB9E-4836-A77E-C496A528E3B6}"/>
                </a:ext>
              </a:extLst>
            </p:cNvPr>
            <p:cNvCxnSpPr>
              <a:cxnSpLocks/>
              <a:stCxn id="92" idx="2"/>
              <a:endCxn id="74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FC7C092-56B4-462E-92A7-532653311A81}"/>
                </a:ext>
              </a:extLst>
            </p:cNvPr>
            <p:cNvCxnSpPr>
              <a:cxnSpLocks/>
              <a:stCxn id="75" idx="4"/>
              <a:endCxn id="76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8A1A109-8F7A-4183-9A11-E765D0C6629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318034E-465E-4490-8BC8-E85511B61F69}"/>
                </a:ext>
              </a:extLst>
            </p:cNvPr>
            <p:cNvCxnSpPr>
              <a:cxnSpLocks/>
              <a:stCxn id="95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6CA6388-CAD7-4D26-9CA6-EC17F12A22E4}"/>
                </a:ext>
              </a:extLst>
            </p:cNvPr>
            <p:cNvCxnSpPr>
              <a:cxnSpLocks/>
              <a:stCxn id="95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69A3EFA-3737-41BE-856D-8D8FEECD04C1}"/>
                </a:ext>
              </a:extLst>
            </p:cNvPr>
            <p:cNvCxnSpPr>
              <a:cxnSpLocks/>
              <a:stCxn id="95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F98FC32-5DE6-4930-B9A8-C585278A7DCA}"/>
                </a:ext>
              </a:extLst>
            </p:cNvPr>
            <p:cNvCxnSpPr>
              <a:cxnSpLocks/>
              <a:endCxn id="75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Chord 99">
              <a:extLst>
                <a:ext uri="{FF2B5EF4-FFF2-40B4-BE49-F238E27FC236}">
                  <a16:creationId xmlns:a16="http://schemas.microsoft.com/office/drawing/2014/main" id="{AB73C22A-AF7E-4860-B904-D413854E9B6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Chord 100">
              <a:extLst>
                <a:ext uri="{FF2B5EF4-FFF2-40B4-BE49-F238E27FC236}">
                  <a16:creationId xmlns:a16="http://schemas.microsoft.com/office/drawing/2014/main" id="{71E863EE-0198-402C-9FD9-008A4FAE210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504D352-670F-4A02-8C2C-3C136E212052}"/>
                </a:ext>
              </a:extLst>
            </p:cNvPr>
            <p:cNvCxnSpPr>
              <a:cxnSpLocks/>
              <a:stCxn id="100" idx="1"/>
              <a:endCxn id="82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C24EDF9B-C681-40F1-9C78-D1BAF2DCFB88}"/>
                </a:ext>
              </a:extLst>
            </p:cNvPr>
            <p:cNvCxnSpPr>
              <a:cxnSpLocks/>
              <a:endCxn id="154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9BE984E-D6C4-45ED-AC5F-6CA44CC2A830}"/>
                </a:ext>
              </a:extLst>
            </p:cNvPr>
            <p:cNvCxnSpPr>
              <a:cxnSpLocks/>
              <a:endCxn id="169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3647C6A-E77D-4241-B0AD-B503284DEABA}"/>
                </a:ext>
              </a:extLst>
            </p:cNvPr>
            <p:cNvCxnSpPr>
              <a:cxnSpLocks/>
              <a:stCxn id="154" idx="0"/>
              <a:endCxn id="169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CADA421-7C1A-419E-913C-4BE0416E341F}"/>
                </a:ext>
              </a:extLst>
            </p:cNvPr>
            <p:cNvCxnSpPr>
              <a:cxnSpLocks/>
              <a:stCxn id="220" idx="2"/>
              <a:endCxn id="156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71B8D10F-73A7-4AE4-B54F-D284AD1EAAD3}"/>
                </a:ext>
              </a:extLst>
            </p:cNvPr>
            <p:cNvCxnSpPr>
              <a:cxnSpLocks/>
              <a:stCxn id="154" idx="7"/>
              <a:endCxn id="156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75EAE93-3B0B-4788-8654-1B5BA9CDF860}"/>
                </a:ext>
              </a:extLst>
            </p:cNvPr>
            <p:cNvCxnSpPr>
              <a:cxnSpLocks/>
              <a:endCxn id="169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77C7293-C76C-4888-8C53-86472AC49E86}"/>
                </a:ext>
              </a:extLst>
            </p:cNvPr>
            <p:cNvCxnSpPr>
              <a:cxnSpLocks/>
              <a:stCxn id="169" idx="6"/>
              <a:endCxn id="156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B8BAC77-F0C7-45E5-8719-5F200BB12A30}"/>
                </a:ext>
              </a:extLst>
            </p:cNvPr>
            <p:cNvCxnSpPr>
              <a:cxnSpLocks/>
              <a:stCxn id="155" idx="0"/>
              <a:endCxn id="156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F204A78-9D00-4AF2-98E3-24D22D372E14}"/>
                </a:ext>
              </a:extLst>
            </p:cNvPr>
            <p:cNvCxnSpPr>
              <a:cxnSpLocks/>
              <a:stCxn id="158" idx="1"/>
              <a:endCxn id="156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C5527AC-69A4-45CF-AB80-0DDD605EDC7B}"/>
                </a:ext>
              </a:extLst>
            </p:cNvPr>
            <p:cNvCxnSpPr>
              <a:cxnSpLocks/>
              <a:stCxn id="158" idx="0"/>
              <a:endCxn id="157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888FBCE-458F-4AD1-A8E3-D1BF6C9466FD}"/>
                </a:ext>
              </a:extLst>
            </p:cNvPr>
            <p:cNvCxnSpPr>
              <a:cxnSpLocks/>
              <a:stCxn id="157" idx="2"/>
              <a:endCxn id="156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2D100506-150B-42C8-846D-74890F3BE12D}"/>
                </a:ext>
              </a:extLst>
            </p:cNvPr>
            <p:cNvCxnSpPr>
              <a:cxnSpLocks/>
              <a:stCxn id="157" idx="7"/>
              <a:endCxn id="165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9FE94C9-B342-4E35-8C82-59B6A49359A1}"/>
                </a:ext>
              </a:extLst>
            </p:cNvPr>
            <p:cNvCxnSpPr>
              <a:cxnSpLocks/>
              <a:stCxn id="157" idx="6"/>
              <a:endCxn id="164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EF7E70F4-4BB8-4728-8872-F4DABBB689AE}"/>
                </a:ext>
              </a:extLst>
            </p:cNvPr>
            <p:cNvCxnSpPr>
              <a:cxnSpLocks/>
              <a:stCxn id="164" idx="7"/>
              <a:endCxn id="165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BA7AA665-C21F-4FD1-A398-4EF4E5B50117}"/>
                </a:ext>
              </a:extLst>
            </p:cNvPr>
            <p:cNvCxnSpPr>
              <a:cxnSpLocks/>
              <a:stCxn id="221" idx="1"/>
              <a:endCxn id="156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D7DDC46-BF94-42E7-A246-DB83DF519F1D}"/>
                </a:ext>
              </a:extLst>
            </p:cNvPr>
            <p:cNvCxnSpPr>
              <a:cxnSpLocks/>
              <a:endCxn id="154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E71FF4C-2CB4-4C13-B427-8D98888F44DF}"/>
                </a:ext>
              </a:extLst>
            </p:cNvPr>
            <p:cNvCxnSpPr>
              <a:cxnSpLocks/>
              <a:stCxn id="155" idx="2"/>
              <a:endCxn id="154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346693C-01D6-4125-AADD-A3654B651D79}"/>
                </a:ext>
              </a:extLst>
            </p:cNvPr>
            <p:cNvCxnSpPr>
              <a:cxnSpLocks/>
              <a:stCxn id="170" idx="0"/>
              <a:endCxn id="154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57773A4-B8C0-4FCD-8A31-7C9F705536D5}"/>
                </a:ext>
              </a:extLst>
            </p:cNvPr>
            <p:cNvCxnSpPr>
              <a:cxnSpLocks/>
              <a:endCxn id="154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095D1C8E-6D17-4FDC-93A5-99B669505F71}"/>
                </a:ext>
              </a:extLst>
            </p:cNvPr>
            <p:cNvCxnSpPr>
              <a:cxnSpLocks/>
              <a:stCxn id="170" idx="2"/>
              <a:endCxn id="155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EABA7AF0-3A56-465C-AF61-5DBD052798E2}"/>
                </a:ext>
              </a:extLst>
            </p:cNvPr>
            <p:cNvCxnSpPr>
              <a:cxnSpLocks/>
              <a:stCxn id="158" idx="2"/>
              <a:endCxn id="155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A243F2BF-F9D8-429F-90DA-E78E73126C8C}"/>
                </a:ext>
              </a:extLst>
            </p:cNvPr>
            <p:cNvCxnSpPr>
              <a:cxnSpLocks/>
              <a:stCxn id="158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E358FDE-9A2D-4A01-8D71-D8250A7A9AA8}"/>
                </a:ext>
              </a:extLst>
            </p:cNvPr>
            <p:cNvCxnSpPr>
              <a:cxnSpLocks/>
              <a:stCxn id="159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449AA7C-F4C4-49C0-A0DE-38CB1DE797E4}"/>
                </a:ext>
              </a:extLst>
            </p:cNvPr>
            <p:cNvCxnSpPr>
              <a:cxnSpLocks/>
              <a:stCxn id="159" idx="2"/>
              <a:endCxn id="158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B46F7A79-C3AE-4188-87B2-70776948AE86}"/>
                </a:ext>
              </a:extLst>
            </p:cNvPr>
            <p:cNvCxnSpPr>
              <a:cxnSpLocks/>
              <a:stCxn id="164" idx="4"/>
              <a:endCxn id="159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9F5BE79C-1A3D-40E7-AC0C-88FB84894E8E}"/>
                </a:ext>
              </a:extLst>
            </p:cNvPr>
            <p:cNvCxnSpPr>
              <a:cxnSpLocks/>
              <a:stCxn id="163" idx="3"/>
              <a:endCxn id="159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E5526B6F-8F0E-4D78-8F2C-415FFB0EA863}"/>
                </a:ext>
              </a:extLst>
            </p:cNvPr>
            <p:cNvCxnSpPr>
              <a:cxnSpLocks/>
              <a:stCxn id="163" idx="2"/>
              <a:endCxn id="164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AAD7D67-2449-41DC-BB01-634C2CC5CA90}"/>
                </a:ext>
              </a:extLst>
            </p:cNvPr>
            <p:cNvCxnSpPr>
              <a:cxnSpLocks/>
              <a:stCxn id="163" idx="1"/>
              <a:endCxn id="165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0032821B-899B-4229-A325-0F9C670718AF}"/>
                </a:ext>
              </a:extLst>
            </p:cNvPr>
            <p:cNvCxnSpPr>
              <a:cxnSpLocks/>
              <a:stCxn id="161" idx="1"/>
              <a:endCxn id="165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49F685F-5183-42C2-8EA4-96351F05D072}"/>
                </a:ext>
              </a:extLst>
            </p:cNvPr>
            <p:cNvCxnSpPr>
              <a:cxnSpLocks/>
              <a:stCxn id="161" idx="0"/>
              <a:endCxn id="162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E1C7645-D925-4E2D-A0E8-B51DCCCB57FB}"/>
                </a:ext>
              </a:extLst>
            </p:cNvPr>
            <p:cNvCxnSpPr>
              <a:cxnSpLocks/>
              <a:stCxn id="167" idx="0"/>
              <a:endCxn id="166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441F2AF3-2308-4D76-A583-35BAB53F06DD}"/>
                </a:ext>
              </a:extLst>
            </p:cNvPr>
            <p:cNvCxnSpPr>
              <a:cxnSpLocks/>
              <a:stCxn id="195" idx="7"/>
              <a:endCxn id="166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BE2F9636-1C93-4909-9C63-4B3772223745}"/>
                </a:ext>
              </a:extLst>
            </p:cNvPr>
            <p:cNvCxnSpPr>
              <a:cxnSpLocks/>
              <a:endCxn id="167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C9E88C23-1927-40A6-AC21-6E251665BADC}"/>
                </a:ext>
              </a:extLst>
            </p:cNvPr>
            <p:cNvCxnSpPr>
              <a:cxnSpLocks/>
              <a:stCxn id="194" idx="5"/>
              <a:endCxn id="168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9A3E0C8-AF9F-4280-BD78-C8529493D753}"/>
                </a:ext>
              </a:extLst>
            </p:cNvPr>
            <p:cNvCxnSpPr>
              <a:cxnSpLocks/>
              <a:endCxn id="168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83DC71A2-83D9-4223-8E75-1B362E7F98FC}"/>
                </a:ext>
              </a:extLst>
            </p:cNvPr>
            <p:cNvCxnSpPr>
              <a:cxnSpLocks/>
              <a:stCxn id="168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109C4DFB-6823-4520-9AA7-8B3EE02E5101}"/>
                </a:ext>
              </a:extLst>
            </p:cNvPr>
            <p:cNvCxnSpPr>
              <a:cxnSpLocks/>
              <a:stCxn id="168" idx="3"/>
              <a:endCxn id="160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C76C91C-B9F9-4973-9939-D2E92F564ACD}"/>
                </a:ext>
              </a:extLst>
            </p:cNvPr>
            <p:cNvCxnSpPr>
              <a:cxnSpLocks/>
              <a:stCxn id="168" idx="1"/>
              <a:endCxn id="161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B2330AB3-C1F9-4747-AACE-9F1B0A96C351}"/>
                </a:ext>
              </a:extLst>
            </p:cNvPr>
            <p:cNvCxnSpPr>
              <a:cxnSpLocks/>
              <a:stCxn id="167" idx="2"/>
              <a:endCxn id="161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88D0DBDE-0F65-4233-8D7B-77331BEE99CB}"/>
                </a:ext>
              </a:extLst>
            </p:cNvPr>
            <p:cNvCxnSpPr>
              <a:cxnSpLocks/>
              <a:stCxn id="166" idx="3"/>
              <a:endCxn id="161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014E3E66-8B0A-47BD-B9C9-417CC3ADAE56}"/>
                </a:ext>
              </a:extLst>
            </p:cNvPr>
            <p:cNvCxnSpPr>
              <a:cxnSpLocks/>
              <a:stCxn id="166" idx="2"/>
              <a:endCxn id="162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328AEFE4-2910-4CED-B4D7-F7A3F8EE7CF2}"/>
                </a:ext>
              </a:extLst>
            </p:cNvPr>
            <p:cNvCxnSpPr>
              <a:cxnSpLocks/>
              <a:stCxn id="162" idx="1"/>
              <a:endCxn id="165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4FFE449F-670F-4167-8B43-D89814166B08}"/>
                </a:ext>
              </a:extLst>
            </p:cNvPr>
            <p:cNvCxnSpPr>
              <a:cxnSpLocks/>
              <a:stCxn id="161" idx="2"/>
              <a:endCxn id="163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52405D2D-030C-4DAC-B794-9BBC41F3D834}"/>
                </a:ext>
              </a:extLst>
            </p:cNvPr>
            <p:cNvCxnSpPr>
              <a:cxnSpLocks/>
              <a:stCxn id="160" idx="1"/>
              <a:endCxn id="163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D3CE6960-5601-45C7-85A6-3973AC818CF9}"/>
                </a:ext>
              </a:extLst>
            </p:cNvPr>
            <p:cNvCxnSpPr>
              <a:cxnSpLocks/>
              <a:stCxn id="160" idx="3"/>
              <a:endCxn id="171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5CA3FB0B-6EBB-4408-8D7D-F9FF967223BE}"/>
                </a:ext>
              </a:extLst>
            </p:cNvPr>
            <p:cNvCxnSpPr>
              <a:cxnSpLocks/>
              <a:stCxn id="163" idx="4"/>
              <a:endCxn id="171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0B9DE8BE-2D92-4B85-8993-ECB0EB91A228}"/>
                </a:ext>
              </a:extLst>
            </p:cNvPr>
            <p:cNvCxnSpPr>
              <a:cxnSpLocks/>
              <a:stCxn id="159" idx="5"/>
              <a:endCxn id="171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D9AAB1D6-7D0A-417C-956F-5BFD23639146}"/>
                </a:ext>
              </a:extLst>
            </p:cNvPr>
            <p:cNvCxnSpPr>
              <a:cxnSpLocks/>
              <a:stCxn id="160" idx="7"/>
              <a:endCxn id="161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DF28450-0730-4B0A-A26E-D534794B6DF3}"/>
                </a:ext>
              </a:extLst>
            </p:cNvPr>
            <p:cNvCxnSpPr>
              <a:cxnSpLocks/>
              <a:stCxn id="158" idx="7"/>
              <a:endCxn id="164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593A9E32-A037-43D6-933F-DA7EB114DB4F}"/>
                </a:ext>
              </a:extLst>
            </p:cNvPr>
            <p:cNvCxnSpPr>
              <a:cxnSpLocks/>
              <a:endCxn id="160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2A8B7A73-2086-4F11-BB21-B6E864E6E314}"/>
                </a:ext>
              </a:extLst>
            </p:cNvPr>
            <p:cNvCxnSpPr>
              <a:cxnSpLocks/>
              <a:stCxn id="168" idx="7"/>
              <a:endCxn id="167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4C3A11FE-4072-4D3C-804B-3570821845CC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1A0B08EF-4BD4-4814-9B79-4368935600C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44DAF39F-5C61-464C-A4F5-945DA27A4662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F4D400D4-41D4-40DE-B539-FB7C0982F34B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80FE1601-E3FE-4D7A-95C5-FFD6D4A8685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B741604C-E3F9-486D-AE29-EF492B1A1788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AF4CDE30-744D-4947-B3B8-ED30CF1A30D2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E2F620CB-392E-4FAA-8A67-F25E97807347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0FEA6F20-99AC-4D40-B708-B3B81B5A897A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5786AEA3-C7A5-45D6-8A01-2216291697C7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C4F034F3-426A-4CAE-A8C9-DF6A8FEB5E28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4A1F5A1E-E949-4AEA-8329-998CA96706E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00DD81B4-1428-4B6A-B851-6E57E57F558C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67825584-D7DD-4597-833B-E111FC550429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1835169F-3DE9-4A49-8101-B770748182F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1472A75F-C429-4A29-B476-D96FD059C6D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Chord 169">
              <a:extLst>
                <a:ext uri="{FF2B5EF4-FFF2-40B4-BE49-F238E27FC236}">
                  <a16:creationId xmlns:a16="http://schemas.microsoft.com/office/drawing/2014/main" id="{A40C06CB-7D79-4E4D-9B7A-708B546A21E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Chord 170">
              <a:extLst>
                <a:ext uri="{FF2B5EF4-FFF2-40B4-BE49-F238E27FC236}">
                  <a16:creationId xmlns:a16="http://schemas.microsoft.com/office/drawing/2014/main" id="{6565F8F6-0886-4942-949E-121D3E2AAC1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2722F8A0-DE2D-40E4-89A9-0EADC0CEFDEF}"/>
                </a:ext>
              </a:extLst>
            </p:cNvPr>
            <p:cNvCxnSpPr>
              <a:cxnSpLocks/>
              <a:stCxn id="170" idx="1"/>
              <a:endCxn id="158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B33D06C1-8096-4EE5-B774-48CBB9BAD524}"/>
                </a:ext>
              </a:extLst>
            </p:cNvPr>
            <p:cNvCxnSpPr>
              <a:cxnSpLocks/>
              <a:stCxn id="192" idx="6"/>
              <a:endCxn id="166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42A6873-FC7D-4856-B818-956D6FE52E80}"/>
                </a:ext>
              </a:extLst>
            </p:cNvPr>
            <p:cNvCxnSpPr>
              <a:cxnSpLocks/>
              <a:stCxn id="189" idx="4"/>
              <a:endCxn id="195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B9AAB9BE-C41A-4FDC-8BD7-B26A3E30F544}"/>
                </a:ext>
              </a:extLst>
            </p:cNvPr>
            <p:cNvCxnSpPr>
              <a:cxnSpLocks/>
              <a:stCxn id="195" idx="4"/>
              <a:endCxn id="194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C4CF80DA-A156-44B0-8F96-1CD0D63063E8}"/>
                </a:ext>
              </a:extLst>
            </p:cNvPr>
            <p:cNvCxnSpPr>
              <a:cxnSpLocks/>
              <a:stCxn id="193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71127FBA-D38D-4771-853E-6F49A85FE626}"/>
                </a:ext>
              </a:extLst>
            </p:cNvPr>
            <p:cNvCxnSpPr>
              <a:cxnSpLocks/>
              <a:stCxn id="193" idx="0"/>
              <a:endCxn id="194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A68A6F5E-E31E-412A-A00D-F4F766ABA0D2}"/>
                </a:ext>
              </a:extLst>
            </p:cNvPr>
            <p:cNvCxnSpPr>
              <a:cxnSpLocks/>
              <a:stCxn id="203" idx="1"/>
              <a:endCxn id="189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9163E70D-B12B-4CB8-8BBF-88CF876B2267}"/>
                </a:ext>
              </a:extLst>
            </p:cNvPr>
            <p:cNvCxnSpPr>
              <a:cxnSpLocks/>
              <a:stCxn id="194" idx="2"/>
              <a:endCxn id="203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E3AA376E-4C09-47B2-A0E7-E791D6BE392B}"/>
                </a:ext>
              </a:extLst>
            </p:cNvPr>
            <p:cNvCxnSpPr>
              <a:cxnSpLocks/>
              <a:stCxn id="193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BD804890-0FBC-4454-9B15-738CE4FC8E1D}"/>
                </a:ext>
              </a:extLst>
            </p:cNvPr>
            <p:cNvCxnSpPr>
              <a:cxnSpLocks/>
              <a:stCxn id="166" idx="1"/>
              <a:endCxn id="73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351010D1-B2EE-43BB-A3B7-B8C93325E1D0}"/>
                </a:ext>
              </a:extLst>
            </p:cNvPr>
            <p:cNvCxnSpPr>
              <a:cxnSpLocks/>
              <a:stCxn id="191" idx="6"/>
              <a:endCxn id="190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561224BB-32BF-4637-AC61-5F148C762355}"/>
                </a:ext>
              </a:extLst>
            </p:cNvPr>
            <p:cNvCxnSpPr>
              <a:cxnSpLocks/>
              <a:stCxn id="189" idx="7"/>
              <a:endCxn id="191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10DB40E6-4D9C-4549-97E1-623E89487388}"/>
                </a:ext>
              </a:extLst>
            </p:cNvPr>
            <p:cNvCxnSpPr>
              <a:cxnSpLocks/>
              <a:stCxn id="189" idx="5"/>
              <a:endCxn id="192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2E6FA45F-0DB9-401E-BE10-1EE567FE2EA5}"/>
                </a:ext>
              </a:extLst>
            </p:cNvPr>
            <p:cNvCxnSpPr>
              <a:cxnSpLocks/>
              <a:stCxn id="190" idx="3"/>
              <a:endCxn id="192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098FD3B5-85C5-4A99-A4A2-34A9C1AC25D8}"/>
                </a:ext>
              </a:extLst>
            </p:cNvPr>
            <p:cNvCxnSpPr>
              <a:cxnSpLocks/>
              <a:stCxn id="192" idx="4"/>
              <a:endCxn id="195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8F7A7626-E9F7-489A-8325-BFD819C8C80A}"/>
                </a:ext>
              </a:extLst>
            </p:cNvPr>
            <p:cNvCxnSpPr>
              <a:cxnSpLocks/>
              <a:stCxn id="168" idx="2"/>
              <a:endCxn id="193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9D044AC1-2AF8-4BF2-9759-461C512C112D}"/>
                </a:ext>
              </a:extLst>
            </p:cNvPr>
            <p:cNvCxnSpPr>
              <a:cxnSpLocks/>
              <a:endCxn id="193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D3C2402F-C535-44B4-93BA-06C36EAEA759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22ABAAE8-04C7-48CF-843B-75D0E8B8AFAF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7CE63C74-37FD-460E-AB78-482E1BA4D11B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0BCD0F29-265E-4C09-8AC9-94E40324C0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63EFFC93-12B8-495A-849A-3100C4C5C6B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6186239B-7067-4C64-BD93-BE2660F9BE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3674E492-3A32-400F-8638-7697B9B7746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6DC926BB-EBFD-413B-933C-C7D54C3BAC94}"/>
                </a:ext>
              </a:extLst>
            </p:cNvPr>
            <p:cNvCxnSpPr>
              <a:cxnSpLocks/>
              <a:stCxn id="195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9BB15203-EC88-467B-AB5E-9621E86746AD}"/>
                </a:ext>
              </a:extLst>
            </p:cNvPr>
            <p:cNvCxnSpPr>
              <a:cxnSpLocks/>
              <a:stCxn id="191" idx="4"/>
              <a:endCxn id="192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98BE0E55-410F-4AB2-8570-7F03E846B0C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4C873B00-8DF4-4E46-A075-677E4C22DCA6}"/>
                </a:ext>
              </a:extLst>
            </p:cNvPr>
            <p:cNvCxnSpPr>
              <a:cxnSpLocks/>
              <a:stCxn id="198" idx="3"/>
              <a:endCxn id="162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E8A5A920-E4F9-4DBB-BEB5-1FC30B4C66A6}"/>
                </a:ext>
              </a:extLst>
            </p:cNvPr>
            <p:cNvCxnSpPr>
              <a:cxnSpLocks/>
              <a:stCxn id="198" idx="2"/>
              <a:endCxn id="73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AA9B0325-F0DC-4852-A27D-AA949151CD22}"/>
                </a:ext>
              </a:extLst>
            </p:cNvPr>
            <p:cNvCxnSpPr>
              <a:cxnSpLocks/>
              <a:stCxn id="191" idx="7"/>
              <a:endCxn id="75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6D26F7FD-AF09-4B43-9801-BAED3374AD11}"/>
                </a:ext>
              </a:extLst>
            </p:cNvPr>
            <p:cNvCxnSpPr>
              <a:cxnSpLocks/>
              <a:endCxn id="191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Chord 202">
              <a:extLst>
                <a:ext uri="{FF2B5EF4-FFF2-40B4-BE49-F238E27FC236}">
                  <a16:creationId xmlns:a16="http://schemas.microsoft.com/office/drawing/2014/main" id="{C6CE2EB0-4701-41F9-8447-56DD3253ECA6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7B40281D-34B6-4DBA-85BF-F716FDAFA14D}"/>
                </a:ext>
              </a:extLst>
            </p:cNvPr>
            <p:cNvCxnSpPr>
              <a:cxnSpLocks/>
              <a:stCxn id="194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60C3DBE8-1EA5-46CB-AC54-5AC9EF7DECDE}"/>
                </a:ext>
              </a:extLst>
            </p:cNvPr>
            <p:cNvCxnSpPr>
              <a:cxnSpLocks/>
              <a:stCxn id="190" idx="6"/>
              <a:endCxn id="73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4D056E06-068D-4235-A85A-709B03714432}"/>
                </a:ext>
              </a:extLst>
            </p:cNvPr>
            <p:cNvCxnSpPr>
              <a:cxnSpLocks/>
              <a:stCxn id="190" idx="5"/>
              <a:endCxn id="166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2444B01A-782A-4FE2-8BF7-001CC4D9233C}"/>
                </a:ext>
              </a:extLst>
            </p:cNvPr>
            <p:cNvCxnSpPr>
              <a:cxnSpLocks/>
              <a:stCxn id="75" idx="0"/>
              <a:endCxn id="190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4C288527-707B-49FB-9DB7-8D1C6FDB08E2}"/>
                </a:ext>
              </a:extLst>
            </p:cNvPr>
            <p:cNvCxnSpPr>
              <a:cxnSpLocks/>
              <a:stCxn id="195" idx="5"/>
              <a:endCxn id="167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03B44215-0C65-4DF8-9CBA-4AA497DBD8C7}"/>
                </a:ext>
              </a:extLst>
            </p:cNvPr>
            <p:cNvCxnSpPr>
              <a:cxnSpLocks/>
              <a:stCxn id="162" idx="7"/>
              <a:endCxn id="73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7B6822C3-86C5-4E56-B536-B7531618D8D3}"/>
                </a:ext>
              </a:extLst>
            </p:cNvPr>
            <p:cNvCxnSpPr>
              <a:cxnSpLocks/>
              <a:stCxn id="91" idx="7"/>
              <a:endCxn id="198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5693C355-2CBC-4429-828E-805C087A2A08}"/>
                </a:ext>
              </a:extLst>
            </p:cNvPr>
            <p:cNvCxnSpPr>
              <a:cxnSpLocks/>
              <a:stCxn id="165" idx="7"/>
              <a:endCxn id="80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7EB61F2A-A368-4F5B-A098-97115A504D7B}"/>
                </a:ext>
              </a:extLst>
            </p:cNvPr>
            <p:cNvCxnSpPr>
              <a:cxnSpLocks/>
              <a:stCxn id="165" idx="6"/>
              <a:endCxn id="198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7E210156-2D68-4919-BFA8-8A0CF3DB8355}"/>
                </a:ext>
              </a:extLst>
            </p:cNvPr>
            <p:cNvCxnSpPr>
              <a:cxnSpLocks/>
              <a:stCxn id="81" idx="0"/>
              <a:endCxn id="165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7BCCB5EF-2E04-4164-A385-5485B38316B5}"/>
                </a:ext>
              </a:extLst>
            </p:cNvPr>
            <p:cNvCxnSpPr>
              <a:cxnSpLocks/>
              <a:stCxn id="221" idx="0"/>
              <a:endCxn id="220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96FC0A05-BD3D-4C61-AAB2-ED51D93C0CC3}"/>
                </a:ext>
              </a:extLst>
            </p:cNvPr>
            <p:cNvCxnSpPr>
              <a:cxnSpLocks/>
              <a:stCxn id="89" idx="0"/>
              <a:endCxn id="220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7AC9D796-1C86-4C86-82F0-477CBA1666A5}"/>
                </a:ext>
              </a:extLst>
            </p:cNvPr>
            <p:cNvCxnSpPr>
              <a:cxnSpLocks/>
              <a:stCxn id="88" idx="0"/>
              <a:endCxn id="221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14A547A0-7EC0-4101-AC5D-DAC611AB8BDC}"/>
                </a:ext>
              </a:extLst>
            </p:cNvPr>
            <p:cNvCxnSpPr>
              <a:cxnSpLocks/>
              <a:stCxn id="165" idx="1"/>
              <a:endCxn id="222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62A771CB-9059-49B6-8378-F7E9C5B85404}"/>
                </a:ext>
              </a:extLst>
            </p:cNvPr>
            <p:cNvCxnSpPr>
              <a:cxnSpLocks/>
              <a:stCxn id="81" idx="0"/>
              <a:endCxn id="222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3746C589-DAAE-4371-8DFB-8E27AD744666}"/>
                </a:ext>
              </a:extLst>
            </p:cNvPr>
            <p:cNvCxnSpPr>
              <a:cxnSpLocks/>
              <a:stCxn id="222" idx="7"/>
              <a:endCxn id="221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C9C1B133-A6DE-498F-B625-896D5CE746B8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C1A0D63-3B84-48AB-86B7-CD838890CA91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9CE5713B-2F81-4965-8C71-9BDCA71C86E8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4F439034-524E-406B-B523-C253C3E15004}"/>
                </a:ext>
              </a:extLst>
            </p:cNvPr>
            <p:cNvCxnSpPr>
              <a:cxnSpLocks/>
              <a:stCxn id="86" idx="0"/>
              <a:endCxn id="220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5BCBA56F-2AB5-4BFD-8A3D-D179768BF868}"/>
                </a:ext>
              </a:extLst>
            </p:cNvPr>
            <p:cNvCxnSpPr>
              <a:cxnSpLocks/>
              <a:endCxn id="86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D65883F-1E35-454C-BD75-14E14736726E}"/>
              </a:ext>
            </a:extLst>
          </p:cNvPr>
          <p:cNvSpPr/>
          <p:nvPr userDrawn="1"/>
        </p:nvSpPr>
        <p:spPr>
          <a:xfrm flipV="1">
            <a:off x="0" y="-5799"/>
            <a:ext cx="12192000" cy="407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</a:endParaRP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DD86D43F-0B11-486B-871D-30E23A341921}"/>
              </a:ext>
            </a:extLst>
          </p:cNvPr>
          <p:cNvGrpSpPr/>
          <p:nvPr userDrawn="1"/>
        </p:nvGrpSpPr>
        <p:grpSpPr>
          <a:xfrm>
            <a:off x="4917086" y="1975299"/>
            <a:ext cx="2357831" cy="4144944"/>
            <a:chOff x="445712" y="1449040"/>
            <a:chExt cx="2113018" cy="3924176"/>
          </a:xfrm>
        </p:grpSpPr>
        <p:sp>
          <p:nvSpPr>
            <p:cNvPr id="4" name="Rounded Rectangle 15">
              <a:extLst>
                <a:ext uri="{FF2B5EF4-FFF2-40B4-BE49-F238E27FC236}">
                  <a16:creationId xmlns:a16="http://schemas.microsoft.com/office/drawing/2014/main" id="{7423505D-E6DA-4A35-90F0-F8D2B6C95B2A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5" name="Rectangle 16">
              <a:extLst>
                <a:ext uri="{FF2B5EF4-FFF2-40B4-BE49-F238E27FC236}">
                  <a16:creationId xmlns:a16="http://schemas.microsoft.com/office/drawing/2014/main" id="{64CBA8CE-47F7-4169-BECE-69FCE6ADBB34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6" name="Group 17">
              <a:extLst>
                <a:ext uri="{FF2B5EF4-FFF2-40B4-BE49-F238E27FC236}">
                  <a16:creationId xmlns:a16="http://schemas.microsoft.com/office/drawing/2014/main" id="{141B4784-7701-4A17-867A-F4D34EBD8198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7" name="Oval 18">
                <a:extLst>
                  <a:ext uri="{FF2B5EF4-FFF2-40B4-BE49-F238E27FC236}">
                    <a16:creationId xmlns:a16="http://schemas.microsoft.com/office/drawing/2014/main" id="{215CEAFC-AC6C-41C9-98FB-BBD1FA3E5059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8" name="Rounded Rectangle 19">
                <a:extLst>
                  <a:ext uri="{FF2B5EF4-FFF2-40B4-BE49-F238E27FC236}">
                    <a16:creationId xmlns:a16="http://schemas.microsoft.com/office/drawing/2014/main" id="{EC8A6DC0-CEDB-48A3-9A94-633EA5395D2D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1F4C0A7-37AD-46D2-9226-DD1EBA6D4B1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5083388" y="2321178"/>
            <a:ext cx="2025226" cy="332137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0DC8F0C-9A4D-4387-9B33-6E14C7568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973154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600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f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8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A09E77F-769D-442C-99BE-85EA0837BFD7}"/>
              </a:ext>
            </a:extLst>
          </p:cNvPr>
          <p:cNvSpPr txBox="1">
            <a:spLocks/>
          </p:cNvSpPr>
          <p:nvPr/>
        </p:nvSpPr>
        <p:spPr>
          <a:xfrm>
            <a:off x="654424" y="3417454"/>
            <a:ext cx="11537575" cy="130982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itchFamily="34" charset="0"/>
              </a:rPr>
              <a:t>Is there a relation </a:t>
            </a:r>
            <a:r>
              <a:rPr lang="en-US" sz="2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 pitchFamily="34" charset="0"/>
              </a:rPr>
              <a:t>between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itchFamily="34" charset="0"/>
              </a:rPr>
              <a:t> OAE1a and early Aptian global maximum floodings?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 pitchFamily="34" charset="0"/>
              </a:rPr>
              <a:t>What is the response of S2S systems to these global perturbations?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9F90DD-9EF6-400A-9B69-8B383A9FC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29" y="5047549"/>
            <a:ext cx="4350317" cy="17378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696D4F0-47B7-421D-BA7B-BF0730D46115}"/>
              </a:ext>
            </a:extLst>
          </p:cNvPr>
          <p:cNvSpPr txBox="1">
            <a:spLocks/>
          </p:cNvSpPr>
          <p:nvPr/>
        </p:nvSpPr>
        <p:spPr>
          <a:xfrm>
            <a:off x="3711797" y="5592000"/>
            <a:ext cx="7115033" cy="9312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prstClr val="white"/>
                </a:solidFill>
                <a:latin typeface="Arial"/>
                <a:ea typeface="+mn-ea"/>
                <a:cs typeface="Arial" pitchFamily="34" charset="0"/>
              </a:rPr>
              <a:t>EGU,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Vienna, 27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th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May 2022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230799-B251-4096-8A3A-BFCA51045035}"/>
              </a:ext>
            </a:extLst>
          </p:cNvPr>
          <p:cNvSpPr/>
          <p:nvPr/>
        </p:nvSpPr>
        <p:spPr>
          <a:xfrm>
            <a:off x="4426080" y="6023058"/>
            <a:ext cx="56864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>
                <a:solidFill>
                  <a:schemeClr val="bg1"/>
                </a:solidFill>
                <a:latin typeface="Open Sans" panose="020B0606030504020204" pitchFamily="34" charset="0"/>
              </a:rPr>
              <a:t>The project has received funding from the European Union's Horizon 2020 research and innovation programme under the Marie Sklodowska-Curie Grant Agreement No 860383 (https://www.s2s-future.eu/).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71FD55-9F71-4520-8D1C-DF0D925C6871}"/>
              </a:ext>
            </a:extLst>
          </p:cNvPr>
          <p:cNvSpPr/>
          <p:nvPr/>
        </p:nvSpPr>
        <p:spPr>
          <a:xfrm>
            <a:off x="0" y="1084190"/>
            <a:ext cx="12192000" cy="114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Sans-Bold"/>
              </a:rPr>
              <a:t>Role and contribution of eustasy as a triggering force of the onset of Oceanic Anoxic Events: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Sans-Bold"/>
              </a:rPr>
              <a:t>A case study of the early Aptian OAE1a in the Tethyan margin of Tunisia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204167-49DF-40BB-A8E7-9305EE303085}"/>
              </a:ext>
            </a:extLst>
          </p:cNvPr>
          <p:cNvSpPr/>
          <p:nvPr/>
        </p:nvSpPr>
        <p:spPr>
          <a:xfrm>
            <a:off x="0" y="2259215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Panagiotis Athanasios Giannenas, Cécile Robin, François Guillocheau, Emmanuelle Vennin, and Benjamin Gréselle</a:t>
            </a:r>
            <a:endParaRPr lang="en-US" sz="4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A13FE5-47F2-4FB8-B6E3-5D62D9024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7" y="72617"/>
            <a:ext cx="1122539" cy="6735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874B09-5CB4-4337-80F0-65EDC5D99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870" y="127320"/>
            <a:ext cx="1612044" cy="5428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243B68-4AE7-46FB-8D64-26FF14474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461" y="-2563"/>
            <a:ext cx="1655624" cy="8360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D5062C-4819-4A34-992C-BCD1AD0486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9861" y="84460"/>
            <a:ext cx="1258819" cy="5857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DB5DD2-2D64-4CF9-A9EF-F2B1EB7050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4244" y="5540061"/>
            <a:ext cx="740710" cy="10369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14F16B-9C38-4D08-9E0A-4148DAB442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9612" y="5538161"/>
            <a:ext cx="779894" cy="10388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4DDD955-9524-49B9-B900-8B950E822C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5079" y="72617"/>
            <a:ext cx="1323757" cy="74195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0611155-F383-437E-B3D6-C73D6AC63A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6152" y="81911"/>
            <a:ext cx="1116894" cy="7368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02211F8-3263-4F3E-B951-0B9689497B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95996" y="182531"/>
            <a:ext cx="2844201" cy="63204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0B97C21-6D8D-4A65-99DC-7FF47F372CB0}"/>
              </a:ext>
            </a:extLst>
          </p:cNvPr>
          <p:cNvSpPr txBox="1"/>
          <p:nvPr/>
        </p:nvSpPr>
        <p:spPr>
          <a:xfrm>
            <a:off x="10143045" y="6581001"/>
            <a:ext cx="16017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Abstract: EGU22-6309</a:t>
            </a:r>
          </a:p>
        </p:txBody>
      </p:sp>
    </p:spTree>
    <p:extLst>
      <p:ext uri="{BB962C8B-B14F-4D97-AF65-F5344CB8AC3E}">
        <p14:creationId xmlns:p14="http://schemas.microsoft.com/office/powerpoint/2010/main" val="538679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A09E77F-769D-442C-99BE-85EA0837BFD7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6675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Discussion and future work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AEAE02-8327-4743-B787-9EAFA1A46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920" y="1000674"/>
            <a:ext cx="6821080" cy="5463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tx1"/>
            </a:solidFill>
          </a:ln>
          <a:effectLst>
            <a:reflection blurRad="12700" stA="38000" endPos="26000" dist="5000" dir="5400000" sy="-100000" algn="bl" rotWithShape="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F482760-A818-4DA1-8895-9333E5100D76}"/>
              </a:ext>
            </a:extLst>
          </p:cNvPr>
          <p:cNvSpPr/>
          <p:nvPr/>
        </p:nvSpPr>
        <p:spPr>
          <a:xfrm>
            <a:off x="7236186" y="705636"/>
            <a:ext cx="32204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prstClr val="white"/>
                </a:solidFill>
                <a:latin typeface="Arial"/>
              </a:rPr>
              <a:t>Early Aptian palaeogeographic map</a:t>
            </a:r>
          </a:p>
        </p:txBody>
      </p:sp>
      <p:sp>
        <p:nvSpPr>
          <p:cNvPr id="14" name="ZoneTexte 27">
            <a:extLst>
              <a:ext uri="{FF2B5EF4-FFF2-40B4-BE49-F238E27FC236}">
                <a16:creationId xmlns:a16="http://schemas.microsoft.com/office/drawing/2014/main" id="{A2401347-8EC5-4A68-9A0C-52128F11CA6B}"/>
              </a:ext>
            </a:extLst>
          </p:cNvPr>
          <p:cNvSpPr txBox="1"/>
          <p:nvPr/>
        </p:nvSpPr>
        <p:spPr>
          <a:xfrm>
            <a:off x="5085022" y="854549"/>
            <a:ext cx="1607808" cy="738664"/>
          </a:xfrm>
          <a:prstGeom prst="rect">
            <a:avLst/>
          </a:prstGeom>
          <a:solidFill>
            <a:srgbClr val="FFFFFF">
              <a:alpha val="81000"/>
            </a:srgb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800000" lon="19067999" rev="3108000"/>
            </a:camera>
            <a:lightRig rig="threePt" dir="t">
              <a:rot lat="0" lon="0" rev="0"/>
            </a:lightRig>
          </a:scene3d>
          <a:sp3d extrusionH="38100" prstMaterial="powder">
            <a:bevelT w="260350" h="50800" prst="softRound"/>
            <a:bevelB prst="softRound"/>
          </a:sp3d>
        </p:spPr>
        <p:txBody>
          <a:bodyPr wrap="square" rtlCol="0">
            <a:spAutoFit/>
          </a:bodyPr>
          <a:lstStyle/>
          <a:p>
            <a:r>
              <a:rPr lang="en-GB" sz="1400" i="1" dirty="0">
                <a:latin typeface="Arial"/>
              </a:rPr>
              <a:t>TERRIGENOUS</a:t>
            </a:r>
          </a:p>
          <a:p>
            <a:r>
              <a:rPr lang="en-GB" sz="1400" i="1" dirty="0">
                <a:latin typeface="Arial"/>
              </a:rPr>
              <a:t>Continental-Delta</a:t>
            </a:r>
          </a:p>
          <a:p>
            <a:r>
              <a:rPr lang="en-GB" sz="1400" i="1" dirty="0">
                <a:latin typeface="Arial"/>
              </a:rPr>
              <a:t>Weald facies</a:t>
            </a:r>
          </a:p>
        </p:txBody>
      </p:sp>
      <p:sp>
        <p:nvSpPr>
          <p:cNvPr id="15" name="ZoneTexte 28">
            <a:extLst>
              <a:ext uri="{FF2B5EF4-FFF2-40B4-BE49-F238E27FC236}">
                <a16:creationId xmlns:a16="http://schemas.microsoft.com/office/drawing/2014/main" id="{467B00FF-D37B-4508-AC23-9D0ED035739B}"/>
              </a:ext>
            </a:extLst>
          </p:cNvPr>
          <p:cNvSpPr txBox="1"/>
          <p:nvPr/>
        </p:nvSpPr>
        <p:spPr>
          <a:xfrm>
            <a:off x="7978257" y="5140106"/>
            <a:ext cx="1393498" cy="523220"/>
          </a:xfrm>
          <a:prstGeom prst="rect">
            <a:avLst/>
          </a:prstGeom>
          <a:solidFill>
            <a:srgbClr val="FFFFFF">
              <a:alpha val="81000"/>
            </a:srgb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800000" lon="19067999" rev="3108000"/>
            </a:camera>
            <a:lightRig rig="threePt" dir="t">
              <a:rot lat="0" lon="0" rev="0"/>
            </a:lightRig>
          </a:scene3d>
          <a:sp3d extrusionH="38100" prstMaterial="powder">
            <a:bevelT w="260350" h="50800" prst="softRound"/>
            <a:bevelB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latin typeface="Arial"/>
              </a:rPr>
              <a:t>CARBONATE</a:t>
            </a:r>
          </a:p>
          <a:p>
            <a:pPr algn="ctr"/>
            <a:r>
              <a:rPr lang="en-GB" sz="1400" i="1" dirty="0">
                <a:latin typeface="Arial"/>
              </a:rPr>
              <a:t>Platforms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8108CD-1658-4494-B33E-A6503527D922}"/>
              </a:ext>
            </a:extLst>
          </p:cNvPr>
          <p:cNvSpPr/>
          <p:nvPr/>
        </p:nvSpPr>
        <p:spPr>
          <a:xfrm>
            <a:off x="7179300" y="4748926"/>
            <a:ext cx="798957" cy="914400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925E81-7D69-47A9-A8D0-96465A39E803}"/>
              </a:ext>
            </a:extLst>
          </p:cNvPr>
          <p:cNvSpPr/>
          <p:nvPr/>
        </p:nvSpPr>
        <p:spPr>
          <a:xfrm>
            <a:off x="6096000" y="1864925"/>
            <a:ext cx="1140186" cy="7792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65E64E-D84B-4DF2-BA6B-E42B67597246}"/>
              </a:ext>
            </a:extLst>
          </p:cNvPr>
          <p:cNvSpPr/>
          <p:nvPr/>
        </p:nvSpPr>
        <p:spPr>
          <a:xfrm>
            <a:off x="9530576" y="3550710"/>
            <a:ext cx="266142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7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modified after Godet et al. 2014 with paleogeography after modifications of </a:t>
            </a:r>
            <a:r>
              <a:rPr lang="en-US" sz="7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Steuber</a:t>
            </a:r>
            <a:r>
              <a:rPr lang="en-US" sz="7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2005 based on original map of: Masse, J. P. et al. in Atlas Tethys </a:t>
            </a:r>
            <a:r>
              <a:rPr lang="en-US" sz="7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Palaeoenvironmental</a:t>
            </a:r>
            <a:r>
              <a:rPr lang="en-US" sz="7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Maps (eds </a:t>
            </a:r>
            <a:r>
              <a:rPr lang="en-US" sz="7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Dercourt</a:t>
            </a:r>
            <a:r>
              <a:rPr lang="en-US" sz="7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J., </a:t>
            </a:r>
            <a:r>
              <a:rPr lang="en-US" sz="7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Ricou</a:t>
            </a:r>
            <a:r>
              <a:rPr lang="en-US" sz="7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L. E. &amp; </a:t>
            </a:r>
            <a:r>
              <a:rPr lang="en-US" sz="7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Vrielynck</a:t>
            </a:r>
            <a:r>
              <a:rPr lang="en-US" sz="7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B.) (BEICIP FRANLAB, Rueil-Malmaison, 1993).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10C1C2F-3A30-470D-8FAB-C60B02E550C1}"/>
              </a:ext>
            </a:extLst>
          </p:cNvPr>
          <p:cNvSpPr/>
          <p:nvPr/>
        </p:nvSpPr>
        <p:spPr>
          <a:xfrm>
            <a:off x="255179" y="3404814"/>
            <a:ext cx="3072221" cy="72424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91220838-CB84-44F9-85DB-0E31B9AF9A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135246"/>
              </p:ext>
            </p:extLst>
          </p:nvPr>
        </p:nvGraphicFramePr>
        <p:xfrm>
          <a:off x="-30720" y="3321271"/>
          <a:ext cx="764605" cy="776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896B056-2D41-435A-B9B6-68B3F4D20AE6}"/>
              </a:ext>
            </a:extLst>
          </p:cNvPr>
          <p:cNvSpPr/>
          <p:nvPr/>
        </p:nvSpPr>
        <p:spPr>
          <a:xfrm>
            <a:off x="199207" y="667513"/>
            <a:ext cx="2531293" cy="53898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2B2F33-EAC0-4261-8C79-1D64157F24DB}"/>
              </a:ext>
            </a:extLst>
          </p:cNvPr>
          <p:cNvSpPr/>
          <p:nvPr/>
        </p:nvSpPr>
        <p:spPr>
          <a:xfrm>
            <a:off x="255180" y="705637"/>
            <a:ext cx="4829842" cy="5282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</a:t>
            </a:r>
          </a:p>
          <a:p>
            <a:pPr algn="just"/>
            <a:endParaRPr lang="en-US" sz="1600" dirty="0">
              <a:solidFill>
                <a:schemeClr val="bg1"/>
              </a:solidFill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</a:rPr>
              <a:t>Clastics responded but in different time than expected</a:t>
            </a:r>
          </a:p>
          <a:p>
            <a:pPr algn="just"/>
            <a:endParaRPr lang="en-US" sz="1600" dirty="0">
              <a:solidFill>
                <a:schemeClr val="bg1"/>
              </a:solidFill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</a:rPr>
              <a:t>OAE1a corresponds to local MFS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Multiple similar records across the globe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&gt;&gt; global eustatic signal of high amplitude sea level rise</a:t>
            </a:r>
          </a:p>
          <a:p>
            <a:pPr algn="just"/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work</a:t>
            </a:r>
          </a:p>
          <a:p>
            <a:pPr algn="just"/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ts val="2300"/>
              </a:lnSpc>
            </a:pPr>
            <a:r>
              <a:rPr lang="en-US" sz="1600" dirty="0">
                <a:solidFill>
                  <a:schemeClr val="bg1"/>
                </a:solidFill>
              </a:rPr>
              <a:t>With a robust sea level framework established:</a:t>
            </a:r>
          </a:p>
          <a:p>
            <a:pPr marL="285750" indent="-285750" algn="just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Move to northern and cooler Tethyan domains</a:t>
            </a:r>
          </a:p>
          <a:p>
            <a:pPr marL="285750" indent="-285750" algn="just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Clastic dominated (no carbonates)</a:t>
            </a:r>
          </a:p>
          <a:p>
            <a:pPr marL="285750" indent="-285750" algn="just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UK Wessex – Weald basins, Paris basin</a:t>
            </a:r>
          </a:p>
          <a:p>
            <a:pPr marL="285750" indent="-285750" algn="just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Sea-level signal Vs perturbations of source area (S2S)</a:t>
            </a:r>
          </a:p>
        </p:txBody>
      </p:sp>
    </p:spTree>
    <p:extLst>
      <p:ext uri="{BB962C8B-B14F-4D97-AF65-F5344CB8AC3E}">
        <p14:creationId xmlns:p14="http://schemas.microsoft.com/office/powerpoint/2010/main" val="2418741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38D9126-AE72-4B45-A105-038F8681DC8D}"/>
              </a:ext>
            </a:extLst>
          </p:cNvPr>
          <p:cNvSpPr/>
          <p:nvPr/>
        </p:nvSpPr>
        <p:spPr>
          <a:xfrm>
            <a:off x="0" y="2521745"/>
            <a:ext cx="121920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Thank you for your attention!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FB0363-7A42-4446-8995-93219387E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963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FAB958-17BE-4EE7-8AC3-24607F22BC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871"/>
          <a:stretch/>
        </p:blipFill>
        <p:spPr>
          <a:xfrm>
            <a:off x="6250780" y="4469258"/>
            <a:ext cx="5741377" cy="21794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BF4644-8423-4005-BB5B-B0B4EF74F1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843" y="4469258"/>
            <a:ext cx="5720533" cy="230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36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0"/>
            <a:ext cx="12157027" cy="699966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b="1" dirty="0">
                <a:solidFill>
                  <a:prstClr val="white"/>
                </a:solidFill>
              </a:rPr>
              <a:t>Early Aptian Oceanic Anoxic Event 1a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F326F3-B9B5-47E3-B89E-774CF1E32BE9}"/>
              </a:ext>
            </a:extLst>
          </p:cNvPr>
          <p:cNvSpPr/>
          <p:nvPr/>
        </p:nvSpPr>
        <p:spPr>
          <a:xfrm>
            <a:off x="0" y="695872"/>
            <a:ext cx="352886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Volcanism</a:t>
            </a:r>
          </a:p>
          <a:p>
            <a:pPr>
              <a:defRPr/>
            </a:pPr>
            <a:endParaRPr lang="en-US" sz="16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Long phase of activity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Periodic peak phases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Emissions of volcanic CO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2</a:t>
            </a:r>
            <a:endParaRPr lang="en-US" sz="14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 pitchFamily="34" charset="0"/>
              </a:rPr>
              <a:t>OAE1a= (strongest?) peak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  <a:p>
            <a:pPr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  <a:p>
            <a:pPr>
              <a:defRPr/>
            </a:pPr>
            <a:r>
              <a:rPr lang="en-US" sz="1600" i="1" dirty="0">
                <a:solidFill>
                  <a:schemeClr val="accent1">
                    <a:lumMod val="50000"/>
                    <a:alpha val="50000"/>
                  </a:schemeClr>
                </a:solidFill>
                <a:cs typeface="Arial" pitchFamily="34" charset="0"/>
              </a:rPr>
              <a:t>Global crises</a:t>
            </a:r>
          </a:p>
          <a:p>
            <a:pPr>
              <a:defRPr/>
            </a:pPr>
            <a:endParaRPr lang="en-US" sz="1600" i="1" dirty="0">
              <a:solidFill>
                <a:schemeClr val="accent1">
                  <a:lumMod val="50000"/>
                  <a:alpha val="50000"/>
                </a:schemeClr>
              </a:solidFill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Global warming, hyperthermal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Black shales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Dysoxia/anoxia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OMZ expansion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Sluggish circulations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Biotic crises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Global isotopic/element anomalies</a:t>
            </a:r>
          </a:p>
          <a:p>
            <a:pPr>
              <a:defRPr/>
            </a:pPr>
            <a:endParaRPr lang="en-US" sz="1400" dirty="0">
              <a:solidFill>
                <a:schemeClr val="bg1">
                  <a:alpha val="50000"/>
                </a:schemeClr>
              </a:solidFill>
              <a:cs typeface="Arial" pitchFamily="34" charset="0"/>
            </a:endParaRPr>
          </a:p>
          <a:p>
            <a:pPr>
              <a:defRPr/>
            </a:pPr>
            <a:r>
              <a:rPr lang="en-US" sz="1600" i="1" dirty="0">
                <a:solidFill>
                  <a:schemeClr val="accent1">
                    <a:lumMod val="50000"/>
                    <a:alpha val="50000"/>
                  </a:schemeClr>
                </a:solidFill>
                <a:cs typeface="Arial" pitchFamily="34" charset="0"/>
              </a:rPr>
              <a:t>Eustasy</a:t>
            </a:r>
          </a:p>
          <a:p>
            <a:pPr>
              <a:defRPr/>
            </a:pPr>
            <a:endParaRPr lang="en-US" sz="1600" i="1" dirty="0">
              <a:solidFill>
                <a:schemeClr val="accent1">
                  <a:lumMod val="50000"/>
                  <a:alpha val="50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Global major rapid sea level rise (&gt;60m, </a:t>
            </a:r>
            <a:r>
              <a:rPr lang="en-US" sz="1400" i="1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Ray et al., 2019</a:t>
            </a: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Ontong Java volcanics volume + glacio-eustasy (e.g</a:t>
            </a:r>
            <a:r>
              <a:rPr lang="en-US" sz="1400" i="1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. Davies et al., </a:t>
            </a: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2020)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989E36-3C44-4967-B41C-FB2E39C10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045" y="733225"/>
            <a:ext cx="8518981" cy="604889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DBE3106-5B52-43F5-A8EA-C5B525D32113}"/>
              </a:ext>
            </a:extLst>
          </p:cNvPr>
          <p:cNvSpPr txBox="1"/>
          <p:nvPr/>
        </p:nvSpPr>
        <p:spPr>
          <a:xfrm>
            <a:off x="8322997" y="4614515"/>
            <a:ext cx="1621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600" i="1" dirty="0">
                <a:latin typeface="Arial" panose="020B0604020202020204" pitchFamily="34" charset="0"/>
                <a:cs typeface="Arial" panose="020B0604020202020204" pitchFamily="34" charset="0"/>
              </a:rPr>
              <a:t>Synthesis of nannofossil-based nutrient (NI) and temperature (m-TI) variations reconstructed in the western Tethys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35A6BF-392A-418B-B75A-B3CDE9D8D121}"/>
              </a:ext>
            </a:extLst>
          </p:cNvPr>
          <p:cNvSpPr txBox="1"/>
          <p:nvPr/>
        </p:nvSpPr>
        <p:spPr>
          <a:xfrm>
            <a:off x="7581254" y="4645759"/>
            <a:ext cx="63256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dirty="0"/>
              <a:t>(Chronology after </a:t>
            </a:r>
            <a:r>
              <a:rPr lang="en-US" sz="500" dirty="0" err="1"/>
              <a:t>Malinverno</a:t>
            </a:r>
            <a:r>
              <a:rPr lang="en-US" sz="500" dirty="0"/>
              <a:t> et al. 2010. Onset recalibrated based on Bauer et al. 2021)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3AAA00-3EAE-4F23-AB71-C5974321F063}"/>
              </a:ext>
            </a:extLst>
          </p:cNvPr>
          <p:cNvSpPr/>
          <p:nvPr/>
        </p:nvSpPr>
        <p:spPr>
          <a:xfrm>
            <a:off x="5157439" y="733225"/>
            <a:ext cx="2484932" cy="604889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88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0"/>
            <a:ext cx="12157027" cy="699966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b="1" dirty="0">
                <a:solidFill>
                  <a:prstClr val="white"/>
                </a:solidFill>
              </a:rPr>
              <a:t>Early Aptian Oceanic Anoxic Event 1a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989E36-3C44-4967-B41C-FB2E39C10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045" y="733225"/>
            <a:ext cx="8518981" cy="604889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E4CE5A-8373-4339-BD3F-FDF20A631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066" y="5057779"/>
            <a:ext cx="1927912" cy="1109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12700" stA="38000" endPos="28000" dist="25400" dir="5400000" sy="-100000" algn="bl" rotWithShape="0"/>
          </a:effec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D989A89F-6865-4CFC-B051-6AA2FB4A05B7}"/>
              </a:ext>
            </a:extLst>
          </p:cNvPr>
          <p:cNvSpPr/>
          <p:nvPr/>
        </p:nvSpPr>
        <p:spPr>
          <a:xfrm>
            <a:off x="9003243" y="5367008"/>
            <a:ext cx="162581" cy="15712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689752-1F84-4B6D-B5DA-D26AEC0AF895}"/>
              </a:ext>
            </a:extLst>
          </p:cNvPr>
          <p:cNvSpPr/>
          <p:nvPr/>
        </p:nvSpPr>
        <p:spPr>
          <a:xfrm>
            <a:off x="8124845" y="6200497"/>
            <a:ext cx="24563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600" i="1" dirty="0">
                <a:latin typeface="Arial" panose="020B0604020202020204" pitchFamily="34" charset="0"/>
                <a:cs typeface="Arial" panose="020B0604020202020204" pitchFamily="34" charset="0"/>
              </a:rPr>
              <a:t>Early Aptian palaeogeographic map modified after Godet et al. 2014 with paleogeography after modifications of </a:t>
            </a:r>
            <a:r>
              <a:rPr lang="en-US" sz="600" i="1" dirty="0" err="1">
                <a:latin typeface="Arial" panose="020B0604020202020204" pitchFamily="34" charset="0"/>
                <a:cs typeface="Arial" panose="020B0604020202020204" pitchFamily="34" charset="0"/>
              </a:rPr>
              <a:t>Steuber</a:t>
            </a:r>
            <a:r>
              <a:rPr lang="en-US" sz="600" i="1" dirty="0">
                <a:latin typeface="Arial" panose="020B0604020202020204" pitchFamily="34" charset="0"/>
                <a:cs typeface="Arial" panose="020B0604020202020204" pitchFamily="34" charset="0"/>
              </a:rPr>
              <a:t> et al. 2005 based on original map of: Masse, J. P. et al. in Atlas Tethys </a:t>
            </a:r>
            <a:r>
              <a:rPr lang="en-US" sz="600" i="1" dirty="0" err="1">
                <a:latin typeface="Arial" panose="020B0604020202020204" pitchFamily="34" charset="0"/>
                <a:cs typeface="Arial" panose="020B0604020202020204" pitchFamily="34" charset="0"/>
              </a:rPr>
              <a:t>Palaeoenvironmental</a:t>
            </a:r>
            <a:r>
              <a:rPr lang="en-US" sz="600" i="1" dirty="0">
                <a:latin typeface="Arial" panose="020B0604020202020204" pitchFamily="34" charset="0"/>
                <a:cs typeface="Arial" panose="020B0604020202020204" pitchFamily="34" charset="0"/>
              </a:rPr>
              <a:t> Maps (eds </a:t>
            </a:r>
            <a:r>
              <a:rPr lang="en-US" sz="600" i="1" dirty="0" err="1">
                <a:latin typeface="Arial" panose="020B0604020202020204" pitchFamily="34" charset="0"/>
                <a:cs typeface="Arial" panose="020B0604020202020204" pitchFamily="34" charset="0"/>
              </a:rPr>
              <a:t>Dercourt</a:t>
            </a:r>
            <a:r>
              <a:rPr lang="en-US" sz="600" i="1" dirty="0">
                <a:latin typeface="Arial" panose="020B0604020202020204" pitchFamily="34" charset="0"/>
                <a:cs typeface="Arial" panose="020B0604020202020204" pitchFamily="34" charset="0"/>
              </a:rPr>
              <a:t>, J., </a:t>
            </a:r>
            <a:r>
              <a:rPr lang="en-US" sz="600" i="1" dirty="0" err="1">
                <a:latin typeface="Arial" panose="020B0604020202020204" pitchFamily="34" charset="0"/>
                <a:cs typeface="Arial" panose="020B0604020202020204" pitchFamily="34" charset="0"/>
              </a:rPr>
              <a:t>Ricou</a:t>
            </a:r>
            <a:r>
              <a:rPr lang="en-US" sz="600" i="1" dirty="0">
                <a:latin typeface="Arial" panose="020B0604020202020204" pitchFamily="34" charset="0"/>
                <a:cs typeface="Arial" panose="020B0604020202020204" pitchFamily="34" charset="0"/>
              </a:rPr>
              <a:t>, L. E. &amp; </a:t>
            </a:r>
            <a:r>
              <a:rPr lang="en-US" sz="600" i="1" dirty="0" err="1">
                <a:latin typeface="Arial" panose="020B0604020202020204" pitchFamily="34" charset="0"/>
                <a:cs typeface="Arial" panose="020B0604020202020204" pitchFamily="34" charset="0"/>
              </a:rPr>
              <a:t>Vrielynck</a:t>
            </a:r>
            <a:r>
              <a:rPr lang="en-US" sz="600" i="1" dirty="0">
                <a:latin typeface="Arial" panose="020B0604020202020204" pitchFamily="34" charset="0"/>
                <a:cs typeface="Arial" panose="020B0604020202020204" pitchFamily="34" charset="0"/>
              </a:rPr>
              <a:t>, B.) (BEICIP FRANLAB, Rueil-Malmaison, 1993).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BE3106-5B52-43F5-A8EA-C5B525D32113}"/>
              </a:ext>
            </a:extLst>
          </p:cNvPr>
          <p:cNvSpPr txBox="1"/>
          <p:nvPr/>
        </p:nvSpPr>
        <p:spPr>
          <a:xfrm>
            <a:off x="8322997" y="4614515"/>
            <a:ext cx="1621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600" i="1" dirty="0">
                <a:latin typeface="Arial" panose="020B0604020202020204" pitchFamily="34" charset="0"/>
                <a:cs typeface="Arial" panose="020B0604020202020204" pitchFamily="34" charset="0"/>
              </a:rPr>
              <a:t>Synthesis of nannofossil-based nutrient (NI) and temperature (m-TI) variations reconstructed in the western Tethys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35A6BF-392A-418B-B75A-B3CDE9D8D121}"/>
              </a:ext>
            </a:extLst>
          </p:cNvPr>
          <p:cNvSpPr txBox="1"/>
          <p:nvPr/>
        </p:nvSpPr>
        <p:spPr>
          <a:xfrm>
            <a:off x="7581254" y="4645759"/>
            <a:ext cx="63256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dirty="0"/>
              <a:t>(Chronology after </a:t>
            </a:r>
            <a:r>
              <a:rPr lang="en-US" sz="500" dirty="0" err="1"/>
              <a:t>Malinverno</a:t>
            </a:r>
            <a:r>
              <a:rPr lang="en-US" sz="500" dirty="0"/>
              <a:t> et al. 2010. Onset recalibrated based on Bauer et al. 2021)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3AAA00-3EAE-4F23-AB71-C5974321F063}"/>
              </a:ext>
            </a:extLst>
          </p:cNvPr>
          <p:cNvSpPr/>
          <p:nvPr/>
        </p:nvSpPr>
        <p:spPr>
          <a:xfrm flipH="1">
            <a:off x="7642368" y="3429000"/>
            <a:ext cx="3686029" cy="121676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64E471-00AC-4388-853A-8551797F03F1}"/>
              </a:ext>
            </a:extLst>
          </p:cNvPr>
          <p:cNvSpPr/>
          <p:nvPr/>
        </p:nvSpPr>
        <p:spPr>
          <a:xfrm>
            <a:off x="0" y="695872"/>
            <a:ext cx="3528864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schemeClr val="accent1">
                    <a:lumMod val="50000"/>
                    <a:alpha val="50000"/>
                  </a:schemeClr>
                </a:solidFill>
                <a:cs typeface="Arial" pitchFamily="34" charset="0"/>
              </a:rPr>
              <a:t>Magmatism</a:t>
            </a:r>
          </a:p>
          <a:p>
            <a:pPr>
              <a:defRPr/>
            </a:pPr>
            <a:endParaRPr lang="en-US" sz="1600" i="1" dirty="0">
              <a:solidFill>
                <a:schemeClr val="accent1">
                  <a:lumMod val="50000"/>
                  <a:alpha val="50000"/>
                </a:schemeClr>
              </a:solidFill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Long phase of activity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Periodic peak phases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Emissions of volcanic CO</a:t>
            </a:r>
            <a:r>
              <a:rPr lang="en-US" sz="1400" baseline="-25000" dirty="0">
                <a:solidFill>
                  <a:schemeClr val="bg1">
                    <a:alpha val="50000"/>
                  </a:schemeClr>
                </a:solidFill>
              </a:rPr>
              <a:t>2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OAE1a= (strongest?) peak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50000"/>
                </a:schemeClr>
              </a:solidFill>
              <a:uLnTx/>
              <a:uFillTx/>
              <a:latin typeface="Arial"/>
              <a:cs typeface="Arial" pitchFamily="34" charset="0"/>
            </a:endParaRPr>
          </a:p>
          <a:p>
            <a:pPr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itchFamily="34" charset="0"/>
            </a:endParaRPr>
          </a:p>
          <a:p>
            <a:pPr>
              <a:defRPr/>
            </a:pP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Global crises</a:t>
            </a:r>
          </a:p>
          <a:p>
            <a:pPr>
              <a:defRPr/>
            </a:pPr>
            <a:endParaRPr lang="en-US" sz="16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Global warming, hyperthermal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Black shales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Dysoxia/anoxia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OMZ expansion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Sluggish circulations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Biotic crises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Global isotopic/element</a:t>
            </a:r>
            <a:r>
              <a:rPr lang="en-US" sz="1400" b="1" dirty="0">
                <a:solidFill>
                  <a:schemeClr val="bg1"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anomalies</a:t>
            </a:r>
            <a:endParaRPr lang="en-US" sz="1400" dirty="0">
              <a:solidFill>
                <a:schemeClr val="bg1">
                  <a:alpha val="50000"/>
                </a:schemeClr>
              </a:solidFill>
              <a:cs typeface="Arial" pitchFamily="34" charset="0"/>
            </a:endParaRPr>
          </a:p>
          <a:p>
            <a:pPr>
              <a:defRPr/>
            </a:pPr>
            <a:endParaRPr lang="en-US" sz="1400" dirty="0">
              <a:solidFill>
                <a:schemeClr val="bg1">
                  <a:alpha val="50000"/>
                </a:schemeClr>
              </a:solidFill>
              <a:cs typeface="Arial" pitchFamily="34" charset="0"/>
            </a:endParaRPr>
          </a:p>
          <a:p>
            <a:pPr>
              <a:defRPr/>
            </a:pPr>
            <a:r>
              <a:rPr lang="en-US" sz="1600" i="1" dirty="0">
                <a:solidFill>
                  <a:schemeClr val="accent1">
                    <a:lumMod val="50000"/>
                    <a:alpha val="50000"/>
                  </a:schemeClr>
                </a:solidFill>
                <a:cs typeface="Arial" pitchFamily="34" charset="0"/>
              </a:rPr>
              <a:t>Eustasy</a:t>
            </a:r>
          </a:p>
          <a:p>
            <a:pPr>
              <a:defRPr/>
            </a:pPr>
            <a:endParaRPr lang="en-US" sz="1600" i="1" dirty="0">
              <a:solidFill>
                <a:schemeClr val="accent1">
                  <a:lumMod val="50000"/>
                  <a:alpha val="50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Global major rapid sea level rise (&gt;60m, </a:t>
            </a:r>
            <a:r>
              <a:rPr lang="en-US" sz="1400" i="1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Ray et al., 2019</a:t>
            </a: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Ontong Java volcanics volume + glacio-eustasy (e.g</a:t>
            </a:r>
            <a:r>
              <a:rPr lang="en-US" sz="1400" i="1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. Davies et al., </a:t>
            </a: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2020)</a:t>
            </a:r>
          </a:p>
        </p:txBody>
      </p:sp>
    </p:spTree>
    <p:extLst>
      <p:ext uri="{BB962C8B-B14F-4D97-AF65-F5344CB8AC3E}">
        <p14:creationId xmlns:p14="http://schemas.microsoft.com/office/powerpoint/2010/main" val="127580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0"/>
            <a:ext cx="12157027" cy="699966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b="1" dirty="0">
                <a:solidFill>
                  <a:prstClr val="white"/>
                </a:solidFill>
              </a:rPr>
              <a:t>Early Aptian Oceanic Anoxic Event 1a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989E36-3C44-4967-B41C-FB2E39C10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045" y="733225"/>
            <a:ext cx="8518981" cy="604889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DBE3106-5B52-43F5-A8EA-C5B525D32113}"/>
              </a:ext>
            </a:extLst>
          </p:cNvPr>
          <p:cNvSpPr txBox="1"/>
          <p:nvPr/>
        </p:nvSpPr>
        <p:spPr>
          <a:xfrm>
            <a:off x="8322997" y="4614515"/>
            <a:ext cx="1621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600" i="1" dirty="0">
                <a:latin typeface="Arial" panose="020B0604020202020204" pitchFamily="34" charset="0"/>
                <a:cs typeface="Arial" panose="020B0604020202020204" pitchFamily="34" charset="0"/>
              </a:rPr>
              <a:t>Synthesis of nannofossil-based nutrient (NI) and temperature (m-TI) variations reconstructed in the western Tethys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35A6BF-392A-418B-B75A-B3CDE9D8D121}"/>
              </a:ext>
            </a:extLst>
          </p:cNvPr>
          <p:cNvSpPr txBox="1"/>
          <p:nvPr/>
        </p:nvSpPr>
        <p:spPr>
          <a:xfrm>
            <a:off x="7581254" y="4645759"/>
            <a:ext cx="63256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dirty="0"/>
              <a:t>(Chronology after </a:t>
            </a:r>
            <a:r>
              <a:rPr lang="en-US" sz="500" dirty="0" err="1"/>
              <a:t>Malinverno</a:t>
            </a:r>
            <a:r>
              <a:rPr lang="en-US" sz="500" dirty="0"/>
              <a:t> et al. 2010. Onset recalibrated based on Bauer et al. 2021)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3AAA00-3EAE-4F23-AB71-C5974321F063}"/>
              </a:ext>
            </a:extLst>
          </p:cNvPr>
          <p:cNvSpPr/>
          <p:nvPr/>
        </p:nvSpPr>
        <p:spPr>
          <a:xfrm>
            <a:off x="11328396" y="3770576"/>
            <a:ext cx="828628" cy="28950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934571-BE03-49B9-A69E-7CB3A47120E3}"/>
              </a:ext>
            </a:extLst>
          </p:cNvPr>
          <p:cNvSpPr/>
          <p:nvPr/>
        </p:nvSpPr>
        <p:spPr>
          <a:xfrm>
            <a:off x="0" y="695872"/>
            <a:ext cx="352886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schemeClr val="accent1">
                    <a:lumMod val="50000"/>
                    <a:alpha val="50000"/>
                  </a:schemeClr>
                </a:solidFill>
                <a:cs typeface="Arial" pitchFamily="34" charset="0"/>
              </a:rPr>
              <a:t>Magmatism</a:t>
            </a:r>
          </a:p>
          <a:p>
            <a:pPr>
              <a:defRPr/>
            </a:pPr>
            <a:endParaRPr lang="en-US" sz="1600" i="1" dirty="0">
              <a:solidFill>
                <a:schemeClr val="accent1">
                  <a:lumMod val="50000"/>
                  <a:alpha val="50000"/>
                </a:schemeClr>
              </a:solidFill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Long phase of activity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Periodic peak phases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Emissions of volcanic CO</a:t>
            </a:r>
            <a:r>
              <a:rPr lang="en-US" sz="1400" baseline="-25000" dirty="0">
                <a:solidFill>
                  <a:schemeClr val="bg1">
                    <a:alpha val="50000"/>
                  </a:schemeClr>
                </a:solidFill>
              </a:rPr>
              <a:t>2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OAE1a= (strongest?) peak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50000"/>
                </a:schemeClr>
              </a:solidFill>
              <a:uLnTx/>
              <a:uFillTx/>
              <a:latin typeface="Arial"/>
              <a:cs typeface="Arial" pitchFamily="34" charset="0"/>
            </a:endParaRPr>
          </a:p>
          <a:p>
            <a:pPr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Arial"/>
              <a:cs typeface="Arial" pitchFamily="34" charset="0"/>
            </a:endParaRPr>
          </a:p>
          <a:p>
            <a:pPr>
              <a:defRPr/>
            </a:pPr>
            <a:r>
              <a:rPr lang="en-US" sz="1600" i="1" dirty="0">
                <a:solidFill>
                  <a:schemeClr val="accent1">
                    <a:lumMod val="50000"/>
                    <a:alpha val="50000"/>
                  </a:schemeClr>
                </a:solidFill>
                <a:cs typeface="Arial" pitchFamily="34" charset="0"/>
              </a:rPr>
              <a:t>Global crises</a:t>
            </a:r>
          </a:p>
          <a:p>
            <a:pPr>
              <a:defRPr/>
            </a:pPr>
            <a:endParaRPr lang="en-US" sz="1600" i="1" dirty="0">
              <a:solidFill>
                <a:schemeClr val="accent1">
                  <a:lumMod val="50000"/>
                  <a:alpha val="50000"/>
                </a:schemeClr>
              </a:solidFill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Global warming, hyperthermal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Black shales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Dysoxia/anoxia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OMZ expansion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Sluggish circulations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Biotic crises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alpha val="50000"/>
                  </a:schemeClr>
                </a:solidFill>
                <a:cs typeface="Arial" pitchFamily="34" charset="0"/>
              </a:rPr>
              <a:t>Global isotopic/element anomalies</a:t>
            </a:r>
          </a:p>
          <a:p>
            <a:pPr>
              <a:defRPr/>
            </a:pPr>
            <a:endParaRPr lang="en-US" sz="1400" dirty="0">
              <a:solidFill>
                <a:schemeClr val="bg1">
                  <a:alpha val="50000"/>
                </a:schemeClr>
              </a:solidFill>
              <a:cs typeface="Arial" pitchFamily="34" charset="0"/>
            </a:endParaRPr>
          </a:p>
          <a:p>
            <a:pPr>
              <a:defRPr/>
            </a:pP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Eustasy</a:t>
            </a:r>
          </a:p>
          <a:p>
            <a:pPr>
              <a:defRPr/>
            </a:pPr>
            <a:endParaRPr lang="en-US" sz="16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Global major rapid sea level rise (&gt;60m, </a:t>
            </a:r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Ray et al., 2019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Ontong Java volcanics volume + glacio-eustasy (e.g</a:t>
            </a:r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Davies et al., 2020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1719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A09E77F-769D-442C-99BE-85EA0837BFD7}"/>
              </a:ext>
            </a:extLst>
          </p:cNvPr>
          <p:cNvSpPr txBox="1">
            <a:spLocks/>
          </p:cNvSpPr>
          <p:nvPr/>
        </p:nvSpPr>
        <p:spPr>
          <a:xfrm>
            <a:off x="0" y="-3210"/>
            <a:ext cx="10515600" cy="5794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BEB7DF-3BC1-4D78-9879-741D66EC3A5A}"/>
              </a:ext>
            </a:extLst>
          </p:cNvPr>
          <p:cNvGrpSpPr/>
          <p:nvPr/>
        </p:nvGrpSpPr>
        <p:grpSpPr>
          <a:xfrm>
            <a:off x="359383" y="188246"/>
            <a:ext cx="5011537" cy="724247"/>
            <a:chOff x="574088" y="2300017"/>
            <a:chExt cx="2108686" cy="565612"/>
          </a:xfrm>
          <a:scene3d>
            <a:camera prst="orthographicFront"/>
            <a:lightRig rig="flat" dir="t"/>
          </a:scene3d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85A3285-769C-4570-91AB-2ED02D962D41}"/>
                </a:ext>
              </a:extLst>
            </p:cNvPr>
            <p:cNvSpPr/>
            <p:nvPr/>
          </p:nvSpPr>
          <p:spPr>
            <a:xfrm>
              <a:off x="574088" y="2300017"/>
              <a:ext cx="2108686" cy="565612"/>
            </a:xfrm>
            <a:prstGeom prst="round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CE2DD3CA-991C-4FC2-B6D5-151ECABA80B0}"/>
                </a:ext>
              </a:extLst>
            </p:cNvPr>
            <p:cNvSpPr txBox="1"/>
            <p:nvPr/>
          </p:nvSpPr>
          <p:spPr>
            <a:xfrm>
              <a:off x="601699" y="2333803"/>
              <a:ext cx="2053464" cy="51039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6339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/>
                <a:t>Case study</a:t>
              </a:r>
            </a:p>
          </p:txBody>
        </p:sp>
      </p:grp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BA4A4C2-F76F-4E71-A5E0-173B7DCB3C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7203369"/>
              </p:ext>
            </p:extLst>
          </p:nvPr>
        </p:nvGraphicFramePr>
        <p:xfrm>
          <a:off x="0" y="0"/>
          <a:ext cx="831293" cy="965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B355B3AE-3EE5-4123-A860-A24A641159A7}"/>
              </a:ext>
            </a:extLst>
          </p:cNvPr>
          <p:cNvSpPr txBox="1"/>
          <p:nvPr/>
        </p:nvSpPr>
        <p:spPr>
          <a:xfrm>
            <a:off x="224543" y="2365770"/>
            <a:ext cx="482521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Tunisia</a:t>
            </a:r>
          </a:p>
          <a:p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</a:rPr>
              <a:t>Stable epicontinental area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</a:rPr>
              <a:t>Aim: tracking migration of clastic system to understand OAE1a effects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3250E6E-8AE7-4114-A3FD-EDA903720B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0920" y="1000674"/>
            <a:ext cx="6821080" cy="5463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">
            <a:solidFill>
              <a:schemeClr val="tx1"/>
            </a:solidFill>
          </a:ln>
          <a:effectLst>
            <a:reflection blurRad="12700" stA="38000" endPos="26000" dist="5000" dir="5400000" sy="-100000" algn="bl" rotWithShape="0"/>
          </a:effec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A111437-8BFD-46CD-9617-F4089652F596}"/>
              </a:ext>
            </a:extLst>
          </p:cNvPr>
          <p:cNvSpPr/>
          <p:nvPr/>
        </p:nvSpPr>
        <p:spPr>
          <a:xfrm>
            <a:off x="7236186" y="705636"/>
            <a:ext cx="32204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prstClr val="white"/>
                </a:solidFill>
                <a:latin typeface="Arial"/>
              </a:rPr>
              <a:t>Early Aptian palaeogeographic map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55C113-5955-4AC7-9E48-9646132CC829}"/>
              </a:ext>
            </a:extLst>
          </p:cNvPr>
          <p:cNvSpPr/>
          <p:nvPr/>
        </p:nvSpPr>
        <p:spPr>
          <a:xfrm>
            <a:off x="7236186" y="4705165"/>
            <a:ext cx="742071" cy="958161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AB56F7E-B081-4366-BD19-75215BF267F5}"/>
              </a:ext>
            </a:extLst>
          </p:cNvPr>
          <p:cNvSpPr/>
          <p:nvPr/>
        </p:nvSpPr>
        <p:spPr>
          <a:xfrm>
            <a:off x="9530576" y="3550710"/>
            <a:ext cx="266142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7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modified after Godet et al. 2014 with paleogeography after modifications of </a:t>
            </a:r>
            <a:r>
              <a:rPr lang="en-US" sz="7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Steuber</a:t>
            </a:r>
            <a:r>
              <a:rPr lang="en-US" sz="7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2005 based on original map of: Masse, J. P. et al. in Atlas Tethys </a:t>
            </a:r>
            <a:r>
              <a:rPr lang="en-US" sz="7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Palaeoenvironmental</a:t>
            </a:r>
            <a:r>
              <a:rPr lang="en-US" sz="7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Maps (eds </a:t>
            </a:r>
            <a:r>
              <a:rPr lang="en-US" sz="7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Dercourt</a:t>
            </a:r>
            <a:r>
              <a:rPr lang="en-US" sz="7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J., </a:t>
            </a:r>
            <a:r>
              <a:rPr lang="en-US" sz="7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Ricou</a:t>
            </a:r>
            <a:r>
              <a:rPr lang="en-US" sz="7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L. E. &amp; </a:t>
            </a:r>
            <a:r>
              <a:rPr lang="en-US" sz="7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Vrielynck</a:t>
            </a:r>
            <a:r>
              <a:rPr lang="en-US" sz="7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B.) (BEICIP FRANLAB, Rueil-Malmaison, 1993).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AB4000-BC0C-40DE-B087-DA1FDA5C492F}"/>
              </a:ext>
            </a:extLst>
          </p:cNvPr>
          <p:cNvSpPr/>
          <p:nvPr/>
        </p:nvSpPr>
        <p:spPr>
          <a:xfrm>
            <a:off x="116861" y="1158928"/>
            <a:ext cx="4825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b="1" i="1" dirty="0">
                <a:solidFill>
                  <a:prstClr val="white"/>
                </a:solidFill>
                <a:cs typeface="Arial" pitchFamily="34" charset="0"/>
              </a:rPr>
              <a:t>What is the response of S2S systems by these global perturbations?</a:t>
            </a:r>
          </a:p>
        </p:txBody>
      </p:sp>
    </p:spTree>
    <p:extLst>
      <p:ext uri="{BB962C8B-B14F-4D97-AF65-F5344CB8AC3E}">
        <p14:creationId xmlns:p14="http://schemas.microsoft.com/office/powerpoint/2010/main" val="2952128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DC473F6-1BCD-4CBB-9BCE-597DDDEFC6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6314" y="0"/>
            <a:ext cx="4134511" cy="6858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C51D8070-8AA7-469A-A9DC-5A9ADDFD3A1D}"/>
              </a:ext>
            </a:extLst>
          </p:cNvPr>
          <p:cNvSpPr/>
          <p:nvPr/>
        </p:nvSpPr>
        <p:spPr>
          <a:xfrm>
            <a:off x="7901481" y="1793625"/>
            <a:ext cx="1635372" cy="249249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86932D2-FCB6-45A7-A0C8-B6CEF1D5411A}"/>
              </a:ext>
            </a:extLst>
          </p:cNvPr>
          <p:cNvSpPr txBox="1">
            <a:spLocks/>
          </p:cNvSpPr>
          <p:nvPr/>
        </p:nvSpPr>
        <p:spPr>
          <a:xfrm>
            <a:off x="8105529" y="1747578"/>
            <a:ext cx="1144155" cy="2952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507C89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itchFamily="34" charset="0"/>
              </a:rPr>
              <a:t>Reference well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B8D7562-36AF-46CA-9153-A524A8D05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032" y="37651"/>
            <a:ext cx="4470919" cy="6782696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16DEF3-ED82-4792-A2FA-DB4D154A0E0E}"/>
              </a:ext>
            </a:extLst>
          </p:cNvPr>
          <p:cNvSpPr/>
          <p:nvPr/>
        </p:nvSpPr>
        <p:spPr>
          <a:xfrm>
            <a:off x="3392637" y="2971208"/>
            <a:ext cx="14136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Outcrop in Godet et al. (2014) after Hfaiedh et al. (2013)</a:t>
            </a:r>
            <a:endParaRPr kumimoji="0" lang="en-US" sz="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679060-1C1F-47BF-8F1E-00D071C380E9}"/>
              </a:ext>
            </a:extLst>
          </p:cNvPr>
          <p:cNvSpPr/>
          <p:nvPr/>
        </p:nvSpPr>
        <p:spPr>
          <a:xfrm>
            <a:off x="4008164" y="728478"/>
            <a:ext cx="8274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Orbitolinoids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(in Hfaiedh et al. 2013)</a:t>
            </a:r>
            <a:endParaRPr kumimoji="0" lang="en-US" sz="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D4E14-3F2F-4731-A1CA-895AF5F44EF7}"/>
              </a:ext>
            </a:extLst>
          </p:cNvPr>
          <p:cNvSpPr/>
          <p:nvPr/>
        </p:nvSpPr>
        <p:spPr>
          <a:xfrm>
            <a:off x="8556582" y="622514"/>
            <a:ext cx="284157" cy="206103"/>
          </a:xfrm>
          <a:prstGeom prst="rect">
            <a:avLst/>
          </a:prstGeom>
          <a:solidFill>
            <a:schemeClr val="bg2">
              <a:alpha val="12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952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0CF0AB9-8BD1-4BD2-9876-A16FAD2828C8}"/>
              </a:ext>
            </a:extLst>
          </p:cNvPr>
          <p:cNvSpPr/>
          <p:nvPr/>
        </p:nvSpPr>
        <p:spPr>
          <a:xfrm>
            <a:off x="8840739" y="6493239"/>
            <a:ext cx="2424555" cy="30777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DBB749F-4E26-4D80-9948-90540D48BE61}"/>
              </a:ext>
            </a:extLst>
          </p:cNvPr>
          <p:cNvSpPr/>
          <p:nvPr/>
        </p:nvSpPr>
        <p:spPr>
          <a:xfrm>
            <a:off x="8553468" y="6516322"/>
            <a:ext cx="29990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Central Tunisia correlation panel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30B989C-F00D-4939-A278-DB00CCC88A95}"/>
              </a:ext>
            </a:extLst>
          </p:cNvPr>
          <p:cNvSpPr/>
          <p:nvPr/>
        </p:nvSpPr>
        <p:spPr>
          <a:xfrm rot="16200000">
            <a:off x="3832764" y="4865000"/>
            <a:ext cx="1767955" cy="30777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DAB4240-A4C9-4305-B05D-A673E20D5CF2}"/>
              </a:ext>
            </a:extLst>
          </p:cNvPr>
          <p:cNvSpPr/>
          <p:nvPr/>
        </p:nvSpPr>
        <p:spPr>
          <a:xfrm rot="16200000">
            <a:off x="3879199" y="4829043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Reference well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E268976-0C7E-424B-90FA-FC0A4617F3A2}"/>
              </a:ext>
            </a:extLst>
          </p:cNvPr>
          <p:cNvSpPr/>
          <p:nvPr/>
        </p:nvSpPr>
        <p:spPr>
          <a:xfrm>
            <a:off x="3446733" y="3217429"/>
            <a:ext cx="935164" cy="646330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357AC16-E4FC-4140-88A1-AF98206DCA76}"/>
              </a:ext>
            </a:extLst>
          </p:cNvPr>
          <p:cNvSpPr/>
          <p:nvPr/>
        </p:nvSpPr>
        <p:spPr>
          <a:xfrm>
            <a:off x="3437261" y="3196719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Nearby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outcrop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0424098-585D-4A74-9EEF-524FE89D44A6}"/>
              </a:ext>
            </a:extLst>
          </p:cNvPr>
          <p:cNvSpPr/>
          <p:nvPr/>
        </p:nvSpPr>
        <p:spPr>
          <a:xfrm>
            <a:off x="3398241" y="37651"/>
            <a:ext cx="4488711" cy="678269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687C607-CB03-4583-BA9E-1A356ABB9B02}"/>
              </a:ext>
            </a:extLst>
          </p:cNvPr>
          <p:cNvSpPr/>
          <p:nvPr/>
        </p:nvSpPr>
        <p:spPr>
          <a:xfrm>
            <a:off x="78324" y="1183588"/>
            <a:ext cx="1110450" cy="41140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7759A15-72E5-43C7-8D53-EAA2BA1848BF}"/>
              </a:ext>
            </a:extLst>
          </p:cNvPr>
          <p:cNvCxnSpPr>
            <a:cxnSpLocks/>
          </p:cNvCxnSpPr>
          <p:nvPr/>
        </p:nvCxnSpPr>
        <p:spPr>
          <a:xfrm>
            <a:off x="265642" y="559283"/>
            <a:ext cx="2819064" cy="14598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DA395D5-D015-4DC0-B053-E98B32FAA904}"/>
              </a:ext>
            </a:extLst>
          </p:cNvPr>
          <p:cNvSpPr/>
          <p:nvPr/>
        </p:nvSpPr>
        <p:spPr>
          <a:xfrm>
            <a:off x="84211" y="2638780"/>
            <a:ext cx="3134668" cy="41140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C2A2A87-FB35-4446-9F17-3152D7AC6364}"/>
              </a:ext>
            </a:extLst>
          </p:cNvPr>
          <p:cNvSpPr/>
          <p:nvPr/>
        </p:nvSpPr>
        <p:spPr>
          <a:xfrm>
            <a:off x="84210" y="4723913"/>
            <a:ext cx="2506589" cy="41140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BB7547-6B3E-4C0F-9D3D-A8F24FA287CD}"/>
              </a:ext>
            </a:extLst>
          </p:cNvPr>
          <p:cNvSpPr txBox="1"/>
          <p:nvPr/>
        </p:nvSpPr>
        <p:spPr>
          <a:xfrm>
            <a:off x="84209" y="720823"/>
            <a:ext cx="322756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and methods</a:t>
            </a:r>
          </a:p>
          <a:p>
            <a:endParaRPr lang="en-US" sz="1600" dirty="0"/>
          </a:p>
          <a:p>
            <a:r>
              <a:rPr lang="en-US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Sections</a:t>
            </a:r>
          </a:p>
          <a:p>
            <a:endParaRPr lang="en-US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i="1" dirty="0">
                <a:solidFill>
                  <a:schemeClr val="bg1"/>
                </a:solidFill>
              </a:rPr>
              <a:t>~12 outcrops</a:t>
            </a:r>
          </a:p>
          <a:p>
            <a:r>
              <a:rPr lang="en-US" sz="1600" i="1" dirty="0">
                <a:solidFill>
                  <a:schemeClr val="bg1"/>
                </a:solidFill>
              </a:rPr>
              <a:t>~1000 subsurface wells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Sedimentology – Stratigraphy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/>
                </a:solidFill>
              </a:rPr>
              <a:t>Wireline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/>
                </a:solidFill>
              </a:rPr>
              <a:t>Lithology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/>
                </a:solidFill>
              </a:rPr>
              <a:t>Dep. 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/>
                </a:solidFill>
              </a:rPr>
              <a:t>Relative sea level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i="1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Correlation framework: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/>
                </a:solidFill>
              </a:rPr>
              <a:t>Biostratigraphy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/>
                </a:solidFill>
              </a:rPr>
              <a:t>Sequence stratigraphy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/>
                </a:solidFill>
              </a:rPr>
              <a:t>Chemostratigraphy</a:t>
            </a:r>
            <a:endParaRPr lang="en-US" sz="2000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4B93E8D-979F-44E7-88A7-8E06A1F809C5}"/>
              </a:ext>
            </a:extLst>
          </p:cNvPr>
          <p:cNvSpPr txBox="1">
            <a:spLocks/>
          </p:cNvSpPr>
          <p:nvPr/>
        </p:nvSpPr>
        <p:spPr>
          <a:xfrm>
            <a:off x="13651" y="99944"/>
            <a:ext cx="3402381" cy="6001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Results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 – Tunisia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877DE5D-6301-4F0A-B225-F0201CAA1963}"/>
              </a:ext>
            </a:extLst>
          </p:cNvPr>
          <p:cNvCxnSpPr>
            <a:cxnSpLocks/>
          </p:cNvCxnSpPr>
          <p:nvPr/>
        </p:nvCxnSpPr>
        <p:spPr>
          <a:xfrm>
            <a:off x="4655930" y="622514"/>
            <a:ext cx="214700" cy="0"/>
          </a:xfrm>
          <a:prstGeom prst="line">
            <a:avLst/>
          </a:prstGeom>
          <a:ln w="6350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CA38FF3-CE5B-415D-A748-8FB90FFF7294}"/>
              </a:ext>
            </a:extLst>
          </p:cNvPr>
          <p:cNvSpPr txBox="1"/>
          <p:nvPr/>
        </p:nvSpPr>
        <p:spPr>
          <a:xfrm>
            <a:off x="4619944" y="467974"/>
            <a:ext cx="311304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/>
              <a:t>40km</a:t>
            </a:r>
          </a:p>
        </p:txBody>
      </p:sp>
    </p:spTree>
    <p:extLst>
      <p:ext uri="{BB962C8B-B14F-4D97-AF65-F5344CB8AC3E}">
        <p14:creationId xmlns:p14="http://schemas.microsoft.com/office/powerpoint/2010/main" val="3636525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DC473F6-1BCD-4CBB-9BCE-597DDDEFC6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6314" y="0"/>
            <a:ext cx="4134511" cy="6858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C51D8070-8AA7-469A-A9DC-5A9ADDFD3A1D}"/>
              </a:ext>
            </a:extLst>
          </p:cNvPr>
          <p:cNvSpPr/>
          <p:nvPr/>
        </p:nvSpPr>
        <p:spPr>
          <a:xfrm>
            <a:off x="7901481" y="1793625"/>
            <a:ext cx="1635372" cy="249249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86932D2-FCB6-45A7-A0C8-B6CEF1D5411A}"/>
              </a:ext>
            </a:extLst>
          </p:cNvPr>
          <p:cNvSpPr txBox="1">
            <a:spLocks/>
          </p:cNvSpPr>
          <p:nvPr/>
        </p:nvSpPr>
        <p:spPr>
          <a:xfrm>
            <a:off x="8105529" y="1747578"/>
            <a:ext cx="1144155" cy="2952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507C89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itchFamily="34" charset="0"/>
              </a:rPr>
              <a:t>Reference well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B8D7562-36AF-46CA-9153-A524A8D05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032" y="37651"/>
            <a:ext cx="4470919" cy="6782696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16DEF3-ED82-4792-A2FA-DB4D154A0E0E}"/>
              </a:ext>
            </a:extLst>
          </p:cNvPr>
          <p:cNvSpPr/>
          <p:nvPr/>
        </p:nvSpPr>
        <p:spPr>
          <a:xfrm>
            <a:off x="3392637" y="2971208"/>
            <a:ext cx="14136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Outcrop in Godet et al. (2014) after Hfaiedh et al. (2013)</a:t>
            </a:r>
            <a:endParaRPr kumimoji="0" lang="en-US" sz="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679060-1C1F-47BF-8F1E-00D071C380E9}"/>
              </a:ext>
            </a:extLst>
          </p:cNvPr>
          <p:cNvSpPr/>
          <p:nvPr/>
        </p:nvSpPr>
        <p:spPr>
          <a:xfrm>
            <a:off x="4008164" y="728478"/>
            <a:ext cx="8274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Orbitolinoids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(in Hfaiedh et al. 2013)</a:t>
            </a:r>
            <a:endParaRPr kumimoji="0" lang="en-US" sz="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D4E14-3F2F-4731-A1CA-895AF5F44EF7}"/>
              </a:ext>
            </a:extLst>
          </p:cNvPr>
          <p:cNvSpPr/>
          <p:nvPr/>
        </p:nvSpPr>
        <p:spPr>
          <a:xfrm>
            <a:off x="8556582" y="622514"/>
            <a:ext cx="284157" cy="206103"/>
          </a:xfrm>
          <a:prstGeom prst="rect">
            <a:avLst/>
          </a:prstGeom>
          <a:solidFill>
            <a:schemeClr val="bg2">
              <a:alpha val="12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952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0CF0AB9-8BD1-4BD2-9876-A16FAD2828C8}"/>
              </a:ext>
            </a:extLst>
          </p:cNvPr>
          <p:cNvSpPr/>
          <p:nvPr/>
        </p:nvSpPr>
        <p:spPr>
          <a:xfrm>
            <a:off x="8840739" y="6493239"/>
            <a:ext cx="2424555" cy="30777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DBB749F-4E26-4D80-9948-90540D48BE61}"/>
              </a:ext>
            </a:extLst>
          </p:cNvPr>
          <p:cNvSpPr/>
          <p:nvPr/>
        </p:nvSpPr>
        <p:spPr>
          <a:xfrm>
            <a:off x="8553468" y="6516322"/>
            <a:ext cx="29990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Central Tunisia correlation panel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30B989C-F00D-4939-A278-DB00CCC88A95}"/>
              </a:ext>
            </a:extLst>
          </p:cNvPr>
          <p:cNvSpPr/>
          <p:nvPr/>
        </p:nvSpPr>
        <p:spPr>
          <a:xfrm rot="16200000">
            <a:off x="3832764" y="4865000"/>
            <a:ext cx="1767955" cy="30777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DAB4240-A4C9-4305-B05D-A673E20D5CF2}"/>
              </a:ext>
            </a:extLst>
          </p:cNvPr>
          <p:cNvSpPr/>
          <p:nvPr/>
        </p:nvSpPr>
        <p:spPr>
          <a:xfrm rot="16200000">
            <a:off x="3879199" y="4829043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Reference well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E268976-0C7E-424B-90FA-FC0A4617F3A2}"/>
              </a:ext>
            </a:extLst>
          </p:cNvPr>
          <p:cNvSpPr/>
          <p:nvPr/>
        </p:nvSpPr>
        <p:spPr>
          <a:xfrm>
            <a:off x="3446733" y="3217429"/>
            <a:ext cx="935164" cy="646330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357AC16-E4FC-4140-88A1-AF98206DCA76}"/>
              </a:ext>
            </a:extLst>
          </p:cNvPr>
          <p:cNvSpPr/>
          <p:nvPr/>
        </p:nvSpPr>
        <p:spPr>
          <a:xfrm>
            <a:off x="3437261" y="3196719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Nearby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outcrop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484B3CFA-1F63-4737-BBEC-7FDC076A26A4}"/>
              </a:ext>
            </a:extLst>
          </p:cNvPr>
          <p:cNvSpPr/>
          <p:nvPr/>
        </p:nvSpPr>
        <p:spPr>
          <a:xfrm>
            <a:off x="3268238" y="3737128"/>
            <a:ext cx="111067" cy="2504281"/>
          </a:xfrm>
          <a:prstGeom prst="leftBrace">
            <a:avLst>
              <a:gd name="adj1" fmla="val 80551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CBABE">
                  <a:lumMod val="50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80F827E-41A5-429F-AA66-04D5F6FCB824}"/>
              </a:ext>
            </a:extLst>
          </p:cNvPr>
          <p:cNvSpPr/>
          <p:nvPr/>
        </p:nvSpPr>
        <p:spPr>
          <a:xfrm rot="16200000">
            <a:off x="1808128" y="4804004"/>
            <a:ext cx="23455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Upper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Barremian 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clastics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504DA0BD-AB87-4D5D-A14A-28482D992698}"/>
              </a:ext>
            </a:extLst>
          </p:cNvPr>
          <p:cNvSpPr/>
          <p:nvPr/>
        </p:nvSpPr>
        <p:spPr>
          <a:xfrm>
            <a:off x="3274358" y="948262"/>
            <a:ext cx="104947" cy="2726116"/>
          </a:xfrm>
          <a:prstGeom prst="leftBrace">
            <a:avLst>
              <a:gd name="adj1" fmla="val 80551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CBABE">
                  <a:lumMod val="50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3D023AD-2B44-4514-BC45-9AC202E823FC}"/>
              </a:ext>
            </a:extLst>
          </p:cNvPr>
          <p:cNvSpPr/>
          <p:nvPr/>
        </p:nvSpPr>
        <p:spPr>
          <a:xfrm rot="16200000">
            <a:off x="2118220" y="2077888"/>
            <a:ext cx="17443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Aptian carbonates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3FA5496-EFB9-455F-8CB6-27AF9804F289}"/>
              </a:ext>
            </a:extLst>
          </p:cNvPr>
          <p:cNvCxnSpPr>
            <a:cxnSpLocks/>
          </p:cNvCxnSpPr>
          <p:nvPr/>
        </p:nvCxnSpPr>
        <p:spPr>
          <a:xfrm>
            <a:off x="365091" y="602664"/>
            <a:ext cx="2615794" cy="16646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4DF33908-A2F2-4C85-B324-3CD867C33DC0}"/>
              </a:ext>
            </a:extLst>
          </p:cNvPr>
          <p:cNvSpPr/>
          <p:nvPr/>
        </p:nvSpPr>
        <p:spPr>
          <a:xfrm>
            <a:off x="8080963" y="15052"/>
            <a:ext cx="4101512" cy="682462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8998FA-A502-46C7-A6C0-6CB344D791BC}"/>
              </a:ext>
            </a:extLst>
          </p:cNvPr>
          <p:cNvSpPr/>
          <p:nvPr/>
        </p:nvSpPr>
        <p:spPr>
          <a:xfrm>
            <a:off x="2826997" y="766582"/>
            <a:ext cx="589036" cy="579750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BB2B82D-35AD-4797-9034-C180EA2C8C7A}"/>
              </a:ext>
            </a:extLst>
          </p:cNvPr>
          <p:cNvSpPr txBox="1">
            <a:spLocks/>
          </p:cNvSpPr>
          <p:nvPr/>
        </p:nvSpPr>
        <p:spPr>
          <a:xfrm>
            <a:off x="13651" y="99944"/>
            <a:ext cx="3402381" cy="6001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Results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 – Tunisia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61129C6-9C3A-42F2-B458-7F373451057D}"/>
              </a:ext>
            </a:extLst>
          </p:cNvPr>
          <p:cNvSpPr/>
          <p:nvPr/>
        </p:nvSpPr>
        <p:spPr>
          <a:xfrm>
            <a:off x="85915" y="3540594"/>
            <a:ext cx="2581117" cy="723282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1524E70-FE41-4271-AE0B-4D37F046FF01}"/>
              </a:ext>
            </a:extLst>
          </p:cNvPr>
          <p:cNvSpPr/>
          <p:nvPr/>
        </p:nvSpPr>
        <p:spPr>
          <a:xfrm>
            <a:off x="78814" y="1775560"/>
            <a:ext cx="1856312" cy="606055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4C25FB5-A0CC-41D8-B032-11F923158F7D}"/>
              </a:ext>
            </a:extLst>
          </p:cNvPr>
          <p:cNvCxnSpPr>
            <a:cxnSpLocks/>
          </p:cNvCxnSpPr>
          <p:nvPr/>
        </p:nvCxnSpPr>
        <p:spPr>
          <a:xfrm>
            <a:off x="4655930" y="622514"/>
            <a:ext cx="214700" cy="0"/>
          </a:xfrm>
          <a:prstGeom prst="line">
            <a:avLst/>
          </a:prstGeom>
          <a:ln w="6350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4F05EE2-504A-4CD7-ACE8-E1B837160CC6}"/>
              </a:ext>
            </a:extLst>
          </p:cNvPr>
          <p:cNvSpPr txBox="1"/>
          <p:nvPr/>
        </p:nvSpPr>
        <p:spPr>
          <a:xfrm>
            <a:off x="4619944" y="467974"/>
            <a:ext cx="311304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/>
              <a:t>40km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3EF01F-F46F-4EFA-982F-72FDE6991D79}"/>
              </a:ext>
            </a:extLst>
          </p:cNvPr>
          <p:cNvSpPr txBox="1"/>
          <p:nvPr/>
        </p:nvSpPr>
        <p:spPr>
          <a:xfrm>
            <a:off x="40510" y="783106"/>
            <a:ext cx="249931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Timing of clastic sedimentation</a:t>
            </a:r>
          </a:p>
          <a:p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en-US" sz="1200" dirty="0">
              <a:solidFill>
                <a:schemeClr val="bg1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Stratigraphic reinterpretation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</a:endParaRPr>
          </a:p>
          <a:p>
            <a:pPr algn="just"/>
            <a:endParaRPr lang="en-US" sz="1200" dirty="0">
              <a:solidFill>
                <a:schemeClr val="bg1"/>
              </a:solidFill>
            </a:endParaRP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Clastics (SE Tunisia) are Barremian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Aptian=carbonates</a:t>
            </a:r>
            <a:endParaRPr lang="en-US" sz="1200" dirty="0">
              <a:solidFill>
                <a:schemeClr val="bg1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</a:endParaRPr>
          </a:p>
          <a:p>
            <a:pPr algn="just"/>
            <a:endParaRPr lang="en-US" sz="1200" dirty="0">
              <a:solidFill>
                <a:schemeClr val="bg1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Shift from clastics to carbonates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 response to pre-OAE1a crisis?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First warming?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Aridification due to OJP paroxysm?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181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DC473F6-1BCD-4CBB-9BCE-597DDDEFC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087" y="94368"/>
            <a:ext cx="7866896" cy="6711916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6" name="Left Brace 35">
            <a:extLst>
              <a:ext uri="{FF2B5EF4-FFF2-40B4-BE49-F238E27FC236}">
                <a16:creationId xmlns:a16="http://schemas.microsoft.com/office/drawing/2014/main" id="{484B3CFA-1F63-4737-BBEC-7FDC076A26A4}"/>
              </a:ext>
            </a:extLst>
          </p:cNvPr>
          <p:cNvSpPr/>
          <p:nvPr/>
        </p:nvSpPr>
        <p:spPr>
          <a:xfrm flipH="1">
            <a:off x="11373350" y="3737128"/>
            <a:ext cx="325726" cy="2504281"/>
          </a:xfrm>
          <a:prstGeom prst="leftBrace">
            <a:avLst>
              <a:gd name="adj1" fmla="val 80551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CBABE">
                  <a:lumMod val="50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80F827E-41A5-429F-AA66-04D5F6FCB824}"/>
              </a:ext>
            </a:extLst>
          </p:cNvPr>
          <p:cNvSpPr/>
          <p:nvPr/>
        </p:nvSpPr>
        <p:spPr>
          <a:xfrm rot="16200000">
            <a:off x="10824362" y="4804004"/>
            <a:ext cx="23455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Upper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Barremian 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clastics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504DA0BD-AB87-4D5D-A14A-28482D992698}"/>
              </a:ext>
            </a:extLst>
          </p:cNvPr>
          <p:cNvSpPr/>
          <p:nvPr/>
        </p:nvSpPr>
        <p:spPr>
          <a:xfrm flipH="1">
            <a:off x="11412984" y="948262"/>
            <a:ext cx="307778" cy="2726116"/>
          </a:xfrm>
          <a:prstGeom prst="leftBrace">
            <a:avLst>
              <a:gd name="adj1" fmla="val 80551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CBABE">
                  <a:lumMod val="50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3D023AD-2B44-4514-BC45-9AC202E823FC}"/>
              </a:ext>
            </a:extLst>
          </p:cNvPr>
          <p:cNvSpPr/>
          <p:nvPr/>
        </p:nvSpPr>
        <p:spPr>
          <a:xfrm rot="16200000">
            <a:off x="11134454" y="2077888"/>
            <a:ext cx="17443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Aptian carbonates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3FA5496-EFB9-455F-8CB6-27AF9804F289}"/>
              </a:ext>
            </a:extLst>
          </p:cNvPr>
          <p:cNvCxnSpPr>
            <a:cxnSpLocks/>
          </p:cNvCxnSpPr>
          <p:nvPr/>
        </p:nvCxnSpPr>
        <p:spPr>
          <a:xfrm>
            <a:off x="365091" y="602664"/>
            <a:ext cx="2615794" cy="16646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DBB2B82D-35AD-4797-9034-C180EA2C8C7A}"/>
              </a:ext>
            </a:extLst>
          </p:cNvPr>
          <p:cNvSpPr txBox="1">
            <a:spLocks/>
          </p:cNvSpPr>
          <p:nvPr/>
        </p:nvSpPr>
        <p:spPr>
          <a:xfrm>
            <a:off x="13651" y="99944"/>
            <a:ext cx="3402381" cy="6001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Results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 – Tunisia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61129C6-9C3A-42F2-B458-7F373451057D}"/>
              </a:ext>
            </a:extLst>
          </p:cNvPr>
          <p:cNvSpPr/>
          <p:nvPr/>
        </p:nvSpPr>
        <p:spPr>
          <a:xfrm>
            <a:off x="85915" y="3540594"/>
            <a:ext cx="2581117" cy="723282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1524E70-FE41-4271-AE0B-4D37F046FF01}"/>
              </a:ext>
            </a:extLst>
          </p:cNvPr>
          <p:cNvSpPr/>
          <p:nvPr/>
        </p:nvSpPr>
        <p:spPr>
          <a:xfrm>
            <a:off x="78814" y="1775560"/>
            <a:ext cx="1856312" cy="606055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3EF01F-F46F-4EFA-982F-72FDE6991D79}"/>
              </a:ext>
            </a:extLst>
          </p:cNvPr>
          <p:cNvSpPr txBox="1"/>
          <p:nvPr/>
        </p:nvSpPr>
        <p:spPr>
          <a:xfrm>
            <a:off x="40510" y="783106"/>
            <a:ext cx="249931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Timing of clastic sedimentation</a:t>
            </a:r>
          </a:p>
          <a:p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en-US" sz="1200" dirty="0">
              <a:solidFill>
                <a:schemeClr val="bg1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Stratigraphic reinterpretation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</a:endParaRPr>
          </a:p>
          <a:p>
            <a:pPr algn="just"/>
            <a:endParaRPr lang="en-US" sz="1200" dirty="0">
              <a:solidFill>
                <a:schemeClr val="bg1"/>
              </a:solidFill>
            </a:endParaRP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Clastics (SE Tunisia) are Barremian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Aptian=carbonates</a:t>
            </a:r>
            <a:endParaRPr lang="en-US" sz="1200" dirty="0">
              <a:solidFill>
                <a:schemeClr val="bg1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</a:endParaRPr>
          </a:p>
          <a:p>
            <a:pPr algn="just"/>
            <a:endParaRPr lang="en-US" sz="1200" dirty="0">
              <a:solidFill>
                <a:schemeClr val="bg1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Shift from clastics to carbonates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 response to pre-OAE1a crisis?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First warming?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Aridification due to OJP paroxysm?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F9361F7-8585-4DD5-BB82-1232F42BD40E}"/>
              </a:ext>
            </a:extLst>
          </p:cNvPr>
          <p:cNvSpPr/>
          <p:nvPr/>
        </p:nvSpPr>
        <p:spPr>
          <a:xfrm>
            <a:off x="8498115" y="30106"/>
            <a:ext cx="2972586" cy="43363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78D35B2-D9B7-42DE-A088-91D778C5F06F}"/>
              </a:ext>
            </a:extLst>
          </p:cNvPr>
          <p:cNvSpPr/>
          <p:nvPr/>
        </p:nvSpPr>
        <p:spPr>
          <a:xfrm>
            <a:off x="8471605" y="41976"/>
            <a:ext cx="29990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cs typeface="Arial" pitchFamily="34" charset="0"/>
              </a:rPr>
              <a:t>From central Tunisia to Saharan Platform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  <a:cs typeface="Arial" pitchFamily="34" charset="0"/>
              </a:rPr>
              <a:t>correlation panel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9FD7689-FCBE-43CC-92CE-C7464A11824D}"/>
              </a:ext>
            </a:extLst>
          </p:cNvPr>
          <p:cNvSpPr/>
          <p:nvPr/>
        </p:nvSpPr>
        <p:spPr>
          <a:xfrm>
            <a:off x="9886926" y="484732"/>
            <a:ext cx="1369286" cy="253499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A980B84-1113-4CD0-957F-46E93B70562C}"/>
              </a:ext>
            </a:extLst>
          </p:cNvPr>
          <p:cNvSpPr/>
          <p:nvPr/>
        </p:nvSpPr>
        <p:spPr>
          <a:xfrm>
            <a:off x="9913436" y="448775"/>
            <a:ext cx="1369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cs typeface="Arial" pitchFamily="34" charset="0"/>
              </a:rPr>
              <a:t>Reference well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043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A09E77F-769D-442C-99BE-85EA0837BFD7}"/>
              </a:ext>
            </a:extLst>
          </p:cNvPr>
          <p:cNvSpPr txBox="1">
            <a:spLocks/>
          </p:cNvSpPr>
          <p:nvPr/>
        </p:nvSpPr>
        <p:spPr>
          <a:xfrm>
            <a:off x="13651" y="99944"/>
            <a:ext cx="3402381" cy="6001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Results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 – Tunisia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C473F6-1BCD-4CBB-9BCE-597DDDEFC6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6314" y="0"/>
            <a:ext cx="4134511" cy="6858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C51D8070-8AA7-469A-A9DC-5A9ADDFD3A1D}"/>
              </a:ext>
            </a:extLst>
          </p:cNvPr>
          <p:cNvSpPr/>
          <p:nvPr/>
        </p:nvSpPr>
        <p:spPr>
          <a:xfrm>
            <a:off x="7901481" y="1793625"/>
            <a:ext cx="1635372" cy="249249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86932D2-FCB6-45A7-A0C8-B6CEF1D5411A}"/>
              </a:ext>
            </a:extLst>
          </p:cNvPr>
          <p:cNvSpPr txBox="1">
            <a:spLocks/>
          </p:cNvSpPr>
          <p:nvPr/>
        </p:nvSpPr>
        <p:spPr>
          <a:xfrm>
            <a:off x="8105529" y="1747578"/>
            <a:ext cx="1144155" cy="2952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507C89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itchFamily="34" charset="0"/>
              </a:rPr>
              <a:t>Reference well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B8D7562-36AF-46CA-9153-A524A8D05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032" y="37651"/>
            <a:ext cx="4470919" cy="6782696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16DEF3-ED82-4792-A2FA-DB4D154A0E0E}"/>
              </a:ext>
            </a:extLst>
          </p:cNvPr>
          <p:cNvSpPr/>
          <p:nvPr/>
        </p:nvSpPr>
        <p:spPr>
          <a:xfrm>
            <a:off x="3392637" y="2971208"/>
            <a:ext cx="14136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Outcrop in Godet et al. (2014) after Hfaiedh et al. (2013)</a:t>
            </a:r>
            <a:endParaRPr kumimoji="0" lang="en-US" sz="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679060-1C1F-47BF-8F1E-00D071C380E9}"/>
              </a:ext>
            </a:extLst>
          </p:cNvPr>
          <p:cNvSpPr/>
          <p:nvPr/>
        </p:nvSpPr>
        <p:spPr>
          <a:xfrm>
            <a:off x="4008164" y="728478"/>
            <a:ext cx="8274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Orbitolinoids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(in Hfaiedh et al. 2013)</a:t>
            </a:r>
            <a:endParaRPr kumimoji="0" lang="en-US" sz="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545629-36C3-4B80-8AA8-014294CA3274}"/>
              </a:ext>
            </a:extLst>
          </p:cNvPr>
          <p:cNvCxnSpPr>
            <a:cxnSpLocks/>
          </p:cNvCxnSpPr>
          <p:nvPr/>
        </p:nvCxnSpPr>
        <p:spPr>
          <a:xfrm>
            <a:off x="375126" y="725565"/>
            <a:ext cx="2615794" cy="16646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5AD4E14-3F2F-4731-A1CA-895AF5F44EF7}"/>
              </a:ext>
            </a:extLst>
          </p:cNvPr>
          <p:cNvSpPr/>
          <p:nvPr/>
        </p:nvSpPr>
        <p:spPr>
          <a:xfrm>
            <a:off x="8556582" y="622514"/>
            <a:ext cx="284157" cy="206103"/>
          </a:xfrm>
          <a:prstGeom prst="rect">
            <a:avLst/>
          </a:prstGeom>
          <a:solidFill>
            <a:schemeClr val="bg2">
              <a:alpha val="12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952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0CF0AB9-8BD1-4BD2-9876-A16FAD2828C8}"/>
              </a:ext>
            </a:extLst>
          </p:cNvPr>
          <p:cNvSpPr/>
          <p:nvPr/>
        </p:nvSpPr>
        <p:spPr>
          <a:xfrm>
            <a:off x="8840739" y="6493239"/>
            <a:ext cx="2424555" cy="30777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DBB749F-4E26-4D80-9948-90540D48BE61}"/>
              </a:ext>
            </a:extLst>
          </p:cNvPr>
          <p:cNvSpPr/>
          <p:nvPr/>
        </p:nvSpPr>
        <p:spPr>
          <a:xfrm>
            <a:off x="8553468" y="6516322"/>
            <a:ext cx="29990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Central Tunisia correlation panel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30B989C-F00D-4939-A278-DB00CCC88A95}"/>
              </a:ext>
            </a:extLst>
          </p:cNvPr>
          <p:cNvSpPr/>
          <p:nvPr/>
        </p:nvSpPr>
        <p:spPr>
          <a:xfrm rot="16200000">
            <a:off x="3832764" y="4865000"/>
            <a:ext cx="1767955" cy="30777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DAB4240-A4C9-4305-B05D-A673E20D5CF2}"/>
              </a:ext>
            </a:extLst>
          </p:cNvPr>
          <p:cNvSpPr/>
          <p:nvPr/>
        </p:nvSpPr>
        <p:spPr>
          <a:xfrm rot="16200000">
            <a:off x="3879199" y="4829043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Reference well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E268976-0C7E-424B-90FA-FC0A4617F3A2}"/>
              </a:ext>
            </a:extLst>
          </p:cNvPr>
          <p:cNvSpPr/>
          <p:nvPr/>
        </p:nvSpPr>
        <p:spPr>
          <a:xfrm>
            <a:off x="3446733" y="3217429"/>
            <a:ext cx="935164" cy="646330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357AC16-E4FC-4140-88A1-AF98206DCA76}"/>
              </a:ext>
            </a:extLst>
          </p:cNvPr>
          <p:cNvSpPr/>
          <p:nvPr/>
        </p:nvSpPr>
        <p:spPr>
          <a:xfrm>
            <a:off x="3437261" y="3196719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Nearby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itchFamily="34" charset="0"/>
              </a:rPr>
              <a:t>outcrop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412596-B53F-4CBB-98E7-6CBF9FAC75A1}"/>
              </a:ext>
            </a:extLst>
          </p:cNvPr>
          <p:cNvSpPr/>
          <p:nvPr/>
        </p:nvSpPr>
        <p:spPr>
          <a:xfrm>
            <a:off x="8080963" y="15052"/>
            <a:ext cx="4101512" cy="682462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B46424D-DE6E-4477-B9BF-41C2163720EB}"/>
              </a:ext>
            </a:extLst>
          </p:cNvPr>
          <p:cNvSpPr/>
          <p:nvPr/>
        </p:nvSpPr>
        <p:spPr>
          <a:xfrm>
            <a:off x="8066314" y="2322739"/>
            <a:ext cx="4106636" cy="836840"/>
          </a:xfrm>
          <a:custGeom>
            <a:avLst/>
            <a:gdLst>
              <a:gd name="connsiteX0" fmla="*/ 0 w 4106636"/>
              <a:gd name="connsiteY0" fmla="*/ 493940 h 836840"/>
              <a:gd name="connsiteX1" fmla="*/ 914400 w 4106636"/>
              <a:gd name="connsiteY1" fmla="*/ 493940 h 836840"/>
              <a:gd name="connsiteX2" fmla="*/ 1473654 w 4106636"/>
              <a:gd name="connsiteY2" fmla="*/ 0 h 836840"/>
              <a:gd name="connsiteX3" fmla="*/ 2637065 w 4106636"/>
              <a:gd name="connsiteY3" fmla="*/ 0 h 836840"/>
              <a:gd name="connsiteX4" fmla="*/ 3188154 w 4106636"/>
              <a:gd name="connsiteY4" fmla="*/ 836840 h 836840"/>
              <a:gd name="connsiteX5" fmla="*/ 4106636 w 4106636"/>
              <a:gd name="connsiteY5" fmla="*/ 836840 h 836840"/>
              <a:gd name="connsiteX6" fmla="*/ 4106636 w 4106636"/>
              <a:gd name="connsiteY6" fmla="*/ 832757 h 83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06636" h="836840">
                <a:moveTo>
                  <a:pt x="0" y="493940"/>
                </a:moveTo>
                <a:lnTo>
                  <a:pt x="914400" y="493940"/>
                </a:lnTo>
                <a:lnTo>
                  <a:pt x="1473654" y="0"/>
                </a:lnTo>
                <a:lnTo>
                  <a:pt x="2637065" y="0"/>
                </a:lnTo>
                <a:lnTo>
                  <a:pt x="3188154" y="836840"/>
                </a:lnTo>
                <a:lnTo>
                  <a:pt x="4106636" y="836840"/>
                </a:lnTo>
                <a:lnTo>
                  <a:pt x="4106636" y="832757"/>
                </a:lnTo>
              </a:path>
            </a:pathLst>
          </a:custGeom>
          <a:ln w="57150" cap="flat" cmpd="sng" algn="ctr">
            <a:solidFill>
              <a:srgbClr val="FFC000">
                <a:alpha val="55000"/>
              </a:srgb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EFFF9EF-45CA-489A-8B6C-8EEC40C54999}"/>
              </a:ext>
            </a:extLst>
          </p:cNvPr>
          <p:cNvSpPr/>
          <p:nvPr/>
        </p:nvSpPr>
        <p:spPr>
          <a:xfrm>
            <a:off x="85573" y="1332300"/>
            <a:ext cx="3043290" cy="41527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6B6D98D-9A9D-4314-A07D-741E3563D28A}"/>
              </a:ext>
            </a:extLst>
          </p:cNvPr>
          <p:cNvSpPr/>
          <p:nvPr/>
        </p:nvSpPr>
        <p:spPr>
          <a:xfrm>
            <a:off x="85572" y="5183223"/>
            <a:ext cx="3140659" cy="41140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C3DE9BE-B5C4-42AA-8C21-588AF60C4218}"/>
              </a:ext>
            </a:extLst>
          </p:cNvPr>
          <p:cNvSpPr/>
          <p:nvPr/>
        </p:nvSpPr>
        <p:spPr>
          <a:xfrm>
            <a:off x="101485" y="3803068"/>
            <a:ext cx="2631600" cy="435540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F4F016-37E9-42A3-BDF3-40F1D423A112}"/>
              </a:ext>
            </a:extLst>
          </p:cNvPr>
          <p:cNvSpPr txBox="1"/>
          <p:nvPr/>
        </p:nvSpPr>
        <p:spPr>
          <a:xfrm>
            <a:off x="76048" y="1263374"/>
            <a:ext cx="3298238" cy="4334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Identification of OAE1a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Lithology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Wireline signal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l-GR" sz="1600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algn="just">
              <a:lnSpc>
                <a:spcPct val="150000"/>
              </a:lnSpc>
            </a:pPr>
            <a:endParaRPr lang="en-US" sz="1400" dirty="0">
              <a:solidFill>
                <a:schemeClr val="bg1"/>
              </a:solidFill>
            </a:endParaRPr>
          </a:p>
          <a:p>
            <a:pPr algn="just">
              <a:lnSpc>
                <a:spcPct val="150000"/>
              </a:lnSpc>
            </a:pPr>
            <a:endParaRPr lang="en-US" sz="1400" dirty="0">
              <a:solidFill>
                <a:schemeClr val="bg1"/>
              </a:solidFill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Regional scale MFS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Synchronous occurrence</a:t>
            </a:r>
            <a:endParaRPr lang="en-US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985268E-4556-4308-99CC-FF5608E8BB9B}"/>
              </a:ext>
            </a:extLst>
          </p:cNvPr>
          <p:cNvCxnSpPr>
            <a:cxnSpLocks/>
          </p:cNvCxnSpPr>
          <p:nvPr/>
        </p:nvCxnSpPr>
        <p:spPr>
          <a:xfrm>
            <a:off x="4655930" y="622514"/>
            <a:ext cx="214700" cy="0"/>
          </a:xfrm>
          <a:prstGeom prst="line">
            <a:avLst/>
          </a:prstGeom>
          <a:ln w="6350"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59E6BCB-3D1B-4AD4-8157-3A2E5D298863}"/>
              </a:ext>
            </a:extLst>
          </p:cNvPr>
          <p:cNvSpPr txBox="1"/>
          <p:nvPr/>
        </p:nvSpPr>
        <p:spPr>
          <a:xfrm>
            <a:off x="4619944" y="467974"/>
            <a:ext cx="311304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/>
              <a:t>40km</a:t>
            </a:r>
          </a:p>
        </p:txBody>
      </p:sp>
    </p:spTree>
    <p:extLst>
      <p:ext uri="{BB962C8B-B14F-4D97-AF65-F5344CB8AC3E}">
        <p14:creationId xmlns:p14="http://schemas.microsoft.com/office/powerpoint/2010/main" val="271342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Contents Slide Master">
  <a:themeElements>
    <a:clrScheme name="ALLPPT-BUSIN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7C89"/>
      </a:accent1>
      <a:accent2>
        <a:srgbClr val="8CBABE"/>
      </a:accent2>
      <a:accent3>
        <a:srgbClr val="9CCCD2"/>
      </a:accent3>
      <a:accent4>
        <a:srgbClr val="507C89"/>
      </a:accent4>
      <a:accent5>
        <a:srgbClr val="8CBABE"/>
      </a:accent5>
      <a:accent6>
        <a:srgbClr val="9CCCD2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4680</TotalTime>
  <Words>1047</Words>
  <Application>Microsoft Office PowerPoint</Application>
  <PresentationFormat>Widescreen</PresentationFormat>
  <Paragraphs>228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Unicode MS</vt:lpstr>
      <vt:lpstr>Calibri</vt:lpstr>
      <vt:lpstr>Open Sans</vt:lpstr>
      <vt:lpstr>OpenSans-Bold</vt:lpstr>
      <vt:lpstr>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Panagiotis Athanasios Giannenas</dc:creator>
  <cp:lastModifiedBy>Panagiotis Athanasios Giannenas</cp:lastModifiedBy>
  <cp:revision>420</cp:revision>
  <dcterms:created xsi:type="dcterms:W3CDTF">2022-05-06T12:46:18Z</dcterms:created>
  <dcterms:modified xsi:type="dcterms:W3CDTF">2022-05-26T16:28:14Z</dcterms:modified>
</cp:coreProperties>
</file>