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1107" r:id="rId3"/>
    <p:sldId id="1109" r:id="rId4"/>
    <p:sldId id="1111" r:id="rId5"/>
    <p:sldId id="1112" r:id="rId6"/>
    <p:sldId id="1116" r:id="rId7"/>
    <p:sldId id="1117" r:id="rId8"/>
    <p:sldId id="1119" r:id="rId9"/>
    <p:sldId id="287"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B14162-164E-B52F-51B6-F43C388E59AF}" name="Amro Negm" initials="AN" userId="290bb9ef2c49a4a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9D72E-10F3-4217-B6AA-5D3A4B45ED54}" v="37" dt="2022-05-25T01:02:56.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ro__nrz978a\Downloads\Calibration_results_still_in%20progres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64358003455051E-2"/>
          <c:y val="5.8834984336635338E-2"/>
          <c:w val="0.87532954057553125"/>
          <c:h val="0.83149485346589735"/>
        </c:manualLayout>
      </c:layout>
      <c:scatterChart>
        <c:scatterStyle val="lineMarker"/>
        <c:varyColors val="0"/>
        <c:ser>
          <c:idx val="0"/>
          <c:order val="0"/>
          <c:tx>
            <c:strRef>
              <c:f>'Obs_Nat_flow_Channel_9 - Copy_C'!$H$4</c:f>
              <c:strCache>
                <c:ptCount val="1"/>
                <c:pt idx="0">
                  <c:v>Sim_Total</c:v>
                </c:pt>
              </c:strCache>
            </c:strRef>
          </c:tx>
          <c:spPr>
            <a:ln w="19050" cap="rnd">
              <a:solidFill>
                <a:srgbClr val="FF0000"/>
              </a:solidFill>
              <a:round/>
            </a:ln>
            <a:effectLst/>
          </c:spPr>
          <c:marker>
            <c:symbol val="none"/>
          </c:marker>
          <c:xVal>
            <c:numRef>
              <c:f>'Obs_Nat_flow_Channel_9 - Copy_C'!$A$5:$A$2072</c:f>
              <c:numCache>
                <c:formatCode>m/d/yyyy</c:formatCode>
                <c:ptCount val="2068"/>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42420</c:v>
                </c:pt>
                <c:pt idx="781">
                  <c:v>42421</c:v>
                </c:pt>
                <c:pt idx="782">
                  <c:v>42422</c:v>
                </c:pt>
                <c:pt idx="783">
                  <c:v>42423</c:v>
                </c:pt>
                <c:pt idx="784">
                  <c:v>42424</c:v>
                </c:pt>
                <c:pt idx="785">
                  <c:v>42425</c:v>
                </c:pt>
                <c:pt idx="786">
                  <c:v>42426</c:v>
                </c:pt>
                <c:pt idx="787">
                  <c:v>42427</c:v>
                </c:pt>
                <c:pt idx="788">
                  <c:v>42428</c:v>
                </c:pt>
                <c:pt idx="789">
                  <c:v>42429</c:v>
                </c:pt>
                <c:pt idx="790">
                  <c:v>42430</c:v>
                </c:pt>
                <c:pt idx="791">
                  <c:v>42431</c:v>
                </c:pt>
                <c:pt idx="792">
                  <c:v>42432</c:v>
                </c:pt>
                <c:pt idx="793">
                  <c:v>42433</c:v>
                </c:pt>
                <c:pt idx="794">
                  <c:v>42434</c:v>
                </c:pt>
                <c:pt idx="795">
                  <c:v>42435</c:v>
                </c:pt>
                <c:pt idx="796">
                  <c:v>42436</c:v>
                </c:pt>
                <c:pt idx="797">
                  <c:v>42437</c:v>
                </c:pt>
                <c:pt idx="798">
                  <c:v>42438</c:v>
                </c:pt>
                <c:pt idx="799">
                  <c:v>42439</c:v>
                </c:pt>
                <c:pt idx="800">
                  <c:v>42440</c:v>
                </c:pt>
                <c:pt idx="801">
                  <c:v>42441</c:v>
                </c:pt>
                <c:pt idx="802">
                  <c:v>42442</c:v>
                </c:pt>
                <c:pt idx="803">
                  <c:v>42443</c:v>
                </c:pt>
                <c:pt idx="804">
                  <c:v>42444</c:v>
                </c:pt>
                <c:pt idx="805">
                  <c:v>42445</c:v>
                </c:pt>
                <c:pt idx="806">
                  <c:v>42446</c:v>
                </c:pt>
                <c:pt idx="807">
                  <c:v>42447</c:v>
                </c:pt>
                <c:pt idx="808">
                  <c:v>42448</c:v>
                </c:pt>
                <c:pt idx="809">
                  <c:v>42449</c:v>
                </c:pt>
                <c:pt idx="810">
                  <c:v>42450</c:v>
                </c:pt>
                <c:pt idx="811">
                  <c:v>42451</c:v>
                </c:pt>
                <c:pt idx="812">
                  <c:v>42452</c:v>
                </c:pt>
                <c:pt idx="813">
                  <c:v>42453</c:v>
                </c:pt>
                <c:pt idx="814">
                  <c:v>42454</c:v>
                </c:pt>
                <c:pt idx="815">
                  <c:v>42455</c:v>
                </c:pt>
                <c:pt idx="816">
                  <c:v>42456</c:v>
                </c:pt>
                <c:pt idx="817">
                  <c:v>42457</c:v>
                </c:pt>
                <c:pt idx="818">
                  <c:v>42458</c:v>
                </c:pt>
                <c:pt idx="819">
                  <c:v>42459</c:v>
                </c:pt>
                <c:pt idx="820">
                  <c:v>42460</c:v>
                </c:pt>
                <c:pt idx="821">
                  <c:v>42461</c:v>
                </c:pt>
                <c:pt idx="822">
                  <c:v>42462</c:v>
                </c:pt>
                <c:pt idx="823">
                  <c:v>42463</c:v>
                </c:pt>
                <c:pt idx="824">
                  <c:v>42464</c:v>
                </c:pt>
                <c:pt idx="825">
                  <c:v>42465</c:v>
                </c:pt>
                <c:pt idx="826">
                  <c:v>42466</c:v>
                </c:pt>
                <c:pt idx="827">
                  <c:v>42467</c:v>
                </c:pt>
                <c:pt idx="828">
                  <c:v>42468</c:v>
                </c:pt>
                <c:pt idx="829">
                  <c:v>42469</c:v>
                </c:pt>
                <c:pt idx="830">
                  <c:v>42470</c:v>
                </c:pt>
                <c:pt idx="831">
                  <c:v>42471</c:v>
                </c:pt>
                <c:pt idx="832">
                  <c:v>42472</c:v>
                </c:pt>
                <c:pt idx="833">
                  <c:v>42473</c:v>
                </c:pt>
                <c:pt idx="834">
                  <c:v>42474</c:v>
                </c:pt>
                <c:pt idx="835">
                  <c:v>42475</c:v>
                </c:pt>
                <c:pt idx="836">
                  <c:v>42476</c:v>
                </c:pt>
                <c:pt idx="837">
                  <c:v>42477</c:v>
                </c:pt>
                <c:pt idx="838">
                  <c:v>42478</c:v>
                </c:pt>
                <c:pt idx="839">
                  <c:v>42479</c:v>
                </c:pt>
                <c:pt idx="840">
                  <c:v>42480</c:v>
                </c:pt>
                <c:pt idx="841">
                  <c:v>42481</c:v>
                </c:pt>
                <c:pt idx="842">
                  <c:v>42482</c:v>
                </c:pt>
                <c:pt idx="843">
                  <c:v>42483</c:v>
                </c:pt>
                <c:pt idx="844">
                  <c:v>42484</c:v>
                </c:pt>
                <c:pt idx="845">
                  <c:v>42485</c:v>
                </c:pt>
                <c:pt idx="846">
                  <c:v>42486</c:v>
                </c:pt>
                <c:pt idx="847">
                  <c:v>42487</c:v>
                </c:pt>
                <c:pt idx="848">
                  <c:v>42488</c:v>
                </c:pt>
                <c:pt idx="849">
                  <c:v>42489</c:v>
                </c:pt>
                <c:pt idx="850">
                  <c:v>42490</c:v>
                </c:pt>
                <c:pt idx="851">
                  <c:v>42491</c:v>
                </c:pt>
                <c:pt idx="852">
                  <c:v>42492</c:v>
                </c:pt>
                <c:pt idx="853">
                  <c:v>42493</c:v>
                </c:pt>
                <c:pt idx="854">
                  <c:v>42494</c:v>
                </c:pt>
                <c:pt idx="855">
                  <c:v>42495</c:v>
                </c:pt>
                <c:pt idx="856">
                  <c:v>42496</c:v>
                </c:pt>
                <c:pt idx="857">
                  <c:v>42497</c:v>
                </c:pt>
                <c:pt idx="858">
                  <c:v>42498</c:v>
                </c:pt>
                <c:pt idx="859">
                  <c:v>42499</c:v>
                </c:pt>
                <c:pt idx="860">
                  <c:v>42500</c:v>
                </c:pt>
                <c:pt idx="861">
                  <c:v>42501</c:v>
                </c:pt>
                <c:pt idx="862">
                  <c:v>42502</c:v>
                </c:pt>
                <c:pt idx="863">
                  <c:v>42503</c:v>
                </c:pt>
                <c:pt idx="864">
                  <c:v>42504</c:v>
                </c:pt>
                <c:pt idx="865">
                  <c:v>42505</c:v>
                </c:pt>
                <c:pt idx="866">
                  <c:v>42506</c:v>
                </c:pt>
                <c:pt idx="867">
                  <c:v>42507</c:v>
                </c:pt>
                <c:pt idx="868">
                  <c:v>42508</c:v>
                </c:pt>
                <c:pt idx="869">
                  <c:v>42509</c:v>
                </c:pt>
                <c:pt idx="870">
                  <c:v>42510</c:v>
                </c:pt>
                <c:pt idx="871">
                  <c:v>42511</c:v>
                </c:pt>
                <c:pt idx="872">
                  <c:v>42512</c:v>
                </c:pt>
                <c:pt idx="873">
                  <c:v>42513</c:v>
                </c:pt>
                <c:pt idx="874">
                  <c:v>42514</c:v>
                </c:pt>
                <c:pt idx="875">
                  <c:v>42515</c:v>
                </c:pt>
                <c:pt idx="876">
                  <c:v>42516</c:v>
                </c:pt>
                <c:pt idx="877">
                  <c:v>42517</c:v>
                </c:pt>
                <c:pt idx="878">
                  <c:v>42518</c:v>
                </c:pt>
                <c:pt idx="879">
                  <c:v>42519</c:v>
                </c:pt>
                <c:pt idx="880">
                  <c:v>42520</c:v>
                </c:pt>
                <c:pt idx="881">
                  <c:v>42521</c:v>
                </c:pt>
                <c:pt idx="882">
                  <c:v>42522</c:v>
                </c:pt>
                <c:pt idx="883">
                  <c:v>42523</c:v>
                </c:pt>
                <c:pt idx="884">
                  <c:v>42524</c:v>
                </c:pt>
                <c:pt idx="885">
                  <c:v>42525</c:v>
                </c:pt>
                <c:pt idx="886">
                  <c:v>42526</c:v>
                </c:pt>
                <c:pt idx="887">
                  <c:v>42527</c:v>
                </c:pt>
                <c:pt idx="888">
                  <c:v>42528</c:v>
                </c:pt>
                <c:pt idx="889">
                  <c:v>42529</c:v>
                </c:pt>
                <c:pt idx="890">
                  <c:v>42530</c:v>
                </c:pt>
                <c:pt idx="891">
                  <c:v>42531</c:v>
                </c:pt>
                <c:pt idx="892">
                  <c:v>42532</c:v>
                </c:pt>
                <c:pt idx="893">
                  <c:v>42533</c:v>
                </c:pt>
                <c:pt idx="894">
                  <c:v>42534</c:v>
                </c:pt>
                <c:pt idx="895">
                  <c:v>42535</c:v>
                </c:pt>
                <c:pt idx="896">
                  <c:v>42536</c:v>
                </c:pt>
                <c:pt idx="897">
                  <c:v>42537</c:v>
                </c:pt>
                <c:pt idx="898">
                  <c:v>42538</c:v>
                </c:pt>
                <c:pt idx="899">
                  <c:v>42539</c:v>
                </c:pt>
                <c:pt idx="900">
                  <c:v>42540</c:v>
                </c:pt>
                <c:pt idx="901">
                  <c:v>42541</c:v>
                </c:pt>
                <c:pt idx="902">
                  <c:v>42542</c:v>
                </c:pt>
                <c:pt idx="903">
                  <c:v>42543</c:v>
                </c:pt>
                <c:pt idx="904">
                  <c:v>42544</c:v>
                </c:pt>
                <c:pt idx="905">
                  <c:v>42545</c:v>
                </c:pt>
                <c:pt idx="906">
                  <c:v>42546</c:v>
                </c:pt>
                <c:pt idx="907">
                  <c:v>42547</c:v>
                </c:pt>
                <c:pt idx="908">
                  <c:v>42548</c:v>
                </c:pt>
                <c:pt idx="909">
                  <c:v>42549</c:v>
                </c:pt>
                <c:pt idx="910">
                  <c:v>42550</c:v>
                </c:pt>
                <c:pt idx="911">
                  <c:v>42551</c:v>
                </c:pt>
                <c:pt idx="912">
                  <c:v>42552</c:v>
                </c:pt>
                <c:pt idx="913">
                  <c:v>42553</c:v>
                </c:pt>
                <c:pt idx="914">
                  <c:v>42554</c:v>
                </c:pt>
                <c:pt idx="915">
                  <c:v>42555</c:v>
                </c:pt>
                <c:pt idx="916">
                  <c:v>42556</c:v>
                </c:pt>
                <c:pt idx="917">
                  <c:v>42557</c:v>
                </c:pt>
                <c:pt idx="918">
                  <c:v>42558</c:v>
                </c:pt>
                <c:pt idx="919">
                  <c:v>42559</c:v>
                </c:pt>
                <c:pt idx="920">
                  <c:v>42560</c:v>
                </c:pt>
                <c:pt idx="921">
                  <c:v>42561</c:v>
                </c:pt>
                <c:pt idx="922">
                  <c:v>42562</c:v>
                </c:pt>
                <c:pt idx="923">
                  <c:v>42563</c:v>
                </c:pt>
                <c:pt idx="924">
                  <c:v>42564</c:v>
                </c:pt>
                <c:pt idx="925">
                  <c:v>42565</c:v>
                </c:pt>
                <c:pt idx="926">
                  <c:v>42566</c:v>
                </c:pt>
                <c:pt idx="927">
                  <c:v>42567</c:v>
                </c:pt>
                <c:pt idx="928">
                  <c:v>42568</c:v>
                </c:pt>
                <c:pt idx="929">
                  <c:v>42569</c:v>
                </c:pt>
                <c:pt idx="930">
                  <c:v>42570</c:v>
                </c:pt>
                <c:pt idx="931">
                  <c:v>42571</c:v>
                </c:pt>
                <c:pt idx="932">
                  <c:v>42572</c:v>
                </c:pt>
                <c:pt idx="933">
                  <c:v>42573</c:v>
                </c:pt>
                <c:pt idx="934">
                  <c:v>42574</c:v>
                </c:pt>
                <c:pt idx="935">
                  <c:v>42575</c:v>
                </c:pt>
                <c:pt idx="936">
                  <c:v>42576</c:v>
                </c:pt>
                <c:pt idx="937">
                  <c:v>42577</c:v>
                </c:pt>
                <c:pt idx="938">
                  <c:v>42578</c:v>
                </c:pt>
                <c:pt idx="939">
                  <c:v>42579</c:v>
                </c:pt>
                <c:pt idx="940">
                  <c:v>42580</c:v>
                </c:pt>
                <c:pt idx="941">
                  <c:v>42581</c:v>
                </c:pt>
                <c:pt idx="942">
                  <c:v>42582</c:v>
                </c:pt>
                <c:pt idx="943">
                  <c:v>42583</c:v>
                </c:pt>
                <c:pt idx="944">
                  <c:v>42584</c:v>
                </c:pt>
                <c:pt idx="945">
                  <c:v>42585</c:v>
                </c:pt>
                <c:pt idx="946">
                  <c:v>42586</c:v>
                </c:pt>
                <c:pt idx="947">
                  <c:v>42587</c:v>
                </c:pt>
                <c:pt idx="948">
                  <c:v>42588</c:v>
                </c:pt>
                <c:pt idx="949">
                  <c:v>42589</c:v>
                </c:pt>
                <c:pt idx="950">
                  <c:v>42590</c:v>
                </c:pt>
                <c:pt idx="951">
                  <c:v>42591</c:v>
                </c:pt>
                <c:pt idx="952">
                  <c:v>42592</c:v>
                </c:pt>
                <c:pt idx="953">
                  <c:v>42593</c:v>
                </c:pt>
                <c:pt idx="954">
                  <c:v>42594</c:v>
                </c:pt>
                <c:pt idx="955">
                  <c:v>42595</c:v>
                </c:pt>
                <c:pt idx="956">
                  <c:v>42596</c:v>
                </c:pt>
                <c:pt idx="957">
                  <c:v>42597</c:v>
                </c:pt>
                <c:pt idx="958">
                  <c:v>42598</c:v>
                </c:pt>
                <c:pt idx="959">
                  <c:v>42599</c:v>
                </c:pt>
                <c:pt idx="960">
                  <c:v>42600</c:v>
                </c:pt>
                <c:pt idx="961">
                  <c:v>42601</c:v>
                </c:pt>
                <c:pt idx="962">
                  <c:v>42602</c:v>
                </c:pt>
                <c:pt idx="963">
                  <c:v>42603</c:v>
                </c:pt>
                <c:pt idx="964">
                  <c:v>42604</c:v>
                </c:pt>
                <c:pt idx="965">
                  <c:v>42605</c:v>
                </c:pt>
                <c:pt idx="966">
                  <c:v>42606</c:v>
                </c:pt>
                <c:pt idx="967">
                  <c:v>42607</c:v>
                </c:pt>
                <c:pt idx="968">
                  <c:v>42608</c:v>
                </c:pt>
                <c:pt idx="969">
                  <c:v>42609</c:v>
                </c:pt>
                <c:pt idx="970">
                  <c:v>42610</c:v>
                </c:pt>
                <c:pt idx="971">
                  <c:v>42611</c:v>
                </c:pt>
                <c:pt idx="972">
                  <c:v>42612</c:v>
                </c:pt>
                <c:pt idx="973">
                  <c:v>42613</c:v>
                </c:pt>
                <c:pt idx="974">
                  <c:v>42614</c:v>
                </c:pt>
                <c:pt idx="975">
                  <c:v>42615</c:v>
                </c:pt>
                <c:pt idx="976">
                  <c:v>42616</c:v>
                </c:pt>
                <c:pt idx="977">
                  <c:v>42617</c:v>
                </c:pt>
                <c:pt idx="978">
                  <c:v>42618</c:v>
                </c:pt>
                <c:pt idx="979">
                  <c:v>42619</c:v>
                </c:pt>
                <c:pt idx="980">
                  <c:v>42620</c:v>
                </c:pt>
                <c:pt idx="981">
                  <c:v>42621</c:v>
                </c:pt>
                <c:pt idx="982">
                  <c:v>42622</c:v>
                </c:pt>
                <c:pt idx="983">
                  <c:v>42623</c:v>
                </c:pt>
                <c:pt idx="984">
                  <c:v>42624</c:v>
                </c:pt>
                <c:pt idx="985">
                  <c:v>42625</c:v>
                </c:pt>
                <c:pt idx="986">
                  <c:v>42626</c:v>
                </c:pt>
                <c:pt idx="987">
                  <c:v>42627</c:v>
                </c:pt>
                <c:pt idx="988">
                  <c:v>42628</c:v>
                </c:pt>
                <c:pt idx="989">
                  <c:v>42629</c:v>
                </c:pt>
                <c:pt idx="990">
                  <c:v>42630</c:v>
                </c:pt>
                <c:pt idx="991">
                  <c:v>42631</c:v>
                </c:pt>
                <c:pt idx="992">
                  <c:v>42632</c:v>
                </c:pt>
                <c:pt idx="993">
                  <c:v>42633</c:v>
                </c:pt>
                <c:pt idx="994">
                  <c:v>42634</c:v>
                </c:pt>
                <c:pt idx="995">
                  <c:v>42635</c:v>
                </c:pt>
                <c:pt idx="996">
                  <c:v>42636</c:v>
                </c:pt>
                <c:pt idx="997">
                  <c:v>42637</c:v>
                </c:pt>
                <c:pt idx="998">
                  <c:v>42638</c:v>
                </c:pt>
                <c:pt idx="999">
                  <c:v>42639</c:v>
                </c:pt>
                <c:pt idx="1000">
                  <c:v>42640</c:v>
                </c:pt>
                <c:pt idx="1001">
                  <c:v>42641</c:v>
                </c:pt>
                <c:pt idx="1002">
                  <c:v>42642</c:v>
                </c:pt>
                <c:pt idx="1003">
                  <c:v>42643</c:v>
                </c:pt>
                <c:pt idx="1004">
                  <c:v>42644</c:v>
                </c:pt>
                <c:pt idx="1005">
                  <c:v>42645</c:v>
                </c:pt>
                <c:pt idx="1006">
                  <c:v>42646</c:v>
                </c:pt>
                <c:pt idx="1007">
                  <c:v>42647</c:v>
                </c:pt>
                <c:pt idx="1008">
                  <c:v>42648</c:v>
                </c:pt>
                <c:pt idx="1009">
                  <c:v>42649</c:v>
                </c:pt>
                <c:pt idx="1010">
                  <c:v>42650</c:v>
                </c:pt>
                <c:pt idx="1011">
                  <c:v>42651</c:v>
                </c:pt>
                <c:pt idx="1012">
                  <c:v>42652</c:v>
                </c:pt>
                <c:pt idx="1013">
                  <c:v>42653</c:v>
                </c:pt>
                <c:pt idx="1014">
                  <c:v>42654</c:v>
                </c:pt>
                <c:pt idx="1015">
                  <c:v>42655</c:v>
                </c:pt>
                <c:pt idx="1016">
                  <c:v>42656</c:v>
                </c:pt>
                <c:pt idx="1017">
                  <c:v>42657</c:v>
                </c:pt>
                <c:pt idx="1018">
                  <c:v>42658</c:v>
                </c:pt>
                <c:pt idx="1019">
                  <c:v>42659</c:v>
                </c:pt>
                <c:pt idx="1020">
                  <c:v>42660</c:v>
                </c:pt>
                <c:pt idx="1021">
                  <c:v>42661</c:v>
                </c:pt>
                <c:pt idx="1022">
                  <c:v>42662</c:v>
                </c:pt>
                <c:pt idx="1023">
                  <c:v>42663</c:v>
                </c:pt>
                <c:pt idx="1024">
                  <c:v>42664</c:v>
                </c:pt>
                <c:pt idx="1025">
                  <c:v>42665</c:v>
                </c:pt>
                <c:pt idx="1026">
                  <c:v>42666</c:v>
                </c:pt>
                <c:pt idx="1027">
                  <c:v>42667</c:v>
                </c:pt>
                <c:pt idx="1028">
                  <c:v>42668</c:v>
                </c:pt>
                <c:pt idx="1029">
                  <c:v>42669</c:v>
                </c:pt>
                <c:pt idx="1030">
                  <c:v>42670</c:v>
                </c:pt>
                <c:pt idx="1031">
                  <c:v>42671</c:v>
                </c:pt>
                <c:pt idx="1032">
                  <c:v>42672</c:v>
                </c:pt>
                <c:pt idx="1033">
                  <c:v>42673</c:v>
                </c:pt>
                <c:pt idx="1034">
                  <c:v>42674</c:v>
                </c:pt>
                <c:pt idx="1035">
                  <c:v>42675</c:v>
                </c:pt>
                <c:pt idx="1036">
                  <c:v>42676</c:v>
                </c:pt>
                <c:pt idx="1037">
                  <c:v>42677</c:v>
                </c:pt>
                <c:pt idx="1038">
                  <c:v>42678</c:v>
                </c:pt>
                <c:pt idx="1039">
                  <c:v>42679</c:v>
                </c:pt>
                <c:pt idx="1040">
                  <c:v>42680</c:v>
                </c:pt>
                <c:pt idx="1041">
                  <c:v>42681</c:v>
                </c:pt>
                <c:pt idx="1042">
                  <c:v>42682</c:v>
                </c:pt>
                <c:pt idx="1043">
                  <c:v>42683</c:v>
                </c:pt>
                <c:pt idx="1044">
                  <c:v>42684</c:v>
                </c:pt>
                <c:pt idx="1045">
                  <c:v>42685</c:v>
                </c:pt>
                <c:pt idx="1046">
                  <c:v>42686</c:v>
                </c:pt>
                <c:pt idx="1047">
                  <c:v>42687</c:v>
                </c:pt>
                <c:pt idx="1048">
                  <c:v>42688</c:v>
                </c:pt>
                <c:pt idx="1049">
                  <c:v>42689</c:v>
                </c:pt>
                <c:pt idx="1050">
                  <c:v>42690</c:v>
                </c:pt>
                <c:pt idx="1051">
                  <c:v>42691</c:v>
                </c:pt>
                <c:pt idx="1052">
                  <c:v>42692</c:v>
                </c:pt>
                <c:pt idx="1053">
                  <c:v>42693</c:v>
                </c:pt>
                <c:pt idx="1054">
                  <c:v>42694</c:v>
                </c:pt>
                <c:pt idx="1055">
                  <c:v>42695</c:v>
                </c:pt>
                <c:pt idx="1056">
                  <c:v>42696</c:v>
                </c:pt>
                <c:pt idx="1057">
                  <c:v>42697</c:v>
                </c:pt>
                <c:pt idx="1058">
                  <c:v>42698</c:v>
                </c:pt>
                <c:pt idx="1059">
                  <c:v>42699</c:v>
                </c:pt>
                <c:pt idx="1060">
                  <c:v>42700</c:v>
                </c:pt>
                <c:pt idx="1061">
                  <c:v>42701</c:v>
                </c:pt>
                <c:pt idx="1062">
                  <c:v>42702</c:v>
                </c:pt>
                <c:pt idx="1063">
                  <c:v>42703</c:v>
                </c:pt>
                <c:pt idx="1064">
                  <c:v>42704</c:v>
                </c:pt>
                <c:pt idx="1065">
                  <c:v>42705</c:v>
                </c:pt>
                <c:pt idx="1066">
                  <c:v>42706</c:v>
                </c:pt>
                <c:pt idx="1067">
                  <c:v>42707</c:v>
                </c:pt>
                <c:pt idx="1068">
                  <c:v>42708</c:v>
                </c:pt>
                <c:pt idx="1069">
                  <c:v>42709</c:v>
                </c:pt>
                <c:pt idx="1070">
                  <c:v>42710</c:v>
                </c:pt>
                <c:pt idx="1071">
                  <c:v>42711</c:v>
                </c:pt>
                <c:pt idx="1072">
                  <c:v>42712</c:v>
                </c:pt>
                <c:pt idx="1073">
                  <c:v>42713</c:v>
                </c:pt>
                <c:pt idx="1074">
                  <c:v>42714</c:v>
                </c:pt>
                <c:pt idx="1075">
                  <c:v>42715</c:v>
                </c:pt>
                <c:pt idx="1076">
                  <c:v>42716</c:v>
                </c:pt>
                <c:pt idx="1077">
                  <c:v>42717</c:v>
                </c:pt>
                <c:pt idx="1078">
                  <c:v>42718</c:v>
                </c:pt>
                <c:pt idx="1079">
                  <c:v>42719</c:v>
                </c:pt>
                <c:pt idx="1080">
                  <c:v>42720</c:v>
                </c:pt>
                <c:pt idx="1081">
                  <c:v>42721</c:v>
                </c:pt>
                <c:pt idx="1082">
                  <c:v>42722</c:v>
                </c:pt>
                <c:pt idx="1083">
                  <c:v>42723</c:v>
                </c:pt>
                <c:pt idx="1084">
                  <c:v>42724</c:v>
                </c:pt>
                <c:pt idx="1085">
                  <c:v>42725</c:v>
                </c:pt>
                <c:pt idx="1086">
                  <c:v>42726</c:v>
                </c:pt>
                <c:pt idx="1087">
                  <c:v>42727</c:v>
                </c:pt>
                <c:pt idx="1088">
                  <c:v>42728</c:v>
                </c:pt>
                <c:pt idx="1089">
                  <c:v>42729</c:v>
                </c:pt>
                <c:pt idx="1090">
                  <c:v>42730</c:v>
                </c:pt>
                <c:pt idx="1091">
                  <c:v>42731</c:v>
                </c:pt>
                <c:pt idx="1092">
                  <c:v>42732</c:v>
                </c:pt>
                <c:pt idx="1093">
                  <c:v>42733</c:v>
                </c:pt>
                <c:pt idx="1094">
                  <c:v>42734</c:v>
                </c:pt>
                <c:pt idx="1095">
                  <c:v>42735</c:v>
                </c:pt>
                <c:pt idx="1096">
                  <c:v>42736</c:v>
                </c:pt>
                <c:pt idx="1097">
                  <c:v>42737</c:v>
                </c:pt>
                <c:pt idx="1098">
                  <c:v>42738</c:v>
                </c:pt>
                <c:pt idx="1099">
                  <c:v>42739</c:v>
                </c:pt>
                <c:pt idx="1100">
                  <c:v>42740</c:v>
                </c:pt>
                <c:pt idx="1101">
                  <c:v>42741</c:v>
                </c:pt>
                <c:pt idx="1102">
                  <c:v>42742</c:v>
                </c:pt>
                <c:pt idx="1103">
                  <c:v>42743</c:v>
                </c:pt>
                <c:pt idx="1104">
                  <c:v>42744</c:v>
                </c:pt>
                <c:pt idx="1105">
                  <c:v>42745</c:v>
                </c:pt>
                <c:pt idx="1106">
                  <c:v>42746</c:v>
                </c:pt>
                <c:pt idx="1107">
                  <c:v>42747</c:v>
                </c:pt>
                <c:pt idx="1108">
                  <c:v>42748</c:v>
                </c:pt>
                <c:pt idx="1109">
                  <c:v>42749</c:v>
                </c:pt>
                <c:pt idx="1110">
                  <c:v>42750</c:v>
                </c:pt>
                <c:pt idx="1111">
                  <c:v>42751</c:v>
                </c:pt>
                <c:pt idx="1112">
                  <c:v>42752</c:v>
                </c:pt>
                <c:pt idx="1113">
                  <c:v>42753</c:v>
                </c:pt>
                <c:pt idx="1114">
                  <c:v>42754</c:v>
                </c:pt>
                <c:pt idx="1115">
                  <c:v>42755</c:v>
                </c:pt>
                <c:pt idx="1116">
                  <c:v>42756</c:v>
                </c:pt>
                <c:pt idx="1117">
                  <c:v>42757</c:v>
                </c:pt>
                <c:pt idx="1118">
                  <c:v>42758</c:v>
                </c:pt>
                <c:pt idx="1119">
                  <c:v>42759</c:v>
                </c:pt>
                <c:pt idx="1120">
                  <c:v>42760</c:v>
                </c:pt>
                <c:pt idx="1121">
                  <c:v>42761</c:v>
                </c:pt>
                <c:pt idx="1122">
                  <c:v>42762</c:v>
                </c:pt>
                <c:pt idx="1123">
                  <c:v>42763</c:v>
                </c:pt>
                <c:pt idx="1124">
                  <c:v>42764</c:v>
                </c:pt>
                <c:pt idx="1125">
                  <c:v>42765</c:v>
                </c:pt>
                <c:pt idx="1126">
                  <c:v>42766</c:v>
                </c:pt>
                <c:pt idx="1127">
                  <c:v>42767</c:v>
                </c:pt>
                <c:pt idx="1128">
                  <c:v>42768</c:v>
                </c:pt>
                <c:pt idx="1129">
                  <c:v>42769</c:v>
                </c:pt>
                <c:pt idx="1130">
                  <c:v>42770</c:v>
                </c:pt>
                <c:pt idx="1131">
                  <c:v>42771</c:v>
                </c:pt>
                <c:pt idx="1132">
                  <c:v>42772</c:v>
                </c:pt>
                <c:pt idx="1133">
                  <c:v>42773</c:v>
                </c:pt>
                <c:pt idx="1134">
                  <c:v>42774</c:v>
                </c:pt>
                <c:pt idx="1135">
                  <c:v>42775</c:v>
                </c:pt>
                <c:pt idx="1136">
                  <c:v>42776</c:v>
                </c:pt>
                <c:pt idx="1137">
                  <c:v>42777</c:v>
                </c:pt>
                <c:pt idx="1138">
                  <c:v>42778</c:v>
                </c:pt>
                <c:pt idx="1139">
                  <c:v>42779</c:v>
                </c:pt>
                <c:pt idx="1140">
                  <c:v>42780</c:v>
                </c:pt>
                <c:pt idx="1141">
                  <c:v>42781</c:v>
                </c:pt>
                <c:pt idx="1142">
                  <c:v>42782</c:v>
                </c:pt>
                <c:pt idx="1143">
                  <c:v>42783</c:v>
                </c:pt>
                <c:pt idx="1144">
                  <c:v>42784</c:v>
                </c:pt>
                <c:pt idx="1145">
                  <c:v>42785</c:v>
                </c:pt>
                <c:pt idx="1146">
                  <c:v>42786</c:v>
                </c:pt>
                <c:pt idx="1147">
                  <c:v>42787</c:v>
                </c:pt>
                <c:pt idx="1148">
                  <c:v>42788</c:v>
                </c:pt>
                <c:pt idx="1149">
                  <c:v>42789</c:v>
                </c:pt>
                <c:pt idx="1150">
                  <c:v>42790</c:v>
                </c:pt>
                <c:pt idx="1151">
                  <c:v>42791</c:v>
                </c:pt>
                <c:pt idx="1152">
                  <c:v>42792</c:v>
                </c:pt>
                <c:pt idx="1153">
                  <c:v>42793</c:v>
                </c:pt>
                <c:pt idx="1154">
                  <c:v>42794</c:v>
                </c:pt>
                <c:pt idx="1155">
                  <c:v>42795</c:v>
                </c:pt>
                <c:pt idx="1156">
                  <c:v>42796</c:v>
                </c:pt>
                <c:pt idx="1157">
                  <c:v>42797</c:v>
                </c:pt>
                <c:pt idx="1158">
                  <c:v>42798</c:v>
                </c:pt>
                <c:pt idx="1159">
                  <c:v>42799</c:v>
                </c:pt>
                <c:pt idx="1160">
                  <c:v>42800</c:v>
                </c:pt>
                <c:pt idx="1161">
                  <c:v>42801</c:v>
                </c:pt>
                <c:pt idx="1162">
                  <c:v>42802</c:v>
                </c:pt>
                <c:pt idx="1163">
                  <c:v>42803</c:v>
                </c:pt>
                <c:pt idx="1164">
                  <c:v>42804</c:v>
                </c:pt>
                <c:pt idx="1165">
                  <c:v>42805</c:v>
                </c:pt>
                <c:pt idx="1166">
                  <c:v>42806</c:v>
                </c:pt>
                <c:pt idx="1167">
                  <c:v>42807</c:v>
                </c:pt>
                <c:pt idx="1168">
                  <c:v>42808</c:v>
                </c:pt>
                <c:pt idx="1169">
                  <c:v>42809</c:v>
                </c:pt>
                <c:pt idx="1170">
                  <c:v>42810</c:v>
                </c:pt>
                <c:pt idx="1171">
                  <c:v>42811</c:v>
                </c:pt>
                <c:pt idx="1172">
                  <c:v>42812</c:v>
                </c:pt>
                <c:pt idx="1173">
                  <c:v>42813</c:v>
                </c:pt>
                <c:pt idx="1174">
                  <c:v>42814</c:v>
                </c:pt>
                <c:pt idx="1175">
                  <c:v>42815</c:v>
                </c:pt>
                <c:pt idx="1176">
                  <c:v>42816</c:v>
                </c:pt>
                <c:pt idx="1177">
                  <c:v>42817</c:v>
                </c:pt>
                <c:pt idx="1178">
                  <c:v>42818</c:v>
                </c:pt>
                <c:pt idx="1179">
                  <c:v>42819</c:v>
                </c:pt>
                <c:pt idx="1180">
                  <c:v>42820</c:v>
                </c:pt>
                <c:pt idx="1181">
                  <c:v>42821</c:v>
                </c:pt>
                <c:pt idx="1182">
                  <c:v>42822</c:v>
                </c:pt>
                <c:pt idx="1183">
                  <c:v>42823</c:v>
                </c:pt>
                <c:pt idx="1184">
                  <c:v>42824</c:v>
                </c:pt>
                <c:pt idx="1185">
                  <c:v>42825</c:v>
                </c:pt>
                <c:pt idx="1186">
                  <c:v>42826</c:v>
                </c:pt>
                <c:pt idx="1187">
                  <c:v>42827</c:v>
                </c:pt>
                <c:pt idx="1188">
                  <c:v>42828</c:v>
                </c:pt>
                <c:pt idx="1189">
                  <c:v>42829</c:v>
                </c:pt>
                <c:pt idx="1190">
                  <c:v>42830</c:v>
                </c:pt>
                <c:pt idx="1191">
                  <c:v>42831</c:v>
                </c:pt>
                <c:pt idx="1192">
                  <c:v>42832</c:v>
                </c:pt>
                <c:pt idx="1193">
                  <c:v>42833</c:v>
                </c:pt>
                <c:pt idx="1194">
                  <c:v>42834</c:v>
                </c:pt>
                <c:pt idx="1195">
                  <c:v>42835</c:v>
                </c:pt>
                <c:pt idx="1196">
                  <c:v>42836</c:v>
                </c:pt>
                <c:pt idx="1197">
                  <c:v>42837</c:v>
                </c:pt>
                <c:pt idx="1198">
                  <c:v>42838</c:v>
                </c:pt>
                <c:pt idx="1199">
                  <c:v>42839</c:v>
                </c:pt>
                <c:pt idx="1200">
                  <c:v>42840</c:v>
                </c:pt>
                <c:pt idx="1201">
                  <c:v>42841</c:v>
                </c:pt>
                <c:pt idx="1202">
                  <c:v>42842</c:v>
                </c:pt>
                <c:pt idx="1203">
                  <c:v>42843</c:v>
                </c:pt>
                <c:pt idx="1204">
                  <c:v>42844</c:v>
                </c:pt>
                <c:pt idx="1205">
                  <c:v>42845</c:v>
                </c:pt>
                <c:pt idx="1206">
                  <c:v>42846</c:v>
                </c:pt>
                <c:pt idx="1207">
                  <c:v>42847</c:v>
                </c:pt>
                <c:pt idx="1208">
                  <c:v>42848</c:v>
                </c:pt>
                <c:pt idx="1209">
                  <c:v>42849</c:v>
                </c:pt>
                <c:pt idx="1210">
                  <c:v>42850</c:v>
                </c:pt>
                <c:pt idx="1211">
                  <c:v>42851</c:v>
                </c:pt>
                <c:pt idx="1212">
                  <c:v>42852</c:v>
                </c:pt>
                <c:pt idx="1213">
                  <c:v>42853</c:v>
                </c:pt>
                <c:pt idx="1214">
                  <c:v>42854</c:v>
                </c:pt>
                <c:pt idx="1215">
                  <c:v>42855</c:v>
                </c:pt>
                <c:pt idx="1216">
                  <c:v>42856</c:v>
                </c:pt>
                <c:pt idx="1217">
                  <c:v>42857</c:v>
                </c:pt>
                <c:pt idx="1218">
                  <c:v>42858</c:v>
                </c:pt>
                <c:pt idx="1219">
                  <c:v>42859</c:v>
                </c:pt>
                <c:pt idx="1220">
                  <c:v>42860</c:v>
                </c:pt>
                <c:pt idx="1221">
                  <c:v>42861</c:v>
                </c:pt>
                <c:pt idx="1222">
                  <c:v>42862</c:v>
                </c:pt>
                <c:pt idx="1223">
                  <c:v>42863</c:v>
                </c:pt>
                <c:pt idx="1224">
                  <c:v>42864</c:v>
                </c:pt>
                <c:pt idx="1225">
                  <c:v>42865</c:v>
                </c:pt>
                <c:pt idx="1226">
                  <c:v>42866</c:v>
                </c:pt>
                <c:pt idx="1227">
                  <c:v>42867</c:v>
                </c:pt>
                <c:pt idx="1228">
                  <c:v>42868</c:v>
                </c:pt>
                <c:pt idx="1229">
                  <c:v>42869</c:v>
                </c:pt>
                <c:pt idx="1230">
                  <c:v>42870</c:v>
                </c:pt>
                <c:pt idx="1231">
                  <c:v>42871</c:v>
                </c:pt>
                <c:pt idx="1232">
                  <c:v>42872</c:v>
                </c:pt>
                <c:pt idx="1233">
                  <c:v>42873</c:v>
                </c:pt>
                <c:pt idx="1234">
                  <c:v>42874</c:v>
                </c:pt>
                <c:pt idx="1235">
                  <c:v>42875</c:v>
                </c:pt>
                <c:pt idx="1236">
                  <c:v>42876</c:v>
                </c:pt>
                <c:pt idx="1237">
                  <c:v>42877</c:v>
                </c:pt>
                <c:pt idx="1238">
                  <c:v>42878</c:v>
                </c:pt>
                <c:pt idx="1239">
                  <c:v>42879</c:v>
                </c:pt>
                <c:pt idx="1240">
                  <c:v>42880</c:v>
                </c:pt>
                <c:pt idx="1241">
                  <c:v>42881</c:v>
                </c:pt>
                <c:pt idx="1242">
                  <c:v>42882</c:v>
                </c:pt>
                <c:pt idx="1243">
                  <c:v>42883</c:v>
                </c:pt>
                <c:pt idx="1244">
                  <c:v>42884</c:v>
                </c:pt>
                <c:pt idx="1245">
                  <c:v>42885</c:v>
                </c:pt>
                <c:pt idx="1246">
                  <c:v>42886</c:v>
                </c:pt>
                <c:pt idx="1247">
                  <c:v>42887</c:v>
                </c:pt>
                <c:pt idx="1248">
                  <c:v>42888</c:v>
                </c:pt>
                <c:pt idx="1249">
                  <c:v>42889</c:v>
                </c:pt>
                <c:pt idx="1250">
                  <c:v>42890</c:v>
                </c:pt>
                <c:pt idx="1251">
                  <c:v>42891</c:v>
                </c:pt>
                <c:pt idx="1252">
                  <c:v>42892</c:v>
                </c:pt>
                <c:pt idx="1253">
                  <c:v>42893</c:v>
                </c:pt>
                <c:pt idx="1254">
                  <c:v>42894</c:v>
                </c:pt>
                <c:pt idx="1255">
                  <c:v>42895</c:v>
                </c:pt>
                <c:pt idx="1256">
                  <c:v>42896</c:v>
                </c:pt>
                <c:pt idx="1257">
                  <c:v>42897</c:v>
                </c:pt>
                <c:pt idx="1258">
                  <c:v>42898</c:v>
                </c:pt>
                <c:pt idx="1259">
                  <c:v>42899</c:v>
                </c:pt>
                <c:pt idx="1260">
                  <c:v>42900</c:v>
                </c:pt>
                <c:pt idx="1261">
                  <c:v>42901</c:v>
                </c:pt>
                <c:pt idx="1262">
                  <c:v>42902</c:v>
                </c:pt>
                <c:pt idx="1263">
                  <c:v>42903</c:v>
                </c:pt>
                <c:pt idx="1264">
                  <c:v>42904</c:v>
                </c:pt>
                <c:pt idx="1265">
                  <c:v>42905</c:v>
                </c:pt>
                <c:pt idx="1266">
                  <c:v>42906</c:v>
                </c:pt>
                <c:pt idx="1267">
                  <c:v>42907</c:v>
                </c:pt>
                <c:pt idx="1268">
                  <c:v>42908</c:v>
                </c:pt>
                <c:pt idx="1269">
                  <c:v>42909</c:v>
                </c:pt>
                <c:pt idx="1270">
                  <c:v>42910</c:v>
                </c:pt>
                <c:pt idx="1271">
                  <c:v>42911</c:v>
                </c:pt>
                <c:pt idx="1272">
                  <c:v>42912</c:v>
                </c:pt>
                <c:pt idx="1273">
                  <c:v>42913</c:v>
                </c:pt>
                <c:pt idx="1274">
                  <c:v>42914</c:v>
                </c:pt>
                <c:pt idx="1275">
                  <c:v>42915</c:v>
                </c:pt>
                <c:pt idx="1276">
                  <c:v>42916</c:v>
                </c:pt>
                <c:pt idx="1277">
                  <c:v>42917</c:v>
                </c:pt>
                <c:pt idx="1278">
                  <c:v>42918</c:v>
                </c:pt>
                <c:pt idx="1279">
                  <c:v>42919</c:v>
                </c:pt>
                <c:pt idx="1280">
                  <c:v>42920</c:v>
                </c:pt>
                <c:pt idx="1281">
                  <c:v>42921</c:v>
                </c:pt>
                <c:pt idx="1282">
                  <c:v>42922</c:v>
                </c:pt>
                <c:pt idx="1283">
                  <c:v>42923</c:v>
                </c:pt>
                <c:pt idx="1284">
                  <c:v>42924</c:v>
                </c:pt>
                <c:pt idx="1285">
                  <c:v>42925</c:v>
                </c:pt>
                <c:pt idx="1286">
                  <c:v>42926</c:v>
                </c:pt>
                <c:pt idx="1287">
                  <c:v>42927</c:v>
                </c:pt>
                <c:pt idx="1288">
                  <c:v>42928</c:v>
                </c:pt>
                <c:pt idx="1289">
                  <c:v>42929</c:v>
                </c:pt>
                <c:pt idx="1290">
                  <c:v>42930</c:v>
                </c:pt>
                <c:pt idx="1291">
                  <c:v>42931</c:v>
                </c:pt>
                <c:pt idx="1292">
                  <c:v>42932</c:v>
                </c:pt>
                <c:pt idx="1293">
                  <c:v>42933</c:v>
                </c:pt>
                <c:pt idx="1294">
                  <c:v>42934</c:v>
                </c:pt>
                <c:pt idx="1295">
                  <c:v>42935</c:v>
                </c:pt>
                <c:pt idx="1296">
                  <c:v>42936</c:v>
                </c:pt>
                <c:pt idx="1297">
                  <c:v>42937</c:v>
                </c:pt>
                <c:pt idx="1298">
                  <c:v>42938</c:v>
                </c:pt>
                <c:pt idx="1299">
                  <c:v>42939</c:v>
                </c:pt>
                <c:pt idx="1300">
                  <c:v>42940</c:v>
                </c:pt>
                <c:pt idx="1301">
                  <c:v>42941</c:v>
                </c:pt>
                <c:pt idx="1302">
                  <c:v>42942</c:v>
                </c:pt>
                <c:pt idx="1303">
                  <c:v>42943</c:v>
                </c:pt>
                <c:pt idx="1304">
                  <c:v>42944</c:v>
                </c:pt>
                <c:pt idx="1305">
                  <c:v>42945</c:v>
                </c:pt>
                <c:pt idx="1306">
                  <c:v>42946</c:v>
                </c:pt>
                <c:pt idx="1307">
                  <c:v>42947</c:v>
                </c:pt>
                <c:pt idx="1308">
                  <c:v>42948</c:v>
                </c:pt>
                <c:pt idx="1309">
                  <c:v>42949</c:v>
                </c:pt>
                <c:pt idx="1310">
                  <c:v>42950</c:v>
                </c:pt>
                <c:pt idx="1311">
                  <c:v>42951</c:v>
                </c:pt>
                <c:pt idx="1312">
                  <c:v>42952</c:v>
                </c:pt>
                <c:pt idx="1313">
                  <c:v>42953</c:v>
                </c:pt>
                <c:pt idx="1314">
                  <c:v>42954</c:v>
                </c:pt>
                <c:pt idx="1315">
                  <c:v>42955</c:v>
                </c:pt>
                <c:pt idx="1316">
                  <c:v>42956</c:v>
                </c:pt>
                <c:pt idx="1317">
                  <c:v>42957</c:v>
                </c:pt>
                <c:pt idx="1318">
                  <c:v>42958</c:v>
                </c:pt>
                <c:pt idx="1319">
                  <c:v>42959</c:v>
                </c:pt>
                <c:pt idx="1320">
                  <c:v>42960</c:v>
                </c:pt>
                <c:pt idx="1321">
                  <c:v>42961</c:v>
                </c:pt>
                <c:pt idx="1322">
                  <c:v>42962</c:v>
                </c:pt>
                <c:pt idx="1323">
                  <c:v>42963</c:v>
                </c:pt>
                <c:pt idx="1324">
                  <c:v>42964</c:v>
                </c:pt>
                <c:pt idx="1325">
                  <c:v>42965</c:v>
                </c:pt>
                <c:pt idx="1326">
                  <c:v>42966</c:v>
                </c:pt>
                <c:pt idx="1327">
                  <c:v>42967</c:v>
                </c:pt>
                <c:pt idx="1328">
                  <c:v>42968</c:v>
                </c:pt>
                <c:pt idx="1329">
                  <c:v>42969</c:v>
                </c:pt>
                <c:pt idx="1330">
                  <c:v>42970</c:v>
                </c:pt>
                <c:pt idx="1331">
                  <c:v>42971</c:v>
                </c:pt>
                <c:pt idx="1332">
                  <c:v>42972</c:v>
                </c:pt>
                <c:pt idx="1333">
                  <c:v>42973</c:v>
                </c:pt>
                <c:pt idx="1334">
                  <c:v>42974</c:v>
                </c:pt>
                <c:pt idx="1335">
                  <c:v>42975</c:v>
                </c:pt>
                <c:pt idx="1336">
                  <c:v>42976</c:v>
                </c:pt>
                <c:pt idx="1337">
                  <c:v>42977</c:v>
                </c:pt>
                <c:pt idx="1338">
                  <c:v>42978</c:v>
                </c:pt>
                <c:pt idx="1339">
                  <c:v>42979</c:v>
                </c:pt>
                <c:pt idx="1340">
                  <c:v>42980</c:v>
                </c:pt>
                <c:pt idx="1341">
                  <c:v>42981</c:v>
                </c:pt>
                <c:pt idx="1342">
                  <c:v>42982</c:v>
                </c:pt>
                <c:pt idx="1343">
                  <c:v>42983</c:v>
                </c:pt>
                <c:pt idx="1344">
                  <c:v>42984</c:v>
                </c:pt>
                <c:pt idx="1345">
                  <c:v>42985</c:v>
                </c:pt>
                <c:pt idx="1346">
                  <c:v>42986</c:v>
                </c:pt>
                <c:pt idx="1347">
                  <c:v>42987</c:v>
                </c:pt>
                <c:pt idx="1348">
                  <c:v>42988</c:v>
                </c:pt>
                <c:pt idx="1349">
                  <c:v>42989</c:v>
                </c:pt>
                <c:pt idx="1350">
                  <c:v>42990</c:v>
                </c:pt>
                <c:pt idx="1351">
                  <c:v>42991</c:v>
                </c:pt>
                <c:pt idx="1352">
                  <c:v>42992</c:v>
                </c:pt>
                <c:pt idx="1353">
                  <c:v>42993</c:v>
                </c:pt>
                <c:pt idx="1354">
                  <c:v>42994</c:v>
                </c:pt>
                <c:pt idx="1355">
                  <c:v>42995</c:v>
                </c:pt>
                <c:pt idx="1356">
                  <c:v>42996</c:v>
                </c:pt>
                <c:pt idx="1357">
                  <c:v>42997</c:v>
                </c:pt>
                <c:pt idx="1358">
                  <c:v>42998</c:v>
                </c:pt>
                <c:pt idx="1359">
                  <c:v>42999</c:v>
                </c:pt>
                <c:pt idx="1360">
                  <c:v>43000</c:v>
                </c:pt>
                <c:pt idx="1361">
                  <c:v>43001</c:v>
                </c:pt>
                <c:pt idx="1362">
                  <c:v>43002</c:v>
                </c:pt>
                <c:pt idx="1363">
                  <c:v>43003</c:v>
                </c:pt>
                <c:pt idx="1364">
                  <c:v>43004</c:v>
                </c:pt>
                <c:pt idx="1365">
                  <c:v>43005</c:v>
                </c:pt>
                <c:pt idx="1366">
                  <c:v>43006</c:v>
                </c:pt>
                <c:pt idx="1367">
                  <c:v>43007</c:v>
                </c:pt>
                <c:pt idx="1368">
                  <c:v>43008</c:v>
                </c:pt>
                <c:pt idx="1369">
                  <c:v>43009</c:v>
                </c:pt>
                <c:pt idx="1370">
                  <c:v>43010</c:v>
                </c:pt>
                <c:pt idx="1371">
                  <c:v>43011</c:v>
                </c:pt>
                <c:pt idx="1372">
                  <c:v>43012</c:v>
                </c:pt>
                <c:pt idx="1373">
                  <c:v>43013</c:v>
                </c:pt>
                <c:pt idx="1374">
                  <c:v>43014</c:v>
                </c:pt>
                <c:pt idx="1375">
                  <c:v>43015</c:v>
                </c:pt>
                <c:pt idx="1376">
                  <c:v>43016</c:v>
                </c:pt>
                <c:pt idx="1377">
                  <c:v>43017</c:v>
                </c:pt>
                <c:pt idx="1378">
                  <c:v>43018</c:v>
                </c:pt>
                <c:pt idx="1379">
                  <c:v>43019</c:v>
                </c:pt>
                <c:pt idx="1380">
                  <c:v>43020</c:v>
                </c:pt>
                <c:pt idx="1381">
                  <c:v>43021</c:v>
                </c:pt>
                <c:pt idx="1382">
                  <c:v>43022</c:v>
                </c:pt>
                <c:pt idx="1383">
                  <c:v>43023</c:v>
                </c:pt>
                <c:pt idx="1384">
                  <c:v>43024</c:v>
                </c:pt>
                <c:pt idx="1385">
                  <c:v>43025</c:v>
                </c:pt>
                <c:pt idx="1386">
                  <c:v>43026</c:v>
                </c:pt>
                <c:pt idx="1387">
                  <c:v>43027</c:v>
                </c:pt>
                <c:pt idx="1388">
                  <c:v>43028</c:v>
                </c:pt>
                <c:pt idx="1389">
                  <c:v>43029</c:v>
                </c:pt>
                <c:pt idx="1390">
                  <c:v>43030</c:v>
                </c:pt>
                <c:pt idx="1391">
                  <c:v>43031</c:v>
                </c:pt>
                <c:pt idx="1392">
                  <c:v>43032</c:v>
                </c:pt>
                <c:pt idx="1393">
                  <c:v>43033</c:v>
                </c:pt>
                <c:pt idx="1394">
                  <c:v>43034</c:v>
                </c:pt>
                <c:pt idx="1395">
                  <c:v>43035</c:v>
                </c:pt>
                <c:pt idx="1396">
                  <c:v>43036</c:v>
                </c:pt>
                <c:pt idx="1397">
                  <c:v>43037</c:v>
                </c:pt>
                <c:pt idx="1398">
                  <c:v>43038</c:v>
                </c:pt>
                <c:pt idx="1399">
                  <c:v>43039</c:v>
                </c:pt>
                <c:pt idx="1400">
                  <c:v>43040</c:v>
                </c:pt>
                <c:pt idx="1401">
                  <c:v>43041</c:v>
                </c:pt>
                <c:pt idx="1402">
                  <c:v>43042</c:v>
                </c:pt>
                <c:pt idx="1403">
                  <c:v>43043</c:v>
                </c:pt>
                <c:pt idx="1404">
                  <c:v>43044</c:v>
                </c:pt>
                <c:pt idx="1405">
                  <c:v>43045</c:v>
                </c:pt>
                <c:pt idx="1406">
                  <c:v>43046</c:v>
                </c:pt>
                <c:pt idx="1407">
                  <c:v>43047</c:v>
                </c:pt>
                <c:pt idx="1408">
                  <c:v>43048</c:v>
                </c:pt>
                <c:pt idx="1409">
                  <c:v>43049</c:v>
                </c:pt>
                <c:pt idx="1410">
                  <c:v>43050</c:v>
                </c:pt>
                <c:pt idx="1411">
                  <c:v>43051</c:v>
                </c:pt>
                <c:pt idx="1412">
                  <c:v>43052</c:v>
                </c:pt>
                <c:pt idx="1413">
                  <c:v>43053</c:v>
                </c:pt>
                <c:pt idx="1414">
                  <c:v>43054</c:v>
                </c:pt>
                <c:pt idx="1415">
                  <c:v>43055</c:v>
                </c:pt>
                <c:pt idx="1416">
                  <c:v>43056</c:v>
                </c:pt>
                <c:pt idx="1417">
                  <c:v>43057</c:v>
                </c:pt>
                <c:pt idx="1418">
                  <c:v>43058</c:v>
                </c:pt>
                <c:pt idx="1419">
                  <c:v>43059</c:v>
                </c:pt>
                <c:pt idx="1420">
                  <c:v>43060</c:v>
                </c:pt>
                <c:pt idx="1421">
                  <c:v>43061</c:v>
                </c:pt>
                <c:pt idx="1422">
                  <c:v>43062</c:v>
                </c:pt>
                <c:pt idx="1423">
                  <c:v>43063</c:v>
                </c:pt>
                <c:pt idx="1424">
                  <c:v>43064</c:v>
                </c:pt>
                <c:pt idx="1425">
                  <c:v>43065</c:v>
                </c:pt>
                <c:pt idx="1426">
                  <c:v>43066</c:v>
                </c:pt>
                <c:pt idx="1427">
                  <c:v>43067</c:v>
                </c:pt>
                <c:pt idx="1428">
                  <c:v>43068</c:v>
                </c:pt>
                <c:pt idx="1429">
                  <c:v>43069</c:v>
                </c:pt>
                <c:pt idx="1430">
                  <c:v>43070</c:v>
                </c:pt>
                <c:pt idx="1431">
                  <c:v>43071</c:v>
                </c:pt>
                <c:pt idx="1432">
                  <c:v>43072</c:v>
                </c:pt>
                <c:pt idx="1433">
                  <c:v>43073</c:v>
                </c:pt>
                <c:pt idx="1434">
                  <c:v>43074</c:v>
                </c:pt>
                <c:pt idx="1435">
                  <c:v>43075</c:v>
                </c:pt>
                <c:pt idx="1436">
                  <c:v>43076</c:v>
                </c:pt>
                <c:pt idx="1437">
                  <c:v>43077</c:v>
                </c:pt>
                <c:pt idx="1438">
                  <c:v>43078</c:v>
                </c:pt>
                <c:pt idx="1439">
                  <c:v>43079</c:v>
                </c:pt>
                <c:pt idx="1440">
                  <c:v>43080</c:v>
                </c:pt>
                <c:pt idx="1441">
                  <c:v>43081</c:v>
                </c:pt>
                <c:pt idx="1442">
                  <c:v>43082</c:v>
                </c:pt>
                <c:pt idx="1443">
                  <c:v>43083</c:v>
                </c:pt>
                <c:pt idx="1444">
                  <c:v>43084</c:v>
                </c:pt>
                <c:pt idx="1445">
                  <c:v>43085</c:v>
                </c:pt>
                <c:pt idx="1446">
                  <c:v>43086</c:v>
                </c:pt>
                <c:pt idx="1447">
                  <c:v>43087</c:v>
                </c:pt>
                <c:pt idx="1448">
                  <c:v>43088</c:v>
                </c:pt>
                <c:pt idx="1449">
                  <c:v>43089</c:v>
                </c:pt>
                <c:pt idx="1450">
                  <c:v>43090</c:v>
                </c:pt>
                <c:pt idx="1451">
                  <c:v>43091</c:v>
                </c:pt>
                <c:pt idx="1452">
                  <c:v>43092</c:v>
                </c:pt>
                <c:pt idx="1453">
                  <c:v>43093</c:v>
                </c:pt>
                <c:pt idx="1454">
                  <c:v>43094</c:v>
                </c:pt>
                <c:pt idx="1455">
                  <c:v>43095</c:v>
                </c:pt>
                <c:pt idx="1456">
                  <c:v>43096</c:v>
                </c:pt>
                <c:pt idx="1457">
                  <c:v>43097</c:v>
                </c:pt>
                <c:pt idx="1458">
                  <c:v>43098</c:v>
                </c:pt>
                <c:pt idx="1459">
                  <c:v>43099</c:v>
                </c:pt>
                <c:pt idx="1460">
                  <c:v>43100</c:v>
                </c:pt>
                <c:pt idx="1461">
                  <c:v>43101</c:v>
                </c:pt>
                <c:pt idx="1462">
                  <c:v>43102</c:v>
                </c:pt>
                <c:pt idx="1463">
                  <c:v>43103</c:v>
                </c:pt>
                <c:pt idx="1464">
                  <c:v>43104</c:v>
                </c:pt>
                <c:pt idx="1465">
                  <c:v>43105</c:v>
                </c:pt>
                <c:pt idx="1466">
                  <c:v>43106</c:v>
                </c:pt>
                <c:pt idx="1467">
                  <c:v>43107</c:v>
                </c:pt>
                <c:pt idx="1468">
                  <c:v>43108</c:v>
                </c:pt>
                <c:pt idx="1469">
                  <c:v>43109</c:v>
                </c:pt>
                <c:pt idx="1470">
                  <c:v>43110</c:v>
                </c:pt>
                <c:pt idx="1471">
                  <c:v>43111</c:v>
                </c:pt>
                <c:pt idx="1472">
                  <c:v>43112</c:v>
                </c:pt>
                <c:pt idx="1473">
                  <c:v>43113</c:v>
                </c:pt>
                <c:pt idx="1474">
                  <c:v>43114</c:v>
                </c:pt>
                <c:pt idx="1475">
                  <c:v>43115</c:v>
                </c:pt>
                <c:pt idx="1476">
                  <c:v>43116</c:v>
                </c:pt>
                <c:pt idx="1477">
                  <c:v>43117</c:v>
                </c:pt>
                <c:pt idx="1478">
                  <c:v>43118</c:v>
                </c:pt>
                <c:pt idx="1479">
                  <c:v>43119</c:v>
                </c:pt>
                <c:pt idx="1480">
                  <c:v>43120</c:v>
                </c:pt>
                <c:pt idx="1481">
                  <c:v>43121</c:v>
                </c:pt>
                <c:pt idx="1482">
                  <c:v>43122</c:v>
                </c:pt>
                <c:pt idx="1483">
                  <c:v>43123</c:v>
                </c:pt>
                <c:pt idx="1484">
                  <c:v>43124</c:v>
                </c:pt>
                <c:pt idx="1485">
                  <c:v>43125</c:v>
                </c:pt>
                <c:pt idx="1486">
                  <c:v>43126</c:v>
                </c:pt>
                <c:pt idx="1487">
                  <c:v>43127</c:v>
                </c:pt>
                <c:pt idx="1488">
                  <c:v>43128</c:v>
                </c:pt>
                <c:pt idx="1489">
                  <c:v>43129</c:v>
                </c:pt>
                <c:pt idx="1490">
                  <c:v>43130</c:v>
                </c:pt>
                <c:pt idx="1491">
                  <c:v>43131</c:v>
                </c:pt>
                <c:pt idx="1492">
                  <c:v>43132</c:v>
                </c:pt>
                <c:pt idx="1493">
                  <c:v>43133</c:v>
                </c:pt>
                <c:pt idx="1494">
                  <c:v>43134</c:v>
                </c:pt>
                <c:pt idx="1495">
                  <c:v>43135</c:v>
                </c:pt>
                <c:pt idx="1496">
                  <c:v>43136</c:v>
                </c:pt>
                <c:pt idx="1497">
                  <c:v>43137</c:v>
                </c:pt>
                <c:pt idx="1498">
                  <c:v>43138</c:v>
                </c:pt>
                <c:pt idx="1499">
                  <c:v>43139</c:v>
                </c:pt>
                <c:pt idx="1500">
                  <c:v>43140</c:v>
                </c:pt>
                <c:pt idx="1501">
                  <c:v>43141</c:v>
                </c:pt>
                <c:pt idx="1502">
                  <c:v>43142</c:v>
                </c:pt>
                <c:pt idx="1503">
                  <c:v>43143</c:v>
                </c:pt>
                <c:pt idx="1504">
                  <c:v>43144</c:v>
                </c:pt>
                <c:pt idx="1505">
                  <c:v>43145</c:v>
                </c:pt>
                <c:pt idx="1506">
                  <c:v>43146</c:v>
                </c:pt>
                <c:pt idx="1507">
                  <c:v>43147</c:v>
                </c:pt>
                <c:pt idx="1508">
                  <c:v>43148</c:v>
                </c:pt>
                <c:pt idx="1509">
                  <c:v>43149</c:v>
                </c:pt>
                <c:pt idx="1510">
                  <c:v>43150</c:v>
                </c:pt>
                <c:pt idx="1511">
                  <c:v>43151</c:v>
                </c:pt>
                <c:pt idx="1512">
                  <c:v>43152</c:v>
                </c:pt>
                <c:pt idx="1513">
                  <c:v>43153</c:v>
                </c:pt>
                <c:pt idx="1514">
                  <c:v>43154</c:v>
                </c:pt>
                <c:pt idx="1515">
                  <c:v>43155</c:v>
                </c:pt>
                <c:pt idx="1516">
                  <c:v>43156</c:v>
                </c:pt>
                <c:pt idx="1517">
                  <c:v>43157</c:v>
                </c:pt>
                <c:pt idx="1518">
                  <c:v>43158</c:v>
                </c:pt>
                <c:pt idx="1519">
                  <c:v>43159</c:v>
                </c:pt>
                <c:pt idx="1520">
                  <c:v>43160</c:v>
                </c:pt>
                <c:pt idx="1521">
                  <c:v>43161</c:v>
                </c:pt>
                <c:pt idx="1522">
                  <c:v>43162</c:v>
                </c:pt>
                <c:pt idx="1523">
                  <c:v>43163</c:v>
                </c:pt>
                <c:pt idx="1524">
                  <c:v>43164</c:v>
                </c:pt>
                <c:pt idx="1525">
                  <c:v>43165</c:v>
                </c:pt>
                <c:pt idx="1526">
                  <c:v>43166</c:v>
                </c:pt>
                <c:pt idx="1527">
                  <c:v>43167</c:v>
                </c:pt>
                <c:pt idx="1528">
                  <c:v>43168</c:v>
                </c:pt>
                <c:pt idx="1529">
                  <c:v>43169</c:v>
                </c:pt>
                <c:pt idx="1530">
                  <c:v>43170</c:v>
                </c:pt>
                <c:pt idx="1531">
                  <c:v>43171</c:v>
                </c:pt>
                <c:pt idx="1532">
                  <c:v>43172</c:v>
                </c:pt>
                <c:pt idx="1533">
                  <c:v>43173</c:v>
                </c:pt>
                <c:pt idx="1534">
                  <c:v>43174</c:v>
                </c:pt>
                <c:pt idx="1535">
                  <c:v>43175</c:v>
                </c:pt>
                <c:pt idx="1536">
                  <c:v>43176</c:v>
                </c:pt>
                <c:pt idx="1537">
                  <c:v>43177</c:v>
                </c:pt>
                <c:pt idx="1538">
                  <c:v>43178</c:v>
                </c:pt>
                <c:pt idx="1539">
                  <c:v>43179</c:v>
                </c:pt>
                <c:pt idx="1540">
                  <c:v>43180</c:v>
                </c:pt>
                <c:pt idx="1541">
                  <c:v>43181</c:v>
                </c:pt>
                <c:pt idx="1542">
                  <c:v>43182</c:v>
                </c:pt>
                <c:pt idx="1543">
                  <c:v>43183</c:v>
                </c:pt>
                <c:pt idx="1544">
                  <c:v>43184</c:v>
                </c:pt>
                <c:pt idx="1545">
                  <c:v>43185</c:v>
                </c:pt>
                <c:pt idx="1546">
                  <c:v>43186</c:v>
                </c:pt>
                <c:pt idx="1547">
                  <c:v>43187</c:v>
                </c:pt>
                <c:pt idx="1548">
                  <c:v>43188</c:v>
                </c:pt>
                <c:pt idx="1549">
                  <c:v>43189</c:v>
                </c:pt>
                <c:pt idx="1550">
                  <c:v>43190</c:v>
                </c:pt>
                <c:pt idx="1551">
                  <c:v>43191</c:v>
                </c:pt>
                <c:pt idx="1552">
                  <c:v>43192</c:v>
                </c:pt>
                <c:pt idx="1553">
                  <c:v>43193</c:v>
                </c:pt>
                <c:pt idx="1554">
                  <c:v>43194</c:v>
                </c:pt>
                <c:pt idx="1555">
                  <c:v>43195</c:v>
                </c:pt>
                <c:pt idx="1556">
                  <c:v>43196</c:v>
                </c:pt>
                <c:pt idx="1557">
                  <c:v>43197</c:v>
                </c:pt>
                <c:pt idx="1558">
                  <c:v>43198</c:v>
                </c:pt>
                <c:pt idx="1559">
                  <c:v>43199</c:v>
                </c:pt>
                <c:pt idx="1560">
                  <c:v>43200</c:v>
                </c:pt>
                <c:pt idx="1561">
                  <c:v>43201</c:v>
                </c:pt>
                <c:pt idx="1562">
                  <c:v>43202</c:v>
                </c:pt>
                <c:pt idx="1563">
                  <c:v>43203</c:v>
                </c:pt>
                <c:pt idx="1564">
                  <c:v>43204</c:v>
                </c:pt>
                <c:pt idx="1565">
                  <c:v>43205</c:v>
                </c:pt>
                <c:pt idx="1566">
                  <c:v>43206</c:v>
                </c:pt>
                <c:pt idx="1567">
                  <c:v>43207</c:v>
                </c:pt>
                <c:pt idx="1568">
                  <c:v>43208</c:v>
                </c:pt>
                <c:pt idx="1569">
                  <c:v>43209</c:v>
                </c:pt>
                <c:pt idx="1570">
                  <c:v>43210</c:v>
                </c:pt>
                <c:pt idx="1571">
                  <c:v>43211</c:v>
                </c:pt>
                <c:pt idx="1572">
                  <c:v>43212</c:v>
                </c:pt>
                <c:pt idx="1573">
                  <c:v>43213</c:v>
                </c:pt>
                <c:pt idx="1574">
                  <c:v>43214</c:v>
                </c:pt>
                <c:pt idx="1575">
                  <c:v>43215</c:v>
                </c:pt>
                <c:pt idx="1576">
                  <c:v>43216</c:v>
                </c:pt>
                <c:pt idx="1577">
                  <c:v>43217</c:v>
                </c:pt>
                <c:pt idx="1578">
                  <c:v>43218</c:v>
                </c:pt>
                <c:pt idx="1579">
                  <c:v>43219</c:v>
                </c:pt>
                <c:pt idx="1580">
                  <c:v>43220</c:v>
                </c:pt>
                <c:pt idx="1581">
                  <c:v>43221</c:v>
                </c:pt>
                <c:pt idx="1582">
                  <c:v>43222</c:v>
                </c:pt>
                <c:pt idx="1583">
                  <c:v>43223</c:v>
                </c:pt>
                <c:pt idx="1584">
                  <c:v>43224</c:v>
                </c:pt>
                <c:pt idx="1585">
                  <c:v>43225</c:v>
                </c:pt>
                <c:pt idx="1586">
                  <c:v>43226</c:v>
                </c:pt>
                <c:pt idx="1587">
                  <c:v>43227</c:v>
                </c:pt>
                <c:pt idx="1588">
                  <c:v>43228</c:v>
                </c:pt>
                <c:pt idx="1589">
                  <c:v>43229</c:v>
                </c:pt>
                <c:pt idx="1590">
                  <c:v>43230</c:v>
                </c:pt>
                <c:pt idx="1591">
                  <c:v>43231</c:v>
                </c:pt>
                <c:pt idx="1592">
                  <c:v>43232</c:v>
                </c:pt>
                <c:pt idx="1593">
                  <c:v>43233</c:v>
                </c:pt>
                <c:pt idx="1594">
                  <c:v>43234</c:v>
                </c:pt>
                <c:pt idx="1595">
                  <c:v>43235</c:v>
                </c:pt>
                <c:pt idx="1596">
                  <c:v>43236</c:v>
                </c:pt>
                <c:pt idx="1597">
                  <c:v>43237</c:v>
                </c:pt>
                <c:pt idx="1598">
                  <c:v>43238</c:v>
                </c:pt>
                <c:pt idx="1599">
                  <c:v>43239</c:v>
                </c:pt>
                <c:pt idx="1600">
                  <c:v>43240</c:v>
                </c:pt>
                <c:pt idx="1601">
                  <c:v>43241</c:v>
                </c:pt>
                <c:pt idx="1602">
                  <c:v>43242</c:v>
                </c:pt>
                <c:pt idx="1603">
                  <c:v>43243</c:v>
                </c:pt>
                <c:pt idx="1604">
                  <c:v>43244</c:v>
                </c:pt>
                <c:pt idx="1605">
                  <c:v>43245</c:v>
                </c:pt>
                <c:pt idx="1606">
                  <c:v>43246</c:v>
                </c:pt>
                <c:pt idx="1607">
                  <c:v>43247</c:v>
                </c:pt>
                <c:pt idx="1608">
                  <c:v>43248</c:v>
                </c:pt>
                <c:pt idx="1609">
                  <c:v>43249</c:v>
                </c:pt>
                <c:pt idx="1610">
                  <c:v>43250</c:v>
                </c:pt>
                <c:pt idx="1611">
                  <c:v>43251</c:v>
                </c:pt>
                <c:pt idx="1612">
                  <c:v>43252</c:v>
                </c:pt>
                <c:pt idx="1613">
                  <c:v>43253</c:v>
                </c:pt>
                <c:pt idx="1614">
                  <c:v>43254</c:v>
                </c:pt>
                <c:pt idx="1615">
                  <c:v>43255</c:v>
                </c:pt>
                <c:pt idx="1616">
                  <c:v>43256</c:v>
                </c:pt>
                <c:pt idx="1617">
                  <c:v>43257</c:v>
                </c:pt>
                <c:pt idx="1618">
                  <c:v>43258</c:v>
                </c:pt>
                <c:pt idx="1619">
                  <c:v>43259</c:v>
                </c:pt>
                <c:pt idx="1620">
                  <c:v>43260</c:v>
                </c:pt>
                <c:pt idx="1621">
                  <c:v>43261</c:v>
                </c:pt>
                <c:pt idx="1622">
                  <c:v>43262</c:v>
                </c:pt>
                <c:pt idx="1623">
                  <c:v>43263</c:v>
                </c:pt>
                <c:pt idx="1624">
                  <c:v>43264</c:v>
                </c:pt>
                <c:pt idx="1625">
                  <c:v>43265</c:v>
                </c:pt>
                <c:pt idx="1626">
                  <c:v>43266</c:v>
                </c:pt>
                <c:pt idx="1627">
                  <c:v>43267</c:v>
                </c:pt>
                <c:pt idx="1628">
                  <c:v>43268</c:v>
                </c:pt>
                <c:pt idx="1629">
                  <c:v>43269</c:v>
                </c:pt>
                <c:pt idx="1630">
                  <c:v>43270</c:v>
                </c:pt>
                <c:pt idx="1631">
                  <c:v>43271</c:v>
                </c:pt>
                <c:pt idx="1632">
                  <c:v>43272</c:v>
                </c:pt>
                <c:pt idx="1633">
                  <c:v>43273</c:v>
                </c:pt>
                <c:pt idx="1634">
                  <c:v>43274</c:v>
                </c:pt>
                <c:pt idx="1635">
                  <c:v>43275</c:v>
                </c:pt>
                <c:pt idx="1636">
                  <c:v>43276</c:v>
                </c:pt>
                <c:pt idx="1637">
                  <c:v>43277</c:v>
                </c:pt>
                <c:pt idx="1638">
                  <c:v>43278</c:v>
                </c:pt>
                <c:pt idx="1639">
                  <c:v>43279</c:v>
                </c:pt>
                <c:pt idx="1640">
                  <c:v>43280</c:v>
                </c:pt>
                <c:pt idx="1641">
                  <c:v>43281</c:v>
                </c:pt>
                <c:pt idx="1642">
                  <c:v>43282</c:v>
                </c:pt>
                <c:pt idx="1643">
                  <c:v>43283</c:v>
                </c:pt>
                <c:pt idx="1644">
                  <c:v>43284</c:v>
                </c:pt>
                <c:pt idx="1645">
                  <c:v>43285</c:v>
                </c:pt>
                <c:pt idx="1646">
                  <c:v>43286</c:v>
                </c:pt>
                <c:pt idx="1647">
                  <c:v>43287</c:v>
                </c:pt>
                <c:pt idx="1648">
                  <c:v>43288</c:v>
                </c:pt>
                <c:pt idx="1649">
                  <c:v>43289</c:v>
                </c:pt>
                <c:pt idx="1650">
                  <c:v>43290</c:v>
                </c:pt>
                <c:pt idx="1651">
                  <c:v>43291</c:v>
                </c:pt>
                <c:pt idx="1652">
                  <c:v>43292</c:v>
                </c:pt>
                <c:pt idx="1653">
                  <c:v>43293</c:v>
                </c:pt>
                <c:pt idx="1654">
                  <c:v>43294</c:v>
                </c:pt>
                <c:pt idx="1655">
                  <c:v>43295</c:v>
                </c:pt>
                <c:pt idx="1656">
                  <c:v>43296</c:v>
                </c:pt>
                <c:pt idx="1657">
                  <c:v>43297</c:v>
                </c:pt>
                <c:pt idx="1658">
                  <c:v>43298</c:v>
                </c:pt>
                <c:pt idx="1659">
                  <c:v>43299</c:v>
                </c:pt>
                <c:pt idx="1660">
                  <c:v>43300</c:v>
                </c:pt>
                <c:pt idx="1661">
                  <c:v>43301</c:v>
                </c:pt>
                <c:pt idx="1662">
                  <c:v>43302</c:v>
                </c:pt>
                <c:pt idx="1663">
                  <c:v>43303</c:v>
                </c:pt>
                <c:pt idx="1664">
                  <c:v>43304</c:v>
                </c:pt>
                <c:pt idx="1665">
                  <c:v>43305</c:v>
                </c:pt>
                <c:pt idx="1666">
                  <c:v>43306</c:v>
                </c:pt>
                <c:pt idx="1667">
                  <c:v>43307</c:v>
                </c:pt>
                <c:pt idx="1668">
                  <c:v>43308</c:v>
                </c:pt>
                <c:pt idx="1669">
                  <c:v>43309</c:v>
                </c:pt>
                <c:pt idx="1670">
                  <c:v>43310</c:v>
                </c:pt>
                <c:pt idx="1671">
                  <c:v>43311</c:v>
                </c:pt>
                <c:pt idx="1672">
                  <c:v>43312</c:v>
                </c:pt>
                <c:pt idx="1673">
                  <c:v>43313</c:v>
                </c:pt>
                <c:pt idx="1674">
                  <c:v>43314</c:v>
                </c:pt>
                <c:pt idx="1675">
                  <c:v>43315</c:v>
                </c:pt>
                <c:pt idx="1676">
                  <c:v>43316</c:v>
                </c:pt>
                <c:pt idx="1677">
                  <c:v>43317</c:v>
                </c:pt>
                <c:pt idx="1678">
                  <c:v>43318</c:v>
                </c:pt>
                <c:pt idx="1679">
                  <c:v>43319</c:v>
                </c:pt>
                <c:pt idx="1680">
                  <c:v>43320</c:v>
                </c:pt>
                <c:pt idx="1681">
                  <c:v>43321</c:v>
                </c:pt>
                <c:pt idx="1682">
                  <c:v>43322</c:v>
                </c:pt>
                <c:pt idx="1683">
                  <c:v>43323</c:v>
                </c:pt>
                <c:pt idx="1684">
                  <c:v>43324</c:v>
                </c:pt>
                <c:pt idx="1685">
                  <c:v>43325</c:v>
                </c:pt>
                <c:pt idx="1686">
                  <c:v>43326</c:v>
                </c:pt>
                <c:pt idx="1687">
                  <c:v>43327</c:v>
                </c:pt>
                <c:pt idx="1688">
                  <c:v>43328</c:v>
                </c:pt>
                <c:pt idx="1689">
                  <c:v>43329</c:v>
                </c:pt>
                <c:pt idx="1690">
                  <c:v>43330</c:v>
                </c:pt>
                <c:pt idx="1691">
                  <c:v>43331</c:v>
                </c:pt>
                <c:pt idx="1692">
                  <c:v>43332</c:v>
                </c:pt>
                <c:pt idx="1693">
                  <c:v>43333</c:v>
                </c:pt>
                <c:pt idx="1694">
                  <c:v>43334</c:v>
                </c:pt>
                <c:pt idx="1695">
                  <c:v>43335</c:v>
                </c:pt>
                <c:pt idx="1696">
                  <c:v>43336</c:v>
                </c:pt>
                <c:pt idx="1697">
                  <c:v>43337</c:v>
                </c:pt>
                <c:pt idx="1698">
                  <c:v>43338</c:v>
                </c:pt>
                <c:pt idx="1699">
                  <c:v>43339</c:v>
                </c:pt>
                <c:pt idx="1700">
                  <c:v>43340</c:v>
                </c:pt>
                <c:pt idx="1701">
                  <c:v>43341</c:v>
                </c:pt>
                <c:pt idx="1702">
                  <c:v>43342</c:v>
                </c:pt>
                <c:pt idx="1703">
                  <c:v>43343</c:v>
                </c:pt>
                <c:pt idx="1704">
                  <c:v>43344</c:v>
                </c:pt>
                <c:pt idx="1705">
                  <c:v>43345</c:v>
                </c:pt>
                <c:pt idx="1706">
                  <c:v>43346</c:v>
                </c:pt>
                <c:pt idx="1707">
                  <c:v>43347</c:v>
                </c:pt>
                <c:pt idx="1708">
                  <c:v>43348</c:v>
                </c:pt>
                <c:pt idx="1709">
                  <c:v>43349</c:v>
                </c:pt>
                <c:pt idx="1710">
                  <c:v>43350</c:v>
                </c:pt>
                <c:pt idx="1711">
                  <c:v>43351</c:v>
                </c:pt>
                <c:pt idx="1712">
                  <c:v>43352</c:v>
                </c:pt>
                <c:pt idx="1713">
                  <c:v>43353</c:v>
                </c:pt>
                <c:pt idx="1714">
                  <c:v>43354</c:v>
                </c:pt>
                <c:pt idx="1715">
                  <c:v>43355</c:v>
                </c:pt>
                <c:pt idx="1716">
                  <c:v>43356</c:v>
                </c:pt>
                <c:pt idx="1717">
                  <c:v>43357</c:v>
                </c:pt>
                <c:pt idx="1718">
                  <c:v>43358</c:v>
                </c:pt>
                <c:pt idx="1719">
                  <c:v>43359</c:v>
                </c:pt>
                <c:pt idx="1720">
                  <c:v>43360</c:v>
                </c:pt>
                <c:pt idx="1721">
                  <c:v>43361</c:v>
                </c:pt>
                <c:pt idx="1722">
                  <c:v>43362</c:v>
                </c:pt>
                <c:pt idx="1723">
                  <c:v>43363</c:v>
                </c:pt>
                <c:pt idx="1724">
                  <c:v>43364</c:v>
                </c:pt>
                <c:pt idx="1725">
                  <c:v>43365</c:v>
                </c:pt>
                <c:pt idx="1726">
                  <c:v>43366</c:v>
                </c:pt>
                <c:pt idx="1727">
                  <c:v>43367</c:v>
                </c:pt>
                <c:pt idx="1728">
                  <c:v>43368</c:v>
                </c:pt>
                <c:pt idx="1729">
                  <c:v>43369</c:v>
                </c:pt>
                <c:pt idx="1730">
                  <c:v>43370</c:v>
                </c:pt>
                <c:pt idx="1731">
                  <c:v>43371</c:v>
                </c:pt>
                <c:pt idx="1732">
                  <c:v>43372</c:v>
                </c:pt>
                <c:pt idx="1733">
                  <c:v>43373</c:v>
                </c:pt>
                <c:pt idx="1734">
                  <c:v>43374</c:v>
                </c:pt>
                <c:pt idx="1735">
                  <c:v>43375</c:v>
                </c:pt>
                <c:pt idx="1736">
                  <c:v>43376</c:v>
                </c:pt>
                <c:pt idx="1737">
                  <c:v>43377</c:v>
                </c:pt>
                <c:pt idx="1738">
                  <c:v>43378</c:v>
                </c:pt>
                <c:pt idx="1739">
                  <c:v>43379</c:v>
                </c:pt>
                <c:pt idx="1740">
                  <c:v>43380</c:v>
                </c:pt>
                <c:pt idx="1741">
                  <c:v>43381</c:v>
                </c:pt>
                <c:pt idx="1742">
                  <c:v>43382</c:v>
                </c:pt>
                <c:pt idx="1743">
                  <c:v>43383</c:v>
                </c:pt>
                <c:pt idx="1744">
                  <c:v>43384</c:v>
                </c:pt>
                <c:pt idx="1745">
                  <c:v>43385</c:v>
                </c:pt>
                <c:pt idx="1746">
                  <c:v>43386</c:v>
                </c:pt>
                <c:pt idx="1747">
                  <c:v>43387</c:v>
                </c:pt>
                <c:pt idx="1748">
                  <c:v>43388</c:v>
                </c:pt>
                <c:pt idx="1749">
                  <c:v>43389</c:v>
                </c:pt>
                <c:pt idx="1750">
                  <c:v>43390</c:v>
                </c:pt>
                <c:pt idx="1751">
                  <c:v>43391</c:v>
                </c:pt>
                <c:pt idx="1752">
                  <c:v>43392</c:v>
                </c:pt>
                <c:pt idx="1753">
                  <c:v>43393</c:v>
                </c:pt>
                <c:pt idx="1754">
                  <c:v>43394</c:v>
                </c:pt>
                <c:pt idx="1755">
                  <c:v>43395</c:v>
                </c:pt>
                <c:pt idx="1756">
                  <c:v>43396</c:v>
                </c:pt>
                <c:pt idx="1757">
                  <c:v>43397</c:v>
                </c:pt>
                <c:pt idx="1758">
                  <c:v>43398</c:v>
                </c:pt>
                <c:pt idx="1759">
                  <c:v>43399</c:v>
                </c:pt>
                <c:pt idx="1760">
                  <c:v>43400</c:v>
                </c:pt>
                <c:pt idx="1761">
                  <c:v>43401</c:v>
                </c:pt>
                <c:pt idx="1762">
                  <c:v>43402</c:v>
                </c:pt>
                <c:pt idx="1763">
                  <c:v>43403</c:v>
                </c:pt>
                <c:pt idx="1764">
                  <c:v>43404</c:v>
                </c:pt>
                <c:pt idx="1765">
                  <c:v>43405</c:v>
                </c:pt>
                <c:pt idx="1766">
                  <c:v>43406</c:v>
                </c:pt>
                <c:pt idx="1767">
                  <c:v>43407</c:v>
                </c:pt>
                <c:pt idx="1768">
                  <c:v>43408</c:v>
                </c:pt>
                <c:pt idx="1769">
                  <c:v>43409</c:v>
                </c:pt>
                <c:pt idx="1770">
                  <c:v>43410</c:v>
                </c:pt>
                <c:pt idx="1771">
                  <c:v>43411</c:v>
                </c:pt>
                <c:pt idx="1772">
                  <c:v>43412</c:v>
                </c:pt>
                <c:pt idx="1773">
                  <c:v>43413</c:v>
                </c:pt>
                <c:pt idx="1774">
                  <c:v>43414</c:v>
                </c:pt>
                <c:pt idx="1775">
                  <c:v>43415</c:v>
                </c:pt>
                <c:pt idx="1776">
                  <c:v>43416</c:v>
                </c:pt>
                <c:pt idx="1777">
                  <c:v>43417</c:v>
                </c:pt>
                <c:pt idx="1778">
                  <c:v>43418</c:v>
                </c:pt>
                <c:pt idx="1779">
                  <c:v>43419</c:v>
                </c:pt>
                <c:pt idx="1780">
                  <c:v>43420</c:v>
                </c:pt>
                <c:pt idx="1781">
                  <c:v>43421</c:v>
                </c:pt>
                <c:pt idx="1782">
                  <c:v>43422</c:v>
                </c:pt>
                <c:pt idx="1783">
                  <c:v>43423</c:v>
                </c:pt>
                <c:pt idx="1784">
                  <c:v>43424</c:v>
                </c:pt>
                <c:pt idx="1785">
                  <c:v>43425</c:v>
                </c:pt>
                <c:pt idx="1786">
                  <c:v>43426</c:v>
                </c:pt>
                <c:pt idx="1787">
                  <c:v>43427</c:v>
                </c:pt>
                <c:pt idx="1788">
                  <c:v>43428</c:v>
                </c:pt>
                <c:pt idx="1789">
                  <c:v>43429</c:v>
                </c:pt>
                <c:pt idx="1790">
                  <c:v>43430</c:v>
                </c:pt>
                <c:pt idx="1791">
                  <c:v>43431</c:v>
                </c:pt>
                <c:pt idx="1792">
                  <c:v>43432</c:v>
                </c:pt>
                <c:pt idx="1793">
                  <c:v>43433</c:v>
                </c:pt>
                <c:pt idx="1794">
                  <c:v>43434</c:v>
                </c:pt>
                <c:pt idx="1795">
                  <c:v>43435</c:v>
                </c:pt>
                <c:pt idx="1796">
                  <c:v>43436</c:v>
                </c:pt>
                <c:pt idx="1797">
                  <c:v>43437</c:v>
                </c:pt>
                <c:pt idx="1798">
                  <c:v>43438</c:v>
                </c:pt>
                <c:pt idx="1799">
                  <c:v>43439</c:v>
                </c:pt>
                <c:pt idx="1800">
                  <c:v>43440</c:v>
                </c:pt>
                <c:pt idx="1801">
                  <c:v>43441</c:v>
                </c:pt>
                <c:pt idx="1802">
                  <c:v>43442</c:v>
                </c:pt>
                <c:pt idx="1803">
                  <c:v>43443</c:v>
                </c:pt>
                <c:pt idx="1804">
                  <c:v>43444</c:v>
                </c:pt>
                <c:pt idx="1805">
                  <c:v>43445</c:v>
                </c:pt>
                <c:pt idx="1806">
                  <c:v>43446</c:v>
                </c:pt>
                <c:pt idx="1807">
                  <c:v>43447</c:v>
                </c:pt>
                <c:pt idx="1808">
                  <c:v>43448</c:v>
                </c:pt>
                <c:pt idx="1809">
                  <c:v>43449</c:v>
                </c:pt>
                <c:pt idx="1810">
                  <c:v>43450</c:v>
                </c:pt>
                <c:pt idx="1811">
                  <c:v>43451</c:v>
                </c:pt>
                <c:pt idx="1812">
                  <c:v>43452</c:v>
                </c:pt>
                <c:pt idx="1813">
                  <c:v>43453</c:v>
                </c:pt>
                <c:pt idx="1814">
                  <c:v>43454</c:v>
                </c:pt>
                <c:pt idx="1815">
                  <c:v>43455</c:v>
                </c:pt>
                <c:pt idx="1816">
                  <c:v>43456</c:v>
                </c:pt>
                <c:pt idx="1817">
                  <c:v>43457</c:v>
                </c:pt>
                <c:pt idx="1818">
                  <c:v>43458</c:v>
                </c:pt>
                <c:pt idx="1819">
                  <c:v>43459</c:v>
                </c:pt>
                <c:pt idx="1820">
                  <c:v>43460</c:v>
                </c:pt>
                <c:pt idx="1821">
                  <c:v>43461</c:v>
                </c:pt>
                <c:pt idx="1822">
                  <c:v>43462</c:v>
                </c:pt>
                <c:pt idx="1823">
                  <c:v>43463</c:v>
                </c:pt>
                <c:pt idx="1824">
                  <c:v>43464</c:v>
                </c:pt>
                <c:pt idx="1825">
                  <c:v>43465</c:v>
                </c:pt>
              </c:numCache>
            </c:numRef>
          </c:xVal>
          <c:yVal>
            <c:numRef>
              <c:f>'Obs_Nat_flow_Channel_9 - Copy_C'!$H$5:$H$2072</c:f>
              <c:numCache>
                <c:formatCode>General</c:formatCode>
                <c:ptCount val="2068"/>
                <c:pt idx="0">
                  <c:v>1.82</c:v>
                </c:pt>
                <c:pt idx="1">
                  <c:v>2.27</c:v>
                </c:pt>
                <c:pt idx="2">
                  <c:v>1.79</c:v>
                </c:pt>
                <c:pt idx="3">
                  <c:v>8.85</c:v>
                </c:pt>
                <c:pt idx="4">
                  <c:v>6.68</c:v>
                </c:pt>
                <c:pt idx="5">
                  <c:v>2.44</c:v>
                </c:pt>
                <c:pt idx="6">
                  <c:v>2.19</c:v>
                </c:pt>
                <c:pt idx="7">
                  <c:v>2.0699999999999998</c:v>
                </c:pt>
                <c:pt idx="8">
                  <c:v>2</c:v>
                </c:pt>
                <c:pt idx="9">
                  <c:v>2.27</c:v>
                </c:pt>
                <c:pt idx="10">
                  <c:v>1.81</c:v>
                </c:pt>
                <c:pt idx="11">
                  <c:v>1.73</c:v>
                </c:pt>
                <c:pt idx="12">
                  <c:v>1.82</c:v>
                </c:pt>
                <c:pt idx="13">
                  <c:v>8.65</c:v>
                </c:pt>
                <c:pt idx="14">
                  <c:v>1.9</c:v>
                </c:pt>
                <c:pt idx="15">
                  <c:v>2.11</c:v>
                </c:pt>
                <c:pt idx="16">
                  <c:v>13.3</c:v>
                </c:pt>
                <c:pt idx="17">
                  <c:v>7.83</c:v>
                </c:pt>
                <c:pt idx="18">
                  <c:v>6.18</c:v>
                </c:pt>
                <c:pt idx="19">
                  <c:v>4.29</c:v>
                </c:pt>
                <c:pt idx="20">
                  <c:v>3.66</c:v>
                </c:pt>
                <c:pt idx="21">
                  <c:v>3.64</c:v>
                </c:pt>
                <c:pt idx="22">
                  <c:v>3.77</c:v>
                </c:pt>
                <c:pt idx="23">
                  <c:v>3.49</c:v>
                </c:pt>
                <c:pt idx="24">
                  <c:v>3.3</c:v>
                </c:pt>
                <c:pt idx="25">
                  <c:v>3.41</c:v>
                </c:pt>
                <c:pt idx="26">
                  <c:v>3.07</c:v>
                </c:pt>
                <c:pt idx="27">
                  <c:v>3.08</c:v>
                </c:pt>
                <c:pt idx="28">
                  <c:v>2.85</c:v>
                </c:pt>
                <c:pt idx="29">
                  <c:v>6.71</c:v>
                </c:pt>
                <c:pt idx="30">
                  <c:v>4.3899999999999997</c:v>
                </c:pt>
                <c:pt idx="31">
                  <c:v>4.1399999999999997</c:v>
                </c:pt>
                <c:pt idx="32">
                  <c:v>5.26</c:v>
                </c:pt>
                <c:pt idx="33">
                  <c:v>4.67</c:v>
                </c:pt>
                <c:pt idx="34">
                  <c:v>5.27</c:v>
                </c:pt>
                <c:pt idx="35">
                  <c:v>6.12</c:v>
                </c:pt>
                <c:pt idx="36">
                  <c:v>4.25</c:v>
                </c:pt>
                <c:pt idx="37">
                  <c:v>5.25</c:v>
                </c:pt>
                <c:pt idx="38">
                  <c:v>4.96</c:v>
                </c:pt>
                <c:pt idx="39">
                  <c:v>5.16</c:v>
                </c:pt>
                <c:pt idx="40">
                  <c:v>6.5</c:v>
                </c:pt>
                <c:pt idx="41">
                  <c:v>4.6900000000000004</c:v>
                </c:pt>
                <c:pt idx="42">
                  <c:v>4.4800000000000004</c:v>
                </c:pt>
                <c:pt idx="43">
                  <c:v>4.6500000000000004</c:v>
                </c:pt>
                <c:pt idx="44">
                  <c:v>4.25</c:v>
                </c:pt>
                <c:pt idx="45">
                  <c:v>4.03</c:v>
                </c:pt>
                <c:pt idx="46">
                  <c:v>4.3899999999999997</c:v>
                </c:pt>
                <c:pt idx="47">
                  <c:v>6.08</c:v>
                </c:pt>
                <c:pt idx="48">
                  <c:v>4.1100000000000003</c:v>
                </c:pt>
                <c:pt idx="49">
                  <c:v>5.77</c:v>
                </c:pt>
                <c:pt idx="50">
                  <c:v>4.2699999999999996</c:v>
                </c:pt>
                <c:pt idx="51">
                  <c:v>4.16</c:v>
                </c:pt>
                <c:pt idx="52">
                  <c:v>4.08</c:v>
                </c:pt>
                <c:pt idx="53">
                  <c:v>3.8</c:v>
                </c:pt>
                <c:pt idx="54">
                  <c:v>3.61</c:v>
                </c:pt>
                <c:pt idx="55">
                  <c:v>3.43</c:v>
                </c:pt>
                <c:pt idx="56">
                  <c:v>3.43</c:v>
                </c:pt>
                <c:pt idx="57">
                  <c:v>3.96</c:v>
                </c:pt>
                <c:pt idx="58">
                  <c:v>3.29</c:v>
                </c:pt>
                <c:pt idx="59">
                  <c:v>3.26</c:v>
                </c:pt>
                <c:pt idx="60">
                  <c:v>3.22</c:v>
                </c:pt>
                <c:pt idx="61">
                  <c:v>2.96</c:v>
                </c:pt>
                <c:pt idx="62">
                  <c:v>2.81</c:v>
                </c:pt>
                <c:pt idx="63">
                  <c:v>2.58</c:v>
                </c:pt>
                <c:pt idx="64">
                  <c:v>2.5</c:v>
                </c:pt>
                <c:pt idx="65">
                  <c:v>2.41</c:v>
                </c:pt>
                <c:pt idx="66">
                  <c:v>2.2000000000000002</c:v>
                </c:pt>
                <c:pt idx="67">
                  <c:v>2.36</c:v>
                </c:pt>
                <c:pt idx="68">
                  <c:v>2.02</c:v>
                </c:pt>
                <c:pt idx="69">
                  <c:v>1.92</c:v>
                </c:pt>
                <c:pt idx="70">
                  <c:v>1.81</c:v>
                </c:pt>
                <c:pt idx="71">
                  <c:v>1.71</c:v>
                </c:pt>
                <c:pt idx="72">
                  <c:v>1.62</c:v>
                </c:pt>
                <c:pt idx="73">
                  <c:v>1.54</c:v>
                </c:pt>
                <c:pt idx="74">
                  <c:v>1.45</c:v>
                </c:pt>
                <c:pt idx="75">
                  <c:v>1.37</c:v>
                </c:pt>
                <c:pt idx="76">
                  <c:v>1.27</c:v>
                </c:pt>
                <c:pt idx="77">
                  <c:v>1.21</c:v>
                </c:pt>
                <c:pt idx="78">
                  <c:v>1.1200000000000001</c:v>
                </c:pt>
                <c:pt idx="79">
                  <c:v>1.29</c:v>
                </c:pt>
                <c:pt idx="80">
                  <c:v>7.04</c:v>
                </c:pt>
                <c:pt idx="81">
                  <c:v>13.1</c:v>
                </c:pt>
                <c:pt idx="82">
                  <c:v>2.42</c:v>
                </c:pt>
                <c:pt idx="83">
                  <c:v>2.1800000000000002</c:v>
                </c:pt>
                <c:pt idx="84">
                  <c:v>2.04</c:v>
                </c:pt>
                <c:pt idx="85">
                  <c:v>4.95</c:v>
                </c:pt>
                <c:pt idx="86">
                  <c:v>1.86</c:v>
                </c:pt>
                <c:pt idx="87">
                  <c:v>1.73</c:v>
                </c:pt>
                <c:pt idx="88">
                  <c:v>1.65</c:v>
                </c:pt>
                <c:pt idx="89">
                  <c:v>1.51</c:v>
                </c:pt>
                <c:pt idx="90">
                  <c:v>1.42</c:v>
                </c:pt>
                <c:pt idx="91">
                  <c:v>1.35</c:v>
                </c:pt>
                <c:pt idx="92">
                  <c:v>1.28</c:v>
                </c:pt>
                <c:pt idx="93">
                  <c:v>1.2</c:v>
                </c:pt>
                <c:pt idx="94">
                  <c:v>1.1100000000000001</c:v>
                </c:pt>
                <c:pt idx="95">
                  <c:v>1.03</c:v>
                </c:pt>
                <c:pt idx="96">
                  <c:v>0.98899999999999999</c:v>
                </c:pt>
                <c:pt idx="97">
                  <c:v>0.998</c:v>
                </c:pt>
                <c:pt idx="98">
                  <c:v>0.87</c:v>
                </c:pt>
                <c:pt idx="99">
                  <c:v>0.82899999999999996</c:v>
                </c:pt>
                <c:pt idx="100">
                  <c:v>0.754</c:v>
                </c:pt>
                <c:pt idx="101">
                  <c:v>0.72199999999999998</c:v>
                </c:pt>
                <c:pt idx="102">
                  <c:v>0.73699999999999999</c:v>
                </c:pt>
                <c:pt idx="103">
                  <c:v>0.66700000000000004</c:v>
                </c:pt>
                <c:pt idx="104">
                  <c:v>0.57399999999999995</c:v>
                </c:pt>
                <c:pt idx="105">
                  <c:v>0.57099999999999995</c:v>
                </c:pt>
                <c:pt idx="106">
                  <c:v>0.51100000000000001</c:v>
                </c:pt>
                <c:pt idx="107">
                  <c:v>0.53400000000000003</c:v>
                </c:pt>
                <c:pt idx="108">
                  <c:v>0.61199999999999999</c:v>
                </c:pt>
                <c:pt idx="109">
                  <c:v>0.436</c:v>
                </c:pt>
                <c:pt idx="110">
                  <c:v>0.61799999999999999</c:v>
                </c:pt>
                <c:pt idx="111">
                  <c:v>0.39500000000000002</c:v>
                </c:pt>
                <c:pt idx="112">
                  <c:v>0.35399999999999998</c:v>
                </c:pt>
                <c:pt idx="113">
                  <c:v>0.33</c:v>
                </c:pt>
                <c:pt idx="114">
                  <c:v>0.30099999999999999</c:v>
                </c:pt>
                <c:pt idx="115">
                  <c:v>0.27500000000000002</c:v>
                </c:pt>
                <c:pt idx="116">
                  <c:v>0.30599999999999999</c:v>
                </c:pt>
                <c:pt idx="117">
                  <c:v>2.39</c:v>
                </c:pt>
                <c:pt idx="118">
                  <c:v>0.38200000000000001</c:v>
                </c:pt>
                <c:pt idx="119">
                  <c:v>2.5299999999999998</c:v>
                </c:pt>
                <c:pt idx="120">
                  <c:v>1.07</c:v>
                </c:pt>
                <c:pt idx="121">
                  <c:v>6.15</c:v>
                </c:pt>
                <c:pt idx="122">
                  <c:v>0.8</c:v>
                </c:pt>
                <c:pt idx="123">
                  <c:v>0.67700000000000005</c:v>
                </c:pt>
                <c:pt idx="124">
                  <c:v>0.63600000000000001</c:v>
                </c:pt>
                <c:pt idx="125">
                  <c:v>0.63300000000000001</c:v>
                </c:pt>
                <c:pt idx="126">
                  <c:v>1.38</c:v>
                </c:pt>
                <c:pt idx="127">
                  <c:v>0.57399999999999995</c:v>
                </c:pt>
                <c:pt idx="128">
                  <c:v>0.49099999999999999</c:v>
                </c:pt>
                <c:pt idx="129">
                  <c:v>0.46</c:v>
                </c:pt>
                <c:pt idx="130">
                  <c:v>0.56299999999999994</c:v>
                </c:pt>
                <c:pt idx="131">
                  <c:v>0.41499999999999998</c:v>
                </c:pt>
                <c:pt idx="132">
                  <c:v>0.45800000000000002</c:v>
                </c:pt>
                <c:pt idx="133">
                  <c:v>0.36799999999999999</c:v>
                </c:pt>
                <c:pt idx="134">
                  <c:v>0.33100000000000002</c:v>
                </c:pt>
                <c:pt idx="135">
                  <c:v>0.35499999999999998</c:v>
                </c:pt>
                <c:pt idx="136">
                  <c:v>0.28399999999999997</c:v>
                </c:pt>
                <c:pt idx="137">
                  <c:v>0.26200000000000001</c:v>
                </c:pt>
                <c:pt idx="138">
                  <c:v>0.40100000000000002</c:v>
                </c:pt>
                <c:pt idx="139">
                  <c:v>0.26600000000000001</c:v>
                </c:pt>
                <c:pt idx="140">
                  <c:v>0.52900000000000003</c:v>
                </c:pt>
                <c:pt idx="141">
                  <c:v>0.38200000000000001</c:v>
                </c:pt>
                <c:pt idx="142">
                  <c:v>0.245</c:v>
                </c:pt>
                <c:pt idx="143">
                  <c:v>1.1299999999999999</c:v>
                </c:pt>
                <c:pt idx="144">
                  <c:v>0.186</c:v>
                </c:pt>
                <c:pt idx="145">
                  <c:v>0.22600000000000001</c:v>
                </c:pt>
                <c:pt idx="146">
                  <c:v>0.16200000000000001</c:v>
                </c:pt>
                <c:pt idx="147">
                  <c:v>0.35099999999999998</c:v>
                </c:pt>
                <c:pt idx="148">
                  <c:v>0.16400000000000001</c:v>
                </c:pt>
                <c:pt idx="149">
                  <c:v>0.13</c:v>
                </c:pt>
                <c:pt idx="150">
                  <c:v>0.219</c:v>
                </c:pt>
                <c:pt idx="151">
                  <c:v>1.05</c:v>
                </c:pt>
                <c:pt idx="152">
                  <c:v>0.16200000000000001</c:v>
                </c:pt>
                <c:pt idx="153">
                  <c:v>0.252</c:v>
                </c:pt>
                <c:pt idx="154">
                  <c:v>4.4800000000000004</c:v>
                </c:pt>
                <c:pt idx="155">
                  <c:v>0.44900000000000001</c:v>
                </c:pt>
                <c:pt idx="156">
                  <c:v>0.36499999999999999</c:v>
                </c:pt>
                <c:pt idx="157">
                  <c:v>0.72699999999999998</c:v>
                </c:pt>
                <c:pt idx="158">
                  <c:v>0.45200000000000001</c:v>
                </c:pt>
                <c:pt idx="159">
                  <c:v>0.26900000000000002</c:v>
                </c:pt>
                <c:pt idx="160">
                  <c:v>0.29499999999999998</c:v>
                </c:pt>
                <c:pt idx="161">
                  <c:v>0.23</c:v>
                </c:pt>
                <c:pt idx="162">
                  <c:v>0.378</c:v>
                </c:pt>
                <c:pt idx="163">
                  <c:v>1.52</c:v>
                </c:pt>
                <c:pt idx="164">
                  <c:v>1.92</c:v>
                </c:pt>
                <c:pt idx="165">
                  <c:v>0.375</c:v>
                </c:pt>
                <c:pt idx="166">
                  <c:v>0.49199999999999999</c:v>
                </c:pt>
                <c:pt idx="167">
                  <c:v>1.65</c:v>
                </c:pt>
                <c:pt idx="168">
                  <c:v>0.81599999999999995</c:v>
                </c:pt>
                <c:pt idx="169">
                  <c:v>0.35899999999999999</c:v>
                </c:pt>
                <c:pt idx="170">
                  <c:v>0.81799999999999995</c:v>
                </c:pt>
                <c:pt idx="171">
                  <c:v>0.31900000000000001</c:v>
                </c:pt>
                <c:pt idx="172">
                  <c:v>0.30599999999999999</c:v>
                </c:pt>
                <c:pt idx="173">
                  <c:v>0.83399999999999996</c:v>
                </c:pt>
                <c:pt idx="174">
                  <c:v>0.88300000000000001</c:v>
                </c:pt>
                <c:pt idx="175">
                  <c:v>21.2</c:v>
                </c:pt>
                <c:pt idx="176">
                  <c:v>1.81</c:v>
                </c:pt>
                <c:pt idx="177">
                  <c:v>1.81</c:v>
                </c:pt>
                <c:pt idx="178">
                  <c:v>7.84</c:v>
                </c:pt>
                <c:pt idx="179">
                  <c:v>10.4</c:v>
                </c:pt>
                <c:pt idx="180">
                  <c:v>2.25</c:v>
                </c:pt>
                <c:pt idx="181">
                  <c:v>2.09</c:v>
                </c:pt>
                <c:pt idx="182">
                  <c:v>3.61</c:v>
                </c:pt>
                <c:pt idx="183">
                  <c:v>2.1</c:v>
                </c:pt>
                <c:pt idx="184">
                  <c:v>1.9</c:v>
                </c:pt>
                <c:pt idx="185">
                  <c:v>1.72</c:v>
                </c:pt>
                <c:pt idx="186">
                  <c:v>1.61</c:v>
                </c:pt>
                <c:pt idx="187">
                  <c:v>9.0500000000000007</c:v>
                </c:pt>
                <c:pt idx="188">
                  <c:v>10.199999999999999</c:v>
                </c:pt>
                <c:pt idx="189">
                  <c:v>2.61</c:v>
                </c:pt>
                <c:pt idx="190">
                  <c:v>2.37</c:v>
                </c:pt>
                <c:pt idx="191">
                  <c:v>2.25</c:v>
                </c:pt>
                <c:pt idx="192">
                  <c:v>4.8600000000000003</c:v>
                </c:pt>
                <c:pt idx="193">
                  <c:v>2.09</c:v>
                </c:pt>
                <c:pt idx="194">
                  <c:v>1.86</c:v>
                </c:pt>
                <c:pt idx="195">
                  <c:v>1.83</c:v>
                </c:pt>
                <c:pt idx="196">
                  <c:v>1.63</c:v>
                </c:pt>
                <c:pt idx="197">
                  <c:v>1.63</c:v>
                </c:pt>
                <c:pt idx="198">
                  <c:v>1.44</c:v>
                </c:pt>
                <c:pt idx="199">
                  <c:v>1.46</c:v>
                </c:pt>
                <c:pt idx="200">
                  <c:v>1.26</c:v>
                </c:pt>
                <c:pt idx="201">
                  <c:v>1.44</c:v>
                </c:pt>
                <c:pt idx="202">
                  <c:v>1.18</c:v>
                </c:pt>
                <c:pt idx="203">
                  <c:v>1.1200000000000001</c:v>
                </c:pt>
                <c:pt idx="204">
                  <c:v>1.08</c:v>
                </c:pt>
                <c:pt idx="205">
                  <c:v>0.94099999999999995</c:v>
                </c:pt>
                <c:pt idx="206">
                  <c:v>10.9</c:v>
                </c:pt>
                <c:pt idx="207">
                  <c:v>1.48</c:v>
                </c:pt>
                <c:pt idx="208">
                  <c:v>1.51</c:v>
                </c:pt>
                <c:pt idx="209">
                  <c:v>2.09</c:v>
                </c:pt>
                <c:pt idx="210">
                  <c:v>3.64</c:v>
                </c:pt>
                <c:pt idx="211">
                  <c:v>1.1399999999999999</c:v>
                </c:pt>
                <c:pt idx="212">
                  <c:v>1.1299999999999999</c:v>
                </c:pt>
                <c:pt idx="213">
                  <c:v>7.52</c:v>
                </c:pt>
                <c:pt idx="214">
                  <c:v>12.3</c:v>
                </c:pt>
                <c:pt idx="215">
                  <c:v>22.6</c:v>
                </c:pt>
                <c:pt idx="216">
                  <c:v>2.2599999999999998</c:v>
                </c:pt>
                <c:pt idx="217">
                  <c:v>1.97</c:v>
                </c:pt>
                <c:pt idx="218">
                  <c:v>1.9</c:v>
                </c:pt>
                <c:pt idx="219">
                  <c:v>1.68</c:v>
                </c:pt>
                <c:pt idx="220">
                  <c:v>2.77</c:v>
                </c:pt>
                <c:pt idx="221">
                  <c:v>1.58</c:v>
                </c:pt>
                <c:pt idx="222">
                  <c:v>4.05</c:v>
                </c:pt>
                <c:pt idx="223">
                  <c:v>10.9</c:v>
                </c:pt>
                <c:pt idx="224">
                  <c:v>4.1100000000000003</c:v>
                </c:pt>
                <c:pt idx="225">
                  <c:v>3.81</c:v>
                </c:pt>
                <c:pt idx="226">
                  <c:v>10.6</c:v>
                </c:pt>
                <c:pt idx="227">
                  <c:v>6.03</c:v>
                </c:pt>
                <c:pt idx="228">
                  <c:v>3.48</c:v>
                </c:pt>
                <c:pt idx="229">
                  <c:v>3.15</c:v>
                </c:pt>
                <c:pt idx="230">
                  <c:v>15</c:v>
                </c:pt>
                <c:pt idx="231">
                  <c:v>25.5</c:v>
                </c:pt>
                <c:pt idx="232">
                  <c:v>5.03</c:v>
                </c:pt>
                <c:pt idx="233">
                  <c:v>5.98</c:v>
                </c:pt>
                <c:pt idx="234">
                  <c:v>14.3</c:v>
                </c:pt>
                <c:pt idx="235">
                  <c:v>4.9000000000000004</c:v>
                </c:pt>
                <c:pt idx="236">
                  <c:v>16.2</c:v>
                </c:pt>
                <c:pt idx="237">
                  <c:v>6.41</c:v>
                </c:pt>
                <c:pt idx="238">
                  <c:v>6.81</c:v>
                </c:pt>
                <c:pt idx="239">
                  <c:v>5.13</c:v>
                </c:pt>
                <c:pt idx="240">
                  <c:v>4.62</c:v>
                </c:pt>
                <c:pt idx="241">
                  <c:v>4.04</c:v>
                </c:pt>
                <c:pt idx="242">
                  <c:v>5.72</c:v>
                </c:pt>
                <c:pt idx="243">
                  <c:v>3.6</c:v>
                </c:pt>
                <c:pt idx="244">
                  <c:v>3.35</c:v>
                </c:pt>
                <c:pt idx="245">
                  <c:v>2.9</c:v>
                </c:pt>
                <c:pt idx="246">
                  <c:v>2.69</c:v>
                </c:pt>
                <c:pt idx="247">
                  <c:v>2.48</c:v>
                </c:pt>
                <c:pt idx="248">
                  <c:v>2.27</c:v>
                </c:pt>
                <c:pt idx="249">
                  <c:v>2.0699999999999998</c:v>
                </c:pt>
                <c:pt idx="250">
                  <c:v>1.9</c:v>
                </c:pt>
                <c:pt idx="251">
                  <c:v>1.75</c:v>
                </c:pt>
                <c:pt idx="252">
                  <c:v>3.92</c:v>
                </c:pt>
                <c:pt idx="253">
                  <c:v>1.72</c:v>
                </c:pt>
                <c:pt idx="254">
                  <c:v>1.55</c:v>
                </c:pt>
                <c:pt idx="255">
                  <c:v>1.41</c:v>
                </c:pt>
                <c:pt idx="256">
                  <c:v>1.26</c:v>
                </c:pt>
                <c:pt idx="257">
                  <c:v>1.27</c:v>
                </c:pt>
                <c:pt idx="258">
                  <c:v>1.06</c:v>
                </c:pt>
                <c:pt idx="259">
                  <c:v>0.98499999999999999</c:v>
                </c:pt>
                <c:pt idx="260">
                  <c:v>1.08</c:v>
                </c:pt>
                <c:pt idx="261">
                  <c:v>5.34</c:v>
                </c:pt>
                <c:pt idx="262">
                  <c:v>1.54</c:v>
                </c:pt>
                <c:pt idx="263">
                  <c:v>1.29</c:v>
                </c:pt>
                <c:pt idx="264">
                  <c:v>1.1399999999999999</c:v>
                </c:pt>
                <c:pt idx="265">
                  <c:v>1.01</c:v>
                </c:pt>
                <c:pt idx="266">
                  <c:v>0.86499999999999999</c:v>
                </c:pt>
                <c:pt idx="267">
                  <c:v>0.84</c:v>
                </c:pt>
                <c:pt idx="268">
                  <c:v>0.66700000000000004</c:v>
                </c:pt>
                <c:pt idx="269">
                  <c:v>0.60199999999999998</c:v>
                </c:pt>
                <c:pt idx="270">
                  <c:v>0.54600000000000004</c:v>
                </c:pt>
                <c:pt idx="271">
                  <c:v>0.5</c:v>
                </c:pt>
                <c:pt idx="272">
                  <c:v>0.42499999999999999</c:v>
                </c:pt>
                <c:pt idx="273">
                  <c:v>0.46700000000000003</c:v>
                </c:pt>
                <c:pt idx="274">
                  <c:v>0.38400000000000001</c:v>
                </c:pt>
                <c:pt idx="275">
                  <c:v>0.34399999999999997</c:v>
                </c:pt>
                <c:pt idx="276">
                  <c:v>0.39</c:v>
                </c:pt>
                <c:pt idx="277">
                  <c:v>0.27</c:v>
                </c:pt>
                <c:pt idx="278">
                  <c:v>0.24299999999999999</c:v>
                </c:pt>
                <c:pt idx="279">
                  <c:v>1.07</c:v>
                </c:pt>
                <c:pt idx="280">
                  <c:v>1.03</c:v>
                </c:pt>
                <c:pt idx="281">
                  <c:v>0.53800000000000003</c:v>
                </c:pt>
                <c:pt idx="282">
                  <c:v>0.41599999999999998</c:v>
                </c:pt>
                <c:pt idx="283">
                  <c:v>0.48799999999999999</c:v>
                </c:pt>
                <c:pt idx="284">
                  <c:v>0.32600000000000001</c:v>
                </c:pt>
                <c:pt idx="285">
                  <c:v>9.7799999999999994</c:v>
                </c:pt>
                <c:pt idx="286">
                  <c:v>1.66</c:v>
                </c:pt>
                <c:pt idx="287">
                  <c:v>1.31</c:v>
                </c:pt>
                <c:pt idx="288">
                  <c:v>2.1800000000000002</c:v>
                </c:pt>
                <c:pt idx="289">
                  <c:v>1.01</c:v>
                </c:pt>
                <c:pt idx="290">
                  <c:v>0.89100000000000001</c:v>
                </c:pt>
                <c:pt idx="291">
                  <c:v>0.82899999999999996</c:v>
                </c:pt>
                <c:pt idx="292">
                  <c:v>0.68</c:v>
                </c:pt>
                <c:pt idx="293">
                  <c:v>0.61399999999999999</c:v>
                </c:pt>
                <c:pt idx="294">
                  <c:v>0.70199999999999996</c:v>
                </c:pt>
                <c:pt idx="295">
                  <c:v>0.54400000000000004</c:v>
                </c:pt>
                <c:pt idx="296">
                  <c:v>0.48899999999999999</c:v>
                </c:pt>
                <c:pt idx="297">
                  <c:v>0.45500000000000002</c:v>
                </c:pt>
                <c:pt idx="298">
                  <c:v>0.40100000000000002</c:v>
                </c:pt>
                <c:pt idx="299">
                  <c:v>0.38100000000000001</c:v>
                </c:pt>
                <c:pt idx="300">
                  <c:v>0.34300000000000003</c:v>
                </c:pt>
                <c:pt idx="301">
                  <c:v>0.39700000000000002</c:v>
                </c:pt>
                <c:pt idx="302">
                  <c:v>0.3</c:v>
                </c:pt>
                <c:pt idx="303">
                  <c:v>0.33600000000000002</c:v>
                </c:pt>
                <c:pt idx="304">
                  <c:v>0.246</c:v>
                </c:pt>
                <c:pt idx="305">
                  <c:v>2.0499999999999998</c:v>
                </c:pt>
                <c:pt idx="306">
                  <c:v>0.40600000000000003</c:v>
                </c:pt>
                <c:pt idx="307">
                  <c:v>7.15</c:v>
                </c:pt>
                <c:pt idx="308">
                  <c:v>12.3</c:v>
                </c:pt>
                <c:pt idx="309">
                  <c:v>3.03</c:v>
                </c:pt>
                <c:pt idx="310">
                  <c:v>3.88</c:v>
                </c:pt>
                <c:pt idx="311">
                  <c:v>2.78</c:v>
                </c:pt>
                <c:pt idx="312">
                  <c:v>5.57</c:v>
                </c:pt>
                <c:pt idx="313">
                  <c:v>20.6</c:v>
                </c:pt>
                <c:pt idx="314">
                  <c:v>6.12</c:v>
                </c:pt>
                <c:pt idx="315">
                  <c:v>5.75</c:v>
                </c:pt>
                <c:pt idx="316">
                  <c:v>4.8499999999999996</c:v>
                </c:pt>
                <c:pt idx="317">
                  <c:v>6.34</c:v>
                </c:pt>
                <c:pt idx="318">
                  <c:v>28.4</c:v>
                </c:pt>
                <c:pt idx="319">
                  <c:v>8.1300000000000008</c:v>
                </c:pt>
                <c:pt idx="320">
                  <c:v>8.98</c:v>
                </c:pt>
                <c:pt idx="321">
                  <c:v>6.86</c:v>
                </c:pt>
                <c:pt idx="322">
                  <c:v>6.29</c:v>
                </c:pt>
                <c:pt idx="323">
                  <c:v>5.68</c:v>
                </c:pt>
                <c:pt idx="324">
                  <c:v>5.37</c:v>
                </c:pt>
                <c:pt idx="325">
                  <c:v>4.8499999999999996</c:v>
                </c:pt>
                <c:pt idx="326">
                  <c:v>5.08</c:v>
                </c:pt>
                <c:pt idx="327">
                  <c:v>4.41</c:v>
                </c:pt>
                <c:pt idx="328">
                  <c:v>4.24</c:v>
                </c:pt>
                <c:pt idx="329">
                  <c:v>6.54</c:v>
                </c:pt>
                <c:pt idx="330">
                  <c:v>4.46</c:v>
                </c:pt>
                <c:pt idx="331">
                  <c:v>4.3</c:v>
                </c:pt>
                <c:pt idx="332">
                  <c:v>3.83</c:v>
                </c:pt>
                <c:pt idx="333">
                  <c:v>3.8</c:v>
                </c:pt>
                <c:pt idx="334">
                  <c:v>8.85</c:v>
                </c:pt>
                <c:pt idx="335">
                  <c:v>4.3499999999999996</c:v>
                </c:pt>
                <c:pt idx="336">
                  <c:v>4.13</c:v>
                </c:pt>
                <c:pt idx="337">
                  <c:v>4.3099999999999996</c:v>
                </c:pt>
                <c:pt idx="338">
                  <c:v>3.87</c:v>
                </c:pt>
                <c:pt idx="339">
                  <c:v>3.59</c:v>
                </c:pt>
                <c:pt idx="340">
                  <c:v>3.57</c:v>
                </c:pt>
                <c:pt idx="341">
                  <c:v>3.3</c:v>
                </c:pt>
                <c:pt idx="342">
                  <c:v>7.27</c:v>
                </c:pt>
                <c:pt idx="343">
                  <c:v>3.78</c:v>
                </c:pt>
                <c:pt idx="344">
                  <c:v>3.67</c:v>
                </c:pt>
                <c:pt idx="345">
                  <c:v>3.33</c:v>
                </c:pt>
                <c:pt idx="346">
                  <c:v>3.35</c:v>
                </c:pt>
                <c:pt idx="347">
                  <c:v>3.14</c:v>
                </c:pt>
                <c:pt idx="348">
                  <c:v>3.25</c:v>
                </c:pt>
                <c:pt idx="349">
                  <c:v>5.47</c:v>
                </c:pt>
                <c:pt idx="350">
                  <c:v>3.39</c:v>
                </c:pt>
                <c:pt idx="351">
                  <c:v>3.14</c:v>
                </c:pt>
                <c:pt idx="352">
                  <c:v>3.11</c:v>
                </c:pt>
                <c:pt idx="353">
                  <c:v>2.83</c:v>
                </c:pt>
                <c:pt idx="354">
                  <c:v>2.57</c:v>
                </c:pt>
                <c:pt idx="355">
                  <c:v>2.4300000000000002</c:v>
                </c:pt>
                <c:pt idx="356">
                  <c:v>2.31</c:v>
                </c:pt>
                <c:pt idx="357">
                  <c:v>2.16</c:v>
                </c:pt>
                <c:pt idx="358">
                  <c:v>2.13</c:v>
                </c:pt>
                <c:pt idx="359">
                  <c:v>2.06</c:v>
                </c:pt>
                <c:pt idx="360">
                  <c:v>2.04</c:v>
                </c:pt>
                <c:pt idx="361">
                  <c:v>2.31</c:v>
                </c:pt>
                <c:pt idx="362">
                  <c:v>2.0099999999999998</c:v>
                </c:pt>
                <c:pt idx="363">
                  <c:v>2.41</c:v>
                </c:pt>
                <c:pt idx="364">
                  <c:v>1.87</c:v>
                </c:pt>
                <c:pt idx="365">
                  <c:v>1.85</c:v>
                </c:pt>
                <c:pt idx="366">
                  <c:v>2.31</c:v>
                </c:pt>
                <c:pt idx="367">
                  <c:v>1.69</c:v>
                </c:pt>
                <c:pt idx="368">
                  <c:v>1.59</c:v>
                </c:pt>
                <c:pt idx="369">
                  <c:v>1.5</c:v>
                </c:pt>
                <c:pt idx="370">
                  <c:v>1.41</c:v>
                </c:pt>
                <c:pt idx="371">
                  <c:v>1.3</c:v>
                </c:pt>
                <c:pt idx="372">
                  <c:v>1.22</c:v>
                </c:pt>
                <c:pt idx="373">
                  <c:v>1.1499999999999999</c:v>
                </c:pt>
                <c:pt idx="374">
                  <c:v>1.07</c:v>
                </c:pt>
                <c:pt idx="375">
                  <c:v>1</c:v>
                </c:pt>
                <c:pt idx="376">
                  <c:v>0.93</c:v>
                </c:pt>
                <c:pt idx="377">
                  <c:v>0.88100000000000001</c:v>
                </c:pt>
                <c:pt idx="378">
                  <c:v>0.877</c:v>
                </c:pt>
                <c:pt idx="379">
                  <c:v>0.89300000000000002</c:v>
                </c:pt>
                <c:pt idx="380">
                  <c:v>0.871</c:v>
                </c:pt>
                <c:pt idx="381">
                  <c:v>3.64</c:v>
                </c:pt>
                <c:pt idx="382">
                  <c:v>1.41</c:v>
                </c:pt>
                <c:pt idx="383">
                  <c:v>1.3</c:v>
                </c:pt>
                <c:pt idx="384">
                  <c:v>1.29</c:v>
                </c:pt>
                <c:pt idx="385">
                  <c:v>3.2</c:v>
                </c:pt>
                <c:pt idx="386">
                  <c:v>2.31</c:v>
                </c:pt>
                <c:pt idx="387">
                  <c:v>2.0099999999999998</c:v>
                </c:pt>
                <c:pt idx="388">
                  <c:v>1.62</c:v>
                </c:pt>
                <c:pt idx="389">
                  <c:v>1.55</c:v>
                </c:pt>
                <c:pt idx="390">
                  <c:v>3.75</c:v>
                </c:pt>
                <c:pt idx="391">
                  <c:v>1.44</c:v>
                </c:pt>
                <c:pt idx="392">
                  <c:v>1.35</c:v>
                </c:pt>
                <c:pt idx="393">
                  <c:v>1.28</c:v>
                </c:pt>
                <c:pt idx="394">
                  <c:v>1.28</c:v>
                </c:pt>
                <c:pt idx="395">
                  <c:v>1.1599999999999999</c:v>
                </c:pt>
                <c:pt idx="396">
                  <c:v>1.06</c:v>
                </c:pt>
                <c:pt idx="397">
                  <c:v>0.99399999999999999</c:v>
                </c:pt>
                <c:pt idx="398">
                  <c:v>0.94899999999999995</c:v>
                </c:pt>
                <c:pt idx="399">
                  <c:v>0.89800000000000002</c:v>
                </c:pt>
                <c:pt idx="400">
                  <c:v>0.97</c:v>
                </c:pt>
                <c:pt idx="401">
                  <c:v>2.85</c:v>
                </c:pt>
                <c:pt idx="402">
                  <c:v>1.45</c:v>
                </c:pt>
                <c:pt idx="403">
                  <c:v>4.1399999999999997</c:v>
                </c:pt>
                <c:pt idx="404">
                  <c:v>1.91</c:v>
                </c:pt>
                <c:pt idx="405">
                  <c:v>1.83</c:v>
                </c:pt>
                <c:pt idx="406">
                  <c:v>1.65</c:v>
                </c:pt>
                <c:pt idx="407">
                  <c:v>1.61</c:v>
                </c:pt>
                <c:pt idx="408">
                  <c:v>1.54</c:v>
                </c:pt>
                <c:pt idx="409">
                  <c:v>2.65</c:v>
                </c:pt>
                <c:pt idx="410">
                  <c:v>14.8</c:v>
                </c:pt>
                <c:pt idx="411">
                  <c:v>3.94</c:v>
                </c:pt>
                <c:pt idx="412">
                  <c:v>3.44</c:v>
                </c:pt>
                <c:pt idx="413">
                  <c:v>3.13</c:v>
                </c:pt>
                <c:pt idx="414">
                  <c:v>2.88</c:v>
                </c:pt>
                <c:pt idx="415">
                  <c:v>2.64</c:v>
                </c:pt>
                <c:pt idx="416">
                  <c:v>3.42</c:v>
                </c:pt>
                <c:pt idx="417">
                  <c:v>3.69</c:v>
                </c:pt>
                <c:pt idx="418">
                  <c:v>2.76</c:v>
                </c:pt>
                <c:pt idx="419">
                  <c:v>3.25</c:v>
                </c:pt>
                <c:pt idx="420">
                  <c:v>2.63</c:v>
                </c:pt>
                <c:pt idx="421">
                  <c:v>2.46</c:v>
                </c:pt>
                <c:pt idx="422">
                  <c:v>2.2999999999999998</c:v>
                </c:pt>
                <c:pt idx="423">
                  <c:v>2.14</c:v>
                </c:pt>
                <c:pt idx="424">
                  <c:v>1.9</c:v>
                </c:pt>
                <c:pt idx="425">
                  <c:v>1.83</c:v>
                </c:pt>
                <c:pt idx="426">
                  <c:v>1.7</c:v>
                </c:pt>
                <c:pt idx="427">
                  <c:v>2.15</c:v>
                </c:pt>
                <c:pt idx="428">
                  <c:v>1.63</c:v>
                </c:pt>
                <c:pt idx="429">
                  <c:v>1.49</c:v>
                </c:pt>
                <c:pt idx="430">
                  <c:v>1.35</c:v>
                </c:pt>
                <c:pt idx="431">
                  <c:v>1.34</c:v>
                </c:pt>
                <c:pt idx="432">
                  <c:v>1.2</c:v>
                </c:pt>
                <c:pt idx="433">
                  <c:v>1.1599999999999999</c:v>
                </c:pt>
                <c:pt idx="434">
                  <c:v>0.995</c:v>
                </c:pt>
                <c:pt idx="435">
                  <c:v>0.93700000000000006</c:v>
                </c:pt>
                <c:pt idx="436">
                  <c:v>1.1000000000000001</c:v>
                </c:pt>
                <c:pt idx="437">
                  <c:v>0.83499999999999996</c:v>
                </c:pt>
                <c:pt idx="438">
                  <c:v>0.84199999999999997</c:v>
                </c:pt>
                <c:pt idx="439">
                  <c:v>0.84699999999999998</c:v>
                </c:pt>
                <c:pt idx="440">
                  <c:v>1.61</c:v>
                </c:pt>
                <c:pt idx="441">
                  <c:v>0.77100000000000002</c:v>
                </c:pt>
                <c:pt idx="442">
                  <c:v>0.86499999999999999</c:v>
                </c:pt>
                <c:pt idx="443">
                  <c:v>0.67700000000000005</c:v>
                </c:pt>
                <c:pt idx="444">
                  <c:v>1.96</c:v>
                </c:pt>
                <c:pt idx="445">
                  <c:v>0.95299999999999996</c:v>
                </c:pt>
                <c:pt idx="446">
                  <c:v>0.875</c:v>
                </c:pt>
                <c:pt idx="447">
                  <c:v>0.76500000000000001</c:v>
                </c:pt>
                <c:pt idx="448">
                  <c:v>0.98299999999999998</c:v>
                </c:pt>
                <c:pt idx="449">
                  <c:v>0.96899999999999997</c:v>
                </c:pt>
                <c:pt idx="450">
                  <c:v>0.77600000000000002</c:v>
                </c:pt>
                <c:pt idx="451">
                  <c:v>0.94899999999999995</c:v>
                </c:pt>
                <c:pt idx="452">
                  <c:v>0.72299999999999998</c:v>
                </c:pt>
                <c:pt idx="453">
                  <c:v>0.64400000000000002</c:v>
                </c:pt>
                <c:pt idx="454">
                  <c:v>0.61099999999999999</c:v>
                </c:pt>
                <c:pt idx="455">
                  <c:v>0.53700000000000003</c:v>
                </c:pt>
                <c:pt idx="456">
                  <c:v>0.50700000000000001</c:v>
                </c:pt>
                <c:pt idx="457">
                  <c:v>0.48599999999999999</c:v>
                </c:pt>
                <c:pt idx="458">
                  <c:v>0.46800000000000003</c:v>
                </c:pt>
                <c:pt idx="459">
                  <c:v>0.56200000000000006</c:v>
                </c:pt>
                <c:pt idx="460">
                  <c:v>0.61199999999999999</c:v>
                </c:pt>
                <c:pt idx="461">
                  <c:v>0.39200000000000002</c:v>
                </c:pt>
                <c:pt idx="462">
                  <c:v>0.32800000000000001</c:v>
                </c:pt>
                <c:pt idx="463">
                  <c:v>0.42299999999999999</c:v>
                </c:pt>
                <c:pt idx="464">
                  <c:v>0.36499999999999999</c:v>
                </c:pt>
                <c:pt idx="465">
                  <c:v>0.33500000000000002</c:v>
                </c:pt>
                <c:pt idx="466">
                  <c:v>0.37</c:v>
                </c:pt>
                <c:pt idx="467">
                  <c:v>0.309</c:v>
                </c:pt>
                <c:pt idx="468">
                  <c:v>0.24299999999999999</c:v>
                </c:pt>
                <c:pt idx="469">
                  <c:v>0.32700000000000001</c:v>
                </c:pt>
                <c:pt idx="470">
                  <c:v>2.72</c:v>
                </c:pt>
                <c:pt idx="471">
                  <c:v>2.74</c:v>
                </c:pt>
                <c:pt idx="472">
                  <c:v>3.27</c:v>
                </c:pt>
                <c:pt idx="473">
                  <c:v>2.4300000000000002</c:v>
                </c:pt>
                <c:pt idx="474">
                  <c:v>2.23</c:v>
                </c:pt>
                <c:pt idx="475">
                  <c:v>2.15</c:v>
                </c:pt>
                <c:pt idx="476">
                  <c:v>1.95</c:v>
                </c:pt>
                <c:pt idx="477">
                  <c:v>1.88</c:v>
                </c:pt>
                <c:pt idx="478">
                  <c:v>1.72</c:v>
                </c:pt>
                <c:pt idx="479">
                  <c:v>2.1</c:v>
                </c:pt>
                <c:pt idx="480">
                  <c:v>1.59</c:v>
                </c:pt>
                <c:pt idx="481">
                  <c:v>2.9</c:v>
                </c:pt>
                <c:pt idx="482">
                  <c:v>1.43</c:v>
                </c:pt>
                <c:pt idx="483">
                  <c:v>2.13</c:v>
                </c:pt>
                <c:pt idx="484">
                  <c:v>1.45</c:v>
                </c:pt>
                <c:pt idx="485">
                  <c:v>1.4</c:v>
                </c:pt>
                <c:pt idx="486">
                  <c:v>1.19</c:v>
                </c:pt>
                <c:pt idx="487">
                  <c:v>2.19</c:v>
                </c:pt>
                <c:pt idx="488">
                  <c:v>1.1200000000000001</c:v>
                </c:pt>
                <c:pt idx="489">
                  <c:v>1.1100000000000001</c:v>
                </c:pt>
                <c:pt idx="490">
                  <c:v>0.97399999999999998</c:v>
                </c:pt>
                <c:pt idx="491">
                  <c:v>1.84</c:v>
                </c:pt>
                <c:pt idx="492">
                  <c:v>3.33</c:v>
                </c:pt>
                <c:pt idx="493">
                  <c:v>1.03</c:v>
                </c:pt>
                <c:pt idx="494">
                  <c:v>0.95099999999999996</c:v>
                </c:pt>
                <c:pt idx="495">
                  <c:v>0.876</c:v>
                </c:pt>
                <c:pt idx="496">
                  <c:v>0.96599999999999997</c:v>
                </c:pt>
                <c:pt idx="497">
                  <c:v>0.76</c:v>
                </c:pt>
                <c:pt idx="498">
                  <c:v>3.69</c:v>
                </c:pt>
                <c:pt idx="499">
                  <c:v>4.4000000000000004</c:v>
                </c:pt>
                <c:pt idx="500">
                  <c:v>1.05</c:v>
                </c:pt>
                <c:pt idx="501">
                  <c:v>0.85199999999999998</c:v>
                </c:pt>
                <c:pt idx="502">
                  <c:v>0.79500000000000004</c:v>
                </c:pt>
                <c:pt idx="503">
                  <c:v>0.85699999999999998</c:v>
                </c:pt>
                <c:pt idx="504">
                  <c:v>0.94299999999999995</c:v>
                </c:pt>
                <c:pt idx="505">
                  <c:v>0.71799999999999997</c:v>
                </c:pt>
                <c:pt idx="506">
                  <c:v>0.61699999999999999</c:v>
                </c:pt>
                <c:pt idx="507">
                  <c:v>0.82599999999999996</c:v>
                </c:pt>
                <c:pt idx="508">
                  <c:v>0.58399999999999996</c:v>
                </c:pt>
                <c:pt idx="509">
                  <c:v>0.746</c:v>
                </c:pt>
                <c:pt idx="510">
                  <c:v>0.624</c:v>
                </c:pt>
                <c:pt idx="511">
                  <c:v>0.74099999999999999</c:v>
                </c:pt>
                <c:pt idx="512">
                  <c:v>0.45300000000000001</c:v>
                </c:pt>
                <c:pt idx="513">
                  <c:v>0.52</c:v>
                </c:pt>
                <c:pt idx="514">
                  <c:v>0.73399999999999999</c:v>
                </c:pt>
                <c:pt idx="515">
                  <c:v>0.40400000000000003</c:v>
                </c:pt>
                <c:pt idx="516">
                  <c:v>0.56699999999999995</c:v>
                </c:pt>
                <c:pt idx="517">
                  <c:v>0.34</c:v>
                </c:pt>
                <c:pt idx="518">
                  <c:v>0.315</c:v>
                </c:pt>
                <c:pt idx="519">
                  <c:v>0.996</c:v>
                </c:pt>
                <c:pt idx="520">
                  <c:v>0.26500000000000001</c:v>
                </c:pt>
                <c:pt idx="521">
                  <c:v>0.29699999999999999</c:v>
                </c:pt>
                <c:pt idx="522">
                  <c:v>11.2</c:v>
                </c:pt>
                <c:pt idx="523">
                  <c:v>1.21</c:v>
                </c:pt>
                <c:pt idx="524">
                  <c:v>0.89700000000000002</c:v>
                </c:pt>
                <c:pt idx="525">
                  <c:v>0.86599999999999999</c:v>
                </c:pt>
                <c:pt idx="526">
                  <c:v>0.747</c:v>
                </c:pt>
                <c:pt idx="527">
                  <c:v>1.0900000000000001</c:v>
                </c:pt>
                <c:pt idx="528">
                  <c:v>0.66600000000000004</c:v>
                </c:pt>
                <c:pt idx="529">
                  <c:v>2.34</c:v>
                </c:pt>
                <c:pt idx="530">
                  <c:v>0.74199999999999999</c:v>
                </c:pt>
                <c:pt idx="531">
                  <c:v>11.4</c:v>
                </c:pt>
                <c:pt idx="532">
                  <c:v>1.17</c:v>
                </c:pt>
                <c:pt idx="533">
                  <c:v>1.0900000000000001</c:v>
                </c:pt>
                <c:pt idx="534">
                  <c:v>0.92700000000000005</c:v>
                </c:pt>
                <c:pt idx="535">
                  <c:v>0.95899999999999996</c:v>
                </c:pt>
                <c:pt idx="536">
                  <c:v>0.82399999999999995</c:v>
                </c:pt>
                <c:pt idx="537">
                  <c:v>0.74399999999999999</c:v>
                </c:pt>
                <c:pt idx="538">
                  <c:v>1.0900000000000001</c:v>
                </c:pt>
                <c:pt idx="539">
                  <c:v>0.68</c:v>
                </c:pt>
                <c:pt idx="540">
                  <c:v>0.85699999999999998</c:v>
                </c:pt>
                <c:pt idx="541">
                  <c:v>0.61099999999999999</c:v>
                </c:pt>
                <c:pt idx="542">
                  <c:v>1.4</c:v>
                </c:pt>
                <c:pt idx="543">
                  <c:v>0.53300000000000003</c:v>
                </c:pt>
                <c:pt idx="544">
                  <c:v>0.53400000000000003</c:v>
                </c:pt>
                <c:pt idx="545">
                  <c:v>0.45200000000000001</c:v>
                </c:pt>
                <c:pt idx="546">
                  <c:v>1.3</c:v>
                </c:pt>
                <c:pt idx="547">
                  <c:v>0.40300000000000002</c:v>
                </c:pt>
                <c:pt idx="548">
                  <c:v>0.45800000000000002</c:v>
                </c:pt>
                <c:pt idx="549">
                  <c:v>0.33400000000000002</c:v>
                </c:pt>
                <c:pt idx="550">
                  <c:v>0.38500000000000001</c:v>
                </c:pt>
                <c:pt idx="551">
                  <c:v>0.372</c:v>
                </c:pt>
                <c:pt idx="552">
                  <c:v>2.48</c:v>
                </c:pt>
                <c:pt idx="553">
                  <c:v>0.32300000000000001</c:v>
                </c:pt>
                <c:pt idx="554">
                  <c:v>11.3</c:v>
                </c:pt>
                <c:pt idx="555">
                  <c:v>0.65200000000000002</c:v>
                </c:pt>
                <c:pt idx="556">
                  <c:v>0.44600000000000001</c:v>
                </c:pt>
                <c:pt idx="557">
                  <c:v>0.39400000000000002</c:v>
                </c:pt>
                <c:pt idx="558">
                  <c:v>0.29399999999999998</c:v>
                </c:pt>
                <c:pt idx="559">
                  <c:v>0.30499999999999999</c:v>
                </c:pt>
                <c:pt idx="560">
                  <c:v>0.29399999999999998</c:v>
                </c:pt>
                <c:pt idx="561">
                  <c:v>0.27300000000000002</c:v>
                </c:pt>
                <c:pt idx="562">
                  <c:v>0.307</c:v>
                </c:pt>
                <c:pt idx="563">
                  <c:v>0.20300000000000001</c:v>
                </c:pt>
                <c:pt idx="564">
                  <c:v>0.249</c:v>
                </c:pt>
                <c:pt idx="565">
                  <c:v>0.189</c:v>
                </c:pt>
                <c:pt idx="566">
                  <c:v>0.14899999999999999</c:v>
                </c:pt>
                <c:pt idx="567">
                  <c:v>0.12</c:v>
                </c:pt>
                <c:pt idx="568">
                  <c:v>0.126</c:v>
                </c:pt>
                <c:pt idx="569">
                  <c:v>0.191</c:v>
                </c:pt>
                <c:pt idx="570">
                  <c:v>0.32200000000000001</c:v>
                </c:pt>
                <c:pt idx="571">
                  <c:v>0.10299999999999999</c:v>
                </c:pt>
                <c:pt idx="572">
                  <c:v>4.88</c:v>
                </c:pt>
                <c:pt idx="573">
                  <c:v>0.23300000000000001</c:v>
                </c:pt>
                <c:pt idx="574">
                  <c:v>3.17</c:v>
                </c:pt>
                <c:pt idx="575">
                  <c:v>0.39600000000000002</c:v>
                </c:pt>
                <c:pt idx="576">
                  <c:v>0.34599999999999997</c:v>
                </c:pt>
                <c:pt idx="577">
                  <c:v>1.58</c:v>
                </c:pt>
                <c:pt idx="578">
                  <c:v>0.35399999999999998</c:v>
                </c:pt>
                <c:pt idx="579">
                  <c:v>0.32200000000000001</c:v>
                </c:pt>
                <c:pt idx="580">
                  <c:v>0.27900000000000003</c:v>
                </c:pt>
                <c:pt idx="581">
                  <c:v>0.25800000000000001</c:v>
                </c:pt>
                <c:pt idx="582">
                  <c:v>0.24</c:v>
                </c:pt>
                <c:pt idx="583">
                  <c:v>3</c:v>
                </c:pt>
                <c:pt idx="584">
                  <c:v>0.24099999999999999</c:v>
                </c:pt>
                <c:pt idx="585">
                  <c:v>0.188</c:v>
                </c:pt>
                <c:pt idx="586">
                  <c:v>0.17299999999999999</c:v>
                </c:pt>
                <c:pt idx="587">
                  <c:v>0.159</c:v>
                </c:pt>
                <c:pt idx="588">
                  <c:v>0.13700000000000001</c:v>
                </c:pt>
                <c:pt idx="589">
                  <c:v>0.115</c:v>
                </c:pt>
                <c:pt idx="590">
                  <c:v>0.13900000000000001</c:v>
                </c:pt>
                <c:pt idx="591">
                  <c:v>16.100000000000001</c:v>
                </c:pt>
                <c:pt idx="592">
                  <c:v>6.87</c:v>
                </c:pt>
                <c:pt idx="593">
                  <c:v>0.79200000000000004</c:v>
                </c:pt>
                <c:pt idx="594">
                  <c:v>1.27</c:v>
                </c:pt>
                <c:pt idx="595">
                  <c:v>1.23</c:v>
                </c:pt>
                <c:pt idx="596">
                  <c:v>0.55100000000000005</c:v>
                </c:pt>
                <c:pt idx="597">
                  <c:v>0.72299999999999998</c:v>
                </c:pt>
                <c:pt idx="598">
                  <c:v>0.48699999999999999</c:v>
                </c:pt>
                <c:pt idx="599">
                  <c:v>0.63600000000000001</c:v>
                </c:pt>
                <c:pt idx="600">
                  <c:v>1.07</c:v>
                </c:pt>
                <c:pt idx="601">
                  <c:v>0.46800000000000003</c:v>
                </c:pt>
                <c:pt idx="602">
                  <c:v>0.42299999999999999</c:v>
                </c:pt>
                <c:pt idx="603">
                  <c:v>0.49</c:v>
                </c:pt>
                <c:pt idx="604">
                  <c:v>0.36399999999999999</c:v>
                </c:pt>
                <c:pt idx="605">
                  <c:v>0.50700000000000001</c:v>
                </c:pt>
                <c:pt idx="606">
                  <c:v>0.33100000000000002</c:v>
                </c:pt>
                <c:pt idx="607">
                  <c:v>0.40500000000000003</c:v>
                </c:pt>
                <c:pt idx="608">
                  <c:v>0.29299999999999998</c:v>
                </c:pt>
                <c:pt idx="609">
                  <c:v>0.27600000000000002</c:v>
                </c:pt>
                <c:pt idx="610">
                  <c:v>0.98499999999999999</c:v>
                </c:pt>
                <c:pt idx="611">
                  <c:v>0.30499999999999999</c:v>
                </c:pt>
                <c:pt idx="612">
                  <c:v>4.21</c:v>
                </c:pt>
                <c:pt idx="613">
                  <c:v>0.57299999999999995</c:v>
                </c:pt>
                <c:pt idx="614">
                  <c:v>0.67500000000000004</c:v>
                </c:pt>
                <c:pt idx="615">
                  <c:v>0.46100000000000002</c:v>
                </c:pt>
                <c:pt idx="616">
                  <c:v>0.52300000000000002</c:v>
                </c:pt>
                <c:pt idx="617">
                  <c:v>0.42699999999999999</c:v>
                </c:pt>
                <c:pt idx="618">
                  <c:v>0.46500000000000002</c:v>
                </c:pt>
                <c:pt idx="619">
                  <c:v>0.372</c:v>
                </c:pt>
                <c:pt idx="620">
                  <c:v>0.56899999999999995</c:v>
                </c:pt>
                <c:pt idx="621">
                  <c:v>0.621</c:v>
                </c:pt>
                <c:pt idx="622">
                  <c:v>0.34699999999999998</c:v>
                </c:pt>
                <c:pt idx="623">
                  <c:v>0.32500000000000001</c:v>
                </c:pt>
                <c:pt idx="624">
                  <c:v>0.30299999999999999</c:v>
                </c:pt>
                <c:pt idx="625">
                  <c:v>0.27800000000000002</c:v>
                </c:pt>
                <c:pt idx="626">
                  <c:v>0.249</c:v>
                </c:pt>
                <c:pt idx="627">
                  <c:v>0.23499999999999999</c:v>
                </c:pt>
                <c:pt idx="628">
                  <c:v>0.22600000000000001</c:v>
                </c:pt>
                <c:pt idx="629">
                  <c:v>0.21199999999999999</c:v>
                </c:pt>
                <c:pt idx="630">
                  <c:v>1.98</c:v>
                </c:pt>
                <c:pt idx="631">
                  <c:v>0.30499999999999999</c:v>
                </c:pt>
                <c:pt idx="632">
                  <c:v>0.27500000000000002</c:v>
                </c:pt>
                <c:pt idx="633">
                  <c:v>0.254</c:v>
                </c:pt>
                <c:pt idx="634">
                  <c:v>0.23899999999999999</c:v>
                </c:pt>
                <c:pt idx="635">
                  <c:v>0.22900000000000001</c:v>
                </c:pt>
                <c:pt idx="636">
                  <c:v>0.21299999999999999</c:v>
                </c:pt>
                <c:pt idx="637">
                  <c:v>0.21199999999999999</c:v>
                </c:pt>
                <c:pt idx="638">
                  <c:v>0.183</c:v>
                </c:pt>
                <c:pt idx="639">
                  <c:v>0.52500000000000002</c:v>
                </c:pt>
                <c:pt idx="640">
                  <c:v>1.82</c:v>
                </c:pt>
                <c:pt idx="641">
                  <c:v>3.15</c:v>
                </c:pt>
                <c:pt idx="642">
                  <c:v>0.48899999999999999</c:v>
                </c:pt>
                <c:pt idx="643">
                  <c:v>0.46899999999999997</c:v>
                </c:pt>
                <c:pt idx="644">
                  <c:v>0.96099999999999997</c:v>
                </c:pt>
                <c:pt idx="645">
                  <c:v>0.39600000000000002</c:v>
                </c:pt>
                <c:pt idx="646">
                  <c:v>0.47099999999999997</c:v>
                </c:pt>
                <c:pt idx="647">
                  <c:v>0.35899999999999999</c:v>
                </c:pt>
                <c:pt idx="648">
                  <c:v>0.42499999999999999</c:v>
                </c:pt>
                <c:pt idx="649">
                  <c:v>0.33200000000000002</c:v>
                </c:pt>
                <c:pt idx="650">
                  <c:v>6.2</c:v>
                </c:pt>
                <c:pt idx="651">
                  <c:v>13.1</c:v>
                </c:pt>
                <c:pt idx="652">
                  <c:v>3.08</c:v>
                </c:pt>
                <c:pt idx="653">
                  <c:v>2.94</c:v>
                </c:pt>
                <c:pt idx="654">
                  <c:v>2.89</c:v>
                </c:pt>
                <c:pt idx="655">
                  <c:v>1.73</c:v>
                </c:pt>
                <c:pt idx="656">
                  <c:v>5.78</c:v>
                </c:pt>
                <c:pt idx="657">
                  <c:v>1.62</c:v>
                </c:pt>
                <c:pt idx="658">
                  <c:v>8.52</c:v>
                </c:pt>
                <c:pt idx="659">
                  <c:v>1.6</c:v>
                </c:pt>
                <c:pt idx="660">
                  <c:v>1.46</c:v>
                </c:pt>
                <c:pt idx="661">
                  <c:v>1.38</c:v>
                </c:pt>
                <c:pt idx="662">
                  <c:v>1.29</c:v>
                </c:pt>
                <c:pt idx="663">
                  <c:v>1.22</c:v>
                </c:pt>
                <c:pt idx="664">
                  <c:v>1.1499999999999999</c:v>
                </c:pt>
                <c:pt idx="665">
                  <c:v>7.75</c:v>
                </c:pt>
                <c:pt idx="666">
                  <c:v>1.69</c:v>
                </c:pt>
                <c:pt idx="667">
                  <c:v>1.43</c:v>
                </c:pt>
                <c:pt idx="668">
                  <c:v>1.45</c:v>
                </c:pt>
                <c:pt idx="669">
                  <c:v>1.29</c:v>
                </c:pt>
                <c:pt idx="670">
                  <c:v>1.21</c:v>
                </c:pt>
                <c:pt idx="671">
                  <c:v>1.1200000000000001</c:v>
                </c:pt>
                <c:pt idx="672">
                  <c:v>1.08</c:v>
                </c:pt>
                <c:pt idx="673">
                  <c:v>0.995</c:v>
                </c:pt>
                <c:pt idx="674">
                  <c:v>0.95799999999999996</c:v>
                </c:pt>
                <c:pt idx="675">
                  <c:v>0.98599999999999999</c:v>
                </c:pt>
                <c:pt idx="676">
                  <c:v>0.86099999999999999</c:v>
                </c:pt>
                <c:pt idx="677">
                  <c:v>0.90100000000000002</c:v>
                </c:pt>
                <c:pt idx="678">
                  <c:v>0.78300000000000003</c:v>
                </c:pt>
                <c:pt idx="679">
                  <c:v>0.82799999999999996</c:v>
                </c:pt>
                <c:pt idx="680">
                  <c:v>0.71099999999999997</c:v>
                </c:pt>
                <c:pt idx="681">
                  <c:v>0.77300000000000002</c:v>
                </c:pt>
                <c:pt idx="682">
                  <c:v>0.66100000000000003</c:v>
                </c:pt>
                <c:pt idx="683">
                  <c:v>0.70099999999999996</c:v>
                </c:pt>
                <c:pt idx="684">
                  <c:v>0.59799999999999998</c:v>
                </c:pt>
                <c:pt idx="685">
                  <c:v>0.57599999999999996</c:v>
                </c:pt>
                <c:pt idx="686">
                  <c:v>0.54500000000000004</c:v>
                </c:pt>
                <c:pt idx="687">
                  <c:v>0.61699999999999999</c:v>
                </c:pt>
                <c:pt idx="688">
                  <c:v>0.83499999999999996</c:v>
                </c:pt>
                <c:pt idx="689">
                  <c:v>2.09</c:v>
                </c:pt>
                <c:pt idx="690">
                  <c:v>0.64100000000000001</c:v>
                </c:pt>
                <c:pt idx="691">
                  <c:v>0.80300000000000005</c:v>
                </c:pt>
                <c:pt idx="692">
                  <c:v>0.54600000000000004</c:v>
                </c:pt>
                <c:pt idx="693">
                  <c:v>0.52</c:v>
                </c:pt>
                <c:pt idx="694">
                  <c:v>0.49</c:v>
                </c:pt>
                <c:pt idx="695">
                  <c:v>0.57799999999999996</c:v>
                </c:pt>
                <c:pt idx="696">
                  <c:v>0.46600000000000003</c:v>
                </c:pt>
                <c:pt idx="697">
                  <c:v>0.72399999999999998</c:v>
                </c:pt>
                <c:pt idx="698">
                  <c:v>0.47199999999999998</c:v>
                </c:pt>
                <c:pt idx="699">
                  <c:v>2.35</c:v>
                </c:pt>
                <c:pt idx="700">
                  <c:v>0.56100000000000005</c:v>
                </c:pt>
                <c:pt idx="701">
                  <c:v>0.53200000000000003</c:v>
                </c:pt>
                <c:pt idx="702">
                  <c:v>0.50700000000000001</c:v>
                </c:pt>
                <c:pt idx="703">
                  <c:v>0.47899999999999998</c:v>
                </c:pt>
                <c:pt idx="704">
                  <c:v>0.40200000000000002</c:v>
                </c:pt>
                <c:pt idx="705">
                  <c:v>0.40200000000000002</c:v>
                </c:pt>
                <c:pt idx="706">
                  <c:v>0.38600000000000001</c:v>
                </c:pt>
                <c:pt idx="707">
                  <c:v>0.36699999999999999</c:v>
                </c:pt>
                <c:pt idx="708">
                  <c:v>0.32800000000000001</c:v>
                </c:pt>
                <c:pt idx="709">
                  <c:v>0.32100000000000001</c:v>
                </c:pt>
                <c:pt idx="710">
                  <c:v>0.307</c:v>
                </c:pt>
                <c:pt idx="711">
                  <c:v>0.33700000000000002</c:v>
                </c:pt>
                <c:pt idx="712">
                  <c:v>0.34499999999999997</c:v>
                </c:pt>
                <c:pt idx="713">
                  <c:v>0.39600000000000002</c:v>
                </c:pt>
                <c:pt idx="714">
                  <c:v>1.26</c:v>
                </c:pt>
                <c:pt idx="715">
                  <c:v>0.38600000000000001</c:v>
                </c:pt>
                <c:pt idx="716">
                  <c:v>0.65400000000000003</c:v>
                </c:pt>
                <c:pt idx="717">
                  <c:v>0.33</c:v>
                </c:pt>
                <c:pt idx="718">
                  <c:v>0.318</c:v>
                </c:pt>
                <c:pt idx="719">
                  <c:v>0.29899999999999999</c:v>
                </c:pt>
                <c:pt idx="720">
                  <c:v>0.28399999999999997</c:v>
                </c:pt>
                <c:pt idx="721">
                  <c:v>0.26300000000000001</c:v>
                </c:pt>
                <c:pt idx="722">
                  <c:v>0.26300000000000001</c:v>
                </c:pt>
                <c:pt idx="723">
                  <c:v>0.24299999999999999</c:v>
                </c:pt>
                <c:pt idx="724">
                  <c:v>0.23</c:v>
                </c:pt>
                <c:pt idx="725">
                  <c:v>0.219</c:v>
                </c:pt>
                <c:pt idx="726">
                  <c:v>0.20399999999999999</c:v>
                </c:pt>
                <c:pt idx="727">
                  <c:v>0.19</c:v>
                </c:pt>
                <c:pt idx="728">
                  <c:v>0.182</c:v>
                </c:pt>
                <c:pt idx="729">
                  <c:v>0.28100000000000003</c:v>
                </c:pt>
                <c:pt idx="730">
                  <c:v>0.17499999999999999</c:v>
                </c:pt>
                <c:pt idx="731">
                  <c:v>0.29199999999999998</c:v>
                </c:pt>
                <c:pt idx="732">
                  <c:v>0.27300000000000002</c:v>
                </c:pt>
                <c:pt idx="733">
                  <c:v>0.36499999999999999</c:v>
                </c:pt>
                <c:pt idx="734">
                  <c:v>0.22900000000000001</c:v>
                </c:pt>
                <c:pt idx="735">
                  <c:v>0.34499999999999997</c:v>
                </c:pt>
                <c:pt idx="736">
                  <c:v>0.251</c:v>
                </c:pt>
                <c:pt idx="737">
                  <c:v>0.34699999999999998</c:v>
                </c:pt>
                <c:pt idx="738">
                  <c:v>2.54</c:v>
                </c:pt>
                <c:pt idx="739">
                  <c:v>0.59599999999999997</c:v>
                </c:pt>
                <c:pt idx="740">
                  <c:v>0.629</c:v>
                </c:pt>
                <c:pt idx="741">
                  <c:v>0.55200000000000005</c:v>
                </c:pt>
                <c:pt idx="742">
                  <c:v>0.47699999999999998</c:v>
                </c:pt>
                <c:pt idx="743">
                  <c:v>4.95</c:v>
                </c:pt>
                <c:pt idx="744">
                  <c:v>0.51700000000000002</c:v>
                </c:pt>
                <c:pt idx="745">
                  <c:v>0.74199999999999999</c:v>
                </c:pt>
                <c:pt idx="746">
                  <c:v>0.53600000000000003</c:v>
                </c:pt>
                <c:pt idx="747">
                  <c:v>0.72199999999999998</c:v>
                </c:pt>
                <c:pt idx="748">
                  <c:v>0.85499999999999998</c:v>
                </c:pt>
                <c:pt idx="749">
                  <c:v>0.67</c:v>
                </c:pt>
                <c:pt idx="750">
                  <c:v>2.58</c:v>
                </c:pt>
                <c:pt idx="751">
                  <c:v>0.71099999999999997</c:v>
                </c:pt>
                <c:pt idx="752">
                  <c:v>3.38</c:v>
                </c:pt>
                <c:pt idx="753">
                  <c:v>1.4</c:v>
                </c:pt>
                <c:pt idx="754">
                  <c:v>0.5</c:v>
                </c:pt>
                <c:pt idx="755">
                  <c:v>3.33</c:v>
                </c:pt>
                <c:pt idx="756">
                  <c:v>0.56899999999999995</c:v>
                </c:pt>
                <c:pt idx="757">
                  <c:v>0.51100000000000001</c:v>
                </c:pt>
                <c:pt idx="758">
                  <c:v>0.495</c:v>
                </c:pt>
                <c:pt idx="759">
                  <c:v>0.51400000000000001</c:v>
                </c:pt>
                <c:pt idx="760">
                  <c:v>0.46100000000000002</c:v>
                </c:pt>
                <c:pt idx="761">
                  <c:v>0.43099999999999999</c:v>
                </c:pt>
                <c:pt idx="762">
                  <c:v>0.41199999999999998</c:v>
                </c:pt>
                <c:pt idx="763">
                  <c:v>1.22</c:v>
                </c:pt>
                <c:pt idx="764">
                  <c:v>0.42799999999999999</c:v>
                </c:pt>
                <c:pt idx="765">
                  <c:v>0.39800000000000002</c:v>
                </c:pt>
                <c:pt idx="766">
                  <c:v>0.373</c:v>
                </c:pt>
                <c:pt idx="767">
                  <c:v>6.98</c:v>
                </c:pt>
                <c:pt idx="768">
                  <c:v>1.18</c:v>
                </c:pt>
                <c:pt idx="769">
                  <c:v>5.78</c:v>
                </c:pt>
                <c:pt idx="770">
                  <c:v>1.61</c:v>
                </c:pt>
                <c:pt idx="771">
                  <c:v>1.56</c:v>
                </c:pt>
                <c:pt idx="772">
                  <c:v>1.49</c:v>
                </c:pt>
                <c:pt idx="773">
                  <c:v>1.45</c:v>
                </c:pt>
                <c:pt idx="774">
                  <c:v>1.89</c:v>
                </c:pt>
                <c:pt idx="775">
                  <c:v>1.5</c:v>
                </c:pt>
                <c:pt idx="776">
                  <c:v>1.51</c:v>
                </c:pt>
                <c:pt idx="777">
                  <c:v>1.64</c:v>
                </c:pt>
                <c:pt idx="778">
                  <c:v>1.39</c:v>
                </c:pt>
                <c:pt idx="779">
                  <c:v>1.33</c:v>
                </c:pt>
                <c:pt idx="780">
                  <c:v>1.27</c:v>
                </c:pt>
                <c:pt idx="781">
                  <c:v>1.2</c:v>
                </c:pt>
                <c:pt idx="782">
                  <c:v>1.18</c:v>
                </c:pt>
                <c:pt idx="783">
                  <c:v>1.1200000000000001</c:v>
                </c:pt>
                <c:pt idx="784">
                  <c:v>1.02</c:v>
                </c:pt>
                <c:pt idx="785">
                  <c:v>0.98199999999999998</c:v>
                </c:pt>
                <c:pt idx="786">
                  <c:v>0.96699999999999997</c:v>
                </c:pt>
                <c:pt idx="787">
                  <c:v>1.22</c:v>
                </c:pt>
                <c:pt idx="788">
                  <c:v>4.93</c:v>
                </c:pt>
                <c:pt idx="789">
                  <c:v>3.18</c:v>
                </c:pt>
                <c:pt idx="790">
                  <c:v>1.57</c:v>
                </c:pt>
                <c:pt idx="791">
                  <c:v>2.16</c:v>
                </c:pt>
                <c:pt idx="792">
                  <c:v>1.71</c:v>
                </c:pt>
                <c:pt idx="793">
                  <c:v>1.56</c:v>
                </c:pt>
                <c:pt idx="794">
                  <c:v>6.38</c:v>
                </c:pt>
                <c:pt idx="795">
                  <c:v>1.96</c:v>
                </c:pt>
                <c:pt idx="796">
                  <c:v>2.2400000000000002</c:v>
                </c:pt>
                <c:pt idx="797">
                  <c:v>1.85</c:v>
                </c:pt>
                <c:pt idx="798">
                  <c:v>3.49</c:v>
                </c:pt>
                <c:pt idx="799">
                  <c:v>1.75</c:v>
                </c:pt>
                <c:pt idx="800">
                  <c:v>1.61</c:v>
                </c:pt>
                <c:pt idx="801">
                  <c:v>1.55</c:v>
                </c:pt>
                <c:pt idx="802">
                  <c:v>1.59</c:v>
                </c:pt>
                <c:pt idx="803">
                  <c:v>1.44</c:v>
                </c:pt>
                <c:pt idx="804">
                  <c:v>1.42</c:v>
                </c:pt>
                <c:pt idx="805">
                  <c:v>1.38</c:v>
                </c:pt>
                <c:pt idx="806">
                  <c:v>1.24</c:v>
                </c:pt>
                <c:pt idx="807">
                  <c:v>1.1599999999999999</c:v>
                </c:pt>
                <c:pt idx="808">
                  <c:v>1.19</c:v>
                </c:pt>
                <c:pt idx="809">
                  <c:v>1.06</c:v>
                </c:pt>
                <c:pt idx="810">
                  <c:v>1.01</c:v>
                </c:pt>
                <c:pt idx="811">
                  <c:v>0.94299999999999995</c:v>
                </c:pt>
                <c:pt idx="812">
                  <c:v>0.89900000000000002</c:v>
                </c:pt>
                <c:pt idx="813">
                  <c:v>0.82099999999999995</c:v>
                </c:pt>
                <c:pt idx="814">
                  <c:v>0.78500000000000003</c:v>
                </c:pt>
                <c:pt idx="815">
                  <c:v>0.73699999999999999</c:v>
                </c:pt>
                <c:pt idx="816">
                  <c:v>0.76700000000000002</c:v>
                </c:pt>
                <c:pt idx="817">
                  <c:v>0.72099999999999997</c:v>
                </c:pt>
                <c:pt idx="818">
                  <c:v>0.63400000000000001</c:v>
                </c:pt>
                <c:pt idx="819">
                  <c:v>0.58099999999999996</c:v>
                </c:pt>
                <c:pt idx="820">
                  <c:v>0.53700000000000003</c:v>
                </c:pt>
                <c:pt idx="821">
                  <c:v>0.505</c:v>
                </c:pt>
                <c:pt idx="822">
                  <c:v>0.48</c:v>
                </c:pt>
                <c:pt idx="823">
                  <c:v>0.42799999999999999</c:v>
                </c:pt>
                <c:pt idx="824">
                  <c:v>0.46800000000000003</c:v>
                </c:pt>
                <c:pt idx="825">
                  <c:v>0.38900000000000001</c:v>
                </c:pt>
                <c:pt idx="826">
                  <c:v>0.38200000000000001</c:v>
                </c:pt>
                <c:pt idx="827">
                  <c:v>0.31900000000000001</c:v>
                </c:pt>
                <c:pt idx="828">
                  <c:v>0.93899999999999995</c:v>
                </c:pt>
                <c:pt idx="829">
                  <c:v>0.35599999999999998</c:v>
                </c:pt>
                <c:pt idx="830">
                  <c:v>4.41</c:v>
                </c:pt>
                <c:pt idx="831">
                  <c:v>0.30199999999999999</c:v>
                </c:pt>
                <c:pt idx="832">
                  <c:v>0.25700000000000001</c:v>
                </c:pt>
                <c:pt idx="833">
                  <c:v>0.52300000000000002</c:v>
                </c:pt>
                <c:pt idx="834">
                  <c:v>0.254</c:v>
                </c:pt>
                <c:pt idx="835">
                  <c:v>0.21099999999999999</c:v>
                </c:pt>
                <c:pt idx="836">
                  <c:v>0.18099999999999999</c:v>
                </c:pt>
                <c:pt idx="837">
                  <c:v>0.21299999999999999</c:v>
                </c:pt>
                <c:pt idx="838">
                  <c:v>0.16800000000000001</c:v>
                </c:pt>
                <c:pt idx="839">
                  <c:v>0.155</c:v>
                </c:pt>
                <c:pt idx="840">
                  <c:v>0.13100000000000001</c:v>
                </c:pt>
                <c:pt idx="841">
                  <c:v>0.11700000000000001</c:v>
                </c:pt>
                <c:pt idx="842">
                  <c:v>0.17100000000000001</c:v>
                </c:pt>
                <c:pt idx="843">
                  <c:v>2.12</c:v>
                </c:pt>
                <c:pt idx="844">
                  <c:v>0.26100000000000001</c:v>
                </c:pt>
                <c:pt idx="845">
                  <c:v>0.21299999999999999</c:v>
                </c:pt>
                <c:pt idx="846">
                  <c:v>0.252</c:v>
                </c:pt>
                <c:pt idx="847">
                  <c:v>0.17899999999999999</c:v>
                </c:pt>
                <c:pt idx="848">
                  <c:v>0.16600000000000001</c:v>
                </c:pt>
                <c:pt idx="849">
                  <c:v>0.14799999999999999</c:v>
                </c:pt>
                <c:pt idx="850">
                  <c:v>0.54900000000000004</c:v>
                </c:pt>
                <c:pt idx="851">
                  <c:v>0.68</c:v>
                </c:pt>
                <c:pt idx="852">
                  <c:v>0.27800000000000002</c:v>
                </c:pt>
                <c:pt idx="853">
                  <c:v>0.16900000000000001</c:v>
                </c:pt>
                <c:pt idx="854">
                  <c:v>0.40200000000000002</c:v>
                </c:pt>
                <c:pt idx="855">
                  <c:v>0.14699999999999999</c:v>
                </c:pt>
                <c:pt idx="856">
                  <c:v>0.13200000000000001</c:v>
                </c:pt>
                <c:pt idx="857">
                  <c:v>0.11799999999999999</c:v>
                </c:pt>
                <c:pt idx="858">
                  <c:v>0.47799999999999998</c:v>
                </c:pt>
                <c:pt idx="859">
                  <c:v>0.32600000000000001</c:v>
                </c:pt>
                <c:pt idx="860">
                  <c:v>1.19</c:v>
                </c:pt>
                <c:pt idx="861">
                  <c:v>7.95</c:v>
                </c:pt>
                <c:pt idx="862">
                  <c:v>5.6</c:v>
                </c:pt>
                <c:pt idx="863">
                  <c:v>0.97299999999999998</c:v>
                </c:pt>
                <c:pt idx="864">
                  <c:v>5.56</c:v>
                </c:pt>
                <c:pt idx="865">
                  <c:v>1.1200000000000001</c:v>
                </c:pt>
                <c:pt idx="866">
                  <c:v>1.1599999999999999</c:v>
                </c:pt>
                <c:pt idx="867">
                  <c:v>0.98</c:v>
                </c:pt>
                <c:pt idx="868">
                  <c:v>0.92100000000000004</c:v>
                </c:pt>
                <c:pt idx="869">
                  <c:v>19.100000000000001</c:v>
                </c:pt>
                <c:pt idx="870">
                  <c:v>2</c:v>
                </c:pt>
                <c:pt idx="871">
                  <c:v>1.7</c:v>
                </c:pt>
                <c:pt idx="872">
                  <c:v>1.56</c:v>
                </c:pt>
                <c:pt idx="873">
                  <c:v>3.65</c:v>
                </c:pt>
                <c:pt idx="874">
                  <c:v>1.5</c:v>
                </c:pt>
                <c:pt idx="875">
                  <c:v>2.5499999999999998</c:v>
                </c:pt>
                <c:pt idx="876">
                  <c:v>1.3</c:v>
                </c:pt>
                <c:pt idx="877">
                  <c:v>1.21</c:v>
                </c:pt>
                <c:pt idx="878">
                  <c:v>1.1100000000000001</c:v>
                </c:pt>
                <c:pt idx="879">
                  <c:v>2.75</c:v>
                </c:pt>
                <c:pt idx="880">
                  <c:v>1.83</c:v>
                </c:pt>
                <c:pt idx="881">
                  <c:v>1.58</c:v>
                </c:pt>
                <c:pt idx="882">
                  <c:v>2.1800000000000002</c:v>
                </c:pt>
                <c:pt idx="883">
                  <c:v>2.71</c:v>
                </c:pt>
                <c:pt idx="884">
                  <c:v>1.1299999999999999</c:v>
                </c:pt>
                <c:pt idx="885">
                  <c:v>4.37</c:v>
                </c:pt>
                <c:pt idx="886">
                  <c:v>1.42</c:v>
                </c:pt>
                <c:pt idx="887">
                  <c:v>1.2</c:v>
                </c:pt>
                <c:pt idx="888">
                  <c:v>1.95</c:v>
                </c:pt>
                <c:pt idx="889">
                  <c:v>2.81</c:v>
                </c:pt>
                <c:pt idx="890">
                  <c:v>1.6</c:v>
                </c:pt>
                <c:pt idx="891">
                  <c:v>1.41</c:v>
                </c:pt>
                <c:pt idx="892">
                  <c:v>10.8</c:v>
                </c:pt>
                <c:pt idx="893">
                  <c:v>1.74</c:v>
                </c:pt>
                <c:pt idx="894">
                  <c:v>11.7</c:v>
                </c:pt>
                <c:pt idx="895">
                  <c:v>17.8</c:v>
                </c:pt>
                <c:pt idx="896">
                  <c:v>6.27</c:v>
                </c:pt>
                <c:pt idx="897">
                  <c:v>4</c:v>
                </c:pt>
                <c:pt idx="898">
                  <c:v>3.61</c:v>
                </c:pt>
                <c:pt idx="899">
                  <c:v>3.43</c:v>
                </c:pt>
                <c:pt idx="900">
                  <c:v>3.21</c:v>
                </c:pt>
                <c:pt idx="901">
                  <c:v>3.18</c:v>
                </c:pt>
                <c:pt idx="902">
                  <c:v>2.85</c:v>
                </c:pt>
                <c:pt idx="903">
                  <c:v>6.84</c:v>
                </c:pt>
                <c:pt idx="904">
                  <c:v>2.57</c:v>
                </c:pt>
                <c:pt idx="905">
                  <c:v>2.36</c:v>
                </c:pt>
                <c:pt idx="906">
                  <c:v>2.2400000000000002</c:v>
                </c:pt>
                <c:pt idx="907">
                  <c:v>5.2</c:v>
                </c:pt>
                <c:pt idx="908">
                  <c:v>2.2400000000000002</c:v>
                </c:pt>
                <c:pt idx="909">
                  <c:v>2.14</c:v>
                </c:pt>
                <c:pt idx="910">
                  <c:v>1.98</c:v>
                </c:pt>
                <c:pt idx="911">
                  <c:v>2.5499999999999998</c:v>
                </c:pt>
                <c:pt idx="912">
                  <c:v>1.76</c:v>
                </c:pt>
                <c:pt idx="913">
                  <c:v>4.47</c:v>
                </c:pt>
                <c:pt idx="914">
                  <c:v>1.78</c:v>
                </c:pt>
                <c:pt idx="915">
                  <c:v>1.9</c:v>
                </c:pt>
                <c:pt idx="916">
                  <c:v>1.56</c:v>
                </c:pt>
                <c:pt idx="917">
                  <c:v>1.44</c:v>
                </c:pt>
                <c:pt idx="918">
                  <c:v>2.08</c:v>
                </c:pt>
                <c:pt idx="919">
                  <c:v>1.29</c:v>
                </c:pt>
                <c:pt idx="920">
                  <c:v>1.17</c:v>
                </c:pt>
                <c:pt idx="921">
                  <c:v>1.1000000000000001</c:v>
                </c:pt>
                <c:pt idx="922">
                  <c:v>1.01</c:v>
                </c:pt>
                <c:pt idx="923">
                  <c:v>2.2400000000000002</c:v>
                </c:pt>
                <c:pt idx="924">
                  <c:v>5.66</c:v>
                </c:pt>
                <c:pt idx="925">
                  <c:v>1.33</c:v>
                </c:pt>
                <c:pt idx="926">
                  <c:v>1.19</c:v>
                </c:pt>
                <c:pt idx="927">
                  <c:v>1.2</c:v>
                </c:pt>
                <c:pt idx="928">
                  <c:v>1.2</c:v>
                </c:pt>
                <c:pt idx="929">
                  <c:v>1.06</c:v>
                </c:pt>
                <c:pt idx="930">
                  <c:v>0.99399999999999999</c:v>
                </c:pt>
                <c:pt idx="931">
                  <c:v>1.23</c:v>
                </c:pt>
                <c:pt idx="932">
                  <c:v>0.88200000000000001</c:v>
                </c:pt>
                <c:pt idx="933">
                  <c:v>4.9400000000000004</c:v>
                </c:pt>
                <c:pt idx="934">
                  <c:v>8.48</c:v>
                </c:pt>
                <c:pt idx="935">
                  <c:v>1.63</c:v>
                </c:pt>
                <c:pt idx="936">
                  <c:v>3.41</c:v>
                </c:pt>
                <c:pt idx="937">
                  <c:v>1.29</c:v>
                </c:pt>
                <c:pt idx="938">
                  <c:v>8.7100000000000009</c:v>
                </c:pt>
                <c:pt idx="939">
                  <c:v>2.0299999999999998</c:v>
                </c:pt>
                <c:pt idx="940">
                  <c:v>5.44</c:v>
                </c:pt>
                <c:pt idx="941">
                  <c:v>1.71</c:v>
                </c:pt>
                <c:pt idx="942">
                  <c:v>25</c:v>
                </c:pt>
                <c:pt idx="943">
                  <c:v>4.9400000000000004</c:v>
                </c:pt>
                <c:pt idx="944">
                  <c:v>2.7</c:v>
                </c:pt>
                <c:pt idx="945">
                  <c:v>2.4500000000000002</c:v>
                </c:pt>
                <c:pt idx="946">
                  <c:v>2.3199999999999998</c:v>
                </c:pt>
                <c:pt idx="947">
                  <c:v>21.8</c:v>
                </c:pt>
                <c:pt idx="948">
                  <c:v>2.0299999999999998</c:v>
                </c:pt>
                <c:pt idx="949">
                  <c:v>1.61</c:v>
                </c:pt>
                <c:pt idx="950">
                  <c:v>1.37</c:v>
                </c:pt>
                <c:pt idx="951">
                  <c:v>5.62</c:v>
                </c:pt>
                <c:pt idx="952">
                  <c:v>12.3</c:v>
                </c:pt>
                <c:pt idx="953">
                  <c:v>2.5099999999999998</c:v>
                </c:pt>
                <c:pt idx="954">
                  <c:v>2.11</c:v>
                </c:pt>
                <c:pt idx="955">
                  <c:v>1.84</c:v>
                </c:pt>
                <c:pt idx="956">
                  <c:v>1.58</c:v>
                </c:pt>
                <c:pt idx="957">
                  <c:v>1.39</c:v>
                </c:pt>
                <c:pt idx="958">
                  <c:v>1.23</c:v>
                </c:pt>
                <c:pt idx="959">
                  <c:v>1.06</c:v>
                </c:pt>
                <c:pt idx="960">
                  <c:v>2.56</c:v>
                </c:pt>
                <c:pt idx="961">
                  <c:v>0.98499999999999999</c:v>
                </c:pt>
                <c:pt idx="962">
                  <c:v>2.71</c:v>
                </c:pt>
                <c:pt idx="963">
                  <c:v>1.0900000000000001</c:v>
                </c:pt>
                <c:pt idx="964">
                  <c:v>0.92200000000000004</c:v>
                </c:pt>
                <c:pt idx="965">
                  <c:v>0.82</c:v>
                </c:pt>
                <c:pt idx="966">
                  <c:v>0.69599999999999995</c:v>
                </c:pt>
                <c:pt idx="967">
                  <c:v>0.83899999999999997</c:v>
                </c:pt>
                <c:pt idx="968">
                  <c:v>0.55800000000000005</c:v>
                </c:pt>
                <c:pt idx="969">
                  <c:v>0.60199999999999998</c:v>
                </c:pt>
                <c:pt idx="970">
                  <c:v>1.88</c:v>
                </c:pt>
                <c:pt idx="971">
                  <c:v>0.50700000000000001</c:v>
                </c:pt>
                <c:pt idx="972">
                  <c:v>2.0699999999999998</c:v>
                </c:pt>
                <c:pt idx="973">
                  <c:v>0.63400000000000001</c:v>
                </c:pt>
                <c:pt idx="974">
                  <c:v>0.45400000000000001</c:v>
                </c:pt>
                <c:pt idx="975">
                  <c:v>0.39300000000000002</c:v>
                </c:pt>
                <c:pt idx="976">
                  <c:v>0.34899999999999998</c:v>
                </c:pt>
                <c:pt idx="977">
                  <c:v>0.3</c:v>
                </c:pt>
                <c:pt idx="978">
                  <c:v>0.247</c:v>
                </c:pt>
                <c:pt idx="979">
                  <c:v>0.214</c:v>
                </c:pt>
                <c:pt idx="980">
                  <c:v>0.185</c:v>
                </c:pt>
                <c:pt idx="981">
                  <c:v>0.16300000000000001</c:v>
                </c:pt>
                <c:pt idx="982">
                  <c:v>0.13900000000000001</c:v>
                </c:pt>
                <c:pt idx="983">
                  <c:v>0.108</c:v>
                </c:pt>
                <c:pt idx="984">
                  <c:v>8.4099999999999994E-2</c:v>
                </c:pt>
                <c:pt idx="985">
                  <c:v>7.1900000000000006E-2</c:v>
                </c:pt>
                <c:pt idx="986">
                  <c:v>0.13500000000000001</c:v>
                </c:pt>
                <c:pt idx="987">
                  <c:v>3.6299999999999999E-2</c:v>
                </c:pt>
                <c:pt idx="988">
                  <c:v>5.0599999999999996</c:v>
                </c:pt>
                <c:pt idx="989">
                  <c:v>2.58</c:v>
                </c:pt>
                <c:pt idx="990">
                  <c:v>1.39</c:v>
                </c:pt>
                <c:pt idx="991">
                  <c:v>0.77800000000000002</c:v>
                </c:pt>
                <c:pt idx="992">
                  <c:v>0.69</c:v>
                </c:pt>
                <c:pt idx="993">
                  <c:v>0.48499999999999999</c:v>
                </c:pt>
                <c:pt idx="994">
                  <c:v>0.61899999999999999</c:v>
                </c:pt>
                <c:pt idx="995">
                  <c:v>0.39100000000000001</c:v>
                </c:pt>
                <c:pt idx="996">
                  <c:v>0.32800000000000001</c:v>
                </c:pt>
                <c:pt idx="997">
                  <c:v>0.26400000000000001</c:v>
                </c:pt>
                <c:pt idx="998">
                  <c:v>0.21299999999999999</c:v>
                </c:pt>
                <c:pt idx="999">
                  <c:v>0.18</c:v>
                </c:pt>
                <c:pt idx="1000">
                  <c:v>0.13</c:v>
                </c:pt>
                <c:pt idx="1001">
                  <c:v>0.114</c:v>
                </c:pt>
                <c:pt idx="1002">
                  <c:v>9.7000000000000003E-2</c:v>
                </c:pt>
                <c:pt idx="1003">
                  <c:v>9.8699999999999996E-2</c:v>
                </c:pt>
                <c:pt idx="1004">
                  <c:v>9.06E-2</c:v>
                </c:pt>
                <c:pt idx="1005">
                  <c:v>0.11899999999999999</c:v>
                </c:pt>
                <c:pt idx="1006">
                  <c:v>0.59799999999999998</c:v>
                </c:pt>
                <c:pt idx="1007">
                  <c:v>5.5399999999999998E-2</c:v>
                </c:pt>
                <c:pt idx="1008">
                  <c:v>5.3999999999999999E-2</c:v>
                </c:pt>
                <c:pt idx="1009">
                  <c:v>3.7100000000000001E-2</c:v>
                </c:pt>
                <c:pt idx="1010">
                  <c:v>2.9899999999999999E-2</c:v>
                </c:pt>
                <c:pt idx="1011">
                  <c:v>2.52E-2</c:v>
                </c:pt>
                <c:pt idx="1012">
                  <c:v>6.3500000000000001E-2</c:v>
                </c:pt>
                <c:pt idx="1013">
                  <c:v>1.68</c:v>
                </c:pt>
                <c:pt idx="1014">
                  <c:v>0.80700000000000005</c:v>
                </c:pt>
                <c:pt idx="1015">
                  <c:v>0.52400000000000002</c:v>
                </c:pt>
                <c:pt idx="1016">
                  <c:v>0.44</c:v>
                </c:pt>
                <c:pt idx="1017">
                  <c:v>8.84</c:v>
                </c:pt>
                <c:pt idx="1018">
                  <c:v>1.51</c:v>
                </c:pt>
                <c:pt idx="1019">
                  <c:v>1.39</c:v>
                </c:pt>
                <c:pt idx="1020">
                  <c:v>0.995</c:v>
                </c:pt>
                <c:pt idx="1021">
                  <c:v>0.86</c:v>
                </c:pt>
                <c:pt idx="1022">
                  <c:v>0.94399999999999995</c:v>
                </c:pt>
                <c:pt idx="1023">
                  <c:v>0.65100000000000002</c:v>
                </c:pt>
                <c:pt idx="1024">
                  <c:v>0.7</c:v>
                </c:pt>
                <c:pt idx="1025">
                  <c:v>0.51400000000000001</c:v>
                </c:pt>
                <c:pt idx="1026">
                  <c:v>0.504</c:v>
                </c:pt>
                <c:pt idx="1027">
                  <c:v>0.88</c:v>
                </c:pt>
                <c:pt idx="1028">
                  <c:v>1.86</c:v>
                </c:pt>
                <c:pt idx="1029">
                  <c:v>0.76</c:v>
                </c:pt>
                <c:pt idx="1030">
                  <c:v>0.69199999999999995</c:v>
                </c:pt>
                <c:pt idx="1031">
                  <c:v>0.61599999999999999</c:v>
                </c:pt>
                <c:pt idx="1032">
                  <c:v>0.57199999999999995</c:v>
                </c:pt>
                <c:pt idx="1033">
                  <c:v>0.51800000000000002</c:v>
                </c:pt>
                <c:pt idx="1034">
                  <c:v>0.56399999999999995</c:v>
                </c:pt>
                <c:pt idx="1035">
                  <c:v>0.46100000000000002</c:v>
                </c:pt>
                <c:pt idx="1036">
                  <c:v>0.42399999999999999</c:v>
                </c:pt>
                <c:pt idx="1037">
                  <c:v>0.39500000000000002</c:v>
                </c:pt>
                <c:pt idx="1038">
                  <c:v>0.373</c:v>
                </c:pt>
                <c:pt idx="1039">
                  <c:v>9.76</c:v>
                </c:pt>
                <c:pt idx="1040">
                  <c:v>3.49</c:v>
                </c:pt>
                <c:pt idx="1041">
                  <c:v>3.03</c:v>
                </c:pt>
                <c:pt idx="1042">
                  <c:v>1.67</c:v>
                </c:pt>
                <c:pt idx="1043">
                  <c:v>1.65</c:v>
                </c:pt>
                <c:pt idx="1044">
                  <c:v>1.32</c:v>
                </c:pt>
                <c:pt idx="1045">
                  <c:v>1.19</c:v>
                </c:pt>
                <c:pt idx="1046">
                  <c:v>1.31</c:v>
                </c:pt>
                <c:pt idx="1047">
                  <c:v>0.97</c:v>
                </c:pt>
                <c:pt idx="1048">
                  <c:v>0.875</c:v>
                </c:pt>
                <c:pt idx="1049">
                  <c:v>0.76</c:v>
                </c:pt>
                <c:pt idx="1050">
                  <c:v>0.71099999999999997</c:v>
                </c:pt>
                <c:pt idx="1051">
                  <c:v>0.65900000000000003</c:v>
                </c:pt>
                <c:pt idx="1052">
                  <c:v>0.66900000000000004</c:v>
                </c:pt>
                <c:pt idx="1053">
                  <c:v>0.77</c:v>
                </c:pt>
                <c:pt idx="1054">
                  <c:v>0.60299999999999998</c:v>
                </c:pt>
                <c:pt idx="1055">
                  <c:v>0.97</c:v>
                </c:pt>
                <c:pt idx="1056">
                  <c:v>1.49</c:v>
                </c:pt>
                <c:pt idx="1057">
                  <c:v>1.05</c:v>
                </c:pt>
                <c:pt idx="1058">
                  <c:v>0.85799999999999998</c:v>
                </c:pt>
                <c:pt idx="1059">
                  <c:v>3.07</c:v>
                </c:pt>
                <c:pt idx="1060">
                  <c:v>2.25</c:v>
                </c:pt>
                <c:pt idx="1061">
                  <c:v>1.56</c:v>
                </c:pt>
                <c:pt idx="1062">
                  <c:v>1.41</c:v>
                </c:pt>
                <c:pt idx="1063">
                  <c:v>1.44</c:v>
                </c:pt>
                <c:pt idx="1064">
                  <c:v>1.27</c:v>
                </c:pt>
                <c:pt idx="1065">
                  <c:v>1.26</c:v>
                </c:pt>
                <c:pt idx="1066">
                  <c:v>1.17</c:v>
                </c:pt>
                <c:pt idx="1067">
                  <c:v>1.19</c:v>
                </c:pt>
                <c:pt idx="1068">
                  <c:v>1.05</c:v>
                </c:pt>
                <c:pt idx="1069">
                  <c:v>0.98199999999999998</c:v>
                </c:pt>
                <c:pt idx="1070">
                  <c:v>0.89300000000000002</c:v>
                </c:pt>
                <c:pt idx="1071">
                  <c:v>0.94199999999999995</c:v>
                </c:pt>
                <c:pt idx="1072">
                  <c:v>0.879</c:v>
                </c:pt>
                <c:pt idx="1073">
                  <c:v>1.07</c:v>
                </c:pt>
                <c:pt idx="1074">
                  <c:v>0.79</c:v>
                </c:pt>
                <c:pt idx="1075">
                  <c:v>0.876</c:v>
                </c:pt>
                <c:pt idx="1076">
                  <c:v>0.71499999999999997</c:v>
                </c:pt>
                <c:pt idx="1077">
                  <c:v>0.77400000000000002</c:v>
                </c:pt>
                <c:pt idx="1078">
                  <c:v>0.80400000000000005</c:v>
                </c:pt>
                <c:pt idx="1079">
                  <c:v>0.80400000000000005</c:v>
                </c:pt>
                <c:pt idx="1080">
                  <c:v>0.64</c:v>
                </c:pt>
                <c:pt idx="1081">
                  <c:v>0.61</c:v>
                </c:pt>
                <c:pt idx="1082">
                  <c:v>0.55900000000000005</c:v>
                </c:pt>
                <c:pt idx="1083">
                  <c:v>0.51900000000000002</c:v>
                </c:pt>
                <c:pt idx="1084">
                  <c:v>0.498</c:v>
                </c:pt>
                <c:pt idx="1085">
                  <c:v>0.46600000000000003</c:v>
                </c:pt>
                <c:pt idx="1086">
                  <c:v>0.442</c:v>
                </c:pt>
                <c:pt idx="1087">
                  <c:v>1.1399999999999999</c:v>
                </c:pt>
                <c:pt idx="1088">
                  <c:v>0.42199999999999999</c:v>
                </c:pt>
                <c:pt idx="1089">
                  <c:v>0.50900000000000001</c:v>
                </c:pt>
                <c:pt idx="1090">
                  <c:v>0.4</c:v>
                </c:pt>
                <c:pt idx="1091">
                  <c:v>0.53700000000000003</c:v>
                </c:pt>
                <c:pt idx="1092">
                  <c:v>0.38500000000000001</c:v>
                </c:pt>
                <c:pt idx="1093">
                  <c:v>0.48899999999999999</c:v>
                </c:pt>
                <c:pt idx="1094">
                  <c:v>0.59099999999999997</c:v>
                </c:pt>
                <c:pt idx="1095">
                  <c:v>1.27</c:v>
                </c:pt>
                <c:pt idx="1096">
                  <c:v>0.439</c:v>
                </c:pt>
                <c:pt idx="1097">
                  <c:v>0.41499999999999998</c:v>
                </c:pt>
                <c:pt idx="1098">
                  <c:v>0.39</c:v>
                </c:pt>
                <c:pt idx="1099">
                  <c:v>0.37</c:v>
                </c:pt>
                <c:pt idx="1100">
                  <c:v>0.34599999999999997</c:v>
                </c:pt>
                <c:pt idx="1101">
                  <c:v>0.32400000000000001</c:v>
                </c:pt>
                <c:pt idx="1102">
                  <c:v>0.30299999999999999</c:v>
                </c:pt>
                <c:pt idx="1103">
                  <c:v>0.28100000000000003</c:v>
                </c:pt>
                <c:pt idx="1104">
                  <c:v>0.23</c:v>
                </c:pt>
                <c:pt idx="1105">
                  <c:v>0.22900000000000001</c:v>
                </c:pt>
                <c:pt idx="1106">
                  <c:v>0.34</c:v>
                </c:pt>
                <c:pt idx="1107">
                  <c:v>0.88600000000000001</c:v>
                </c:pt>
                <c:pt idx="1108">
                  <c:v>0.40400000000000003</c:v>
                </c:pt>
                <c:pt idx="1109">
                  <c:v>0.55700000000000005</c:v>
                </c:pt>
                <c:pt idx="1110">
                  <c:v>0.35699999999999998</c:v>
                </c:pt>
                <c:pt idx="1111">
                  <c:v>0.248</c:v>
                </c:pt>
                <c:pt idx="1112">
                  <c:v>0.23400000000000001</c:v>
                </c:pt>
                <c:pt idx="1113">
                  <c:v>0.22800000000000001</c:v>
                </c:pt>
                <c:pt idx="1114">
                  <c:v>0.21299999999999999</c:v>
                </c:pt>
                <c:pt idx="1115">
                  <c:v>0.20300000000000001</c:v>
                </c:pt>
                <c:pt idx="1116">
                  <c:v>0.187</c:v>
                </c:pt>
                <c:pt idx="1117">
                  <c:v>0.17499999999999999</c:v>
                </c:pt>
                <c:pt idx="1118">
                  <c:v>0.16</c:v>
                </c:pt>
                <c:pt idx="1119">
                  <c:v>0.14499999999999999</c:v>
                </c:pt>
                <c:pt idx="1120">
                  <c:v>0.13200000000000001</c:v>
                </c:pt>
                <c:pt idx="1121">
                  <c:v>0.124</c:v>
                </c:pt>
                <c:pt idx="1122">
                  <c:v>0.11600000000000001</c:v>
                </c:pt>
                <c:pt idx="1123">
                  <c:v>0.161</c:v>
                </c:pt>
                <c:pt idx="1124">
                  <c:v>0.121</c:v>
                </c:pt>
                <c:pt idx="1125">
                  <c:v>2.57</c:v>
                </c:pt>
                <c:pt idx="1126">
                  <c:v>2.4</c:v>
                </c:pt>
                <c:pt idx="1127">
                  <c:v>2.29</c:v>
                </c:pt>
                <c:pt idx="1128">
                  <c:v>2.13</c:v>
                </c:pt>
                <c:pt idx="1129">
                  <c:v>4</c:v>
                </c:pt>
                <c:pt idx="1130">
                  <c:v>2.52</c:v>
                </c:pt>
                <c:pt idx="1131">
                  <c:v>2.2599999999999998</c:v>
                </c:pt>
                <c:pt idx="1132">
                  <c:v>1.93</c:v>
                </c:pt>
                <c:pt idx="1133">
                  <c:v>1.88</c:v>
                </c:pt>
                <c:pt idx="1134">
                  <c:v>1.72</c:v>
                </c:pt>
                <c:pt idx="1135">
                  <c:v>1.63</c:v>
                </c:pt>
                <c:pt idx="1136">
                  <c:v>1.7</c:v>
                </c:pt>
                <c:pt idx="1137">
                  <c:v>1.5</c:v>
                </c:pt>
                <c:pt idx="1138">
                  <c:v>1.42</c:v>
                </c:pt>
                <c:pt idx="1139">
                  <c:v>1.32</c:v>
                </c:pt>
                <c:pt idx="1140">
                  <c:v>1.24</c:v>
                </c:pt>
                <c:pt idx="1141">
                  <c:v>1.18</c:v>
                </c:pt>
                <c:pt idx="1142">
                  <c:v>1.27</c:v>
                </c:pt>
                <c:pt idx="1143">
                  <c:v>1.1499999999999999</c:v>
                </c:pt>
                <c:pt idx="1144">
                  <c:v>1.1000000000000001</c:v>
                </c:pt>
                <c:pt idx="1145">
                  <c:v>0.97899999999999998</c:v>
                </c:pt>
                <c:pt idx="1146">
                  <c:v>1.01</c:v>
                </c:pt>
                <c:pt idx="1147">
                  <c:v>0.9</c:v>
                </c:pt>
                <c:pt idx="1148">
                  <c:v>1.31</c:v>
                </c:pt>
                <c:pt idx="1149">
                  <c:v>0.86399999999999999</c:v>
                </c:pt>
                <c:pt idx="1150">
                  <c:v>1.31</c:v>
                </c:pt>
                <c:pt idx="1151">
                  <c:v>2.48</c:v>
                </c:pt>
                <c:pt idx="1152">
                  <c:v>1.07</c:v>
                </c:pt>
                <c:pt idx="1153">
                  <c:v>0.91800000000000004</c:v>
                </c:pt>
                <c:pt idx="1154">
                  <c:v>4.2</c:v>
                </c:pt>
                <c:pt idx="1155">
                  <c:v>5.5</c:v>
                </c:pt>
                <c:pt idx="1156">
                  <c:v>1.37</c:v>
                </c:pt>
                <c:pt idx="1157">
                  <c:v>1.52</c:v>
                </c:pt>
                <c:pt idx="1158">
                  <c:v>1.59</c:v>
                </c:pt>
                <c:pt idx="1159">
                  <c:v>1.26</c:v>
                </c:pt>
                <c:pt idx="1160">
                  <c:v>1.17</c:v>
                </c:pt>
                <c:pt idx="1161">
                  <c:v>1.1000000000000001</c:v>
                </c:pt>
                <c:pt idx="1162">
                  <c:v>0.94499999999999995</c:v>
                </c:pt>
                <c:pt idx="1163">
                  <c:v>0.93200000000000005</c:v>
                </c:pt>
                <c:pt idx="1164">
                  <c:v>0.89200000000000002</c:v>
                </c:pt>
                <c:pt idx="1165">
                  <c:v>0.85599999999999998</c:v>
                </c:pt>
                <c:pt idx="1166">
                  <c:v>0.8</c:v>
                </c:pt>
                <c:pt idx="1167">
                  <c:v>0.84199999999999997</c:v>
                </c:pt>
                <c:pt idx="1168">
                  <c:v>0.71199999999999997</c:v>
                </c:pt>
                <c:pt idx="1169">
                  <c:v>1.1100000000000001</c:v>
                </c:pt>
                <c:pt idx="1170">
                  <c:v>0.66100000000000003</c:v>
                </c:pt>
                <c:pt idx="1171">
                  <c:v>0.60499999999999998</c:v>
                </c:pt>
                <c:pt idx="1172">
                  <c:v>0.56999999999999995</c:v>
                </c:pt>
                <c:pt idx="1173">
                  <c:v>0.52300000000000002</c:v>
                </c:pt>
                <c:pt idx="1174">
                  <c:v>0.48699999999999999</c:v>
                </c:pt>
                <c:pt idx="1175">
                  <c:v>0.46</c:v>
                </c:pt>
                <c:pt idx="1176">
                  <c:v>0.46100000000000002</c:v>
                </c:pt>
                <c:pt idx="1177">
                  <c:v>0.438</c:v>
                </c:pt>
                <c:pt idx="1178">
                  <c:v>0.35099999999999998</c:v>
                </c:pt>
                <c:pt idx="1179">
                  <c:v>0.33</c:v>
                </c:pt>
                <c:pt idx="1180">
                  <c:v>0.98799999999999999</c:v>
                </c:pt>
                <c:pt idx="1181">
                  <c:v>0.38900000000000001</c:v>
                </c:pt>
                <c:pt idx="1182">
                  <c:v>0.56499999999999995</c:v>
                </c:pt>
                <c:pt idx="1183">
                  <c:v>0.42199999999999999</c:v>
                </c:pt>
                <c:pt idx="1184">
                  <c:v>0.44900000000000001</c:v>
                </c:pt>
                <c:pt idx="1185">
                  <c:v>0.34899999999999998</c:v>
                </c:pt>
                <c:pt idx="1186">
                  <c:v>0.32900000000000001</c:v>
                </c:pt>
                <c:pt idx="1187">
                  <c:v>0.30599999999999999</c:v>
                </c:pt>
                <c:pt idx="1188">
                  <c:v>0.28799999999999998</c:v>
                </c:pt>
                <c:pt idx="1189">
                  <c:v>0.28199999999999997</c:v>
                </c:pt>
                <c:pt idx="1190">
                  <c:v>0.25600000000000001</c:v>
                </c:pt>
                <c:pt idx="1191">
                  <c:v>0.23200000000000001</c:v>
                </c:pt>
                <c:pt idx="1192">
                  <c:v>0.58299999999999996</c:v>
                </c:pt>
                <c:pt idx="1193">
                  <c:v>0.19800000000000001</c:v>
                </c:pt>
                <c:pt idx="1194">
                  <c:v>2.68</c:v>
                </c:pt>
                <c:pt idx="1195">
                  <c:v>0.26400000000000001</c:v>
                </c:pt>
                <c:pt idx="1196">
                  <c:v>0.35199999999999998</c:v>
                </c:pt>
                <c:pt idx="1197">
                  <c:v>0.23</c:v>
                </c:pt>
                <c:pt idx="1198">
                  <c:v>0.27100000000000002</c:v>
                </c:pt>
                <c:pt idx="1199">
                  <c:v>0.19900000000000001</c:v>
                </c:pt>
                <c:pt idx="1200">
                  <c:v>0.36599999999999999</c:v>
                </c:pt>
                <c:pt idx="1201">
                  <c:v>0.13200000000000001</c:v>
                </c:pt>
                <c:pt idx="1202">
                  <c:v>0.216</c:v>
                </c:pt>
                <c:pt idx="1203">
                  <c:v>0.16200000000000001</c:v>
                </c:pt>
                <c:pt idx="1204">
                  <c:v>0.22800000000000001</c:v>
                </c:pt>
                <c:pt idx="1205">
                  <c:v>0.153</c:v>
                </c:pt>
                <c:pt idx="1206">
                  <c:v>0.14000000000000001</c:v>
                </c:pt>
                <c:pt idx="1207">
                  <c:v>0.124</c:v>
                </c:pt>
                <c:pt idx="1208">
                  <c:v>0.14699999999999999</c:v>
                </c:pt>
                <c:pt idx="1209">
                  <c:v>9.4E-2</c:v>
                </c:pt>
                <c:pt idx="1210">
                  <c:v>0.252</c:v>
                </c:pt>
                <c:pt idx="1211">
                  <c:v>10.199999999999999</c:v>
                </c:pt>
                <c:pt idx="1212">
                  <c:v>4.96</c:v>
                </c:pt>
                <c:pt idx="1213">
                  <c:v>1.1499999999999999</c:v>
                </c:pt>
                <c:pt idx="1214">
                  <c:v>0.72699999999999998</c:v>
                </c:pt>
                <c:pt idx="1215">
                  <c:v>0.73399999999999999</c:v>
                </c:pt>
                <c:pt idx="1216">
                  <c:v>3.22</c:v>
                </c:pt>
                <c:pt idx="1217">
                  <c:v>2.19</c:v>
                </c:pt>
                <c:pt idx="1218">
                  <c:v>2.64</c:v>
                </c:pt>
                <c:pt idx="1219">
                  <c:v>2.71</c:v>
                </c:pt>
                <c:pt idx="1220">
                  <c:v>1.03</c:v>
                </c:pt>
                <c:pt idx="1221">
                  <c:v>1.19</c:v>
                </c:pt>
                <c:pt idx="1222">
                  <c:v>0.95</c:v>
                </c:pt>
                <c:pt idx="1223">
                  <c:v>0.96399999999999997</c:v>
                </c:pt>
                <c:pt idx="1224">
                  <c:v>0.85299999999999998</c:v>
                </c:pt>
                <c:pt idx="1225">
                  <c:v>2.2999999999999998</c:v>
                </c:pt>
                <c:pt idx="1226">
                  <c:v>0.93899999999999995</c:v>
                </c:pt>
                <c:pt idx="1227">
                  <c:v>12.5</c:v>
                </c:pt>
                <c:pt idx="1228">
                  <c:v>3.34</c:v>
                </c:pt>
                <c:pt idx="1229">
                  <c:v>1.9</c:v>
                </c:pt>
                <c:pt idx="1230">
                  <c:v>1.86</c:v>
                </c:pt>
                <c:pt idx="1231">
                  <c:v>1.44</c:v>
                </c:pt>
                <c:pt idx="1232">
                  <c:v>1.42</c:v>
                </c:pt>
                <c:pt idx="1233">
                  <c:v>1.28</c:v>
                </c:pt>
                <c:pt idx="1234">
                  <c:v>5.33</c:v>
                </c:pt>
                <c:pt idx="1235">
                  <c:v>1.7</c:v>
                </c:pt>
                <c:pt idx="1236">
                  <c:v>1.49</c:v>
                </c:pt>
                <c:pt idx="1237">
                  <c:v>1.3</c:v>
                </c:pt>
                <c:pt idx="1238">
                  <c:v>1.64</c:v>
                </c:pt>
                <c:pt idx="1239">
                  <c:v>1.1399999999999999</c:v>
                </c:pt>
                <c:pt idx="1240">
                  <c:v>1.0900000000000001</c:v>
                </c:pt>
                <c:pt idx="1241">
                  <c:v>1.02</c:v>
                </c:pt>
                <c:pt idx="1242">
                  <c:v>0.96899999999999997</c:v>
                </c:pt>
                <c:pt idx="1243">
                  <c:v>0.95899999999999996</c:v>
                </c:pt>
                <c:pt idx="1244">
                  <c:v>0.8</c:v>
                </c:pt>
                <c:pt idx="1245">
                  <c:v>0.80800000000000005</c:v>
                </c:pt>
                <c:pt idx="1246">
                  <c:v>0.67900000000000005</c:v>
                </c:pt>
                <c:pt idx="1247">
                  <c:v>0.626</c:v>
                </c:pt>
                <c:pt idx="1248">
                  <c:v>0.58199999999999996</c:v>
                </c:pt>
                <c:pt idx="1249">
                  <c:v>0.53500000000000003</c:v>
                </c:pt>
                <c:pt idx="1250">
                  <c:v>0.95499999999999996</c:v>
                </c:pt>
                <c:pt idx="1251">
                  <c:v>2.68</c:v>
                </c:pt>
                <c:pt idx="1252">
                  <c:v>1.8</c:v>
                </c:pt>
                <c:pt idx="1253">
                  <c:v>0.65400000000000003</c:v>
                </c:pt>
                <c:pt idx="1254">
                  <c:v>0.60599999999999998</c:v>
                </c:pt>
                <c:pt idx="1255">
                  <c:v>1.71</c:v>
                </c:pt>
                <c:pt idx="1256">
                  <c:v>0.626</c:v>
                </c:pt>
                <c:pt idx="1257">
                  <c:v>0.46100000000000002</c:v>
                </c:pt>
                <c:pt idx="1258">
                  <c:v>0.48499999999999999</c:v>
                </c:pt>
                <c:pt idx="1259">
                  <c:v>0.38600000000000001</c:v>
                </c:pt>
                <c:pt idx="1260">
                  <c:v>1.26</c:v>
                </c:pt>
                <c:pt idx="1261">
                  <c:v>0.42499999999999999</c:v>
                </c:pt>
                <c:pt idx="1262">
                  <c:v>0.35599999999999998</c:v>
                </c:pt>
                <c:pt idx="1263">
                  <c:v>0.31900000000000001</c:v>
                </c:pt>
                <c:pt idx="1264">
                  <c:v>0.372</c:v>
                </c:pt>
                <c:pt idx="1265">
                  <c:v>0.26900000000000002</c:v>
                </c:pt>
                <c:pt idx="1266">
                  <c:v>0.247</c:v>
                </c:pt>
                <c:pt idx="1267">
                  <c:v>0.28499999999999998</c:v>
                </c:pt>
                <c:pt idx="1268">
                  <c:v>0.19800000000000001</c:v>
                </c:pt>
                <c:pt idx="1269">
                  <c:v>0.47399999999999998</c:v>
                </c:pt>
                <c:pt idx="1270">
                  <c:v>0.16</c:v>
                </c:pt>
                <c:pt idx="1271">
                  <c:v>3.84</c:v>
                </c:pt>
                <c:pt idx="1272">
                  <c:v>6.87</c:v>
                </c:pt>
                <c:pt idx="1273">
                  <c:v>1.85</c:v>
                </c:pt>
                <c:pt idx="1274">
                  <c:v>4.24</c:v>
                </c:pt>
                <c:pt idx="1275">
                  <c:v>0.78</c:v>
                </c:pt>
                <c:pt idx="1276">
                  <c:v>0.64</c:v>
                </c:pt>
                <c:pt idx="1277">
                  <c:v>0.78500000000000003</c:v>
                </c:pt>
                <c:pt idx="1278">
                  <c:v>0.47</c:v>
                </c:pt>
                <c:pt idx="1279">
                  <c:v>1.1299999999999999</c:v>
                </c:pt>
                <c:pt idx="1280">
                  <c:v>0.41299999999999998</c:v>
                </c:pt>
                <c:pt idx="1281">
                  <c:v>0.46899999999999997</c:v>
                </c:pt>
                <c:pt idx="1282">
                  <c:v>0.44900000000000001</c:v>
                </c:pt>
                <c:pt idx="1283">
                  <c:v>0.32600000000000001</c:v>
                </c:pt>
                <c:pt idx="1284">
                  <c:v>0.309</c:v>
                </c:pt>
                <c:pt idx="1285">
                  <c:v>0.28000000000000003</c:v>
                </c:pt>
                <c:pt idx="1286">
                  <c:v>1.76</c:v>
                </c:pt>
                <c:pt idx="1287">
                  <c:v>0.38600000000000001</c:v>
                </c:pt>
                <c:pt idx="1288">
                  <c:v>0.248</c:v>
                </c:pt>
                <c:pt idx="1289">
                  <c:v>0.23200000000000001</c:v>
                </c:pt>
                <c:pt idx="1290">
                  <c:v>1.55</c:v>
                </c:pt>
                <c:pt idx="1291">
                  <c:v>0.28399999999999997</c:v>
                </c:pt>
                <c:pt idx="1292">
                  <c:v>0.25600000000000001</c:v>
                </c:pt>
                <c:pt idx="1293">
                  <c:v>0.21299999999999999</c:v>
                </c:pt>
                <c:pt idx="1294">
                  <c:v>0.20100000000000001</c:v>
                </c:pt>
                <c:pt idx="1295">
                  <c:v>0.17899999999999999</c:v>
                </c:pt>
                <c:pt idx="1296">
                  <c:v>0.16500000000000001</c:v>
                </c:pt>
                <c:pt idx="1297">
                  <c:v>2.33</c:v>
                </c:pt>
                <c:pt idx="1298">
                  <c:v>2.09</c:v>
                </c:pt>
                <c:pt idx="1299">
                  <c:v>0.38800000000000001</c:v>
                </c:pt>
                <c:pt idx="1300">
                  <c:v>6.36</c:v>
                </c:pt>
                <c:pt idx="1301">
                  <c:v>0.69499999999999995</c:v>
                </c:pt>
                <c:pt idx="1302">
                  <c:v>0.57299999999999995</c:v>
                </c:pt>
                <c:pt idx="1303">
                  <c:v>0.51900000000000002</c:v>
                </c:pt>
                <c:pt idx="1304">
                  <c:v>0.48199999999999998</c:v>
                </c:pt>
                <c:pt idx="1305">
                  <c:v>0.45600000000000002</c:v>
                </c:pt>
                <c:pt idx="1306">
                  <c:v>0.43099999999999999</c:v>
                </c:pt>
                <c:pt idx="1307">
                  <c:v>0.36499999999999999</c:v>
                </c:pt>
                <c:pt idx="1308">
                  <c:v>0.34</c:v>
                </c:pt>
                <c:pt idx="1309">
                  <c:v>0.29699999999999999</c:v>
                </c:pt>
                <c:pt idx="1310">
                  <c:v>0.28000000000000003</c:v>
                </c:pt>
                <c:pt idx="1311">
                  <c:v>0.34200000000000003</c:v>
                </c:pt>
                <c:pt idx="1312">
                  <c:v>0.23200000000000001</c:v>
                </c:pt>
                <c:pt idx="1313">
                  <c:v>3.39</c:v>
                </c:pt>
                <c:pt idx="1314">
                  <c:v>0.46</c:v>
                </c:pt>
                <c:pt idx="1315">
                  <c:v>0.47799999999999998</c:v>
                </c:pt>
                <c:pt idx="1316">
                  <c:v>2.76</c:v>
                </c:pt>
                <c:pt idx="1317">
                  <c:v>0.97399999999999998</c:v>
                </c:pt>
                <c:pt idx="1318">
                  <c:v>1.54</c:v>
                </c:pt>
                <c:pt idx="1319">
                  <c:v>0.51100000000000001</c:v>
                </c:pt>
                <c:pt idx="1320">
                  <c:v>0.44900000000000001</c:v>
                </c:pt>
                <c:pt idx="1321">
                  <c:v>0.41599999999999998</c:v>
                </c:pt>
                <c:pt idx="1322">
                  <c:v>0.39100000000000001</c:v>
                </c:pt>
                <c:pt idx="1323">
                  <c:v>0.35699999999999998</c:v>
                </c:pt>
                <c:pt idx="1324">
                  <c:v>0.439</c:v>
                </c:pt>
                <c:pt idx="1325">
                  <c:v>0.30399999999999999</c:v>
                </c:pt>
                <c:pt idx="1326">
                  <c:v>0.379</c:v>
                </c:pt>
                <c:pt idx="1327">
                  <c:v>0.85199999999999998</c:v>
                </c:pt>
                <c:pt idx="1328">
                  <c:v>3.1</c:v>
                </c:pt>
                <c:pt idx="1329">
                  <c:v>0.36499999999999999</c:v>
                </c:pt>
                <c:pt idx="1330">
                  <c:v>1.17</c:v>
                </c:pt>
                <c:pt idx="1331">
                  <c:v>0.46600000000000003</c:v>
                </c:pt>
                <c:pt idx="1332">
                  <c:v>0.22600000000000001</c:v>
                </c:pt>
                <c:pt idx="1333">
                  <c:v>15.9</c:v>
                </c:pt>
                <c:pt idx="1334">
                  <c:v>0.48</c:v>
                </c:pt>
                <c:pt idx="1335">
                  <c:v>0.49199999999999999</c:v>
                </c:pt>
                <c:pt idx="1336">
                  <c:v>0.28499999999999998</c:v>
                </c:pt>
                <c:pt idx="1337">
                  <c:v>0.24299999999999999</c:v>
                </c:pt>
                <c:pt idx="1338">
                  <c:v>0.222</c:v>
                </c:pt>
                <c:pt idx="1339">
                  <c:v>8.2100000000000009</c:v>
                </c:pt>
                <c:pt idx="1340">
                  <c:v>6.88</c:v>
                </c:pt>
                <c:pt idx="1341">
                  <c:v>1.19</c:v>
                </c:pt>
                <c:pt idx="1342">
                  <c:v>1.01</c:v>
                </c:pt>
                <c:pt idx="1343">
                  <c:v>0.92100000000000004</c:v>
                </c:pt>
                <c:pt idx="1344">
                  <c:v>0.875</c:v>
                </c:pt>
                <c:pt idx="1345">
                  <c:v>1.1299999999999999</c:v>
                </c:pt>
                <c:pt idx="1346">
                  <c:v>0.80100000000000005</c:v>
                </c:pt>
                <c:pt idx="1347">
                  <c:v>0.95299999999999996</c:v>
                </c:pt>
                <c:pt idx="1348">
                  <c:v>13.7</c:v>
                </c:pt>
                <c:pt idx="1349">
                  <c:v>2</c:v>
                </c:pt>
                <c:pt idx="1350">
                  <c:v>4.05</c:v>
                </c:pt>
                <c:pt idx="1351">
                  <c:v>1.81</c:v>
                </c:pt>
                <c:pt idx="1352">
                  <c:v>1.81</c:v>
                </c:pt>
                <c:pt idx="1353">
                  <c:v>2.59</c:v>
                </c:pt>
                <c:pt idx="1354">
                  <c:v>4.66</c:v>
                </c:pt>
                <c:pt idx="1355">
                  <c:v>1.7</c:v>
                </c:pt>
                <c:pt idx="1356">
                  <c:v>1.56</c:v>
                </c:pt>
                <c:pt idx="1357">
                  <c:v>1.75</c:v>
                </c:pt>
                <c:pt idx="1358">
                  <c:v>1.32</c:v>
                </c:pt>
                <c:pt idx="1359">
                  <c:v>1.45</c:v>
                </c:pt>
                <c:pt idx="1360">
                  <c:v>1.17</c:v>
                </c:pt>
                <c:pt idx="1361">
                  <c:v>1.22</c:v>
                </c:pt>
                <c:pt idx="1362">
                  <c:v>1.35</c:v>
                </c:pt>
                <c:pt idx="1363">
                  <c:v>1.1399999999999999</c:v>
                </c:pt>
                <c:pt idx="1364">
                  <c:v>0.97499999999999998</c:v>
                </c:pt>
                <c:pt idx="1365">
                  <c:v>1.23</c:v>
                </c:pt>
                <c:pt idx="1366">
                  <c:v>0.86299999999999999</c:v>
                </c:pt>
                <c:pt idx="1367">
                  <c:v>0.93500000000000005</c:v>
                </c:pt>
                <c:pt idx="1368">
                  <c:v>0.78400000000000003</c:v>
                </c:pt>
                <c:pt idx="1369">
                  <c:v>3.01</c:v>
                </c:pt>
                <c:pt idx="1370">
                  <c:v>0.80200000000000005</c:v>
                </c:pt>
                <c:pt idx="1371">
                  <c:v>0.74299999999999999</c:v>
                </c:pt>
                <c:pt idx="1372">
                  <c:v>0.68400000000000005</c:v>
                </c:pt>
                <c:pt idx="1373">
                  <c:v>0.63900000000000001</c:v>
                </c:pt>
                <c:pt idx="1374">
                  <c:v>0.58499999999999996</c:v>
                </c:pt>
                <c:pt idx="1375">
                  <c:v>0.54200000000000004</c:v>
                </c:pt>
                <c:pt idx="1376">
                  <c:v>0.51900000000000002</c:v>
                </c:pt>
                <c:pt idx="1377">
                  <c:v>0.48699999999999999</c:v>
                </c:pt>
                <c:pt idx="1378">
                  <c:v>0.57799999999999996</c:v>
                </c:pt>
                <c:pt idx="1379">
                  <c:v>0.43099999999999999</c:v>
                </c:pt>
                <c:pt idx="1380">
                  <c:v>0.50700000000000001</c:v>
                </c:pt>
                <c:pt idx="1381">
                  <c:v>0.36799999999999999</c:v>
                </c:pt>
                <c:pt idx="1382">
                  <c:v>0.33800000000000002</c:v>
                </c:pt>
                <c:pt idx="1383">
                  <c:v>0.309</c:v>
                </c:pt>
                <c:pt idx="1384">
                  <c:v>0.29799999999999999</c:v>
                </c:pt>
                <c:pt idx="1385">
                  <c:v>0.27600000000000002</c:v>
                </c:pt>
                <c:pt idx="1386">
                  <c:v>0.26</c:v>
                </c:pt>
                <c:pt idx="1387">
                  <c:v>0.247</c:v>
                </c:pt>
                <c:pt idx="1388">
                  <c:v>0.23599999999999999</c:v>
                </c:pt>
                <c:pt idx="1389">
                  <c:v>0.216</c:v>
                </c:pt>
                <c:pt idx="1390">
                  <c:v>0.21199999999999999</c:v>
                </c:pt>
                <c:pt idx="1391">
                  <c:v>0.187</c:v>
                </c:pt>
                <c:pt idx="1392">
                  <c:v>0.16400000000000001</c:v>
                </c:pt>
                <c:pt idx="1393">
                  <c:v>0.154</c:v>
                </c:pt>
                <c:pt idx="1394">
                  <c:v>0.14399999999999999</c:v>
                </c:pt>
                <c:pt idx="1395">
                  <c:v>0.13200000000000001</c:v>
                </c:pt>
                <c:pt idx="1396">
                  <c:v>0.111</c:v>
                </c:pt>
                <c:pt idx="1397">
                  <c:v>0.10199999999999999</c:v>
                </c:pt>
                <c:pt idx="1398">
                  <c:v>9.4700000000000006E-2</c:v>
                </c:pt>
                <c:pt idx="1399">
                  <c:v>8.1799999999999998E-2</c:v>
                </c:pt>
                <c:pt idx="1400">
                  <c:v>8.0199999999999994E-2</c:v>
                </c:pt>
                <c:pt idx="1401">
                  <c:v>7.0699999999999999E-2</c:v>
                </c:pt>
                <c:pt idx="1402">
                  <c:v>6.08E-2</c:v>
                </c:pt>
                <c:pt idx="1403">
                  <c:v>6.0600000000000001E-2</c:v>
                </c:pt>
                <c:pt idx="1404">
                  <c:v>8.52</c:v>
                </c:pt>
                <c:pt idx="1405">
                  <c:v>0.69699999999999995</c:v>
                </c:pt>
                <c:pt idx="1406">
                  <c:v>0.63200000000000001</c:v>
                </c:pt>
                <c:pt idx="1407">
                  <c:v>0.35599999999999998</c:v>
                </c:pt>
                <c:pt idx="1408">
                  <c:v>0.32700000000000001</c:v>
                </c:pt>
                <c:pt idx="1409">
                  <c:v>0.29899999999999999</c:v>
                </c:pt>
                <c:pt idx="1410">
                  <c:v>0.27900000000000003</c:v>
                </c:pt>
                <c:pt idx="1411">
                  <c:v>0.40500000000000003</c:v>
                </c:pt>
                <c:pt idx="1412">
                  <c:v>0.26300000000000001</c:v>
                </c:pt>
                <c:pt idx="1413">
                  <c:v>0.24199999999999999</c:v>
                </c:pt>
                <c:pt idx="1414">
                  <c:v>0.23100000000000001</c:v>
                </c:pt>
                <c:pt idx="1415">
                  <c:v>0.219</c:v>
                </c:pt>
                <c:pt idx="1416">
                  <c:v>0.33700000000000002</c:v>
                </c:pt>
                <c:pt idx="1417">
                  <c:v>0.19</c:v>
                </c:pt>
                <c:pt idx="1418">
                  <c:v>0.187</c:v>
                </c:pt>
                <c:pt idx="1419">
                  <c:v>3.85</c:v>
                </c:pt>
                <c:pt idx="1420">
                  <c:v>0.245</c:v>
                </c:pt>
                <c:pt idx="1421">
                  <c:v>12.5</c:v>
                </c:pt>
                <c:pt idx="1422">
                  <c:v>0.64300000000000002</c:v>
                </c:pt>
                <c:pt idx="1423">
                  <c:v>0.57299999999999995</c:v>
                </c:pt>
                <c:pt idx="1424">
                  <c:v>1.2</c:v>
                </c:pt>
                <c:pt idx="1425">
                  <c:v>0.52300000000000002</c:v>
                </c:pt>
                <c:pt idx="1426">
                  <c:v>0.49</c:v>
                </c:pt>
                <c:pt idx="1427">
                  <c:v>0.46899999999999997</c:v>
                </c:pt>
                <c:pt idx="1428">
                  <c:v>1.03</c:v>
                </c:pt>
                <c:pt idx="1429">
                  <c:v>0.499</c:v>
                </c:pt>
                <c:pt idx="1430">
                  <c:v>0.70699999999999996</c:v>
                </c:pt>
                <c:pt idx="1431">
                  <c:v>0.51400000000000001</c:v>
                </c:pt>
                <c:pt idx="1432">
                  <c:v>0.48299999999999998</c:v>
                </c:pt>
                <c:pt idx="1433">
                  <c:v>1.81</c:v>
                </c:pt>
                <c:pt idx="1434">
                  <c:v>0.56499999999999995</c:v>
                </c:pt>
                <c:pt idx="1435">
                  <c:v>0.61299999999999999</c:v>
                </c:pt>
                <c:pt idx="1436">
                  <c:v>0.56799999999999995</c:v>
                </c:pt>
                <c:pt idx="1437">
                  <c:v>0.68100000000000005</c:v>
                </c:pt>
                <c:pt idx="1438">
                  <c:v>0.60099999999999998</c:v>
                </c:pt>
                <c:pt idx="1439">
                  <c:v>0.55900000000000005</c:v>
                </c:pt>
                <c:pt idx="1440">
                  <c:v>3.23</c:v>
                </c:pt>
                <c:pt idx="1441">
                  <c:v>0.98</c:v>
                </c:pt>
                <c:pt idx="1442">
                  <c:v>0.64700000000000002</c:v>
                </c:pt>
                <c:pt idx="1443">
                  <c:v>1.61</c:v>
                </c:pt>
                <c:pt idx="1444">
                  <c:v>0.84599999999999997</c:v>
                </c:pt>
                <c:pt idx="1445">
                  <c:v>0.68500000000000005</c:v>
                </c:pt>
                <c:pt idx="1446">
                  <c:v>0.65900000000000003</c:v>
                </c:pt>
                <c:pt idx="1447">
                  <c:v>0.63200000000000001</c:v>
                </c:pt>
                <c:pt idx="1448">
                  <c:v>0.60499999999999998</c:v>
                </c:pt>
                <c:pt idx="1449">
                  <c:v>0.56999999999999995</c:v>
                </c:pt>
                <c:pt idx="1450">
                  <c:v>0.54700000000000004</c:v>
                </c:pt>
                <c:pt idx="1451">
                  <c:v>0.51600000000000001</c:v>
                </c:pt>
                <c:pt idx="1452">
                  <c:v>0.49199999999999999</c:v>
                </c:pt>
                <c:pt idx="1453">
                  <c:v>0.435</c:v>
                </c:pt>
                <c:pt idx="1454">
                  <c:v>0.42899999999999999</c:v>
                </c:pt>
                <c:pt idx="1455">
                  <c:v>0.79100000000000004</c:v>
                </c:pt>
                <c:pt idx="1456">
                  <c:v>8.17</c:v>
                </c:pt>
                <c:pt idx="1457">
                  <c:v>1</c:v>
                </c:pt>
                <c:pt idx="1458">
                  <c:v>0.91200000000000003</c:v>
                </c:pt>
                <c:pt idx="1459">
                  <c:v>0.87</c:v>
                </c:pt>
                <c:pt idx="1460">
                  <c:v>0.85299999999999998</c:v>
                </c:pt>
                <c:pt idx="1461">
                  <c:v>1.35</c:v>
                </c:pt>
                <c:pt idx="1462">
                  <c:v>0.872</c:v>
                </c:pt>
                <c:pt idx="1463">
                  <c:v>0.88300000000000001</c:v>
                </c:pt>
                <c:pt idx="1464">
                  <c:v>0.80900000000000005</c:v>
                </c:pt>
                <c:pt idx="1465">
                  <c:v>0.79200000000000004</c:v>
                </c:pt>
                <c:pt idx="1466">
                  <c:v>1.03</c:v>
                </c:pt>
                <c:pt idx="1467">
                  <c:v>0.77900000000000003</c:v>
                </c:pt>
                <c:pt idx="1468">
                  <c:v>0.747</c:v>
                </c:pt>
                <c:pt idx="1469">
                  <c:v>4.54</c:v>
                </c:pt>
                <c:pt idx="1470">
                  <c:v>1.0900000000000001</c:v>
                </c:pt>
                <c:pt idx="1471">
                  <c:v>1.01</c:v>
                </c:pt>
                <c:pt idx="1472">
                  <c:v>0.96</c:v>
                </c:pt>
                <c:pt idx="1473">
                  <c:v>0.88600000000000001</c:v>
                </c:pt>
                <c:pt idx="1474">
                  <c:v>0.86499999999999999</c:v>
                </c:pt>
                <c:pt idx="1475">
                  <c:v>0.80300000000000005</c:v>
                </c:pt>
                <c:pt idx="1476">
                  <c:v>0.78100000000000003</c:v>
                </c:pt>
                <c:pt idx="1477">
                  <c:v>0.755</c:v>
                </c:pt>
                <c:pt idx="1478">
                  <c:v>0.70899999999999996</c:v>
                </c:pt>
                <c:pt idx="1479">
                  <c:v>0.67400000000000004</c:v>
                </c:pt>
                <c:pt idx="1480">
                  <c:v>0.64</c:v>
                </c:pt>
                <c:pt idx="1481">
                  <c:v>0.61799999999999999</c:v>
                </c:pt>
                <c:pt idx="1482">
                  <c:v>0.58699999999999997</c:v>
                </c:pt>
                <c:pt idx="1483">
                  <c:v>0.55500000000000005</c:v>
                </c:pt>
                <c:pt idx="1484">
                  <c:v>0.51300000000000001</c:v>
                </c:pt>
                <c:pt idx="1485">
                  <c:v>0.56999999999999995</c:v>
                </c:pt>
                <c:pt idx="1486">
                  <c:v>0.50800000000000001</c:v>
                </c:pt>
                <c:pt idx="1487">
                  <c:v>0.47299999999999998</c:v>
                </c:pt>
                <c:pt idx="1488">
                  <c:v>0.439</c:v>
                </c:pt>
                <c:pt idx="1489">
                  <c:v>0.42</c:v>
                </c:pt>
                <c:pt idx="1490">
                  <c:v>0.38700000000000001</c:v>
                </c:pt>
                <c:pt idx="1491">
                  <c:v>0.38200000000000001</c:v>
                </c:pt>
                <c:pt idx="1492">
                  <c:v>0.436</c:v>
                </c:pt>
                <c:pt idx="1493">
                  <c:v>0.33800000000000002</c:v>
                </c:pt>
                <c:pt idx="1494">
                  <c:v>0.3</c:v>
                </c:pt>
                <c:pt idx="1495">
                  <c:v>0.29199999999999998</c:v>
                </c:pt>
                <c:pt idx="1496">
                  <c:v>0.28000000000000003</c:v>
                </c:pt>
                <c:pt idx="1497">
                  <c:v>0.27400000000000002</c:v>
                </c:pt>
                <c:pt idx="1498">
                  <c:v>0.33200000000000002</c:v>
                </c:pt>
                <c:pt idx="1499">
                  <c:v>0.22700000000000001</c:v>
                </c:pt>
                <c:pt idx="1500">
                  <c:v>0.34499999999999997</c:v>
                </c:pt>
                <c:pt idx="1501">
                  <c:v>0.22500000000000001</c:v>
                </c:pt>
                <c:pt idx="1502">
                  <c:v>0.20799999999999999</c:v>
                </c:pt>
                <c:pt idx="1503">
                  <c:v>0.19600000000000001</c:v>
                </c:pt>
                <c:pt idx="1504">
                  <c:v>0.17899999999999999</c:v>
                </c:pt>
                <c:pt idx="1505">
                  <c:v>0.158</c:v>
                </c:pt>
                <c:pt idx="1506">
                  <c:v>0.14199999999999999</c:v>
                </c:pt>
                <c:pt idx="1507">
                  <c:v>0.13700000000000001</c:v>
                </c:pt>
                <c:pt idx="1508">
                  <c:v>0.13100000000000001</c:v>
                </c:pt>
                <c:pt idx="1509">
                  <c:v>1.47</c:v>
                </c:pt>
                <c:pt idx="1510">
                  <c:v>0.14399999999999999</c:v>
                </c:pt>
                <c:pt idx="1511">
                  <c:v>0.17299999999999999</c:v>
                </c:pt>
                <c:pt idx="1512">
                  <c:v>0.13100000000000001</c:v>
                </c:pt>
                <c:pt idx="1513">
                  <c:v>0.222</c:v>
                </c:pt>
                <c:pt idx="1514">
                  <c:v>0.29199999999999998</c:v>
                </c:pt>
                <c:pt idx="1515">
                  <c:v>0.14899999999999999</c:v>
                </c:pt>
                <c:pt idx="1516">
                  <c:v>0.15</c:v>
                </c:pt>
                <c:pt idx="1517">
                  <c:v>0.155</c:v>
                </c:pt>
                <c:pt idx="1518">
                  <c:v>0.13400000000000001</c:v>
                </c:pt>
                <c:pt idx="1519">
                  <c:v>0.124</c:v>
                </c:pt>
                <c:pt idx="1520">
                  <c:v>0.13700000000000001</c:v>
                </c:pt>
                <c:pt idx="1521">
                  <c:v>0.35699999999999998</c:v>
                </c:pt>
                <c:pt idx="1522">
                  <c:v>0.65700000000000003</c:v>
                </c:pt>
                <c:pt idx="1523">
                  <c:v>2.0099999999999998</c:v>
                </c:pt>
                <c:pt idx="1524">
                  <c:v>0.436</c:v>
                </c:pt>
                <c:pt idx="1525">
                  <c:v>0.43099999999999999</c:v>
                </c:pt>
                <c:pt idx="1526">
                  <c:v>2.63</c:v>
                </c:pt>
                <c:pt idx="1527">
                  <c:v>0.68700000000000006</c:v>
                </c:pt>
                <c:pt idx="1528">
                  <c:v>0.71899999999999997</c:v>
                </c:pt>
                <c:pt idx="1529">
                  <c:v>0.72399999999999998</c:v>
                </c:pt>
                <c:pt idx="1530">
                  <c:v>13.4</c:v>
                </c:pt>
                <c:pt idx="1531">
                  <c:v>2.46</c:v>
                </c:pt>
                <c:pt idx="1532">
                  <c:v>1.81</c:v>
                </c:pt>
                <c:pt idx="1533">
                  <c:v>1.58</c:v>
                </c:pt>
                <c:pt idx="1534">
                  <c:v>4.38</c:v>
                </c:pt>
                <c:pt idx="1535">
                  <c:v>1.84</c:v>
                </c:pt>
                <c:pt idx="1536">
                  <c:v>8.99</c:v>
                </c:pt>
                <c:pt idx="1537">
                  <c:v>4.2</c:v>
                </c:pt>
                <c:pt idx="1538">
                  <c:v>4.2300000000000004</c:v>
                </c:pt>
                <c:pt idx="1539">
                  <c:v>3.39</c:v>
                </c:pt>
                <c:pt idx="1540">
                  <c:v>2.96</c:v>
                </c:pt>
                <c:pt idx="1541">
                  <c:v>2.74</c:v>
                </c:pt>
                <c:pt idx="1542">
                  <c:v>2.62</c:v>
                </c:pt>
                <c:pt idx="1543">
                  <c:v>2.5</c:v>
                </c:pt>
                <c:pt idx="1544">
                  <c:v>2.37</c:v>
                </c:pt>
                <c:pt idx="1545">
                  <c:v>2.25</c:v>
                </c:pt>
                <c:pt idx="1546">
                  <c:v>2.0099999999999998</c:v>
                </c:pt>
                <c:pt idx="1547">
                  <c:v>1.96</c:v>
                </c:pt>
                <c:pt idx="1548">
                  <c:v>2.02</c:v>
                </c:pt>
                <c:pt idx="1549">
                  <c:v>2.11</c:v>
                </c:pt>
                <c:pt idx="1550">
                  <c:v>2.0499999999999998</c:v>
                </c:pt>
                <c:pt idx="1551">
                  <c:v>1.9</c:v>
                </c:pt>
                <c:pt idx="1552">
                  <c:v>1.66</c:v>
                </c:pt>
                <c:pt idx="1553">
                  <c:v>1.86</c:v>
                </c:pt>
                <c:pt idx="1554">
                  <c:v>4.75</c:v>
                </c:pt>
                <c:pt idx="1555">
                  <c:v>1.93</c:v>
                </c:pt>
                <c:pt idx="1556">
                  <c:v>1.97</c:v>
                </c:pt>
                <c:pt idx="1557">
                  <c:v>1.69</c:v>
                </c:pt>
                <c:pt idx="1558">
                  <c:v>1.65</c:v>
                </c:pt>
                <c:pt idx="1559">
                  <c:v>1.73</c:v>
                </c:pt>
                <c:pt idx="1560">
                  <c:v>2.59</c:v>
                </c:pt>
                <c:pt idx="1561">
                  <c:v>2.54</c:v>
                </c:pt>
                <c:pt idx="1562">
                  <c:v>13.7</c:v>
                </c:pt>
                <c:pt idx="1563">
                  <c:v>3.28</c:v>
                </c:pt>
                <c:pt idx="1564">
                  <c:v>2.79</c:v>
                </c:pt>
                <c:pt idx="1565">
                  <c:v>2.54</c:v>
                </c:pt>
                <c:pt idx="1566">
                  <c:v>2.42</c:v>
                </c:pt>
                <c:pt idx="1567">
                  <c:v>2.42</c:v>
                </c:pt>
                <c:pt idx="1568">
                  <c:v>2.2000000000000002</c:v>
                </c:pt>
                <c:pt idx="1569">
                  <c:v>2.09</c:v>
                </c:pt>
                <c:pt idx="1570">
                  <c:v>1.91</c:v>
                </c:pt>
                <c:pt idx="1571">
                  <c:v>2.64</c:v>
                </c:pt>
                <c:pt idx="1572">
                  <c:v>1.75</c:v>
                </c:pt>
                <c:pt idx="1573">
                  <c:v>1.73</c:v>
                </c:pt>
                <c:pt idx="1574">
                  <c:v>1.6</c:v>
                </c:pt>
                <c:pt idx="1575">
                  <c:v>1.47</c:v>
                </c:pt>
                <c:pt idx="1576">
                  <c:v>1.39</c:v>
                </c:pt>
                <c:pt idx="1577">
                  <c:v>1.32</c:v>
                </c:pt>
                <c:pt idx="1578">
                  <c:v>1.27</c:v>
                </c:pt>
                <c:pt idx="1579">
                  <c:v>1.3</c:v>
                </c:pt>
                <c:pt idx="1580">
                  <c:v>1.67</c:v>
                </c:pt>
                <c:pt idx="1581">
                  <c:v>1.17</c:v>
                </c:pt>
                <c:pt idx="1582">
                  <c:v>1.33</c:v>
                </c:pt>
                <c:pt idx="1583">
                  <c:v>1.07</c:v>
                </c:pt>
                <c:pt idx="1584">
                  <c:v>1.1299999999999999</c:v>
                </c:pt>
                <c:pt idx="1585">
                  <c:v>1.35</c:v>
                </c:pt>
                <c:pt idx="1586">
                  <c:v>0.86899999999999999</c:v>
                </c:pt>
                <c:pt idx="1587">
                  <c:v>0.81799999999999995</c:v>
                </c:pt>
                <c:pt idx="1588">
                  <c:v>1.6</c:v>
                </c:pt>
                <c:pt idx="1589">
                  <c:v>5.88</c:v>
                </c:pt>
                <c:pt idx="1590">
                  <c:v>1.28</c:v>
                </c:pt>
                <c:pt idx="1591">
                  <c:v>1.96</c:v>
                </c:pt>
                <c:pt idx="1592">
                  <c:v>1.21</c:v>
                </c:pt>
                <c:pt idx="1593">
                  <c:v>4.12</c:v>
                </c:pt>
                <c:pt idx="1594">
                  <c:v>3.59</c:v>
                </c:pt>
                <c:pt idx="1595">
                  <c:v>1.54</c:v>
                </c:pt>
                <c:pt idx="1596">
                  <c:v>1.62</c:v>
                </c:pt>
                <c:pt idx="1597">
                  <c:v>1.39</c:v>
                </c:pt>
                <c:pt idx="1598">
                  <c:v>1.38</c:v>
                </c:pt>
                <c:pt idx="1599">
                  <c:v>1.27</c:v>
                </c:pt>
                <c:pt idx="1600">
                  <c:v>1.28</c:v>
                </c:pt>
                <c:pt idx="1601">
                  <c:v>1.18</c:v>
                </c:pt>
                <c:pt idx="1602">
                  <c:v>1.42</c:v>
                </c:pt>
                <c:pt idx="1603">
                  <c:v>1.1599999999999999</c:v>
                </c:pt>
                <c:pt idx="1604">
                  <c:v>0.998</c:v>
                </c:pt>
                <c:pt idx="1605">
                  <c:v>0.92500000000000004</c:v>
                </c:pt>
                <c:pt idx="1606">
                  <c:v>2.42</c:v>
                </c:pt>
                <c:pt idx="1607">
                  <c:v>0.80200000000000005</c:v>
                </c:pt>
                <c:pt idx="1608">
                  <c:v>1.98</c:v>
                </c:pt>
                <c:pt idx="1609">
                  <c:v>7.82</c:v>
                </c:pt>
                <c:pt idx="1610">
                  <c:v>1.2</c:v>
                </c:pt>
                <c:pt idx="1611">
                  <c:v>1.17</c:v>
                </c:pt>
                <c:pt idx="1612">
                  <c:v>1</c:v>
                </c:pt>
                <c:pt idx="1613">
                  <c:v>0.98099999999999998</c:v>
                </c:pt>
                <c:pt idx="1614">
                  <c:v>0.86599999999999999</c:v>
                </c:pt>
                <c:pt idx="1615">
                  <c:v>1.59</c:v>
                </c:pt>
                <c:pt idx="1616">
                  <c:v>0.76300000000000001</c:v>
                </c:pt>
                <c:pt idx="1617">
                  <c:v>0.80300000000000005</c:v>
                </c:pt>
                <c:pt idx="1618">
                  <c:v>5.92</c:v>
                </c:pt>
                <c:pt idx="1619">
                  <c:v>2.0499999999999998</c:v>
                </c:pt>
                <c:pt idx="1620">
                  <c:v>0.753</c:v>
                </c:pt>
                <c:pt idx="1621">
                  <c:v>0.753</c:v>
                </c:pt>
                <c:pt idx="1622">
                  <c:v>0.67</c:v>
                </c:pt>
                <c:pt idx="1623">
                  <c:v>0.83599999999999997</c:v>
                </c:pt>
                <c:pt idx="1624">
                  <c:v>0.71399999999999997</c:v>
                </c:pt>
                <c:pt idx="1625">
                  <c:v>0.54200000000000004</c:v>
                </c:pt>
                <c:pt idx="1626">
                  <c:v>0.50800000000000001</c:v>
                </c:pt>
                <c:pt idx="1627">
                  <c:v>0.47699999999999998</c:v>
                </c:pt>
                <c:pt idx="1628">
                  <c:v>0.49299999999999999</c:v>
                </c:pt>
                <c:pt idx="1629">
                  <c:v>0.63400000000000001</c:v>
                </c:pt>
                <c:pt idx="1630">
                  <c:v>0.38</c:v>
                </c:pt>
                <c:pt idx="1631">
                  <c:v>0.41899999999999998</c:v>
                </c:pt>
                <c:pt idx="1632">
                  <c:v>0.32</c:v>
                </c:pt>
                <c:pt idx="1633">
                  <c:v>0.29299999999999998</c:v>
                </c:pt>
                <c:pt idx="1634">
                  <c:v>0.26200000000000001</c:v>
                </c:pt>
                <c:pt idx="1635">
                  <c:v>0.30099999999999999</c:v>
                </c:pt>
                <c:pt idx="1636">
                  <c:v>0.22600000000000001</c:v>
                </c:pt>
                <c:pt idx="1637">
                  <c:v>0.28000000000000003</c:v>
                </c:pt>
                <c:pt idx="1638">
                  <c:v>0.17</c:v>
                </c:pt>
                <c:pt idx="1641">
                  <c:v>0.70199999999999996</c:v>
                </c:pt>
                <c:pt idx="1642">
                  <c:v>0.10299999999999999</c:v>
                </c:pt>
                <c:pt idx="1643">
                  <c:v>0.35399999999999998</c:v>
                </c:pt>
                <c:pt idx="1644">
                  <c:v>2.13</c:v>
                </c:pt>
                <c:pt idx="1645">
                  <c:v>0.308</c:v>
                </c:pt>
                <c:pt idx="1646">
                  <c:v>4.7</c:v>
                </c:pt>
                <c:pt idx="1647">
                  <c:v>0.52</c:v>
                </c:pt>
                <c:pt idx="1648">
                  <c:v>0.45600000000000002</c:v>
                </c:pt>
                <c:pt idx="1649">
                  <c:v>0.34100000000000003</c:v>
                </c:pt>
                <c:pt idx="1650">
                  <c:v>0.83</c:v>
                </c:pt>
                <c:pt idx="1651">
                  <c:v>1</c:v>
                </c:pt>
                <c:pt idx="1652">
                  <c:v>0.41899999999999998</c:v>
                </c:pt>
                <c:pt idx="1653">
                  <c:v>0.26800000000000002</c:v>
                </c:pt>
                <c:pt idx="1654">
                  <c:v>0.35499999999999998</c:v>
                </c:pt>
                <c:pt idx="1655">
                  <c:v>0.216</c:v>
                </c:pt>
                <c:pt idx="1656">
                  <c:v>0.19800000000000001</c:v>
                </c:pt>
                <c:pt idx="1657">
                  <c:v>8.32</c:v>
                </c:pt>
                <c:pt idx="1658">
                  <c:v>0.6</c:v>
                </c:pt>
                <c:pt idx="1659">
                  <c:v>0.48199999999999998</c:v>
                </c:pt>
                <c:pt idx="1660">
                  <c:v>1.27</c:v>
                </c:pt>
                <c:pt idx="1661">
                  <c:v>0.66300000000000003</c:v>
                </c:pt>
                <c:pt idx="1662">
                  <c:v>6.28</c:v>
                </c:pt>
                <c:pt idx="1663">
                  <c:v>0.88800000000000001</c:v>
                </c:pt>
                <c:pt idx="1664">
                  <c:v>0.75900000000000001</c:v>
                </c:pt>
                <c:pt idx="1665">
                  <c:v>0.70799999999999996</c:v>
                </c:pt>
                <c:pt idx="1666">
                  <c:v>0.58099999999999996</c:v>
                </c:pt>
                <c:pt idx="1667">
                  <c:v>0.66900000000000004</c:v>
                </c:pt>
                <c:pt idx="1668">
                  <c:v>0.59799999999999998</c:v>
                </c:pt>
                <c:pt idx="1669">
                  <c:v>0.54</c:v>
                </c:pt>
                <c:pt idx="1670">
                  <c:v>0.504</c:v>
                </c:pt>
                <c:pt idx="1671">
                  <c:v>0.38200000000000001</c:v>
                </c:pt>
                <c:pt idx="1672">
                  <c:v>0.59899999999999998</c:v>
                </c:pt>
                <c:pt idx="1673">
                  <c:v>0.40799999999999997</c:v>
                </c:pt>
                <c:pt idx="1678">
                  <c:v>0.27200000000000002</c:v>
                </c:pt>
                <c:pt idx="1679">
                  <c:v>0.38</c:v>
                </c:pt>
                <c:pt idx="1680">
                  <c:v>0.32300000000000001</c:v>
                </c:pt>
                <c:pt idx="1681">
                  <c:v>0.35</c:v>
                </c:pt>
                <c:pt idx="1682">
                  <c:v>0.188</c:v>
                </c:pt>
                <c:pt idx="1683">
                  <c:v>0.3</c:v>
                </c:pt>
                <c:pt idx="1684">
                  <c:v>0.155</c:v>
                </c:pt>
                <c:pt idx="1685">
                  <c:v>0.20899999999999999</c:v>
                </c:pt>
                <c:pt idx="1686">
                  <c:v>0.13700000000000001</c:v>
                </c:pt>
                <c:pt idx="1687">
                  <c:v>0.125</c:v>
                </c:pt>
                <c:pt idx="1688">
                  <c:v>0.11600000000000001</c:v>
                </c:pt>
                <c:pt idx="1689">
                  <c:v>0.104</c:v>
                </c:pt>
                <c:pt idx="1690">
                  <c:v>0.38800000000000001</c:v>
                </c:pt>
                <c:pt idx="1691">
                  <c:v>0.26400000000000001</c:v>
                </c:pt>
                <c:pt idx="1692">
                  <c:v>3.88</c:v>
                </c:pt>
                <c:pt idx="1693">
                  <c:v>0.13100000000000001</c:v>
                </c:pt>
                <c:pt idx="1694">
                  <c:v>0.159</c:v>
                </c:pt>
                <c:pt idx="1695">
                  <c:v>7.2499999999999995E-2</c:v>
                </c:pt>
                <c:pt idx="1696">
                  <c:v>0.17899999999999999</c:v>
                </c:pt>
                <c:pt idx="1697">
                  <c:v>13.8</c:v>
                </c:pt>
                <c:pt idx="1698">
                  <c:v>1.02</c:v>
                </c:pt>
                <c:pt idx="1699">
                  <c:v>0.82499999999999996</c:v>
                </c:pt>
                <c:pt idx="1700">
                  <c:v>0.72699999999999998</c:v>
                </c:pt>
                <c:pt idx="1701">
                  <c:v>0.66700000000000004</c:v>
                </c:pt>
                <c:pt idx="1702">
                  <c:v>0.622</c:v>
                </c:pt>
                <c:pt idx="1703">
                  <c:v>23.4</c:v>
                </c:pt>
                <c:pt idx="1704">
                  <c:v>4.8499999999999996</c:v>
                </c:pt>
                <c:pt idx="1705">
                  <c:v>2.98</c:v>
                </c:pt>
                <c:pt idx="1706">
                  <c:v>1.68</c:v>
                </c:pt>
                <c:pt idx="1707">
                  <c:v>1.63</c:v>
                </c:pt>
                <c:pt idx="1708">
                  <c:v>1.44</c:v>
                </c:pt>
                <c:pt idx="1709">
                  <c:v>1.42</c:v>
                </c:pt>
                <c:pt idx="1710">
                  <c:v>1.6</c:v>
                </c:pt>
                <c:pt idx="1711">
                  <c:v>1.21</c:v>
                </c:pt>
                <c:pt idx="1712">
                  <c:v>1.68</c:v>
                </c:pt>
                <c:pt idx="1713">
                  <c:v>1.07</c:v>
                </c:pt>
                <c:pt idx="1714">
                  <c:v>1.19</c:v>
                </c:pt>
                <c:pt idx="1715">
                  <c:v>0.92900000000000005</c:v>
                </c:pt>
                <c:pt idx="1716">
                  <c:v>1.24</c:v>
                </c:pt>
                <c:pt idx="1717">
                  <c:v>0.84299999999999997</c:v>
                </c:pt>
                <c:pt idx="1718">
                  <c:v>1.22</c:v>
                </c:pt>
                <c:pt idx="1719">
                  <c:v>0.76300000000000001</c:v>
                </c:pt>
                <c:pt idx="1720">
                  <c:v>6.96</c:v>
                </c:pt>
                <c:pt idx="1721">
                  <c:v>0.751</c:v>
                </c:pt>
                <c:pt idx="1722">
                  <c:v>2.71</c:v>
                </c:pt>
                <c:pt idx="1723">
                  <c:v>1.32</c:v>
                </c:pt>
                <c:pt idx="1724">
                  <c:v>0.73399999999999999</c:v>
                </c:pt>
                <c:pt idx="1725">
                  <c:v>0.69599999999999995</c:v>
                </c:pt>
                <c:pt idx="1726">
                  <c:v>0.57299999999999995</c:v>
                </c:pt>
                <c:pt idx="1727">
                  <c:v>0.52300000000000002</c:v>
                </c:pt>
                <c:pt idx="1728">
                  <c:v>0.499</c:v>
                </c:pt>
                <c:pt idx="1729">
                  <c:v>0.46600000000000003</c:v>
                </c:pt>
                <c:pt idx="1730">
                  <c:v>0.42</c:v>
                </c:pt>
                <c:pt idx="1731">
                  <c:v>0.36599999999999999</c:v>
                </c:pt>
                <c:pt idx="1732">
                  <c:v>0.35799999999999998</c:v>
                </c:pt>
                <c:pt idx="1733">
                  <c:v>0.33900000000000002</c:v>
                </c:pt>
                <c:pt idx="1734">
                  <c:v>1.26</c:v>
                </c:pt>
                <c:pt idx="1735">
                  <c:v>0.371</c:v>
                </c:pt>
                <c:pt idx="1736">
                  <c:v>0.497</c:v>
                </c:pt>
                <c:pt idx="1737">
                  <c:v>4.3</c:v>
                </c:pt>
                <c:pt idx="1738">
                  <c:v>0.35899999999999999</c:v>
                </c:pt>
                <c:pt idx="1739">
                  <c:v>9.9600000000000009</c:v>
                </c:pt>
                <c:pt idx="1740">
                  <c:v>0.66100000000000003</c:v>
                </c:pt>
                <c:pt idx="1741">
                  <c:v>0.43</c:v>
                </c:pt>
                <c:pt idx="1742">
                  <c:v>0.38600000000000001</c:v>
                </c:pt>
                <c:pt idx="1743">
                  <c:v>0.35499999999999998</c:v>
                </c:pt>
                <c:pt idx="1744">
                  <c:v>0.70899999999999996</c:v>
                </c:pt>
                <c:pt idx="1745">
                  <c:v>1.36</c:v>
                </c:pt>
                <c:pt idx="1746">
                  <c:v>5.32</c:v>
                </c:pt>
                <c:pt idx="1747">
                  <c:v>0.54400000000000004</c:v>
                </c:pt>
                <c:pt idx="1748">
                  <c:v>0.65800000000000003</c:v>
                </c:pt>
                <c:pt idx="1749">
                  <c:v>0.47699999999999998</c:v>
                </c:pt>
                <c:pt idx="1750">
                  <c:v>0.65</c:v>
                </c:pt>
                <c:pt idx="1751">
                  <c:v>0.45400000000000001</c:v>
                </c:pt>
                <c:pt idx="1752">
                  <c:v>0.41599999999999998</c:v>
                </c:pt>
                <c:pt idx="1753">
                  <c:v>0.88800000000000001</c:v>
                </c:pt>
                <c:pt idx="1754">
                  <c:v>0.43</c:v>
                </c:pt>
                <c:pt idx="1755">
                  <c:v>0.59099999999999997</c:v>
                </c:pt>
                <c:pt idx="1756">
                  <c:v>0.442</c:v>
                </c:pt>
                <c:pt idx="1757">
                  <c:v>0.41199999999999998</c:v>
                </c:pt>
                <c:pt idx="1758">
                  <c:v>0.90200000000000002</c:v>
                </c:pt>
                <c:pt idx="1759">
                  <c:v>0.628</c:v>
                </c:pt>
                <c:pt idx="1760">
                  <c:v>18.100000000000001</c:v>
                </c:pt>
                <c:pt idx="1761">
                  <c:v>7.37</c:v>
                </c:pt>
                <c:pt idx="1762">
                  <c:v>48.3</c:v>
                </c:pt>
                <c:pt idx="1763">
                  <c:v>3.37</c:v>
                </c:pt>
                <c:pt idx="1764">
                  <c:v>2.4900000000000002</c:v>
                </c:pt>
                <c:pt idx="1765">
                  <c:v>4.28</c:v>
                </c:pt>
                <c:pt idx="1766">
                  <c:v>2.33</c:v>
                </c:pt>
                <c:pt idx="1767">
                  <c:v>2.08</c:v>
                </c:pt>
                <c:pt idx="1768">
                  <c:v>1.84</c:v>
                </c:pt>
                <c:pt idx="1769">
                  <c:v>2.59</c:v>
                </c:pt>
                <c:pt idx="1770">
                  <c:v>1.88</c:v>
                </c:pt>
                <c:pt idx="1771">
                  <c:v>9.1300000000000008</c:v>
                </c:pt>
                <c:pt idx="1772">
                  <c:v>2.76</c:v>
                </c:pt>
                <c:pt idx="1773">
                  <c:v>2.65</c:v>
                </c:pt>
                <c:pt idx="1774">
                  <c:v>2.99</c:v>
                </c:pt>
                <c:pt idx="1775">
                  <c:v>3.63</c:v>
                </c:pt>
                <c:pt idx="1776">
                  <c:v>2.5</c:v>
                </c:pt>
                <c:pt idx="1777">
                  <c:v>2.1800000000000002</c:v>
                </c:pt>
                <c:pt idx="1778">
                  <c:v>2.0099999999999998</c:v>
                </c:pt>
                <c:pt idx="1779">
                  <c:v>1.86</c:v>
                </c:pt>
                <c:pt idx="1780">
                  <c:v>1.71</c:v>
                </c:pt>
                <c:pt idx="1781">
                  <c:v>1.57</c:v>
                </c:pt>
                <c:pt idx="1782">
                  <c:v>1.44</c:v>
                </c:pt>
                <c:pt idx="1783">
                  <c:v>1.34</c:v>
                </c:pt>
                <c:pt idx="1784">
                  <c:v>1.27</c:v>
                </c:pt>
                <c:pt idx="1785">
                  <c:v>1.41</c:v>
                </c:pt>
                <c:pt idx="1786">
                  <c:v>1.1299999999999999</c:v>
                </c:pt>
                <c:pt idx="1787">
                  <c:v>1.76</c:v>
                </c:pt>
                <c:pt idx="1788">
                  <c:v>3.21</c:v>
                </c:pt>
                <c:pt idx="1789">
                  <c:v>1.9</c:v>
                </c:pt>
                <c:pt idx="1790">
                  <c:v>1.96</c:v>
                </c:pt>
                <c:pt idx="1791">
                  <c:v>1.75</c:v>
                </c:pt>
                <c:pt idx="1792">
                  <c:v>2.52</c:v>
                </c:pt>
                <c:pt idx="1793">
                  <c:v>2.0699999999999998</c:v>
                </c:pt>
                <c:pt idx="1794">
                  <c:v>1.81</c:v>
                </c:pt>
                <c:pt idx="1795">
                  <c:v>2</c:v>
                </c:pt>
                <c:pt idx="1796">
                  <c:v>1.62</c:v>
                </c:pt>
                <c:pt idx="1797">
                  <c:v>1.78</c:v>
                </c:pt>
                <c:pt idx="1798">
                  <c:v>1.53</c:v>
                </c:pt>
                <c:pt idx="1799">
                  <c:v>1.58</c:v>
                </c:pt>
                <c:pt idx="1800">
                  <c:v>1.41</c:v>
                </c:pt>
                <c:pt idx="1801">
                  <c:v>1.78</c:v>
                </c:pt>
                <c:pt idx="1802">
                  <c:v>1.68</c:v>
                </c:pt>
                <c:pt idx="1803">
                  <c:v>1.52</c:v>
                </c:pt>
                <c:pt idx="1804">
                  <c:v>3.36</c:v>
                </c:pt>
                <c:pt idx="1805">
                  <c:v>1.43</c:v>
                </c:pt>
                <c:pt idx="1806">
                  <c:v>1.35</c:v>
                </c:pt>
                <c:pt idx="1807">
                  <c:v>1.24</c:v>
                </c:pt>
                <c:pt idx="1808">
                  <c:v>1.17</c:v>
                </c:pt>
                <c:pt idx="1809">
                  <c:v>1.1100000000000001</c:v>
                </c:pt>
                <c:pt idx="1810">
                  <c:v>1.03</c:v>
                </c:pt>
                <c:pt idx="1811">
                  <c:v>0.96699999999999997</c:v>
                </c:pt>
                <c:pt idx="1812">
                  <c:v>0.91</c:v>
                </c:pt>
                <c:pt idx="1813">
                  <c:v>0.93100000000000005</c:v>
                </c:pt>
                <c:pt idx="1814">
                  <c:v>0.98399999999999999</c:v>
                </c:pt>
                <c:pt idx="1815">
                  <c:v>0.91100000000000003</c:v>
                </c:pt>
                <c:pt idx="1816">
                  <c:v>0.88</c:v>
                </c:pt>
                <c:pt idx="1817">
                  <c:v>0.78700000000000003</c:v>
                </c:pt>
                <c:pt idx="1818">
                  <c:v>0.73899999999999999</c:v>
                </c:pt>
                <c:pt idx="1819">
                  <c:v>0.69199999999999995</c:v>
                </c:pt>
                <c:pt idx="1820">
                  <c:v>0.625</c:v>
                </c:pt>
                <c:pt idx="1821">
                  <c:v>0.6</c:v>
                </c:pt>
                <c:pt idx="1822">
                  <c:v>0.56799999999999995</c:v>
                </c:pt>
                <c:pt idx="1823">
                  <c:v>0.53</c:v>
                </c:pt>
                <c:pt idx="1824">
                  <c:v>0.497</c:v>
                </c:pt>
                <c:pt idx="1825">
                  <c:v>0.60199999999999998</c:v>
                </c:pt>
              </c:numCache>
            </c:numRef>
          </c:yVal>
          <c:smooth val="0"/>
          <c:extLst>
            <c:ext xmlns:c16="http://schemas.microsoft.com/office/drawing/2014/chart" uri="{C3380CC4-5D6E-409C-BE32-E72D297353CC}">
              <c16:uniqueId val="{00000000-6F0E-4D9F-B072-2902BF39225B}"/>
            </c:ext>
          </c:extLst>
        </c:ser>
        <c:ser>
          <c:idx val="1"/>
          <c:order val="1"/>
          <c:tx>
            <c:strRef>
              <c:f>'Obs_Nat_flow_Channel_9 - Copy_C'!$B$4</c:f>
              <c:strCache>
                <c:ptCount val="1"/>
                <c:pt idx="0">
                  <c:v>Obs_Disch_nat</c:v>
                </c:pt>
              </c:strCache>
            </c:strRef>
          </c:tx>
          <c:spPr>
            <a:ln w="25400" cap="rnd">
              <a:solidFill>
                <a:schemeClr val="accent1"/>
              </a:solidFill>
              <a:round/>
            </a:ln>
            <a:effectLst/>
          </c:spPr>
          <c:marker>
            <c:symbol val="none"/>
          </c:marker>
          <c:xVal>
            <c:numRef>
              <c:f>'Obs_Nat_flow_Channel_9 - Copy_C'!$A$5:$A$2072</c:f>
              <c:numCache>
                <c:formatCode>m/d/yyyy</c:formatCode>
                <c:ptCount val="2068"/>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42420</c:v>
                </c:pt>
                <c:pt idx="781">
                  <c:v>42421</c:v>
                </c:pt>
                <c:pt idx="782">
                  <c:v>42422</c:v>
                </c:pt>
                <c:pt idx="783">
                  <c:v>42423</c:v>
                </c:pt>
                <c:pt idx="784">
                  <c:v>42424</c:v>
                </c:pt>
                <c:pt idx="785">
                  <c:v>42425</c:v>
                </c:pt>
                <c:pt idx="786">
                  <c:v>42426</c:v>
                </c:pt>
                <c:pt idx="787">
                  <c:v>42427</c:v>
                </c:pt>
                <c:pt idx="788">
                  <c:v>42428</c:v>
                </c:pt>
                <c:pt idx="789">
                  <c:v>42429</c:v>
                </c:pt>
                <c:pt idx="790">
                  <c:v>42430</c:v>
                </c:pt>
                <c:pt idx="791">
                  <c:v>42431</c:v>
                </c:pt>
                <c:pt idx="792">
                  <c:v>42432</c:v>
                </c:pt>
                <c:pt idx="793">
                  <c:v>42433</c:v>
                </c:pt>
                <c:pt idx="794">
                  <c:v>42434</c:v>
                </c:pt>
                <c:pt idx="795">
                  <c:v>42435</c:v>
                </c:pt>
                <c:pt idx="796">
                  <c:v>42436</c:v>
                </c:pt>
                <c:pt idx="797">
                  <c:v>42437</c:v>
                </c:pt>
                <c:pt idx="798">
                  <c:v>42438</c:v>
                </c:pt>
                <c:pt idx="799">
                  <c:v>42439</c:v>
                </c:pt>
                <c:pt idx="800">
                  <c:v>42440</c:v>
                </c:pt>
                <c:pt idx="801">
                  <c:v>42441</c:v>
                </c:pt>
                <c:pt idx="802">
                  <c:v>42442</c:v>
                </c:pt>
                <c:pt idx="803">
                  <c:v>42443</c:v>
                </c:pt>
                <c:pt idx="804">
                  <c:v>42444</c:v>
                </c:pt>
                <c:pt idx="805">
                  <c:v>42445</c:v>
                </c:pt>
                <c:pt idx="806">
                  <c:v>42446</c:v>
                </c:pt>
                <c:pt idx="807">
                  <c:v>42447</c:v>
                </c:pt>
                <c:pt idx="808">
                  <c:v>42448</c:v>
                </c:pt>
                <c:pt idx="809">
                  <c:v>42449</c:v>
                </c:pt>
                <c:pt idx="810">
                  <c:v>42450</c:v>
                </c:pt>
                <c:pt idx="811">
                  <c:v>42451</c:v>
                </c:pt>
                <c:pt idx="812">
                  <c:v>42452</c:v>
                </c:pt>
                <c:pt idx="813">
                  <c:v>42453</c:v>
                </c:pt>
                <c:pt idx="814">
                  <c:v>42454</c:v>
                </c:pt>
                <c:pt idx="815">
                  <c:v>42455</c:v>
                </c:pt>
                <c:pt idx="816">
                  <c:v>42456</c:v>
                </c:pt>
                <c:pt idx="817">
                  <c:v>42457</c:v>
                </c:pt>
                <c:pt idx="818">
                  <c:v>42458</c:v>
                </c:pt>
                <c:pt idx="819">
                  <c:v>42459</c:v>
                </c:pt>
                <c:pt idx="820">
                  <c:v>42460</c:v>
                </c:pt>
                <c:pt idx="821">
                  <c:v>42461</c:v>
                </c:pt>
                <c:pt idx="822">
                  <c:v>42462</c:v>
                </c:pt>
                <c:pt idx="823">
                  <c:v>42463</c:v>
                </c:pt>
                <c:pt idx="824">
                  <c:v>42464</c:v>
                </c:pt>
                <c:pt idx="825">
                  <c:v>42465</c:v>
                </c:pt>
                <c:pt idx="826">
                  <c:v>42466</c:v>
                </c:pt>
                <c:pt idx="827">
                  <c:v>42467</c:v>
                </c:pt>
                <c:pt idx="828">
                  <c:v>42468</c:v>
                </c:pt>
                <c:pt idx="829">
                  <c:v>42469</c:v>
                </c:pt>
                <c:pt idx="830">
                  <c:v>42470</c:v>
                </c:pt>
                <c:pt idx="831">
                  <c:v>42471</c:v>
                </c:pt>
                <c:pt idx="832">
                  <c:v>42472</c:v>
                </c:pt>
                <c:pt idx="833">
                  <c:v>42473</c:v>
                </c:pt>
                <c:pt idx="834">
                  <c:v>42474</c:v>
                </c:pt>
                <c:pt idx="835">
                  <c:v>42475</c:v>
                </c:pt>
                <c:pt idx="836">
                  <c:v>42476</c:v>
                </c:pt>
                <c:pt idx="837">
                  <c:v>42477</c:v>
                </c:pt>
                <c:pt idx="838">
                  <c:v>42478</c:v>
                </c:pt>
                <c:pt idx="839">
                  <c:v>42479</c:v>
                </c:pt>
                <c:pt idx="840">
                  <c:v>42480</c:v>
                </c:pt>
                <c:pt idx="841">
                  <c:v>42481</c:v>
                </c:pt>
                <c:pt idx="842">
                  <c:v>42482</c:v>
                </c:pt>
                <c:pt idx="843">
                  <c:v>42483</c:v>
                </c:pt>
                <c:pt idx="844">
                  <c:v>42484</c:v>
                </c:pt>
                <c:pt idx="845">
                  <c:v>42485</c:v>
                </c:pt>
                <c:pt idx="846">
                  <c:v>42486</c:v>
                </c:pt>
                <c:pt idx="847">
                  <c:v>42487</c:v>
                </c:pt>
                <c:pt idx="848">
                  <c:v>42488</c:v>
                </c:pt>
                <c:pt idx="849">
                  <c:v>42489</c:v>
                </c:pt>
                <c:pt idx="850">
                  <c:v>42490</c:v>
                </c:pt>
                <c:pt idx="851">
                  <c:v>42491</c:v>
                </c:pt>
                <c:pt idx="852">
                  <c:v>42492</c:v>
                </c:pt>
                <c:pt idx="853">
                  <c:v>42493</c:v>
                </c:pt>
                <c:pt idx="854">
                  <c:v>42494</c:v>
                </c:pt>
                <c:pt idx="855">
                  <c:v>42495</c:v>
                </c:pt>
                <c:pt idx="856">
                  <c:v>42496</c:v>
                </c:pt>
                <c:pt idx="857">
                  <c:v>42497</c:v>
                </c:pt>
                <c:pt idx="858">
                  <c:v>42498</c:v>
                </c:pt>
                <c:pt idx="859">
                  <c:v>42499</c:v>
                </c:pt>
                <c:pt idx="860">
                  <c:v>42500</c:v>
                </c:pt>
                <c:pt idx="861">
                  <c:v>42501</c:v>
                </c:pt>
                <c:pt idx="862">
                  <c:v>42502</c:v>
                </c:pt>
                <c:pt idx="863">
                  <c:v>42503</c:v>
                </c:pt>
                <c:pt idx="864">
                  <c:v>42504</c:v>
                </c:pt>
                <c:pt idx="865">
                  <c:v>42505</c:v>
                </c:pt>
                <c:pt idx="866">
                  <c:v>42506</c:v>
                </c:pt>
                <c:pt idx="867">
                  <c:v>42507</c:v>
                </c:pt>
                <c:pt idx="868">
                  <c:v>42508</c:v>
                </c:pt>
                <c:pt idx="869">
                  <c:v>42509</c:v>
                </c:pt>
                <c:pt idx="870">
                  <c:v>42510</c:v>
                </c:pt>
                <c:pt idx="871">
                  <c:v>42511</c:v>
                </c:pt>
                <c:pt idx="872">
                  <c:v>42512</c:v>
                </c:pt>
                <c:pt idx="873">
                  <c:v>42513</c:v>
                </c:pt>
                <c:pt idx="874">
                  <c:v>42514</c:v>
                </c:pt>
                <c:pt idx="875">
                  <c:v>42515</c:v>
                </c:pt>
                <c:pt idx="876">
                  <c:v>42516</c:v>
                </c:pt>
                <c:pt idx="877">
                  <c:v>42517</c:v>
                </c:pt>
                <c:pt idx="878">
                  <c:v>42518</c:v>
                </c:pt>
                <c:pt idx="879">
                  <c:v>42519</c:v>
                </c:pt>
                <c:pt idx="880">
                  <c:v>42520</c:v>
                </c:pt>
                <c:pt idx="881">
                  <c:v>42521</c:v>
                </c:pt>
                <c:pt idx="882">
                  <c:v>42522</c:v>
                </c:pt>
                <c:pt idx="883">
                  <c:v>42523</c:v>
                </c:pt>
                <c:pt idx="884">
                  <c:v>42524</c:v>
                </c:pt>
                <c:pt idx="885">
                  <c:v>42525</c:v>
                </c:pt>
                <c:pt idx="886">
                  <c:v>42526</c:v>
                </c:pt>
                <c:pt idx="887">
                  <c:v>42527</c:v>
                </c:pt>
                <c:pt idx="888">
                  <c:v>42528</c:v>
                </c:pt>
                <c:pt idx="889">
                  <c:v>42529</c:v>
                </c:pt>
                <c:pt idx="890">
                  <c:v>42530</c:v>
                </c:pt>
                <c:pt idx="891">
                  <c:v>42531</c:v>
                </c:pt>
                <c:pt idx="892">
                  <c:v>42532</c:v>
                </c:pt>
                <c:pt idx="893">
                  <c:v>42533</c:v>
                </c:pt>
                <c:pt idx="894">
                  <c:v>42534</c:v>
                </c:pt>
                <c:pt idx="895">
                  <c:v>42535</c:v>
                </c:pt>
                <c:pt idx="896">
                  <c:v>42536</c:v>
                </c:pt>
                <c:pt idx="897">
                  <c:v>42537</c:v>
                </c:pt>
                <c:pt idx="898">
                  <c:v>42538</c:v>
                </c:pt>
                <c:pt idx="899">
                  <c:v>42539</c:v>
                </c:pt>
                <c:pt idx="900">
                  <c:v>42540</c:v>
                </c:pt>
                <c:pt idx="901">
                  <c:v>42541</c:v>
                </c:pt>
                <c:pt idx="902">
                  <c:v>42542</c:v>
                </c:pt>
                <c:pt idx="903">
                  <c:v>42543</c:v>
                </c:pt>
                <c:pt idx="904">
                  <c:v>42544</c:v>
                </c:pt>
                <c:pt idx="905">
                  <c:v>42545</c:v>
                </c:pt>
                <c:pt idx="906">
                  <c:v>42546</c:v>
                </c:pt>
                <c:pt idx="907">
                  <c:v>42547</c:v>
                </c:pt>
                <c:pt idx="908">
                  <c:v>42548</c:v>
                </c:pt>
                <c:pt idx="909">
                  <c:v>42549</c:v>
                </c:pt>
                <c:pt idx="910">
                  <c:v>42550</c:v>
                </c:pt>
                <c:pt idx="911">
                  <c:v>42551</c:v>
                </c:pt>
                <c:pt idx="912">
                  <c:v>42552</c:v>
                </c:pt>
                <c:pt idx="913">
                  <c:v>42553</c:v>
                </c:pt>
                <c:pt idx="914">
                  <c:v>42554</c:v>
                </c:pt>
                <c:pt idx="915">
                  <c:v>42555</c:v>
                </c:pt>
                <c:pt idx="916">
                  <c:v>42556</c:v>
                </c:pt>
                <c:pt idx="917">
                  <c:v>42557</c:v>
                </c:pt>
                <c:pt idx="918">
                  <c:v>42558</c:v>
                </c:pt>
                <c:pt idx="919">
                  <c:v>42559</c:v>
                </c:pt>
                <c:pt idx="920">
                  <c:v>42560</c:v>
                </c:pt>
                <c:pt idx="921">
                  <c:v>42561</c:v>
                </c:pt>
                <c:pt idx="922">
                  <c:v>42562</c:v>
                </c:pt>
                <c:pt idx="923">
                  <c:v>42563</c:v>
                </c:pt>
                <c:pt idx="924">
                  <c:v>42564</c:v>
                </c:pt>
                <c:pt idx="925">
                  <c:v>42565</c:v>
                </c:pt>
                <c:pt idx="926">
                  <c:v>42566</c:v>
                </c:pt>
                <c:pt idx="927">
                  <c:v>42567</c:v>
                </c:pt>
                <c:pt idx="928">
                  <c:v>42568</c:v>
                </c:pt>
                <c:pt idx="929">
                  <c:v>42569</c:v>
                </c:pt>
                <c:pt idx="930">
                  <c:v>42570</c:v>
                </c:pt>
                <c:pt idx="931">
                  <c:v>42571</c:v>
                </c:pt>
                <c:pt idx="932">
                  <c:v>42572</c:v>
                </c:pt>
                <c:pt idx="933">
                  <c:v>42573</c:v>
                </c:pt>
                <c:pt idx="934">
                  <c:v>42574</c:v>
                </c:pt>
                <c:pt idx="935">
                  <c:v>42575</c:v>
                </c:pt>
                <c:pt idx="936">
                  <c:v>42576</c:v>
                </c:pt>
                <c:pt idx="937">
                  <c:v>42577</c:v>
                </c:pt>
                <c:pt idx="938">
                  <c:v>42578</c:v>
                </c:pt>
                <c:pt idx="939">
                  <c:v>42579</c:v>
                </c:pt>
                <c:pt idx="940">
                  <c:v>42580</c:v>
                </c:pt>
                <c:pt idx="941">
                  <c:v>42581</c:v>
                </c:pt>
                <c:pt idx="942">
                  <c:v>42582</c:v>
                </c:pt>
                <c:pt idx="943">
                  <c:v>42583</c:v>
                </c:pt>
                <c:pt idx="944">
                  <c:v>42584</c:v>
                </c:pt>
                <c:pt idx="945">
                  <c:v>42585</c:v>
                </c:pt>
                <c:pt idx="946">
                  <c:v>42586</c:v>
                </c:pt>
                <c:pt idx="947">
                  <c:v>42587</c:v>
                </c:pt>
                <c:pt idx="948">
                  <c:v>42588</c:v>
                </c:pt>
                <c:pt idx="949">
                  <c:v>42589</c:v>
                </c:pt>
                <c:pt idx="950">
                  <c:v>42590</c:v>
                </c:pt>
                <c:pt idx="951">
                  <c:v>42591</c:v>
                </c:pt>
                <c:pt idx="952">
                  <c:v>42592</c:v>
                </c:pt>
                <c:pt idx="953">
                  <c:v>42593</c:v>
                </c:pt>
                <c:pt idx="954">
                  <c:v>42594</c:v>
                </c:pt>
                <c:pt idx="955">
                  <c:v>42595</c:v>
                </c:pt>
                <c:pt idx="956">
                  <c:v>42596</c:v>
                </c:pt>
                <c:pt idx="957">
                  <c:v>42597</c:v>
                </c:pt>
                <c:pt idx="958">
                  <c:v>42598</c:v>
                </c:pt>
                <c:pt idx="959">
                  <c:v>42599</c:v>
                </c:pt>
                <c:pt idx="960">
                  <c:v>42600</c:v>
                </c:pt>
                <c:pt idx="961">
                  <c:v>42601</c:v>
                </c:pt>
                <c:pt idx="962">
                  <c:v>42602</c:v>
                </c:pt>
                <c:pt idx="963">
                  <c:v>42603</c:v>
                </c:pt>
                <c:pt idx="964">
                  <c:v>42604</c:v>
                </c:pt>
                <c:pt idx="965">
                  <c:v>42605</c:v>
                </c:pt>
                <c:pt idx="966">
                  <c:v>42606</c:v>
                </c:pt>
                <c:pt idx="967">
                  <c:v>42607</c:v>
                </c:pt>
                <c:pt idx="968">
                  <c:v>42608</c:v>
                </c:pt>
                <c:pt idx="969">
                  <c:v>42609</c:v>
                </c:pt>
                <c:pt idx="970">
                  <c:v>42610</c:v>
                </c:pt>
                <c:pt idx="971">
                  <c:v>42611</c:v>
                </c:pt>
                <c:pt idx="972">
                  <c:v>42612</c:v>
                </c:pt>
                <c:pt idx="973">
                  <c:v>42613</c:v>
                </c:pt>
                <c:pt idx="974">
                  <c:v>42614</c:v>
                </c:pt>
                <c:pt idx="975">
                  <c:v>42615</c:v>
                </c:pt>
                <c:pt idx="976">
                  <c:v>42616</c:v>
                </c:pt>
                <c:pt idx="977">
                  <c:v>42617</c:v>
                </c:pt>
                <c:pt idx="978">
                  <c:v>42618</c:v>
                </c:pt>
                <c:pt idx="979">
                  <c:v>42619</c:v>
                </c:pt>
                <c:pt idx="980">
                  <c:v>42620</c:v>
                </c:pt>
                <c:pt idx="981">
                  <c:v>42621</c:v>
                </c:pt>
                <c:pt idx="982">
                  <c:v>42622</c:v>
                </c:pt>
                <c:pt idx="983">
                  <c:v>42623</c:v>
                </c:pt>
                <c:pt idx="984">
                  <c:v>42624</c:v>
                </c:pt>
                <c:pt idx="985">
                  <c:v>42625</c:v>
                </c:pt>
                <c:pt idx="986">
                  <c:v>42626</c:v>
                </c:pt>
                <c:pt idx="987">
                  <c:v>42627</c:v>
                </c:pt>
                <c:pt idx="988">
                  <c:v>42628</c:v>
                </c:pt>
                <c:pt idx="989">
                  <c:v>42629</c:v>
                </c:pt>
                <c:pt idx="990">
                  <c:v>42630</c:v>
                </c:pt>
                <c:pt idx="991">
                  <c:v>42631</c:v>
                </c:pt>
                <c:pt idx="992">
                  <c:v>42632</c:v>
                </c:pt>
                <c:pt idx="993">
                  <c:v>42633</c:v>
                </c:pt>
                <c:pt idx="994">
                  <c:v>42634</c:v>
                </c:pt>
                <c:pt idx="995">
                  <c:v>42635</c:v>
                </c:pt>
                <c:pt idx="996">
                  <c:v>42636</c:v>
                </c:pt>
                <c:pt idx="997">
                  <c:v>42637</c:v>
                </c:pt>
                <c:pt idx="998">
                  <c:v>42638</c:v>
                </c:pt>
                <c:pt idx="999">
                  <c:v>42639</c:v>
                </c:pt>
                <c:pt idx="1000">
                  <c:v>42640</c:v>
                </c:pt>
                <c:pt idx="1001">
                  <c:v>42641</c:v>
                </c:pt>
                <c:pt idx="1002">
                  <c:v>42642</c:v>
                </c:pt>
                <c:pt idx="1003">
                  <c:v>42643</c:v>
                </c:pt>
                <c:pt idx="1004">
                  <c:v>42644</c:v>
                </c:pt>
                <c:pt idx="1005">
                  <c:v>42645</c:v>
                </c:pt>
                <c:pt idx="1006">
                  <c:v>42646</c:v>
                </c:pt>
                <c:pt idx="1007">
                  <c:v>42647</c:v>
                </c:pt>
                <c:pt idx="1008">
                  <c:v>42648</c:v>
                </c:pt>
                <c:pt idx="1009">
                  <c:v>42649</c:v>
                </c:pt>
                <c:pt idx="1010">
                  <c:v>42650</c:v>
                </c:pt>
                <c:pt idx="1011">
                  <c:v>42651</c:v>
                </c:pt>
                <c:pt idx="1012">
                  <c:v>42652</c:v>
                </c:pt>
                <c:pt idx="1013">
                  <c:v>42653</c:v>
                </c:pt>
                <c:pt idx="1014">
                  <c:v>42654</c:v>
                </c:pt>
                <c:pt idx="1015">
                  <c:v>42655</c:v>
                </c:pt>
                <c:pt idx="1016">
                  <c:v>42656</c:v>
                </c:pt>
                <c:pt idx="1017">
                  <c:v>42657</c:v>
                </c:pt>
                <c:pt idx="1018">
                  <c:v>42658</c:v>
                </c:pt>
                <c:pt idx="1019">
                  <c:v>42659</c:v>
                </c:pt>
                <c:pt idx="1020">
                  <c:v>42660</c:v>
                </c:pt>
                <c:pt idx="1021">
                  <c:v>42661</c:v>
                </c:pt>
                <c:pt idx="1022">
                  <c:v>42662</c:v>
                </c:pt>
                <c:pt idx="1023">
                  <c:v>42663</c:v>
                </c:pt>
                <c:pt idx="1024">
                  <c:v>42664</c:v>
                </c:pt>
                <c:pt idx="1025">
                  <c:v>42665</c:v>
                </c:pt>
                <c:pt idx="1026">
                  <c:v>42666</c:v>
                </c:pt>
                <c:pt idx="1027">
                  <c:v>42667</c:v>
                </c:pt>
                <c:pt idx="1028">
                  <c:v>42668</c:v>
                </c:pt>
                <c:pt idx="1029">
                  <c:v>42669</c:v>
                </c:pt>
                <c:pt idx="1030">
                  <c:v>42670</c:v>
                </c:pt>
                <c:pt idx="1031">
                  <c:v>42671</c:v>
                </c:pt>
                <c:pt idx="1032">
                  <c:v>42672</c:v>
                </c:pt>
                <c:pt idx="1033">
                  <c:v>42673</c:v>
                </c:pt>
                <c:pt idx="1034">
                  <c:v>42674</c:v>
                </c:pt>
                <c:pt idx="1035">
                  <c:v>42675</c:v>
                </c:pt>
                <c:pt idx="1036">
                  <c:v>42676</c:v>
                </c:pt>
                <c:pt idx="1037">
                  <c:v>42677</c:v>
                </c:pt>
                <c:pt idx="1038">
                  <c:v>42678</c:v>
                </c:pt>
                <c:pt idx="1039">
                  <c:v>42679</c:v>
                </c:pt>
                <c:pt idx="1040">
                  <c:v>42680</c:v>
                </c:pt>
                <c:pt idx="1041">
                  <c:v>42681</c:v>
                </c:pt>
                <c:pt idx="1042">
                  <c:v>42682</c:v>
                </c:pt>
                <c:pt idx="1043">
                  <c:v>42683</c:v>
                </c:pt>
                <c:pt idx="1044">
                  <c:v>42684</c:v>
                </c:pt>
                <c:pt idx="1045">
                  <c:v>42685</c:v>
                </c:pt>
                <c:pt idx="1046">
                  <c:v>42686</c:v>
                </c:pt>
                <c:pt idx="1047">
                  <c:v>42687</c:v>
                </c:pt>
                <c:pt idx="1048">
                  <c:v>42688</c:v>
                </c:pt>
                <c:pt idx="1049">
                  <c:v>42689</c:v>
                </c:pt>
                <c:pt idx="1050">
                  <c:v>42690</c:v>
                </c:pt>
                <c:pt idx="1051">
                  <c:v>42691</c:v>
                </c:pt>
                <c:pt idx="1052">
                  <c:v>42692</c:v>
                </c:pt>
                <c:pt idx="1053">
                  <c:v>42693</c:v>
                </c:pt>
                <c:pt idx="1054">
                  <c:v>42694</c:v>
                </c:pt>
                <c:pt idx="1055">
                  <c:v>42695</c:v>
                </c:pt>
                <c:pt idx="1056">
                  <c:v>42696</c:v>
                </c:pt>
                <c:pt idx="1057">
                  <c:v>42697</c:v>
                </c:pt>
                <c:pt idx="1058">
                  <c:v>42698</c:v>
                </c:pt>
                <c:pt idx="1059">
                  <c:v>42699</c:v>
                </c:pt>
                <c:pt idx="1060">
                  <c:v>42700</c:v>
                </c:pt>
                <c:pt idx="1061">
                  <c:v>42701</c:v>
                </c:pt>
                <c:pt idx="1062">
                  <c:v>42702</c:v>
                </c:pt>
                <c:pt idx="1063">
                  <c:v>42703</c:v>
                </c:pt>
                <c:pt idx="1064">
                  <c:v>42704</c:v>
                </c:pt>
                <c:pt idx="1065">
                  <c:v>42705</c:v>
                </c:pt>
                <c:pt idx="1066">
                  <c:v>42706</c:v>
                </c:pt>
                <c:pt idx="1067">
                  <c:v>42707</c:v>
                </c:pt>
                <c:pt idx="1068">
                  <c:v>42708</c:v>
                </c:pt>
                <c:pt idx="1069">
                  <c:v>42709</c:v>
                </c:pt>
                <c:pt idx="1070">
                  <c:v>42710</c:v>
                </c:pt>
                <c:pt idx="1071">
                  <c:v>42711</c:v>
                </c:pt>
                <c:pt idx="1072">
                  <c:v>42712</c:v>
                </c:pt>
                <c:pt idx="1073">
                  <c:v>42713</c:v>
                </c:pt>
                <c:pt idx="1074">
                  <c:v>42714</c:v>
                </c:pt>
                <c:pt idx="1075">
                  <c:v>42715</c:v>
                </c:pt>
                <c:pt idx="1076">
                  <c:v>42716</c:v>
                </c:pt>
                <c:pt idx="1077">
                  <c:v>42717</c:v>
                </c:pt>
                <c:pt idx="1078">
                  <c:v>42718</c:v>
                </c:pt>
                <c:pt idx="1079">
                  <c:v>42719</c:v>
                </c:pt>
                <c:pt idx="1080">
                  <c:v>42720</c:v>
                </c:pt>
                <c:pt idx="1081">
                  <c:v>42721</c:v>
                </c:pt>
                <c:pt idx="1082">
                  <c:v>42722</c:v>
                </c:pt>
                <c:pt idx="1083">
                  <c:v>42723</c:v>
                </c:pt>
                <c:pt idx="1084">
                  <c:v>42724</c:v>
                </c:pt>
                <c:pt idx="1085">
                  <c:v>42725</c:v>
                </c:pt>
                <c:pt idx="1086">
                  <c:v>42726</c:v>
                </c:pt>
                <c:pt idx="1087">
                  <c:v>42727</c:v>
                </c:pt>
                <c:pt idx="1088">
                  <c:v>42728</c:v>
                </c:pt>
                <c:pt idx="1089">
                  <c:v>42729</c:v>
                </c:pt>
                <c:pt idx="1090">
                  <c:v>42730</c:v>
                </c:pt>
                <c:pt idx="1091">
                  <c:v>42731</c:v>
                </c:pt>
                <c:pt idx="1092">
                  <c:v>42732</c:v>
                </c:pt>
                <c:pt idx="1093">
                  <c:v>42733</c:v>
                </c:pt>
                <c:pt idx="1094">
                  <c:v>42734</c:v>
                </c:pt>
                <c:pt idx="1095">
                  <c:v>42735</c:v>
                </c:pt>
                <c:pt idx="1096">
                  <c:v>42736</c:v>
                </c:pt>
                <c:pt idx="1097">
                  <c:v>42737</c:v>
                </c:pt>
                <c:pt idx="1098">
                  <c:v>42738</c:v>
                </c:pt>
                <c:pt idx="1099">
                  <c:v>42739</c:v>
                </c:pt>
                <c:pt idx="1100">
                  <c:v>42740</c:v>
                </c:pt>
                <c:pt idx="1101">
                  <c:v>42741</c:v>
                </c:pt>
                <c:pt idx="1102">
                  <c:v>42742</c:v>
                </c:pt>
                <c:pt idx="1103">
                  <c:v>42743</c:v>
                </c:pt>
                <c:pt idx="1104">
                  <c:v>42744</c:v>
                </c:pt>
                <c:pt idx="1105">
                  <c:v>42745</c:v>
                </c:pt>
                <c:pt idx="1106">
                  <c:v>42746</c:v>
                </c:pt>
                <c:pt idx="1107">
                  <c:v>42747</c:v>
                </c:pt>
                <c:pt idx="1108">
                  <c:v>42748</c:v>
                </c:pt>
                <c:pt idx="1109">
                  <c:v>42749</c:v>
                </c:pt>
                <c:pt idx="1110">
                  <c:v>42750</c:v>
                </c:pt>
                <c:pt idx="1111">
                  <c:v>42751</c:v>
                </c:pt>
                <c:pt idx="1112">
                  <c:v>42752</c:v>
                </c:pt>
                <c:pt idx="1113">
                  <c:v>42753</c:v>
                </c:pt>
                <c:pt idx="1114">
                  <c:v>42754</c:v>
                </c:pt>
                <c:pt idx="1115">
                  <c:v>42755</c:v>
                </c:pt>
                <c:pt idx="1116">
                  <c:v>42756</c:v>
                </c:pt>
                <c:pt idx="1117">
                  <c:v>42757</c:v>
                </c:pt>
                <c:pt idx="1118">
                  <c:v>42758</c:v>
                </c:pt>
                <c:pt idx="1119">
                  <c:v>42759</c:v>
                </c:pt>
                <c:pt idx="1120">
                  <c:v>42760</c:v>
                </c:pt>
                <c:pt idx="1121">
                  <c:v>42761</c:v>
                </c:pt>
                <c:pt idx="1122">
                  <c:v>42762</c:v>
                </c:pt>
                <c:pt idx="1123">
                  <c:v>42763</c:v>
                </c:pt>
                <c:pt idx="1124">
                  <c:v>42764</c:v>
                </c:pt>
                <c:pt idx="1125">
                  <c:v>42765</c:v>
                </c:pt>
                <c:pt idx="1126">
                  <c:v>42766</c:v>
                </c:pt>
                <c:pt idx="1127">
                  <c:v>42767</c:v>
                </c:pt>
                <c:pt idx="1128">
                  <c:v>42768</c:v>
                </c:pt>
                <c:pt idx="1129">
                  <c:v>42769</c:v>
                </c:pt>
                <c:pt idx="1130">
                  <c:v>42770</c:v>
                </c:pt>
                <c:pt idx="1131">
                  <c:v>42771</c:v>
                </c:pt>
                <c:pt idx="1132">
                  <c:v>42772</c:v>
                </c:pt>
                <c:pt idx="1133">
                  <c:v>42773</c:v>
                </c:pt>
                <c:pt idx="1134">
                  <c:v>42774</c:v>
                </c:pt>
                <c:pt idx="1135">
                  <c:v>42775</c:v>
                </c:pt>
                <c:pt idx="1136">
                  <c:v>42776</c:v>
                </c:pt>
                <c:pt idx="1137">
                  <c:v>42777</c:v>
                </c:pt>
                <c:pt idx="1138">
                  <c:v>42778</c:v>
                </c:pt>
                <c:pt idx="1139">
                  <c:v>42779</c:v>
                </c:pt>
                <c:pt idx="1140">
                  <c:v>42780</c:v>
                </c:pt>
                <c:pt idx="1141">
                  <c:v>42781</c:v>
                </c:pt>
                <c:pt idx="1142">
                  <c:v>42782</c:v>
                </c:pt>
                <c:pt idx="1143">
                  <c:v>42783</c:v>
                </c:pt>
                <c:pt idx="1144">
                  <c:v>42784</c:v>
                </c:pt>
                <c:pt idx="1145">
                  <c:v>42785</c:v>
                </c:pt>
                <c:pt idx="1146">
                  <c:v>42786</c:v>
                </c:pt>
                <c:pt idx="1147">
                  <c:v>42787</c:v>
                </c:pt>
                <c:pt idx="1148">
                  <c:v>42788</c:v>
                </c:pt>
                <c:pt idx="1149">
                  <c:v>42789</c:v>
                </c:pt>
                <c:pt idx="1150">
                  <c:v>42790</c:v>
                </c:pt>
                <c:pt idx="1151">
                  <c:v>42791</c:v>
                </c:pt>
                <c:pt idx="1152">
                  <c:v>42792</c:v>
                </c:pt>
                <c:pt idx="1153">
                  <c:v>42793</c:v>
                </c:pt>
                <c:pt idx="1154">
                  <c:v>42794</c:v>
                </c:pt>
                <c:pt idx="1155">
                  <c:v>42795</c:v>
                </c:pt>
                <c:pt idx="1156">
                  <c:v>42796</c:v>
                </c:pt>
                <c:pt idx="1157">
                  <c:v>42797</c:v>
                </c:pt>
                <c:pt idx="1158">
                  <c:v>42798</c:v>
                </c:pt>
                <c:pt idx="1159">
                  <c:v>42799</c:v>
                </c:pt>
                <c:pt idx="1160">
                  <c:v>42800</c:v>
                </c:pt>
                <c:pt idx="1161">
                  <c:v>42801</c:v>
                </c:pt>
                <c:pt idx="1162">
                  <c:v>42802</c:v>
                </c:pt>
                <c:pt idx="1163">
                  <c:v>42803</c:v>
                </c:pt>
                <c:pt idx="1164">
                  <c:v>42804</c:v>
                </c:pt>
                <c:pt idx="1165">
                  <c:v>42805</c:v>
                </c:pt>
                <c:pt idx="1166">
                  <c:v>42806</c:v>
                </c:pt>
                <c:pt idx="1167">
                  <c:v>42807</c:v>
                </c:pt>
                <c:pt idx="1168">
                  <c:v>42808</c:v>
                </c:pt>
                <c:pt idx="1169">
                  <c:v>42809</c:v>
                </c:pt>
                <c:pt idx="1170">
                  <c:v>42810</c:v>
                </c:pt>
                <c:pt idx="1171">
                  <c:v>42811</c:v>
                </c:pt>
                <c:pt idx="1172">
                  <c:v>42812</c:v>
                </c:pt>
                <c:pt idx="1173">
                  <c:v>42813</c:v>
                </c:pt>
                <c:pt idx="1174">
                  <c:v>42814</c:v>
                </c:pt>
                <c:pt idx="1175">
                  <c:v>42815</c:v>
                </c:pt>
                <c:pt idx="1176">
                  <c:v>42816</c:v>
                </c:pt>
                <c:pt idx="1177">
                  <c:v>42817</c:v>
                </c:pt>
                <c:pt idx="1178">
                  <c:v>42818</c:v>
                </c:pt>
                <c:pt idx="1179">
                  <c:v>42819</c:v>
                </c:pt>
                <c:pt idx="1180">
                  <c:v>42820</c:v>
                </c:pt>
                <c:pt idx="1181">
                  <c:v>42821</c:v>
                </c:pt>
                <c:pt idx="1182">
                  <c:v>42822</c:v>
                </c:pt>
                <c:pt idx="1183">
                  <c:v>42823</c:v>
                </c:pt>
                <c:pt idx="1184">
                  <c:v>42824</c:v>
                </c:pt>
                <c:pt idx="1185">
                  <c:v>42825</c:v>
                </c:pt>
                <c:pt idx="1186">
                  <c:v>42826</c:v>
                </c:pt>
                <c:pt idx="1187">
                  <c:v>42827</c:v>
                </c:pt>
                <c:pt idx="1188">
                  <c:v>42828</c:v>
                </c:pt>
                <c:pt idx="1189">
                  <c:v>42829</c:v>
                </c:pt>
                <c:pt idx="1190">
                  <c:v>42830</c:v>
                </c:pt>
                <c:pt idx="1191">
                  <c:v>42831</c:v>
                </c:pt>
                <c:pt idx="1192">
                  <c:v>42832</c:v>
                </c:pt>
                <c:pt idx="1193">
                  <c:v>42833</c:v>
                </c:pt>
                <c:pt idx="1194">
                  <c:v>42834</c:v>
                </c:pt>
                <c:pt idx="1195">
                  <c:v>42835</c:v>
                </c:pt>
                <c:pt idx="1196">
                  <c:v>42836</c:v>
                </c:pt>
                <c:pt idx="1197">
                  <c:v>42837</c:v>
                </c:pt>
                <c:pt idx="1198">
                  <c:v>42838</c:v>
                </c:pt>
                <c:pt idx="1199">
                  <c:v>42839</c:v>
                </c:pt>
                <c:pt idx="1200">
                  <c:v>42840</c:v>
                </c:pt>
                <c:pt idx="1201">
                  <c:v>42841</c:v>
                </c:pt>
                <c:pt idx="1202">
                  <c:v>42842</c:v>
                </c:pt>
                <c:pt idx="1203">
                  <c:v>42843</c:v>
                </c:pt>
                <c:pt idx="1204">
                  <c:v>42844</c:v>
                </c:pt>
                <c:pt idx="1205">
                  <c:v>42845</c:v>
                </c:pt>
                <c:pt idx="1206">
                  <c:v>42846</c:v>
                </c:pt>
                <c:pt idx="1207">
                  <c:v>42847</c:v>
                </c:pt>
                <c:pt idx="1208">
                  <c:v>42848</c:v>
                </c:pt>
                <c:pt idx="1209">
                  <c:v>42849</c:v>
                </c:pt>
                <c:pt idx="1210">
                  <c:v>42850</c:v>
                </c:pt>
                <c:pt idx="1211">
                  <c:v>42851</c:v>
                </c:pt>
                <c:pt idx="1212">
                  <c:v>42852</c:v>
                </c:pt>
                <c:pt idx="1213">
                  <c:v>42853</c:v>
                </c:pt>
                <c:pt idx="1214">
                  <c:v>42854</c:v>
                </c:pt>
                <c:pt idx="1215">
                  <c:v>42855</c:v>
                </c:pt>
                <c:pt idx="1216">
                  <c:v>42856</c:v>
                </c:pt>
                <c:pt idx="1217">
                  <c:v>42857</c:v>
                </c:pt>
                <c:pt idx="1218">
                  <c:v>42858</c:v>
                </c:pt>
                <c:pt idx="1219">
                  <c:v>42859</c:v>
                </c:pt>
                <c:pt idx="1220">
                  <c:v>42860</c:v>
                </c:pt>
                <c:pt idx="1221">
                  <c:v>42861</c:v>
                </c:pt>
                <c:pt idx="1222">
                  <c:v>42862</c:v>
                </c:pt>
                <c:pt idx="1223">
                  <c:v>42863</c:v>
                </c:pt>
                <c:pt idx="1224">
                  <c:v>42864</c:v>
                </c:pt>
                <c:pt idx="1225">
                  <c:v>42865</c:v>
                </c:pt>
                <c:pt idx="1226">
                  <c:v>42866</c:v>
                </c:pt>
                <c:pt idx="1227">
                  <c:v>42867</c:v>
                </c:pt>
                <c:pt idx="1228">
                  <c:v>42868</c:v>
                </c:pt>
                <c:pt idx="1229">
                  <c:v>42869</c:v>
                </c:pt>
                <c:pt idx="1230">
                  <c:v>42870</c:v>
                </c:pt>
                <c:pt idx="1231">
                  <c:v>42871</c:v>
                </c:pt>
                <c:pt idx="1232">
                  <c:v>42872</c:v>
                </c:pt>
                <c:pt idx="1233">
                  <c:v>42873</c:v>
                </c:pt>
                <c:pt idx="1234">
                  <c:v>42874</c:v>
                </c:pt>
                <c:pt idx="1235">
                  <c:v>42875</c:v>
                </c:pt>
                <c:pt idx="1236">
                  <c:v>42876</c:v>
                </c:pt>
                <c:pt idx="1237">
                  <c:v>42877</c:v>
                </c:pt>
                <c:pt idx="1238">
                  <c:v>42878</c:v>
                </c:pt>
                <c:pt idx="1239">
                  <c:v>42879</c:v>
                </c:pt>
                <c:pt idx="1240">
                  <c:v>42880</c:v>
                </c:pt>
                <c:pt idx="1241">
                  <c:v>42881</c:v>
                </c:pt>
                <c:pt idx="1242">
                  <c:v>42882</c:v>
                </c:pt>
                <c:pt idx="1243">
                  <c:v>42883</c:v>
                </c:pt>
                <c:pt idx="1244">
                  <c:v>42884</c:v>
                </c:pt>
                <c:pt idx="1245">
                  <c:v>42885</c:v>
                </c:pt>
                <c:pt idx="1246">
                  <c:v>42886</c:v>
                </c:pt>
                <c:pt idx="1247">
                  <c:v>42887</c:v>
                </c:pt>
                <c:pt idx="1248">
                  <c:v>42888</c:v>
                </c:pt>
                <c:pt idx="1249">
                  <c:v>42889</c:v>
                </c:pt>
                <c:pt idx="1250">
                  <c:v>42890</c:v>
                </c:pt>
                <c:pt idx="1251">
                  <c:v>42891</c:v>
                </c:pt>
                <c:pt idx="1252">
                  <c:v>42892</c:v>
                </c:pt>
                <c:pt idx="1253">
                  <c:v>42893</c:v>
                </c:pt>
                <c:pt idx="1254">
                  <c:v>42894</c:v>
                </c:pt>
                <c:pt idx="1255">
                  <c:v>42895</c:v>
                </c:pt>
                <c:pt idx="1256">
                  <c:v>42896</c:v>
                </c:pt>
                <c:pt idx="1257">
                  <c:v>42897</c:v>
                </c:pt>
                <c:pt idx="1258">
                  <c:v>42898</c:v>
                </c:pt>
                <c:pt idx="1259">
                  <c:v>42899</c:v>
                </c:pt>
                <c:pt idx="1260">
                  <c:v>42900</c:v>
                </c:pt>
                <c:pt idx="1261">
                  <c:v>42901</c:v>
                </c:pt>
                <c:pt idx="1262">
                  <c:v>42902</c:v>
                </c:pt>
                <c:pt idx="1263">
                  <c:v>42903</c:v>
                </c:pt>
                <c:pt idx="1264">
                  <c:v>42904</c:v>
                </c:pt>
                <c:pt idx="1265">
                  <c:v>42905</c:v>
                </c:pt>
                <c:pt idx="1266">
                  <c:v>42906</c:v>
                </c:pt>
                <c:pt idx="1267">
                  <c:v>42907</c:v>
                </c:pt>
                <c:pt idx="1268">
                  <c:v>42908</c:v>
                </c:pt>
                <c:pt idx="1269">
                  <c:v>42909</c:v>
                </c:pt>
                <c:pt idx="1270">
                  <c:v>42910</c:v>
                </c:pt>
                <c:pt idx="1271">
                  <c:v>42911</c:v>
                </c:pt>
                <c:pt idx="1272">
                  <c:v>42912</c:v>
                </c:pt>
                <c:pt idx="1273">
                  <c:v>42913</c:v>
                </c:pt>
                <c:pt idx="1274">
                  <c:v>42914</c:v>
                </c:pt>
                <c:pt idx="1275">
                  <c:v>42915</c:v>
                </c:pt>
                <c:pt idx="1276">
                  <c:v>42916</c:v>
                </c:pt>
                <c:pt idx="1277">
                  <c:v>42917</c:v>
                </c:pt>
                <c:pt idx="1278">
                  <c:v>42918</c:v>
                </c:pt>
                <c:pt idx="1279">
                  <c:v>42919</c:v>
                </c:pt>
                <c:pt idx="1280">
                  <c:v>42920</c:v>
                </c:pt>
                <c:pt idx="1281">
                  <c:v>42921</c:v>
                </c:pt>
                <c:pt idx="1282">
                  <c:v>42922</c:v>
                </c:pt>
                <c:pt idx="1283">
                  <c:v>42923</c:v>
                </c:pt>
                <c:pt idx="1284">
                  <c:v>42924</c:v>
                </c:pt>
                <c:pt idx="1285">
                  <c:v>42925</c:v>
                </c:pt>
                <c:pt idx="1286">
                  <c:v>42926</c:v>
                </c:pt>
                <c:pt idx="1287">
                  <c:v>42927</c:v>
                </c:pt>
                <c:pt idx="1288">
                  <c:v>42928</c:v>
                </c:pt>
                <c:pt idx="1289">
                  <c:v>42929</c:v>
                </c:pt>
                <c:pt idx="1290">
                  <c:v>42930</c:v>
                </c:pt>
                <c:pt idx="1291">
                  <c:v>42931</c:v>
                </c:pt>
                <c:pt idx="1292">
                  <c:v>42932</c:v>
                </c:pt>
                <c:pt idx="1293">
                  <c:v>42933</c:v>
                </c:pt>
                <c:pt idx="1294">
                  <c:v>42934</c:v>
                </c:pt>
                <c:pt idx="1295">
                  <c:v>42935</c:v>
                </c:pt>
                <c:pt idx="1296">
                  <c:v>42936</c:v>
                </c:pt>
                <c:pt idx="1297">
                  <c:v>42937</c:v>
                </c:pt>
                <c:pt idx="1298">
                  <c:v>42938</c:v>
                </c:pt>
                <c:pt idx="1299">
                  <c:v>42939</c:v>
                </c:pt>
                <c:pt idx="1300">
                  <c:v>42940</c:v>
                </c:pt>
                <c:pt idx="1301">
                  <c:v>42941</c:v>
                </c:pt>
                <c:pt idx="1302">
                  <c:v>42942</c:v>
                </c:pt>
                <c:pt idx="1303">
                  <c:v>42943</c:v>
                </c:pt>
                <c:pt idx="1304">
                  <c:v>42944</c:v>
                </c:pt>
                <c:pt idx="1305">
                  <c:v>42945</c:v>
                </c:pt>
                <c:pt idx="1306">
                  <c:v>42946</c:v>
                </c:pt>
                <c:pt idx="1307">
                  <c:v>42947</c:v>
                </c:pt>
                <c:pt idx="1308">
                  <c:v>42948</c:v>
                </c:pt>
                <c:pt idx="1309">
                  <c:v>42949</c:v>
                </c:pt>
                <c:pt idx="1310">
                  <c:v>42950</c:v>
                </c:pt>
                <c:pt idx="1311">
                  <c:v>42951</c:v>
                </c:pt>
                <c:pt idx="1312">
                  <c:v>42952</c:v>
                </c:pt>
                <c:pt idx="1313">
                  <c:v>42953</c:v>
                </c:pt>
                <c:pt idx="1314">
                  <c:v>42954</c:v>
                </c:pt>
                <c:pt idx="1315">
                  <c:v>42955</c:v>
                </c:pt>
                <c:pt idx="1316">
                  <c:v>42956</c:v>
                </c:pt>
                <c:pt idx="1317">
                  <c:v>42957</c:v>
                </c:pt>
                <c:pt idx="1318">
                  <c:v>42958</c:v>
                </c:pt>
                <c:pt idx="1319">
                  <c:v>42959</c:v>
                </c:pt>
                <c:pt idx="1320">
                  <c:v>42960</c:v>
                </c:pt>
                <c:pt idx="1321">
                  <c:v>42961</c:v>
                </c:pt>
                <c:pt idx="1322">
                  <c:v>42962</c:v>
                </c:pt>
                <c:pt idx="1323">
                  <c:v>42963</c:v>
                </c:pt>
                <c:pt idx="1324">
                  <c:v>42964</c:v>
                </c:pt>
                <c:pt idx="1325">
                  <c:v>42965</c:v>
                </c:pt>
                <c:pt idx="1326">
                  <c:v>42966</c:v>
                </c:pt>
                <c:pt idx="1327">
                  <c:v>42967</c:v>
                </c:pt>
                <c:pt idx="1328">
                  <c:v>42968</c:v>
                </c:pt>
                <c:pt idx="1329">
                  <c:v>42969</c:v>
                </c:pt>
                <c:pt idx="1330">
                  <c:v>42970</c:v>
                </c:pt>
                <c:pt idx="1331">
                  <c:v>42971</c:v>
                </c:pt>
                <c:pt idx="1332">
                  <c:v>42972</c:v>
                </c:pt>
                <c:pt idx="1333">
                  <c:v>42973</c:v>
                </c:pt>
                <c:pt idx="1334">
                  <c:v>42974</c:v>
                </c:pt>
                <c:pt idx="1335">
                  <c:v>42975</c:v>
                </c:pt>
                <c:pt idx="1336">
                  <c:v>42976</c:v>
                </c:pt>
                <c:pt idx="1337">
                  <c:v>42977</c:v>
                </c:pt>
                <c:pt idx="1338">
                  <c:v>42978</c:v>
                </c:pt>
                <c:pt idx="1339">
                  <c:v>42979</c:v>
                </c:pt>
                <c:pt idx="1340">
                  <c:v>42980</c:v>
                </c:pt>
                <c:pt idx="1341">
                  <c:v>42981</c:v>
                </c:pt>
                <c:pt idx="1342">
                  <c:v>42982</c:v>
                </c:pt>
                <c:pt idx="1343">
                  <c:v>42983</c:v>
                </c:pt>
                <c:pt idx="1344">
                  <c:v>42984</c:v>
                </c:pt>
                <c:pt idx="1345">
                  <c:v>42985</c:v>
                </c:pt>
                <c:pt idx="1346">
                  <c:v>42986</c:v>
                </c:pt>
                <c:pt idx="1347">
                  <c:v>42987</c:v>
                </c:pt>
                <c:pt idx="1348">
                  <c:v>42988</c:v>
                </c:pt>
                <c:pt idx="1349">
                  <c:v>42989</c:v>
                </c:pt>
                <c:pt idx="1350">
                  <c:v>42990</c:v>
                </c:pt>
                <c:pt idx="1351">
                  <c:v>42991</c:v>
                </c:pt>
                <c:pt idx="1352">
                  <c:v>42992</c:v>
                </c:pt>
                <c:pt idx="1353">
                  <c:v>42993</c:v>
                </c:pt>
                <c:pt idx="1354">
                  <c:v>42994</c:v>
                </c:pt>
                <c:pt idx="1355">
                  <c:v>42995</c:v>
                </c:pt>
                <c:pt idx="1356">
                  <c:v>42996</c:v>
                </c:pt>
                <c:pt idx="1357">
                  <c:v>42997</c:v>
                </c:pt>
                <c:pt idx="1358">
                  <c:v>42998</c:v>
                </c:pt>
                <c:pt idx="1359">
                  <c:v>42999</c:v>
                </c:pt>
                <c:pt idx="1360">
                  <c:v>43000</c:v>
                </c:pt>
                <c:pt idx="1361">
                  <c:v>43001</c:v>
                </c:pt>
                <c:pt idx="1362">
                  <c:v>43002</c:v>
                </c:pt>
                <c:pt idx="1363">
                  <c:v>43003</c:v>
                </c:pt>
                <c:pt idx="1364">
                  <c:v>43004</c:v>
                </c:pt>
                <c:pt idx="1365">
                  <c:v>43005</c:v>
                </c:pt>
                <c:pt idx="1366">
                  <c:v>43006</c:v>
                </c:pt>
                <c:pt idx="1367">
                  <c:v>43007</c:v>
                </c:pt>
                <c:pt idx="1368">
                  <c:v>43008</c:v>
                </c:pt>
                <c:pt idx="1369">
                  <c:v>43009</c:v>
                </c:pt>
                <c:pt idx="1370">
                  <c:v>43010</c:v>
                </c:pt>
                <c:pt idx="1371">
                  <c:v>43011</c:v>
                </c:pt>
                <c:pt idx="1372">
                  <c:v>43012</c:v>
                </c:pt>
                <c:pt idx="1373">
                  <c:v>43013</c:v>
                </c:pt>
                <c:pt idx="1374">
                  <c:v>43014</c:v>
                </c:pt>
                <c:pt idx="1375">
                  <c:v>43015</c:v>
                </c:pt>
                <c:pt idx="1376">
                  <c:v>43016</c:v>
                </c:pt>
                <c:pt idx="1377">
                  <c:v>43017</c:v>
                </c:pt>
                <c:pt idx="1378">
                  <c:v>43018</c:v>
                </c:pt>
                <c:pt idx="1379">
                  <c:v>43019</c:v>
                </c:pt>
                <c:pt idx="1380">
                  <c:v>43020</c:v>
                </c:pt>
                <c:pt idx="1381">
                  <c:v>43021</c:v>
                </c:pt>
                <c:pt idx="1382">
                  <c:v>43022</c:v>
                </c:pt>
                <c:pt idx="1383">
                  <c:v>43023</c:v>
                </c:pt>
                <c:pt idx="1384">
                  <c:v>43024</c:v>
                </c:pt>
                <c:pt idx="1385">
                  <c:v>43025</c:v>
                </c:pt>
                <c:pt idx="1386">
                  <c:v>43026</c:v>
                </c:pt>
                <c:pt idx="1387">
                  <c:v>43027</c:v>
                </c:pt>
                <c:pt idx="1388">
                  <c:v>43028</c:v>
                </c:pt>
                <c:pt idx="1389">
                  <c:v>43029</c:v>
                </c:pt>
                <c:pt idx="1390">
                  <c:v>43030</c:v>
                </c:pt>
                <c:pt idx="1391">
                  <c:v>43031</c:v>
                </c:pt>
                <c:pt idx="1392">
                  <c:v>43032</c:v>
                </c:pt>
                <c:pt idx="1393">
                  <c:v>43033</c:v>
                </c:pt>
                <c:pt idx="1394">
                  <c:v>43034</c:v>
                </c:pt>
                <c:pt idx="1395">
                  <c:v>43035</c:v>
                </c:pt>
                <c:pt idx="1396">
                  <c:v>43036</c:v>
                </c:pt>
                <c:pt idx="1397">
                  <c:v>43037</c:v>
                </c:pt>
                <c:pt idx="1398">
                  <c:v>43038</c:v>
                </c:pt>
                <c:pt idx="1399">
                  <c:v>43039</c:v>
                </c:pt>
                <c:pt idx="1400">
                  <c:v>43040</c:v>
                </c:pt>
                <c:pt idx="1401">
                  <c:v>43041</c:v>
                </c:pt>
                <c:pt idx="1402">
                  <c:v>43042</c:v>
                </c:pt>
                <c:pt idx="1403">
                  <c:v>43043</c:v>
                </c:pt>
                <c:pt idx="1404">
                  <c:v>43044</c:v>
                </c:pt>
                <c:pt idx="1405">
                  <c:v>43045</c:v>
                </c:pt>
                <c:pt idx="1406">
                  <c:v>43046</c:v>
                </c:pt>
                <c:pt idx="1407">
                  <c:v>43047</c:v>
                </c:pt>
                <c:pt idx="1408">
                  <c:v>43048</c:v>
                </c:pt>
                <c:pt idx="1409">
                  <c:v>43049</c:v>
                </c:pt>
                <c:pt idx="1410">
                  <c:v>43050</c:v>
                </c:pt>
                <c:pt idx="1411">
                  <c:v>43051</c:v>
                </c:pt>
                <c:pt idx="1412">
                  <c:v>43052</c:v>
                </c:pt>
                <c:pt idx="1413">
                  <c:v>43053</c:v>
                </c:pt>
                <c:pt idx="1414">
                  <c:v>43054</c:v>
                </c:pt>
                <c:pt idx="1415">
                  <c:v>43055</c:v>
                </c:pt>
                <c:pt idx="1416">
                  <c:v>43056</c:v>
                </c:pt>
                <c:pt idx="1417">
                  <c:v>43057</c:v>
                </c:pt>
                <c:pt idx="1418">
                  <c:v>43058</c:v>
                </c:pt>
                <c:pt idx="1419">
                  <c:v>43059</c:v>
                </c:pt>
                <c:pt idx="1420">
                  <c:v>43060</c:v>
                </c:pt>
                <c:pt idx="1421">
                  <c:v>43061</c:v>
                </c:pt>
                <c:pt idx="1422">
                  <c:v>43062</c:v>
                </c:pt>
                <c:pt idx="1423">
                  <c:v>43063</c:v>
                </c:pt>
                <c:pt idx="1424">
                  <c:v>43064</c:v>
                </c:pt>
                <c:pt idx="1425">
                  <c:v>43065</c:v>
                </c:pt>
                <c:pt idx="1426">
                  <c:v>43066</c:v>
                </c:pt>
                <c:pt idx="1427">
                  <c:v>43067</c:v>
                </c:pt>
                <c:pt idx="1428">
                  <c:v>43068</c:v>
                </c:pt>
                <c:pt idx="1429">
                  <c:v>43069</c:v>
                </c:pt>
                <c:pt idx="1430">
                  <c:v>43070</c:v>
                </c:pt>
                <c:pt idx="1431">
                  <c:v>43071</c:v>
                </c:pt>
                <c:pt idx="1432">
                  <c:v>43072</c:v>
                </c:pt>
                <c:pt idx="1433">
                  <c:v>43073</c:v>
                </c:pt>
                <c:pt idx="1434">
                  <c:v>43074</c:v>
                </c:pt>
                <c:pt idx="1435">
                  <c:v>43075</c:v>
                </c:pt>
                <c:pt idx="1436">
                  <c:v>43076</c:v>
                </c:pt>
                <c:pt idx="1437">
                  <c:v>43077</c:v>
                </c:pt>
                <c:pt idx="1438">
                  <c:v>43078</c:v>
                </c:pt>
                <c:pt idx="1439">
                  <c:v>43079</c:v>
                </c:pt>
                <c:pt idx="1440">
                  <c:v>43080</c:v>
                </c:pt>
                <c:pt idx="1441">
                  <c:v>43081</c:v>
                </c:pt>
                <c:pt idx="1442">
                  <c:v>43082</c:v>
                </c:pt>
                <c:pt idx="1443">
                  <c:v>43083</c:v>
                </c:pt>
                <c:pt idx="1444">
                  <c:v>43084</c:v>
                </c:pt>
                <c:pt idx="1445">
                  <c:v>43085</c:v>
                </c:pt>
                <c:pt idx="1446">
                  <c:v>43086</c:v>
                </c:pt>
                <c:pt idx="1447">
                  <c:v>43087</c:v>
                </c:pt>
                <c:pt idx="1448">
                  <c:v>43088</c:v>
                </c:pt>
                <c:pt idx="1449">
                  <c:v>43089</c:v>
                </c:pt>
                <c:pt idx="1450">
                  <c:v>43090</c:v>
                </c:pt>
                <c:pt idx="1451">
                  <c:v>43091</c:v>
                </c:pt>
                <c:pt idx="1452">
                  <c:v>43092</c:v>
                </c:pt>
                <c:pt idx="1453">
                  <c:v>43093</c:v>
                </c:pt>
                <c:pt idx="1454">
                  <c:v>43094</c:v>
                </c:pt>
                <c:pt idx="1455">
                  <c:v>43095</c:v>
                </c:pt>
                <c:pt idx="1456">
                  <c:v>43096</c:v>
                </c:pt>
                <c:pt idx="1457">
                  <c:v>43097</c:v>
                </c:pt>
                <c:pt idx="1458">
                  <c:v>43098</c:v>
                </c:pt>
                <c:pt idx="1459">
                  <c:v>43099</c:v>
                </c:pt>
                <c:pt idx="1460">
                  <c:v>43100</c:v>
                </c:pt>
                <c:pt idx="1461">
                  <c:v>43101</c:v>
                </c:pt>
                <c:pt idx="1462">
                  <c:v>43102</c:v>
                </c:pt>
                <c:pt idx="1463">
                  <c:v>43103</c:v>
                </c:pt>
                <c:pt idx="1464">
                  <c:v>43104</c:v>
                </c:pt>
                <c:pt idx="1465">
                  <c:v>43105</c:v>
                </c:pt>
                <c:pt idx="1466">
                  <c:v>43106</c:v>
                </c:pt>
                <c:pt idx="1467">
                  <c:v>43107</c:v>
                </c:pt>
                <c:pt idx="1468">
                  <c:v>43108</c:v>
                </c:pt>
                <c:pt idx="1469">
                  <c:v>43109</c:v>
                </c:pt>
                <c:pt idx="1470">
                  <c:v>43110</c:v>
                </c:pt>
                <c:pt idx="1471">
                  <c:v>43111</c:v>
                </c:pt>
                <c:pt idx="1472">
                  <c:v>43112</c:v>
                </c:pt>
                <c:pt idx="1473">
                  <c:v>43113</c:v>
                </c:pt>
                <c:pt idx="1474">
                  <c:v>43114</c:v>
                </c:pt>
                <c:pt idx="1475">
                  <c:v>43115</c:v>
                </c:pt>
                <c:pt idx="1476">
                  <c:v>43116</c:v>
                </c:pt>
                <c:pt idx="1477">
                  <c:v>43117</c:v>
                </c:pt>
                <c:pt idx="1478">
                  <c:v>43118</c:v>
                </c:pt>
                <c:pt idx="1479">
                  <c:v>43119</c:v>
                </c:pt>
                <c:pt idx="1480">
                  <c:v>43120</c:v>
                </c:pt>
                <c:pt idx="1481">
                  <c:v>43121</c:v>
                </c:pt>
                <c:pt idx="1482">
                  <c:v>43122</c:v>
                </c:pt>
                <c:pt idx="1483">
                  <c:v>43123</c:v>
                </c:pt>
                <c:pt idx="1484">
                  <c:v>43124</c:v>
                </c:pt>
                <c:pt idx="1485">
                  <c:v>43125</c:v>
                </c:pt>
                <c:pt idx="1486">
                  <c:v>43126</c:v>
                </c:pt>
                <c:pt idx="1487">
                  <c:v>43127</c:v>
                </c:pt>
                <c:pt idx="1488">
                  <c:v>43128</c:v>
                </c:pt>
                <c:pt idx="1489">
                  <c:v>43129</c:v>
                </c:pt>
                <c:pt idx="1490">
                  <c:v>43130</c:v>
                </c:pt>
                <c:pt idx="1491">
                  <c:v>43131</c:v>
                </c:pt>
                <c:pt idx="1492">
                  <c:v>43132</c:v>
                </c:pt>
                <c:pt idx="1493">
                  <c:v>43133</c:v>
                </c:pt>
                <c:pt idx="1494">
                  <c:v>43134</c:v>
                </c:pt>
                <c:pt idx="1495">
                  <c:v>43135</c:v>
                </c:pt>
                <c:pt idx="1496">
                  <c:v>43136</c:v>
                </c:pt>
                <c:pt idx="1497">
                  <c:v>43137</c:v>
                </c:pt>
                <c:pt idx="1498">
                  <c:v>43138</c:v>
                </c:pt>
                <c:pt idx="1499">
                  <c:v>43139</c:v>
                </c:pt>
                <c:pt idx="1500">
                  <c:v>43140</c:v>
                </c:pt>
                <c:pt idx="1501">
                  <c:v>43141</c:v>
                </c:pt>
                <c:pt idx="1502">
                  <c:v>43142</c:v>
                </c:pt>
                <c:pt idx="1503">
                  <c:v>43143</c:v>
                </c:pt>
                <c:pt idx="1504">
                  <c:v>43144</c:v>
                </c:pt>
                <c:pt idx="1505">
                  <c:v>43145</c:v>
                </c:pt>
                <c:pt idx="1506">
                  <c:v>43146</c:v>
                </c:pt>
                <c:pt idx="1507">
                  <c:v>43147</c:v>
                </c:pt>
                <c:pt idx="1508">
                  <c:v>43148</c:v>
                </c:pt>
                <c:pt idx="1509">
                  <c:v>43149</c:v>
                </c:pt>
                <c:pt idx="1510">
                  <c:v>43150</c:v>
                </c:pt>
                <c:pt idx="1511">
                  <c:v>43151</c:v>
                </c:pt>
                <c:pt idx="1512">
                  <c:v>43152</c:v>
                </c:pt>
                <c:pt idx="1513">
                  <c:v>43153</c:v>
                </c:pt>
                <c:pt idx="1514">
                  <c:v>43154</c:v>
                </c:pt>
                <c:pt idx="1515">
                  <c:v>43155</c:v>
                </c:pt>
                <c:pt idx="1516">
                  <c:v>43156</c:v>
                </c:pt>
                <c:pt idx="1517">
                  <c:v>43157</c:v>
                </c:pt>
                <c:pt idx="1518">
                  <c:v>43158</c:v>
                </c:pt>
                <c:pt idx="1519">
                  <c:v>43159</c:v>
                </c:pt>
                <c:pt idx="1520">
                  <c:v>43160</c:v>
                </c:pt>
                <c:pt idx="1521">
                  <c:v>43161</c:v>
                </c:pt>
                <c:pt idx="1522">
                  <c:v>43162</c:v>
                </c:pt>
                <c:pt idx="1523">
                  <c:v>43163</c:v>
                </c:pt>
                <c:pt idx="1524">
                  <c:v>43164</c:v>
                </c:pt>
                <c:pt idx="1525">
                  <c:v>43165</c:v>
                </c:pt>
                <c:pt idx="1526">
                  <c:v>43166</c:v>
                </c:pt>
                <c:pt idx="1527">
                  <c:v>43167</c:v>
                </c:pt>
                <c:pt idx="1528">
                  <c:v>43168</c:v>
                </c:pt>
                <c:pt idx="1529">
                  <c:v>43169</c:v>
                </c:pt>
                <c:pt idx="1530">
                  <c:v>43170</c:v>
                </c:pt>
                <c:pt idx="1531">
                  <c:v>43171</c:v>
                </c:pt>
                <c:pt idx="1532">
                  <c:v>43172</c:v>
                </c:pt>
                <c:pt idx="1533">
                  <c:v>43173</c:v>
                </c:pt>
                <c:pt idx="1534">
                  <c:v>43174</c:v>
                </c:pt>
                <c:pt idx="1535">
                  <c:v>43175</c:v>
                </c:pt>
                <c:pt idx="1536">
                  <c:v>43176</c:v>
                </c:pt>
                <c:pt idx="1537">
                  <c:v>43177</c:v>
                </c:pt>
                <c:pt idx="1538">
                  <c:v>43178</c:v>
                </c:pt>
                <c:pt idx="1539">
                  <c:v>43179</c:v>
                </c:pt>
                <c:pt idx="1540">
                  <c:v>43180</c:v>
                </c:pt>
                <c:pt idx="1541">
                  <c:v>43181</c:v>
                </c:pt>
                <c:pt idx="1542">
                  <c:v>43182</c:v>
                </c:pt>
                <c:pt idx="1543">
                  <c:v>43183</c:v>
                </c:pt>
                <c:pt idx="1544">
                  <c:v>43184</c:v>
                </c:pt>
                <c:pt idx="1545">
                  <c:v>43185</c:v>
                </c:pt>
                <c:pt idx="1546">
                  <c:v>43186</c:v>
                </c:pt>
                <c:pt idx="1547">
                  <c:v>43187</c:v>
                </c:pt>
                <c:pt idx="1548">
                  <c:v>43188</c:v>
                </c:pt>
                <c:pt idx="1549">
                  <c:v>43189</c:v>
                </c:pt>
                <c:pt idx="1550">
                  <c:v>43190</c:v>
                </c:pt>
                <c:pt idx="1551">
                  <c:v>43191</c:v>
                </c:pt>
                <c:pt idx="1552">
                  <c:v>43192</c:v>
                </c:pt>
                <c:pt idx="1553">
                  <c:v>43193</c:v>
                </c:pt>
                <c:pt idx="1554">
                  <c:v>43194</c:v>
                </c:pt>
                <c:pt idx="1555">
                  <c:v>43195</c:v>
                </c:pt>
                <c:pt idx="1556">
                  <c:v>43196</c:v>
                </c:pt>
                <c:pt idx="1557">
                  <c:v>43197</c:v>
                </c:pt>
                <c:pt idx="1558">
                  <c:v>43198</c:v>
                </c:pt>
                <c:pt idx="1559">
                  <c:v>43199</c:v>
                </c:pt>
                <c:pt idx="1560">
                  <c:v>43200</c:v>
                </c:pt>
                <c:pt idx="1561">
                  <c:v>43201</c:v>
                </c:pt>
                <c:pt idx="1562">
                  <c:v>43202</c:v>
                </c:pt>
                <c:pt idx="1563">
                  <c:v>43203</c:v>
                </c:pt>
                <c:pt idx="1564">
                  <c:v>43204</c:v>
                </c:pt>
                <c:pt idx="1565">
                  <c:v>43205</c:v>
                </c:pt>
                <c:pt idx="1566">
                  <c:v>43206</c:v>
                </c:pt>
                <c:pt idx="1567">
                  <c:v>43207</c:v>
                </c:pt>
                <c:pt idx="1568">
                  <c:v>43208</c:v>
                </c:pt>
                <c:pt idx="1569">
                  <c:v>43209</c:v>
                </c:pt>
                <c:pt idx="1570">
                  <c:v>43210</c:v>
                </c:pt>
                <c:pt idx="1571">
                  <c:v>43211</c:v>
                </c:pt>
                <c:pt idx="1572">
                  <c:v>43212</c:v>
                </c:pt>
                <c:pt idx="1573">
                  <c:v>43213</c:v>
                </c:pt>
                <c:pt idx="1574">
                  <c:v>43214</c:v>
                </c:pt>
                <c:pt idx="1575">
                  <c:v>43215</c:v>
                </c:pt>
                <c:pt idx="1576">
                  <c:v>43216</c:v>
                </c:pt>
                <c:pt idx="1577">
                  <c:v>43217</c:v>
                </c:pt>
                <c:pt idx="1578">
                  <c:v>43218</c:v>
                </c:pt>
                <c:pt idx="1579">
                  <c:v>43219</c:v>
                </c:pt>
                <c:pt idx="1580">
                  <c:v>43220</c:v>
                </c:pt>
                <c:pt idx="1581">
                  <c:v>43221</c:v>
                </c:pt>
                <c:pt idx="1582">
                  <c:v>43222</c:v>
                </c:pt>
                <c:pt idx="1583">
                  <c:v>43223</c:v>
                </c:pt>
                <c:pt idx="1584">
                  <c:v>43224</c:v>
                </c:pt>
                <c:pt idx="1585">
                  <c:v>43225</c:v>
                </c:pt>
                <c:pt idx="1586">
                  <c:v>43226</c:v>
                </c:pt>
                <c:pt idx="1587">
                  <c:v>43227</c:v>
                </c:pt>
                <c:pt idx="1588">
                  <c:v>43228</c:v>
                </c:pt>
                <c:pt idx="1589">
                  <c:v>43229</c:v>
                </c:pt>
                <c:pt idx="1590">
                  <c:v>43230</c:v>
                </c:pt>
                <c:pt idx="1591">
                  <c:v>43231</c:v>
                </c:pt>
                <c:pt idx="1592">
                  <c:v>43232</c:v>
                </c:pt>
                <c:pt idx="1593">
                  <c:v>43233</c:v>
                </c:pt>
                <c:pt idx="1594">
                  <c:v>43234</c:v>
                </c:pt>
                <c:pt idx="1595">
                  <c:v>43235</c:v>
                </c:pt>
                <c:pt idx="1596">
                  <c:v>43236</c:v>
                </c:pt>
                <c:pt idx="1597">
                  <c:v>43237</c:v>
                </c:pt>
                <c:pt idx="1598">
                  <c:v>43238</c:v>
                </c:pt>
                <c:pt idx="1599">
                  <c:v>43239</c:v>
                </c:pt>
                <c:pt idx="1600">
                  <c:v>43240</c:v>
                </c:pt>
                <c:pt idx="1601">
                  <c:v>43241</c:v>
                </c:pt>
                <c:pt idx="1602">
                  <c:v>43242</c:v>
                </c:pt>
                <c:pt idx="1603">
                  <c:v>43243</c:v>
                </c:pt>
                <c:pt idx="1604">
                  <c:v>43244</c:v>
                </c:pt>
                <c:pt idx="1605">
                  <c:v>43245</c:v>
                </c:pt>
                <c:pt idx="1606">
                  <c:v>43246</c:v>
                </c:pt>
                <c:pt idx="1607">
                  <c:v>43247</c:v>
                </c:pt>
                <c:pt idx="1608">
                  <c:v>43248</c:v>
                </c:pt>
                <c:pt idx="1609">
                  <c:v>43249</c:v>
                </c:pt>
                <c:pt idx="1610">
                  <c:v>43250</c:v>
                </c:pt>
                <c:pt idx="1611">
                  <c:v>43251</c:v>
                </c:pt>
                <c:pt idx="1612">
                  <c:v>43252</c:v>
                </c:pt>
                <c:pt idx="1613">
                  <c:v>43253</c:v>
                </c:pt>
                <c:pt idx="1614">
                  <c:v>43254</c:v>
                </c:pt>
                <c:pt idx="1615">
                  <c:v>43255</c:v>
                </c:pt>
                <c:pt idx="1616">
                  <c:v>43256</c:v>
                </c:pt>
                <c:pt idx="1617">
                  <c:v>43257</c:v>
                </c:pt>
                <c:pt idx="1618">
                  <c:v>43258</c:v>
                </c:pt>
                <c:pt idx="1619">
                  <c:v>43259</c:v>
                </c:pt>
                <c:pt idx="1620">
                  <c:v>43260</c:v>
                </c:pt>
                <c:pt idx="1621">
                  <c:v>43261</c:v>
                </c:pt>
                <c:pt idx="1622">
                  <c:v>43262</c:v>
                </c:pt>
                <c:pt idx="1623">
                  <c:v>43263</c:v>
                </c:pt>
                <c:pt idx="1624">
                  <c:v>43264</c:v>
                </c:pt>
                <c:pt idx="1625">
                  <c:v>43265</c:v>
                </c:pt>
                <c:pt idx="1626">
                  <c:v>43266</c:v>
                </c:pt>
                <c:pt idx="1627">
                  <c:v>43267</c:v>
                </c:pt>
                <c:pt idx="1628">
                  <c:v>43268</c:v>
                </c:pt>
                <c:pt idx="1629">
                  <c:v>43269</c:v>
                </c:pt>
                <c:pt idx="1630">
                  <c:v>43270</c:v>
                </c:pt>
                <c:pt idx="1631">
                  <c:v>43271</c:v>
                </c:pt>
                <c:pt idx="1632">
                  <c:v>43272</c:v>
                </c:pt>
                <c:pt idx="1633">
                  <c:v>43273</c:v>
                </c:pt>
                <c:pt idx="1634">
                  <c:v>43274</c:v>
                </c:pt>
                <c:pt idx="1635">
                  <c:v>43275</c:v>
                </c:pt>
                <c:pt idx="1636">
                  <c:v>43276</c:v>
                </c:pt>
                <c:pt idx="1637">
                  <c:v>43277</c:v>
                </c:pt>
                <c:pt idx="1638">
                  <c:v>43278</c:v>
                </c:pt>
                <c:pt idx="1639">
                  <c:v>43279</c:v>
                </c:pt>
                <c:pt idx="1640">
                  <c:v>43280</c:v>
                </c:pt>
                <c:pt idx="1641">
                  <c:v>43281</c:v>
                </c:pt>
                <c:pt idx="1642">
                  <c:v>43282</c:v>
                </c:pt>
                <c:pt idx="1643">
                  <c:v>43283</c:v>
                </c:pt>
                <c:pt idx="1644">
                  <c:v>43284</c:v>
                </c:pt>
                <c:pt idx="1645">
                  <c:v>43285</c:v>
                </c:pt>
                <c:pt idx="1646">
                  <c:v>43286</c:v>
                </c:pt>
                <c:pt idx="1647">
                  <c:v>43287</c:v>
                </c:pt>
                <c:pt idx="1648">
                  <c:v>43288</c:v>
                </c:pt>
                <c:pt idx="1649">
                  <c:v>43289</c:v>
                </c:pt>
                <c:pt idx="1650">
                  <c:v>43290</c:v>
                </c:pt>
                <c:pt idx="1651">
                  <c:v>43291</c:v>
                </c:pt>
                <c:pt idx="1652">
                  <c:v>43292</c:v>
                </c:pt>
                <c:pt idx="1653">
                  <c:v>43293</c:v>
                </c:pt>
                <c:pt idx="1654">
                  <c:v>43294</c:v>
                </c:pt>
                <c:pt idx="1655">
                  <c:v>43295</c:v>
                </c:pt>
                <c:pt idx="1656">
                  <c:v>43296</c:v>
                </c:pt>
                <c:pt idx="1657">
                  <c:v>43297</c:v>
                </c:pt>
                <c:pt idx="1658">
                  <c:v>43298</c:v>
                </c:pt>
                <c:pt idx="1659">
                  <c:v>43299</c:v>
                </c:pt>
                <c:pt idx="1660">
                  <c:v>43300</c:v>
                </c:pt>
                <c:pt idx="1661">
                  <c:v>43301</c:v>
                </c:pt>
                <c:pt idx="1662">
                  <c:v>43302</c:v>
                </c:pt>
                <c:pt idx="1663">
                  <c:v>43303</c:v>
                </c:pt>
                <c:pt idx="1664">
                  <c:v>43304</c:v>
                </c:pt>
                <c:pt idx="1665">
                  <c:v>43305</c:v>
                </c:pt>
                <c:pt idx="1666">
                  <c:v>43306</c:v>
                </c:pt>
                <c:pt idx="1667">
                  <c:v>43307</c:v>
                </c:pt>
                <c:pt idx="1668">
                  <c:v>43308</c:v>
                </c:pt>
                <c:pt idx="1669">
                  <c:v>43309</c:v>
                </c:pt>
                <c:pt idx="1670">
                  <c:v>43310</c:v>
                </c:pt>
                <c:pt idx="1671">
                  <c:v>43311</c:v>
                </c:pt>
                <c:pt idx="1672">
                  <c:v>43312</c:v>
                </c:pt>
                <c:pt idx="1673">
                  <c:v>43313</c:v>
                </c:pt>
                <c:pt idx="1674">
                  <c:v>43314</c:v>
                </c:pt>
                <c:pt idx="1675">
                  <c:v>43315</c:v>
                </c:pt>
                <c:pt idx="1676">
                  <c:v>43316</c:v>
                </c:pt>
                <c:pt idx="1677">
                  <c:v>43317</c:v>
                </c:pt>
                <c:pt idx="1678">
                  <c:v>43318</c:v>
                </c:pt>
                <c:pt idx="1679">
                  <c:v>43319</c:v>
                </c:pt>
                <c:pt idx="1680">
                  <c:v>43320</c:v>
                </c:pt>
                <c:pt idx="1681">
                  <c:v>43321</c:v>
                </c:pt>
                <c:pt idx="1682">
                  <c:v>43322</c:v>
                </c:pt>
                <c:pt idx="1683">
                  <c:v>43323</c:v>
                </c:pt>
                <c:pt idx="1684">
                  <c:v>43324</c:v>
                </c:pt>
                <c:pt idx="1685">
                  <c:v>43325</c:v>
                </c:pt>
                <c:pt idx="1686">
                  <c:v>43326</c:v>
                </c:pt>
                <c:pt idx="1687">
                  <c:v>43327</c:v>
                </c:pt>
                <c:pt idx="1688">
                  <c:v>43328</c:v>
                </c:pt>
                <c:pt idx="1689">
                  <c:v>43329</c:v>
                </c:pt>
                <c:pt idx="1690">
                  <c:v>43330</c:v>
                </c:pt>
                <c:pt idx="1691">
                  <c:v>43331</c:v>
                </c:pt>
                <c:pt idx="1692">
                  <c:v>43332</c:v>
                </c:pt>
                <c:pt idx="1693">
                  <c:v>43333</c:v>
                </c:pt>
                <c:pt idx="1694">
                  <c:v>43334</c:v>
                </c:pt>
                <c:pt idx="1695">
                  <c:v>43335</c:v>
                </c:pt>
                <c:pt idx="1696">
                  <c:v>43336</c:v>
                </c:pt>
                <c:pt idx="1697">
                  <c:v>43337</c:v>
                </c:pt>
                <c:pt idx="1698">
                  <c:v>43338</c:v>
                </c:pt>
                <c:pt idx="1699">
                  <c:v>43339</c:v>
                </c:pt>
                <c:pt idx="1700">
                  <c:v>43340</c:v>
                </c:pt>
                <c:pt idx="1701">
                  <c:v>43341</c:v>
                </c:pt>
                <c:pt idx="1702">
                  <c:v>43342</c:v>
                </c:pt>
                <c:pt idx="1703">
                  <c:v>43343</c:v>
                </c:pt>
                <c:pt idx="1704">
                  <c:v>43344</c:v>
                </c:pt>
                <c:pt idx="1705">
                  <c:v>43345</c:v>
                </c:pt>
                <c:pt idx="1706">
                  <c:v>43346</c:v>
                </c:pt>
                <c:pt idx="1707">
                  <c:v>43347</c:v>
                </c:pt>
                <c:pt idx="1708">
                  <c:v>43348</c:v>
                </c:pt>
                <c:pt idx="1709">
                  <c:v>43349</c:v>
                </c:pt>
                <c:pt idx="1710">
                  <c:v>43350</c:v>
                </c:pt>
                <c:pt idx="1711">
                  <c:v>43351</c:v>
                </c:pt>
                <c:pt idx="1712">
                  <c:v>43352</c:v>
                </c:pt>
                <c:pt idx="1713">
                  <c:v>43353</c:v>
                </c:pt>
                <c:pt idx="1714">
                  <c:v>43354</c:v>
                </c:pt>
                <c:pt idx="1715">
                  <c:v>43355</c:v>
                </c:pt>
                <c:pt idx="1716">
                  <c:v>43356</c:v>
                </c:pt>
                <c:pt idx="1717">
                  <c:v>43357</c:v>
                </c:pt>
                <c:pt idx="1718">
                  <c:v>43358</c:v>
                </c:pt>
                <c:pt idx="1719">
                  <c:v>43359</c:v>
                </c:pt>
                <c:pt idx="1720">
                  <c:v>43360</c:v>
                </c:pt>
                <c:pt idx="1721">
                  <c:v>43361</c:v>
                </c:pt>
                <c:pt idx="1722">
                  <c:v>43362</c:v>
                </c:pt>
                <c:pt idx="1723">
                  <c:v>43363</c:v>
                </c:pt>
                <c:pt idx="1724">
                  <c:v>43364</c:v>
                </c:pt>
                <c:pt idx="1725">
                  <c:v>43365</c:v>
                </c:pt>
                <c:pt idx="1726">
                  <c:v>43366</c:v>
                </c:pt>
                <c:pt idx="1727">
                  <c:v>43367</c:v>
                </c:pt>
                <c:pt idx="1728">
                  <c:v>43368</c:v>
                </c:pt>
                <c:pt idx="1729">
                  <c:v>43369</c:v>
                </c:pt>
                <c:pt idx="1730">
                  <c:v>43370</c:v>
                </c:pt>
                <c:pt idx="1731">
                  <c:v>43371</c:v>
                </c:pt>
                <c:pt idx="1732">
                  <c:v>43372</c:v>
                </c:pt>
                <c:pt idx="1733">
                  <c:v>43373</c:v>
                </c:pt>
                <c:pt idx="1734">
                  <c:v>43374</c:v>
                </c:pt>
                <c:pt idx="1735">
                  <c:v>43375</c:v>
                </c:pt>
                <c:pt idx="1736">
                  <c:v>43376</c:v>
                </c:pt>
                <c:pt idx="1737">
                  <c:v>43377</c:v>
                </c:pt>
                <c:pt idx="1738">
                  <c:v>43378</c:v>
                </c:pt>
                <c:pt idx="1739">
                  <c:v>43379</c:v>
                </c:pt>
                <c:pt idx="1740">
                  <c:v>43380</c:v>
                </c:pt>
                <c:pt idx="1741">
                  <c:v>43381</c:v>
                </c:pt>
                <c:pt idx="1742">
                  <c:v>43382</c:v>
                </c:pt>
                <c:pt idx="1743">
                  <c:v>43383</c:v>
                </c:pt>
                <c:pt idx="1744">
                  <c:v>43384</c:v>
                </c:pt>
                <c:pt idx="1745">
                  <c:v>43385</c:v>
                </c:pt>
                <c:pt idx="1746">
                  <c:v>43386</c:v>
                </c:pt>
                <c:pt idx="1747">
                  <c:v>43387</c:v>
                </c:pt>
                <c:pt idx="1748">
                  <c:v>43388</c:v>
                </c:pt>
                <c:pt idx="1749">
                  <c:v>43389</c:v>
                </c:pt>
                <c:pt idx="1750">
                  <c:v>43390</c:v>
                </c:pt>
                <c:pt idx="1751">
                  <c:v>43391</c:v>
                </c:pt>
                <c:pt idx="1752">
                  <c:v>43392</c:v>
                </c:pt>
                <c:pt idx="1753">
                  <c:v>43393</c:v>
                </c:pt>
                <c:pt idx="1754">
                  <c:v>43394</c:v>
                </c:pt>
                <c:pt idx="1755">
                  <c:v>43395</c:v>
                </c:pt>
                <c:pt idx="1756">
                  <c:v>43396</c:v>
                </c:pt>
                <c:pt idx="1757">
                  <c:v>43397</c:v>
                </c:pt>
                <c:pt idx="1758">
                  <c:v>43398</c:v>
                </c:pt>
                <c:pt idx="1759">
                  <c:v>43399</c:v>
                </c:pt>
                <c:pt idx="1760">
                  <c:v>43400</c:v>
                </c:pt>
                <c:pt idx="1761">
                  <c:v>43401</c:v>
                </c:pt>
                <c:pt idx="1762">
                  <c:v>43402</c:v>
                </c:pt>
                <c:pt idx="1763">
                  <c:v>43403</c:v>
                </c:pt>
                <c:pt idx="1764">
                  <c:v>43404</c:v>
                </c:pt>
                <c:pt idx="1765">
                  <c:v>43405</c:v>
                </c:pt>
                <c:pt idx="1766">
                  <c:v>43406</c:v>
                </c:pt>
                <c:pt idx="1767">
                  <c:v>43407</c:v>
                </c:pt>
                <c:pt idx="1768">
                  <c:v>43408</c:v>
                </c:pt>
                <c:pt idx="1769">
                  <c:v>43409</c:v>
                </c:pt>
                <c:pt idx="1770">
                  <c:v>43410</c:v>
                </c:pt>
                <c:pt idx="1771">
                  <c:v>43411</c:v>
                </c:pt>
                <c:pt idx="1772">
                  <c:v>43412</c:v>
                </c:pt>
                <c:pt idx="1773">
                  <c:v>43413</c:v>
                </c:pt>
                <c:pt idx="1774">
                  <c:v>43414</c:v>
                </c:pt>
                <c:pt idx="1775">
                  <c:v>43415</c:v>
                </c:pt>
                <c:pt idx="1776">
                  <c:v>43416</c:v>
                </c:pt>
                <c:pt idx="1777">
                  <c:v>43417</c:v>
                </c:pt>
                <c:pt idx="1778">
                  <c:v>43418</c:v>
                </c:pt>
                <c:pt idx="1779">
                  <c:v>43419</c:v>
                </c:pt>
                <c:pt idx="1780">
                  <c:v>43420</c:v>
                </c:pt>
                <c:pt idx="1781">
                  <c:v>43421</c:v>
                </c:pt>
                <c:pt idx="1782">
                  <c:v>43422</c:v>
                </c:pt>
                <c:pt idx="1783">
                  <c:v>43423</c:v>
                </c:pt>
                <c:pt idx="1784">
                  <c:v>43424</c:v>
                </c:pt>
                <c:pt idx="1785">
                  <c:v>43425</c:v>
                </c:pt>
                <c:pt idx="1786">
                  <c:v>43426</c:v>
                </c:pt>
                <c:pt idx="1787">
                  <c:v>43427</c:v>
                </c:pt>
                <c:pt idx="1788">
                  <c:v>43428</c:v>
                </c:pt>
                <c:pt idx="1789">
                  <c:v>43429</c:v>
                </c:pt>
                <c:pt idx="1790">
                  <c:v>43430</c:v>
                </c:pt>
                <c:pt idx="1791">
                  <c:v>43431</c:v>
                </c:pt>
                <c:pt idx="1792">
                  <c:v>43432</c:v>
                </c:pt>
                <c:pt idx="1793">
                  <c:v>43433</c:v>
                </c:pt>
                <c:pt idx="1794">
                  <c:v>43434</c:v>
                </c:pt>
                <c:pt idx="1795">
                  <c:v>43435</c:v>
                </c:pt>
                <c:pt idx="1796">
                  <c:v>43436</c:v>
                </c:pt>
                <c:pt idx="1797">
                  <c:v>43437</c:v>
                </c:pt>
                <c:pt idx="1798">
                  <c:v>43438</c:v>
                </c:pt>
                <c:pt idx="1799">
                  <c:v>43439</c:v>
                </c:pt>
                <c:pt idx="1800">
                  <c:v>43440</c:v>
                </c:pt>
                <c:pt idx="1801">
                  <c:v>43441</c:v>
                </c:pt>
                <c:pt idx="1802">
                  <c:v>43442</c:v>
                </c:pt>
                <c:pt idx="1803">
                  <c:v>43443</c:v>
                </c:pt>
                <c:pt idx="1804">
                  <c:v>43444</c:v>
                </c:pt>
                <c:pt idx="1805">
                  <c:v>43445</c:v>
                </c:pt>
                <c:pt idx="1806">
                  <c:v>43446</c:v>
                </c:pt>
                <c:pt idx="1807">
                  <c:v>43447</c:v>
                </c:pt>
                <c:pt idx="1808">
                  <c:v>43448</c:v>
                </c:pt>
                <c:pt idx="1809">
                  <c:v>43449</c:v>
                </c:pt>
                <c:pt idx="1810">
                  <c:v>43450</c:v>
                </c:pt>
                <c:pt idx="1811">
                  <c:v>43451</c:v>
                </c:pt>
                <c:pt idx="1812">
                  <c:v>43452</c:v>
                </c:pt>
                <c:pt idx="1813">
                  <c:v>43453</c:v>
                </c:pt>
                <c:pt idx="1814">
                  <c:v>43454</c:v>
                </c:pt>
                <c:pt idx="1815">
                  <c:v>43455</c:v>
                </c:pt>
                <c:pt idx="1816">
                  <c:v>43456</c:v>
                </c:pt>
                <c:pt idx="1817">
                  <c:v>43457</c:v>
                </c:pt>
                <c:pt idx="1818">
                  <c:v>43458</c:v>
                </c:pt>
                <c:pt idx="1819">
                  <c:v>43459</c:v>
                </c:pt>
                <c:pt idx="1820">
                  <c:v>43460</c:v>
                </c:pt>
                <c:pt idx="1821">
                  <c:v>43461</c:v>
                </c:pt>
                <c:pt idx="1822">
                  <c:v>43462</c:v>
                </c:pt>
                <c:pt idx="1823">
                  <c:v>43463</c:v>
                </c:pt>
                <c:pt idx="1824">
                  <c:v>43464</c:v>
                </c:pt>
                <c:pt idx="1825">
                  <c:v>43465</c:v>
                </c:pt>
              </c:numCache>
            </c:numRef>
          </c:xVal>
          <c:yVal>
            <c:numRef>
              <c:f>'Obs_Nat_flow_Channel_9 - Copy_C'!$B$5:$B$2072</c:f>
              <c:numCache>
                <c:formatCode>General</c:formatCode>
                <c:ptCount val="2068"/>
                <c:pt idx="0">
                  <c:v>2.926666795</c:v>
                </c:pt>
                <c:pt idx="1">
                  <c:v>3.2133514359999999</c:v>
                </c:pt>
                <c:pt idx="2">
                  <c:v>2.7857213829999998</c:v>
                </c:pt>
                <c:pt idx="3">
                  <c:v>11.863364710000001</c:v>
                </c:pt>
                <c:pt idx="4">
                  <c:v>8.7953475139999995</c:v>
                </c:pt>
                <c:pt idx="5">
                  <c:v>5.0653663299999998</c:v>
                </c:pt>
                <c:pt idx="6">
                  <c:v>3.8831044559999999</c:v>
                </c:pt>
                <c:pt idx="7">
                  <c:v>3.3965910840000002</c:v>
                </c:pt>
                <c:pt idx="8">
                  <c:v>3.1382581140000001</c:v>
                </c:pt>
                <c:pt idx="9">
                  <c:v>2.8358014169999999</c:v>
                </c:pt>
                <c:pt idx="10">
                  <c:v>2.5092673350000001</c:v>
                </c:pt>
                <c:pt idx="11">
                  <c:v>2.2903850979999998</c:v>
                </c:pt>
                <c:pt idx="12">
                  <c:v>3.1487061180000002</c:v>
                </c:pt>
                <c:pt idx="13">
                  <c:v>4.9111113990000002</c:v>
                </c:pt>
                <c:pt idx="14">
                  <c:v>3.2520823860000001</c:v>
                </c:pt>
                <c:pt idx="15">
                  <c:v>5.0869952769999998</c:v>
                </c:pt>
                <c:pt idx="16">
                  <c:v>9.7331107160000006</c:v>
                </c:pt>
                <c:pt idx="17">
                  <c:v>9.8654794030000001</c:v>
                </c:pt>
                <c:pt idx="18">
                  <c:v>10.230336599999999</c:v>
                </c:pt>
                <c:pt idx="19">
                  <c:v>7.6610773119999998</c:v>
                </c:pt>
                <c:pt idx="20">
                  <c:v>5.5590563599999996</c:v>
                </c:pt>
                <c:pt idx="21">
                  <c:v>4.7500315310000003</c:v>
                </c:pt>
                <c:pt idx="22">
                  <c:v>4.3953002740000002</c:v>
                </c:pt>
                <c:pt idx="23">
                  <c:v>3.922196472</c:v>
                </c:pt>
                <c:pt idx="24">
                  <c:v>3.2579728380000001</c:v>
                </c:pt>
                <c:pt idx="25">
                  <c:v>3.1287313189999999</c:v>
                </c:pt>
                <c:pt idx="26">
                  <c:v>3.0283735460000001</c:v>
                </c:pt>
                <c:pt idx="27">
                  <c:v>2.8211751039999999</c:v>
                </c:pt>
                <c:pt idx="28">
                  <c:v>2.7408552070000001</c:v>
                </c:pt>
                <c:pt idx="29">
                  <c:v>5.1842836500000002</c:v>
                </c:pt>
                <c:pt idx="30">
                  <c:v>5.0338535699999998</c:v>
                </c:pt>
                <c:pt idx="31">
                  <c:v>5.5582543920000003</c:v>
                </c:pt>
                <c:pt idx="32">
                  <c:v>6.1576092300000003</c:v>
                </c:pt>
                <c:pt idx="33">
                  <c:v>6.6596986310000004</c:v>
                </c:pt>
                <c:pt idx="34">
                  <c:v>6.7997619399999998</c:v>
                </c:pt>
                <c:pt idx="35">
                  <c:v>7.1360182390000002</c:v>
                </c:pt>
                <c:pt idx="36">
                  <c:v>5.84528085</c:v>
                </c:pt>
                <c:pt idx="37">
                  <c:v>6.1966055989999997</c:v>
                </c:pt>
                <c:pt idx="38">
                  <c:v>7.2494026439999999</c:v>
                </c:pt>
                <c:pt idx="39">
                  <c:v>6.4406430879999998</c:v>
                </c:pt>
                <c:pt idx="40">
                  <c:v>6.6983553779999996</c:v>
                </c:pt>
                <c:pt idx="41">
                  <c:v>5.4819615949999996</c:v>
                </c:pt>
                <c:pt idx="42">
                  <c:v>4.6241786879999998</c:v>
                </c:pt>
                <c:pt idx="43">
                  <c:v>4.4825420640000004</c:v>
                </c:pt>
                <c:pt idx="44">
                  <c:v>3.8546156429999998</c:v>
                </c:pt>
                <c:pt idx="45">
                  <c:v>3.650450331</c:v>
                </c:pt>
                <c:pt idx="46">
                  <c:v>4.942163045</c:v>
                </c:pt>
                <c:pt idx="47">
                  <c:v>6.4357821099999999</c:v>
                </c:pt>
                <c:pt idx="48">
                  <c:v>4.764221225</c:v>
                </c:pt>
                <c:pt idx="49">
                  <c:v>5.3150855359999998</c:v>
                </c:pt>
                <c:pt idx="50">
                  <c:v>4.815225474</c:v>
                </c:pt>
                <c:pt idx="51">
                  <c:v>4.3448282130000004</c:v>
                </c:pt>
                <c:pt idx="52">
                  <c:v>3.810871063</c:v>
                </c:pt>
                <c:pt idx="53">
                  <c:v>3.5037636380000001</c:v>
                </c:pt>
                <c:pt idx="54">
                  <c:v>3.2883981339999999</c:v>
                </c:pt>
                <c:pt idx="55">
                  <c:v>3.196745441</c:v>
                </c:pt>
                <c:pt idx="56">
                  <c:v>3.488297186</c:v>
                </c:pt>
                <c:pt idx="57">
                  <c:v>3.5421332689999998</c:v>
                </c:pt>
                <c:pt idx="58">
                  <c:v>3.335671343</c:v>
                </c:pt>
                <c:pt idx="59">
                  <c:v>3.409814892</c:v>
                </c:pt>
                <c:pt idx="60">
                  <c:v>3.31927364</c:v>
                </c:pt>
                <c:pt idx="61">
                  <c:v>3.1951235009999999</c:v>
                </c:pt>
                <c:pt idx="62">
                  <c:v>2.9416264929999998</c:v>
                </c:pt>
                <c:pt idx="63">
                  <c:v>2.6996869389999998</c:v>
                </c:pt>
                <c:pt idx="64">
                  <c:v>2.5154904569999998</c:v>
                </c:pt>
                <c:pt idx="65">
                  <c:v>2.4462969800000001</c:v>
                </c:pt>
                <c:pt idx="66">
                  <c:v>2.3228613720000002</c:v>
                </c:pt>
                <c:pt idx="67">
                  <c:v>2.2017434530000002</c:v>
                </c:pt>
                <c:pt idx="68">
                  <c:v>2.0770688260000001</c:v>
                </c:pt>
                <c:pt idx="69">
                  <c:v>2.0145610829999998</c:v>
                </c:pt>
                <c:pt idx="70">
                  <c:v>1.932512735</c:v>
                </c:pt>
                <c:pt idx="71">
                  <c:v>1.866529874</c:v>
                </c:pt>
                <c:pt idx="72">
                  <c:v>1.8473561519999999</c:v>
                </c:pt>
                <c:pt idx="73">
                  <c:v>1.8253670829999999</c:v>
                </c:pt>
                <c:pt idx="74">
                  <c:v>1.806066231</c:v>
                </c:pt>
                <c:pt idx="75">
                  <c:v>1.837303838</c:v>
                </c:pt>
                <c:pt idx="76">
                  <c:v>2.2438864569999999</c:v>
                </c:pt>
                <c:pt idx="77">
                  <c:v>2.1665788780000002</c:v>
                </c:pt>
                <c:pt idx="78">
                  <c:v>1.850370651</c:v>
                </c:pt>
                <c:pt idx="79">
                  <c:v>2.2992618469999999</c:v>
                </c:pt>
                <c:pt idx="80">
                  <c:v>8.0574894940000004</c:v>
                </c:pt>
                <c:pt idx="81">
                  <c:v>14.845977400000001</c:v>
                </c:pt>
                <c:pt idx="82">
                  <c:v>6.2037328199999999</c:v>
                </c:pt>
                <c:pt idx="83">
                  <c:v>4.6907075459999996</c:v>
                </c:pt>
                <c:pt idx="84">
                  <c:v>4.1397013139999999</c:v>
                </c:pt>
                <c:pt idx="85">
                  <c:v>3.7380725950000002</c:v>
                </c:pt>
                <c:pt idx="86">
                  <c:v>3.2594418009999999</c:v>
                </c:pt>
                <c:pt idx="87">
                  <c:v>2.9273846780000001</c:v>
                </c:pt>
                <c:pt idx="88">
                  <c:v>2.723126224</c:v>
                </c:pt>
                <c:pt idx="89">
                  <c:v>2.560713324</c:v>
                </c:pt>
                <c:pt idx="90">
                  <c:v>2.481910504</c:v>
                </c:pt>
                <c:pt idx="91">
                  <c:v>2.3666797499999999</c:v>
                </c:pt>
                <c:pt idx="92">
                  <c:v>2.2912139919999999</c:v>
                </c:pt>
                <c:pt idx="93">
                  <c:v>2.2268227029999998</c:v>
                </c:pt>
                <c:pt idx="94">
                  <c:v>2.0936235120000002</c:v>
                </c:pt>
                <c:pt idx="95">
                  <c:v>2.328181126</c:v>
                </c:pt>
                <c:pt idx="96">
                  <c:v>2.6695908699999999</c:v>
                </c:pt>
                <c:pt idx="97">
                  <c:v>2.276675456</c:v>
                </c:pt>
                <c:pt idx="98">
                  <c:v>1.793760478</c:v>
                </c:pt>
                <c:pt idx="99">
                  <c:v>1.7536045849999999</c:v>
                </c:pt>
                <c:pt idx="100">
                  <c:v>1.7346756130000001</c:v>
                </c:pt>
                <c:pt idx="101">
                  <c:v>1.688244573</c:v>
                </c:pt>
                <c:pt idx="102">
                  <c:v>1.6204794469999999</c:v>
                </c:pt>
                <c:pt idx="103">
                  <c:v>1.6082659930000001</c:v>
                </c:pt>
                <c:pt idx="104">
                  <c:v>1.506483003</c:v>
                </c:pt>
                <c:pt idx="105">
                  <c:v>1.431432992</c:v>
                </c:pt>
                <c:pt idx="106">
                  <c:v>1.713965119</c:v>
                </c:pt>
                <c:pt idx="107">
                  <c:v>2.329358488</c:v>
                </c:pt>
                <c:pt idx="108">
                  <c:v>2.2001555019999999</c:v>
                </c:pt>
                <c:pt idx="109">
                  <c:v>2.2908333550000002</c:v>
                </c:pt>
                <c:pt idx="110">
                  <c:v>2.340243912</c:v>
                </c:pt>
                <c:pt idx="111">
                  <c:v>1.774492698</c:v>
                </c:pt>
                <c:pt idx="112">
                  <c:v>1.70459223</c:v>
                </c:pt>
                <c:pt idx="113">
                  <c:v>1.611569684</c:v>
                </c:pt>
                <c:pt idx="114">
                  <c:v>1.563711147</c:v>
                </c:pt>
                <c:pt idx="115">
                  <c:v>1.502794213</c:v>
                </c:pt>
                <c:pt idx="116">
                  <c:v>1.556186292</c:v>
                </c:pt>
                <c:pt idx="117">
                  <c:v>2.110198225</c:v>
                </c:pt>
                <c:pt idx="118">
                  <c:v>2.1455525089999998</c:v>
                </c:pt>
                <c:pt idx="119">
                  <c:v>2.3905459100000002</c:v>
                </c:pt>
                <c:pt idx="120">
                  <c:v>3.139063304</c:v>
                </c:pt>
                <c:pt idx="121">
                  <c:v>4.3928834930000003</c:v>
                </c:pt>
                <c:pt idx="122">
                  <c:v>2.6616023950000001</c:v>
                </c:pt>
                <c:pt idx="123">
                  <c:v>2.4319131010000001</c:v>
                </c:pt>
                <c:pt idx="124">
                  <c:v>2.0240777329999999</c:v>
                </c:pt>
                <c:pt idx="125">
                  <c:v>1.9314567600000001</c:v>
                </c:pt>
                <c:pt idx="126">
                  <c:v>1.8956569510000001</c:v>
                </c:pt>
                <c:pt idx="127">
                  <c:v>1.670118394</c:v>
                </c:pt>
                <c:pt idx="128">
                  <c:v>1.5757294150000001</c:v>
                </c:pt>
                <c:pt idx="129">
                  <c:v>1.471728272</c:v>
                </c:pt>
                <c:pt idx="130">
                  <c:v>1.5351654269999999</c:v>
                </c:pt>
                <c:pt idx="131">
                  <c:v>1.1273344350000001</c:v>
                </c:pt>
                <c:pt idx="132">
                  <c:v>1.1689940729999999</c:v>
                </c:pt>
                <c:pt idx="133">
                  <c:v>1.035512795</c:v>
                </c:pt>
                <c:pt idx="134">
                  <c:v>0.98258020499999998</c:v>
                </c:pt>
                <c:pt idx="135">
                  <c:v>0.98582033800000002</c:v>
                </c:pt>
                <c:pt idx="136">
                  <c:v>0.97824082000000001</c:v>
                </c:pt>
                <c:pt idx="137">
                  <c:v>0.96333948700000005</c:v>
                </c:pt>
                <c:pt idx="138">
                  <c:v>0.98672571799999997</c:v>
                </c:pt>
                <c:pt idx="139">
                  <c:v>0.76975370300000001</c:v>
                </c:pt>
                <c:pt idx="140">
                  <c:v>0.65272830500000001</c:v>
                </c:pt>
                <c:pt idx="141">
                  <c:v>0.69746096800000001</c:v>
                </c:pt>
                <c:pt idx="142">
                  <c:v>0.63368886300000005</c:v>
                </c:pt>
                <c:pt idx="143">
                  <c:v>0.59505614399999995</c:v>
                </c:pt>
                <c:pt idx="144">
                  <c:v>0.58495266499999998</c:v>
                </c:pt>
                <c:pt idx="145">
                  <c:v>0.61850779899999997</c:v>
                </c:pt>
                <c:pt idx="146">
                  <c:v>0.632018988</c:v>
                </c:pt>
                <c:pt idx="147">
                  <c:v>0.95093975799999997</c:v>
                </c:pt>
                <c:pt idx="148">
                  <c:v>0.74881794499999998</c:v>
                </c:pt>
                <c:pt idx="149">
                  <c:v>0.62562390999999995</c:v>
                </c:pt>
                <c:pt idx="150">
                  <c:v>0.62554690800000001</c:v>
                </c:pt>
                <c:pt idx="151">
                  <c:v>0.51076716499999997</c:v>
                </c:pt>
                <c:pt idx="152">
                  <c:v>0.52076765300000005</c:v>
                </c:pt>
                <c:pt idx="153">
                  <c:v>0.83024894199999999</c:v>
                </c:pt>
                <c:pt idx="154">
                  <c:v>1.3501854120000001</c:v>
                </c:pt>
                <c:pt idx="155">
                  <c:v>0.79980795400000004</c:v>
                </c:pt>
                <c:pt idx="156">
                  <c:v>0.63839455099999998</c:v>
                </c:pt>
                <c:pt idx="157">
                  <c:v>0.58518979900000001</c:v>
                </c:pt>
                <c:pt idx="158">
                  <c:v>0.55491042700000004</c:v>
                </c:pt>
                <c:pt idx="159">
                  <c:v>0.50638616700000005</c:v>
                </c:pt>
                <c:pt idx="160">
                  <c:v>0.45678503999999998</c:v>
                </c:pt>
                <c:pt idx="161">
                  <c:v>0.46452203800000003</c:v>
                </c:pt>
                <c:pt idx="162">
                  <c:v>0.96994352100000003</c:v>
                </c:pt>
                <c:pt idx="163">
                  <c:v>2.1045031490000001</c:v>
                </c:pt>
                <c:pt idx="164">
                  <c:v>2.2000875149999999</c:v>
                </c:pt>
                <c:pt idx="165">
                  <c:v>2.23296523</c:v>
                </c:pt>
                <c:pt idx="166">
                  <c:v>2.262409908</c:v>
                </c:pt>
                <c:pt idx="167">
                  <c:v>2.1958314040000002</c:v>
                </c:pt>
                <c:pt idx="168">
                  <c:v>2.1405847499999999</c:v>
                </c:pt>
                <c:pt idx="169">
                  <c:v>1.987765236</c:v>
                </c:pt>
                <c:pt idx="170">
                  <c:v>1.8202282729999999</c:v>
                </c:pt>
                <c:pt idx="171">
                  <c:v>1.7472943299999999</c:v>
                </c:pt>
                <c:pt idx="172">
                  <c:v>1.740936072</c:v>
                </c:pt>
                <c:pt idx="173">
                  <c:v>2.275530077</c:v>
                </c:pt>
                <c:pt idx="174">
                  <c:v>7.9571048849999997</c:v>
                </c:pt>
                <c:pt idx="175">
                  <c:v>7.3742158729999998</c:v>
                </c:pt>
                <c:pt idx="176">
                  <c:v>5.017280575</c:v>
                </c:pt>
                <c:pt idx="177">
                  <c:v>4.4279948410000003</c:v>
                </c:pt>
                <c:pt idx="178">
                  <c:v>3.8483533809999999</c:v>
                </c:pt>
                <c:pt idx="179">
                  <c:v>7.0816474899999999</c:v>
                </c:pt>
                <c:pt idx="180">
                  <c:v>4.018616701</c:v>
                </c:pt>
                <c:pt idx="181">
                  <c:v>3.475533472</c:v>
                </c:pt>
                <c:pt idx="182">
                  <c:v>3.143452527</c:v>
                </c:pt>
                <c:pt idx="183">
                  <c:v>2.5652049309999998</c:v>
                </c:pt>
                <c:pt idx="184">
                  <c:v>2.5512576189999998</c:v>
                </c:pt>
                <c:pt idx="185">
                  <c:v>2.1044295329999998</c:v>
                </c:pt>
                <c:pt idx="186">
                  <c:v>2.3321013530000001</c:v>
                </c:pt>
                <c:pt idx="187">
                  <c:v>4.0493930479999998</c:v>
                </c:pt>
                <c:pt idx="188">
                  <c:v>13.54665002</c:v>
                </c:pt>
                <c:pt idx="189">
                  <c:v>5.692325758</c:v>
                </c:pt>
                <c:pt idx="190">
                  <c:v>3.9226413240000002</c:v>
                </c:pt>
                <c:pt idx="191">
                  <c:v>3.2132568510000001</c:v>
                </c:pt>
                <c:pt idx="192">
                  <c:v>3.274140117</c:v>
                </c:pt>
                <c:pt idx="193">
                  <c:v>3.2807789839999999</c:v>
                </c:pt>
                <c:pt idx="194">
                  <c:v>3.2427347869999998</c:v>
                </c:pt>
                <c:pt idx="195">
                  <c:v>2.9730906130000001</c:v>
                </c:pt>
                <c:pt idx="196">
                  <c:v>2.8259774480000002</c:v>
                </c:pt>
                <c:pt idx="197">
                  <c:v>2.7124004469999998</c:v>
                </c:pt>
                <c:pt idx="198">
                  <c:v>2.5512048479999998</c:v>
                </c:pt>
                <c:pt idx="199">
                  <c:v>2.4465093329999998</c:v>
                </c:pt>
                <c:pt idx="200">
                  <c:v>2.366916614</c:v>
                </c:pt>
                <c:pt idx="201">
                  <c:v>2.2343081950000001</c:v>
                </c:pt>
                <c:pt idx="202">
                  <c:v>1.9750438619999999</c:v>
                </c:pt>
                <c:pt idx="203">
                  <c:v>2.188718121</c:v>
                </c:pt>
                <c:pt idx="204">
                  <c:v>2.1403584590000002</c:v>
                </c:pt>
                <c:pt idx="205">
                  <c:v>2.295362157</c:v>
                </c:pt>
                <c:pt idx="206">
                  <c:v>3.234581516</c:v>
                </c:pt>
                <c:pt idx="207">
                  <c:v>2.2220399259999999</c:v>
                </c:pt>
                <c:pt idx="208">
                  <c:v>2.5806409860000001</c:v>
                </c:pt>
                <c:pt idx="209">
                  <c:v>2.5379670270000001</c:v>
                </c:pt>
                <c:pt idx="210">
                  <c:v>2.2323423939999998</c:v>
                </c:pt>
                <c:pt idx="211">
                  <c:v>2.0001756359999998</c:v>
                </c:pt>
                <c:pt idx="212">
                  <c:v>2.7036785569999999</c:v>
                </c:pt>
                <c:pt idx="213">
                  <c:v>3.3194452000000001</c:v>
                </c:pt>
                <c:pt idx="214">
                  <c:v>3.310635081</c:v>
                </c:pt>
                <c:pt idx="215">
                  <c:v>2.47116998</c:v>
                </c:pt>
                <c:pt idx="216">
                  <c:v>2.0283268169999999</c:v>
                </c:pt>
                <c:pt idx="217">
                  <c:v>1.8351523949999999</c:v>
                </c:pt>
                <c:pt idx="218">
                  <c:v>1.9750374369999999</c:v>
                </c:pt>
                <c:pt idx="219">
                  <c:v>2.3026284659999998</c:v>
                </c:pt>
                <c:pt idx="220">
                  <c:v>2.732713612</c:v>
                </c:pt>
                <c:pt idx="221">
                  <c:v>2.161023583</c:v>
                </c:pt>
                <c:pt idx="222">
                  <c:v>2.6134057450000001</c:v>
                </c:pt>
                <c:pt idx="223">
                  <c:v>7.5324135869999997</c:v>
                </c:pt>
                <c:pt idx="224">
                  <c:v>9.7756434139999993</c:v>
                </c:pt>
                <c:pt idx="225">
                  <c:v>9.5109545559999997</c:v>
                </c:pt>
                <c:pt idx="226">
                  <c:v>7.9877668079999999</c:v>
                </c:pt>
                <c:pt idx="227">
                  <c:v>5.2597736279999996</c:v>
                </c:pt>
                <c:pt idx="228">
                  <c:v>4.0882271760000002</c:v>
                </c:pt>
                <c:pt idx="229">
                  <c:v>5.575715089</c:v>
                </c:pt>
                <c:pt idx="230">
                  <c:v>8.2947231650000006</c:v>
                </c:pt>
                <c:pt idx="231">
                  <c:v>35.899127550000003</c:v>
                </c:pt>
                <c:pt idx="232">
                  <c:v>9.0828193160000001</c:v>
                </c:pt>
                <c:pt idx="233">
                  <c:v>8.505463421</c:v>
                </c:pt>
                <c:pt idx="234">
                  <c:v>7.7837976180000004</c:v>
                </c:pt>
                <c:pt idx="235">
                  <c:v>6.7840112039999996</c:v>
                </c:pt>
                <c:pt idx="236">
                  <c:v>5.5385051230000002</c:v>
                </c:pt>
                <c:pt idx="237">
                  <c:v>4.9575706630000003</c:v>
                </c:pt>
                <c:pt idx="238">
                  <c:v>4.3879827420000002</c:v>
                </c:pt>
                <c:pt idx="239">
                  <c:v>3.7837276219999998</c:v>
                </c:pt>
                <c:pt idx="240">
                  <c:v>3.6415151689999998</c:v>
                </c:pt>
                <c:pt idx="241">
                  <c:v>5.9371291749999999</c:v>
                </c:pt>
                <c:pt idx="242">
                  <c:v>6.0970738769999997</c:v>
                </c:pt>
                <c:pt idx="243">
                  <c:v>3.5473003599999999</c:v>
                </c:pt>
                <c:pt idx="244">
                  <c:v>6.8683507949999996</c:v>
                </c:pt>
                <c:pt idx="245">
                  <c:v>2.8630918900000002</c:v>
                </c:pt>
                <c:pt idx="246">
                  <c:v>2.7177220360000001</c:v>
                </c:pt>
                <c:pt idx="247">
                  <c:v>2.5391587100000002</c:v>
                </c:pt>
                <c:pt idx="248">
                  <c:v>2.3556272030000001</c:v>
                </c:pt>
                <c:pt idx="249">
                  <c:v>2.2504503690000002</c:v>
                </c:pt>
                <c:pt idx="250">
                  <c:v>2.1458292459999999</c:v>
                </c:pt>
                <c:pt idx="251">
                  <c:v>2.0951124760000002</c:v>
                </c:pt>
                <c:pt idx="252">
                  <c:v>6.3463113189999998</c:v>
                </c:pt>
                <c:pt idx="253">
                  <c:v>2.6726408730000002</c:v>
                </c:pt>
                <c:pt idx="254">
                  <c:v>2.321948108</c:v>
                </c:pt>
                <c:pt idx="255">
                  <c:v>2.1318483540000002</c:v>
                </c:pt>
                <c:pt idx="256">
                  <c:v>2.0894184469999999</c:v>
                </c:pt>
                <c:pt idx="257">
                  <c:v>2.0791457169999998</c:v>
                </c:pt>
                <c:pt idx="258">
                  <c:v>1.968175172</c:v>
                </c:pt>
                <c:pt idx="259">
                  <c:v>1.908111181</c:v>
                </c:pt>
                <c:pt idx="260">
                  <c:v>1.8505058599999999</c:v>
                </c:pt>
                <c:pt idx="261">
                  <c:v>2.8004546060000002</c:v>
                </c:pt>
                <c:pt idx="262">
                  <c:v>2.033457903</c:v>
                </c:pt>
                <c:pt idx="263">
                  <c:v>1.981464471</c:v>
                </c:pt>
                <c:pt idx="264">
                  <c:v>2.074890758</c:v>
                </c:pt>
                <c:pt idx="265">
                  <c:v>1.9164738219999999</c:v>
                </c:pt>
                <c:pt idx="266">
                  <c:v>1.849740833</c:v>
                </c:pt>
                <c:pt idx="267">
                  <c:v>1.781542111</c:v>
                </c:pt>
                <c:pt idx="268">
                  <c:v>1.807745231</c:v>
                </c:pt>
                <c:pt idx="269">
                  <c:v>1.7628781979999999</c:v>
                </c:pt>
                <c:pt idx="270">
                  <c:v>1.72514057</c:v>
                </c:pt>
                <c:pt idx="271">
                  <c:v>1.7197395449999999</c:v>
                </c:pt>
                <c:pt idx="272">
                  <c:v>1.797952132</c:v>
                </c:pt>
                <c:pt idx="273">
                  <c:v>1.701688442</c:v>
                </c:pt>
                <c:pt idx="274">
                  <c:v>1.5945973760000001</c:v>
                </c:pt>
                <c:pt idx="275">
                  <c:v>1.7783043329999999</c:v>
                </c:pt>
                <c:pt idx="276">
                  <c:v>1.6820920509999999</c:v>
                </c:pt>
                <c:pt idx="277">
                  <c:v>1.650286999</c:v>
                </c:pt>
                <c:pt idx="278">
                  <c:v>1.6327011899999999</c:v>
                </c:pt>
                <c:pt idx="279">
                  <c:v>2.0855716160000002</c:v>
                </c:pt>
                <c:pt idx="280">
                  <c:v>2.2239427159999998</c:v>
                </c:pt>
                <c:pt idx="281">
                  <c:v>1.9936768810000001</c:v>
                </c:pt>
                <c:pt idx="282">
                  <c:v>1.952505223</c:v>
                </c:pt>
                <c:pt idx="283">
                  <c:v>1.9374653550000001</c:v>
                </c:pt>
                <c:pt idx="284">
                  <c:v>2.0050153609999999</c:v>
                </c:pt>
                <c:pt idx="285">
                  <c:v>6.6779309490000003</c:v>
                </c:pt>
                <c:pt idx="286">
                  <c:v>3.3431191870000001</c:v>
                </c:pt>
                <c:pt idx="287">
                  <c:v>2.5111951600000002</c:v>
                </c:pt>
                <c:pt idx="288">
                  <c:v>2.4249209500000002</c:v>
                </c:pt>
                <c:pt idx="289">
                  <c:v>2.307276887</c:v>
                </c:pt>
                <c:pt idx="290">
                  <c:v>2.1504376359999999</c:v>
                </c:pt>
                <c:pt idx="291">
                  <c:v>2.0458867989999998</c:v>
                </c:pt>
                <c:pt idx="292">
                  <c:v>1.952232902</c:v>
                </c:pt>
                <c:pt idx="293">
                  <c:v>1.962175115</c:v>
                </c:pt>
                <c:pt idx="294">
                  <c:v>1.798194657</c:v>
                </c:pt>
                <c:pt idx="295">
                  <c:v>1.714997683</c:v>
                </c:pt>
                <c:pt idx="296">
                  <c:v>1.625735202</c:v>
                </c:pt>
                <c:pt idx="297">
                  <c:v>1.647233994</c:v>
                </c:pt>
                <c:pt idx="298">
                  <c:v>1.592193967</c:v>
                </c:pt>
                <c:pt idx="299">
                  <c:v>1.649279266</c:v>
                </c:pt>
                <c:pt idx="300">
                  <c:v>1.6033633650000001</c:v>
                </c:pt>
                <c:pt idx="301">
                  <c:v>1.652628161</c:v>
                </c:pt>
                <c:pt idx="302">
                  <c:v>1.620753484</c:v>
                </c:pt>
                <c:pt idx="303">
                  <c:v>1.596533518</c:v>
                </c:pt>
                <c:pt idx="304">
                  <c:v>1.5631239400000001</c:v>
                </c:pt>
                <c:pt idx="305">
                  <c:v>1.588901106</c:v>
                </c:pt>
                <c:pt idx="306">
                  <c:v>1.6858070810000001</c:v>
                </c:pt>
                <c:pt idx="307">
                  <c:v>5.7343078050000003</c:v>
                </c:pt>
                <c:pt idx="308">
                  <c:v>7.9771916999999997</c:v>
                </c:pt>
                <c:pt idx="309">
                  <c:v>5.755223161</c:v>
                </c:pt>
                <c:pt idx="310">
                  <c:v>5.1408912359999999</c:v>
                </c:pt>
                <c:pt idx="311">
                  <c:v>4.6997614409999997</c:v>
                </c:pt>
                <c:pt idx="312">
                  <c:v>6.747667216</c:v>
                </c:pt>
                <c:pt idx="313">
                  <c:v>24.948532520000001</c:v>
                </c:pt>
                <c:pt idx="314">
                  <c:v>9.5699831720000006</c:v>
                </c:pt>
                <c:pt idx="315">
                  <c:v>6.6495963299999996</c:v>
                </c:pt>
                <c:pt idx="316">
                  <c:v>4.7220408960000002</c:v>
                </c:pt>
                <c:pt idx="317">
                  <c:v>4.3057904300000001</c:v>
                </c:pt>
                <c:pt idx="318">
                  <c:v>26.86000542</c:v>
                </c:pt>
                <c:pt idx="319">
                  <c:v>10.06163216</c:v>
                </c:pt>
                <c:pt idx="320">
                  <c:v>10.55193405</c:v>
                </c:pt>
                <c:pt idx="321">
                  <c:v>7.1869596580000001</c:v>
                </c:pt>
                <c:pt idx="322">
                  <c:v>5.4902652559999998</c:v>
                </c:pt>
                <c:pt idx="323">
                  <c:v>4.876447432</c:v>
                </c:pt>
                <c:pt idx="324">
                  <c:v>4.4272241980000002</c:v>
                </c:pt>
                <c:pt idx="325">
                  <c:v>3.9584735389999999</c:v>
                </c:pt>
                <c:pt idx="326">
                  <c:v>3.607285343</c:v>
                </c:pt>
                <c:pt idx="327">
                  <c:v>3.345303125</c:v>
                </c:pt>
                <c:pt idx="328">
                  <c:v>3.1834416320000001</c:v>
                </c:pt>
                <c:pt idx="329">
                  <c:v>3.0394992260000002</c:v>
                </c:pt>
                <c:pt idx="330">
                  <c:v>3.082839935</c:v>
                </c:pt>
                <c:pt idx="331">
                  <c:v>3.3451856179999999</c:v>
                </c:pt>
                <c:pt idx="332">
                  <c:v>3.075104552</c:v>
                </c:pt>
                <c:pt idx="333">
                  <c:v>6.2307389029999998</c:v>
                </c:pt>
                <c:pt idx="334">
                  <c:v>6.8838119860000004</c:v>
                </c:pt>
                <c:pt idx="335">
                  <c:v>4.5006187740000003</c:v>
                </c:pt>
                <c:pt idx="336">
                  <c:v>4.0433899679999996</c:v>
                </c:pt>
                <c:pt idx="337">
                  <c:v>4.0978333029999998</c:v>
                </c:pt>
                <c:pt idx="338">
                  <c:v>3.9059775280000002</c:v>
                </c:pt>
                <c:pt idx="339">
                  <c:v>3.5479525559999998</c:v>
                </c:pt>
                <c:pt idx="340">
                  <c:v>3.3129905210000001</c:v>
                </c:pt>
                <c:pt idx="341">
                  <c:v>3.8308027579999999</c:v>
                </c:pt>
                <c:pt idx="342">
                  <c:v>3.6665170219999998</c:v>
                </c:pt>
                <c:pt idx="343">
                  <c:v>3.3153163509999999</c:v>
                </c:pt>
                <c:pt idx="344">
                  <c:v>3.0740398670000002</c:v>
                </c:pt>
                <c:pt idx="345">
                  <c:v>2.985956394</c:v>
                </c:pt>
                <c:pt idx="346">
                  <c:v>2.9377620169999998</c:v>
                </c:pt>
                <c:pt idx="347">
                  <c:v>2.983051406</c:v>
                </c:pt>
                <c:pt idx="348">
                  <c:v>3.7357338169999998</c:v>
                </c:pt>
                <c:pt idx="349">
                  <c:v>4.6277397929999999</c:v>
                </c:pt>
                <c:pt idx="350">
                  <c:v>3.3131712279999999</c:v>
                </c:pt>
                <c:pt idx="351">
                  <c:v>2.8804307140000001</c:v>
                </c:pt>
                <c:pt idx="352">
                  <c:v>2.6892875470000002</c:v>
                </c:pt>
                <c:pt idx="353">
                  <c:v>2.5687512620000001</c:v>
                </c:pt>
                <c:pt idx="354">
                  <c:v>2.3942203200000001</c:v>
                </c:pt>
                <c:pt idx="355">
                  <c:v>2.3221898310000002</c:v>
                </c:pt>
                <c:pt idx="356">
                  <c:v>2.2677775769999999</c:v>
                </c:pt>
                <c:pt idx="357">
                  <c:v>2.238333248</c:v>
                </c:pt>
                <c:pt idx="358">
                  <c:v>2.1238035110000002</c:v>
                </c:pt>
                <c:pt idx="359">
                  <c:v>1.9916286400000001</c:v>
                </c:pt>
                <c:pt idx="360">
                  <c:v>2.044207519</c:v>
                </c:pt>
                <c:pt idx="361">
                  <c:v>1.9650652099999999</c:v>
                </c:pt>
                <c:pt idx="362">
                  <c:v>1.8626680799999999</c:v>
                </c:pt>
                <c:pt idx="363">
                  <c:v>1.8076594580000001</c:v>
                </c:pt>
                <c:pt idx="364">
                  <c:v>1.7936631590000001</c:v>
                </c:pt>
                <c:pt idx="365">
                  <c:v>1.743394721</c:v>
                </c:pt>
                <c:pt idx="366">
                  <c:v>1.750818298</c:v>
                </c:pt>
                <c:pt idx="367">
                  <c:v>1.7378049200000001</c:v>
                </c:pt>
                <c:pt idx="368">
                  <c:v>1.67745279</c:v>
                </c:pt>
                <c:pt idx="369">
                  <c:v>1.6254881999999999</c:v>
                </c:pt>
                <c:pt idx="370">
                  <c:v>1.617033827</c:v>
                </c:pt>
                <c:pt idx="371">
                  <c:v>1.606793852</c:v>
                </c:pt>
                <c:pt idx="372">
                  <c:v>1.649956556</c:v>
                </c:pt>
                <c:pt idx="373">
                  <c:v>1.7224276759999999</c:v>
                </c:pt>
                <c:pt idx="374">
                  <c:v>1.7016191439999999</c:v>
                </c:pt>
                <c:pt idx="375">
                  <c:v>1.650915672</c:v>
                </c:pt>
                <c:pt idx="376">
                  <c:v>1.6170199700000001</c:v>
                </c:pt>
                <c:pt idx="377">
                  <c:v>1.7989238249999999</c:v>
                </c:pt>
                <c:pt idx="378">
                  <c:v>1.705204913</c:v>
                </c:pt>
                <c:pt idx="379">
                  <c:v>1.889507147</c:v>
                </c:pt>
                <c:pt idx="380">
                  <c:v>2.4660887809999998</c:v>
                </c:pt>
                <c:pt idx="381">
                  <c:v>2.9074508379999999</c:v>
                </c:pt>
                <c:pt idx="382">
                  <c:v>2.1197007430000001</c:v>
                </c:pt>
                <c:pt idx="383">
                  <c:v>1.962335132</c:v>
                </c:pt>
                <c:pt idx="384">
                  <c:v>1.8531921039999999</c:v>
                </c:pt>
                <c:pt idx="385">
                  <c:v>2.812491584</c:v>
                </c:pt>
                <c:pt idx="386">
                  <c:v>3.1492615420000001</c:v>
                </c:pt>
                <c:pt idx="387">
                  <c:v>2.6132086750000001</c:v>
                </c:pt>
                <c:pt idx="388">
                  <c:v>2.4326627689999998</c:v>
                </c:pt>
                <c:pt idx="389">
                  <c:v>2.1642046719999999</c:v>
                </c:pt>
                <c:pt idx="390">
                  <c:v>2.0855031880000001</c:v>
                </c:pt>
                <c:pt idx="391">
                  <c:v>2.0620772600000001</c:v>
                </c:pt>
                <c:pt idx="392">
                  <c:v>1.8786359720000001</c:v>
                </c:pt>
                <c:pt idx="393">
                  <c:v>1.932632771</c:v>
                </c:pt>
                <c:pt idx="394">
                  <c:v>1.861848771</c:v>
                </c:pt>
                <c:pt idx="395">
                  <c:v>1.780270416</c:v>
                </c:pt>
                <c:pt idx="396">
                  <c:v>1.7381156639999999</c:v>
                </c:pt>
                <c:pt idx="397">
                  <c:v>1.6825296030000001</c:v>
                </c:pt>
                <c:pt idx="398">
                  <c:v>1.6202161180000001</c:v>
                </c:pt>
                <c:pt idx="399">
                  <c:v>1.6813096949999999</c:v>
                </c:pt>
                <c:pt idx="400">
                  <c:v>1.9020539009999999</c:v>
                </c:pt>
                <c:pt idx="401">
                  <c:v>2.1568696890000001</c:v>
                </c:pt>
                <c:pt idx="402">
                  <c:v>2.0359021190000002</c:v>
                </c:pt>
                <c:pt idx="403">
                  <c:v>1.9835965229999999</c:v>
                </c:pt>
                <c:pt idx="404">
                  <c:v>1.906151895</c:v>
                </c:pt>
                <c:pt idx="405">
                  <c:v>1.9511520950000001</c:v>
                </c:pt>
                <c:pt idx="406">
                  <c:v>2.068772579</c:v>
                </c:pt>
                <c:pt idx="407">
                  <c:v>2.082003636</c:v>
                </c:pt>
                <c:pt idx="408">
                  <c:v>2.3085990120000002</c:v>
                </c:pt>
                <c:pt idx="409">
                  <c:v>4.5779215969999996</c:v>
                </c:pt>
                <c:pt idx="410">
                  <c:v>10.03435384</c:v>
                </c:pt>
                <c:pt idx="411">
                  <c:v>3.8825247319999998</c:v>
                </c:pt>
                <c:pt idx="412">
                  <c:v>3.0362989690000002</c:v>
                </c:pt>
                <c:pt idx="413">
                  <c:v>2.7651762880000001</c:v>
                </c:pt>
                <c:pt idx="414">
                  <c:v>2.5492207470000001</c:v>
                </c:pt>
                <c:pt idx="415">
                  <c:v>2.4275462810000001</c:v>
                </c:pt>
                <c:pt idx="416">
                  <c:v>3.6526582730000001</c:v>
                </c:pt>
                <c:pt idx="417">
                  <c:v>3.2619534259999998</c:v>
                </c:pt>
                <c:pt idx="418">
                  <c:v>2.9053752849999999</c:v>
                </c:pt>
                <c:pt idx="419">
                  <c:v>2.9482731499999999</c:v>
                </c:pt>
                <c:pt idx="420">
                  <c:v>2.600763996</c:v>
                </c:pt>
                <c:pt idx="421">
                  <c:v>2.4279170720000001</c:v>
                </c:pt>
                <c:pt idx="422">
                  <c:v>2.3007424350000001</c:v>
                </c:pt>
                <c:pt idx="423">
                  <c:v>2.171957704</c:v>
                </c:pt>
                <c:pt idx="424">
                  <c:v>2.2952762959999999</c:v>
                </c:pt>
                <c:pt idx="425">
                  <c:v>2.5607612070000001</c:v>
                </c:pt>
                <c:pt idx="426">
                  <c:v>2.207968379</c:v>
                </c:pt>
                <c:pt idx="427">
                  <c:v>2.3932665050000002</c:v>
                </c:pt>
                <c:pt idx="428">
                  <c:v>2.0765582419999999</c:v>
                </c:pt>
                <c:pt idx="429">
                  <c:v>1.8862001289999999</c:v>
                </c:pt>
                <c:pt idx="430">
                  <c:v>1.847534842</c:v>
                </c:pt>
                <c:pt idx="431">
                  <c:v>1.8269002830000001</c:v>
                </c:pt>
                <c:pt idx="432">
                  <c:v>1.718974282</c:v>
                </c:pt>
                <c:pt idx="433">
                  <c:v>1.5853714329999999</c:v>
                </c:pt>
                <c:pt idx="434">
                  <c:v>1.592693385</c:v>
                </c:pt>
                <c:pt idx="435">
                  <c:v>1.542916875</c:v>
                </c:pt>
                <c:pt idx="436">
                  <c:v>1.5028231759999999</c:v>
                </c:pt>
                <c:pt idx="437">
                  <c:v>1.5013514400000001</c:v>
                </c:pt>
                <c:pt idx="438">
                  <c:v>1.4989747600000001</c:v>
                </c:pt>
                <c:pt idx="439">
                  <c:v>1.587173121</c:v>
                </c:pt>
                <c:pt idx="440">
                  <c:v>2.2036468679999999</c:v>
                </c:pt>
                <c:pt idx="441">
                  <c:v>2.4360625790000001</c:v>
                </c:pt>
                <c:pt idx="442">
                  <c:v>2.2797129190000001</c:v>
                </c:pt>
                <c:pt idx="443">
                  <c:v>2.572626063</c:v>
                </c:pt>
                <c:pt idx="444">
                  <c:v>2.6449745359999999</c:v>
                </c:pt>
                <c:pt idx="445">
                  <c:v>2.3188319599999998</c:v>
                </c:pt>
                <c:pt idx="446">
                  <c:v>1.759428454</c:v>
                </c:pt>
                <c:pt idx="447">
                  <c:v>1.6596532260000001</c:v>
                </c:pt>
                <c:pt idx="448">
                  <c:v>1.8562765000000001</c:v>
                </c:pt>
                <c:pt idx="449">
                  <c:v>1.874629364</c:v>
                </c:pt>
                <c:pt idx="450">
                  <c:v>1.723654416</c:v>
                </c:pt>
                <c:pt idx="451">
                  <c:v>1.5447697460000001</c:v>
                </c:pt>
                <c:pt idx="452">
                  <c:v>1.623453016</c:v>
                </c:pt>
                <c:pt idx="453">
                  <c:v>1.5111869710000001</c:v>
                </c:pt>
                <c:pt idx="454">
                  <c:v>1.5701907150000001</c:v>
                </c:pt>
                <c:pt idx="455">
                  <c:v>1.4225880790000001</c:v>
                </c:pt>
                <c:pt idx="456">
                  <c:v>1.4463851459999999</c:v>
                </c:pt>
                <c:pt idx="457">
                  <c:v>1.3310237700000001</c:v>
                </c:pt>
                <c:pt idx="458">
                  <c:v>1.3976734</c:v>
                </c:pt>
                <c:pt idx="459">
                  <c:v>1.557950188</c:v>
                </c:pt>
                <c:pt idx="460">
                  <c:v>1.4704504789999999</c:v>
                </c:pt>
                <c:pt idx="461">
                  <c:v>1.4465998799999999</c:v>
                </c:pt>
                <c:pt idx="462">
                  <c:v>1.435580294</c:v>
                </c:pt>
                <c:pt idx="463">
                  <c:v>1.405725508</c:v>
                </c:pt>
                <c:pt idx="464">
                  <c:v>1.4194438810000001</c:v>
                </c:pt>
                <c:pt idx="465">
                  <c:v>1.4211013830000001</c:v>
                </c:pt>
                <c:pt idx="466">
                  <c:v>1.6021549770000001</c:v>
                </c:pt>
                <c:pt idx="467">
                  <c:v>1.4767210959999999</c:v>
                </c:pt>
                <c:pt idx="468">
                  <c:v>1.380689346</c:v>
                </c:pt>
                <c:pt idx="469">
                  <c:v>1.42588252</c:v>
                </c:pt>
                <c:pt idx="470">
                  <c:v>1.175385803</c:v>
                </c:pt>
                <c:pt idx="471">
                  <c:v>1.215496211</c:v>
                </c:pt>
                <c:pt idx="472">
                  <c:v>1.1447678939999999</c:v>
                </c:pt>
                <c:pt idx="473">
                  <c:v>1.5245696419999999</c:v>
                </c:pt>
                <c:pt idx="474">
                  <c:v>1.389357121</c:v>
                </c:pt>
                <c:pt idx="475">
                  <c:v>1.3631898979999999</c:v>
                </c:pt>
                <c:pt idx="476">
                  <c:v>1.263006208</c:v>
                </c:pt>
                <c:pt idx="477">
                  <c:v>1.1595042010000001</c:v>
                </c:pt>
                <c:pt idx="478">
                  <c:v>1.2490692960000001</c:v>
                </c:pt>
                <c:pt idx="479">
                  <c:v>1.302749245</c:v>
                </c:pt>
                <c:pt idx="480">
                  <c:v>1.2571293020000001</c:v>
                </c:pt>
                <c:pt idx="481">
                  <c:v>1.550738001</c:v>
                </c:pt>
                <c:pt idx="482">
                  <c:v>1.3486620140000001</c:v>
                </c:pt>
                <c:pt idx="483">
                  <c:v>1.6292325940000001</c:v>
                </c:pt>
                <c:pt idx="484">
                  <c:v>1.5931063139999999</c:v>
                </c:pt>
                <c:pt idx="485">
                  <c:v>1.7750719429999999</c:v>
                </c:pt>
                <c:pt idx="486">
                  <c:v>1.749336252</c:v>
                </c:pt>
                <c:pt idx="487">
                  <c:v>1.5518578430000001</c:v>
                </c:pt>
                <c:pt idx="488">
                  <c:v>1.5107124460000001</c:v>
                </c:pt>
                <c:pt idx="489">
                  <c:v>1.4959005990000001</c:v>
                </c:pt>
                <c:pt idx="490">
                  <c:v>1.4333434460000001</c:v>
                </c:pt>
                <c:pt idx="491">
                  <c:v>1.3030090640000001</c:v>
                </c:pt>
                <c:pt idx="492">
                  <c:v>2.3186098670000002</c:v>
                </c:pt>
                <c:pt idx="493">
                  <c:v>1.688051499</c:v>
                </c:pt>
                <c:pt idx="494">
                  <c:v>1.5211305669999999</c:v>
                </c:pt>
                <c:pt idx="495">
                  <c:v>1.4766422969999999</c:v>
                </c:pt>
                <c:pt idx="496">
                  <c:v>1.4167448920000001</c:v>
                </c:pt>
                <c:pt idx="497">
                  <c:v>1.4026583960000001</c:v>
                </c:pt>
                <c:pt idx="498">
                  <c:v>1.2763481139999999</c:v>
                </c:pt>
                <c:pt idx="499">
                  <c:v>2.1440910049999999</c:v>
                </c:pt>
                <c:pt idx="500">
                  <c:v>1.6161976250000001</c:v>
                </c:pt>
                <c:pt idx="501">
                  <c:v>1.4460709810000001</c:v>
                </c:pt>
                <c:pt idx="502">
                  <c:v>1.4221306840000001</c:v>
                </c:pt>
                <c:pt idx="503">
                  <c:v>1.5385306080000001</c:v>
                </c:pt>
                <c:pt idx="504">
                  <c:v>1.6842600169999999</c:v>
                </c:pt>
                <c:pt idx="505">
                  <c:v>1.5548326720000001</c:v>
                </c:pt>
                <c:pt idx="506">
                  <c:v>1.4021296000000001</c:v>
                </c:pt>
                <c:pt idx="507">
                  <c:v>1.4579726319999999</c:v>
                </c:pt>
                <c:pt idx="508">
                  <c:v>1.320435424</c:v>
                </c:pt>
                <c:pt idx="509">
                  <c:v>1.3212431490000001</c:v>
                </c:pt>
                <c:pt idx="510">
                  <c:v>1.4066595529999999</c:v>
                </c:pt>
                <c:pt idx="511">
                  <c:v>1.573510784</c:v>
                </c:pt>
                <c:pt idx="512">
                  <c:v>1.4681143839999999</c:v>
                </c:pt>
                <c:pt idx="513">
                  <c:v>1.4383149070000001</c:v>
                </c:pt>
                <c:pt idx="514">
                  <c:v>1.4117186209999999</c:v>
                </c:pt>
                <c:pt idx="515">
                  <c:v>1.6913314960000001</c:v>
                </c:pt>
                <c:pt idx="516">
                  <c:v>1.6549794659999999</c:v>
                </c:pt>
                <c:pt idx="517">
                  <c:v>1.579856616</c:v>
                </c:pt>
                <c:pt idx="518">
                  <c:v>1.5349635619999999</c:v>
                </c:pt>
                <c:pt idx="519">
                  <c:v>1.433317803</c:v>
                </c:pt>
                <c:pt idx="520">
                  <c:v>1.3905046089999999</c:v>
                </c:pt>
                <c:pt idx="521">
                  <c:v>1.379425361</c:v>
                </c:pt>
                <c:pt idx="522">
                  <c:v>2.2645440190000001</c:v>
                </c:pt>
                <c:pt idx="523">
                  <c:v>1.5354939729999999</c:v>
                </c:pt>
                <c:pt idx="524">
                  <c:v>1.5364330799999999</c:v>
                </c:pt>
                <c:pt idx="525">
                  <c:v>1.4220021620000001</c:v>
                </c:pt>
                <c:pt idx="526">
                  <c:v>1.385293624</c:v>
                </c:pt>
                <c:pt idx="527">
                  <c:v>1.284069047</c:v>
                </c:pt>
                <c:pt idx="528">
                  <c:v>1.062165413</c:v>
                </c:pt>
                <c:pt idx="529">
                  <c:v>1.946049202</c:v>
                </c:pt>
                <c:pt idx="530">
                  <c:v>1.5020779710000001</c:v>
                </c:pt>
                <c:pt idx="531">
                  <c:v>2.4532738539999999</c:v>
                </c:pt>
                <c:pt idx="532">
                  <c:v>1.7905096629999999</c:v>
                </c:pt>
                <c:pt idx="533">
                  <c:v>1.6132028979999999</c:v>
                </c:pt>
                <c:pt idx="534">
                  <c:v>1.532556772</c:v>
                </c:pt>
                <c:pt idx="535">
                  <c:v>1.379404241</c:v>
                </c:pt>
                <c:pt idx="536">
                  <c:v>1.268828539</c:v>
                </c:pt>
                <c:pt idx="537">
                  <c:v>1.5266122849999999</c:v>
                </c:pt>
                <c:pt idx="538">
                  <c:v>1.3035827310000001</c:v>
                </c:pt>
                <c:pt idx="539">
                  <c:v>1.2436972660000001</c:v>
                </c:pt>
                <c:pt idx="540">
                  <c:v>0.96476818600000003</c:v>
                </c:pt>
                <c:pt idx="541">
                  <c:v>1.167250423</c:v>
                </c:pt>
                <c:pt idx="542">
                  <c:v>1.1677452580000001</c:v>
                </c:pt>
                <c:pt idx="543">
                  <c:v>1.1573061549999999</c:v>
                </c:pt>
                <c:pt idx="544">
                  <c:v>1.071331091</c:v>
                </c:pt>
                <c:pt idx="545">
                  <c:v>1.0702456869999999</c:v>
                </c:pt>
                <c:pt idx="546">
                  <c:v>1.08790974</c:v>
                </c:pt>
                <c:pt idx="547">
                  <c:v>1.0759142500000001</c:v>
                </c:pt>
                <c:pt idx="548">
                  <c:v>1.085235213</c:v>
                </c:pt>
                <c:pt idx="549">
                  <c:v>1.0624300719999999</c:v>
                </c:pt>
                <c:pt idx="550">
                  <c:v>1.053274128</c:v>
                </c:pt>
                <c:pt idx="551">
                  <c:v>1.0527333029999999</c:v>
                </c:pt>
                <c:pt idx="552">
                  <c:v>1.054581118</c:v>
                </c:pt>
                <c:pt idx="553">
                  <c:v>0.94378484799999995</c:v>
                </c:pt>
                <c:pt idx="554">
                  <c:v>0.92956096799999999</c:v>
                </c:pt>
                <c:pt idx="555">
                  <c:v>0.87860442699999997</c:v>
                </c:pt>
                <c:pt idx="556">
                  <c:v>0.89426544900000005</c:v>
                </c:pt>
                <c:pt idx="557">
                  <c:v>0.90058799899999997</c:v>
                </c:pt>
                <c:pt idx="558">
                  <c:v>0.92801325000000001</c:v>
                </c:pt>
                <c:pt idx="559">
                  <c:v>0.81687047499999998</c:v>
                </c:pt>
                <c:pt idx="560">
                  <c:v>0.85583103800000004</c:v>
                </c:pt>
                <c:pt idx="561">
                  <c:v>0.87167865200000005</c:v>
                </c:pt>
                <c:pt idx="562">
                  <c:v>0.88451733499999996</c:v>
                </c:pt>
                <c:pt idx="563">
                  <c:v>0.86482833400000003</c:v>
                </c:pt>
                <c:pt idx="564">
                  <c:v>0.87298239300000002</c:v>
                </c:pt>
                <c:pt idx="565">
                  <c:v>0.88048106800000003</c:v>
                </c:pt>
                <c:pt idx="566">
                  <c:v>0.90173837599999995</c:v>
                </c:pt>
                <c:pt idx="567">
                  <c:v>0.87873329600000005</c:v>
                </c:pt>
                <c:pt idx="568">
                  <c:v>0.86660901499999998</c:v>
                </c:pt>
                <c:pt idx="569">
                  <c:v>1.0196729259999999</c:v>
                </c:pt>
                <c:pt idx="570">
                  <c:v>0.77367414700000003</c:v>
                </c:pt>
                <c:pt idx="571">
                  <c:v>1.810188551</c:v>
                </c:pt>
                <c:pt idx="572">
                  <c:v>1.101868361</c:v>
                </c:pt>
                <c:pt idx="573">
                  <c:v>1.0799792070000001</c:v>
                </c:pt>
                <c:pt idx="574">
                  <c:v>1.2976482579999999</c:v>
                </c:pt>
                <c:pt idx="575">
                  <c:v>0.99651910700000002</c:v>
                </c:pt>
                <c:pt idx="576">
                  <c:v>1.158147791</c:v>
                </c:pt>
                <c:pt idx="577">
                  <c:v>1.298235494</c:v>
                </c:pt>
                <c:pt idx="578">
                  <c:v>1.0582979509999999</c:v>
                </c:pt>
                <c:pt idx="579">
                  <c:v>1.0587032519999999</c:v>
                </c:pt>
                <c:pt idx="580">
                  <c:v>0.97305756700000001</c:v>
                </c:pt>
                <c:pt idx="581">
                  <c:v>0.950064397</c:v>
                </c:pt>
                <c:pt idx="582">
                  <c:v>0.95193905000000001</c:v>
                </c:pt>
                <c:pt idx="583">
                  <c:v>0.96817366500000002</c:v>
                </c:pt>
                <c:pt idx="584">
                  <c:v>1.031729777</c:v>
                </c:pt>
                <c:pt idx="585">
                  <c:v>1.078156576</c:v>
                </c:pt>
                <c:pt idx="586">
                  <c:v>0.866696876</c:v>
                </c:pt>
                <c:pt idx="587">
                  <c:v>0.85127666599999996</c:v>
                </c:pt>
                <c:pt idx="588">
                  <c:v>0.83121680799999997</c:v>
                </c:pt>
                <c:pt idx="589">
                  <c:v>0.80444476300000001</c:v>
                </c:pt>
                <c:pt idx="590">
                  <c:v>0.80965542599999996</c:v>
                </c:pt>
                <c:pt idx="591">
                  <c:v>1.110116643</c:v>
                </c:pt>
                <c:pt idx="592">
                  <c:v>1.4227791970000001</c:v>
                </c:pt>
                <c:pt idx="593">
                  <c:v>1.2697872889999999</c:v>
                </c:pt>
                <c:pt idx="594">
                  <c:v>1.5022971220000001</c:v>
                </c:pt>
                <c:pt idx="595">
                  <c:v>1.261125346</c:v>
                </c:pt>
                <c:pt idx="596">
                  <c:v>1.095767631</c:v>
                </c:pt>
                <c:pt idx="597">
                  <c:v>0.986484531</c:v>
                </c:pt>
                <c:pt idx="598">
                  <c:v>0.953174878</c:v>
                </c:pt>
                <c:pt idx="599">
                  <c:v>1.4483812620000001</c:v>
                </c:pt>
                <c:pt idx="600">
                  <c:v>1.3536050369999999</c:v>
                </c:pt>
                <c:pt idx="601">
                  <c:v>1.183288876</c:v>
                </c:pt>
                <c:pt idx="602">
                  <c:v>1.171589497</c:v>
                </c:pt>
                <c:pt idx="603">
                  <c:v>0.94748922400000002</c:v>
                </c:pt>
                <c:pt idx="604">
                  <c:v>0.85070773499999996</c:v>
                </c:pt>
                <c:pt idx="605">
                  <c:v>0.79675241399999996</c:v>
                </c:pt>
                <c:pt idx="606">
                  <c:v>0.65402158399999999</c:v>
                </c:pt>
                <c:pt idx="607">
                  <c:v>0</c:v>
                </c:pt>
                <c:pt idx="608">
                  <c:v>0.69078743399999998</c:v>
                </c:pt>
                <c:pt idx="609">
                  <c:v>0</c:v>
                </c:pt>
                <c:pt idx="610">
                  <c:v>1.4243112259999999</c:v>
                </c:pt>
                <c:pt idx="611">
                  <c:v>1.8005194870000001</c:v>
                </c:pt>
                <c:pt idx="612">
                  <c:v>1.5013272090000001</c:v>
                </c:pt>
                <c:pt idx="613">
                  <c:v>1.165134761</c:v>
                </c:pt>
                <c:pt idx="614">
                  <c:v>0.97522653800000003</c:v>
                </c:pt>
                <c:pt idx="615">
                  <c:v>0.97899465699999999</c:v>
                </c:pt>
                <c:pt idx="616">
                  <c:v>0.97706280300000004</c:v>
                </c:pt>
                <c:pt idx="617">
                  <c:v>0.97514411599999995</c:v>
                </c:pt>
                <c:pt idx="618">
                  <c:v>0.95636374099999999</c:v>
                </c:pt>
                <c:pt idx="619">
                  <c:v>1.0449916509999999</c:v>
                </c:pt>
                <c:pt idx="620">
                  <c:v>1.4555589229999999</c:v>
                </c:pt>
                <c:pt idx="621">
                  <c:v>1.1599247269999999</c:v>
                </c:pt>
                <c:pt idx="622">
                  <c:v>1.0557918180000001</c:v>
                </c:pt>
                <c:pt idx="623">
                  <c:v>1.0533649089999999</c:v>
                </c:pt>
                <c:pt idx="624">
                  <c:v>1.032052092</c:v>
                </c:pt>
                <c:pt idx="625">
                  <c:v>0.95602457799999996</c:v>
                </c:pt>
                <c:pt idx="626">
                  <c:v>0.85888001599999997</c:v>
                </c:pt>
                <c:pt idx="627">
                  <c:v>0.84833846499999999</c:v>
                </c:pt>
                <c:pt idx="628">
                  <c:v>0.91351259100000004</c:v>
                </c:pt>
                <c:pt idx="629">
                  <c:v>1.0204283540000001</c:v>
                </c:pt>
                <c:pt idx="630">
                  <c:v>1.3951204070000001</c:v>
                </c:pt>
                <c:pt idx="631">
                  <c:v>1.071799366</c:v>
                </c:pt>
                <c:pt idx="632">
                  <c:v>0.99831789900000001</c:v>
                </c:pt>
                <c:pt idx="633">
                  <c:v>0.98073756999999995</c:v>
                </c:pt>
                <c:pt idx="634">
                  <c:v>0.863133288</c:v>
                </c:pt>
                <c:pt idx="635">
                  <c:v>0.87564533700000002</c:v>
                </c:pt>
                <c:pt idx="636">
                  <c:v>0.89235590600000003</c:v>
                </c:pt>
                <c:pt idx="637">
                  <c:v>0.94681971700000001</c:v>
                </c:pt>
                <c:pt idx="638">
                  <c:v>0.96094835099999998</c:v>
                </c:pt>
                <c:pt idx="639">
                  <c:v>1.2954837930000001</c:v>
                </c:pt>
                <c:pt idx="640">
                  <c:v>1.7641094740000001</c:v>
                </c:pt>
                <c:pt idx="641">
                  <c:v>1.515447746</c:v>
                </c:pt>
                <c:pt idx="642">
                  <c:v>1.27899922</c:v>
                </c:pt>
                <c:pt idx="643">
                  <c:v>1.2309517670000001</c:v>
                </c:pt>
                <c:pt idx="644">
                  <c:v>1.25941678</c:v>
                </c:pt>
                <c:pt idx="645">
                  <c:v>1.1874653829999999</c:v>
                </c:pt>
                <c:pt idx="646">
                  <c:v>1.0519919090000001</c:v>
                </c:pt>
                <c:pt idx="647">
                  <c:v>1.0326374229999999</c:v>
                </c:pt>
                <c:pt idx="648">
                  <c:v>0.98796365399999997</c:v>
                </c:pt>
                <c:pt idx="649">
                  <c:v>1.46195714</c:v>
                </c:pt>
                <c:pt idx="650">
                  <c:v>1.6917801589999999</c:v>
                </c:pt>
                <c:pt idx="651">
                  <c:v>4.6552130150000002</c:v>
                </c:pt>
                <c:pt idx="652">
                  <c:v>3.685578381</c:v>
                </c:pt>
                <c:pt idx="653">
                  <c:v>2.3354367439999999</c:v>
                </c:pt>
                <c:pt idx="654">
                  <c:v>1.677863873</c:v>
                </c:pt>
                <c:pt idx="655">
                  <c:v>1.519057095</c:v>
                </c:pt>
                <c:pt idx="656">
                  <c:v>1.357016091</c:v>
                </c:pt>
                <c:pt idx="657">
                  <c:v>1.5298007229999999</c:v>
                </c:pt>
                <c:pt idx="658">
                  <c:v>1.4836493340000001</c:v>
                </c:pt>
                <c:pt idx="659">
                  <c:v>1.42253337</c:v>
                </c:pt>
                <c:pt idx="660">
                  <c:v>1.373942856</c:v>
                </c:pt>
                <c:pt idx="661">
                  <c:v>1.285232003</c:v>
                </c:pt>
                <c:pt idx="662">
                  <c:v>1.3188004069999999</c:v>
                </c:pt>
                <c:pt idx="663">
                  <c:v>1.2034190680000001</c:v>
                </c:pt>
                <c:pt idx="664">
                  <c:v>1.2449775089999999</c:v>
                </c:pt>
                <c:pt idx="665">
                  <c:v>3.0223849820000002</c:v>
                </c:pt>
                <c:pt idx="666">
                  <c:v>2.4453971339999998</c:v>
                </c:pt>
                <c:pt idx="667">
                  <c:v>1.615232604</c:v>
                </c:pt>
                <c:pt idx="668">
                  <c:v>1.509592558</c:v>
                </c:pt>
                <c:pt idx="669">
                  <c:v>1.537783159</c:v>
                </c:pt>
                <c:pt idx="670">
                  <c:v>1.0233848139999999</c:v>
                </c:pt>
                <c:pt idx="671">
                  <c:v>1.101092253</c:v>
                </c:pt>
                <c:pt idx="672">
                  <c:v>1.0601801980000001</c:v>
                </c:pt>
                <c:pt idx="673">
                  <c:v>1.0542100160000001</c:v>
                </c:pt>
                <c:pt idx="674">
                  <c:v>1.0142653239999999</c:v>
                </c:pt>
                <c:pt idx="675">
                  <c:v>1.005341781</c:v>
                </c:pt>
                <c:pt idx="676">
                  <c:v>0.98201219200000001</c:v>
                </c:pt>
                <c:pt idx="677">
                  <c:v>0.94219911999999995</c:v>
                </c:pt>
                <c:pt idx="678">
                  <c:v>0.899905917</c:v>
                </c:pt>
                <c:pt idx="679">
                  <c:v>0.89072905099999999</c:v>
                </c:pt>
                <c:pt idx="680">
                  <c:v>0.85034944300000004</c:v>
                </c:pt>
                <c:pt idx="681">
                  <c:v>0.70271937299999998</c:v>
                </c:pt>
                <c:pt idx="682">
                  <c:v>0.70193678400000004</c:v>
                </c:pt>
                <c:pt idx="683">
                  <c:v>0.67097989899999999</c:v>
                </c:pt>
                <c:pt idx="684">
                  <c:v>0.80655117200000004</c:v>
                </c:pt>
                <c:pt idx="685">
                  <c:v>0.96180548300000002</c:v>
                </c:pt>
                <c:pt idx="686">
                  <c:v>0.97371515500000005</c:v>
                </c:pt>
                <c:pt idx="687">
                  <c:v>0.70633597599999998</c:v>
                </c:pt>
                <c:pt idx="688">
                  <c:v>0.651644644</c:v>
                </c:pt>
                <c:pt idx="689">
                  <c:v>0.83263301099999998</c:v>
                </c:pt>
                <c:pt idx="690">
                  <c:v>0.66480970399999995</c:v>
                </c:pt>
                <c:pt idx="691">
                  <c:v>0.68002260699999995</c:v>
                </c:pt>
                <c:pt idx="692">
                  <c:v>0.61267634400000004</c:v>
                </c:pt>
                <c:pt idx="693">
                  <c:v>0.68881225099999999</c:v>
                </c:pt>
                <c:pt idx="694">
                  <c:v>0.74218803899999997</c:v>
                </c:pt>
                <c:pt idx="695">
                  <c:v>0.71061337300000005</c:v>
                </c:pt>
                <c:pt idx="696">
                  <c:v>0.70407181299999999</c:v>
                </c:pt>
                <c:pt idx="697">
                  <c:v>0.68957569600000002</c:v>
                </c:pt>
                <c:pt idx="698">
                  <c:v>0.66083652900000001</c:v>
                </c:pt>
                <c:pt idx="699">
                  <c:v>0.69307156700000006</c:v>
                </c:pt>
                <c:pt idx="700">
                  <c:v>0.71815930800000005</c:v>
                </c:pt>
                <c:pt idx="701">
                  <c:v>0.69748213299999995</c:v>
                </c:pt>
                <c:pt idx="702">
                  <c:v>0.72868740700000001</c:v>
                </c:pt>
                <c:pt idx="703">
                  <c:v>0.70237429600000001</c:v>
                </c:pt>
                <c:pt idx="704">
                  <c:v>0.74682467600000002</c:v>
                </c:pt>
                <c:pt idx="705">
                  <c:v>0.75331178099999996</c:v>
                </c:pt>
                <c:pt idx="706">
                  <c:v>0.75358694100000001</c:v>
                </c:pt>
                <c:pt idx="707">
                  <c:v>0.64862545100000002</c:v>
                </c:pt>
                <c:pt idx="708">
                  <c:v>0.60671519500000004</c:v>
                </c:pt>
                <c:pt idx="709">
                  <c:v>0.65381299199999998</c:v>
                </c:pt>
                <c:pt idx="710">
                  <c:v>0.69317306999999995</c:v>
                </c:pt>
                <c:pt idx="711">
                  <c:v>0.72873211599999999</c:v>
                </c:pt>
                <c:pt idx="712">
                  <c:v>0.64738625100000002</c:v>
                </c:pt>
                <c:pt idx="713">
                  <c:v>0.67363268099999996</c:v>
                </c:pt>
                <c:pt idx="714">
                  <c:v>0.67431344599999998</c:v>
                </c:pt>
                <c:pt idx="715">
                  <c:v>0.69709338899999995</c:v>
                </c:pt>
                <c:pt idx="716">
                  <c:v>0.75343294699999996</c:v>
                </c:pt>
                <c:pt idx="717">
                  <c:v>0.74034032999999999</c:v>
                </c:pt>
                <c:pt idx="718">
                  <c:v>0.74098869999999994</c:v>
                </c:pt>
                <c:pt idx="719">
                  <c:v>0.80704925699999996</c:v>
                </c:pt>
                <c:pt idx="720">
                  <c:v>0.73749166899999996</c:v>
                </c:pt>
                <c:pt idx="721">
                  <c:v>0.769077601</c:v>
                </c:pt>
                <c:pt idx="722">
                  <c:v>0.72301501199999996</c:v>
                </c:pt>
                <c:pt idx="723">
                  <c:v>0.68219502399999998</c:v>
                </c:pt>
                <c:pt idx="724">
                  <c:v>0.74154799999999998</c:v>
                </c:pt>
                <c:pt idx="725">
                  <c:v>0.71503967300000004</c:v>
                </c:pt>
                <c:pt idx="726">
                  <c:v>0.71843828700000001</c:v>
                </c:pt>
                <c:pt idx="727">
                  <c:v>0.72677267300000004</c:v>
                </c:pt>
                <c:pt idx="728">
                  <c:v>0.73045947200000005</c:v>
                </c:pt>
                <c:pt idx="729">
                  <c:v>0.75136862800000004</c:v>
                </c:pt>
                <c:pt idx="730">
                  <c:v>0.73991095200000001</c:v>
                </c:pt>
                <c:pt idx="731">
                  <c:v>0.87008320500000003</c:v>
                </c:pt>
                <c:pt idx="732">
                  <c:v>0.89679513</c:v>
                </c:pt>
                <c:pt idx="733">
                  <c:v>0.83073377699999995</c:v>
                </c:pt>
                <c:pt idx="734">
                  <c:v>0.78727070399999999</c:v>
                </c:pt>
                <c:pt idx="735">
                  <c:v>0.73725062299999999</c:v>
                </c:pt>
                <c:pt idx="736">
                  <c:v>0.77102320400000002</c:v>
                </c:pt>
                <c:pt idx="737">
                  <c:v>0.78998094500000005</c:v>
                </c:pt>
                <c:pt idx="738">
                  <c:v>1.5902931220000001</c:v>
                </c:pt>
                <c:pt idx="739">
                  <c:v>1.5187802800000001</c:v>
                </c:pt>
                <c:pt idx="740">
                  <c:v>2.3544171700000001</c:v>
                </c:pt>
                <c:pt idx="741">
                  <c:v>1.5047857039999999</c:v>
                </c:pt>
                <c:pt idx="742">
                  <c:v>1.2670167400000001</c:v>
                </c:pt>
                <c:pt idx="743">
                  <c:v>1.2773299</c:v>
                </c:pt>
                <c:pt idx="744">
                  <c:v>1.1092187840000001</c:v>
                </c:pt>
                <c:pt idx="745">
                  <c:v>1.069093515</c:v>
                </c:pt>
                <c:pt idx="746">
                  <c:v>1.030804069</c:v>
                </c:pt>
                <c:pt idx="747">
                  <c:v>1.0201117470000001</c:v>
                </c:pt>
                <c:pt idx="748">
                  <c:v>0.97531581300000003</c:v>
                </c:pt>
                <c:pt idx="749">
                  <c:v>0.95716943200000004</c:v>
                </c:pt>
                <c:pt idx="750">
                  <c:v>0.96768923799999995</c:v>
                </c:pt>
                <c:pt idx="751">
                  <c:v>0.92095737300000002</c:v>
                </c:pt>
                <c:pt idx="752">
                  <c:v>0.89770563599999997</c:v>
                </c:pt>
                <c:pt idx="753">
                  <c:v>0.88829783100000004</c:v>
                </c:pt>
                <c:pt idx="754">
                  <c:v>0.89184145000000004</c:v>
                </c:pt>
                <c:pt idx="755">
                  <c:v>0.89659939099999997</c:v>
                </c:pt>
                <c:pt idx="756">
                  <c:v>0.90178054600000002</c:v>
                </c:pt>
                <c:pt idx="757">
                  <c:v>0.81731341999999996</c:v>
                </c:pt>
                <c:pt idx="758">
                  <c:v>0.78490214300000005</c:v>
                </c:pt>
                <c:pt idx="759">
                  <c:v>0.84690247600000002</c:v>
                </c:pt>
                <c:pt idx="760">
                  <c:v>0.80521935700000002</c:v>
                </c:pt>
                <c:pt idx="761">
                  <c:v>1.053321371</c:v>
                </c:pt>
                <c:pt idx="762">
                  <c:v>1.136739712</c:v>
                </c:pt>
                <c:pt idx="763">
                  <c:v>1.4958290949999999</c:v>
                </c:pt>
                <c:pt idx="764">
                  <c:v>1.048593141</c:v>
                </c:pt>
                <c:pt idx="765">
                  <c:v>1.252825544</c:v>
                </c:pt>
                <c:pt idx="766">
                  <c:v>1.463371242</c:v>
                </c:pt>
                <c:pt idx="767">
                  <c:v>4.716057341</c:v>
                </c:pt>
                <c:pt idx="768">
                  <c:v>3.2640335450000002</c:v>
                </c:pt>
                <c:pt idx="769">
                  <c:v>6.4584947350000004</c:v>
                </c:pt>
                <c:pt idx="770">
                  <c:v>3.8116162880000002</c:v>
                </c:pt>
                <c:pt idx="771">
                  <c:v>2.611756824</c:v>
                </c:pt>
                <c:pt idx="772">
                  <c:v>2.340014874</c:v>
                </c:pt>
                <c:pt idx="773">
                  <c:v>2.169646856</c:v>
                </c:pt>
                <c:pt idx="774">
                  <c:v>2.6379105370000002</c:v>
                </c:pt>
                <c:pt idx="775">
                  <c:v>2.3205373979999999</c:v>
                </c:pt>
                <c:pt idx="776">
                  <c:v>2.4696445360000001</c:v>
                </c:pt>
                <c:pt idx="777">
                  <c:v>2.4978525089999999</c:v>
                </c:pt>
                <c:pt idx="778">
                  <c:v>2.1840193719999998</c:v>
                </c:pt>
                <c:pt idx="779">
                  <c:v>1.886125963</c:v>
                </c:pt>
                <c:pt idx="780">
                  <c:v>1.8802514610000001</c:v>
                </c:pt>
                <c:pt idx="781">
                  <c:v>1.9398216290000001</c:v>
                </c:pt>
                <c:pt idx="782">
                  <c:v>1.884882723</c:v>
                </c:pt>
                <c:pt idx="783">
                  <c:v>1.827622138</c:v>
                </c:pt>
                <c:pt idx="784">
                  <c:v>1.6533780819999999</c:v>
                </c:pt>
                <c:pt idx="785">
                  <c:v>1.5961799270000001</c:v>
                </c:pt>
                <c:pt idx="786">
                  <c:v>1.6627298850000001</c:v>
                </c:pt>
                <c:pt idx="787">
                  <c:v>2.0448380020000001</c:v>
                </c:pt>
                <c:pt idx="788">
                  <c:v>3.8005349000000002</c:v>
                </c:pt>
                <c:pt idx="789">
                  <c:v>3.7488364999999999</c:v>
                </c:pt>
                <c:pt idx="790">
                  <c:v>2.6917409060000002</c:v>
                </c:pt>
                <c:pt idx="791">
                  <c:v>2.9828607960000002</c:v>
                </c:pt>
                <c:pt idx="792">
                  <c:v>2.5735254849999998</c:v>
                </c:pt>
                <c:pt idx="793">
                  <c:v>2.5300649800000001</c:v>
                </c:pt>
                <c:pt idx="794">
                  <c:v>4.5915428220000001</c:v>
                </c:pt>
                <c:pt idx="795">
                  <c:v>3.460600474</c:v>
                </c:pt>
                <c:pt idx="796">
                  <c:v>2.8129123680000001</c:v>
                </c:pt>
                <c:pt idx="797">
                  <c:v>2.520848736</c:v>
                </c:pt>
                <c:pt idx="798">
                  <c:v>2.3080895130000001</c:v>
                </c:pt>
                <c:pt idx="799">
                  <c:v>2.1358369719999999</c:v>
                </c:pt>
                <c:pt idx="800">
                  <c:v>2.0485126550000001</c:v>
                </c:pt>
                <c:pt idx="801">
                  <c:v>2.0323093129999998</c:v>
                </c:pt>
                <c:pt idx="802">
                  <c:v>2.1770460800000002</c:v>
                </c:pt>
                <c:pt idx="803">
                  <c:v>2.3438761449999999</c:v>
                </c:pt>
                <c:pt idx="804">
                  <c:v>2.2796822300000001</c:v>
                </c:pt>
                <c:pt idx="805">
                  <c:v>1.848827692</c:v>
                </c:pt>
                <c:pt idx="806">
                  <c:v>1.93074648</c:v>
                </c:pt>
                <c:pt idx="807">
                  <c:v>1.8634789970000001</c:v>
                </c:pt>
                <c:pt idx="808">
                  <c:v>1.7824924499999999</c:v>
                </c:pt>
                <c:pt idx="809">
                  <c:v>1.7309922069999999</c:v>
                </c:pt>
                <c:pt idx="810">
                  <c:v>1.5812170919999999</c:v>
                </c:pt>
                <c:pt idx="811">
                  <c:v>1.5512115710000001</c:v>
                </c:pt>
                <c:pt idx="812">
                  <c:v>1.476532996</c:v>
                </c:pt>
                <c:pt idx="813">
                  <c:v>1.4251081670000001</c:v>
                </c:pt>
                <c:pt idx="814">
                  <c:v>1.4130681650000001</c:v>
                </c:pt>
                <c:pt idx="815">
                  <c:v>1.3635952899999999</c:v>
                </c:pt>
                <c:pt idx="816">
                  <c:v>1.4387608000000001</c:v>
                </c:pt>
                <c:pt idx="817">
                  <c:v>1.438842242</c:v>
                </c:pt>
                <c:pt idx="818">
                  <c:v>1.3394307729999999</c:v>
                </c:pt>
                <c:pt idx="819">
                  <c:v>1.35691009</c:v>
                </c:pt>
                <c:pt idx="820">
                  <c:v>1.3460653199999999</c:v>
                </c:pt>
                <c:pt idx="821">
                  <c:v>1.3120830290000001</c:v>
                </c:pt>
                <c:pt idx="822">
                  <c:v>1.2770577380000001</c:v>
                </c:pt>
                <c:pt idx="823">
                  <c:v>1.4210154909999999</c:v>
                </c:pt>
                <c:pt idx="824">
                  <c:v>1.372638832</c:v>
                </c:pt>
                <c:pt idx="825">
                  <c:v>1.32806986</c:v>
                </c:pt>
                <c:pt idx="826">
                  <c:v>1.2030564619999999</c:v>
                </c:pt>
                <c:pt idx="827">
                  <c:v>1.019717706</c:v>
                </c:pt>
                <c:pt idx="828">
                  <c:v>1.1792515480000001</c:v>
                </c:pt>
                <c:pt idx="829">
                  <c:v>1.0610734909999999</c:v>
                </c:pt>
                <c:pt idx="830">
                  <c:v>1.2364333830000001</c:v>
                </c:pt>
                <c:pt idx="831">
                  <c:v>1.296825093</c:v>
                </c:pt>
                <c:pt idx="832">
                  <c:v>1.1924044810000001</c:v>
                </c:pt>
                <c:pt idx="833">
                  <c:v>1.46337333</c:v>
                </c:pt>
                <c:pt idx="834">
                  <c:v>1.2735275779999999</c:v>
                </c:pt>
                <c:pt idx="835">
                  <c:v>1.246552498</c:v>
                </c:pt>
                <c:pt idx="836">
                  <c:v>1.24429437</c:v>
                </c:pt>
                <c:pt idx="837">
                  <c:v>1.280646744</c:v>
                </c:pt>
                <c:pt idx="838">
                  <c:v>1.2209785630000001</c:v>
                </c:pt>
                <c:pt idx="839">
                  <c:v>1.199589802</c:v>
                </c:pt>
                <c:pt idx="840">
                  <c:v>1.169675682</c:v>
                </c:pt>
                <c:pt idx="841">
                  <c:v>1.1696419659999999</c:v>
                </c:pt>
                <c:pt idx="842">
                  <c:v>1.18695774</c:v>
                </c:pt>
                <c:pt idx="843">
                  <c:v>1.571954713</c:v>
                </c:pt>
                <c:pt idx="844">
                  <c:v>1.3258511669999999</c:v>
                </c:pt>
                <c:pt idx="845">
                  <c:v>1.2204905130000001</c:v>
                </c:pt>
                <c:pt idx="846">
                  <c:v>1.3070777730000001</c:v>
                </c:pt>
                <c:pt idx="847">
                  <c:v>1.1769315410000001</c:v>
                </c:pt>
                <c:pt idx="848">
                  <c:v>1.14448138</c:v>
                </c:pt>
                <c:pt idx="849">
                  <c:v>1.109557213</c:v>
                </c:pt>
                <c:pt idx="850">
                  <c:v>1.39936836</c:v>
                </c:pt>
                <c:pt idx="851">
                  <c:v>1.398795035</c:v>
                </c:pt>
                <c:pt idx="852">
                  <c:v>1.2417639389999999</c:v>
                </c:pt>
                <c:pt idx="853">
                  <c:v>1.135068698</c:v>
                </c:pt>
                <c:pt idx="854">
                  <c:v>1.0699457670000001</c:v>
                </c:pt>
                <c:pt idx="855">
                  <c:v>1.171667301</c:v>
                </c:pt>
                <c:pt idx="856">
                  <c:v>1.1067148360000001</c:v>
                </c:pt>
                <c:pt idx="857">
                  <c:v>1.070377618</c:v>
                </c:pt>
                <c:pt idx="858">
                  <c:v>1.1768952210000001</c:v>
                </c:pt>
                <c:pt idx="859">
                  <c:v>1.0428570100000001</c:v>
                </c:pt>
                <c:pt idx="860">
                  <c:v>1.0569133049999999</c:v>
                </c:pt>
                <c:pt idx="861">
                  <c:v>3.983508842</c:v>
                </c:pt>
                <c:pt idx="862">
                  <c:v>3.2366904010000002</c:v>
                </c:pt>
                <c:pt idx="863">
                  <c:v>2.1093496200000001</c:v>
                </c:pt>
                <c:pt idx="864">
                  <c:v>3.4472984169999998</c:v>
                </c:pt>
                <c:pt idx="865">
                  <c:v>2.2726503650000001</c:v>
                </c:pt>
                <c:pt idx="866">
                  <c:v>1.9903089629999999</c:v>
                </c:pt>
                <c:pt idx="867">
                  <c:v>1.7400814440000001</c:v>
                </c:pt>
                <c:pt idx="868">
                  <c:v>2.3634059349999998</c:v>
                </c:pt>
                <c:pt idx="869">
                  <c:v>8.3572502279999998</c:v>
                </c:pt>
                <c:pt idx="870">
                  <c:v>3.667656633</c:v>
                </c:pt>
                <c:pt idx="871">
                  <c:v>2.5386726990000001</c:v>
                </c:pt>
                <c:pt idx="872">
                  <c:v>2.6242136899999999</c:v>
                </c:pt>
                <c:pt idx="873">
                  <c:v>3.676844751</c:v>
                </c:pt>
                <c:pt idx="874">
                  <c:v>2.7019130759999999</c:v>
                </c:pt>
                <c:pt idx="875">
                  <c:v>2.3019771040000001</c:v>
                </c:pt>
                <c:pt idx="876">
                  <c:v>2.1226206109999999</c:v>
                </c:pt>
                <c:pt idx="877">
                  <c:v>1.843102601</c:v>
                </c:pt>
                <c:pt idx="878">
                  <c:v>1.8018338730000001</c:v>
                </c:pt>
                <c:pt idx="879">
                  <c:v>2.255375699</c:v>
                </c:pt>
                <c:pt idx="880">
                  <c:v>2.3688316650000001</c:v>
                </c:pt>
                <c:pt idx="881">
                  <c:v>3.559141334</c:v>
                </c:pt>
                <c:pt idx="882">
                  <c:v>3.536084056</c:v>
                </c:pt>
                <c:pt idx="883">
                  <c:v>7.0161327509999998</c:v>
                </c:pt>
                <c:pt idx="884">
                  <c:v>5.2915974820000002</c:v>
                </c:pt>
                <c:pt idx="885">
                  <c:v>5.1331809259999996</c:v>
                </c:pt>
                <c:pt idx="886">
                  <c:v>3.691343088</c:v>
                </c:pt>
                <c:pt idx="887">
                  <c:v>3.034408708</c:v>
                </c:pt>
                <c:pt idx="888">
                  <c:v>2.5125718780000001</c:v>
                </c:pt>
                <c:pt idx="889">
                  <c:v>4.656588696</c:v>
                </c:pt>
                <c:pt idx="890">
                  <c:v>4.0577453610000003</c:v>
                </c:pt>
                <c:pt idx="891">
                  <c:v>5.3142304359999999</c:v>
                </c:pt>
                <c:pt idx="892">
                  <c:v>5.8296775070000004</c:v>
                </c:pt>
                <c:pt idx="893">
                  <c:v>3.506938211</c:v>
                </c:pt>
                <c:pt idx="894">
                  <c:v>16.09647665</c:v>
                </c:pt>
                <c:pt idx="895">
                  <c:v>19.658769499999998</c:v>
                </c:pt>
                <c:pt idx="896">
                  <c:v>7.5543941129999999</c:v>
                </c:pt>
                <c:pt idx="897">
                  <c:v>4.8198212700000003</c:v>
                </c:pt>
                <c:pt idx="898">
                  <c:v>3.6966954620000001</c:v>
                </c:pt>
                <c:pt idx="899">
                  <c:v>3.2523603699999999</c:v>
                </c:pt>
                <c:pt idx="900">
                  <c:v>3.1781391050000001</c:v>
                </c:pt>
                <c:pt idx="901">
                  <c:v>3.0916439840000001</c:v>
                </c:pt>
                <c:pt idx="902">
                  <c:v>3.247226452</c:v>
                </c:pt>
                <c:pt idx="903">
                  <c:v>3.2389443340000001</c:v>
                </c:pt>
                <c:pt idx="904">
                  <c:v>3.014568369</c:v>
                </c:pt>
                <c:pt idx="905">
                  <c:v>2.62831795</c:v>
                </c:pt>
                <c:pt idx="906">
                  <c:v>2.3864368950000001</c:v>
                </c:pt>
                <c:pt idx="907">
                  <c:v>3.3211790680000002</c:v>
                </c:pt>
                <c:pt idx="908">
                  <c:v>2.6786983320000002</c:v>
                </c:pt>
                <c:pt idx="909">
                  <c:v>2.514398291</c:v>
                </c:pt>
                <c:pt idx="910">
                  <c:v>2.422817277</c:v>
                </c:pt>
                <c:pt idx="911">
                  <c:v>2.3151696940000002</c:v>
                </c:pt>
                <c:pt idx="912">
                  <c:v>2.1706168799999999</c:v>
                </c:pt>
                <c:pt idx="913">
                  <c:v>2.6505110159999998</c:v>
                </c:pt>
                <c:pt idx="914">
                  <c:v>2.291458408</c:v>
                </c:pt>
                <c:pt idx="915">
                  <c:v>2.3008206950000001</c:v>
                </c:pt>
                <c:pt idx="916">
                  <c:v>2.1517211399999998</c:v>
                </c:pt>
                <c:pt idx="917">
                  <c:v>2.0419043330000002</c:v>
                </c:pt>
                <c:pt idx="918">
                  <c:v>1.995851628</c:v>
                </c:pt>
                <c:pt idx="919">
                  <c:v>1.9642141790000001</c:v>
                </c:pt>
                <c:pt idx="920">
                  <c:v>1.9488993100000001</c:v>
                </c:pt>
                <c:pt idx="921">
                  <c:v>1.915790181</c:v>
                </c:pt>
                <c:pt idx="922">
                  <c:v>1.9300571879999999</c:v>
                </c:pt>
                <c:pt idx="923">
                  <c:v>2.0424498280000001</c:v>
                </c:pt>
                <c:pt idx="924">
                  <c:v>2.5798867049999998</c:v>
                </c:pt>
                <c:pt idx="925">
                  <c:v>1.9710072320000001</c:v>
                </c:pt>
                <c:pt idx="926">
                  <c:v>1.8044440829999999</c:v>
                </c:pt>
                <c:pt idx="927">
                  <c:v>1.7767879010000001</c:v>
                </c:pt>
                <c:pt idx="928">
                  <c:v>1.7130099729999999</c:v>
                </c:pt>
                <c:pt idx="929">
                  <c:v>0.57360365800000002</c:v>
                </c:pt>
                <c:pt idx="930">
                  <c:v>0.52529053400000003</c:v>
                </c:pt>
                <c:pt idx="931">
                  <c:v>0.49169108299999997</c:v>
                </c:pt>
                <c:pt idx="932">
                  <c:v>2.0586941460000001</c:v>
                </c:pt>
                <c:pt idx="933">
                  <c:v>2.2644268730000001</c:v>
                </c:pt>
                <c:pt idx="934">
                  <c:v>2.8336665810000001</c:v>
                </c:pt>
                <c:pt idx="935">
                  <c:v>2.0886485600000002</c:v>
                </c:pt>
                <c:pt idx="936">
                  <c:v>1.1708155440000001</c:v>
                </c:pt>
                <c:pt idx="937">
                  <c:v>1.7290017010000001</c:v>
                </c:pt>
                <c:pt idx="938">
                  <c:v>3.26522918</c:v>
                </c:pt>
                <c:pt idx="939">
                  <c:v>2.5511242900000002</c:v>
                </c:pt>
                <c:pt idx="940">
                  <c:v>2.1932010979999998</c:v>
                </c:pt>
                <c:pt idx="941">
                  <c:v>4.1671484579999998</c:v>
                </c:pt>
                <c:pt idx="942">
                  <c:v>8.2044863840000009</c:v>
                </c:pt>
                <c:pt idx="943">
                  <c:v>6.4539435190000001</c:v>
                </c:pt>
                <c:pt idx="944">
                  <c:v>3.0132298400000002</c:v>
                </c:pt>
                <c:pt idx="945">
                  <c:v>2.4527382690000001</c:v>
                </c:pt>
                <c:pt idx="946">
                  <c:v>5.40865755</c:v>
                </c:pt>
                <c:pt idx="947">
                  <c:v>7.5063979869999997</c:v>
                </c:pt>
                <c:pt idx="948">
                  <c:v>3.1661848539999999</c:v>
                </c:pt>
                <c:pt idx="949">
                  <c:v>2.7669584189999998</c:v>
                </c:pt>
                <c:pt idx="950">
                  <c:v>2.8051485569999999</c:v>
                </c:pt>
                <c:pt idx="951">
                  <c:v>3.4618527879999998</c:v>
                </c:pt>
                <c:pt idx="952">
                  <c:v>3.1592368940000002</c:v>
                </c:pt>
                <c:pt idx="953">
                  <c:v>2.8360413599999998</c:v>
                </c:pt>
                <c:pt idx="954">
                  <c:v>2.4815133600000001</c:v>
                </c:pt>
                <c:pt idx="955">
                  <c:v>2.2565050630000001</c:v>
                </c:pt>
                <c:pt idx="956">
                  <c:v>2.1917665839999998</c:v>
                </c:pt>
                <c:pt idx="957">
                  <c:v>2.197371505</c:v>
                </c:pt>
                <c:pt idx="958">
                  <c:v>2.1471168719999998</c:v>
                </c:pt>
                <c:pt idx="959">
                  <c:v>2.0745522740000002</c:v>
                </c:pt>
                <c:pt idx="960">
                  <c:v>1.7799041229999999</c:v>
                </c:pt>
                <c:pt idx="961">
                  <c:v>1.6519908050000001</c:v>
                </c:pt>
                <c:pt idx="962">
                  <c:v>2.4199158939999998</c:v>
                </c:pt>
                <c:pt idx="963">
                  <c:v>1.9676202389999999</c:v>
                </c:pt>
                <c:pt idx="964">
                  <c:v>1.856075744</c:v>
                </c:pt>
                <c:pt idx="965">
                  <c:v>1.778587127</c:v>
                </c:pt>
                <c:pt idx="966">
                  <c:v>1.623471927</c:v>
                </c:pt>
                <c:pt idx="967">
                  <c:v>1.5994492870000001</c:v>
                </c:pt>
                <c:pt idx="968">
                  <c:v>1.653332998</c:v>
                </c:pt>
                <c:pt idx="969">
                  <c:v>1.6008874689999999</c:v>
                </c:pt>
                <c:pt idx="970">
                  <c:v>1.5719574549999999</c:v>
                </c:pt>
                <c:pt idx="971">
                  <c:v>2.34841078</c:v>
                </c:pt>
                <c:pt idx="972">
                  <c:v>1.9296669689999999</c:v>
                </c:pt>
                <c:pt idx="973">
                  <c:v>1.7091306589999999</c:v>
                </c:pt>
                <c:pt idx="974">
                  <c:v>1.6353692769999999</c:v>
                </c:pt>
                <c:pt idx="975">
                  <c:v>1.583498597</c:v>
                </c:pt>
                <c:pt idx="976">
                  <c:v>1.6236664810000001</c:v>
                </c:pt>
                <c:pt idx="977">
                  <c:v>1.5402465569999999</c:v>
                </c:pt>
                <c:pt idx="978">
                  <c:v>1.4321408170000001</c:v>
                </c:pt>
                <c:pt idx="979">
                  <c:v>1.4270474470000001</c:v>
                </c:pt>
                <c:pt idx="980">
                  <c:v>1.358449325</c:v>
                </c:pt>
                <c:pt idx="981">
                  <c:v>1.361844243</c:v>
                </c:pt>
                <c:pt idx="982">
                  <c:v>1.3502770669999999</c:v>
                </c:pt>
                <c:pt idx="983">
                  <c:v>1.3242155950000001</c:v>
                </c:pt>
                <c:pt idx="984">
                  <c:v>1.311585196</c:v>
                </c:pt>
                <c:pt idx="985">
                  <c:v>1.280184454</c:v>
                </c:pt>
                <c:pt idx="986">
                  <c:v>1.2653779119999999</c:v>
                </c:pt>
                <c:pt idx="987">
                  <c:v>0.94723804700000003</c:v>
                </c:pt>
                <c:pt idx="988">
                  <c:v>1.486886156</c:v>
                </c:pt>
                <c:pt idx="989">
                  <c:v>1.495128282</c:v>
                </c:pt>
                <c:pt idx="990">
                  <c:v>1.2415649449999999</c:v>
                </c:pt>
                <c:pt idx="991">
                  <c:v>1.260252774</c:v>
                </c:pt>
                <c:pt idx="992">
                  <c:v>1.1467894890000001</c:v>
                </c:pt>
                <c:pt idx="993">
                  <c:v>1.2430589910000001</c:v>
                </c:pt>
                <c:pt idx="994">
                  <c:v>1.2169001740000001</c:v>
                </c:pt>
                <c:pt idx="995">
                  <c:v>1.138388059</c:v>
                </c:pt>
                <c:pt idx="996">
                  <c:v>1.090944444</c:v>
                </c:pt>
                <c:pt idx="997">
                  <c:v>1.048548788</c:v>
                </c:pt>
                <c:pt idx="998">
                  <c:v>1.0548478020000001</c:v>
                </c:pt>
                <c:pt idx="999">
                  <c:v>1.052861998</c:v>
                </c:pt>
                <c:pt idx="1000">
                  <c:v>1.0358121810000001</c:v>
                </c:pt>
                <c:pt idx="1001">
                  <c:v>1.0794050900000001</c:v>
                </c:pt>
                <c:pt idx="1002">
                  <c:v>1.0939106869999999</c:v>
                </c:pt>
                <c:pt idx="1003">
                  <c:v>1.100387271</c:v>
                </c:pt>
                <c:pt idx="1004">
                  <c:v>1.1503869200000001</c:v>
                </c:pt>
                <c:pt idx="1005">
                  <c:v>1.1421940960000001</c:v>
                </c:pt>
                <c:pt idx="1006">
                  <c:v>0.98088905999999998</c:v>
                </c:pt>
                <c:pt idx="1007">
                  <c:v>0.95716948099999999</c:v>
                </c:pt>
                <c:pt idx="1008">
                  <c:v>1.0172661119999999</c:v>
                </c:pt>
                <c:pt idx="1009">
                  <c:v>1.0836980700000001</c:v>
                </c:pt>
                <c:pt idx="1010">
                  <c:v>1.028749838</c:v>
                </c:pt>
                <c:pt idx="1011">
                  <c:v>1.0451410889999999</c:v>
                </c:pt>
                <c:pt idx="1012">
                  <c:v>1.1316701760000001</c:v>
                </c:pt>
                <c:pt idx="1013">
                  <c:v>1.1948357300000001</c:v>
                </c:pt>
                <c:pt idx="1014">
                  <c:v>1.0620746759999999</c:v>
                </c:pt>
                <c:pt idx="1015">
                  <c:v>1.091914957</c:v>
                </c:pt>
                <c:pt idx="1016">
                  <c:v>1.186856956</c:v>
                </c:pt>
                <c:pt idx="1017">
                  <c:v>3.12872146</c:v>
                </c:pt>
                <c:pt idx="1018">
                  <c:v>1.5898803939999999</c:v>
                </c:pt>
                <c:pt idx="1019">
                  <c:v>1.364053527</c:v>
                </c:pt>
                <c:pt idx="1020">
                  <c:v>1.295782491</c:v>
                </c:pt>
                <c:pt idx="1021">
                  <c:v>1.2213044070000001</c:v>
                </c:pt>
                <c:pt idx="1022">
                  <c:v>1.064742941</c:v>
                </c:pt>
                <c:pt idx="1023">
                  <c:v>1.175219335</c:v>
                </c:pt>
                <c:pt idx="1024">
                  <c:v>1.091015903</c:v>
                </c:pt>
                <c:pt idx="1025">
                  <c:v>1.0813202669999999</c:v>
                </c:pt>
                <c:pt idx="1026">
                  <c:v>1.1567198379999999</c:v>
                </c:pt>
                <c:pt idx="1027">
                  <c:v>1.305278723</c:v>
                </c:pt>
                <c:pt idx="1028">
                  <c:v>1.962952918</c:v>
                </c:pt>
                <c:pt idx="1029">
                  <c:v>1.6681862919999999</c:v>
                </c:pt>
                <c:pt idx="1030">
                  <c:v>1.461539253</c:v>
                </c:pt>
                <c:pt idx="1031">
                  <c:v>1.247261532</c:v>
                </c:pt>
                <c:pt idx="1032">
                  <c:v>1.205870614</c:v>
                </c:pt>
                <c:pt idx="1033">
                  <c:v>1.179126721</c:v>
                </c:pt>
                <c:pt idx="1034">
                  <c:v>1.182081868</c:v>
                </c:pt>
                <c:pt idx="1035">
                  <c:v>1.1688322609999999</c:v>
                </c:pt>
                <c:pt idx="1036">
                  <c:v>1.184002435</c:v>
                </c:pt>
                <c:pt idx="1037">
                  <c:v>1.1759879090000001</c:v>
                </c:pt>
                <c:pt idx="1038">
                  <c:v>1.309576206</c:v>
                </c:pt>
                <c:pt idx="1039">
                  <c:v>3.2003754880000002</c:v>
                </c:pt>
                <c:pt idx="1040">
                  <c:v>3.6037824139999999</c:v>
                </c:pt>
                <c:pt idx="1041">
                  <c:v>2.2906824989999999</c:v>
                </c:pt>
                <c:pt idx="1042">
                  <c:v>1.8917526769999999</c:v>
                </c:pt>
                <c:pt idx="1043">
                  <c:v>1.7207590100000001</c:v>
                </c:pt>
                <c:pt idx="1044">
                  <c:v>1.61181397</c:v>
                </c:pt>
                <c:pt idx="1045">
                  <c:v>1.589042053</c:v>
                </c:pt>
                <c:pt idx="1046">
                  <c:v>1.456541496</c:v>
                </c:pt>
                <c:pt idx="1047">
                  <c:v>1.44000062</c:v>
                </c:pt>
                <c:pt idx="1048">
                  <c:v>1.423348292</c:v>
                </c:pt>
                <c:pt idx="1049">
                  <c:v>1.3811071589999999</c:v>
                </c:pt>
                <c:pt idx="1050">
                  <c:v>1.329252307</c:v>
                </c:pt>
                <c:pt idx="1051">
                  <c:v>1.3400818969999999</c:v>
                </c:pt>
                <c:pt idx="1052">
                  <c:v>1.365571417</c:v>
                </c:pt>
                <c:pt idx="1053">
                  <c:v>1.3808531429999999</c:v>
                </c:pt>
                <c:pt idx="1054">
                  <c:v>1.448690923</c:v>
                </c:pt>
                <c:pt idx="1055">
                  <c:v>1.697393626</c:v>
                </c:pt>
                <c:pt idx="1056">
                  <c:v>1.9177888890000001</c:v>
                </c:pt>
                <c:pt idx="1057">
                  <c:v>1.7705339710000001</c:v>
                </c:pt>
                <c:pt idx="1058">
                  <c:v>1.7363258829999999</c:v>
                </c:pt>
                <c:pt idx="1059">
                  <c:v>3.0540149030000001</c:v>
                </c:pt>
                <c:pt idx="1060">
                  <c:v>2.8250468629999999</c:v>
                </c:pt>
                <c:pt idx="1061">
                  <c:v>2.0979414439999999</c:v>
                </c:pt>
                <c:pt idx="1062">
                  <c:v>1.868552513</c:v>
                </c:pt>
                <c:pt idx="1063">
                  <c:v>1.465586767</c:v>
                </c:pt>
                <c:pt idx="1064">
                  <c:v>1.425321606</c:v>
                </c:pt>
                <c:pt idx="1065">
                  <c:v>1.414157015</c:v>
                </c:pt>
                <c:pt idx="1066">
                  <c:v>1.3656902360000001</c:v>
                </c:pt>
                <c:pt idx="1067">
                  <c:v>1.356565155</c:v>
                </c:pt>
                <c:pt idx="1068">
                  <c:v>1.31099404</c:v>
                </c:pt>
                <c:pt idx="1069">
                  <c:v>1.254261726</c:v>
                </c:pt>
                <c:pt idx="1070">
                  <c:v>1.202187501</c:v>
                </c:pt>
                <c:pt idx="1071">
                  <c:v>1.1569448840000001</c:v>
                </c:pt>
                <c:pt idx="1072">
                  <c:v>1.1213345880000001</c:v>
                </c:pt>
                <c:pt idx="1073">
                  <c:v>1.066468134</c:v>
                </c:pt>
                <c:pt idx="1074">
                  <c:v>1.050846232</c:v>
                </c:pt>
                <c:pt idx="1075">
                  <c:v>1.0894910529999999</c:v>
                </c:pt>
                <c:pt idx="1076">
                  <c:v>1.079572432</c:v>
                </c:pt>
                <c:pt idx="1077">
                  <c:v>1.029136031</c:v>
                </c:pt>
                <c:pt idx="1078">
                  <c:v>1.0204853</c:v>
                </c:pt>
                <c:pt idx="1079">
                  <c:v>1.0226737850000001</c:v>
                </c:pt>
                <c:pt idx="1080">
                  <c:v>1.030702155</c:v>
                </c:pt>
                <c:pt idx="1081">
                  <c:v>0.95652208000000005</c:v>
                </c:pt>
                <c:pt idx="1082">
                  <c:v>0.96751286199999997</c:v>
                </c:pt>
                <c:pt idx="1083">
                  <c:v>0.98808371699999997</c:v>
                </c:pt>
                <c:pt idx="1084">
                  <c:v>0.96699531400000005</c:v>
                </c:pt>
                <c:pt idx="1085">
                  <c:v>0.88059242000000004</c:v>
                </c:pt>
                <c:pt idx="1086">
                  <c:v>0.84661168499999995</c:v>
                </c:pt>
                <c:pt idx="1087">
                  <c:v>0.81817550800000005</c:v>
                </c:pt>
                <c:pt idx="1088">
                  <c:v>0.81577112299999999</c:v>
                </c:pt>
                <c:pt idx="1089">
                  <c:v>0.81427727999999999</c:v>
                </c:pt>
                <c:pt idx="1090">
                  <c:v>0.80852490200000005</c:v>
                </c:pt>
                <c:pt idx="1091">
                  <c:v>0.73809948599999997</c:v>
                </c:pt>
                <c:pt idx="1092">
                  <c:v>0.780151339</c:v>
                </c:pt>
                <c:pt idx="1093">
                  <c:v>0.806457125</c:v>
                </c:pt>
                <c:pt idx="1094">
                  <c:v>0.76005467299999996</c:v>
                </c:pt>
                <c:pt idx="1095">
                  <c:v>0.75706463499999999</c:v>
                </c:pt>
                <c:pt idx="1096">
                  <c:v>0.75150984399999998</c:v>
                </c:pt>
                <c:pt idx="1097">
                  <c:v>0.78005682799999998</c:v>
                </c:pt>
                <c:pt idx="1098">
                  <c:v>0.78168186200000001</c:v>
                </c:pt>
                <c:pt idx="1099">
                  <c:v>0.78910973699999998</c:v>
                </c:pt>
                <c:pt idx="1100">
                  <c:v>0.71277482599999997</c:v>
                </c:pt>
                <c:pt idx="1101">
                  <c:v>0.68573017700000005</c:v>
                </c:pt>
                <c:pt idx="1102">
                  <c:v>0.68077843699999996</c:v>
                </c:pt>
                <c:pt idx="1103">
                  <c:v>0.67452224400000005</c:v>
                </c:pt>
                <c:pt idx="1104">
                  <c:v>0.691316877</c:v>
                </c:pt>
                <c:pt idx="1105">
                  <c:v>0.71607819500000003</c:v>
                </c:pt>
                <c:pt idx="1106">
                  <c:v>0.70831544099999999</c:v>
                </c:pt>
                <c:pt idx="1107">
                  <c:v>0.706996552</c:v>
                </c:pt>
                <c:pt idx="1108">
                  <c:v>0.73033509699999999</c:v>
                </c:pt>
                <c:pt idx="1109">
                  <c:v>0.68201847199999999</c:v>
                </c:pt>
                <c:pt idx="1110">
                  <c:v>0.64102669000000001</c:v>
                </c:pt>
                <c:pt idx="1111">
                  <c:v>0.64595282099999995</c:v>
                </c:pt>
                <c:pt idx="1112">
                  <c:v>0.63134714000000003</c:v>
                </c:pt>
                <c:pt idx="1113">
                  <c:v>0.64608188499999997</c:v>
                </c:pt>
                <c:pt idx="1114">
                  <c:v>0.65000115199999997</c:v>
                </c:pt>
                <c:pt idx="1115">
                  <c:v>0.65281353099999995</c:v>
                </c:pt>
                <c:pt idx="1116">
                  <c:v>0.648154326</c:v>
                </c:pt>
                <c:pt idx="1117">
                  <c:v>0.63733536400000002</c:v>
                </c:pt>
                <c:pt idx="1118">
                  <c:v>0.64169915200000005</c:v>
                </c:pt>
                <c:pt idx="1119">
                  <c:v>0.64237773899999995</c:v>
                </c:pt>
                <c:pt idx="1120">
                  <c:v>0.66289749799999997</c:v>
                </c:pt>
                <c:pt idx="1121">
                  <c:v>0.66966111399999995</c:v>
                </c:pt>
                <c:pt idx="1122">
                  <c:v>0.68002146699999999</c:v>
                </c:pt>
                <c:pt idx="1123">
                  <c:v>0.67967913999999996</c:v>
                </c:pt>
                <c:pt idx="1124">
                  <c:v>0.68463186099999995</c:v>
                </c:pt>
                <c:pt idx="1125">
                  <c:v>0.72254992299999998</c:v>
                </c:pt>
                <c:pt idx="1126">
                  <c:v>0.74456573000000004</c:v>
                </c:pt>
                <c:pt idx="1127">
                  <c:v>0.81297236900000003</c:v>
                </c:pt>
                <c:pt idx="1128">
                  <c:v>0.96093658299999996</c:v>
                </c:pt>
                <c:pt idx="1129">
                  <c:v>1.5863570659999999</c:v>
                </c:pt>
                <c:pt idx="1130">
                  <c:v>1.8395042079999999</c:v>
                </c:pt>
                <c:pt idx="1131">
                  <c:v>1.8398412639999999</c:v>
                </c:pt>
                <c:pt idx="1132">
                  <c:v>1.7523047140000001</c:v>
                </c:pt>
                <c:pt idx="1133">
                  <c:v>1.500786395</c:v>
                </c:pt>
                <c:pt idx="1134">
                  <c:v>1.4056644700000001</c:v>
                </c:pt>
                <c:pt idx="1135">
                  <c:v>1.2064237760000001</c:v>
                </c:pt>
                <c:pt idx="1136">
                  <c:v>1.218407534</c:v>
                </c:pt>
                <c:pt idx="1137">
                  <c:v>1.127929797</c:v>
                </c:pt>
                <c:pt idx="1138">
                  <c:v>1.0672056459999999</c:v>
                </c:pt>
                <c:pt idx="1139">
                  <c:v>1.05006931</c:v>
                </c:pt>
                <c:pt idx="1140">
                  <c:v>0.94663651400000004</c:v>
                </c:pt>
                <c:pt idx="1141">
                  <c:v>0.91959760800000001</c:v>
                </c:pt>
                <c:pt idx="1142">
                  <c:v>0.89314039599999995</c:v>
                </c:pt>
                <c:pt idx="1143">
                  <c:v>0.90239751599999996</c:v>
                </c:pt>
                <c:pt idx="1144">
                  <c:v>0.84882077700000003</c:v>
                </c:pt>
                <c:pt idx="1145">
                  <c:v>0.82298386499999998</c:v>
                </c:pt>
                <c:pt idx="1146">
                  <c:v>0.84289126199999997</c:v>
                </c:pt>
                <c:pt idx="1147">
                  <c:v>0.83868923699999998</c:v>
                </c:pt>
                <c:pt idx="1148">
                  <c:v>0.83125534099999998</c:v>
                </c:pt>
                <c:pt idx="1149">
                  <c:v>0.87020343899999997</c:v>
                </c:pt>
                <c:pt idx="1150">
                  <c:v>0.83911891599999999</c:v>
                </c:pt>
                <c:pt idx="1151">
                  <c:v>0.74710242500000001</c:v>
                </c:pt>
                <c:pt idx="1152">
                  <c:v>0.74174625599999999</c:v>
                </c:pt>
                <c:pt idx="1153">
                  <c:v>0.98896976400000003</c:v>
                </c:pt>
                <c:pt idx="1154">
                  <c:v>2.5119930450000001</c:v>
                </c:pt>
                <c:pt idx="1155">
                  <c:v>1.588904616</c:v>
                </c:pt>
                <c:pt idx="1156">
                  <c:v>1.4400978849999999</c:v>
                </c:pt>
                <c:pt idx="1157">
                  <c:v>1.404513991</c:v>
                </c:pt>
                <c:pt idx="1158">
                  <c:v>1.7601771859999999</c:v>
                </c:pt>
                <c:pt idx="1159">
                  <c:v>1.5833492790000001</c:v>
                </c:pt>
                <c:pt idx="1160">
                  <c:v>1.503837109</c:v>
                </c:pt>
                <c:pt idx="1161">
                  <c:v>1.306328079</c:v>
                </c:pt>
                <c:pt idx="1162">
                  <c:v>1.2585384879999999</c:v>
                </c:pt>
                <c:pt idx="1163">
                  <c:v>1.2764590680000001</c:v>
                </c:pt>
                <c:pt idx="1164">
                  <c:v>1.175971128</c:v>
                </c:pt>
                <c:pt idx="1165">
                  <c:v>1.1504494670000001</c:v>
                </c:pt>
                <c:pt idx="1166">
                  <c:v>1.120311745</c:v>
                </c:pt>
                <c:pt idx="1167">
                  <c:v>1.1004229130000001</c:v>
                </c:pt>
                <c:pt idx="1168">
                  <c:v>1.0695036920000001</c:v>
                </c:pt>
                <c:pt idx="1169">
                  <c:v>1.0477024180000001</c:v>
                </c:pt>
                <c:pt idx="1170">
                  <c:v>1.0230172099999999</c:v>
                </c:pt>
                <c:pt idx="1171">
                  <c:v>1.005267849</c:v>
                </c:pt>
                <c:pt idx="1172">
                  <c:v>0.99808081800000004</c:v>
                </c:pt>
                <c:pt idx="1173">
                  <c:v>0.97093586600000004</c:v>
                </c:pt>
                <c:pt idx="1174">
                  <c:v>0.79888998700000002</c:v>
                </c:pt>
                <c:pt idx="1175">
                  <c:v>0.86776539500000005</c:v>
                </c:pt>
                <c:pt idx="1176">
                  <c:v>0.90134938600000003</c:v>
                </c:pt>
                <c:pt idx="1177">
                  <c:v>0.92589925100000003</c:v>
                </c:pt>
                <c:pt idx="1178">
                  <c:v>0.78293534799999998</c:v>
                </c:pt>
                <c:pt idx="1179">
                  <c:v>0.80101336300000003</c:v>
                </c:pt>
                <c:pt idx="1180">
                  <c:v>0.83350274199999996</c:v>
                </c:pt>
                <c:pt idx="1181">
                  <c:v>0.73150082500000002</c:v>
                </c:pt>
                <c:pt idx="1182">
                  <c:v>0.69060691100000005</c:v>
                </c:pt>
                <c:pt idx="1183">
                  <c:v>0.67143757500000001</c:v>
                </c:pt>
                <c:pt idx="1184">
                  <c:v>0.66625165600000003</c:v>
                </c:pt>
                <c:pt idx="1185">
                  <c:v>0.64922671600000004</c:v>
                </c:pt>
                <c:pt idx="1186">
                  <c:v>0.65460591599999995</c:v>
                </c:pt>
                <c:pt idx="1187">
                  <c:v>0.67154150300000004</c:v>
                </c:pt>
                <c:pt idx="1188">
                  <c:v>0.64567442500000005</c:v>
                </c:pt>
                <c:pt idx="1189">
                  <c:v>0.65850918400000003</c:v>
                </c:pt>
                <c:pt idx="1190">
                  <c:v>0.62368330999999999</c:v>
                </c:pt>
                <c:pt idx="1191">
                  <c:v>0.584173418</c:v>
                </c:pt>
                <c:pt idx="1192">
                  <c:v>0.61478031399999999</c:v>
                </c:pt>
                <c:pt idx="1193">
                  <c:v>0.57049834300000002</c:v>
                </c:pt>
                <c:pt idx="1194">
                  <c:v>0.56086041200000003</c:v>
                </c:pt>
                <c:pt idx="1195">
                  <c:v>0.52767734499999996</c:v>
                </c:pt>
                <c:pt idx="1196">
                  <c:v>0.50144060599999996</c:v>
                </c:pt>
                <c:pt idx="1197">
                  <c:v>0.47947624700000002</c:v>
                </c:pt>
                <c:pt idx="1198">
                  <c:v>0.48333011100000001</c:v>
                </c:pt>
                <c:pt idx="1199">
                  <c:v>0.471084267</c:v>
                </c:pt>
                <c:pt idx="1200">
                  <c:v>0.47296775499999999</c:v>
                </c:pt>
                <c:pt idx="1201">
                  <c:v>0.43479118300000003</c:v>
                </c:pt>
                <c:pt idx="1202">
                  <c:v>0.42581535700000001</c:v>
                </c:pt>
                <c:pt idx="1203">
                  <c:v>0.41347228600000002</c:v>
                </c:pt>
                <c:pt idx="1204">
                  <c:v>0.41339317599999997</c:v>
                </c:pt>
                <c:pt idx="1205">
                  <c:v>0.39077162599999998</c:v>
                </c:pt>
                <c:pt idx="1206">
                  <c:v>0.39792048200000002</c:v>
                </c:pt>
                <c:pt idx="1207">
                  <c:v>0.39137618099999999</c:v>
                </c:pt>
                <c:pt idx="1208">
                  <c:v>0.42607962700000002</c:v>
                </c:pt>
                <c:pt idx="1209">
                  <c:v>0.48915273799999998</c:v>
                </c:pt>
                <c:pt idx="1210">
                  <c:v>0.61433364400000001</c:v>
                </c:pt>
                <c:pt idx="1211">
                  <c:v>2.5130071900000002</c:v>
                </c:pt>
                <c:pt idx="1212">
                  <c:v>3.2327914820000001</c:v>
                </c:pt>
                <c:pt idx="1213">
                  <c:v>2.0032003509999998</c:v>
                </c:pt>
                <c:pt idx="1214">
                  <c:v>1.5162617920000001</c:v>
                </c:pt>
                <c:pt idx="1215">
                  <c:v>1.3586287589999999</c:v>
                </c:pt>
                <c:pt idx="1216">
                  <c:v>2.1425980249999999</c:v>
                </c:pt>
                <c:pt idx="1217">
                  <c:v>3.3670935119999998</c:v>
                </c:pt>
                <c:pt idx="1218">
                  <c:v>5.2274255939999996</c:v>
                </c:pt>
                <c:pt idx="1219">
                  <c:v>4.5587549589999998</c:v>
                </c:pt>
                <c:pt idx="1220">
                  <c:v>2.8048825129999999</c:v>
                </c:pt>
                <c:pt idx="1221">
                  <c:v>2.5749469189999998</c:v>
                </c:pt>
                <c:pt idx="1222">
                  <c:v>2.2813541260000001</c:v>
                </c:pt>
                <c:pt idx="1223">
                  <c:v>2.0776593989999999</c:v>
                </c:pt>
                <c:pt idx="1224">
                  <c:v>1.760832196</c:v>
                </c:pt>
                <c:pt idx="1225">
                  <c:v>1.513383406</c:v>
                </c:pt>
                <c:pt idx="1226">
                  <c:v>3.894895907</c:v>
                </c:pt>
                <c:pt idx="1227">
                  <c:v>4.4791199050000001</c:v>
                </c:pt>
                <c:pt idx="1228">
                  <c:v>3.1482249009999999</c:v>
                </c:pt>
                <c:pt idx="1229">
                  <c:v>2.4386242829999998</c:v>
                </c:pt>
                <c:pt idx="1230">
                  <c:v>1.949157126</c:v>
                </c:pt>
                <c:pt idx="1231">
                  <c:v>1.7262841840000001</c:v>
                </c:pt>
                <c:pt idx="1232">
                  <c:v>1.575068938</c:v>
                </c:pt>
                <c:pt idx="1233">
                  <c:v>1.516018055</c:v>
                </c:pt>
                <c:pt idx="1234">
                  <c:v>2.0360858639999999</c:v>
                </c:pt>
                <c:pt idx="1235">
                  <c:v>1.9189378960000001</c:v>
                </c:pt>
                <c:pt idx="1236">
                  <c:v>1.498029558</c:v>
                </c:pt>
                <c:pt idx="1237">
                  <c:v>1.2028041679999999</c:v>
                </c:pt>
                <c:pt idx="1238">
                  <c:v>1.079139447</c:v>
                </c:pt>
                <c:pt idx="1239">
                  <c:v>1.01141605</c:v>
                </c:pt>
                <c:pt idx="1240">
                  <c:v>0.99233492400000001</c:v>
                </c:pt>
                <c:pt idx="1241">
                  <c:v>0.93184558399999995</c:v>
                </c:pt>
                <c:pt idx="1242">
                  <c:v>0.784460343</c:v>
                </c:pt>
                <c:pt idx="1243">
                  <c:v>0.74922632099999997</c:v>
                </c:pt>
                <c:pt idx="1244">
                  <c:v>0.72373996299999999</c:v>
                </c:pt>
                <c:pt idx="1245">
                  <c:v>1.404063955</c:v>
                </c:pt>
                <c:pt idx="1246">
                  <c:v>1.3894641910000001</c:v>
                </c:pt>
                <c:pt idx="1247">
                  <c:v>1.4314464490000001</c:v>
                </c:pt>
                <c:pt idx="1248">
                  <c:v>1.300285774</c:v>
                </c:pt>
                <c:pt idx="1249">
                  <c:v>0.93699407099999998</c:v>
                </c:pt>
                <c:pt idx="1250">
                  <c:v>1.405275676</c:v>
                </c:pt>
                <c:pt idx="1251">
                  <c:v>1.828655532</c:v>
                </c:pt>
                <c:pt idx="1252">
                  <c:v>1.758472158</c:v>
                </c:pt>
                <c:pt idx="1253">
                  <c:v>1.4234697350000001</c:v>
                </c:pt>
                <c:pt idx="1254">
                  <c:v>1.3084383639999999</c:v>
                </c:pt>
                <c:pt idx="1255">
                  <c:v>1.2689516700000001</c:v>
                </c:pt>
                <c:pt idx="1256">
                  <c:v>1.253805289</c:v>
                </c:pt>
                <c:pt idx="1257">
                  <c:v>1.1986487750000001</c:v>
                </c:pt>
                <c:pt idx="1258">
                  <c:v>1.3039517810000001</c:v>
                </c:pt>
                <c:pt idx="1259">
                  <c:v>1.201315508</c:v>
                </c:pt>
                <c:pt idx="1260">
                  <c:v>1.6019215339999999</c:v>
                </c:pt>
                <c:pt idx="1261">
                  <c:v>0.89171369499999997</c:v>
                </c:pt>
                <c:pt idx="1262">
                  <c:v>0.72415416799999999</c:v>
                </c:pt>
                <c:pt idx="1263">
                  <c:v>1.0211310330000001</c:v>
                </c:pt>
                <c:pt idx="1264">
                  <c:v>0.99830616400000005</c:v>
                </c:pt>
                <c:pt idx="1265">
                  <c:v>0.99789553799999997</c:v>
                </c:pt>
                <c:pt idx="1266">
                  <c:v>1.0041662170000001</c:v>
                </c:pt>
                <c:pt idx="1267">
                  <c:v>1.018205335</c:v>
                </c:pt>
                <c:pt idx="1268">
                  <c:v>0.91445011899999995</c:v>
                </c:pt>
                <c:pt idx="1269">
                  <c:v>0.92037720300000003</c:v>
                </c:pt>
                <c:pt idx="1270">
                  <c:v>1.144544966</c:v>
                </c:pt>
                <c:pt idx="1271">
                  <c:v>1.2830214129999999</c:v>
                </c:pt>
                <c:pt idx="1272">
                  <c:v>2.0659524500000002</c:v>
                </c:pt>
                <c:pt idx="1273">
                  <c:v>1.7747381600000001</c:v>
                </c:pt>
                <c:pt idx="1274">
                  <c:v>2.8255041240000001</c:v>
                </c:pt>
                <c:pt idx="1275">
                  <c:v>1.489833274</c:v>
                </c:pt>
                <c:pt idx="1276">
                  <c:v>1.4474258630000001</c:v>
                </c:pt>
                <c:pt idx="1277">
                  <c:v>1.6252701490000001</c:v>
                </c:pt>
                <c:pt idx="1278">
                  <c:v>1.342616705</c:v>
                </c:pt>
                <c:pt idx="1279">
                  <c:v>1.2599953930000001</c:v>
                </c:pt>
                <c:pt idx="1280">
                  <c:v>1.2242682039999999</c:v>
                </c:pt>
                <c:pt idx="1281">
                  <c:v>1.2148759650000001</c:v>
                </c:pt>
                <c:pt idx="1282">
                  <c:v>1.1828690900000001</c:v>
                </c:pt>
                <c:pt idx="1283">
                  <c:v>1.0854839839999999</c:v>
                </c:pt>
                <c:pt idx="1284">
                  <c:v>1.0586157119999999</c:v>
                </c:pt>
                <c:pt idx="1285">
                  <c:v>1.0682517760000001</c:v>
                </c:pt>
                <c:pt idx="1286">
                  <c:v>1.045742978</c:v>
                </c:pt>
                <c:pt idx="1287">
                  <c:v>1.6653232149999999</c:v>
                </c:pt>
                <c:pt idx="1288">
                  <c:v>0.98092374900000001</c:v>
                </c:pt>
                <c:pt idx="1289">
                  <c:v>1.102989974</c:v>
                </c:pt>
                <c:pt idx="1290">
                  <c:v>0.98192628699999995</c:v>
                </c:pt>
                <c:pt idx="1291">
                  <c:v>0.94945644399999995</c:v>
                </c:pt>
                <c:pt idx="1292">
                  <c:v>0.84388032899999998</c:v>
                </c:pt>
                <c:pt idx="1293">
                  <c:v>0.85860916399999998</c:v>
                </c:pt>
                <c:pt idx="1294">
                  <c:v>0.85060214700000003</c:v>
                </c:pt>
                <c:pt idx="1295">
                  <c:v>0.85314383500000002</c:v>
                </c:pt>
                <c:pt idx="1296">
                  <c:v>0.84771455399999995</c:v>
                </c:pt>
                <c:pt idx="1297">
                  <c:v>1.80218524</c:v>
                </c:pt>
                <c:pt idx="1298">
                  <c:v>1.0868089519999999</c:v>
                </c:pt>
                <c:pt idx="1299">
                  <c:v>1.12906376</c:v>
                </c:pt>
                <c:pt idx="1300">
                  <c:v>1.2164826639999999</c:v>
                </c:pt>
                <c:pt idx="1301">
                  <c:v>1.0201864</c:v>
                </c:pt>
                <c:pt idx="1302">
                  <c:v>0.92490185700000005</c:v>
                </c:pt>
                <c:pt idx="1303">
                  <c:v>0.90787282300000005</c:v>
                </c:pt>
                <c:pt idx="1304">
                  <c:v>0.80536103999999997</c:v>
                </c:pt>
                <c:pt idx="1305">
                  <c:v>1.6073515249999999</c:v>
                </c:pt>
                <c:pt idx="1306">
                  <c:v>1.3435289269999999</c:v>
                </c:pt>
                <c:pt idx="1307">
                  <c:v>1.121502483</c:v>
                </c:pt>
                <c:pt idx="1308">
                  <c:v>1.0021284699999999</c:v>
                </c:pt>
                <c:pt idx="1309">
                  <c:v>0.98830560499999998</c:v>
                </c:pt>
                <c:pt idx="1310">
                  <c:v>0.98174435599999998</c:v>
                </c:pt>
                <c:pt idx="1311">
                  <c:v>0.909257074</c:v>
                </c:pt>
                <c:pt idx="1312">
                  <c:v>0.79455627900000003</c:v>
                </c:pt>
                <c:pt idx="1313">
                  <c:v>0.80159889399999995</c:v>
                </c:pt>
                <c:pt idx="1314">
                  <c:v>0.73935098700000002</c:v>
                </c:pt>
                <c:pt idx="1315">
                  <c:v>0.84609606699999995</c:v>
                </c:pt>
                <c:pt idx="1316">
                  <c:v>1.0264541810000001</c:v>
                </c:pt>
                <c:pt idx="1317">
                  <c:v>1.670921543</c:v>
                </c:pt>
                <c:pt idx="1318">
                  <c:v>1.0944137679999999</c:v>
                </c:pt>
                <c:pt idx="1319">
                  <c:v>0.93423547799999995</c:v>
                </c:pt>
                <c:pt idx="1320">
                  <c:v>0.81927567499999998</c:v>
                </c:pt>
                <c:pt idx="1321">
                  <c:v>0.80897735299999995</c:v>
                </c:pt>
                <c:pt idx="1322">
                  <c:v>0.793271434</c:v>
                </c:pt>
                <c:pt idx="1323">
                  <c:v>0.97761253100000001</c:v>
                </c:pt>
                <c:pt idx="1324">
                  <c:v>1.106084254</c:v>
                </c:pt>
                <c:pt idx="1325">
                  <c:v>1.1089846379999999</c:v>
                </c:pt>
                <c:pt idx="1326">
                  <c:v>1.145067455</c:v>
                </c:pt>
                <c:pt idx="1327">
                  <c:v>0.97217027600000006</c:v>
                </c:pt>
                <c:pt idx="1328">
                  <c:v>0.86724823600000001</c:v>
                </c:pt>
                <c:pt idx="1329">
                  <c:v>0.87360402100000001</c:v>
                </c:pt>
                <c:pt idx="1330">
                  <c:v>0.87713189199999997</c:v>
                </c:pt>
                <c:pt idx="1331">
                  <c:v>0.77904526699999999</c:v>
                </c:pt>
                <c:pt idx="1332">
                  <c:v>0.78163928900000001</c:v>
                </c:pt>
                <c:pt idx="1333">
                  <c:v>0.770207423</c:v>
                </c:pt>
                <c:pt idx="1334">
                  <c:v>0.76753092599999995</c:v>
                </c:pt>
                <c:pt idx="1335">
                  <c:v>0.76832624400000005</c:v>
                </c:pt>
                <c:pt idx="1336">
                  <c:v>0.66378333099999998</c:v>
                </c:pt>
                <c:pt idx="1337">
                  <c:v>0.67859948800000003</c:v>
                </c:pt>
                <c:pt idx="1338">
                  <c:v>0.79490091799999996</c:v>
                </c:pt>
                <c:pt idx="1339">
                  <c:v>0.94878956400000003</c:v>
                </c:pt>
                <c:pt idx="1340">
                  <c:v>0.82255027199999997</c:v>
                </c:pt>
                <c:pt idx="1341">
                  <c:v>0.79039188599999999</c:v>
                </c:pt>
                <c:pt idx="1342">
                  <c:v>0.75097220099999995</c:v>
                </c:pt>
                <c:pt idx="1343">
                  <c:v>0.731102802</c:v>
                </c:pt>
                <c:pt idx="1344">
                  <c:v>0.73063666400000005</c:v>
                </c:pt>
                <c:pt idx="1345">
                  <c:v>0.97291346099999998</c:v>
                </c:pt>
                <c:pt idx="1346">
                  <c:v>0.70203832899999996</c:v>
                </c:pt>
                <c:pt idx="1347">
                  <c:v>1.081697256</c:v>
                </c:pt>
                <c:pt idx="1348">
                  <c:v>1.2802669259999999</c:v>
                </c:pt>
                <c:pt idx="1349">
                  <c:v>1.036578845</c:v>
                </c:pt>
                <c:pt idx="1350">
                  <c:v>0.95902109800000002</c:v>
                </c:pt>
                <c:pt idx="1351">
                  <c:v>0.88887920200000003</c:v>
                </c:pt>
                <c:pt idx="1352">
                  <c:v>1.0542848549999999</c:v>
                </c:pt>
                <c:pt idx="1353">
                  <c:v>1.422148003</c:v>
                </c:pt>
                <c:pt idx="1354">
                  <c:v>2.4916088240000001</c:v>
                </c:pt>
                <c:pt idx="1355">
                  <c:v>1.352990624</c:v>
                </c:pt>
                <c:pt idx="1356">
                  <c:v>1.5796317179999999</c:v>
                </c:pt>
                <c:pt idx="1357">
                  <c:v>1.32470475</c:v>
                </c:pt>
                <c:pt idx="1358">
                  <c:v>0.69194881699999999</c:v>
                </c:pt>
                <c:pt idx="1359">
                  <c:v>0.61692540299999998</c:v>
                </c:pt>
                <c:pt idx="1360">
                  <c:v>0.58231418599999996</c:v>
                </c:pt>
                <c:pt idx="1361">
                  <c:v>0.57712120700000002</c:v>
                </c:pt>
                <c:pt idx="1362">
                  <c:v>0.57624457299999998</c:v>
                </c:pt>
                <c:pt idx="1363">
                  <c:v>0.538242789</c:v>
                </c:pt>
                <c:pt idx="1364">
                  <c:v>0.50513333000000005</c:v>
                </c:pt>
                <c:pt idx="1365">
                  <c:v>0.48579892699999999</c:v>
                </c:pt>
                <c:pt idx="1366">
                  <c:v>0.48942470199999999</c:v>
                </c:pt>
                <c:pt idx="1367">
                  <c:v>0.48994790199999999</c:v>
                </c:pt>
                <c:pt idx="1368">
                  <c:v>0.48112906100000002</c:v>
                </c:pt>
                <c:pt idx="1369">
                  <c:v>0.47977684999999998</c:v>
                </c:pt>
                <c:pt idx="1370">
                  <c:v>0.48376382400000001</c:v>
                </c:pt>
                <c:pt idx="1371">
                  <c:v>0.49800533600000002</c:v>
                </c:pt>
                <c:pt idx="1372">
                  <c:v>0.47240143299999998</c:v>
                </c:pt>
                <c:pt idx="1373">
                  <c:v>0.48162249800000001</c:v>
                </c:pt>
                <c:pt idx="1374">
                  <c:v>0.46219042500000002</c:v>
                </c:pt>
                <c:pt idx="1375">
                  <c:v>0.44012438799999998</c:v>
                </c:pt>
                <c:pt idx="1376">
                  <c:v>0.42151387699999998</c:v>
                </c:pt>
                <c:pt idx="1377">
                  <c:v>0.40705650700000001</c:v>
                </c:pt>
                <c:pt idx="1378">
                  <c:v>0.407140222</c:v>
                </c:pt>
                <c:pt idx="1379">
                  <c:v>0.39396494799999998</c:v>
                </c:pt>
                <c:pt idx="1380">
                  <c:v>0.369257377</c:v>
                </c:pt>
                <c:pt idx="1381">
                  <c:v>0.37183118999999998</c:v>
                </c:pt>
                <c:pt idx="1382">
                  <c:v>0.36642440999999998</c:v>
                </c:pt>
                <c:pt idx="1383">
                  <c:v>0.36022891200000001</c:v>
                </c:pt>
                <c:pt idx="1384">
                  <c:v>0.373547189</c:v>
                </c:pt>
                <c:pt idx="1385">
                  <c:v>0.364798499</c:v>
                </c:pt>
                <c:pt idx="1386">
                  <c:v>0.36860942499999999</c:v>
                </c:pt>
                <c:pt idx="1387">
                  <c:v>0.39030150299999999</c:v>
                </c:pt>
                <c:pt idx="1388">
                  <c:v>0.38377935099999999</c:v>
                </c:pt>
                <c:pt idx="1389">
                  <c:v>0.509301169</c:v>
                </c:pt>
                <c:pt idx="1390">
                  <c:v>0.480290522</c:v>
                </c:pt>
                <c:pt idx="1391">
                  <c:v>0.38857757100000001</c:v>
                </c:pt>
                <c:pt idx="1392">
                  <c:v>0.38209714</c:v>
                </c:pt>
                <c:pt idx="1393">
                  <c:v>0.37822119999999998</c:v>
                </c:pt>
                <c:pt idx="1394">
                  <c:v>0.38547909699999999</c:v>
                </c:pt>
                <c:pt idx="1395">
                  <c:v>0.41389817000000001</c:v>
                </c:pt>
                <c:pt idx="1396">
                  <c:v>0.40677723300000002</c:v>
                </c:pt>
                <c:pt idx="1397">
                  <c:v>0.41313666300000002</c:v>
                </c:pt>
                <c:pt idx="1398">
                  <c:v>0.40693752900000002</c:v>
                </c:pt>
                <c:pt idx="1399">
                  <c:v>0.38753945099999998</c:v>
                </c:pt>
                <c:pt idx="1400">
                  <c:v>0.38853690299999999</c:v>
                </c:pt>
                <c:pt idx="1401">
                  <c:v>0.41554896699999999</c:v>
                </c:pt>
                <c:pt idx="1402">
                  <c:v>0.39702973000000003</c:v>
                </c:pt>
                <c:pt idx="1403">
                  <c:v>0.520403281</c:v>
                </c:pt>
                <c:pt idx="1404">
                  <c:v>1.9356603370000001</c:v>
                </c:pt>
                <c:pt idx="1405">
                  <c:v>1.1536677829999999</c:v>
                </c:pt>
                <c:pt idx="1406">
                  <c:v>0.92002570400000006</c:v>
                </c:pt>
                <c:pt idx="1407">
                  <c:v>0.85096982700000001</c:v>
                </c:pt>
                <c:pt idx="1408">
                  <c:v>0.81058869499999997</c:v>
                </c:pt>
                <c:pt idx="1409">
                  <c:v>0.76452056700000004</c:v>
                </c:pt>
                <c:pt idx="1410">
                  <c:v>0.72099620499999995</c:v>
                </c:pt>
                <c:pt idx="1411">
                  <c:v>1.0209865090000001</c:v>
                </c:pt>
                <c:pt idx="1412">
                  <c:v>0.86092360400000001</c:v>
                </c:pt>
                <c:pt idx="1413">
                  <c:v>0.72192356000000002</c:v>
                </c:pt>
                <c:pt idx="1414">
                  <c:v>0.58025374600000001</c:v>
                </c:pt>
                <c:pt idx="1415">
                  <c:v>0.54405414399999996</c:v>
                </c:pt>
                <c:pt idx="1416">
                  <c:v>0.52756531600000001</c:v>
                </c:pt>
                <c:pt idx="1417">
                  <c:v>0.53335435099999995</c:v>
                </c:pt>
                <c:pt idx="1418">
                  <c:v>0.52525545900000004</c:v>
                </c:pt>
                <c:pt idx="1419">
                  <c:v>0.51297740999999997</c:v>
                </c:pt>
                <c:pt idx="1420">
                  <c:v>0.54528282900000002</c:v>
                </c:pt>
                <c:pt idx="1421">
                  <c:v>0.51493373499999995</c:v>
                </c:pt>
                <c:pt idx="1422">
                  <c:v>0.50662327500000004</c:v>
                </c:pt>
                <c:pt idx="1423">
                  <c:v>0.58394603300000003</c:v>
                </c:pt>
                <c:pt idx="1424">
                  <c:v>0.88498277700000005</c:v>
                </c:pt>
                <c:pt idx="1425">
                  <c:v>0.64048359399999999</c:v>
                </c:pt>
                <c:pt idx="1426">
                  <c:v>0.61172696199999999</c:v>
                </c:pt>
                <c:pt idx="1427">
                  <c:v>0.61953528499999999</c:v>
                </c:pt>
                <c:pt idx="1428">
                  <c:v>0.63227291799999996</c:v>
                </c:pt>
                <c:pt idx="1429">
                  <c:v>0.57792251900000002</c:v>
                </c:pt>
                <c:pt idx="1430">
                  <c:v>0.56591353600000005</c:v>
                </c:pt>
                <c:pt idx="1431">
                  <c:v>0.53730151599999998</c:v>
                </c:pt>
                <c:pt idx="1432">
                  <c:v>0.49496495299999999</c:v>
                </c:pt>
                <c:pt idx="1433">
                  <c:v>0.53795694400000005</c:v>
                </c:pt>
                <c:pt idx="1434">
                  <c:v>0.53724155699999998</c:v>
                </c:pt>
                <c:pt idx="1435">
                  <c:v>0.56085298699999997</c:v>
                </c:pt>
                <c:pt idx="1436">
                  <c:v>0.56442302899999997</c:v>
                </c:pt>
                <c:pt idx="1437">
                  <c:v>0.58213521499999998</c:v>
                </c:pt>
                <c:pt idx="1438">
                  <c:v>0.52964851199999996</c:v>
                </c:pt>
                <c:pt idx="1439">
                  <c:v>0.61655196700000003</c:v>
                </c:pt>
                <c:pt idx="1440">
                  <c:v>2.6884492560000002</c:v>
                </c:pt>
                <c:pt idx="1441">
                  <c:v>1.965064803</c:v>
                </c:pt>
                <c:pt idx="1442">
                  <c:v>1.2720057849999999</c:v>
                </c:pt>
                <c:pt idx="1443">
                  <c:v>1.1461152990000001</c:v>
                </c:pt>
                <c:pt idx="1444">
                  <c:v>1.1074958939999999</c:v>
                </c:pt>
                <c:pt idx="1445">
                  <c:v>1.0102945830000001</c:v>
                </c:pt>
                <c:pt idx="1446">
                  <c:v>0.96065361500000002</c:v>
                </c:pt>
                <c:pt idx="1447">
                  <c:v>0.95022186099999995</c:v>
                </c:pt>
                <c:pt idx="1448">
                  <c:v>0.77689202099999999</c:v>
                </c:pt>
                <c:pt idx="1449">
                  <c:v>0.74827197499999998</c:v>
                </c:pt>
                <c:pt idx="1450">
                  <c:v>0.71920731999999998</c:v>
                </c:pt>
                <c:pt idx="1451">
                  <c:v>0.70652619400000005</c:v>
                </c:pt>
                <c:pt idx="1452">
                  <c:v>0.63715541799999997</c:v>
                </c:pt>
                <c:pt idx="1453">
                  <c:v>0.636140013</c:v>
                </c:pt>
                <c:pt idx="1454">
                  <c:v>0.66974318399999999</c:v>
                </c:pt>
                <c:pt idx="1455">
                  <c:v>0.95679960399999997</c:v>
                </c:pt>
                <c:pt idx="1456">
                  <c:v>3.0646534239999998</c:v>
                </c:pt>
                <c:pt idx="1457">
                  <c:v>1.822123328</c:v>
                </c:pt>
                <c:pt idx="1458">
                  <c:v>1.357078325</c:v>
                </c:pt>
                <c:pt idx="1459">
                  <c:v>1.2646439030000001</c:v>
                </c:pt>
                <c:pt idx="1460">
                  <c:v>1.3548012920000001</c:v>
                </c:pt>
                <c:pt idx="1461">
                  <c:v>1.4464438289999999</c:v>
                </c:pt>
                <c:pt idx="1462">
                  <c:v>1.2725923299999999</c:v>
                </c:pt>
                <c:pt idx="1463">
                  <c:v>1.306806081</c:v>
                </c:pt>
                <c:pt idx="1464">
                  <c:v>1.149903616</c:v>
                </c:pt>
                <c:pt idx="1465">
                  <c:v>1.1913416539999999</c:v>
                </c:pt>
                <c:pt idx="1466">
                  <c:v>1.2527171619999999</c:v>
                </c:pt>
                <c:pt idx="1467">
                  <c:v>1.1812756470000001</c:v>
                </c:pt>
                <c:pt idx="1468">
                  <c:v>2.0676896139999998</c:v>
                </c:pt>
                <c:pt idx="1469">
                  <c:v>2.3074228630000002</c:v>
                </c:pt>
                <c:pt idx="1470">
                  <c:v>1.5600663420000001</c:v>
                </c:pt>
                <c:pt idx="1471">
                  <c:v>1.4150282000000001</c:v>
                </c:pt>
                <c:pt idx="1472">
                  <c:v>1.2379734819999999</c:v>
                </c:pt>
                <c:pt idx="1473">
                  <c:v>1.15426169</c:v>
                </c:pt>
                <c:pt idx="1474">
                  <c:v>1.139910296</c:v>
                </c:pt>
                <c:pt idx="1475">
                  <c:v>1.144355223</c:v>
                </c:pt>
                <c:pt idx="1476">
                  <c:v>1.073205864</c:v>
                </c:pt>
                <c:pt idx="1477">
                  <c:v>0.98362675499999996</c:v>
                </c:pt>
                <c:pt idx="1478">
                  <c:v>0.91121297599999995</c:v>
                </c:pt>
                <c:pt idx="1479">
                  <c:v>0.89712439499999996</c:v>
                </c:pt>
                <c:pt idx="1480">
                  <c:v>0.91612156899999997</c:v>
                </c:pt>
                <c:pt idx="1481">
                  <c:v>0.86812599400000001</c:v>
                </c:pt>
                <c:pt idx="1482">
                  <c:v>0.855492107</c:v>
                </c:pt>
                <c:pt idx="1483">
                  <c:v>0.86000610600000005</c:v>
                </c:pt>
                <c:pt idx="1484">
                  <c:v>0.86094206200000001</c:v>
                </c:pt>
                <c:pt idx="1485">
                  <c:v>0.90831033800000005</c:v>
                </c:pt>
                <c:pt idx="1486">
                  <c:v>0.91520480999999998</c:v>
                </c:pt>
                <c:pt idx="1487">
                  <c:v>0.88314515000000005</c:v>
                </c:pt>
                <c:pt idx="1488">
                  <c:v>0.809736707</c:v>
                </c:pt>
                <c:pt idx="1489">
                  <c:v>0.81297955700000002</c:v>
                </c:pt>
                <c:pt idx="1490">
                  <c:v>0.85640541699999995</c:v>
                </c:pt>
                <c:pt idx="1491">
                  <c:v>0.89503972300000001</c:v>
                </c:pt>
                <c:pt idx="1492">
                  <c:v>1.3847190060000001</c:v>
                </c:pt>
                <c:pt idx="1493">
                  <c:v>1.4015264620000001</c:v>
                </c:pt>
                <c:pt idx="1494">
                  <c:v>1.22994044</c:v>
                </c:pt>
                <c:pt idx="1495">
                  <c:v>1.1389518810000001</c:v>
                </c:pt>
                <c:pt idx="1496">
                  <c:v>1.0966062379999999</c:v>
                </c:pt>
                <c:pt idx="1497">
                  <c:v>1.139901018</c:v>
                </c:pt>
                <c:pt idx="1498">
                  <c:v>1.0685435539999999</c:v>
                </c:pt>
                <c:pt idx="1499">
                  <c:v>1.045425566</c:v>
                </c:pt>
                <c:pt idx="1500">
                  <c:v>1.063467086</c:v>
                </c:pt>
                <c:pt idx="1501">
                  <c:v>0.99858113999999998</c:v>
                </c:pt>
                <c:pt idx="1502">
                  <c:v>0.98105879699999998</c:v>
                </c:pt>
                <c:pt idx="1503">
                  <c:v>0.97803510400000004</c:v>
                </c:pt>
                <c:pt idx="1504">
                  <c:v>0.92979719800000005</c:v>
                </c:pt>
                <c:pt idx="1505">
                  <c:v>0.91493377600000003</c:v>
                </c:pt>
                <c:pt idx="1506">
                  <c:v>0.86290622800000005</c:v>
                </c:pt>
                <c:pt idx="1507">
                  <c:v>0.88528711800000004</c:v>
                </c:pt>
                <c:pt idx="1508">
                  <c:v>0.89887056600000004</c:v>
                </c:pt>
                <c:pt idx="1509">
                  <c:v>0.88903122999999995</c:v>
                </c:pt>
                <c:pt idx="1510">
                  <c:v>0.86291747200000002</c:v>
                </c:pt>
                <c:pt idx="1511">
                  <c:v>0.84198727200000001</c:v>
                </c:pt>
                <c:pt idx="1512">
                  <c:v>0.85027105000000003</c:v>
                </c:pt>
                <c:pt idx="1513">
                  <c:v>0.88566336499999998</c:v>
                </c:pt>
                <c:pt idx="1514">
                  <c:v>0.90515632700000004</c:v>
                </c:pt>
                <c:pt idx="1515">
                  <c:v>0.87031824499999999</c:v>
                </c:pt>
                <c:pt idx="1516">
                  <c:v>0.85198941500000003</c:v>
                </c:pt>
                <c:pt idx="1517">
                  <c:v>0.84487900299999996</c:v>
                </c:pt>
                <c:pt idx="1518">
                  <c:v>0.84085995099999999</c:v>
                </c:pt>
                <c:pt idx="1519">
                  <c:v>0.86434103299999998</c:v>
                </c:pt>
                <c:pt idx="1520">
                  <c:v>0.91018021699999996</c:v>
                </c:pt>
                <c:pt idx="1521">
                  <c:v>0.95687485100000003</c:v>
                </c:pt>
                <c:pt idx="1522">
                  <c:v>0.97092741299999996</c:v>
                </c:pt>
                <c:pt idx="1523">
                  <c:v>1.046036682</c:v>
                </c:pt>
                <c:pt idx="1524">
                  <c:v>1.3152981239999999</c:v>
                </c:pt>
                <c:pt idx="1525">
                  <c:v>1.7266689319999999</c:v>
                </c:pt>
                <c:pt idx="1526">
                  <c:v>3.1505847089999999</c:v>
                </c:pt>
                <c:pt idx="1527">
                  <c:v>1.9293287969999999</c:v>
                </c:pt>
                <c:pt idx="1528">
                  <c:v>1.7117789889999999</c:v>
                </c:pt>
                <c:pt idx="1529">
                  <c:v>1.9319775370000001</c:v>
                </c:pt>
                <c:pt idx="1530">
                  <c:v>8.6439875369999992</c:v>
                </c:pt>
                <c:pt idx="1531">
                  <c:v>5.1953973659999999</c:v>
                </c:pt>
                <c:pt idx="1532">
                  <c:v>3.040986846</c:v>
                </c:pt>
                <c:pt idx="1533">
                  <c:v>2.374562499</c:v>
                </c:pt>
                <c:pt idx="1534">
                  <c:v>3.6550630690000001</c:v>
                </c:pt>
                <c:pt idx="1535">
                  <c:v>3.3661173190000002</c:v>
                </c:pt>
                <c:pt idx="1536">
                  <c:v>7.1724559110000001</c:v>
                </c:pt>
                <c:pt idx="1537">
                  <c:v>5.8256075950000001</c:v>
                </c:pt>
                <c:pt idx="1538">
                  <c:v>4.4405774109999996</c:v>
                </c:pt>
                <c:pt idx="1539">
                  <c:v>3.759439371</c:v>
                </c:pt>
                <c:pt idx="1540">
                  <c:v>3.0881440599999999</c:v>
                </c:pt>
                <c:pt idx="1541">
                  <c:v>2.7321847180000001</c:v>
                </c:pt>
                <c:pt idx="1542">
                  <c:v>2.4734904580000001</c:v>
                </c:pt>
                <c:pt idx="1543">
                  <c:v>2.2560890730000001</c:v>
                </c:pt>
                <c:pt idx="1544">
                  <c:v>2.0558892489999998</c:v>
                </c:pt>
                <c:pt idx="1545">
                  <c:v>1.893141712</c:v>
                </c:pt>
                <c:pt idx="1546">
                  <c:v>1.7674617020000001</c:v>
                </c:pt>
                <c:pt idx="1547">
                  <c:v>1.768947029</c:v>
                </c:pt>
                <c:pt idx="1548">
                  <c:v>2.0493141239999999</c:v>
                </c:pt>
                <c:pt idx="1549">
                  <c:v>1.9120020689999999</c:v>
                </c:pt>
                <c:pt idx="1550">
                  <c:v>2.200364634</c:v>
                </c:pt>
                <c:pt idx="1551">
                  <c:v>1.900970235</c:v>
                </c:pt>
                <c:pt idx="1552">
                  <c:v>1.7475246019999999</c:v>
                </c:pt>
                <c:pt idx="1553">
                  <c:v>2.07927163</c:v>
                </c:pt>
                <c:pt idx="1554">
                  <c:v>3.3238414930000002</c:v>
                </c:pt>
                <c:pt idx="1555">
                  <c:v>2.6819519729999999</c:v>
                </c:pt>
                <c:pt idx="1556">
                  <c:v>2.068795476</c:v>
                </c:pt>
                <c:pt idx="1557">
                  <c:v>1.8463931469999999</c:v>
                </c:pt>
                <c:pt idx="1558">
                  <c:v>1.7790317760000001</c:v>
                </c:pt>
                <c:pt idx="1559">
                  <c:v>1.8399414810000001</c:v>
                </c:pt>
                <c:pt idx="1560">
                  <c:v>2.2983276570000002</c:v>
                </c:pt>
                <c:pt idx="1561">
                  <c:v>4.21548459</c:v>
                </c:pt>
                <c:pt idx="1562">
                  <c:v>8.9848475889999992</c:v>
                </c:pt>
                <c:pt idx="1563">
                  <c:v>4.9260991379999997</c:v>
                </c:pt>
                <c:pt idx="1564">
                  <c:v>3.1590327170000001</c:v>
                </c:pt>
                <c:pt idx="1565">
                  <c:v>2.7831682739999999</c:v>
                </c:pt>
                <c:pt idx="1566">
                  <c:v>2.1784572619999998</c:v>
                </c:pt>
                <c:pt idx="1567">
                  <c:v>2.037005787</c:v>
                </c:pt>
                <c:pt idx="1568">
                  <c:v>1.943774296</c:v>
                </c:pt>
                <c:pt idx="1569">
                  <c:v>1.883339315</c:v>
                </c:pt>
                <c:pt idx="1570">
                  <c:v>1.7938498030000001</c:v>
                </c:pt>
                <c:pt idx="1571">
                  <c:v>1.6967334510000001</c:v>
                </c:pt>
                <c:pt idx="1572">
                  <c:v>1.558986531</c:v>
                </c:pt>
                <c:pt idx="1573">
                  <c:v>1.3028683750000001</c:v>
                </c:pt>
                <c:pt idx="1574">
                  <c:v>1.202553464</c:v>
                </c:pt>
                <c:pt idx="1575">
                  <c:v>1.126579059</c:v>
                </c:pt>
                <c:pt idx="1576">
                  <c:v>1.069368882</c:v>
                </c:pt>
                <c:pt idx="1577">
                  <c:v>0.99842181799999996</c:v>
                </c:pt>
                <c:pt idx="1578">
                  <c:v>0.98827527900000001</c:v>
                </c:pt>
                <c:pt idx="1579">
                  <c:v>1.19585735</c:v>
                </c:pt>
                <c:pt idx="1580">
                  <c:v>0.99798550500000005</c:v>
                </c:pt>
                <c:pt idx="1581">
                  <c:v>0.98970644799999996</c:v>
                </c:pt>
                <c:pt idx="1582">
                  <c:v>1.129486075</c:v>
                </c:pt>
                <c:pt idx="1583">
                  <c:v>1.1362472210000001</c:v>
                </c:pt>
                <c:pt idx="1584">
                  <c:v>1.175420801</c:v>
                </c:pt>
                <c:pt idx="1585">
                  <c:v>1.051541684</c:v>
                </c:pt>
                <c:pt idx="1586">
                  <c:v>1.0465776339999999</c:v>
                </c:pt>
                <c:pt idx="1587">
                  <c:v>0.98098872800000003</c:v>
                </c:pt>
                <c:pt idx="1588">
                  <c:v>0.97678393399999996</c:v>
                </c:pt>
                <c:pt idx="1589">
                  <c:v>1.843315373</c:v>
                </c:pt>
                <c:pt idx="1590">
                  <c:v>1.171290285</c:v>
                </c:pt>
                <c:pt idx="1591">
                  <c:v>1.0835996210000001</c:v>
                </c:pt>
                <c:pt idx="1592">
                  <c:v>1.027981319</c:v>
                </c:pt>
                <c:pt idx="1593">
                  <c:v>2.3302355380000002</c:v>
                </c:pt>
                <c:pt idx="1594">
                  <c:v>2.7718573809999998</c:v>
                </c:pt>
                <c:pt idx="1595">
                  <c:v>1.712004992</c:v>
                </c:pt>
                <c:pt idx="1596">
                  <c:v>1.834784312</c:v>
                </c:pt>
                <c:pt idx="1597">
                  <c:v>1.6287499299999999</c:v>
                </c:pt>
                <c:pt idx="1598">
                  <c:v>5.8793736179999998</c:v>
                </c:pt>
                <c:pt idx="1599">
                  <c:v>1.4748056510000001</c:v>
                </c:pt>
                <c:pt idx="1600">
                  <c:v>1.3979884069999999</c:v>
                </c:pt>
                <c:pt idx="1601">
                  <c:v>1.3970155929999999</c:v>
                </c:pt>
                <c:pt idx="1602">
                  <c:v>1.520785724</c:v>
                </c:pt>
                <c:pt idx="1603">
                  <c:v>1.7691471400000001</c:v>
                </c:pt>
                <c:pt idx="1604">
                  <c:v>1.535672953</c:v>
                </c:pt>
                <c:pt idx="1605">
                  <c:v>1.3760690769999999</c:v>
                </c:pt>
                <c:pt idx="1606">
                  <c:v>1.272192051</c:v>
                </c:pt>
                <c:pt idx="1607">
                  <c:v>2.4684781330000001</c:v>
                </c:pt>
                <c:pt idx="1608">
                  <c:v>3.4372648680000002</c:v>
                </c:pt>
                <c:pt idx="1609">
                  <c:v>3.2768338689999998</c:v>
                </c:pt>
                <c:pt idx="1610">
                  <c:v>2.4694170620000002</c:v>
                </c:pt>
                <c:pt idx="1611">
                  <c:v>2.1302611339999999</c:v>
                </c:pt>
                <c:pt idx="1612">
                  <c:v>1.860712575</c:v>
                </c:pt>
                <c:pt idx="1613">
                  <c:v>1.6891854340000001</c:v>
                </c:pt>
                <c:pt idx="1614">
                  <c:v>1.6750477530000001</c:v>
                </c:pt>
                <c:pt idx="1615">
                  <c:v>1.8485915909999999</c:v>
                </c:pt>
                <c:pt idx="1616">
                  <c:v>1.5435587500000001</c:v>
                </c:pt>
                <c:pt idx="1617">
                  <c:v>1.4442771329999999</c:v>
                </c:pt>
                <c:pt idx="1618">
                  <c:v>2.1520533610000001</c:v>
                </c:pt>
                <c:pt idx="1619">
                  <c:v>2.0231024710000001</c:v>
                </c:pt>
                <c:pt idx="1620">
                  <c:v>1.5167988509999999</c:v>
                </c:pt>
                <c:pt idx="1621">
                  <c:v>1.350429439</c:v>
                </c:pt>
                <c:pt idx="1622">
                  <c:v>1.575027425</c:v>
                </c:pt>
                <c:pt idx="1623">
                  <c:v>1.8939512329999999</c:v>
                </c:pt>
                <c:pt idx="1624">
                  <c:v>1.6724546819999999</c:v>
                </c:pt>
                <c:pt idx="1625">
                  <c:v>1.54140919</c:v>
                </c:pt>
                <c:pt idx="1626">
                  <c:v>1.452631164</c:v>
                </c:pt>
                <c:pt idx="1627">
                  <c:v>1.3504768570000001</c:v>
                </c:pt>
                <c:pt idx="1628">
                  <c:v>1.9559593319999999</c:v>
                </c:pt>
                <c:pt idx="1629">
                  <c:v>1.689020017</c:v>
                </c:pt>
                <c:pt idx="1630">
                  <c:v>1.428452214</c:v>
                </c:pt>
                <c:pt idx="1631">
                  <c:v>1.42564951</c:v>
                </c:pt>
                <c:pt idx="1632">
                  <c:v>1.468503954</c:v>
                </c:pt>
                <c:pt idx="1633">
                  <c:v>1.4376584290000001</c:v>
                </c:pt>
                <c:pt idx="1634">
                  <c:v>1.3307638040000001</c:v>
                </c:pt>
                <c:pt idx="1635">
                  <c:v>1.34590605</c:v>
                </c:pt>
                <c:pt idx="1636">
                  <c:v>1.2702528850000001</c:v>
                </c:pt>
                <c:pt idx="1637">
                  <c:v>1.1989577650000001</c:v>
                </c:pt>
                <c:pt idx="1638">
                  <c:v>1.1766172340000001</c:v>
                </c:pt>
                <c:pt idx="1639">
                  <c:v>0.35404197900000001</c:v>
                </c:pt>
                <c:pt idx="1640">
                  <c:v>0.35747864600000001</c:v>
                </c:pt>
                <c:pt idx="1641">
                  <c:v>0.65103728000000005</c:v>
                </c:pt>
                <c:pt idx="1642">
                  <c:v>1.0569096120000001</c:v>
                </c:pt>
                <c:pt idx="1643">
                  <c:v>1.0481415670000001</c:v>
                </c:pt>
                <c:pt idx="1644">
                  <c:v>2.0433711059999999</c:v>
                </c:pt>
                <c:pt idx="1645">
                  <c:v>1.882099948</c:v>
                </c:pt>
                <c:pt idx="1646">
                  <c:v>1.3469995990000001</c:v>
                </c:pt>
                <c:pt idx="1647">
                  <c:v>1.1425424040000001</c:v>
                </c:pt>
                <c:pt idx="1648">
                  <c:v>1.1606184909999999</c:v>
                </c:pt>
                <c:pt idx="1649">
                  <c:v>0.42210341600000001</c:v>
                </c:pt>
                <c:pt idx="1650">
                  <c:v>1.1142771849999999</c:v>
                </c:pt>
                <c:pt idx="1651">
                  <c:v>1.4463617799999999</c:v>
                </c:pt>
                <c:pt idx="1652">
                  <c:v>1.2624895490000001</c:v>
                </c:pt>
                <c:pt idx="1653">
                  <c:v>1.13238222</c:v>
                </c:pt>
                <c:pt idx="1654">
                  <c:v>1.1249447880000001</c:v>
                </c:pt>
                <c:pt idx="1655">
                  <c:v>1.232750971</c:v>
                </c:pt>
                <c:pt idx="1656">
                  <c:v>1.6966770090000001</c:v>
                </c:pt>
                <c:pt idx="1657">
                  <c:v>1.9824200139999999</c:v>
                </c:pt>
                <c:pt idx="1658">
                  <c:v>1.6268479069999999</c:v>
                </c:pt>
                <c:pt idx="1659">
                  <c:v>1.413816593</c:v>
                </c:pt>
                <c:pt idx="1660">
                  <c:v>1.255100128</c:v>
                </c:pt>
                <c:pt idx="1661">
                  <c:v>1.614844406</c:v>
                </c:pt>
                <c:pt idx="1662">
                  <c:v>2.4028327799999998</c:v>
                </c:pt>
                <c:pt idx="1663">
                  <c:v>1.6690365700000001</c:v>
                </c:pt>
                <c:pt idx="1664">
                  <c:v>1.501114367</c:v>
                </c:pt>
                <c:pt idx="1665">
                  <c:v>1.3942176660000001</c:v>
                </c:pt>
                <c:pt idx="1666">
                  <c:v>1.3314854009999999</c:v>
                </c:pt>
                <c:pt idx="1667">
                  <c:v>1.330744959</c:v>
                </c:pt>
                <c:pt idx="1668">
                  <c:v>1.1765952630000001</c:v>
                </c:pt>
                <c:pt idx="1669">
                  <c:v>1.055046548</c:v>
                </c:pt>
                <c:pt idx="1670">
                  <c:v>1.0408782640000001</c:v>
                </c:pt>
                <c:pt idx="1671">
                  <c:v>0.94958311299999998</c:v>
                </c:pt>
                <c:pt idx="1672">
                  <c:v>1.046449008</c:v>
                </c:pt>
                <c:pt idx="1673">
                  <c:v>1.0280837359999999</c:v>
                </c:pt>
                <c:pt idx="1674">
                  <c:v>0.33103476100000001</c:v>
                </c:pt>
                <c:pt idx="1675">
                  <c:v>0.33595730499999998</c:v>
                </c:pt>
                <c:pt idx="1676">
                  <c:v>0.34166562299999997</c:v>
                </c:pt>
                <c:pt idx="1677">
                  <c:v>0.33805221499999999</c:v>
                </c:pt>
                <c:pt idx="1678">
                  <c:v>0.92535797900000005</c:v>
                </c:pt>
                <c:pt idx="1679">
                  <c:v>0.92602911700000001</c:v>
                </c:pt>
                <c:pt idx="1680">
                  <c:v>0.92071331599999995</c:v>
                </c:pt>
                <c:pt idx="1681">
                  <c:v>0.877683714</c:v>
                </c:pt>
                <c:pt idx="1682">
                  <c:v>0.86078327099999996</c:v>
                </c:pt>
                <c:pt idx="1683">
                  <c:v>0.86367169799999999</c:v>
                </c:pt>
                <c:pt idx="1684">
                  <c:v>0.96862686499999995</c:v>
                </c:pt>
                <c:pt idx="1685">
                  <c:v>0.92343238900000002</c:v>
                </c:pt>
                <c:pt idx="1686">
                  <c:v>0.85663725300000004</c:v>
                </c:pt>
                <c:pt idx="1687">
                  <c:v>0.84558566899999998</c:v>
                </c:pt>
                <c:pt idx="1688">
                  <c:v>0.78878981699999995</c:v>
                </c:pt>
                <c:pt idx="1689">
                  <c:v>0.88483250800000002</c:v>
                </c:pt>
                <c:pt idx="1690">
                  <c:v>0.99700281499999999</c:v>
                </c:pt>
                <c:pt idx="1691">
                  <c:v>0.83652059099999998</c:v>
                </c:pt>
                <c:pt idx="1692">
                  <c:v>0.82016011799999999</c:v>
                </c:pt>
                <c:pt idx="1693">
                  <c:v>0.70105963599999999</c:v>
                </c:pt>
                <c:pt idx="1694">
                  <c:v>0.69177365499999999</c:v>
                </c:pt>
                <c:pt idx="1695">
                  <c:v>0.68608967700000001</c:v>
                </c:pt>
                <c:pt idx="1696">
                  <c:v>1.188616323</c:v>
                </c:pt>
                <c:pt idx="1697">
                  <c:v>1.659873902</c:v>
                </c:pt>
                <c:pt idx="1698">
                  <c:v>1.223505718</c:v>
                </c:pt>
                <c:pt idx="1699">
                  <c:v>0.96772414299999998</c:v>
                </c:pt>
                <c:pt idx="1700">
                  <c:v>0.76946197599999999</c:v>
                </c:pt>
                <c:pt idx="1701">
                  <c:v>0.64804230500000004</c:v>
                </c:pt>
                <c:pt idx="1702">
                  <c:v>1.216232416</c:v>
                </c:pt>
                <c:pt idx="1703">
                  <c:v>4.5335728729999998</c:v>
                </c:pt>
                <c:pt idx="1704">
                  <c:v>2.0972230380000001</c:v>
                </c:pt>
                <c:pt idx="1705">
                  <c:v>1.4769553870000001</c:v>
                </c:pt>
                <c:pt idx="1706">
                  <c:v>1.2047846799999999</c:v>
                </c:pt>
                <c:pt idx="1707">
                  <c:v>1.5434330890000001</c:v>
                </c:pt>
                <c:pt idx="1708">
                  <c:v>1.2605470350000001</c:v>
                </c:pt>
                <c:pt idx="1709">
                  <c:v>1.2005495269999999</c:v>
                </c:pt>
                <c:pt idx="1710">
                  <c:v>1.1424074289999999</c:v>
                </c:pt>
                <c:pt idx="1711">
                  <c:v>0.64042587100000004</c:v>
                </c:pt>
                <c:pt idx="1712">
                  <c:v>0.78369216900000005</c:v>
                </c:pt>
                <c:pt idx="1713">
                  <c:v>0.94157442400000002</c:v>
                </c:pt>
                <c:pt idx="1714">
                  <c:v>0.90360607400000004</c:v>
                </c:pt>
                <c:pt idx="1715">
                  <c:v>0.98528173799999996</c:v>
                </c:pt>
                <c:pt idx="1716">
                  <c:v>1.160680414</c:v>
                </c:pt>
                <c:pt idx="1717">
                  <c:v>0.98470508400000001</c:v>
                </c:pt>
                <c:pt idx="1718">
                  <c:v>1.0335211289999999</c:v>
                </c:pt>
                <c:pt idx="1719">
                  <c:v>1.0193465989999999</c:v>
                </c:pt>
                <c:pt idx="1720">
                  <c:v>1.005026365</c:v>
                </c:pt>
                <c:pt idx="1721">
                  <c:v>0.96985865999999998</c:v>
                </c:pt>
                <c:pt idx="1722">
                  <c:v>0.92776199999999998</c:v>
                </c:pt>
                <c:pt idx="1723">
                  <c:v>0.89340442099999995</c:v>
                </c:pt>
                <c:pt idx="1724">
                  <c:v>0.88490295500000005</c:v>
                </c:pt>
                <c:pt idx="1725">
                  <c:v>0.74563369000000002</c:v>
                </c:pt>
                <c:pt idx="1726">
                  <c:v>0.81837497000000003</c:v>
                </c:pt>
                <c:pt idx="1727">
                  <c:v>0.75527378599999995</c:v>
                </c:pt>
                <c:pt idx="1728">
                  <c:v>0.65042391300000002</c:v>
                </c:pt>
                <c:pt idx="1729">
                  <c:v>0.29778369799999999</c:v>
                </c:pt>
                <c:pt idx="1730">
                  <c:v>0.33415183900000001</c:v>
                </c:pt>
                <c:pt idx="1731">
                  <c:v>0.36145276300000001</c:v>
                </c:pt>
                <c:pt idx="1732">
                  <c:v>0.36226507899999999</c:v>
                </c:pt>
                <c:pt idx="1733">
                  <c:v>0.48105267099999999</c:v>
                </c:pt>
                <c:pt idx="1734">
                  <c:v>0.433605825</c:v>
                </c:pt>
                <c:pt idx="1735">
                  <c:v>0.292173772</c:v>
                </c:pt>
                <c:pt idx="1736">
                  <c:v>0.29547506600000001</c:v>
                </c:pt>
                <c:pt idx="1737">
                  <c:v>0.28428980799999998</c:v>
                </c:pt>
                <c:pt idx="1738">
                  <c:v>0.29046551799999998</c:v>
                </c:pt>
                <c:pt idx="1739">
                  <c:v>0.31260200399999999</c:v>
                </c:pt>
                <c:pt idx="1740">
                  <c:v>0.29478469699999998</c:v>
                </c:pt>
                <c:pt idx="1741">
                  <c:v>0.29813658199999998</c:v>
                </c:pt>
                <c:pt idx="1742">
                  <c:v>0.29739439000000001</c:v>
                </c:pt>
                <c:pt idx="1743">
                  <c:v>0.30568567800000002</c:v>
                </c:pt>
                <c:pt idx="1744">
                  <c:v>0.31996054499999999</c:v>
                </c:pt>
                <c:pt idx="1745">
                  <c:v>0.29641729</c:v>
                </c:pt>
                <c:pt idx="1746">
                  <c:v>0.274690983</c:v>
                </c:pt>
                <c:pt idx="1747">
                  <c:v>0.26734590800000002</c:v>
                </c:pt>
                <c:pt idx="1748">
                  <c:v>0.28560321399999999</c:v>
                </c:pt>
                <c:pt idx="1749">
                  <c:v>0.28112315999999998</c:v>
                </c:pt>
                <c:pt idx="1750">
                  <c:v>0.28712279600000001</c:v>
                </c:pt>
                <c:pt idx="1751">
                  <c:v>0.288769267</c:v>
                </c:pt>
                <c:pt idx="1752">
                  <c:v>0.28277247999999999</c:v>
                </c:pt>
                <c:pt idx="1753">
                  <c:v>0.28540945699999998</c:v>
                </c:pt>
                <c:pt idx="1754">
                  <c:v>0.30152431899999999</c:v>
                </c:pt>
                <c:pt idx="1755">
                  <c:v>0.31892673300000002</c:v>
                </c:pt>
                <c:pt idx="1756">
                  <c:v>0.29163159799999999</c:v>
                </c:pt>
                <c:pt idx="1757">
                  <c:v>0.27601668200000001</c:v>
                </c:pt>
                <c:pt idx="1758">
                  <c:v>0.281723948</c:v>
                </c:pt>
                <c:pt idx="1759">
                  <c:v>0.36610726700000001</c:v>
                </c:pt>
                <c:pt idx="1760">
                  <c:v>3.2430667469999999</c:v>
                </c:pt>
                <c:pt idx="1761">
                  <c:v>3.5614837009999998</c:v>
                </c:pt>
                <c:pt idx="1762">
                  <c:v>34.887788360000002</c:v>
                </c:pt>
                <c:pt idx="1763">
                  <c:v>5.7750872439999998</c:v>
                </c:pt>
                <c:pt idx="1764">
                  <c:v>4.0704248669999998</c:v>
                </c:pt>
                <c:pt idx="1765">
                  <c:v>3.4330910000000001</c:v>
                </c:pt>
                <c:pt idx="1766">
                  <c:v>2.9288981079999998</c:v>
                </c:pt>
                <c:pt idx="1767">
                  <c:v>2.5588735589999998</c:v>
                </c:pt>
                <c:pt idx="1768">
                  <c:v>2.7743731999999999</c:v>
                </c:pt>
                <c:pt idx="1769">
                  <c:v>2.7654811609999999</c:v>
                </c:pt>
                <c:pt idx="1770">
                  <c:v>2.7835193569999999</c:v>
                </c:pt>
                <c:pt idx="1771">
                  <c:v>6.6844738819999998</c:v>
                </c:pt>
                <c:pt idx="1772">
                  <c:v>3.683991926</c:v>
                </c:pt>
                <c:pt idx="1773">
                  <c:v>2.8508038349999998</c:v>
                </c:pt>
                <c:pt idx="1774">
                  <c:v>2.7543012189999998</c:v>
                </c:pt>
                <c:pt idx="1775">
                  <c:v>3.328135659</c:v>
                </c:pt>
                <c:pt idx="1776">
                  <c:v>2.8183930340000001</c:v>
                </c:pt>
                <c:pt idx="1777">
                  <c:v>2.4905683820000002</c:v>
                </c:pt>
                <c:pt idx="1778">
                  <c:v>2.131776882</c:v>
                </c:pt>
                <c:pt idx="1779">
                  <c:v>2.0390666130000001</c:v>
                </c:pt>
                <c:pt idx="1780">
                  <c:v>1.8059327329999999</c:v>
                </c:pt>
                <c:pt idx="1781">
                  <c:v>1.5657221690000001</c:v>
                </c:pt>
                <c:pt idx="1782">
                  <c:v>1.4999213600000001</c:v>
                </c:pt>
                <c:pt idx="1783">
                  <c:v>1.5013896659999999</c:v>
                </c:pt>
                <c:pt idx="1784">
                  <c:v>1.4380467139999999</c:v>
                </c:pt>
                <c:pt idx="1785">
                  <c:v>1.4826901370000001</c:v>
                </c:pt>
                <c:pt idx="1786">
                  <c:v>1.4998299260000001</c:v>
                </c:pt>
                <c:pt idx="1787">
                  <c:v>1.8700103509999999</c:v>
                </c:pt>
                <c:pt idx="1788">
                  <c:v>1.940172639</c:v>
                </c:pt>
                <c:pt idx="1789">
                  <c:v>1.7416322829999999</c:v>
                </c:pt>
                <c:pt idx="1790">
                  <c:v>1.673577302</c:v>
                </c:pt>
                <c:pt idx="1791">
                  <c:v>1.4335765899999999</c:v>
                </c:pt>
                <c:pt idx="1792">
                  <c:v>1.338995403</c:v>
                </c:pt>
                <c:pt idx="1793">
                  <c:v>1.42337296</c:v>
                </c:pt>
                <c:pt idx="1794">
                  <c:v>1.346370311</c:v>
                </c:pt>
                <c:pt idx="1795">
                  <c:v>1.304614852</c:v>
                </c:pt>
                <c:pt idx="1796">
                  <c:v>1.3107388950000001</c:v>
                </c:pt>
                <c:pt idx="1797">
                  <c:v>1.194538909</c:v>
                </c:pt>
                <c:pt idx="1798">
                  <c:v>1.2398888619999999</c:v>
                </c:pt>
                <c:pt idx="1799">
                  <c:v>1.1386035430000001</c:v>
                </c:pt>
                <c:pt idx="1800">
                  <c:v>1.106585852</c:v>
                </c:pt>
                <c:pt idx="1801">
                  <c:v>1.310293428</c:v>
                </c:pt>
                <c:pt idx="1802">
                  <c:v>1.1416898230000001</c:v>
                </c:pt>
                <c:pt idx="1803">
                  <c:v>1.103833654</c:v>
                </c:pt>
                <c:pt idx="1804">
                  <c:v>1.128863486</c:v>
                </c:pt>
                <c:pt idx="1805">
                  <c:v>0.96736973699999995</c:v>
                </c:pt>
                <c:pt idx="1806">
                  <c:v>1.0430535009999999</c:v>
                </c:pt>
                <c:pt idx="1807">
                  <c:v>1.031627412</c:v>
                </c:pt>
                <c:pt idx="1808">
                  <c:v>0.97808870599999997</c:v>
                </c:pt>
                <c:pt idx="1809">
                  <c:v>1.00094964</c:v>
                </c:pt>
                <c:pt idx="1810">
                  <c:v>1.0290803610000001</c:v>
                </c:pt>
                <c:pt idx="1811">
                  <c:v>0.97380353900000005</c:v>
                </c:pt>
                <c:pt idx="1812">
                  <c:v>0.98394980399999998</c:v>
                </c:pt>
                <c:pt idx="1813">
                  <c:v>1.0270109590000001</c:v>
                </c:pt>
                <c:pt idx="1814">
                  <c:v>1.021490365</c:v>
                </c:pt>
                <c:pt idx="1815">
                  <c:v>1.018474122</c:v>
                </c:pt>
                <c:pt idx="1816">
                  <c:v>0.96652556099999998</c:v>
                </c:pt>
                <c:pt idx="1817">
                  <c:v>0.99603374200000006</c:v>
                </c:pt>
                <c:pt idx="1818">
                  <c:v>0.98122580400000003</c:v>
                </c:pt>
                <c:pt idx="1819">
                  <c:v>0.93658000299999999</c:v>
                </c:pt>
                <c:pt idx="1820">
                  <c:v>0.92676897800000002</c:v>
                </c:pt>
                <c:pt idx="1821">
                  <c:v>0.92853956900000001</c:v>
                </c:pt>
                <c:pt idx="1822">
                  <c:v>0.93242672199999999</c:v>
                </c:pt>
                <c:pt idx="1823">
                  <c:v>0.920339609</c:v>
                </c:pt>
                <c:pt idx="1824">
                  <c:v>0.920362083</c:v>
                </c:pt>
                <c:pt idx="1825">
                  <c:v>0.90466596700000002</c:v>
                </c:pt>
              </c:numCache>
            </c:numRef>
          </c:yVal>
          <c:smooth val="0"/>
          <c:extLst>
            <c:ext xmlns:c16="http://schemas.microsoft.com/office/drawing/2014/chart" uri="{C3380CC4-5D6E-409C-BE32-E72D297353CC}">
              <c16:uniqueId val="{00000001-6F0E-4D9F-B072-2902BF39225B}"/>
            </c:ext>
          </c:extLst>
        </c:ser>
        <c:dLbls>
          <c:showLegendKey val="0"/>
          <c:showVal val="0"/>
          <c:showCatName val="0"/>
          <c:showSerName val="0"/>
          <c:showPercent val="0"/>
          <c:showBubbleSize val="0"/>
        </c:dLbls>
        <c:axId val="104554096"/>
        <c:axId val="104553440"/>
      </c:scatterChart>
      <c:scatterChart>
        <c:scatterStyle val="lineMarker"/>
        <c:varyColors val="0"/>
        <c:ser>
          <c:idx val="2"/>
          <c:order val="2"/>
          <c:tx>
            <c:strRef>
              <c:f>'Obs_Nat_flow_Channel_9 - Copy_C'!$P$4</c:f>
              <c:strCache>
                <c:ptCount val="1"/>
                <c:pt idx="0">
                  <c:v>P (Mornico)_SUB_CENTATE</c:v>
                </c:pt>
              </c:strCache>
            </c:strRef>
          </c:tx>
          <c:spPr>
            <a:ln w="19050" cap="rnd">
              <a:solidFill>
                <a:schemeClr val="accent3"/>
              </a:solidFill>
              <a:round/>
            </a:ln>
            <a:effectLst/>
          </c:spPr>
          <c:marker>
            <c:symbol val="none"/>
          </c:marker>
          <c:xVal>
            <c:numRef>
              <c:f>'Obs_Nat_flow_Channel_9 - Copy_C'!$A$5:$A$2072</c:f>
              <c:numCache>
                <c:formatCode>m/d/yyyy</c:formatCode>
                <c:ptCount val="2068"/>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42420</c:v>
                </c:pt>
                <c:pt idx="781">
                  <c:v>42421</c:v>
                </c:pt>
                <c:pt idx="782">
                  <c:v>42422</c:v>
                </c:pt>
                <c:pt idx="783">
                  <c:v>42423</c:v>
                </c:pt>
                <c:pt idx="784">
                  <c:v>42424</c:v>
                </c:pt>
                <c:pt idx="785">
                  <c:v>42425</c:v>
                </c:pt>
                <c:pt idx="786">
                  <c:v>42426</c:v>
                </c:pt>
                <c:pt idx="787">
                  <c:v>42427</c:v>
                </c:pt>
                <c:pt idx="788">
                  <c:v>42428</c:v>
                </c:pt>
                <c:pt idx="789">
                  <c:v>42429</c:v>
                </c:pt>
                <c:pt idx="790">
                  <c:v>42430</c:v>
                </c:pt>
                <c:pt idx="791">
                  <c:v>42431</c:v>
                </c:pt>
                <c:pt idx="792">
                  <c:v>42432</c:v>
                </c:pt>
                <c:pt idx="793">
                  <c:v>42433</c:v>
                </c:pt>
                <c:pt idx="794">
                  <c:v>42434</c:v>
                </c:pt>
                <c:pt idx="795">
                  <c:v>42435</c:v>
                </c:pt>
                <c:pt idx="796">
                  <c:v>42436</c:v>
                </c:pt>
                <c:pt idx="797">
                  <c:v>42437</c:v>
                </c:pt>
                <c:pt idx="798">
                  <c:v>42438</c:v>
                </c:pt>
                <c:pt idx="799">
                  <c:v>42439</c:v>
                </c:pt>
                <c:pt idx="800">
                  <c:v>42440</c:v>
                </c:pt>
                <c:pt idx="801">
                  <c:v>42441</c:v>
                </c:pt>
                <c:pt idx="802">
                  <c:v>42442</c:v>
                </c:pt>
                <c:pt idx="803">
                  <c:v>42443</c:v>
                </c:pt>
                <c:pt idx="804">
                  <c:v>42444</c:v>
                </c:pt>
                <c:pt idx="805">
                  <c:v>42445</c:v>
                </c:pt>
                <c:pt idx="806">
                  <c:v>42446</c:v>
                </c:pt>
                <c:pt idx="807">
                  <c:v>42447</c:v>
                </c:pt>
                <c:pt idx="808">
                  <c:v>42448</c:v>
                </c:pt>
                <c:pt idx="809">
                  <c:v>42449</c:v>
                </c:pt>
                <c:pt idx="810">
                  <c:v>42450</c:v>
                </c:pt>
                <c:pt idx="811">
                  <c:v>42451</c:v>
                </c:pt>
                <c:pt idx="812">
                  <c:v>42452</c:v>
                </c:pt>
                <c:pt idx="813">
                  <c:v>42453</c:v>
                </c:pt>
                <c:pt idx="814">
                  <c:v>42454</c:v>
                </c:pt>
                <c:pt idx="815">
                  <c:v>42455</c:v>
                </c:pt>
                <c:pt idx="816">
                  <c:v>42456</c:v>
                </c:pt>
                <c:pt idx="817">
                  <c:v>42457</c:v>
                </c:pt>
                <c:pt idx="818">
                  <c:v>42458</c:v>
                </c:pt>
                <c:pt idx="819">
                  <c:v>42459</c:v>
                </c:pt>
                <c:pt idx="820">
                  <c:v>42460</c:v>
                </c:pt>
                <c:pt idx="821">
                  <c:v>42461</c:v>
                </c:pt>
                <c:pt idx="822">
                  <c:v>42462</c:v>
                </c:pt>
                <c:pt idx="823">
                  <c:v>42463</c:v>
                </c:pt>
                <c:pt idx="824">
                  <c:v>42464</c:v>
                </c:pt>
                <c:pt idx="825">
                  <c:v>42465</c:v>
                </c:pt>
                <c:pt idx="826">
                  <c:v>42466</c:v>
                </c:pt>
                <c:pt idx="827">
                  <c:v>42467</c:v>
                </c:pt>
                <c:pt idx="828">
                  <c:v>42468</c:v>
                </c:pt>
                <c:pt idx="829">
                  <c:v>42469</c:v>
                </c:pt>
                <c:pt idx="830">
                  <c:v>42470</c:v>
                </c:pt>
                <c:pt idx="831">
                  <c:v>42471</c:v>
                </c:pt>
                <c:pt idx="832">
                  <c:v>42472</c:v>
                </c:pt>
                <c:pt idx="833">
                  <c:v>42473</c:v>
                </c:pt>
                <c:pt idx="834">
                  <c:v>42474</c:v>
                </c:pt>
                <c:pt idx="835">
                  <c:v>42475</c:v>
                </c:pt>
                <c:pt idx="836">
                  <c:v>42476</c:v>
                </c:pt>
                <c:pt idx="837">
                  <c:v>42477</c:v>
                </c:pt>
                <c:pt idx="838">
                  <c:v>42478</c:v>
                </c:pt>
                <c:pt idx="839">
                  <c:v>42479</c:v>
                </c:pt>
                <c:pt idx="840">
                  <c:v>42480</c:v>
                </c:pt>
                <c:pt idx="841">
                  <c:v>42481</c:v>
                </c:pt>
                <c:pt idx="842">
                  <c:v>42482</c:v>
                </c:pt>
                <c:pt idx="843">
                  <c:v>42483</c:v>
                </c:pt>
                <c:pt idx="844">
                  <c:v>42484</c:v>
                </c:pt>
                <c:pt idx="845">
                  <c:v>42485</c:v>
                </c:pt>
                <c:pt idx="846">
                  <c:v>42486</c:v>
                </c:pt>
                <c:pt idx="847">
                  <c:v>42487</c:v>
                </c:pt>
                <c:pt idx="848">
                  <c:v>42488</c:v>
                </c:pt>
                <c:pt idx="849">
                  <c:v>42489</c:v>
                </c:pt>
                <c:pt idx="850">
                  <c:v>42490</c:v>
                </c:pt>
                <c:pt idx="851">
                  <c:v>42491</c:v>
                </c:pt>
                <c:pt idx="852">
                  <c:v>42492</c:v>
                </c:pt>
                <c:pt idx="853">
                  <c:v>42493</c:v>
                </c:pt>
                <c:pt idx="854">
                  <c:v>42494</c:v>
                </c:pt>
                <c:pt idx="855">
                  <c:v>42495</c:v>
                </c:pt>
                <c:pt idx="856">
                  <c:v>42496</c:v>
                </c:pt>
                <c:pt idx="857">
                  <c:v>42497</c:v>
                </c:pt>
                <c:pt idx="858">
                  <c:v>42498</c:v>
                </c:pt>
                <c:pt idx="859">
                  <c:v>42499</c:v>
                </c:pt>
                <c:pt idx="860">
                  <c:v>42500</c:v>
                </c:pt>
                <c:pt idx="861">
                  <c:v>42501</c:v>
                </c:pt>
                <c:pt idx="862">
                  <c:v>42502</c:v>
                </c:pt>
                <c:pt idx="863">
                  <c:v>42503</c:v>
                </c:pt>
                <c:pt idx="864">
                  <c:v>42504</c:v>
                </c:pt>
                <c:pt idx="865">
                  <c:v>42505</c:v>
                </c:pt>
                <c:pt idx="866">
                  <c:v>42506</c:v>
                </c:pt>
                <c:pt idx="867">
                  <c:v>42507</c:v>
                </c:pt>
                <c:pt idx="868">
                  <c:v>42508</c:v>
                </c:pt>
                <c:pt idx="869">
                  <c:v>42509</c:v>
                </c:pt>
                <c:pt idx="870">
                  <c:v>42510</c:v>
                </c:pt>
                <c:pt idx="871">
                  <c:v>42511</c:v>
                </c:pt>
                <c:pt idx="872">
                  <c:v>42512</c:v>
                </c:pt>
                <c:pt idx="873">
                  <c:v>42513</c:v>
                </c:pt>
                <c:pt idx="874">
                  <c:v>42514</c:v>
                </c:pt>
                <c:pt idx="875">
                  <c:v>42515</c:v>
                </c:pt>
                <c:pt idx="876">
                  <c:v>42516</c:v>
                </c:pt>
                <c:pt idx="877">
                  <c:v>42517</c:v>
                </c:pt>
                <c:pt idx="878">
                  <c:v>42518</c:v>
                </c:pt>
                <c:pt idx="879">
                  <c:v>42519</c:v>
                </c:pt>
                <c:pt idx="880">
                  <c:v>42520</c:v>
                </c:pt>
                <c:pt idx="881">
                  <c:v>42521</c:v>
                </c:pt>
                <c:pt idx="882">
                  <c:v>42522</c:v>
                </c:pt>
                <c:pt idx="883">
                  <c:v>42523</c:v>
                </c:pt>
                <c:pt idx="884">
                  <c:v>42524</c:v>
                </c:pt>
                <c:pt idx="885">
                  <c:v>42525</c:v>
                </c:pt>
                <c:pt idx="886">
                  <c:v>42526</c:v>
                </c:pt>
                <c:pt idx="887">
                  <c:v>42527</c:v>
                </c:pt>
                <c:pt idx="888">
                  <c:v>42528</c:v>
                </c:pt>
                <c:pt idx="889">
                  <c:v>42529</c:v>
                </c:pt>
                <c:pt idx="890">
                  <c:v>42530</c:v>
                </c:pt>
                <c:pt idx="891">
                  <c:v>42531</c:v>
                </c:pt>
                <c:pt idx="892">
                  <c:v>42532</c:v>
                </c:pt>
                <c:pt idx="893">
                  <c:v>42533</c:v>
                </c:pt>
                <c:pt idx="894">
                  <c:v>42534</c:v>
                </c:pt>
                <c:pt idx="895">
                  <c:v>42535</c:v>
                </c:pt>
                <c:pt idx="896">
                  <c:v>42536</c:v>
                </c:pt>
                <c:pt idx="897">
                  <c:v>42537</c:v>
                </c:pt>
                <c:pt idx="898">
                  <c:v>42538</c:v>
                </c:pt>
                <c:pt idx="899">
                  <c:v>42539</c:v>
                </c:pt>
                <c:pt idx="900">
                  <c:v>42540</c:v>
                </c:pt>
                <c:pt idx="901">
                  <c:v>42541</c:v>
                </c:pt>
                <c:pt idx="902">
                  <c:v>42542</c:v>
                </c:pt>
                <c:pt idx="903">
                  <c:v>42543</c:v>
                </c:pt>
                <c:pt idx="904">
                  <c:v>42544</c:v>
                </c:pt>
                <c:pt idx="905">
                  <c:v>42545</c:v>
                </c:pt>
                <c:pt idx="906">
                  <c:v>42546</c:v>
                </c:pt>
                <c:pt idx="907">
                  <c:v>42547</c:v>
                </c:pt>
                <c:pt idx="908">
                  <c:v>42548</c:v>
                </c:pt>
                <c:pt idx="909">
                  <c:v>42549</c:v>
                </c:pt>
                <c:pt idx="910">
                  <c:v>42550</c:v>
                </c:pt>
                <c:pt idx="911">
                  <c:v>42551</c:v>
                </c:pt>
                <c:pt idx="912">
                  <c:v>42552</c:v>
                </c:pt>
                <c:pt idx="913">
                  <c:v>42553</c:v>
                </c:pt>
                <c:pt idx="914">
                  <c:v>42554</c:v>
                </c:pt>
                <c:pt idx="915">
                  <c:v>42555</c:v>
                </c:pt>
                <c:pt idx="916">
                  <c:v>42556</c:v>
                </c:pt>
                <c:pt idx="917">
                  <c:v>42557</c:v>
                </c:pt>
                <c:pt idx="918">
                  <c:v>42558</c:v>
                </c:pt>
                <c:pt idx="919">
                  <c:v>42559</c:v>
                </c:pt>
                <c:pt idx="920">
                  <c:v>42560</c:v>
                </c:pt>
                <c:pt idx="921">
                  <c:v>42561</c:v>
                </c:pt>
                <c:pt idx="922">
                  <c:v>42562</c:v>
                </c:pt>
                <c:pt idx="923">
                  <c:v>42563</c:v>
                </c:pt>
                <c:pt idx="924">
                  <c:v>42564</c:v>
                </c:pt>
                <c:pt idx="925">
                  <c:v>42565</c:v>
                </c:pt>
                <c:pt idx="926">
                  <c:v>42566</c:v>
                </c:pt>
                <c:pt idx="927">
                  <c:v>42567</c:v>
                </c:pt>
                <c:pt idx="928">
                  <c:v>42568</c:v>
                </c:pt>
                <c:pt idx="929">
                  <c:v>42569</c:v>
                </c:pt>
                <c:pt idx="930">
                  <c:v>42570</c:v>
                </c:pt>
                <c:pt idx="931">
                  <c:v>42571</c:v>
                </c:pt>
                <c:pt idx="932">
                  <c:v>42572</c:v>
                </c:pt>
                <c:pt idx="933">
                  <c:v>42573</c:v>
                </c:pt>
                <c:pt idx="934">
                  <c:v>42574</c:v>
                </c:pt>
                <c:pt idx="935">
                  <c:v>42575</c:v>
                </c:pt>
                <c:pt idx="936">
                  <c:v>42576</c:v>
                </c:pt>
                <c:pt idx="937">
                  <c:v>42577</c:v>
                </c:pt>
                <c:pt idx="938">
                  <c:v>42578</c:v>
                </c:pt>
                <c:pt idx="939">
                  <c:v>42579</c:v>
                </c:pt>
                <c:pt idx="940">
                  <c:v>42580</c:v>
                </c:pt>
                <c:pt idx="941">
                  <c:v>42581</c:v>
                </c:pt>
                <c:pt idx="942">
                  <c:v>42582</c:v>
                </c:pt>
                <c:pt idx="943">
                  <c:v>42583</c:v>
                </c:pt>
                <c:pt idx="944">
                  <c:v>42584</c:v>
                </c:pt>
                <c:pt idx="945">
                  <c:v>42585</c:v>
                </c:pt>
                <c:pt idx="946">
                  <c:v>42586</c:v>
                </c:pt>
                <c:pt idx="947">
                  <c:v>42587</c:v>
                </c:pt>
                <c:pt idx="948">
                  <c:v>42588</c:v>
                </c:pt>
                <c:pt idx="949">
                  <c:v>42589</c:v>
                </c:pt>
                <c:pt idx="950">
                  <c:v>42590</c:v>
                </c:pt>
                <c:pt idx="951">
                  <c:v>42591</c:v>
                </c:pt>
                <c:pt idx="952">
                  <c:v>42592</c:v>
                </c:pt>
                <c:pt idx="953">
                  <c:v>42593</c:v>
                </c:pt>
                <c:pt idx="954">
                  <c:v>42594</c:v>
                </c:pt>
                <c:pt idx="955">
                  <c:v>42595</c:v>
                </c:pt>
                <c:pt idx="956">
                  <c:v>42596</c:v>
                </c:pt>
                <c:pt idx="957">
                  <c:v>42597</c:v>
                </c:pt>
                <c:pt idx="958">
                  <c:v>42598</c:v>
                </c:pt>
                <c:pt idx="959">
                  <c:v>42599</c:v>
                </c:pt>
                <c:pt idx="960">
                  <c:v>42600</c:v>
                </c:pt>
                <c:pt idx="961">
                  <c:v>42601</c:v>
                </c:pt>
                <c:pt idx="962">
                  <c:v>42602</c:v>
                </c:pt>
                <c:pt idx="963">
                  <c:v>42603</c:v>
                </c:pt>
                <c:pt idx="964">
                  <c:v>42604</c:v>
                </c:pt>
                <c:pt idx="965">
                  <c:v>42605</c:v>
                </c:pt>
                <c:pt idx="966">
                  <c:v>42606</c:v>
                </c:pt>
                <c:pt idx="967">
                  <c:v>42607</c:v>
                </c:pt>
                <c:pt idx="968">
                  <c:v>42608</c:v>
                </c:pt>
                <c:pt idx="969">
                  <c:v>42609</c:v>
                </c:pt>
                <c:pt idx="970">
                  <c:v>42610</c:v>
                </c:pt>
                <c:pt idx="971">
                  <c:v>42611</c:v>
                </c:pt>
                <c:pt idx="972">
                  <c:v>42612</c:v>
                </c:pt>
                <c:pt idx="973">
                  <c:v>42613</c:v>
                </c:pt>
                <c:pt idx="974">
                  <c:v>42614</c:v>
                </c:pt>
                <c:pt idx="975">
                  <c:v>42615</c:v>
                </c:pt>
                <c:pt idx="976">
                  <c:v>42616</c:v>
                </c:pt>
                <c:pt idx="977">
                  <c:v>42617</c:v>
                </c:pt>
                <c:pt idx="978">
                  <c:v>42618</c:v>
                </c:pt>
                <c:pt idx="979">
                  <c:v>42619</c:v>
                </c:pt>
                <c:pt idx="980">
                  <c:v>42620</c:v>
                </c:pt>
                <c:pt idx="981">
                  <c:v>42621</c:v>
                </c:pt>
                <c:pt idx="982">
                  <c:v>42622</c:v>
                </c:pt>
                <c:pt idx="983">
                  <c:v>42623</c:v>
                </c:pt>
                <c:pt idx="984">
                  <c:v>42624</c:v>
                </c:pt>
                <c:pt idx="985">
                  <c:v>42625</c:v>
                </c:pt>
                <c:pt idx="986">
                  <c:v>42626</c:v>
                </c:pt>
                <c:pt idx="987">
                  <c:v>42627</c:v>
                </c:pt>
                <c:pt idx="988">
                  <c:v>42628</c:v>
                </c:pt>
                <c:pt idx="989">
                  <c:v>42629</c:v>
                </c:pt>
                <c:pt idx="990">
                  <c:v>42630</c:v>
                </c:pt>
                <c:pt idx="991">
                  <c:v>42631</c:v>
                </c:pt>
                <c:pt idx="992">
                  <c:v>42632</c:v>
                </c:pt>
                <c:pt idx="993">
                  <c:v>42633</c:v>
                </c:pt>
                <c:pt idx="994">
                  <c:v>42634</c:v>
                </c:pt>
                <c:pt idx="995">
                  <c:v>42635</c:v>
                </c:pt>
                <c:pt idx="996">
                  <c:v>42636</c:v>
                </c:pt>
                <c:pt idx="997">
                  <c:v>42637</c:v>
                </c:pt>
                <c:pt idx="998">
                  <c:v>42638</c:v>
                </c:pt>
                <c:pt idx="999">
                  <c:v>42639</c:v>
                </c:pt>
                <c:pt idx="1000">
                  <c:v>42640</c:v>
                </c:pt>
                <c:pt idx="1001">
                  <c:v>42641</c:v>
                </c:pt>
                <c:pt idx="1002">
                  <c:v>42642</c:v>
                </c:pt>
                <c:pt idx="1003">
                  <c:v>42643</c:v>
                </c:pt>
                <c:pt idx="1004">
                  <c:v>42644</c:v>
                </c:pt>
                <c:pt idx="1005">
                  <c:v>42645</c:v>
                </c:pt>
                <c:pt idx="1006">
                  <c:v>42646</c:v>
                </c:pt>
                <c:pt idx="1007">
                  <c:v>42647</c:v>
                </c:pt>
                <c:pt idx="1008">
                  <c:v>42648</c:v>
                </c:pt>
                <c:pt idx="1009">
                  <c:v>42649</c:v>
                </c:pt>
                <c:pt idx="1010">
                  <c:v>42650</c:v>
                </c:pt>
                <c:pt idx="1011">
                  <c:v>42651</c:v>
                </c:pt>
                <c:pt idx="1012">
                  <c:v>42652</c:v>
                </c:pt>
                <c:pt idx="1013">
                  <c:v>42653</c:v>
                </c:pt>
                <c:pt idx="1014">
                  <c:v>42654</c:v>
                </c:pt>
                <c:pt idx="1015">
                  <c:v>42655</c:v>
                </c:pt>
                <c:pt idx="1016">
                  <c:v>42656</c:v>
                </c:pt>
                <c:pt idx="1017">
                  <c:v>42657</c:v>
                </c:pt>
                <c:pt idx="1018">
                  <c:v>42658</c:v>
                </c:pt>
                <c:pt idx="1019">
                  <c:v>42659</c:v>
                </c:pt>
                <c:pt idx="1020">
                  <c:v>42660</c:v>
                </c:pt>
                <c:pt idx="1021">
                  <c:v>42661</c:v>
                </c:pt>
                <c:pt idx="1022">
                  <c:v>42662</c:v>
                </c:pt>
                <c:pt idx="1023">
                  <c:v>42663</c:v>
                </c:pt>
                <c:pt idx="1024">
                  <c:v>42664</c:v>
                </c:pt>
                <c:pt idx="1025">
                  <c:v>42665</c:v>
                </c:pt>
                <c:pt idx="1026">
                  <c:v>42666</c:v>
                </c:pt>
                <c:pt idx="1027">
                  <c:v>42667</c:v>
                </c:pt>
                <c:pt idx="1028">
                  <c:v>42668</c:v>
                </c:pt>
                <c:pt idx="1029">
                  <c:v>42669</c:v>
                </c:pt>
                <c:pt idx="1030">
                  <c:v>42670</c:v>
                </c:pt>
                <c:pt idx="1031">
                  <c:v>42671</c:v>
                </c:pt>
                <c:pt idx="1032">
                  <c:v>42672</c:v>
                </c:pt>
                <c:pt idx="1033">
                  <c:v>42673</c:v>
                </c:pt>
                <c:pt idx="1034">
                  <c:v>42674</c:v>
                </c:pt>
                <c:pt idx="1035">
                  <c:v>42675</c:v>
                </c:pt>
                <c:pt idx="1036">
                  <c:v>42676</c:v>
                </c:pt>
                <c:pt idx="1037">
                  <c:v>42677</c:v>
                </c:pt>
                <c:pt idx="1038">
                  <c:v>42678</c:v>
                </c:pt>
                <c:pt idx="1039">
                  <c:v>42679</c:v>
                </c:pt>
                <c:pt idx="1040">
                  <c:v>42680</c:v>
                </c:pt>
                <c:pt idx="1041">
                  <c:v>42681</c:v>
                </c:pt>
                <c:pt idx="1042">
                  <c:v>42682</c:v>
                </c:pt>
                <c:pt idx="1043">
                  <c:v>42683</c:v>
                </c:pt>
                <c:pt idx="1044">
                  <c:v>42684</c:v>
                </c:pt>
                <c:pt idx="1045">
                  <c:v>42685</c:v>
                </c:pt>
                <c:pt idx="1046">
                  <c:v>42686</c:v>
                </c:pt>
                <c:pt idx="1047">
                  <c:v>42687</c:v>
                </c:pt>
                <c:pt idx="1048">
                  <c:v>42688</c:v>
                </c:pt>
                <c:pt idx="1049">
                  <c:v>42689</c:v>
                </c:pt>
                <c:pt idx="1050">
                  <c:v>42690</c:v>
                </c:pt>
                <c:pt idx="1051">
                  <c:v>42691</c:v>
                </c:pt>
                <c:pt idx="1052">
                  <c:v>42692</c:v>
                </c:pt>
                <c:pt idx="1053">
                  <c:v>42693</c:v>
                </c:pt>
                <c:pt idx="1054">
                  <c:v>42694</c:v>
                </c:pt>
                <c:pt idx="1055">
                  <c:v>42695</c:v>
                </c:pt>
                <c:pt idx="1056">
                  <c:v>42696</c:v>
                </c:pt>
                <c:pt idx="1057">
                  <c:v>42697</c:v>
                </c:pt>
                <c:pt idx="1058">
                  <c:v>42698</c:v>
                </c:pt>
                <c:pt idx="1059">
                  <c:v>42699</c:v>
                </c:pt>
                <c:pt idx="1060">
                  <c:v>42700</c:v>
                </c:pt>
                <c:pt idx="1061">
                  <c:v>42701</c:v>
                </c:pt>
                <c:pt idx="1062">
                  <c:v>42702</c:v>
                </c:pt>
                <c:pt idx="1063">
                  <c:v>42703</c:v>
                </c:pt>
                <c:pt idx="1064">
                  <c:v>42704</c:v>
                </c:pt>
                <c:pt idx="1065">
                  <c:v>42705</c:v>
                </c:pt>
                <c:pt idx="1066">
                  <c:v>42706</c:v>
                </c:pt>
                <c:pt idx="1067">
                  <c:v>42707</c:v>
                </c:pt>
                <c:pt idx="1068">
                  <c:v>42708</c:v>
                </c:pt>
                <c:pt idx="1069">
                  <c:v>42709</c:v>
                </c:pt>
                <c:pt idx="1070">
                  <c:v>42710</c:v>
                </c:pt>
                <c:pt idx="1071">
                  <c:v>42711</c:v>
                </c:pt>
                <c:pt idx="1072">
                  <c:v>42712</c:v>
                </c:pt>
                <c:pt idx="1073">
                  <c:v>42713</c:v>
                </c:pt>
                <c:pt idx="1074">
                  <c:v>42714</c:v>
                </c:pt>
                <c:pt idx="1075">
                  <c:v>42715</c:v>
                </c:pt>
                <c:pt idx="1076">
                  <c:v>42716</c:v>
                </c:pt>
                <c:pt idx="1077">
                  <c:v>42717</c:v>
                </c:pt>
                <c:pt idx="1078">
                  <c:v>42718</c:v>
                </c:pt>
                <c:pt idx="1079">
                  <c:v>42719</c:v>
                </c:pt>
                <c:pt idx="1080">
                  <c:v>42720</c:v>
                </c:pt>
                <c:pt idx="1081">
                  <c:v>42721</c:v>
                </c:pt>
                <c:pt idx="1082">
                  <c:v>42722</c:v>
                </c:pt>
                <c:pt idx="1083">
                  <c:v>42723</c:v>
                </c:pt>
                <c:pt idx="1084">
                  <c:v>42724</c:v>
                </c:pt>
                <c:pt idx="1085">
                  <c:v>42725</c:v>
                </c:pt>
                <c:pt idx="1086">
                  <c:v>42726</c:v>
                </c:pt>
                <c:pt idx="1087">
                  <c:v>42727</c:v>
                </c:pt>
                <c:pt idx="1088">
                  <c:v>42728</c:v>
                </c:pt>
                <c:pt idx="1089">
                  <c:v>42729</c:v>
                </c:pt>
                <c:pt idx="1090">
                  <c:v>42730</c:v>
                </c:pt>
                <c:pt idx="1091">
                  <c:v>42731</c:v>
                </c:pt>
                <c:pt idx="1092">
                  <c:v>42732</c:v>
                </c:pt>
                <c:pt idx="1093">
                  <c:v>42733</c:v>
                </c:pt>
                <c:pt idx="1094">
                  <c:v>42734</c:v>
                </c:pt>
                <c:pt idx="1095">
                  <c:v>42735</c:v>
                </c:pt>
                <c:pt idx="1096">
                  <c:v>42736</c:v>
                </c:pt>
                <c:pt idx="1097">
                  <c:v>42737</c:v>
                </c:pt>
                <c:pt idx="1098">
                  <c:v>42738</c:v>
                </c:pt>
                <c:pt idx="1099">
                  <c:v>42739</c:v>
                </c:pt>
                <c:pt idx="1100">
                  <c:v>42740</c:v>
                </c:pt>
                <c:pt idx="1101">
                  <c:v>42741</c:v>
                </c:pt>
                <c:pt idx="1102">
                  <c:v>42742</c:v>
                </c:pt>
                <c:pt idx="1103">
                  <c:v>42743</c:v>
                </c:pt>
                <c:pt idx="1104">
                  <c:v>42744</c:v>
                </c:pt>
                <c:pt idx="1105">
                  <c:v>42745</c:v>
                </c:pt>
                <c:pt idx="1106">
                  <c:v>42746</c:v>
                </c:pt>
                <c:pt idx="1107">
                  <c:v>42747</c:v>
                </c:pt>
                <c:pt idx="1108">
                  <c:v>42748</c:v>
                </c:pt>
                <c:pt idx="1109">
                  <c:v>42749</c:v>
                </c:pt>
                <c:pt idx="1110">
                  <c:v>42750</c:v>
                </c:pt>
                <c:pt idx="1111">
                  <c:v>42751</c:v>
                </c:pt>
                <c:pt idx="1112">
                  <c:v>42752</c:v>
                </c:pt>
                <c:pt idx="1113">
                  <c:v>42753</c:v>
                </c:pt>
                <c:pt idx="1114">
                  <c:v>42754</c:v>
                </c:pt>
                <c:pt idx="1115">
                  <c:v>42755</c:v>
                </c:pt>
                <c:pt idx="1116">
                  <c:v>42756</c:v>
                </c:pt>
                <c:pt idx="1117">
                  <c:v>42757</c:v>
                </c:pt>
                <c:pt idx="1118">
                  <c:v>42758</c:v>
                </c:pt>
                <c:pt idx="1119">
                  <c:v>42759</c:v>
                </c:pt>
                <c:pt idx="1120">
                  <c:v>42760</c:v>
                </c:pt>
                <c:pt idx="1121">
                  <c:v>42761</c:v>
                </c:pt>
                <c:pt idx="1122">
                  <c:v>42762</c:v>
                </c:pt>
                <c:pt idx="1123">
                  <c:v>42763</c:v>
                </c:pt>
                <c:pt idx="1124">
                  <c:v>42764</c:v>
                </c:pt>
                <c:pt idx="1125">
                  <c:v>42765</c:v>
                </c:pt>
                <c:pt idx="1126">
                  <c:v>42766</c:v>
                </c:pt>
                <c:pt idx="1127">
                  <c:v>42767</c:v>
                </c:pt>
                <c:pt idx="1128">
                  <c:v>42768</c:v>
                </c:pt>
                <c:pt idx="1129">
                  <c:v>42769</c:v>
                </c:pt>
                <c:pt idx="1130">
                  <c:v>42770</c:v>
                </c:pt>
                <c:pt idx="1131">
                  <c:v>42771</c:v>
                </c:pt>
                <c:pt idx="1132">
                  <c:v>42772</c:v>
                </c:pt>
                <c:pt idx="1133">
                  <c:v>42773</c:v>
                </c:pt>
                <c:pt idx="1134">
                  <c:v>42774</c:v>
                </c:pt>
                <c:pt idx="1135">
                  <c:v>42775</c:v>
                </c:pt>
                <c:pt idx="1136">
                  <c:v>42776</c:v>
                </c:pt>
                <c:pt idx="1137">
                  <c:v>42777</c:v>
                </c:pt>
                <c:pt idx="1138">
                  <c:v>42778</c:v>
                </c:pt>
                <c:pt idx="1139">
                  <c:v>42779</c:v>
                </c:pt>
                <c:pt idx="1140">
                  <c:v>42780</c:v>
                </c:pt>
                <c:pt idx="1141">
                  <c:v>42781</c:v>
                </c:pt>
                <c:pt idx="1142">
                  <c:v>42782</c:v>
                </c:pt>
                <c:pt idx="1143">
                  <c:v>42783</c:v>
                </c:pt>
                <c:pt idx="1144">
                  <c:v>42784</c:v>
                </c:pt>
                <c:pt idx="1145">
                  <c:v>42785</c:v>
                </c:pt>
                <c:pt idx="1146">
                  <c:v>42786</c:v>
                </c:pt>
                <c:pt idx="1147">
                  <c:v>42787</c:v>
                </c:pt>
                <c:pt idx="1148">
                  <c:v>42788</c:v>
                </c:pt>
                <c:pt idx="1149">
                  <c:v>42789</c:v>
                </c:pt>
                <c:pt idx="1150">
                  <c:v>42790</c:v>
                </c:pt>
                <c:pt idx="1151">
                  <c:v>42791</c:v>
                </c:pt>
                <c:pt idx="1152">
                  <c:v>42792</c:v>
                </c:pt>
                <c:pt idx="1153">
                  <c:v>42793</c:v>
                </c:pt>
                <c:pt idx="1154">
                  <c:v>42794</c:v>
                </c:pt>
                <c:pt idx="1155">
                  <c:v>42795</c:v>
                </c:pt>
                <c:pt idx="1156">
                  <c:v>42796</c:v>
                </c:pt>
                <c:pt idx="1157">
                  <c:v>42797</c:v>
                </c:pt>
                <c:pt idx="1158">
                  <c:v>42798</c:v>
                </c:pt>
                <c:pt idx="1159">
                  <c:v>42799</c:v>
                </c:pt>
                <c:pt idx="1160">
                  <c:v>42800</c:v>
                </c:pt>
                <c:pt idx="1161">
                  <c:v>42801</c:v>
                </c:pt>
                <c:pt idx="1162">
                  <c:v>42802</c:v>
                </c:pt>
                <c:pt idx="1163">
                  <c:v>42803</c:v>
                </c:pt>
                <c:pt idx="1164">
                  <c:v>42804</c:v>
                </c:pt>
                <c:pt idx="1165">
                  <c:v>42805</c:v>
                </c:pt>
                <c:pt idx="1166">
                  <c:v>42806</c:v>
                </c:pt>
                <c:pt idx="1167">
                  <c:v>42807</c:v>
                </c:pt>
                <c:pt idx="1168">
                  <c:v>42808</c:v>
                </c:pt>
                <c:pt idx="1169">
                  <c:v>42809</c:v>
                </c:pt>
                <c:pt idx="1170">
                  <c:v>42810</c:v>
                </c:pt>
                <c:pt idx="1171">
                  <c:v>42811</c:v>
                </c:pt>
                <c:pt idx="1172">
                  <c:v>42812</c:v>
                </c:pt>
                <c:pt idx="1173">
                  <c:v>42813</c:v>
                </c:pt>
                <c:pt idx="1174">
                  <c:v>42814</c:v>
                </c:pt>
                <c:pt idx="1175">
                  <c:v>42815</c:v>
                </c:pt>
                <c:pt idx="1176">
                  <c:v>42816</c:v>
                </c:pt>
                <c:pt idx="1177">
                  <c:v>42817</c:v>
                </c:pt>
                <c:pt idx="1178">
                  <c:v>42818</c:v>
                </c:pt>
                <c:pt idx="1179">
                  <c:v>42819</c:v>
                </c:pt>
                <c:pt idx="1180">
                  <c:v>42820</c:v>
                </c:pt>
                <c:pt idx="1181">
                  <c:v>42821</c:v>
                </c:pt>
                <c:pt idx="1182">
                  <c:v>42822</c:v>
                </c:pt>
                <c:pt idx="1183">
                  <c:v>42823</c:v>
                </c:pt>
                <c:pt idx="1184">
                  <c:v>42824</c:v>
                </c:pt>
                <c:pt idx="1185">
                  <c:v>42825</c:v>
                </c:pt>
                <c:pt idx="1186">
                  <c:v>42826</c:v>
                </c:pt>
                <c:pt idx="1187">
                  <c:v>42827</c:v>
                </c:pt>
                <c:pt idx="1188">
                  <c:v>42828</c:v>
                </c:pt>
                <c:pt idx="1189">
                  <c:v>42829</c:v>
                </c:pt>
                <c:pt idx="1190">
                  <c:v>42830</c:v>
                </c:pt>
                <c:pt idx="1191">
                  <c:v>42831</c:v>
                </c:pt>
                <c:pt idx="1192">
                  <c:v>42832</c:v>
                </c:pt>
                <c:pt idx="1193">
                  <c:v>42833</c:v>
                </c:pt>
                <c:pt idx="1194">
                  <c:v>42834</c:v>
                </c:pt>
                <c:pt idx="1195">
                  <c:v>42835</c:v>
                </c:pt>
                <c:pt idx="1196">
                  <c:v>42836</c:v>
                </c:pt>
                <c:pt idx="1197">
                  <c:v>42837</c:v>
                </c:pt>
                <c:pt idx="1198">
                  <c:v>42838</c:v>
                </c:pt>
                <c:pt idx="1199">
                  <c:v>42839</c:v>
                </c:pt>
                <c:pt idx="1200">
                  <c:v>42840</c:v>
                </c:pt>
                <c:pt idx="1201">
                  <c:v>42841</c:v>
                </c:pt>
                <c:pt idx="1202">
                  <c:v>42842</c:v>
                </c:pt>
                <c:pt idx="1203">
                  <c:v>42843</c:v>
                </c:pt>
                <c:pt idx="1204">
                  <c:v>42844</c:v>
                </c:pt>
                <c:pt idx="1205">
                  <c:v>42845</c:v>
                </c:pt>
                <c:pt idx="1206">
                  <c:v>42846</c:v>
                </c:pt>
                <c:pt idx="1207">
                  <c:v>42847</c:v>
                </c:pt>
                <c:pt idx="1208">
                  <c:v>42848</c:v>
                </c:pt>
                <c:pt idx="1209">
                  <c:v>42849</c:v>
                </c:pt>
                <c:pt idx="1210">
                  <c:v>42850</c:v>
                </c:pt>
                <c:pt idx="1211">
                  <c:v>42851</c:v>
                </c:pt>
                <c:pt idx="1212">
                  <c:v>42852</c:v>
                </c:pt>
                <c:pt idx="1213">
                  <c:v>42853</c:v>
                </c:pt>
                <c:pt idx="1214">
                  <c:v>42854</c:v>
                </c:pt>
                <c:pt idx="1215">
                  <c:v>42855</c:v>
                </c:pt>
                <c:pt idx="1216">
                  <c:v>42856</c:v>
                </c:pt>
                <c:pt idx="1217">
                  <c:v>42857</c:v>
                </c:pt>
                <c:pt idx="1218">
                  <c:v>42858</c:v>
                </c:pt>
                <c:pt idx="1219">
                  <c:v>42859</c:v>
                </c:pt>
                <c:pt idx="1220">
                  <c:v>42860</c:v>
                </c:pt>
                <c:pt idx="1221">
                  <c:v>42861</c:v>
                </c:pt>
                <c:pt idx="1222">
                  <c:v>42862</c:v>
                </c:pt>
                <c:pt idx="1223">
                  <c:v>42863</c:v>
                </c:pt>
                <c:pt idx="1224">
                  <c:v>42864</c:v>
                </c:pt>
                <c:pt idx="1225">
                  <c:v>42865</c:v>
                </c:pt>
                <c:pt idx="1226">
                  <c:v>42866</c:v>
                </c:pt>
                <c:pt idx="1227">
                  <c:v>42867</c:v>
                </c:pt>
                <c:pt idx="1228">
                  <c:v>42868</c:v>
                </c:pt>
                <c:pt idx="1229">
                  <c:v>42869</c:v>
                </c:pt>
                <c:pt idx="1230">
                  <c:v>42870</c:v>
                </c:pt>
                <c:pt idx="1231">
                  <c:v>42871</c:v>
                </c:pt>
                <c:pt idx="1232">
                  <c:v>42872</c:v>
                </c:pt>
                <c:pt idx="1233">
                  <c:v>42873</c:v>
                </c:pt>
                <c:pt idx="1234">
                  <c:v>42874</c:v>
                </c:pt>
                <c:pt idx="1235">
                  <c:v>42875</c:v>
                </c:pt>
                <c:pt idx="1236">
                  <c:v>42876</c:v>
                </c:pt>
                <c:pt idx="1237">
                  <c:v>42877</c:v>
                </c:pt>
                <c:pt idx="1238">
                  <c:v>42878</c:v>
                </c:pt>
                <c:pt idx="1239">
                  <c:v>42879</c:v>
                </c:pt>
                <c:pt idx="1240">
                  <c:v>42880</c:v>
                </c:pt>
                <c:pt idx="1241">
                  <c:v>42881</c:v>
                </c:pt>
                <c:pt idx="1242">
                  <c:v>42882</c:v>
                </c:pt>
                <c:pt idx="1243">
                  <c:v>42883</c:v>
                </c:pt>
                <c:pt idx="1244">
                  <c:v>42884</c:v>
                </c:pt>
                <c:pt idx="1245">
                  <c:v>42885</c:v>
                </c:pt>
                <c:pt idx="1246">
                  <c:v>42886</c:v>
                </c:pt>
                <c:pt idx="1247">
                  <c:v>42887</c:v>
                </c:pt>
                <c:pt idx="1248">
                  <c:v>42888</c:v>
                </c:pt>
                <c:pt idx="1249">
                  <c:v>42889</c:v>
                </c:pt>
                <c:pt idx="1250">
                  <c:v>42890</c:v>
                </c:pt>
                <c:pt idx="1251">
                  <c:v>42891</c:v>
                </c:pt>
                <c:pt idx="1252">
                  <c:v>42892</c:v>
                </c:pt>
                <c:pt idx="1253">
                  <c:v>42893</c:v>
                </c:pt>
                <c:pt idx="1254">
                  <c:v>42894</c:v>
                </c:pt>
                <c:pt idx="1255">
                  <c:v>42895</c:v>
                </c:pt>
                <c:pt idx="1256">
                  <c:v>42896</c:v>
                </c:pt>
                <c:pt idx="1257">
                  <c:v>42897</c:v>
                </c:pt>
                <c:pt idx="1258">
                  <c:v>42898</c:v>
                </c:pt>
                <c:pt idx="1259">
                  <c:v>42899</c:v>
                </c:pt>
                <c:pt idx="1260">
                  <c:v>42900</c:v>
                </c:pt>
                <c:pt idx="1261">
                  <c:v>42901</c:v>
                </c:pt>
                <c:pt idx="1262">
                  <c:v>42902</c:v>
                </c:pt>
                <c:pt idx="1263">
                  <c:v>42903</c:v>
                </c:pt>
                <c:pt idx="1264">
                  <c:v>42904</c:v>
                </c:pt>
                <c:pt idx="1265">
                  <c:v>42905</c:v>
                </c:pt>
                <c:pt idx="1266">
                  <c:v>42906</c:v>
                </c:pt>
                <c:pt idx="1267">
                  <c:v>42907</c:v>
                </c:pt>
                <c:pt idx="1268">
                  <c:v>42908</c:v>
                </c:pt>
                <c:pt idx="1269">
                  <c:v>42909</c:v>
                </c:pt>
                <c:pt idx="1270">
                  <c:v>42910</c:v>
                </c:pt>
                <c:pt idx="1271">
                  <c:v>42911</c:v>
                </c:pt>
                <c:pt idx="1272">
                  <c:v>42912</c:v>
                </c:pt>
                <c:pt idx="1273">
                  <c:v>42913</c:v>
                </c:pt>
                <c:pt idx="1274">
                  <c:v>42914</c:v>
                </c:pt>
                <c:pt idx="1275">
                  <c:v>42915</c:v>
                </c:pt>
                <c:pt idx="1276">
                  <c:v>42916</c:v>
                </c:pt>
                <c:pt idx="1277">
                  <c:v>42917</c:v>
                </c:pt>
                <c:pt idx="1278">
                  <c:v>42918</c:v>
                </c:pt>
                <c:pt idx="1279">
                  <c:v>42919</c:v>
                </c:pt>
                <c:pt idx="1280">
                  <c:v>42920</c:v>
                </c:pt>
                <c:pt idx="1281">
                  <c:v>42921</c:v>
                </c:pt>
                <c:pt idx="1282">
                  <c:v>42922</c:v>
                </c:pt>
                <c:pt idx="1283">
                  <c:v>42923</c:v>
                </c:pt>
                <c:pt idx="1284">
                  <c:v>42924</c:v>
                </c:pt>
                <c:pt idx="1285">
                  <c:v>42925</c:v>
                </c:pt>
                <c:pt idx="1286">
                  <c:v>42926</c:v>
                </c:pt>
                <c:pt idx="1287">
                  <c:v>42927</c:v>
                </c:pt>
                <c:pt idx="1288">
                  <c:v>42928</c:v>
                </c:pt>
                <c:pt idx="1289">
                  <c:v>42929</c:v>
                </c:pt>
                <c:pt idx="1290">
                  <c:v>42930</c:v>
                </c:pt>
                <c:pt idx="1291">
                  <c:v>42931</c:v>
                </c:pt>
                <c:pt idx="1292">
                  <c:v>42932</c:v>
                </c:pt>
                <c:pt idx="1293">
                  <c:v>42933</c:v>
                </c:pt>
                <c:pt idx="1294">
                  <c:v>42934</c:v>
                </c:pt>
                <c:pt idx="1295">
                  <c:v>42935</c:v>
                </c:pt>
                <c:pt idx="1296">
                  <c:v>42936</c:v>
                </c:pt>
                <c:pt idx="1297">
                  <c:v>42937</c:v>
                </c:pt>
                <c:pt idx="1298">
                  <c:v>42938</c:v>
                </c:pt>
                <c:pt idx="1299">
                  <c:v>42939</c:v>
                </c:pt>
                <c:pt idx="1300">
                  <c:v>42940</c:v>
                </c:pt>
                <c:pt idx="1301">
                  <c:v>42941</c:v>
                </c:pt>
                <c:pt idx="1302">
                  <c:v>42942</c:v>
                </c:pt>
                <c:pt idx="1303">
                  <c:v>42943</c:v>
                </c:pt>
                <c:pt idx="1304">
                  <c:v>42944</c:v>
                </c:pt>
                <c:pt idx="1305">
                  <c:v>42945</c:v>
                </c:pt>
                <c:pt idx="1306">
                  <c:v>42946</c:v>
                </c:pt>
                <c:pt idx="1307">
                  <c:v>42947</c:v>
                </c:pt>
                <c:pt idx="1308">
                  <c:v>42948</c:v>
                </c:pt>
                <c:pt idx="1309">
                  <c:v>42949</c:v>
                </c:pt>
                <c:pt idx="1310">
                  <c:v>42950</c:v>
                </c:pt>
                <c:pt idx="1311">
                  <c:v>42951</c:v>
                </c:pt>
                <c:pt idx="1312">
                  <c:v>42952</c:v>
                </c:pt>
                <c:pt idx="1313">
                  <c:v>42953</c:v>
                </c:pt>
                <c:pt idx="1314">
                  <c:v>42954</c:v>
                </c:pt>
                <c:pt idx="1315">
                  <c:v>42955</c:v>
                </c:pt>
                <c:pt idx="1316">
                  <c:v>42956</c:v>
                </c:pt>
                <c:pt idx="1317">
                  <c:v>42957</c:v>
                </c:pt>
                <c:pt idx="1318">
                  <c:v>42958</c:v>
                </c:pt>
                <c:pt idx="1319">
                  <c:v>42959</c:v>
                </c:pt>
                <c:pt idx="1320">
                  <c:v>42960</c:v>
                </c:pt>
                <c:pt idx="1321">
                  <c:v>42961</c:v>
                </c:pt>
                <c:pt idx="1322">
                  <c:v>42962</c:v>
                </c:pt>
                <c:pt idx="1323">
                  <c:v>42963</c:v>
                </c:pt>
                <c:pt idx="1324">
                  <c:v>42964</c:v>
                </c:pt>
                <c:pt idx="1325">
                  <c:v>42965</c:v>
                </c:pt>
                <c:pt idx="1326">
                  <c:v>42966</c:v>
                </c:pt>
                <c:pt idx="1327">
                  <c:v>42967</c:v>
                </c:pt>
                <c:pt idx="1328">
                  <c:v>42968</c:v>
                </c:pt>
                <c:pt idx="1329">
                  <c:v>42969</c:v>
                </c:pt>
                <c:pt idx="1330">
                  <c:v>42970</c:v>
                </c:pt>
                <c:pt idx="1331">
                  <c:v>42971</c:v>
                </c:pt>
                <c:pt idx="1332">
                  <c:v>42972</c:v>
                </c:pt>
                <c:pt idx="1333">
                  <c:v>42973</c:v>
                </c:pt>
                <c:pt idx="1334">
                  <c:v>42974</c:v>
                </c:pt>
                <c:pt idx="1335">
                  <c:v>42975</c:v>
                </c:pt>
                <c:pt idx="1336">
                  <c:v>42976</c:v>
                </c:pt>
                <c:pt idx="1337">
                  <c:v>42977</c:v>
                </c:pt>
                <c:pt idx="1338">
                  <c:v>42978</c:v>
                </c:pt>
                <c:pt idx="1339">
                  <c:v>42979</c:v>
                </c:pt>
                <c:pt idx="1340">
                  <c:v>42980</c:v>
                </c:pt>
                <c:pt idx="1341">
                  <c:v>42981</c:v>
                </c:pt>
                <c:pt idx="1342">
                  <c:v>42982</c:v>
                </c:pt>
                <c:pt idx="1343">
                  <c:v>42983</c:v>
                </c:pt>
                <c:pt idx="1344">
                  <c:v>42984</c:v>
                </c:pt>
                <c:pt idx="1345">
                  <c:v>42985</c:v>
                </c:pt>
                <c:pt idx="1346">
                  <c:v>42986</c:v>
                </c:pt>
                <c:pt idx="1347">
                  <c:v>42987</c:v>
                </c:pt>
                <c:pt idx="1348">
                  <c:v>42988</c:v>
                </c:pt>
                <c:pt idx="1349">
                  <c:v>42989</c:v>
                </c:pt>
                <c:pt idx="1350">
                  <c:v>42990</c:v>
                </c:pt>
                <c:pt idx="1351">
                  <c:v>42991</c:v>
                </c:pt>
                <c:pt idx="1352">
                  <c:v>42992</c:v>
                </c:pt>
                <c:pt idx="1353">
                  <c:v>42993</c:v>
                </c:pt>
                <c:pt idx="1354">
                  <c:v>42994</c:v>
                </c:pt>
                <c:pt idx="1355">
                  <c:v>42995</c:v>
                </c:pt>
                <c:pt idx="1356">
                  <c:v>42996</c:v>
                </c:pt>
                <c:pt idx="1357">
                  <c:v>42997</c:v>
                </c:pt>
                <c:pt idx="1358">
                  <c:v>42998</c:v>
                </c:pt>
                <c:pt idx="1359">
                  <c:v>42999</c:v>
                </c:pt>
                <c:pt idx="1360">
                  <c:v>43000</c:v>
                </c:pt>
                <c:pt idx="1361">
                  <c:v>43001</c:v>
                </c:pt>
                <c:pt idx="1362">
                  <c:v>43002</c:v>
                </c:pt>
                <c:pt idx="1363">
                  <c:v>43003</c:v>
                </c:pt>
                <c:pt idx="1364">
                  <c:v>43004</c:v>
                </c:pt>
                <c:pt idx="1365">
                  <c:v>43005</c:v>
                </c:pt>
                <c:pt idx="1366">
                  <c:v>43006</c:v>
                </c:pt>
                <c:pt idx="1367">
                  <c:v>43007</c:v>
                </c:pt>
                <c:pt idx="1368">
                  <c:v>43008</c:v>
                </c:pt>
                <c:pt idx="1369">
                  <c:v>43009</c:v>
                </c:pt>
                <c:pt idx="1370">
                  <c:v>43010</c:v>
                </c:pt>
                <c:pt idx="1371">
                  <c:v>43011</c:v>
                </c:pt>
                <c:pt idx="1372">
                  <c:v>43012</c:v>
                </c:pt>
                <c:pt idx="1373">
                  <c:v>43013</c:v>
                </c:pt>
                <c:pt idx="1374">
                  <c:v>43014</c:v>
                </c:pt>
                <c:pt idx="1375">
                  <c:v>43015</c:v>
                </c:pt>
                <c:pt idx="1376">
                  <c:v>43016</c:v>
                </c:pt>
                <c:pt idx="1377">
                  <c:v>43017</c:v>
                </c:pt>
                <c:pt idx="1378">
                  <c:v>43018</c:v>
                </c:pt>
                <c:pt idx="1379">
                  <c:v>43019</c:v>
                </c:pt>
                <c:pt idx="1380">
                  <c:v>43020</c:v>
                </c:pt>
                <c:pt idx="1381">
                  <c:v>43021</c:v>
                </c:pt>
                <c:pt idx="1382">
                  <c:v>43022</c:v>
                </c:pt>
                <c:pt idx="1383">
                  <c:v>43023</c:v>
                </c:pt>
                <c:pt idx="1384">
                  <c:v>43024</c:v>
                </c:pt>
                <c:pt idx="1385">
                  <c:v>43025</c:v>
                </c:pt>
                <c:pt idx="1386">
                  <c:v>43026</c:v>
                </c:pt>
                <c:pt idx="1387">
                  <c:v>43027</c:v>
                </c:pt>
                <c:pt idx="1388">
                  <c:v>43028</c:v>
                </c:pt>
                <c:pt idx="1389">
                  <c:v>43029</c:v>
                </c:pt>
                <c:pt idx="1390">
                  <c:v>43030</c:v>
                </c:pt>
                <c:pt idx="1391">
                  <c:v>43031</c:v>
                </c:pt>
                <c:pt idx="1392">
                  <c:v>43032</c:v>
                </c:pt>
                <c:pt idx="1393">
                  <c:v>43033</c:v>
                </c:pt>
                <c:pt idx="1394">
                  <c:v>43034</c:v>
                </c:pt>
                <c:pt idx="1395">
                  <c:v>43035</c:v>
                </c:pt>
                <c:pt idx="1396">
                  <c:v>43036</c:v>
                </c:pt>
                <c:pt idx="1397">
                  <c:v>43037</c:v>
                </c:pt>
                <c:pt idx="1398">
                  <c:v>43038</c:v>
                </c:pt>
                <c:pt idx="1399">
                  <c:v>43039</c:v>
                </c:pt>
                <c:pt idx="1400">
                  <c:v>43040</c:v>
                </c:pt>
                <c:pt idx="1401">
                  <c:v>43041</c:v>
                </c:pt>
                <c:pt idx="1402">
                  <c:v>43042</c:v>
                </c:pt>
                <c:pt idx="1403">
                  <c:v>43043</c:v>
                </c:pt>
                <c:pt idx="1404">
                  <c:v>43044</c:v>
                </c:pt>
                <c:pt idx="1405">
                  <c:v>43045</c:v>
                </c:pt>
                <c:pt idx="1406">
                  <c:v>43046</c:v>
                </c:pt>
                <c:pt idx="1407">
                  <c:v>43047</c:v>
                </c:pt>
                <c:pt idx="1408">
                  <c:v>43048</c:v>
                </c:pt>
                <c:pt idx="1409">
                  <c:v>43049</c:v>
                </c:pt>
                <c:pt idx="1410">
                  <c:v>43050</c:v>
                </c:pt>
                <c:pt idx="1411">
                  <c:v>43051</c:v>
                </c:pt>
                <c:pt idx="1412">
                  <c:v>43052</c:v>
                </c:pt>
                <c:pt idx="1413">
                  <c:v>43053</c:v>
                </c:pt>
                <c:pt idx="1414">
                  <c:v>43054</c:v>
                </c:pt>
                <c:pt idx="1415">
                  <c:v>43055</c:v>
                </c:pt>
                <c:pt idx="1416">
                  <c:v>43056</c:v>
                </c:pt>
                <c:pt idx="1417">
                  <c:v>43057</c:v>
                </c:pt>
                <c:pt idx="1418">
                  <c:v>43058</c:v>
                </c:pt>
                <c:pt idx="1419">
                  <c:v>43059</c:v>
                </c:pt>
                <c:pt idx="1420">
                  <c:v>43060</c:v>
                </c:pt>
                <c:pt idx="1421">
                  <c:v>43061</c:v>
                </c:pt>
                <c:pt idx="1422">
                  <c:v>43062</c:v>
                </c:pt>
                <c:pt idx="1423">
                  <c:v>43063</c:v>
                </c:pt>
                <c:pt idx="1424">
                  <c:v>43064</c:v>
                </c:pt>
                <c:pt idx="1425">
                  <c:v>43065</c:v>
                </c:pt>
                <c:pt idx="1426">
                  <c:v>43066</c:v>
                </c:pt>
                <c:pt idx="1427">
                  <c:v>43067</c:v>
                </c:pt>
                <c:pt idx="1428">
                  <c:v>43068</c:v>
                </c:pt>
                <c:pt idx="1429">
                  <c:v>43069</c:v>
                </c:pt>
                <c:pt idx="1430">
                  <c:v>43070</c:v>
                </c:pt>
                <c:pt idx="1431">
                  <c:v>43071</c:v>
                </c:pt>
                <c:pt idx="1432">
                  <c:v>43072</c:v>
                </c:pt>
                <c:pt idx="1433">
                  <c:v>43073</c:v>
                </c:pt>
                <c:pt idx="1434">
                  <c:v>43074</c:v>
                </c:pt>
                <c:pt idx="1435">
                  <c:v>43075</c:v>
                </c:pt>
                <c:pt idx="1436">
                  <c:v>43076</c:v>
                </c:pt>
                <c:pt idx="1437">
                  <c:v>43077</c:v>
                </c:pt>
                <c:pt idx="1438">
                  <c:v>43078</c:v>
                </c:pt>
                <c:pt idx="1439">
                  <c:v>43079</c:v>
                </c:pt>
                <c:pt idx="1440">
                  <c:v>43080</c:v>
                </c:pt>
                <c:pt idx="1441">
                  <c:v>43081</c:v>
                </c:pt>
                <c:pt idx="1442">
                  <c:v>43082</c:v>
                </c:pt>
                <c:pt idx="1443">
                  <c:v>43083</c:v>
                </c:pt>
                <c:pt idx="1444">
                  <c:v>43084</c:v>
                </c:pt>
                <c:pt idx="1445">
                  <c:v>43085</c:v>
                </c:pt>
                <c:pt idx="1446">
                  <c:v>43086</c:v>
                </c:pt>
                <c:pt idx="1447">
                  <c:v>43087</c:v>
                </c:pt>
                <c:pt idx="1448">
                  <c:v>43088</c:v>
                </c:pt>
                <c:pt idx="1449">
                  <c:v>43089</c:v>
                </c:pt>
                <c:pt idx="1450">
                  <c:v>43090</c:v>
                </c:pt>
                <c:pt idx="1451">
                  <c:v>43091</c:v>
                </c:pt>
                <c:pt idx="1452">
                  <c:v>43092</c:v>
                </c:pt>
                <c:pt idx="1453">
                  <c:v>43093</c:v>
                </c:pt>
                <c:pt idx="1454">
                  <c:v>43094</c:v>
                </c:pt>
                <c:pt idx="1455">
                  <c:v>43095</c:v>
                </c:pt>
                <c:pt idx="1456">
                  <c:v>43096</c:v>
                </c:pt>
                <c:pt idx="1457">
                  <c:v>43097</c:v>
                </c:pt>
                <c:pt idx="1458">
                  <c:v>43098</c:v>
                </c:pt>
                <c:pt idx="1459">
                  <c:v>43099</c:v>
                </c:pt>
                <c:pt idx="1460">
                  <c:v>43100</c:v>
                </c:pt>
                <c:pt idx="1461">
                  <c:v>43101</c:v>
                </c:pt>
                <c:pt idx="1462">
                  <c:v>43102</c:v>
                </c:pt>
                <c:pt idx="1463">
                  <c:v>43103</c:v>
                </c:pt>
                <c:pt idx="1464">
                  <c:v>43104</c:v>
                </c:pt>
                <c:pt idx="1465">
                  <c:v>43105</c:v>
                </c:pt>
                <c:pt idx="1466">
                  <c:v>43106</c:v>
                </c:pt>
                <c:pt idx="1467">
                  <c:v>43107</c:v>
                </c:pt>
                <c:pt idx="1468">
                  <c:v>43108</c:v>
                </c:pt>
                <c:pt idx="1469">
                  <c:v>43109</c:v>
                </c:pt>
                <c:pt idx="1470">
                  <c:v>43110</c:v>
                </c:pt>
                <c:pt idx="1471">
                  <c:v>43111</c:v>
                </c:pt>
                <c:pt idx="1472">
                  <c:v>43112</c:v>
                </c:pt>
                <c:pt idx="1473">
                  <c:v>43113</c:v>
                </c:pt>
                <c:pt idx="1474">
                  <c:v>43114</c:v>
                </c:pt>
                <c:pt idx="1475">
                  <c:v>43115</c:v>
                </c:pt>
                <c:pt idx="1476">
                  <c:v>43116</c:v>
                </c:pt>
                <c:pt idx="1477">
                  <c:v>43117</c:v>
                </c:pt>
                <c:pt idx="1478">
                  <c:v>43118</c:v>
                </c:pt>
                <c:pt idx="1479">
                  <c:v>43119</c:v>
                </c:pt>
                <c:pt idx="1480">
                  <c:v>43120</c:v>
                </c:pt>
                <c:pt idx="1481">
                  <c:v>43121</c:v>
                </c:pt>
                <c:pt idx="1482">
                  <c:v>43122</c:v>
                </c:pt>
                <c:pt idx="1483">
                  <c:v>43123</c:v>
                </c:pt>
                <c:pt idx="1484">
                  <c:v>43124</c:v>
                </c:pt>
                <c:pt idx="1485">
                  <c:v>43125</c:v>
                </c:pt>
                <c:pt idx="1486">
                  <c:v>43126</c:v>
                </c:pt>
                <c:pt idx="1487">
                  <c:v>43127</c:v>
                </c:pt>
                <c:pt idx="1488">
                  <c:v>43128</c:v>
                </c:pt>
                <c:pt idx="1489">
                  <c:v>43129</c:v>
                </c:pt>
                <c:pt idx="1490">
                  <c:v>43130</c:v>
                </c:pt>
                <c:pt idx="1491">
                  <c:v>43131</c:v>
                </c:pt>
                <c:pt idx="1492">
                  <c:v>43132</c:v>
                </c:pt>
                <c:pt idx="1493">
                  <c:v>43133</c:v>
                </c:pt>
                <c:pt idx="1494">
                  <c:v>43134</c:v>
                </c:pt>
                <c:pt idx="1495">
                  <c:v>43135</c:v>
                </c:pt>
                <c:pt idx="1496">
                  <c:v>43136</c:v>
                </c:pt>
                <c:pt idx="1497">
                  <c:v>43137</c:v>
                </c:pt>
                <c:pt idx="1498">
                  <c:v>43138</c:v>
                </c:pt>
                <c:pt idx="1499">
                  <c:v>43139</c:v>
                </c:pt>
                <c:pt idx="1500">
                  <c:v>43140</c:v>
                </c:pt>
                <c:pt idx="1501">
                  <c:v>43141</c:v>
                </c:pt>
                <c:pt idx="1502">
                  <c:v>43142</c:v>
                </c:pt>
                <c:pt idx="1503">
                  <c:v>43143</c:v>
                </c:pt>
                <c:pt idx="1504">
                  <c:v>43144</c:v>
                </c:pt>
                <c:pt idx="1505">
                  <c:v>43145</c:v>
                </c:pt>
                <c:pt idx="1506">
                  <c:v>43146</c:v>
                </c:pt>
                <c:pt idx="1507">
                  <c:v>43147</c:v>
                </c:pt>
                <c:pt idx="1508">
                  <c:v>43148</c:v>
                </c:pt>
                <c:pt idx="1509">
                  <c:v>43149</c:v>
                </c:pt>
                <c:pt idx="1510">
                  <c:v>43150</c:v>
                </c:pt>
                <c:pt idx="1511">
                  <c:v>43151</c:v>
                </c:pt>
                <c:pt idx="1512">
                  <c:v>43152</c:v>
                </c:pt>
                <c:pt idx="1513">
                  <c:v>43153</c:v>
                </c:pt>
                <c:pt idx="1514">
                  <c:v>43154</c:v>
                </c:pt>
                <c:pt idx="1515">
                  <c:v>43155</c:v>
                </c:pt>
                <c:pt idx="1516">
                  <c:v>43156</c:v>
                </c:pt>
                <c:pt idx="1517">
                  <c:v>43157</c:v>
                </c:pt>
                <c:pt idx="1518">
                  <c:v>43158</c:v>
                </c:pt>
                <c:pt idx="1519">
                  <c:v>43159</c:v>
                </c:pt>
                <c:pt idx="1520">
                  <c:v>43160</c:v>
                </c:pt>
                <c:pt idx="1521">
                  <c:v>43161</c:v>
                </c:pt>
                <c:pt idx="1522">
                  <c:v>43162</c:v>
                </c:pt>
                <c:pt idx="1523">
                  <c:v>43163</c:v>
                </c:pt>
                <c:pt idx="1524">
                  <c:v>43164</c:v>
                </c:pt>
                <c:pt idx="1525">
                  <c:v>43165</c:v>
                </c:pt>
                <c:pt idx="1526">
                  <c:v>43166</c:v>
                </c:pt>
                <c:pt idx="1527">
                  <c:v>43167</c:v>
                </c:pt>
                <c:pt idx="1528">
                  <c:v>43168</c:v>
                </c:pt>
                <c:pt idx="1529">
                  <c:v>43169</c:v>
                </c:pt>
                <c:pt idx="1530">
                  <c:v>43170</c:v>
                </c:pt>
                <c:pt idx="1531">
                  <c:v>43171</c:v>
                </c:pt>
                <c:pt idx="1532">
                  <c:v>43172</c:v>
                </c:pt>
                <c:pt idx="1533">
                  <c:v>43173</c:v>
                </c:pt>
                <c:pt idx="1534">
                  <c:v>43174</c:v>
                </c:pt>
                <c:pt idx="1535">
                  <c:v>43175</c:v>
                </c:pt>
                <c:pt idx="1536">
                  <c:v>43176</c:v>
                </c:pt>
                <c:pt idx="1537">
                  <c:v>43177</c:v>
                </c:pt>
                <c:pt idx="1538">
                  <c:v>43178</c:v>
                </c:pt>
                <c:pt idx="1539">
                  <c:v>43179</c:v>
                </c:pt>
                <c:pt idx="1540">
                  <c:v>43180</c:v>
                </c:pt>
                <c:pt idx="1541">
                  <c:v>43181</c:v>
                </c:pt>
                <c:pt idx="1542">
                  <c:v>43182</c:v>
                </c:pt>
                <c:pt idx="1543">
                  <c:v>43183</c:v>
                </c:pt>
                <c:pt idx="1544">
                  <c:v>43184</c:v>
                </c:pt>
                <c:pt idx="1545">
                  <c:v>43185</c:v>
                </c:pt>
                <c:pt idx="1546">
                  <c:v>43186</c:v>
                </c:pt>
                <c:pt idx="1547">
                  <c:v>43187</c:v>
                </c:pt>
                <c:pt idx="1548">
                  <c:v>43188</c:v>
                </c:pt>
                <c:pt idx="1549">
                  <c:v>43189</c:v>
                </c:pt>
                <c:pt idx="1550">
                  <c:v>43190</c:v>
                </c:pt>
                <c:pt idx="1551">
                  <c:v>43191</c:v>
                </c:pt>
                <c:pt idx="1552">
                  <c:v>43192</c:v>
                </c:pt>
                <c:pt idx="1553">
                  <c:v>43193</c:v>
                </c:pt>
                <c:pt idx="1554">
                  <c:v>43194</c:v>
                </c:pt>
                <c:pt idx="1555">
                  <c:v>43195</c:v>
                </c:pt>
                <c:pt idx="1556">
                  <c:v>43196</c:v>
                </c:pt>
                <c:pt idx="1557">
                  <c:v>43197</c:v>
                </c:pt>
                <c:pt idx="1558">
                  <c:v>43198</c:v>
                </c:pt>
                <c:pt idx="1559">
                  <c:v>43199</c:v>
                </c:pt>
                <c:pt idx="1560">
                  <c:v>43200</c:v>
                </c:pt>
                <c:pt idx="1561">
                  <c:v>43201</c:v>
                </c:pt>
                <c:pt idx="1562">
                  <c:v>43202</c:v>
                </c:pt>
                <c:pt idx="1563">
                  <c:v>43203</c:v>
                </c:pt>
                <c:pt idx="1564">
                  <c:v>43204</c:v>
                </c:pt>
                <c:pt idx="1565">
                  <c:v>43205</c:v>
                </c:pt>
                <c:pt idx="1566">
                  <c:v>43206</c:v>
                </c:pt>
                <c:pt idx="1567">
                  <c:v>43207</c:v>
                </c:pt>
                <c:pt idx="1568">
                  <c:v>43208</c:v>
                </c:pt>
                <c:pt idx="1569">
                  <c:v>43209</c:v>
                </c:pt>
                <c:pt idx="1570">
                  <c:v>43210</c:v>
                </c:pt>
                <c:pt idx="1571">
                  <c:v>43211</c:v>
                </c:pt>
                <c:pt idx="1572">
                  <c:v>43212</c:v>
                </c:pt>
                <c:pt idx="1573">
                  <c:v>43213</c:v>
                </c:pt>
                <c:pt idx="1574">
                  <c:v>43214</c:v>
                </c:pt>
                <c:pt idx="1575">
                  <c:v>43215</c:v>
                </c:pt>
                <c:pt idx="1576">
                  <c:v>43216</c:v>
                </c:pt>
                <c:pt idx="1577">
                  <c:v>43217</c:v>
                </c:pt>
                <c:pt idx="1578">
                  <c:v>43218</c:v>
                </c:pt>
                <c:pt idx="1579">
                  <c:v>43219</c:v>
                </c:pt>
                <c:pt idx="1580">
                  <c:v>43220</c:v>
                </c:pt>
                <c:pt idx="1581">
                  <c:v>43221</c:v>
                </c:pt>
                <c:pt idx="1582">
                  <c:v>43222</c:v>
                </c:pt>
                <c:pt idx="1583">
                  <c:v>43223</c:v>
                </c:pt>
                <c:pt idx="1584">
                  <c:v>43224</c:v>
                </c:pt>
                <c:pt idx="1585">
                  <c:v>43225</c:v>
                </c:pt>
                <c:pt idx="1586">
                  <c:v>43226</c:v>
                </c:pt>
                <c:pt idx="1587">
                  <c:v>43227</c:v>
                </c:pt>
                <c:pt idx="1588">
                  <c:v>43228</c:v>
                </c:pt>
                <c:pt idx="1589">
                  <c:v>43229</c:v>
                </c:pt>
                <c:pt idx="1590">
                  <c:v>43230</c:v>
                </c:pt>
                <c:pt idx="1591">
                  <c:v>43231</c:v>
                </c:pt>
                <c:pt idx="1592">
                  <c:v>43232</c:v>
                </c:pt>
                <c:pt idx="1593">
                  <c:v>43233</c:v>
                </c:pt>
                <c:pt idx="1594">
                  <c:v>43234</c:v>
                </c:pt>
                <c:pt idx="1595">
                  <c:v>43235</c:v>
                </c:pt>
                <c:pt idx="1596">
                  <c:v>43236</c:v>
                </c:pt>
                <c:pt idx="1597">
                  <c:v>43237</c:v>
                </c:pt>
                <c:pt idx="1598">
                  <c:v>43238</c:v>
                </c:pt>
                <c:pt idx="1599">
                  <c:v>43239</c:v>
                </c:pt>
                <c:pt idx="1600">
                  <c:v>43240</c:v>
                </c:pt>
                <c:pt idx="1601">
                  <c:v>43241</c:v>
                </c:pt>
                <c:pt idx="1602">
                  <c:v>43242</c:v>
                </c:pt>
                <c:pt idx="1603">
                  <c:v>43243</c:v>
                </c:pt>
                <c:pt idx="1604">
                  <c:v>43244</c:v>
                </c:pt>
                <c:pt idx="1605">
                  <c:v>43245</c:v>
                </c:pt>
                <c:pt idx="1606">
                  <c:v>43246</c:v>
                </c:pt>
                <c:pt idx="1607">
                  <c:v>43247</c:v>
                </c:pt>
                <c:pt idx="1608">
                  <c:v>43248</c:v>
                </c:pt>
                <c:pt idx="1609">
                  <c:v>43249</c:v>
                </c:pt>
                <c:pt idx="1610">
                  <c:v>43250</c:v>
                </c:pt>
                <c:pt idx="1611">
                  <c:v>43251</c:v>
                </c:pt>
                <c:pt idx="1612">
                  <c:v>43252</c:v>
                </c:pt>
                <c:pt idx="1613">
                  <c:v>43253</c:v>
                </c:pt>
                <c:pt idx="1614">
                  <c:v>43254</c:v>
                </c:pt>
                <c:pt idx="1615">
                  <c:v>43255</c:v>
                </c:pt>
                <c:pt idx="1616">
                  <c:v>43256</c:v>
                </c:pt>
                <c:pt idx="1617">
                  <c:v>43257</c:v>
                </c:pt>
                <c:pt idx="1618">
                  <c:v>43258</c:v>
                </c:pt>
                <c:pt idx="1619">
                  <c:v>43259</c:v>
                </c:pt>
                <c:pt idx="1620">
                  <c:v>43260</c:v>
                </c:pt>
                <c:pt idx="1621">
                  <c:v>43261</c:v>
                </c:pt>
                <c:pt idx="1622">
                  <c:v>43262</c:v>
                </c:pt>
                <c:pt idx="1623">
                  <c:v>43263</c:v>
                </c:pt>
                <c:pt idx="1624">
                  <c:v>43264</c:v>
                </c:pt>
                <c:pt idx="1625">
                  <c:v>43265</c:v>
                </c:pt>
                <c:pt idx="1626">
                  <c:v>43266</c:v>
                </c:pt>
                <c:pt idx="1627">
                  <c:v>43267</c:v>
                </c:pt>
                <c:pt idx="1628">
                  <c:v>43268</c:v>
                </c:pt>
                <c:pt idx="1629">
                  <c:v>43269</c:v>
                </c:pt>
                <c:pt idx="1630">
                  <c:v>43270</c:v>
                </c:pt>
                <c:pt idx="1631">
                  <c:v>43271</c:v>
                </c:pt>
                <c:pt idx="1632">
                  <c:v>43272</c:v>
                </c:pt>
                <c:pt idx="1633">
                  <c:v>43273</c:v>
                </c:pt>
                <c:pt idx="1634">
                  <c:v>43274</c:v>
                </c:pt>
                <c:pt idx="1635">
                  <c:v>43275</c:v>
                </c:pt>
                <c:pt idx="1636">
                  <c:v>43276</c:v>
                </c:pt>
                <c:pt idx="1637">
                  <c:v>43277</c:v>
                </c:pt>
                <c:pt idx="1638">
                  <c:v>43278</c:v>
                </c:pt>
                <c:pt idx="1639">
                  <c:v>43279</c:v>
                </c:pt>
                <c:pt idx="1640">
                  <c:v>43280</c:v>
                </c:pt>
                <c:pt idx="1641">
                  <c:v>43281</c:v>
                </c:pt>
                <c:pt idx="1642">
                  <c:v>43282</c:v>
                </c:pt>
                <c:pt idx="1643">
                  <c:v>43283</c:v>
                </c:pt>
                <c:pt idx="1644">
                  <c:v>43284</c:v>
                </c:pt>
                <c:pt idx="1645">
                  <c:v>43285</c:v>
                </c:pt>
                <c:pt idx="1646">
                  <c:v>43286</c:v>
                </c:pt>
                <c:pt idx="1647">
                  <c:v>43287</c:v>
                </c:pt>
                <c:pt idx="1648">
                  <c:v>43288</c:v>
                </c:pt>
                <c:pt idx="1649">
                  <c:v>43289</c:v>
                </c:pt>
                <c:pt idx="1650">
                  <c:v>43290</c:v>
                </c:pt>
                <c:pt idx="1651">
                  <c:v>43291</c:v>
                </c:pt>
                <c:pt idx="1652">
                  <c:v>43292</c:v>
                </c:pt>
                <c:pt idx="1653">
                  <c:v>43293</c:v>
                </c:pt>
                <c:pt idx="1654">
                  <c:v>43294</c:v>
                </c:pt>
                <c:pt idx="1655">
                  <c:v>43295</c:v>
                </c:pt>
                <c:pt idx="1656">
                  <c:v>43296</c:v>
                </c:pt>
                <c:pt idx="1657">
                  <c:v>43297</c:v>
                </c:pt>
                <c:pt idx="1658">
                  <c:v>43298</c:v>
                </c:pt>
                <c:pt idx="1659">
                  <c:v>43299</c:v>
                </c:pt>
                <c:pt idx="1660">
                  <c:v>43300</c:v>
                </c:pt>
                <c:pt idx="1661">
                  <c:v>43301</c:v>
                </c:pt>
                <c:pt idx="1662">
                  <c:v>43302</c:v>
                </c:pt>
                <c:pt idx="1663">
                  <c:v>43303</c:v>
                </c:pt>
                <c:pt idx="1664">
                  <c:v>43304</c:v>
                </c:pt>
                <c:pt idx="1665">
                  <c:v>43305</c:v>
                </c:pt>
                <c:pt idx="1666">
                  <c:v>43306</c:v>
                </c:pt>
                <c:pt idx="1667">
                  <c:v>43307</c:v>
                </c:pt>
                <c:pt idx="1668">
                  <c:v>43308</c:v>
                </c:pt>
                <c:pt idx="1669">
                  <c:v>43309</c:v>
                </c:pt>
                <c:pt idx="1670">
                  <c:v>43310</c:v>
                </c:pt>
                <c:pt idx="1671">
                  <c:v>43311</c:v>
                </c:pt>
                <c:pt idx="1672">
                  <c:v>43312</c:v>
                </c:pt>
                <c:pt idx="1673">
                  <c:v>43313</c:v>
                </c:pt>
                <c:pt idx="1674">
                  <c:v>43314</c:v>
                </c:pt>
                <c:pt idx="1675">
                  <c:v>43315</c:v>
                </c:pt>
                <c:pt idx="1676">
                  <c:v>43316</c:v>
                </c:pt>
                <c:pt idx="1677">
                  <c:v>43317</c:v>
                </c:pt>
                <c:pt idx="1678">
                  <c:v>43318</c:v>
                </c:pt>
                <c:pt idx="1679">
                  <c:v>43319</c:v>
                </c:pt>
                <c:pt idx="1680">
                  <c:v>43320</c:v>
                </c:pt>
                <c:pt idx="1681">
                  <c:v>43321</c:v>
                </c:pt>
                <c:pt idx="1682">
                  <c:v>43322</c:v>
                </c:pt>
                <c:pt idx="1683">
                  <c:v>43323</c:v>
                </c:pt>
                <c:pt idx="1684">
                  <c:v>43324</c:v>
                </c:pt>
                <c:pt idx="1685">
                  <c:v>43325</c:v>
                </c:pt>
                <c:pt idx="1686">
                  <c:v>43326</c:v>
                </c:pt>
                <c:pt idx="1687">
                  <c:v>43327</c:v>
                </c:pt>
                <c:pt idx="1688">
                  <c:v>43328</c:v>
                </c:pt>
                <c:pt idx="1689">
                  <c:v>43329</c:v>
                </c:pt>
                <c:pt idx="1690">
                  <c:v>43330</c:v>
                </c:pt>
                <c:pt idx="1691">
                  <c:v>43331</c:v>
                </c:pt>
                <c:pt idx="1692">
                  <c:v>43332</c:v>
                </c:pt>
                <c:pt idx="1693">
                  <c:v>43333</c:v>
                </c:pt>
                <c:pt idx="1694">
                  <c:v>43334</c:v>
                </c:pt>
                <c:pt idx="1695">
                  <c:v>43335</c:v>
                </c:pt>
                <c:pt idx="1696">
                  <c:v>43336</c:v>
                </c:pt>
                <c:pt idx="1697">
                  <c:v>43337</c:v>
                </c:pt>
                <c:pt idx="1698">
                  <c:v>43338</c:v>
                </c:pt>
                <c:pt idx="1699">
                  <c:v>43339</c:v>
                </c:pt>
                <c:pt idx="1700">
                  <c:v>43340</c:v>
                </c:pt>
                <c:pt idx="1701">
                  <c:v>43341</c:v>
                </c:pt>
                <c:pt idx="1702">
                  <c:v>43342</c:v>
                </c:pt>
                <c:pt idx="1703">
                  <c:v>43343</c:v>
                </c:pt>
                <c:pt idx="1704">
                  <c:v>43344</c:v>
                </c:pt>
                <c:pt idx="1705">
                  <c:v>43345</c:v>
                </c:pt>
                <c:pt idx="1706">
                  <c:v>43346</c:v>
                </c:pt>
                <c:pt idx="1707">
                  <c:v>43347</c:v>
                </c:pt>
                <c:pt idx="1708">
                  <c:v>43348</c:v>
                </c:pt>
                <c:pt idx="1709">
                  <c:v>43349</c:v>
                </c:pt>
                <c:pt idx="1710">
                  <c:v>43350</c:v>
                </c:pt>
                <c:pt idx="1711">
                  <c:v>43351</c:v>
                </c:pt>
                <c:pt idx="1712">
                  <c:v>43352</c:v>
                </c:pt>
                <c:pt idx="1713">
                  <c:v>43353</c:v>
                </c:pt>
                <c:pt idx="1714">
                  <c:v>43354</c:v>
                </c:pt>
                <c:pt idx="1715">
                  <c:v>43355</c:v>
                </c:pt>
                <c:pt idx="1716">
                  <c:v>43356</c:v>
                </c:pt>
                <c:pt idx="1717">
                  <c:v>43357</c:v>
                </c:pt>
                <c:pt idx="1718">
                  <c:v>43358</c:v>
                </c:pt>
                <c:pt idx="1719">
                  <c:v>43359</c:v>
                </c:pt>
                <c:pt idx="1720">
                  <c:v>43360</c:v>
                </c:pt>
                <c:pt idx="1721">
                  <c:v>43361</c:v>
                </c:pt>
                <c:pt idx="1722">
                  <c:v>43362</c:v>
                </c:pt>
                <c:pt idx="1723">
                  <c:v>43363</c:v>
                </c:pt>
                <c:pt idx="1724">
                  <c:v>43364</c:v>
                </c:pt>
                <c:pt idx="1725">
                  <c:v>43365</c:v>
                </c:pt>
                <c:pt idx="1726">
                  <c:v>43366</c:v>
                </c:pt>
                <c:pt idx="1727">
                  <c:v>43367</c:v>
                </c:pt>
                <c:pt idx="1728">
                  <c:v>43368</c:v>
                </c:pt>
                <c:pt idx="1729">
                  <c:v>43369</c:v>
                </c:pt>
                <c:pt idx="1730">
                  <c:v>43370</c:v>
                </c:pt>
                <c:pt idx="1731">
                  <c:v>43371</c:v>
                </c:pt>
                <c:pt idx="1732">
                  <c:v>43372</c:v>
                </c:pt>
                <c:pt idx="1733">
                  <c:v>43373</c:v>
                </c:pt>
                <c:pt idx="1734">
                  <c:v>43374</c:v>
                </c:pt>
                <c:pt idx="1735">
                  <c:v>43375</c:v>
                </c:pt>
                <c:pt idx="1736">
                  <c:v>43376</c:v>
                </c:pt>
                <c:pt idx="1737">
                  <c:v>43377</c:v>
                </c:pt>
                <c:pt idx="1738">
                  <c:v>43378</c:v>
                </c:pt>
                <c:pt idx="1739">
                  <c:v>43379</c:v>
                </c:pt>
                <c:pt idx="1740">
                  <c:v>43380</c:v>
                </c:pt>
                <c:pt idx="1741">
                  <c:v>43381</c:v>
                </c:pt>
                <c:pt idx="1742">
                  <c:v>43382</c:v>
                </c:pt>
                <c:pt idx="1743">
                  <c:v>43383</c:v>
                </c:pt>
                <c:pt idx="1744">
                  <c:v>43384</c:v>
                </c:pt>
                <c:pt idx="1745">
                  <c:v>43385</c:v>
                </c:pt>
                <c:pt idx="1746">
                  <c:v>43386</c:v>
                </c:pt>
                <c:pt idx="1747">
                  <c:v>43387</c:v>
                </c:pt>
                <c:pt idx="1748">
                  <c:v>43388</c:v>
                </c:pt>
                <c:pt idx="1749">
                  <c:v>43389</c:v>
                </c:pt>
                <c:pt idx="1750">
                  <c:v>43390</c:v>
                </c:pt>
                <c:pt idx="1751">
                  <c:v>43391</c:v>
                </c:pt>
                <c:pt idx="1752">
                  <c:v>43392</c:v>
                </c:pt>
                <c:pt idx="1753">
                  <c:v>43393</c:v>
                </c:pt>
                <c:pt idx="1754">
                  <c:v>43394</c:v>
                </c:pt>
                <c:pt idx="1755">
                  <c:v>43395</c:v>
                </c:pt>
                <c:pt idx="1756">
                  <c:v>43396</c:v>
                </c:pt>
                <c:pt idx="1757">
                  <c:v>43397</c:v>
                </c:pt>
                <c:pt idx="1758">
                  <c:v>43398</c:v>
                </c:pt>
                <c:pt idx="1759">
                  <c:v>43399</c:v>
                </c:pt>
                <c:pt idx="1760">
                  <c:v>43400</c:v>
                </c:pt>
                <c:pt idx="1761">
                  <c:v>43401</c:v>
                </c:pt>
                <c:pt idx="1762">
                  <c:v>43402</c:v>
                </c:pt>
                <c:pt idx="1763">
                  <c:v>43403</c:v>
                </c:pt>
                <c:pt idx="1764">
                  <c:v>43404</c:v>
                </c:pt>
                <c:pt idx="1765">
                  <c:v>43405</c:v>
                </c:pt>
                <c:pt idx="1766">
                  <c:v>43406</c:v>
                </c:pt>
                <c:pt idx="1767">
                  <c:v>43407</c:v>
                </c:pt>
                <c:pt idx="1768">
                  <c:v>43408</c:v>
                </c:pt>
                <c:pt idx="1769">
                  <c:v>43409</c:v>
                </c:pt>
                <c:pt idx="1770">
                  <c:v>43410</c:v>
                </c:pt>
                <c:pt idx="1771">
                  <c:v>43411</c:v>
                </c:pt>
                <c:pt idx="1772">
                  <c:v>43412</c:v>
                </c:pt>
                <c:pt idx="1773">
                  <c:v>43413</c:v>
                </c:pt>
                <c:pt idx="1774">
                  <c:v>43414</c:v>
                </c:pt>
                <c:pt idx="1775">
                  <c:v>43415</c:v>
                </c:pt>
                <c:pt idx="1776">
                  <c:v>43416</c:v>
                </c:pt>
                <c:pt idx="1777">
                  <c:v>43417</c:v>
                </c:pt>
                <c:pt idx="1778">
                  <c:v>43418</c:v>
                </c:pt>
                <c:pt idx="1779">
                  <c:v>43419</c:v>
                </c:pt>
                <c:pt idx="1780">
                  <c:v>43420</c:v>
                </c:pt>
                <c:pt idx="1781">
                  <c:v>43421</c:v>
                </c:pt>
                <c:pt idx="1782">
                  <c:v>43422</c:v>
                </c:pt>
                <c:pt idx="1783">
                  <c:v>43423</c:v>
                </c:pt>
                <c:pt idx="1784">
                  <c:v>43424</c:v>
                </c:pt>
                <c:pt idx="1785">
                  <c:v>43425</c:v>
                </c:pt>
                <c:pt idx="1786">
                  <c:v>43426</c:v>
                </c:pt>
                <c:pt idx="1787">
                  <c:v>43427</c:v>
                </c:pt>
                <c:pt idx="1788">
                  <c:v>43428</c:v>
                </c:pt>
                <c:pt idx="1789">
                  <c:v>43429</c:v>
                </c:pt>
                <c:pt idx="1790">
                  <c:v>43430</c:v>
                </c:pt>
                <c:pt idx="1791">
                  <c:v>43431</c:v>
                </c:pt>
                <c:pt idx="1792">
                  <c:v>43432</c:v>
                </c:pt>
                <c:pt idx="1793">
                  <c:v>43433</c:v>
                </c:pt>
                <c:pt idx="1794">
                  <c:v>43434</c:v>
                </c:pt>
                <c:pt idx="1795">
                  <c:v>43435</c:v>
                </c:pt>
                <c:pt idx="1796">
                  <c:v>43436</c:v>
                </c:pt>
                <c:pt idx="1797">
                  <c:v>43437</c:v>
                </c:pt>
                <c:pt idx="1798">
                  <c:v>43438</c:v>
                </c:pt>
                <c:pt idx="1799">
                  <c:v>43439</c:v>
                </c:pt>
                <c:pt idx="1800">
                  <c:v>43440</c:v>
                </c:pt>
                <c:pt idx="1801">
                  <c:v>43441</c:v>
                </c:pt>
                <c:pt idx="1802">
                  <c:v>43442</c:v>
                </c:pt>
                <c:pt idx="1803">
                  <c:v>43443</c:v>
                </c:pt>
                <c:pt idx="1804">
                  <c:v>43444</c:v>
                </c:pt>
                <c:pt idx="1805">
                  <c:v>43445</c:v>
                </c:pt>
                <c:pt idx="1806">
                  <c:v>43446</c:v>
                </c:pt>
                <c:pt idx="1807">
                  <c:v>43447</c:v>
                </c:pt>
                <c:pt idx="1808">
                  <c:v>43448</c:v>
                </c:pt>
                <c:pt idx="1809">
                  <c:v>43449</c:v>
                </c:pt>
                <c:pt idx="1810">
                  <c:v>43450</c:v>
                </c:pt>
                <c:pt idx="1811">
                  <c:v>43451</c:v>
                </c:pt>
                <c:pt idx="1812">
                  <c:v>43452</c:v>
                </c:pt>
                <c:pt idx="1813">
                  <c:v>43453</c:v>
                </c:pt>
                <c:pt idx="1814">
                  <c:v>43454</c:v>
                </c:pt>
                <c:pt idx="1815">
                  <c:v>43455</c:v>
                </c:pt>
                <c:pt idx="1816">
                  <c:v>43456</c:v>
                </c:pt>
                <c:pt idx="1817">
                  <c:v>43457</c:v>
                </c:pt>
                <c:pt idx="1818">
                  <c:v>43458</c:v>
                </c:pt>
                <c:pt idx="1819">
                  <c:v>43459</c:v>
                </c:pt>
                <c:pt idx="1820">
                  <c:v>43460</c:v>
                </c:pt>
                <c:pt idx="1821">
                  <c:v>43461</c:v>
                </c:pt>
                <c:pt idx="1822">
                  <c:v>43462</c:v>
                </c:pt>
                <c:pt idx="1823">
                  <c:v>43463</c:v>
                </c:pt>
                <c:pt idx="1824">
                  <c:v>43464</c:v>
                </c:pt>
                <c:pt idx="1825">
                  <c:v>43465</c:v>
                </c:pt>
              </c:numCache>
            </c:numRef>
          </c:xVal>
          <c:yVal>
            <c:numRef>
              <c:f>'Obs_Nat_flow_Channel_9 - Copy_C'!$P$5:$P$2072</c:f>
              <c:numCache>
                <c:formatCode>General</c:formatCode>
                <c:ptCount val="2068"/>
                <c:pt idx="0">
                  <c:v>0.25</c:v>
                </c:pt>
                <c:pt idx="1">
                  <c:v>10.81</c:v>
                </c:pt>
                <c:pt idx="2">
                  <c:v>1.25</c:v>
                </c:pt>
                <c:pt idx="3">
                  <c:v>29.65</c:v>
                </c:pt>
                <c:pt idx="4">
                  <c:v>25.77</c:v>
                </c:pt>
                <c:pt idx="5">
                  <c:v>0.25</c:v>
                </c:pt>
                <c:pt idx="6">
                  <c:v>0.25</c:v>
                </c:pt>
                <c:pt idx="7">
                  <c:v>0</c:v>
                </c:pt>
                <c:pt idx="8">
                  <c:v>0</c:v>
                </c:pt>
                <c:pt idx="9">
                  <c:v>0</c:v>
                </c:pt>
                <c:pt idx="10">
                  <c:v>0</c:v>
                </c:pt>
                <c:pt idx="11">
                  <c:v>0</c:v>
                </c:pt>
                <c:pt idx="12">
                  <c:v>4.79</c:v>
                </c:pt>
                <c:pt idx="13">
                  <c:v>34.5</c:v>
                </c:pt>
                <c:pt idx="14">
                  <c:v>0</c:v>
                </c:pt>
                <c:pt idx="15">
                  <c:v>7.3</c:v>
                </c:pt>
                <c:pt idx="16">
                  <c:v>42.34</c:v>
                </c:pt>
                <c:pt idx="17">
                  <c:v>25.56</c:v>
                </c:pt>
                <c:pt idx="18">
                  <c:v>20.239999999999998</c:v>
                </c:pt>
                <c:pt idx="19">
                  <c:v>7.82</c:v>
                </c:pt>
                <c:pt idx="20">
                  <c:v>0</c:v>
                </c:pt>
                <c:pt idx="21">
                  <c:v>0</c:v>
                </c:pt>
                <c:pt idx="22">
                  <c:v>7.62</c:v>
                </c:pt>
                <c:pt idx="23">
                  <c:v>0.25</c:v>
                </c:pt>
                <c:pt idx="24">
                  <c:v>0</c:v>
                </c:pt>
                <c:pt idx="25">
                  <c:v>0</c:v>
                </c:pt>
                <c:pt idx="26">
                  <c:v>0</c:v>
                </c:pt>
                <c:pt idx="27">
                  <c:v>0.75</c:v>
                </c:pt>
                <c:pt idx="28">
                  <c:v>0.25</c:v>
                </c:pt>
                <c:pt idx="29">
                  <c:v>22.73</c:v>
                </c:pt>
                <c:pt idx="30">
                  <c:v>12.15</c:v>
                </c:pt>
                <c:pt idx="31">
                  <c:v>12.38</c:v>
                </c:pt>
                <c:pt idx="32">
                  <c:v>15.67</c:v>
                </c:pt>
                <c:pt idx="33">
                  <c:v>11.79</c:v>
                </c:pt>
                <c:pt idx="34">
                  <c:v>13.89</c:v>
                </c:pt>
                <c:pt idx="35">
                  <c:v>18.489999999999998</c:v>
                </c:pt>
                <c:pt idx="36">
                  <c:v>2.2599999999999998</c:v>
                </c:pt>
                <c:pt idx="37">
                  <c:v>13.42</c:v>
                </c:pt>
                <c:pt idx="38">
                  <c:v>9.59</c:v>
                </c:pt>
                <c:pt idx="39">
                  <c:v>10.11</c:v>
                </c:pt>
                <c:pt idx="40">
                  <c:v>17.46</c:v>
                </c:pt>
                <c:pt idx="41">
                  <c:v>1.25</c:v>
                </c:pt>
                <c:pt idx="42">
                  <c:v>0</c:v>
                </c:pt>
                <c:pt idx="43">
                  <c:v>6.82</c:v>
                </c:pt>
                <c:pt idx="44">
                  <c:v>0</c:v>
                </c:pt>
                <c:pt idx="45">
                  <c:v>0.25</c:v>
                </c:pt>
                <c:pt idx="46">
                  <c:v>10.11</c:v>
                </c:pt>
                <c:pt idx="47">
                  <c:v>20.05</c:v>
                </c:pt>
                <c:pt idx="48">
                  <c:v>0</c:v>
                </c:pt>
                <c:pt idx="49">
                  <c:v>16.72</c:v>
                </c:pt>
                <c:pt idx="50">
                  <c:v>2.76</c:v>
                </c:pt>
                <c:pt idx="51">
                  <c:v>3.02</c:v>
                </c:pt>
                <c:pt idx="52">
                  <c:v>0.75</c:v>
                </c:pt>
                <c:pt idx="53">
                  <c:v>0</c:v>
                </c:pt>
                <c:pt idx="54">
                  <c:v>0</c:v>
                </c:pt>
                <c:pt idx="55">
                  <c:v>0</c:v>
                </c:pt>
                <c:pt idx="56">
                  <c:v>5.04</c:v>
                </c:pt>
                <c:pt idx="57">
                  <c:v>11.94</c:v>
                </c:pt>
                <c:pt idx="58">
                  <c:v>2</c:v>
                </c:pt>
                <c:pt idx="59">
                  <c:v>6.03</c:v>
                </c:pt>
                <c:pt idx="60">
                  <c:v>4.25</c:v>
                </c:pt>
                <c:pt idx="61">
                  <c:v>1.27</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9.65</c:v>
                </c:pt>
                <c:pt idx="80">
                  <c:v>35.54</c:v>
                </c:pt>
                <c:pt idx="81">
                  <c:v>50.02</c:v>
                </c:pt>
                <c:pt idx="82">
                  <c:v>0</c:v>
                </c:pt>
                <c:pt idx="83">
                  <c:v>2.2799999999999998</c:v>
                </c:pt>
                <c:pt idx="84">
                  <c:v>0</c:v>
                </c:pt>
                <c:pt idx="85">
                  <c:v>0</c:v>
                </c:pt>
                <c:pt idx="86">
                  <c:v>0</c:v>
                </c:pt>
                <c:pt idx="87">
                  <c:v>0</c:v>
                </c:pt>
                <c:pt idx="88">
                  <c:v>0</c:v>
                </c:pt>
                <c:pt idx="89">
                  <c:v>0</c:v>
                </c:pt>
                <c:pt idx="90">
                  <c:v>0</c:v>
                </c:pt>
                <c:pt idx="91">
                  <c:v>0</c:v>
                </c:pt>
                <c:pt idx="92">
                  <c:v>0</c:v>
                </c:pt>
                <c:pt idx="93">
                  <c:v>0.25</c:v>
                </c:pt>
                <c:pt idx="94">
                  <c:v>0</c:v>
                </c:pt>
                <c:pt idx="95">
                  <c:v>0</c:v>
                </c:pt>
                <c:pt idx="96">
                  <c:v>0</c:v>
                </c:pt>
                <c:pt idx="97">
                  <c:v>0.25</c:v>
                </c:pt>
                <c:pt idx="98">
                  <c:v>0</c:v>
                </c:pt>
                <c:pt idx="99">
                  <c:v>0</c:v>
                </c:pt>
                <c:pt idx="100">
                  <c:v>0</c:v>
                </c:pt>
                <c:pt idx="101">
                  <c:v>0</c:v>
                </c:pt>
                <c:pt idx="102">
                  <c:v>0</c:v>
                </c:pt>
                <c:pt idx="103">
                  <c:v>0</c:v>
                </c:pt>
                <c:pt idx="104">
                  <c:v>0</c:v>
                </c:pt>
                <c:pt idx="105">
                  <c:v>0</c:v>
                </c:pt>
                <c:pt idx="106">
                  <c:v>0</c:v>
                </c:pt>
                <c:pt idx="107">
                  <c:v>0.25</c:v>
                </c:pt>
                <c:pt idx="108">
                  <c:v>8.85</c:v>
                </c:pt>
                <c:pt idx="109">
                  <c:v>0.25</c:v>
                </c:pt>
                <c:pt idx="110">
                  <c:v>9.6</c:v>
                </c:pt>
                <c:pt idx="111">
                  <c:v>0</c:v>
                </c:pt>
                <c:pt idx="112">
                  <c:v>0</c:v>
                </c:pt>
                <c:pt idx="113">
                  <c:v>0</c:v>
                </c:pt>
                <c:pt idx="114">
                  <c:v>0.5</c:v>
                </c:pt>
                <c:pt idx="115">
                  <c:v>0</c:v>
                </c:pt>
                <c:pt idx="116">
                  <c:v>1.26</c:v>
                </c:pt>
                <c:pt idx="117">
                  <c:v>21.03</c:v>
                </c:pt>
                <c:pt idx="118">
                  <c:v>0.75</c:v>
                </c:pt>
                <c:pt idx="119">
                  <c:v>23.63</c:v>
                </c:pt>
                <c:pt idx="120">
                  <c:v>0.5</c:v>
                </c:pt>
                <c:pt idx="121">
                  <c:v>30.44</c:v>
                </c:pt>
                <c:pt idx="122">
                  <c:v>0</c:v>
                </c:pt>
                <c:pt idx="123">
                  <c:v>0</c:v>
                </c:pt>
                <c:pt idx="124">
                  <c:v>0</c:v>
                </c:pt>
                <c:pt idx="125">
                  <c:v>0</c:v>
                </c:pt>
                <c:pt idx="126">
                  <c:v>0.5</c:v>
                </c:pt>
                <c:pt idx="127">
                  <c:v>0.25</c:v>
                </c:pt>
                <c:pt idx="128">
                  <c:v>0</c:v>
                </c:pt>
                <c:pt idx="129">
                  <c:v>0</c:v>
                </c:pt>
                <c:pt idx="130">
                  <c:v>8.1300000000000008</c:v>
                </c:pt>
                <c:pt idx="131">
                  <c:v>0</c:v>
                </c:pt>
                <c:pt idx="132">
                  <c:v>5.34</c:v>
                </c:pt>
                <c:pt idx="133">
                  <c:v>0</c:v>
                </c:pt>
                <c:pt idx="134">
                  <c:v>0</c:v>
                </c:pt>
                <c:pt idx="135">
                  <c:v>0</c:v>
                </c:pt>
                <c:pt idx="136">
                  <c:v>0</c:v>
                </c:pt>
                <c:pt idx="137">
                  <c:v>0</c:v>
                </c:pt>
                <c:pt idx="138">
                  <c:v>0.5</c:v>
                </c:pt>
                <c:pt idx="139">
                  <c:v>0</c:v>
                </c:pt>
                <c:pt idx="140">
                  <c:v>0</c:v>
                </c:pt>
                <c:pt idx="141">
                  <c:v>8.6300000000000008</c:v>
                </c:pt>
                <c:pt idx="142">
                  <c:v>1.01</c:v>
                </c:pt>
                <c:pt idx="143">
                  <c:v>0</c:v>
                </c:pt>
                <c:pt idx="144">
                  <c:v>0</c:v>
                </c:pt>
                <c:pt idx="145">
                  <c:v>0</c:v>
                </c:pt>
                <c:pt idx="146">
                  <c:v>0</c:v>
                </c:pt>
                <c:pt idx="147">
                  <c:v>9.14</c:v>
                </c:pt>
                <c:pt idx="148">
                  <c:v>0.25</c:v>
                </c:pt>
                <c:pt idx="149">
                  <c:v>0</c:v>
                </c:pt>
                <c:pt idx="150">
                  <c:v>2.54</c:v>
                </c:pt>
                <c:pt idx="151">
                  <c:v>1.26</c:v>
                </c:pt>
                <c:pt idx="152">
                  <c:v>0</c:v>
                </c:pt>
                <c:pt idx="153">
                  <c:v>6.86</c:v>
                </c:pt>
                <c:pt idx="154">
                  <c:v>27.93</c:v>
                </c:pt>
                <c:pt idx="155">
                  <c:v>0</c:v>
                </c:pt>
                <c:pt idx="156">
                  <c:v>0</c:v>
                </c:pt>
                <c:pt idx="157">
                  <c:v>0</c:v>
                </c:pt>
                <c:pt idx="158">
                  <c:v>0</c:v>
                </c:pt>
                <c:pt idx="159">
                  <c:v>0</c:v>
                </c:pt>
                <c:pt idx="160">
                  <c:v>0</c:v>
                </c:pt>
                <c:pt idx="161">
                  <c:v>0</c:v>
                </c:pt>
                <c:pt idx="162">
                  <c:v>0</c:v>
                </c:pt>
                <c:pt idx="163">
                  <c:v>19.28</c:v>
                </c:pt>
                <c:pt idx="164">
                  <c:v>15.72</c:v>
                </c:pt>
                <c:pt idx="165">
                  <c:v>0.75</c:v>
                </c:pt>
                <c:pt idx="166">
                  <c:v>2.02</c:v>
                </c:pt>
                <c:pt idx="167">
                  <c:v>4.5199999999999996</c:v>
                </c:pt>
                <c:pt idx="168">
                  <c:v>5.32</c:v>
                </c:pt>
                <c:pt idx="169">
                  <c:v>0</c:v>
                </c:pt>
                <c:pt idx="170">
                  <c:v>0</c:v>
                </c:pt>
                <c:pt idx="171">
                  <c:v>0</c:v>
                </c:pt>
                <c:pt idx="172">
                  <c:v>1.27</c:v>
                </c:pt>
                <c:pt idx="173">
                  <c:v>3.56</c:v>
                </c:pt>
                <c:pt idx="174">
                  <c:v>12.68</c:v>
                </c:pt>
                <c:pt idx="175">
                  <c:v>73.91</c:v>
                </c:pt>
                <c:pt idx="176">
                  <c:v>0.5</c:v>
                </c:pt>
                <c:pt idx="177">
                  <c:v>0</c:v>
                </c:pt>
                <c:pt idx="178">
                  <c:v>35.28</c:v>
                </c:pt>
                <c:pt idx="179">
                  <c:v>43.94</c:v>
                </c:pt>
                <c:pt idx="180">
                  <c:v>0</c:v>
                </c:pt>
                <c:pt idx="181">
                  <c:v>0</c:v>
                </c:pt>
                <c:pt idx="182">
                  <c:v>21.06</c:v>
                </c:pt>
                <c:pt idx="183">
                  <c:v>0</c:v>
                </c:pt>
                <c:pt idx="184">
                  <c:v>4.82</c:v>
                </c:pt>
                <c:pt idx="185">
                  <c:v>0</c:v>
                </c:pt>
                <c:pt idx="186">
                  <c:v>0</c:v>
                </c:pt>
                <c:pt idx="187">
                  <c:v>43.42</c:v>
                </c:pt>
                <c:pt idx="188">
                  <c:v>38.590000000000003</c:v>
                </c:pt>
                <c:pt idx="189">
                  <c:v>2.54</c:v>
                </c:pt>
                <c:pt idx="190">
                  <c:v>0</c:v>
                </c:pt>
                <c:pt idx="191">
                  <c:v>0</c:v>
                </c:pt>
                <c:pt idx="192">
                  <c:v>5.07</c:v>
                </c:pt>
                <c:pt idx="193">
                  <c:v>0.25</c:v>
                </c:pt>
                <c:pt idx="194">
                  <c:v>0</c:v>
                </c:pt>
                <c:pt idx="195">
                  <c:v>0</c:v>
                </c:pt>
                <c:pt idx="196">
                  <c:v>0</c:v>
                </c:pt>
                <c:pt idx="197">
                  <c:v>0</c:v>
                </c:pt>
                <c:pt idx="198">
                  <c:v>0</c:v>
                </c:pt>
                <c:pt idx="199">
                  <c:v>0</c:v>
                </c:pt>
                <c:pt idx="200">
                  <c:v>0.25</c:v>
                </c:pt>
                <c:pt idx="201">
                  <c:v>10.37</c:v>
                </c:pt>
                <c:pt idx="202">
                  <c:v>0.5</c:v>
                </c:pt>
                <c:pt idx="203">
                  <c:v>3.8</c:v>
                </c:pt>
                <c:pt idx="204">
                  <c:v>4.51</c:v>
                </c:pt>
                <c:pt idx="205">
                  <c:v>0</c:v>
                </c:pt>
                <c:pt idx="206">
                  <c:v>39.58</c:v>
                </c:pt>
                <c:pt idx="207">
                  <c:v>0.25</c:v>
                </c:pt>
                <c:pt idx="208">
                  <c:v>10.41</c:v>
                </c:pt>
                <c:pt idx="209">
                  <c:v>15.96</c:v>
                </c:pt>
                <c:pt idx="210">
                  <c:v>0.25</c:v>
                </c:pt>
                <c:pt idx="211">
                  <c:v>0</c:v>
                </c:pt>
                <c:pt idx="212">
                  <c:v>0</c:v>
                </c:pt>
                <c:pt idx="213">
                  <c:v>40.89</c:v>
                </c:pt>
                <c:pt idx="214">
                  <c:v>38.090000000000003</c:v>
                </c:pt>
                <c:pt idx="215">
                  <c:v>0</c:v>
                </c:pt>
                <c:pt idx="216">
                  <c:v>0</c:v>
                </c:pt>
                <c:pt idx="217">
                  <c:v>0.25</c:v>
                </c:pt>
                <c:pt idx="218">
                  <c:v>0</c:v>
                </c:pt>
                <c:pt idx="219">
                  <c:v>0</c:v>
                </c:pt>
                <c:pt idx="220">
                  <c:v>12.69</c:v>
                </c:pt>
                <c:pt idx="221">
                  <c:v>0</c:v>
                </c:pt>
                <c:pt idx="222">
                  <c:v>23.87</c:v>
                </c:pt>
                <c:pt idx="223">
                  <c:v>39.61</c:v>
                </c:pt>
                <c:pt idx="224">
                  <c:v>19.55</c:v>
                </c:pt>
                <c:pt idx="225">
                  <c:v>17.260000000000002</c:v>
                </c:pt>
                <c:pt idx="226">
                  <c:v>42.14</c:v>
                </c:pt>
                <c:pt idx="227">
                  <c:v>23.62</c:v>
                </c:pt>
                <c:pt idx="228">
                  <c:v>0.25</c:v>
                </c:pt>
                <c:pt idx="229">
                  <c:v>0</c:v>
                </c:pt>
                <c:pt idx="230">
                  <c:v>44.7</c:v>
                </c:pt>
                <c:pt idx="231">
                  <c:v>72.87</c:v>
                </c:pt>
                <c:pt idx="232">
                  <c:v>0.75</c:v>
                </c:pt>
                <c:pt idx="233">
                  <c:v>17.77</c:v>
                </c:pt>
                <c:pt idx="234">
                  <c:v>28.42</c:v>
                </c:pt>
                <c:pt idx="235">
                  <c:v>0</c:v>
                </c:pt>
                <c:pt idx="236">
                  <c:v>50.52</c:v>
                </c:pt>
                <c:pt idx="237">
                  <c:v>2.5099999999999998</c:v>
                </c:pt>
                <c:pt idx="238">
                  <c:v>0.25</c:v>
                </c:pt>
                <c:pt idx="239">
                  <c:v>3.55</c:v>
                </c:pt>
                <c:pt idx="240">
                  <c:v>0</c:v>
                </c:pt>
                <c:pt idx="241">
                  <c:v>0</c:v>
                </c:pt>
                <c:pt idx="242">
                  <c:v>12.69</c:v>
                </c:pt>
                <c:pt idx="243">
                  <c:v>0.25</c:v>
                </c:pt>
                <c:pt idx="244">
                  <c:v>0</c:v>
                </c:pt>
                <c:pt idx="245">
                  <c:v>1.77</c:v>
                </c:pt>
                <c:pt idx="246">
                  <c:v>0</c:v>
                </c:pt>
                <c:pt idx="247">
                  <c:v>0</c:v>
                </c:pt>
                <c:pt idx="248">
                  <c:v>0</c:v>
                </c:pt>
                <c:pt idx="249">
                  <c:v>0</c:v>
                </c:pt>
                <c:pt idx="250">
                  <c:v>0</c:v>
                </c:pt>
                <c:pt idx="251">
                  <c:v>0.25</c:v>
                </c:pt>
                <c:pt idx="252">
                  <c:v>16.5</c:v>
                </c:pt>
                <c:pt idx="253">
                  <c:v>0.25</c:v>
                </c:pt>
                <c:pt idx="254">
                  <c:v>0</c:v>
                </c:pt>
                <c:pt idx="255">
                  <c:v>0</c:v>
                </c:pt>
                <c:pt idx="256">
                  <c:v>0</c:v>
                </c:pt>
                <c:pt idx="257">
                  <c:v>0</c:v>
                </c:pt>
                <c:pt idx="258">
                  <c:v>0</c:v>
                </c:pt>
                <c:pt idx="259">
                  <c:v>0</c:v>
                </c:pt>
                <c:pt idx="260">
                  <c:v>0</c:v>
                </c:pt>
                <c:pt idx="261">
                  <c:v>29.95</c:v>
                </c:pt>
                <c:pt idx="262">
                  <c:v>0</c:v>
                </c:pt>
                <c:pt idx="263">
                  <c:v>0</c:v>
                </c:pt>
                <c:pt idx="264">
                  <c:v>0.25</c:v>
                </c:pt>
                <c:pt idx="265">
                  <c:v>0</c:v>
                </c:pt>
                <c:pt idx="266">
                  <c:v>0</c:v>
                </c:pt>
                <c:pt idx="267">
                  <c:v>0</c:v>
                </c:pt>
                <c:pt idx="268">
                  <c:v>0</c:v>
                </c:pt>
                <c:pt idx="269">
                  <c:v>0</c:v>
                </c:pt>
                <c:pt idx="270">
                  <c:v>0</c:v>
                </c:pt>
                <c:pt idx="271">
                  <c:v>0.25</c:v>
                </c:pt>
                <c:pt idx="272">
                  <c:v>0</c:v>
                </c:pt>
                <c:pt idx="273">
                  <c:v>4.28</c:v>
                </c:pt>
                <c:pt idx="274">
                  <c:v>0</c:v>
                </c:pt>
                <c:pt idx="275">
                  <c:v>0</c:v>
                </c:pt>
                <c:pt idx="276">
                  <c:v>0</c:v>
                </c:pt>
                <c:pt idx="277">
                  <c:v>0</c:v>
                </c:pt>
                <c:pt idx="278">
                  <c:v>0</c:v>
                </c:pt>
                <c:pt idx="279">
                  <c:v>14.71</c:v>
                </c:pt>
                <c:pt idx="280">
                  <c:v>13.66</c:v>
                </c:pt>
                <c:pt idx="281">
                  <c:v>0.75</c:v>
                </c:pt>
                <c:pt idx="282">
                  <c:v>0</c:v>
                </c:pt>
                <c:pt idx="283">
                  <c:v>2.78</c:v>
                </c:pt>
                <c:pt idx="284">
                  <c:v>0.75</c:v>
                </c:pt>
                <c:pt idx="285">
                  <c:v>38.31</c:v>
                </c:pt>
                <c:pt idx="286">
                  <c:v>0.25</c:v>
                </c:pt>
                <c:pt idx="287">
                  <c:v>0.25</c:v>
                </c:pt>
                <c:pt idx="288">
                  <c:v>0</c:v>
                </c:pt>
                <c:pt idx="289">
                  <c:v>0.5</c:v>
                </c:pt>
                <c:pt idx="290">
                  <c:v>0.25</c:v>
                </c:pt>
                <c:pt idx="291">
                  <c:v>0</c:v>
                </c:pt>
                <c:pt idx="292">
                  <c:v>0</c:v>
                </c:pt>
                <c:pt idx="293">
                  <c:v>0</c:v>
                </c:pt>
                <c:pt idx="294">
                  <c:v>7.11</c:v>
                </c:pt>
                <c:pt idx="295">
                  <c:v>0</c:v>
                </c:pt>
                <c:pt idx="296">
                  <c:v>0</c:v>
                </c:pt>
                <c:pt idx="297">
                  <c:v>0</c:v>
                </c:pt>
                <c:pt idx="298">
                  <c:v>0</c:v>
                </c:pt>
                <c:pt idx="299">
                  <c:v>0</c:v>
                </c:pt>
                <c:pt idx="300">
                  <c:v>0</c:v>
                </c:pt>
                <c:pt idx="301">
                  <c:v>0.25</c:v>
                </c:pt>
                <c:pt idx="302">
                  <c:v>0</c:v>
                </c:pt>
                <c:pt idx="303">
                  <c:v>0.25</c:v>
                </c:pt>
                <c:pt idx="304">
                  <c:v>0</c:v>
                </c:pt>
                <c:pt idx="305">
                  <c:v>0.25</c:v>
                </c:pt>
                <c:pt idx="306">
                  <c:v>6.32</c:v>
                </c:pt>
                <c:pt idx="307">
                  <c:v>34.53</c:v>
                </c:pt>
                <c:pt idx="308">
                  <c:v>43.3</c:v>
                </c:pt>
                <c:pt idx="309">
                  <c:v>3</c:v>
                </c:pt>
                <c:pt idx="310">
                  <c:v>13.16</c:v>
                </c:pt>
                <c:pt idx="311">
                  <c:v>3.78</c:v>
                </c:pt>
                <c:pt idx="312">
                  <c:v>18.02</c:v>
                </c:pt>
                <c:pt idx="313">
                  <c:v>48.95</c:v>
                </c:pt>
                <c:pt idx="314">
                  <c:v>11.82</c:v>
                </c:pt>
                <c:pt idx="315">
                  <c:v>10.82</c:v>
                </c:pt>
                <c:pt idx="316">
                  <c:v>0.25</c:v>
                </c:pt>
                <c:pt idx="317">
                  <c:v>0</c:v>
                </c:pt>
                <c:pt idx="318">
                  <c:v>61.19</c:v>
                </c:pt>
                <c:pt idx="319">
                  <c:v>4.05</c:v>
                </c:pt>
                <c:pt idx="320">
                  <c:v>16.23</c:v>
                </c:pt>
                <c:pt idx="321">
                  <c:v>2.27</c:v>
                </c:pt>
                <c:pt idx="322">
                  <c:v>0.25</c:v>
                </c:pt>
                <c:pt idx="323">
                  <c:v>0</c:v>
                </c:pt>
                <c:pt idx="324">
                  <c:v>0.25</c:v>
                </c:pt>
                <c:pt idx="325">
                  <c:v>0</c:v>
                </c:pt>
                <c:pt idx="326">
                  <c:v>0.25</c:v>
                </c:pt>
                <c:pt idx="327">
                  <c:v>0.25</c:v>
                </c:pt>
                <c:pt idx="328">
                  <c:v>1.26</c:v>
                </c:pt>
                <c:pt idx="329">
                  <c:v>7.3</c:v>
                </c:pt>
                <c:pt idx="330">
                  <c:v>6.75</c:v>
                </c:pt>
                <c:pt idx="331">
                  <c:v>7.56</c:v>
                </c:pt>
                <c:pt idx="332">
                  <c:v>0.76</c:v>
                </c:pt>
                <c:pt idx="333">
                  <c:v>4.28</c:v>
                </c:pt>
                <c:pt idx="334">
                  <c:v>26.61</c:v>
                </c:pt>
                <c:pt idx="335">
                  <c:v>0.5</c:v>
                </c:pt>
                <c:pt idx="336">
                  <c:v>2.27</c:v>
                </c:pt>
                <c:pt idx="337">
                  <c:v>7.53</c:v>
                </c:pt>
                <c:pt idx="338">
                  <c:v>2</c:v>
                </c:pt>
                <c:pt idx="339">
                  <c:v>0</c:v>
                </c:pt>
                <c:pt idx="340">
                  <c:v>4.03</c:v>
                </c:pt>
                <c:pt idx="341">
                  <c:v>0.25</c:v>
                </c:pt>
                <c:pt idx="342">
                  <c:v>20.309999999999999</c:v>
                </c:pt>
                <c:pt idx="343">
                  <c:v>0.25</c:v>
                </c:pt>
                <c:pt idx="344">
                  <c:v>0</c:v>
                </c:pt>
                <c:pt idx="345">
                  <c:v>0</c:v>
                </c:pt>
                <c:pt idx="346">
                  <c:v>5.01</c:v>
                </c:pt>
                <c:pt idx="347">
                  <c:v>2.5</c:v>
                </c:pt>
                <c:pt idx="348">
                  <c:v>6.04</c:v>
                </c:pt>
                <c:pt idx="349">
                  <c:v>17.98</c:v>
                </c:pt>
                <c:pt idx="350">
                  <c:v>0.25</c:v>
                </c:pt>
                <c:pt idx="351">
                  <c:v>0.25</c:v>
                </c:pt>
                <c:pt idx="352">
                  <c:v>0.25</c:v>
                </c:pt>
                <c:pt idx="353">
                  <c:v>0</c:v>
                </c:pt>
                <c:pt idx="354">
                  <c:v>0.5</c:v>
                </c:pt>
                <c:pt idx="355">
                  <c:v>0.25</c:v>
                </c:pt>
                <c:pt idx="356">
                  <c:v>0.25</c:v>
                </c:pt>
                <c:pt idx="357">
                  <c:v>0</c:v>
                </c:pt>
                <c:pt idx="358">
                  <c:v>0</c:v>
                </c:pt>
                <c:pt idx="359">
                  <c:v>0.25</c:v>
                </c:pt>
                <c:pt idx="360">
                  <c:v>1.25</c:v>
                </c:pt>
                <c:pt idx="361">
                  <c:v>4.0599999999999996</c:v>
                </c:pt>
                <c:pt idx="362">
                  <c:v>0</c:v>
                </c:pt>
                <c:pt idx="363">
                  <c:v>0</c:v>
                </c:pt>
                <c:pt idx="364">
                  <c:v>0</c:v>
                </c:pt>
                <c:pt idx="365">
                  <c:v>0.25</c:v>
                </c:pt>
                <c:pt idx="366">
                  <c:v>0</c:v>
                </c:pt>
                <c:pt idx="367">
                  <c:v>0</c:v>
                </c:pt>
                <c:pt idx="368">
                  <c:v>0</c:v>
                </c:pt>
                <c:pt idx="369">
                  <c:v>0</c:v>
                </c:pt>
                <c:pt idx="370">
                  <c:v>0</c:v>
                </c:pt>
                <c:pt idx="371">
                  <c:v>0</c:v>
                </c:pt>
                <c:pt idx="372">
                  <c:v>0</c:v>
                </c:pt>
                <c:pt idx="373">
                  <c:v>0</c:v>
                </c:pt>
                <c:pt idx="374">
                  <c:v>0</c:v>
                </c:pt>
                <c:pt idx="375">
                  <c:v>0.25</c:v>
                </c:pt>
                <c:pt idx="376">
                  <c:v>0</c:v>
                </c:pt>
                <c:pt idx="377">
                  <c:v>1</c:v>
                </c:pt>
                <c:pt idx="378">
                  <c:v>3.5</c:v>
                </c:pt>
                <c:pt idx="379">
                  <c:v>5.53</c:v>
                </c:pt>
                <c:pt idx="380">
                  <c:v>4.5199999999999996</c:v>
                </c:pt>
                <c:pt idx="381">
                  <c:v>23.1</c:v>
                </c:pt>
                <c:pt idx="382">
                  <c:v>0</c:v>
                </c:pt>
                <c:pt idx="383">
                  <c:v>0.25</c:v>
                </c:pt>
                <c:pt idx="384">
                  <c:v>0</c:v>
                </c:pt>
                <c:pt idx="385">
                  <c:v>13.84</c:v>
                </c:pt>
                <c:pt idx="386">
                  <c:v>10.130000000000001</c:v>
                </c:pt>
                <c:pt idx="387">
                  <c:v>0.25</c:v>
                </c:pt>
                <c:pt idx="388">
                  <c:v>0</c:v>
                </c:pt>
                <c:pt idx="389">
                  <c:v>0</c:v>
                </c:pt>
                <c:pt idx="390">
                  <c:v>0</c:v>
                </c:pt>
                <c:pt idx="391">
                  <c:v>0</c:v>
                </c:pt>
                <c:pt idx="392">
                  <c:v>0</c:v>
                </c:pt>
                <c:pt idx="393">
                  <c:v>0</c:v>
                </c:pt>
                <c:pt idx="394">
                  <c:v>2.76</c:v>
                </c:pt>
                <c:pt idx="395">
                  <c:v>0</c:v>
                </c:pt>
                <c:pt idx="396">
                  <c:v>0</c:v>
                </c:pt>
                <c:pt idx="397">
                  <c:v>0</c:v>
                </c:pt>
                <c:pt idx="398">
                  <c:v>0</c:v>
                </c:pt>
                <c:pt idx="399">
                  <c:v>0</c:v>
                </c:pt>
                <c:pt idx="400">
                  <c:v>2.5099999999999998</c:v>
                </c:pt>
                <c:pt idx="401">
                  <c:v>12.35</c:v>
                </c:pt>
                <c:pt idx="402">
                  <c:v>14.88</c:v>
                </c:pt>
                <c:pt idx="403">
                  <c:v>9.6300000000000008</c:v>
                </c:pt>
                <c:pt idx="404">
                  <c:v>3</c:v>
                </c:pt>
                <c:pt idx="405">
                  <c:v>0.5</c:v>
                </c:pt>
                <c:pt idx="406">
                  <c:v>0</c:v>
                </c:pt>
                <c:pt idx="407">
                  <c:v>0</c:v>
                </c:pt>
                <c:pt idx="408">
                  <c:v>0</c:v>
                </c:pt>
                <c:pt idx="409">
                  <c:v>14.58</c:v>
                </c:pt>
                <c:pt idx="410">
                  <c:v>44.68</c:v>
                </c:pt>
                <c:pt idx="411">
                  <c:v>0</c:v>
                </c:pt>
                <c:pt idx="412">
                  <c:v>0</c:v>
                </c:pt>
                <c:pt idx="413">
                  <c:v>0</c:v>
                </c:pt>
                <c:pt idx="414">
                  <c:v>0.25</c:v>
                </c:pt>
                <c:pt idx="415">
                  <c:v>0.25</c:v>
                </c:pt>
                <c:pt idx="416">
                  <c:v>13.9</c:v>
                </c:pt>
                <c:pt idx="417">
                  <c:v>12.42</c:v>
                </c:pt>
                <c:pt idx="418">
                  <c:v>0.25</c:v>
                </c:pt>
                <c:pt idx="419">
                  <c:v>6.81</c:v>
                </c:pt>
                <c:pt idx="420">
                  <c:v>0</c:v>
                </c:pt>
                <c:pt idx="421">
                  <c:v>0</c:v>
                </c:pt>
                <c:pt idx="422">
                  <c:v>0</c:v>
                </c:pt>
                <c:pt idx="423">
                  <c:v>0</c:v>
                </c:pt>
                <c:pt idx="424">
                  <c:v>0</c:v>
                </c:pt>
                <c:pt idx="425">
                  <c:v>0.25</c:v>
                </c:pt>
                <c:pt idx="426">
                  <c:v>0</c:v>
                </c:pt>
                <c:pt idx="427">
                  <c:v>11.93</c:v>
                </c:pt>
                <c:pt idx="428">
                  <c:v>0</c:v>
                </c:pt>
                <c:pt idx="429">
                  <c:v>0</c:v>
                </c:pt>
                <c:pt idx="430">
                  <c:v>0</c:v>
                </c:pt>
                <c:pt idx="431">
                  <c:v>0</c:v>
                </c:pt>
                <c:pt idx="432">
                  <c:v>0</c:v>
                </c:pt>
                <c:pt idx="433">
                  <c:v>0</c:v>
                </c:pt>
                <c:pt idx="434">
                  <c:v>0</c:v>
                </c:pt>
                <c:pt idx="435">
                  <c:v>0</c:v>
                </c:pt>
                <c:pt idx="436">
                  <c:v>0</c:v>
                </c:pt>
                <c:pt idx="437">
                  <c:v>0</c:v>
                </c:pt>
                <c:pt idx="438">
                  <c:v>0</c:v>
                </c:pt>
                <c:pt idx="439">
                  <c:v>1.75</c:v>
                </c:pt>
                <c:pt idx="440">
                  <c:v>3</c:v>
                </c:pt>
                <c:pt idx="441">
                  <c:v>0</c:v>
                </c:pt>
                <c:pt idx="442">
                  <c:v>0</c:v>
                </c:pt>
                <c:pt idx="443">
                  <c:v>0</c:v>
                </c:pt>
                <c:pt idx="444">
                  <c:v>1.77</c:v>
                </c:pt>
                <c:pt idx="445">
                  <c:v>7.55</c:v>
                </c:pt>
                <c:pt idx="446">
                  <c:v>0.25</c:v>
                </c:pt>
                <c:pt idx="447">
                  <c:v>0</c:v>
                </c:pt>
                <c:pt idx="448">
                  <c:v>6.54</c:v>
                </c:pt>
                <c:pt idx="449">
                  <c:v>4.53</c:v>
                </c:pt>
                <c:pt idx="450">
                  <c:v>0</c:v>
                </c:pt>
                <c:pt idx="451">
                  <c:v>0</c:v>
                </c:pt>
                <c:pt idx="452">
                  <c:v>0</c:v>
                </c:pt>
                <c:pt idx="453">
                  <c:v>0</c:v>
                </c:pt>
                <c:pt idx="454">
                  <c:v>0</c:v>
                </c:pt>
                <c:pt idx="455">
                  <c:v>0</c:v>
                </c:pt>
                <c:pt idx="456">
                  <c:v>0</c:v>
                </c:pt>
                <c:pt idx="457">
                  <c:v>0</c:v>
                </c:pt>
                <c:pt idx="458">
                  <c:v>0</c:v>
                </c:pt>
                <c:pt idx="459">
                  <c:v>8.83</c:v>
                </c:pt>
                <c:pt idx="460">
                  <c:v>0</c:v>
                </c:pt>
                <c:pt idx="461">
                  <c:v>0</c:v>
                </c:pt>
                <c:pt idx="462">
                  <c:v>0</c:v>
                </c:pt>
                <c:pt idx="463">
                  <c:v>0</c:v>
                </c:pt>
                <c:pt idx="464">
                  <c:v>0</c:v>
                </c:pt>
                <c:pt idx="465">
                  <c:v>0</c:v>
                </c:pt>
                <c:pt idx="466">
                  <c:v>0</c:v>
                </c:pt>
                <c:pt idx="467">
                  <c:v>0</c:v>
                </c:pt>
                <c:pt idx="468">
                  <c:v>0</c:v>
                </c:pt>
                <c:pt idx="469">
                  <c:v>0</c:v>
                </c:pt>
                <c:pt idx="470">
                  <c:v>0</c:v>
                </c:pt>
                <c:pt idx="471">
                  <c:v>7.6</c:v>
                </c:pt>
                <c:pt idx="472">
                  <c:v>0</c:v>
                </c:pt>
                <c:pt idx="473">
                  <c:v>0</c:v>
                </c:pt>
                <c:pt idx="474">
                  <c:v>0</c:v>
                </c:pt>
                <c:pt idx="475">
                  <c:v>0</c:v>
                </c:pt>
                <c:pt idx="476">
                  <c:v>0</c:v>
                </c:pt>
                <c:pt idx="477">
                  <c:v>0</c:v>
                </c:pt>
                <c:pt idx="478">
                  <c:v>0</c:v>
                </c:pt>
                <c:pt idx="479">
                  <c:v>0</c:v>
                </c:pt>
                <c:pt idx="480">
                  <c:v>2.79</c:v>
                </c:pt>
                <c:pt idx="481">
                  <c:v>16.2</c:v>
                </c:pt>
                <c:pt idx="482">
                  <c:v>0.25</c:v>
                </c:pt>
                <c:pt idx="483">
                  <c:v>14.71</c:v>
                </c:pt>
                <c:pt idx="484">
                  <c:v>6.82</c:v>
                </c:pt>
                <c:pt idx="485">
                  <c:v>5.3</c:v>
                </c:pt>
                <c:pt idx="486">
                  <c:v>0.75</c:v>
                </c:pt>
                <c:pt idx="487">
                  <c:v>6.09</c:v>
                </c:pt>
                <c:pt idx="488">
                  <c:v>0</c:v>
                </c:pt>
                <c:pt idx="489">
                  <c:v>0</c:v>
                </c:pt>
                <c:pt idx="490">
                  <c:v>0</c:v>
                </c:pt>
                <c:pt idx="491">
                  <c:v>0</c:v>
                </c:pt>
                <c:pt idx="492">
                  <c:v>24.63</c:v>
                </c:pt>
                <c:pt idx="493">
                  <c:v>0</c:v>
                </c:pt>
                <c:pt idx="494">
                  <c:v>0</c:v>
                </c:pt>
                <c:pt idx="495">
                  <c:v>0</c:v>
                </c:pt>
                <c:pt idx="496">
                  <c:v>0</c:v>
                </c:pt>
                <c:pt idx="497">
                  <c:v>0</c:v>
                </c:pt>
                <c:pt idx="498">
                  <c:v>0</c:v>
                </c:pt>
                <c:pt idx="499">
                  <c:v>24.62</c:v>
                </c:pt>
                <c:pt idx="500">
                  <c:v>1.26</c:v>
                </c:pt>
                <c:pt idx="501">
                  <c:v>0</c:v>
                </c:pt>
                <c:pt idx="502">
                  <c:v>0</c:v>
                </c:pt>
                <c:pt idx="503">
                  <c:v>3.8</c:v>
                </c:pt>
                <c:pt idx="504">
                  <c:v>6.06</c:v>
                </c:pt>
                <c:pt idx="505">
                  <c:v>1.77</c:v>
                </c:pt>
                <c:pt idx="506">
                  <c:v>0</c:v>
                </c:pt>
                <c:pt idx="507">
                  <c:v>9.6199999999999992</c:v>
                </c:pt>
                <c:pt idx="508">
                  <c:v>0</c:v>
                </c:pt>
                <c:pt idx="509">
                  <c:v>0</c:v>
                </c:pt>
                <c:pt idx="510">
                  <c:v>6.34</c:v>
                </c:pt>
                <c:pt idx="511">
                  <c:v>0.25</c:v>
                </c:pt>
                <c:pt idx="512">
                  <c:v>0</c:v>
                </c:pt>
                <c:pt idx="513">
                  <c:v>0</c:v>
                </c:pt>
                <c:pt idx="514">
                  <c:v>0.76</c:v>
                </c:pt>
                <c:pt idx="515">
                  <c:v>0</c:v>
                </c:pt>
                <c:pt idx="516">
                  <c:v>9.14</c:v>
                </c:pt>
                <c:pt idx="517">
                  <c:v>0</c:v>
                </c:pt>
                <c:pt idx="518">
                  <c:v>0</c:v>
                </c:pt>
                <c:pt idx="519">
                  <c:v>0</c:v>
                </c:pt>
                <c:pt idx="520">
                  <c:v>0</c:v>
                </c:pt>
                <c:pt idx="521">
                  <c:v>0</c:v>
                </c:pt>
                <c:pt idx="522">
                  <c:v>54.36</c:v>
                </c:pt>
                <c:pt idx="523">
                  <c:v>7.09</c:v>
                </c:pt>
                <c:pt idx="524">
                  <c:v>0</c:v>
                </c:pt>
                <c:pt idx="525">
                  <c:v>0.25</c:v>
                </c:pt>
                <c:pt idx="526">
                  <c:v>0</c:v>
                </c:pt>
                <c:pt idx="527">
                  <c:v>0.51</c:v>
                </c:pt>
                <c:pt idx="528">
                  <c:v>1.26</c:v>
                </c:pt>
                <c:pt idx="529">
                  <c:v>19.53</c:v>
                </c:pt>
                <c:pt idx="530">
                  <c:v>3.3</c:v>
                </c:pt>
                <c:pt idx="531">
                  <c:v>37.06</c:v>
                </c:pt>
                <c:pt idx="532">
                  <c:v>0</c:v>
                </c:pt>
                <c:pt idx="533">
                  <c:v>0</c:v>
                </c:pt>
                <c:pt idx="534">
                  <c:v>0</c:v>
                </c:pt>
                <c:pt idx="535">
                  <c:v>0</c:v>
                </c:pt>
                <c:pt idx="536">
                  <c:v>0</c:v>
                </c:pt>
                <c:pt idx="537">
                  <c:v>0</c:v>
                </c:pt>
                <c:pt idx="538">
                  <c:v>11.17</c:v>
                </c:pt>
                <c:pt idx="539">
                  <c:v>0</c:v>
                </c:pt>
                <c:pt idx="540">
                  <c:v>0</c:v>
                </c:pt>
                <c:pt idx="541">
                  <c:v>0</c:v>
                </c:pt>
                <c:pt idx="542">
                  <c:v>0.25</c:v>
                </c:pt>
                <c:pt idx="543">
                  <c:v>0</c:v>
                </c:pt>
                <c:pt idx="544">
                  <c:v>0</c:v>
                </c:pt>
                <c:pt idx="545">
                  <c:v>0</c:v>
                </c:pt>
                <c:pt idx="546">
                  <c:v>0</c:v>
                </c:pt>
                <c:pt idx="547">
                  <c:v>0</c:v>
                </c:pt>
                <c:pt idx="548">
                  <c:v>0.76</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9.91</c:v>
                </c:pt>
                <c:pt idx="571">
                  <c:v>0</c:v>
                </c:pt>
                <c:pt idx="572">
                  <c:v>20.309999999999999</c:v>
                </c:pt>
                <c:pt idx="573">
                  <c:v>1</c:v>
                </c:pt>
                <c:pt idx="574">
                  <c:v>27.18</c:v>
                </c:pt>
                <c:pt idx="575">
                  <c:v>0</c:v>
                </c:pt>
                <c:pt idx="576">
                  <c:v>0</c:v>
                </c:pt>
                <c:pt idx="577">
                  <c:v>17.25</c:v>
                </c:pt>
                <c:pt idx="578">
                  <c:v>0</c:v>
                </c:pt>
                <c:pt idx="579">
                  <c:v>0</c:v>
                </c:pt>
                <c:pt idx="580">
                  <c:v>0</c:v>
                </c:pt>
                <c:pt idx="581">
                  <c:v>0</c:v>
                </c:pt>
                <c:pt idx="582">
                  <c:v>0</c:v>
                </c:pt>
                <c:pt idx="583">
                  <c:v>0</c:v>
                </c:pt>
                <c:pt idx="584">
                  <c:v>0.5</c:v>
                </c:pt>
                <c:pt idx="585">
                  <c:v>0.25</c:v>
                </c:pt>
                <c:pt idx="586">
                  <c:v>0</c:v>
                </c:pt>
                <c:pt idx="587">
                  <c:v>0</c:v>
                </c:pt>
                <c:pt idx="588">
                  <c:v>0</c:v>
                </c:pt>
                <c:pt idx="589">
                  <c:v>0</c:v>
                </c:pt>
                <c:pt idx="590">
                  <c:v>2.5299999999999998</c:v>
                </c:pt>
                <c:pt idx="591">
                  <c:v>0.25</c:v>
                </c:pt>
                <c:pt idx="592">
                  <c:v>41.39</c:v>
                </c:pt>
                <c:pt idx="593">
                  <c:v>0</c:v>
                </c:pt>
                <c:pt idx="594">
                  <c:v>14.73</c:v>
                </c:pt>
                <c:pt idx="595">
                  <c:v>10.93</c:v>
                </c:pt>
                <c:pt idx="596">
                  <c:v>0</c:v>
                </c:pt>
                <c:pt idx="597">
                  <c:v>0.25</c:v>
                </c:pt>
                <c:pt idx="598">
                  <c:v>0</c:v>
                </c:pt>
                <c:pt idx="599">
                  <c:v>1.5</c:v>
                </c:pt>
                <c:pt idx="600">
                  <c:v>13.42</c:v>
                </c:pt>
                <c:pt idx="601">
                  <c:v>1</c:v>
                </c:pt>
                <c:pt idx="602">
                  <c:v>0</c:v>
                </c:pt>
                <c:pt idx="603">
                  <c:v>0</c:v>
                </c:pt>
                <c:pt idx="604">
                  <c:v>0</c:v>
                </c:pt>
                <c:pt idx="605">
                  <c:v>0</c:v>
                </c:pt>
                <c:pt idx="606">
                  <c:v>0</c:v>
                </c:pt>
                <c:pt idx="607">
                  <c:v>0</c:v>
                </c:pt>
                <c:pt idx="608">
                  <c:v>0</c:v>
                </c:pt>
                <c:pt idx="609">
                  <c:v>0</c:v>
                </c:pt>
                <c:pt idx="610">
                  <c:v>14.99</c:v>
                </c:pt>
                <c:pt idx="611">
                  <c:v>1.01</c:v>
                </c:pt>
                <c:pt idx="612">
                  <c:v>31.22</c:v>
                </c:pt>
                <c:pt idx="613">
                  <c:v>0</c:v>
                </c:pt>
                <c:pt idx="614">
                  <c:v>0</c:v>
                </c:pt>
                <c:pt idx="615">
                  <c:v>0</c:v>
                </c:pt>
                <c:pt idx="616">
                  <c:v>0</c:v>
                </c:pt>
                <c:pt idx="617">
                  <c:v>0.5</c:v>
                </c:pt>
                <c:pt idx="618">
                  <c:v>0.25</c:v>
                </c:pt>
                <c:pt idx="619">
                  <c:v>0</c:v>
                </c:pt>
                <c:pt idx="620">
                  <c:v>9.14</c:v>
                </c:pt>
                <c:pt idx="621">
                  <c:v>10.14</c:v>
                </c:pt>
                <c:pt idx="622">
                  <c:v>0</c:v>
                </c:pt>
                <c:pt idx="623">
                  <c:v>0.5</c:v>
                </c:pt>
                <c:pt idx="624">
                  <c:v>0.25</c:v>
                </c:pt>
                <c:pt idx="625">
                  <c:v>0</c:v>
                </c:pt>
                <c:pt idx="626">
                  <c:v>0</c:v>
                </c:pt>
                <c:pt idx="627">
                  <c:v>0</c:v>
                </c:pt>
                <c:pt idx="628">
                  <c:v>0</c:v>
                </c:pt>
                <c:pt idx="629">
                  <c:v>0</c:v>
                </c:pt>
                <c:pt idx="630">
                  <c:v>20.059999999999999</c:v>
                </c:pt>
                <c:pt idx="631">
                  <c:v>0</c:v>
                </c:pt>
                <c:pt idx="632">
                  <c:v>0</c:v>
                </c:pt>
                <c:pt idx="633">
                  <c:v>0</c:v>
                </c:pt>
                <c:pt idx="634">
                  <c:v>0</c:v>
                </c:pt>
                <c:pt idx="635">
                  <c:v>0</c:v>
                </c:pt>
                <c:pt idx="636">
                  <c:v>0</c:v>
                </c:pt>
                <c:pt idx="637">
                  <c:v>1.76</c:v>
                </c:pt>
                <c:pt idx="638">
                  <c:v>0.5</c:v>
                </c:pt>
                <c:pt idx="639">
                  <c:v>7.6</c:v>
                </c:pt>
                <c:pt idx="640">
                  <c:v>20.54</c:v>
                </c:pt>
                <c:pt idx="641">
                  <c:v>22.85</c:v>
                </c:pt>
                <c:pt idx="642">
                  <c:v>0.25</c:v>
                </c:pt>
                <c:pt idx="643">
                  <c:v>2.0099999999999998</c:v>
                </c:pt>
                <c:pt idx="644">
                  <c:v>0</c:v>
                </c:pt>
                <c:pt idx="645">
                  <c:v>0</c:v>
                </c:pt>
                <c:pt idx="646">
                  <c:v>0</c:v>
                </c:pt>
                <c:pt idx="647">
                  <c:v>0</c:v>
                </c:pt>
                <c:pt idx="648">
                  <c:v>0</c:v>
                </c:pt>
                <c:pt idx="649">
                  <c:v>0.5</c:v>
                </c:pt>
                <c:pt idx="650">
                  <c:v>34.71</c:v>
                </c:pt>
                <c:pt idx="651">
                  <c:v>52.04</c:v>
                </c:pt>
                <c:pt idx="652">
                  <c:v>16.77</c:v>
                </c:pt>
                <c:pt idx="653">
                  <c:v>16.75</c:v>
                </c:pt>
                <c:pt idx="654">
                  <c:v>0</c:v>
                </c:pt>
                <c:pt idx="655">
                  <c:v>1.5</c:v>
                </c:pt>
                <c:pt idx="656">
                  <c:v>0</c:v>
                </c:pt>
                <c:pt idx="657">
                  <c:v>0</c:v>
                </c:pt>
                <c:pt idx="658">
                  <c:v>0</c:v>
                </c:pt>
                <c:pt idx="659">
                  <c:v>0</c:v>
                </c:pt>
                <c:pt idx="660">
                  <c:v>0</c:v>
                </c:pt>
                <c:pt idx="661">
                  <c:v>0.25</c:v>
                </c:pt>
                <c:pt idx="662">
                  <c:v>0</c:v>
                </c:pt>
                <c:pt idx="663">
                  <c:v>0</c:v>
                </c:pt>
                <c:pt idx="664">
                  <c:v>0.25</c:v>
                </c:pt>
                <c:pt idx="665">
                  <c:v>33.229999999999997</c:v>
                </c:pt>
                <c:pt idx="666">
                  <c:v>5.07</c:v>
                </c:pt>
                <c:pt idx="667">
                  <c:v>0</c:v>
                </c:pt>
                <c:pt idx="668">
                  <c:v>0.25</c:v>
                </c:pt>
                <c:pt idx="669">
                  <c:v>0</c:v>
                </c:pt>
                <c:pt idx="670">
                  <c:v>0.25</c:v>
                </c:pt>
                <c:pt idx="671">
                  <c:v>0.25</c:v>
                </c:pt>
                <c:pt idx="672">
                  <c:v>0.5</c:v>
                </c:pt>
                <c:pt idx="673">
                  <c:v>0.25</c:v>
                </c:pt>
                <c:pt idx="674">
                  <c:v>0.25</c:v>
                </c:pt>
                <c:pt idx="675">
                  <c:v>0</c:v>
                </c:pt>
                <c:pt idx="676">
                  <c:v>0.25</c:v>
                </c:pt>
                <c:pt idx="677">
                  <c:v>0</c:v>
                </c:pt>
                <c:pt idx="678">
                  <c:v>0.25</c:v>
                </c:pt>
                <c:pt idx="679">
                  <c:v>0.25</c:v>
                </c:pt>
                <c:pt idx="680">
                  <c:v>0</c:v>
                </c:pt>
                <c:pt idx="681">
                  <c:v>0.25</c:v>
                </c:pt>
                <c:pt idx="682">
                  <c:v>0.25</c:v>
                </c:pt>
                <c:pt idx="683">
                  <c:v>0</c:v>
                </c:pt>
                <c:pt idx="684">
                  <c:v>0</c:v>
                </c:pt>
                <c:pt idx="685">
                  <c:v>0.25</c:v>
                </c:pt>
                <c:pt idx="686">
                  <c:v>0</c:v>
                </c:pt>
                <c:pt idx="687">
                  <c:v>0.25</c:v>
                </c:pt>
                <c:pt idx="688">
                  <c:v>0</c:v>
                </c:pt>
                <c:pt idx="689">
                  <c:v>3.79</c:v>
                </c:pt>
                <c:pt idx="690">
                  <c:v>0</c:v>
                </c:pt>
                <c:pt idx="691">
                  <c:v>7.6</c:v>
                </c:pt>
                <c:pt idx="692">
                  <c:v>0</c:v>
                </c:pt>
                <c:pt idx="693">
                  <c:v>0</c:v>
                </c:pt>
                <c:pt idx="694">
                  <c:v>0.25</c:v>
                </c:pt>
                <c:pt idx="695">
                  <c:v>0</c:v>
                </c:pt>
                <c:pt idx="696">
                  <c:v>0</c:v>
                </c:pt>
                <c:pt idx="697">
                  <c:v>0</c:v>
                </c:pt>
                <c:pt idx="698">
                  <c:v>0</c:v>
                </c:pt>
                <c:pt idx="699">
                  <c:v>0</c:v>
                </c:pt>
                <c:pt idx="700">
                  <c:v>0.25</c:v>
                </c:pt>
                <c:pt idx="701">
                  <c:v>0.25</c:v>
                </c:pt>
                <c:pt idx="702">
                  <c:v>0.25</c:v>
                </c:pt>
                <c:pt idx="703">
                  <c:v>0.25</c:v>
                </c:pt>
                <c:pt idx="704">
                  <c:v>0</c:v>
                </c:pt>
                <c:pt idx="705">
                  <c:v>0</c:v>
                </c:pt>
                <c:pt idx="706">
                  <c:v>0.25</c:v>
                </c:pt>
                <c:pt idx="707">
                  <c:v>0</c:v>
                </c:pt>
                <c:pt idx="708">
                  <c:v>0.25</c:v>
                </c:pt>
                <c:pt idx="709">
                  <c:v>0</c:v>
                </c:pt>
                <c:pt idx="710">
                  <c:v>0</c:v>
                </c:pt>
                <c:pt idx="711">
                  <c:v>0</c:v>
                </c:pt>
                <c:pt idx="712">
                  <c:v>0</c:v>
                </c:pt>
                <c:pt idx="713">
                  <c:v>0.25</c:v>
                </c:pt>
                <c:pt idx="714">
                  <c:v>0</c:v>
                </c:pt>
                <c:pt idx="715">
                  <c:v>0</c:v>
                </c:pt>
                <c:pt idx="716">
                  <c:v>0.25</c:v>
                </c:pt>
                <c:pt idx="717">
                  <c:v>0.25</c:v>
                </c:pt>
                <c:pt idx="718">
                  <c:v>0.25</c:v>
                </c:pt>
                <c:pt idx="719">
                  <c:v>0</c:v>
                </c:pt>
                <c:pt idx="720">
                  <c:v>0</c:v>
                </c:pt>
                <c:pt idx="721">
                  <c:v>0</c:v>
                </c:pt>
                <c:pt idx="722">
                  <c:v>1</c:v>
                </c:pt>
                <c:pt idx="723">
                  <c:v>0.25</c:v>
                </c:pt>
                <c:pt idx="724">
                  <c:v>0.25</c:v>
                </c:pt>
                <c:pt idx="725">
                  <c:v>0.25</c:v>
                </c:pt>
                <c:pt idx="726">
                  <c:v>0.25</c:v>
                </c:pt>
                <c:pt idx="727">
                  <c:v>0</c:v>
                </c:pt>
                <c:pt idx="728">
                  <c:v>0.25</c:v>
                </c:pt>
                <c:pt idx="729">
                  <c:v>0</c:v>
                </c:pt>
                <c:pt idx="730">
                  <c:v>0</c:v>
                </c:pt>
                <c:pt idx="731">
                  <c:v>4.2699999999999996</c:v>
                </c:pt>
                <c:pt idx="732">
                  <c:v>5.76</c:v>
                </c:pt>
                <c:pt idx="733">
                  <c:v>5.29</c:v>
                </c:pt>
                <c:pt idx="734">
                  <c:v>0.75</c:v>
                </c:pt>
                <c:pt idx="735">
                  <c:v>0.25</c:v>
                </c:pt>
                <c:pt idx="736">
                  <c:v>0.25</c:v>
                </c:pt>
                <c:pt idx="737">
                  <c:v>0.25</c:v>
                </c:pt>
                <c:pt idx="738">
                  <c:v>21.57</c:v>
                </c:pt>
                <c:pt idx="739">
                  <c:v>6.08</c:v>
                </c:pt>
                <c:pt idx="740">
                  <c:v>6.85</c:v>
                </c:pt>
                <c:pt idx="741">
                  <c:v>0</c:v>
                </c:pt>
                <c:pt idx="742">
                  <c:v>0.25</c:v>
                </c:pt>
                <c:pt idx="743">
                  <c:v>0</c:v>
                </c:pt>
                <c:pt idx="744">
                  <c:v>0.25</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2.5299999999999998</c:v>
                </c:pt>
                <c:pt idx="760">
                  <c:v>0.25</c:v>
                </c:pt>
                <c:pt idx="761">
                  <c:v>0.25</c:v>
                </c:pt>
                <c:pt idx="762">
                  <c:v>0</c:v>
                </c:pt>
                <c:pt idx="763">
                  <c:v>15.98</c:v>
                </c:pt>
                <c:pt idx="764">
                  <c:v>0</c:v>
                </c:pt>
                <c:pt idx="765">
                  <c:v>0</c:v>
                </c:pt>
                <c:pt idx="766">
                  <c:v>0</c:v>
                </c:pt>
                <c:pt idx="767">
                  <c:v>40.799999999999997</c:v>
                </c:pt>
                <c:pt idx="768">
                  <c:v>5.05</c:v>
                </c:pt>
                <c:pt idx="769">
                  <c:v>32.51</c:v>
                </c:pt>
                <c:pt idx="770">
                  <c:v>3.02</c:v>
                </c:pt>
                <c:pt idx="771">
                  <c:v>0</c:v>
                </c:pt>
                <c:pt idx="772">
                  <c:v>3.01</c:v>
                </c:pt>
                <c:pt idx="773">
                  <c:v>0</c:v>
                </c:pt>
                <c:pt idx="774">
                  <c:v>11.39</c:v>
                </c:pt>
                <c:pt idx="775">
                  <c:v>0.25</c:v>
                </c:pt>
                <c:pt idx="776">
                  <c:v>3.26</c:v>
                </c:pt>
                <c:pt idx="777">
                  <c:v>7.33</c:v>
                </c:pt>
                <c:pt idx="778">
                  <c:v>0.25</c:v>
                </c:pt>
                <c:pt idx="779">
                  <c:v>0</c:v>
                </c:pt>
                <c:pt idx="780">
                  <c:v>0</c:v>
                </c:pt>
                <c:pt idx="781">
                  <c:v>0</c:v>
                </c:pt>
                <c:pt idx="782">
                  <c:v>1.5</c:v>
                </c:pt>
                <c:pt idx="783">
                  <c:v>2.5099999999999998</c:v>
                </c:pt>
                <c:pt idx="784">
                  <c:v>0</c:v>
                </c:pt>
                <c:pt idx="785">
                  <c:v>0</c:v>
                </c:pt>
                <c:pt idx="786">
                  <c:v>1.25</c:v>
                </c:pt>
                <c:pt idx="787">
                  <c:v>8.83</c:v>
                </c:pt>
                <c:pt idx="788">
                  <c:v>20.23</c:v>
                </c:pt>
                <c:pt idx="789">
                  <c:v>18.010000000000002</c:v>
                </c:pt>
                <c:pt idx="790">
                  <c:v>0.25</c:v>
                </c:pt>
                <c:pt idx="791">
                  <c:v>12.18</c:v>
                </c:pt>
                <c:pt idx="792">
                  <c:v>3.81</c:v>
                </c:pt>
                <c:pt idx="793">
                  <c:v>0</c:v>
                </c:pt>
                <c:pt idx="794">
                  <c:v>29.37</c:v>
                </c:pt>
                <c:pt idx="795">
                  <c:v>0</c:v>
                </c:pt>
                <c:pt idx="796">
                  <c:v>6.09</c:v>
                </c:pt>
                <c:pt idx="797">
                  <c:v>0.25</c:v>
                </c:pt>
                <c:pt idx="798">
                  <c:v>0</c:v>
                </c:pt>
                <c:pt idx="799">
                  <c:v>0</c:v>
                </c:pt>
                <c:pt idx="800">
                  <c:v>0</c:v>
                </c:pt>
                <c:pt idx="801">
                  <c:v>0</c:v>
                </c:pt>
                <c:pt idx="802">
                  <c:v>4.28</c:v>
                </c:pt>
                <c:pt idx="803">
                  <c:v>0.76</c:v>
                </c:pt>
                <c:pt idx="804">
                  <c:v>3.79</c:v>
                </c:pt>
                <c:pt idx="805">
                  <c:v>3.28</c:v>
                </c:pt>
                <c:pt idx="806">
                  <c:v>0</c:v>
                </c:pt>
                <c:pt idx="807">
                  <c:v>0</c:v>
                </c:pt>
                <c:pt idx="808">
                  <c:v>0</c:v>
                </c:pt>
                <c:pt idx="809">
                  <c:v>0</c:v>
                </c:pt>
                <c:pt idx="810">
                  <c:v>1.52</c:v>
                </c:pt>
                <c:pt idx="811">
                  <c:v>0</c:v>
                </c:pt>
                <c:pt idx="812">
                  <c:v>0</c:v>
                </c:pt>
                <c:pt idx="813">
                  <c:v>0</c:v>
                </c:pt>
                <c:pt idx="814">
                  <c:v>0</c:v>
                </c:pt>
                <c:pt idx="815">
                  <c:v>0</c:v>
                </c:pt>
                <c:pt idx="816">
                  <c:v>4.3099999999999996</c:v>
                </c:pt>
                <c:pt idx="817">
                  <c:v>2.77</c:v>
                </c:pt>
                <c:pt idx="818">
                  <c:v>0.25</c:v>
                </c:pt>
                <c:pt idx="819">
                  <c:v>0</c:v>
                </c:pt>
                <c:pt idx="820">
                  <c:v>0</c:v>
                </c:pt>
                <c:pt idx="821">
                  <c:v>0</c:v>
                </c:pt>
                <c:pt idx="822">
                  <c:v>0</c:v>
                </c:pt>
                <c:pt idx="823">
                  <c:v>0</c:v>
                </c:pt>
                <c:pt idx="824">
                  <c:v>4.5599999999999996</c:v>
                </c:pt>
                <c:pt idx="825">
                  <c:v>0</c:v>
                </c:pt>
                <c:pt idx="826">
                  <c:v>0.25</c:v>
                </c:pt>
                <c:pt idx="827">
                  <c:v>0</c:v>
                </c:pt>
                <c:pt idx="828">
                  <c:v>0</c:v>
                </c:pt>
                <c:pt idx="829">
                  <c:v>3.53</c:v>
                </c:pt>
                <c:pt idx="830">
                  <c:v>0.25</c:v>
                </c:pt>
                <c:pt idx="831">
                  <c:v>0</c:v>
                </c:pt>
                <c:pt idx="832">
                  <c:v>0</c:v>
                </c:pt>
                <c:pt idx="833">
                  <c:v>10.16</c:v>
                </c:pt>
                <c:pt idx="834">
                  <c:v>1.52</c:v>
                </c:pt>
                <c:pt idx="835">
                  <c:v>0</c:v>
                </c:pt>
                <c:pt idx="836">
                  <c:v>0</c:v>
                </c:pt>
                <c:pt idx="837">
                  <c:v>2.77</c:v>
                </c:pt>
                <c:pt idx="838">
                  <c:v>0</c:v>
                </c:pt>
                <c:pt idx="839">
                  <c:v>0.5</c:v>
                </c:pt>
                <c:pt idx="840">
                  <c:v>0</c:v>
                </c:pt>
                <c:pt idx="841">
                  <c:v>0</c:v>
                </c:pt>
                <c:pt idx="842">
                  <c:v>4.3099999999999996</c:v>
                </c:pt>
                <c:pt idx="843">
                  <c:v>21.32</c:v>
                </c:pt>
                <c:pt idx="844">
                  <c:v>1.52</c:v>
                </c:pt>
                <c:pt idx="845">
                  <c:v>0</c:v>
                </c:pt>
                <c:pt idx="846">
                  <c:v>4.07</c:v>
                </c:pt>
                <c:pt idx="847">
                  <c:v>0.25</c:v>
                </c:pt>
                <c:pt idx="848">
                  <c:v>0</c:v>
                </c:pt>
                <c:pt idx="849">
                  <c:v>0</c:v>
                </c:pt>
                <c:pt idx="850">
                  <c:v>11.94</c:v>
                </c:pt>
                <c:pt idx="851">
                  <c:v>12.94</c:v>
                </c:pt>
                <c:pt idx="852">
                  <c:v>0</c:v>
                </c:pt>
                <c:pt idx="853">
                  <c:v>0</c:v>
                </c:pt>
                <c:pt idx="854">
                  <c:v>0</c:v>
                </c:pt>
                <c:pt idx="855">
                  <c:v>0</c:v>
                </c:pt>
                <c:pt idx="856">
                  <c:v>0</c:v>
                </c:pt>
                <c:pt idx="857">
                  <c:v>0</c:v>
                </c:pt>
                <c:pt idx="858">
                  <c:v>0</c:v>
                </c:pt>
                <c:pt idx="859">
                  <c:v>3.52</c:v>
                </c:pt>
                <c:pt idx="860">
                  <c:v>4.7699999999999996</c:v>
                </c:pt>
                <c:pt idx="861">
                  <c:v>36.29</c:v>
                </c:pt>
                <c:pt idx="862">
                  <c:v>29.43</c:v>
                </c:pt>
                <c:pt idx="863">
                  <c:v>2.2599999999999998</c:v>
                </c:pt>
                <c:pt idx="864">
                  <c:v>29.72</c:v>
                </c:pt>
                <c:pt idx="865">
                  <c:v>0.25</c:v>
                </c:pt>
                <c:pt idx="866">
                  <c:v>1.27</c:v>
                </c:pt>
                <c:pt idx="867">
                  <c:v>0.25</c:v>
                </c:pt>
                <c:pt idx="868">
                  <c:v>0</c:v>
                </c:pt>
                <c:pt idx="869">
                  <c:v>56.36</c:v>
                </c:pt>
                <c:pt idx="870">
                  <c:v>0.25</c:v>
                </c:pt>
                <c:pt idx="871">
                  <c:v>0</c:v>
                </c:pt>
                <c:pt idx="872">
                  <c:v>0</c:v>
                </c:pt>
                <c:pt idx="873">
                  <c:v>15.46</c:v>
                </c:pt>
                <c:pt idx="874">
                  <c:v>0</c:v>
                </c:pt>
                <c:pt idx="875">
                  <c:v>0</c:v>
                </c:pt>
                <c:pt idx="876">
                  <c:v>0</c:v>
                </c:pt>
                <c:pt idx="877">
                  <c:v>0</c:v>
                </c:pt>
                <c:pt idx="878">
                  <c:v>0</c:v>
                </c:pt>
                <c:pt idx="879">
                  <c:v>19.260000000000002</c:v>
                </c:pt>
                <c:pt idx="880">
                  <c:v>12.14</c:v>
                </c:pt>
                <c:pt idx="881">
                  <c:v>10.14</c:v>
                </c:pt>
                <c:pt idx="882">
                  <c:v>0.25</c:v>
                </c:pt>
                <c:pt idx="883">
                  <c:v>7.87</c:v>
                </c:pt>
                <c:pt idx="884">
                  <c:v>2.52</c:v>
                </c:pt>
                <c:pt idx="885">
                  <c:v>16.46</c:v>
                </c:pt>
                <c:pt idx="886">
                  <c:v>5.82</c:v>
                </c:pt>
                <c:pt idx="887">
                  <c:v>1.51</c:v>
                </c:pt>
                <c:pt idx="888">
                  <c:v>0.75</c:v>
                </c:pt>
                <c:pt idx="889">
                  <c:v>19.52</c:v>
                </c:pt>
                <c:pt idx="890">
                  <c:v>9.86</c:v>
                </c:pt>
                <c:pt idx="891">
                  <c:v>0.25</c:v>
                </c:pt>
                <c:pt idx="892">
                  <c:v>33.53</c:v>
                </c:pt>
                <c:pt idx="893">
                  <c:v>0</c:v>
                </c:pt>
                <c:pt idx="894">
                  <c:v>41.65</c:v>
                </c:pt>
                <c:pt idx="895">
                  <c:v>61.95</c:v>
                </c:pt>
                <c:pt idx="896">
                  <c:v>20.329999999999998</c:v>
                </c:pt>
                <c:pt idx="897">
                  <c:v>5.82</c:v>
                </c:pt>
                <c:pt idx="898">
                  <c:v>0</c:v>
                </c:pt>
                <c:pt idx="899">
                  <c:v>0</c:v>
                </c:pt>
                <c:pt idx="900">
                  <c:v>0.25</c:v>
                </c:pt>
                <c:pt idx="901">
                  <c:v>0</c:v>
                </c:pt>
                <c:pt idx="902">
                  <c:v>0</c:v>
                </c:pt>
                <c:pt idx="903">
                  <c:v>0</c:v>
                </c:pt>
                <c:pt idx="904">
                  <c:v>0</c:v>
                </c:pt>
                <c:pt idx="905">
                  <c:v>0</c:v>
                </c:pt>
                <c:pt idx="906">
                  <c:v>0</c:v>
                </c:pt>
                <c:pt idx="907">
                  <c:v>25.91</c:v>
                </c:pt>
                <c:pt idx="908">
                  <c:v>0</c:v>
                </c:pt>
                <c:pt idx="909">
                  <c:v>0</c:v>
                </c:pt>
                <c:pt idx="910">
                  <c:v>0</c:v>
                </c:pt>
                <c:pt idx="911">
                  <c:v>0</c:v>
                </c:pt>
                <c:pt idx="912">
                  <c:v>0</c:v>
                </c:pt>
                <c:pt idx="913">
                  <c:v>25.63</c:v>
                </c:pt>
                <c:pt idx="914">
                  <c:v>0.25</c:v>
                </c:pt>
                <c:pt idx="915">
                  <c:v>1.52</c:v>
                </c:pt>
                <c:pt idx="916">
                  <c:v>0</c:v>
                </c:pt>
                <c:pt idx="917">
                  <c:v>0</c:v>
                </c:pt>
                <c:pt idx="918">
                  <c:v>0</c:v>
                </c:pt>
                <c:pt idx="919">
                  <c:v>0</c:v>
                </c:pt>
                <c:pt idx="920">
                  <c:v>0</c:v>
                </c:pt>
                <c:pt idx="921">
                  <c:v>0</c:v>
                </c:pt>
                <c:pt idx="922">
                  <c:v>0</c:v>
                </c:pt>
                <c:pt idx="923">
                  <c:v>18.28</c:v>
                </c:pt>
                <c:pt idx="924">
                  <c:v>33.76</c:v>
                </c:pt>
                <c:pt idx="925">
                  <c:v>0</c:v>
                </c:pt>
                <c:pt idx="926">
                  <c:v>0</c:v>
                </c:pt>
                <c:pt idx="927">
                  <c:v>0</c:v>
                </c:pt>
                <c:pt idx="928">
                  <c:v>0</c:v>
                </c:pt>
                <c:pt idx="929">
                  <c:v>0</c:v>
                </c:pt>
                <c:pt idx="930">
                  <c:v>0</c:v>
                </c:pt>
                <c:pt idx="931">
                  <c:v>0</c:v>
                </c:pt>
                <c:pt idx="932">
                  <c:v>0</c:v>
                </c:pt>
                <c:pt idx="933">
                  <c:v>32</c:v>
                </c:pt>
                <c:pt idx="934">
                  <c:v>32.24</c:v>
                </c:pt>
                <c:pt idx="935">
                  <c:v>0</c:v>
                </c:pt>
                <c:pt idx="936">
                  <c:v>10.41</c:v>
                </c:pt>
                <c:pt idx="937">
                  <c:v>4.3</c:v>
                </c:pt>
                <c:pt idx="938">
                  <c:v>37.32</c:v>
                </c:pt>
                <c:pt idx="939">
                  <c:v>9.9</c:v>
                </c:pt>
                <c:pt idx="940">
                  <c:v>0</c:v>
                </c:pt>
                <c:pt idx="941">
                  <c:v>0</c:v>
                </c:pt>
                <c:pt idx="942">
                  <c:v>73.41</c:v>
                </c:pt>
                <c:pt idx="943">
                  <c:v>7.11</c:v>
                </c:pt>
                <c:pt idx="944">
                  <c:v>0</c:v>
                </c:pt>
                <c:pt idx="945">
                  <c:v>0</c:v>
                </c:pt>
                <c:pt idx="946">
                  <c:v>0</c:v>
                </c:pt>
                <c:pt idx="947">
                  <c:v>71.38</c:v>
                </c:pt>
                <c:pt idx="948">
                  <c:v>0</c:v>
                </c:pt>
                <c:pt idx="949">
                  <c:v>0</c:v>
                </c:pt>
                <c:pt idx="950">
                  <c:v>0</c:v>
                </c:pt>
                <c:pt idx="951">
                  <c:v>30.23</c:v>
                </c:pt>
                <c:pt idx="952">
                  <c:v>27.15</c:v>
                </c:pt>
                <c:pt idx="953">
                  <c:v>0</c:v>
                </c:pt>
                <c:pt idx="954">
                  <c:v>0</c:v>
                </c:pt>
                <c:pt idx="955">
                  <c:v>0</c:v>
                </c:pt>
                <c:pt idx="956">
                  <c:v>0</c:v>
                </c:pt>
                <c:pt idx="957">
                  <c:v>0.25</c:v>
                </c:pt>
                <c:pt idx="958">
                  <c:v>0</c:v>
                </c:pt>
                <c:pt idx="959">
                  <c:v>0</c:v>
                </c:pt>
                <c:pt idx="960">
                  <c:v>11.17</c:v>
                </c:pt>
                <c:pt idx="961">
                  <c:v>0.25</c:v>
                </c:pt>
                <c:pt idx="962">
                  <c:v>19.8</c:v>
                </c:pt>
                <c:pt idx="963">
                  <c:v>0</c:v>
                </c:pt>
                <c:pt idx="964">
                  <c:v>0</c:v>
                </c:pt>
                <c:pt idx="965">
                  <c:v>0</c:v>
                </c:pt>
                <c:pt idx="966">
                  <c:v>0</c:v>
                </c:pt>
                <c:pt idx="967">
                  <c:v>0</c:v>
                </c:pt>
                <c:pt idx="968">
                  <c:v>0</c:v>
                </c:pt>
                <c:pt idx="969">
                  <c:v>0</c:v>
                </c:pt>
                <c:pt idx="970">
                  <c:v>0</c:v>
                </c:pt>
                <c:pt idx="971">
                  <c:v>0</c:v>
                </c:pt>
                <c:pt idx="972">
                  <c:v>16.72</c:v>
                </c:pt>
                <c:pt idx="973">
                  <c:v>0</c:v>
                </c:pt>
                <c:pt idx="974">
                  <c:v>0</c:v>
                </c:pt>
                <c:pt idx="975">
                  <c:v>0</c:v>
                </c:pt>
                <c:pt idx="976">
                  <c:v>0</c:v>
                </c:pt>
                <c:pt idx="977">
                  <c:v>0</c:v>
                </c:pt>
                <c:pt idx="978">
                  <c:v>0</c:v>
                </c:pt>
                <c:pt idx="979">
                  <c:v>0</c:v>
                </c:pt>
                <c:pt idx="980">
                  <c:v>0</c:v>
                </c:pt>
                <c:pt idx="981">
                  <c:v>0</c:v>
                </c:pt>
                <c:pt idx="982">
                  <c:v>0</c:v>
                </c:pt>
                <c:pt idx="983">
                  <c:v>0</c:v>
                </c:pt>
                <c:pt idx="984">
                  <c:v>0.25</c:v>
                </c:pt>
                <c:pt idx="985">
                  <c:v>0</c:v>
                </c:pt>
                <c:pt idx="986">
                  <c:v>0</c:v>
                </c:pt>
                <c:pt idx="987">
                  <c:v>0</c:v>
                </c:pt>
                <c:pt idx="988">
                  <c:v>30.23</c:v>
                </c:pt>
                <c:pt idx="989">
                  <c:v>20.3</c:v>
                </c:pt>
                <c:pt idx="990">
                  <c:v>2.2599999999999998</c:v>
                </c:pt>
                <c:pt idx="991">
                  <c:v>1.01</c:v>
                </c:pt>
                <c:pt idx="992">
                  <c:v>0.25</c:v>
                </c:pt>
                <c:pt idx="993">
                  <c:v>0</c:v>
                </c:pt>
                <c:pt idx="994">
                  <c:v>7.36</c:v>
                </c:pt>
                <c:pt idx="995">
                  <c:v>0</c:v>
                </c:pt>
                <c:pt idx="996">
                  <c:v>0</c:v>
                </c:pt>
                <c:pt idx="997">
                  <c:v>0</c:v>
                </c:pt>
                <c:pt idx="998">
                  <c:v>0</c:v>
                </c:pt>
                <c:pt idx="999">
                  <c:v>0</c:v>
                </c:pt>
                <c:pt idx="1000">
                  <c:v>0</c:v>
                </c:pt>
                <c:pt idx="1001">
                  <c:v>0</c:v>
                </c:pt>
                <c:pt idx="1002">
                  <c:v>0</c:v>
                </c:pt>
                <c:pt idx="1003">
                  <c:v>1.51</c:v>
                </c:pt>
                <c:pt idx="1004">
                  <c:v>1.26</c:v>
                </c:pt>
                <c:pt idx="1005">
                  <c:v>2.76</c:v>
                </c:pt>
                <c:pt idx="1006">
                  <c:v>0.25</c:v>
                </c:pt>
                <c:pt idx="1007">
                  <c:v>0</c:v>
                </c:pt>
                <c:pt idx="1008">
                  <c:v>1.26</c:v>
                </c:pt>
                <c:pt idx="1009">
                  <c:v>0</c:v>
                </c:pt>
                <c:pt idx="1010">
                  <c:v>0</c:v>
                </c:pt>
                <c:pt idx="1011">
                  <c:v>0</c:v>
                </c:pt>
                <c:pt idx="1012">
                  <c:v>2.8</c:v>
                </c:pt>
                <c:pt idx="1013">
                  <c:v>19.559999999999999</c:v>
                </c:pt>
                <c:pt idx="1014">
                  <c:v>12.19</c:v>
                </c:pt>
                <c:pt idx="1015">
                  <c:v>0.25</c:v>
                </c:pt>
                <c:pt idx="1016">
                  <c:v>3.51</c:v>
                </c:pt>
                <c:pt idx="1017">
                  <c:v>37.06</c:v>
                </c:pt>
                <c:pt idx="1018">
                  <c:v>2.25</c:v>
                </c:pt>
                <c:pt idx="1019">
                  <c:v>0</c:v>
                </c:pt>
                <c:pt idx="1020">
                  <c:v>0.25</c:v>
                </c:pt>
                <c:pt idx="1021">
                  <c:v>0.25</c:v>
                </c:pt>
                <c:pt idx="1022">
                  <c:v>0.5</c:v>
                </c:pt>
                <c:pt idx="1023">
                  <c:v>0</c:v>
                </c:pt>
                <c:pt idx="1024">
                  <c:v>0.25</c:v>
                </c:pt>
                <c:pt idx="1025">
                  <c:v>0</c:v>
                </c:pt>
                <c:pt idx="1026">
                  <c:v>2.25</c:v>
                </c:pt>
                <c:pt idx="1027">
                  <c:v>10.64</c:v>
                </c:pt>
                <c:pt idx="1028">
                  <c:v>16.23</c:v>
                </c:pt>
                <c:pt idx="1029">
                  <c:v>0</c:v>
                </c:pt>
                <c:pt idx="1030">
                  <c:v>0.25</c:v>
                </c:pt>
                <c:pt idx="1031">
                  <c:v>0</c:v>
                </c:pt>
                <c:pt idx="1032">
                  <c:v>0</c:v>
                </c:pt>
                <c:pt idx="1033">
                  <c:v>0.25</c:v>
                </c:pt>
                <c:pt idx="1034">
                  <c:v>0.25</c:v>
                </c:pt>
                <c:pt idx="1035">
                  <c:v>0</c:v>
                </c:pt>
                <c:pt idx="1036">
                  <c:v>0.25</c:v>
                </c:pt>
                <c:pt idx="1037">
                  <c:v>0.25</c:v>
                </c:pt>
                <c:pt idx="1038">
                  <c:v>0</c:v>
                </c:pt>
                <c:pt idx="1039">
                  <c:v>40.590000000000003</c:v>
                </c:pt>
                <c:pt idx="1040">
                  <c:v>17.98</c:v>
                </c:pt>
                <c:pt idx="1041">
                  <c:v>0.25</c:v>
                </c:pt>
                <c:pt idx="1042">
                  <c:v>0</c:v>
                </c:pt>
                <c:pt idx="1043">
                  <c:v>0</c:v>
                </c:pt>
                <c:pt idx="1044">
                  <c:v>0.25</c:v>
                </c:pt>
                <c:pt idx="1045">
                  <c:v>0.75</c:v>
                </c:pt>
                <c:pt idx="1046">
                  <c:v>0.25</c:v>
                </c:pt>
                <c:pt idx="1047">
                  <c:v>0</c:v>
                </c:pt>
                <c:pt idx="1048">
                  <c:v>0</c:v>
                </c:pt>
                <c:pt idx="1049">
                  <c:v>0</c:v>
                </c:pt>
                <c:pt idx="1050">
                  <c:v>0</c:v>
                </c:pt>
                <c:pt idx="1051">
                  <c:v>0</c:v>
                </c:pt>
                <c:pt idx="1052">
                  <c:v>2.5</c:v>
                </c:pt>
                <c:pt idx="1053">
                  <c:v>3.28</c:v>
                </c:pt>
                <c:pt idx="1054">
                  <c:v>1.76</c:v>
                </c:pt>
                <c:pt idx="1055">
                  <c:v>8.83</c:v>
                </c:pt>
                <c:pt idx="1056">
                  <c:v>13.33</c:v>
                </c:pt>
                <c:pt idx="1057">
                  <c:v>1.26</c:v>
                </c:pt>
                <c:pt idx="1058">
                  <c:v>1.25</c:v>
                </c:pt>
                <c:pt idx="1059">
                  <c:v>17.47</c:v>
                </c:pt>
                <c:pt idx="1060">
                  <c:v>13.22</c:v>
                </c:pt>
                <c:pt idx="1061">
                  <c:v>0.25</c:v>
                </c:pt>
                <c:pt idx="1062">
                  <c:v>0.25</c:v>
                </c:pt>
                <c:pt idx="1063">
                  <c:v>0</c:v>
                </c:pt>
                <c:pt idx="1064">
                  <c:v>0</c:v>
                </c:pt>
                <c:pt idx="1065">
                  <c:v>0</c:v>
                </c:pt>
                <c:pt idx="1066">
                  <c:v>0</c:v>
                </c:pt>
                <c:pt idx="1067">
                  <c:v>0</c:v>
                </c:pt>
                <c:pt idx="1068">
                  <c:v>0</c:v>
                </c:pt>
                <c:pt idx="1069">
                  <c:v>0</c:v>
                </c:pt>
                <c:pt idx="1070">
                  <c:v>0.25</c:v>
                </c:pt>
                <c:pt idx="1071">
                  <c:v>0.25</c:v>
                </c:pt>
                <c:pt idx="1072">
                  <c:v>0.25</c:v>
                </c:pt>
                <c:pt idx="1073">
                  <c:v>0</c:v>
                </c:pt>
                <c:pt idx="1074">
                  <c:v>0</c:v>
                </c:pt>
                <c:pt idx="1075">
                  <c:v>0.5</c:v>
                </c:pt>
                <c:pt idx="1076">
                  <c:v>0.25</c:v>
                </c:pt>
                <c:pt idx="1077">
                  <c:v>0</c:v>
                </c:pt>
                <c:pt idx="1078">
                  <c:v>0.25</c:v>
                </c:pt>
                <c:pt idx="1079">
                  <c:v>0</c:v>
                </c:pt>
                <c:pt idx="1080">
                  <c:v>0.25</c:v>
                </c:pt>
                <c:pt idx="1081">
                  <c:v>0.25</c:v>
                </c:pt>
                <c:pt idx="1082">
                  <c:v>0</c:v>
                </c:pt>
                <c:pt idx="1083">
                  <c:v>0</c:v>
                </c:pt>
                <c:pt idx="1084">
                  <c:v>0.25</c:v>
                </c:pt>
                <c:pt idx="1085">
                  <c:v>0</c:v>
                </c:pt>
                <c:pt idx="1086">
                  <c:v>0.25</c:v>
                </c:pt>
                <c:pt idx="1087">
                  <c:v>0.25</c:v>
                </c:pt>
                <c:pt idx="1088">
                  <c:v>0</c:v>
                </c:pt>
                <c:pt idx="1089">
                  <c:v>0</c:v>
                </c:pt>
                <c:pt idx="1090">
                  <c:v>0</c:v>
                </c:pt>
                <c:pt idx="1091">
                  <c:v>0</c:v>
                </c:pt>
                <c:pt idx="1092">
                  <c:v>0</c:v>
                </c:pt>
                <c:pt idx="1093">
                  <c:v>0</c:v>
                </c:pt>
                <c:pt idx="1094">
                  <c:v>0</c:v>
                </c:pt>
                <c:pt idx="1095">
                  <c:v>0</c:v>
                </c:pt>
                <c:pt idx="1096">
                  <c:v>0</c:v>
                </c:pt>
                <c:pt idx="1097">
                  <c:v>0</c:v>
                </c:pt>
                <c:pt idx="1098">
                  <c:v>0</c:v>
                </c:pt>
                <c:pt idx="1099">
                  <c:v>0.25</c:v>
                </c:pt>
                <c:pt idx="1100">
                  <c:v>0</c:v>
                </c:pt>
                <c:pt idx="1101">
                  <c:v>0</c:v>
                </c:pt>
                <c:pt idx="1102">
                  <c:v>0</c:v>
                </c:pt>
                <c:pt idx="1103">
                  <c:v>0</c:v>
                </c:pt>
                <c:pt idx="1104">
                  <c:v>0</c:v>
                </c:pt>
                <c:pt idx="1105">
                  <c:v>0</c:v>
                </c:pt>
                <c:pt idx="1106">
                  <c:v>0</c:v>
                </c:pt>
                <c:pt idx="1107">
                  <c:v>0.25</c:v>
                </c:pt>
                <c:pt idx="1108">
                  <c:v>2.5299999999999998</c:v>
                </c:pt>
                <c:pt idx="1109">
                  <c:v>4.51</c:v>
                </c:pt>
                <c:pt idx="1110">
                  <c:v>0.75</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0.25</c:v>
                </c:pt>
                <c:pt idx="1126">
                  <c:v>0</c:v>
                </c:pt>
                <c:pt idx="1127">
                  <c:v>3.27</c:v>
                </c:pt>
                <c:pt idx="1128">
                  <c:v>2.5</c:v>
                </c:pt>
                <c:pt idx="1129">
                  <c:v>19.260000000000002</c:v>
                </c:pt>
                <c:pt idx="1130">
                  <c:v>11.39</c:v>
                </c:pt>
                <c:pt idx="1131">
                  <c:v>8.8000000000000007</c:v>
                </c:pt>
                <c:pt idx="1132">
                  <c:v>2.25</c:v>
                </c:pt>
                <c:pt idx="1133">
                  <c:v>0.25</c:v>
                </c:pt>
                <c:pt idx="1134">
                  <c:v>0</c:v>
                </c:pt>
                <c:pt idx="1135">
                  <c:v>0</c:v>
                </c:pt>
                <c:pt idx="1136">
                  <c:v>6</c:v>
                </c:pt>
                <c:pt idx="1137">
                  <c:v>0</c:v>
                </c:pt>
                <c:pt idx="1138">
                  <c:v>0</c:v>
                </c:pt>
                <c:pt idx="1139">
                  <c:v>0.25</c:v>
                </c:pt>
                <c:pt idx="1140">
                  <c:v>0</c:v>
                </c:pt>
                <c:pt idx="1141">
                  <c:v>0.25</c:v>
                </c:pt>
                <c:pt idx="1142">
                  <c:v>0</c:v>
                </c:pt>
                <c:pt idx="1143">
                  <c:v>0</c:v>
                </c:pt>
                <c:pt idx="1144">
                  <c:v>0</c:v>
                </c:pt>
                <c:pt idx="1145">
                  <c:v>0.25</c:v>
                </c:pt>
                <c:pt idx="1146">
                  <c:v>0.25</c:v>
                </c:pt>
                <c:pt idx="1147">
                  <c:v>0</c:v>
                </c:pt>
                <c:pt idx="1148">
                  <c:v>0</c:v>
                </c:pt>
                <c:pt idx="1149">
                  <c:v>0</c:v>
                </c:pt>
                <c:pt idx="1150">
                  <c:v>0.5</c:v>
                </c:pt>
                <c:pt idx="1151">
                  <c:v>0</c:v>
                </c:pt>
                <c:pt idx="1152">
                  <c:v>0</c:v>
                </c:pt>
                <c:pt idx="1153">
                  <c:v>0.5</c:v>
                </c:pt>
                <c:pt idx="1154">
                  <c:v>25.63</c:v>
                </c:pt>
                <c:pt idx="1155">
                  <c:v>0</c:v>
                </c:pt>
                <c:pt idx="1156">
                  <c:v>0</c:v>
                </c:pt>
                <c:pt idx="1157">
                  <c:v>0.75</c:v>
                </c:pt>
                <c:pt idx="1158">
                  <c:v>9.15</c:v>
                </c:pt>
                <c:pt idx="1159">
                  <c:v>1.27</c:v>
                </c:pt>
                <c:pt idx="1160">
                  <c:v>0.75</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1.52</c:v>
                </c:pt>
                <c:pt idx="1177">
                  <c:v>2.52</c:v>
                </c:pt>
                <c:pt idx="1178">
                  <c:v>0</c:v>
                </c:pt>
                <c:pt idx="1179">
                  <c:v>0</c:v>
                </c:pt>
                <c:pt idx="1180">
                  <c:v>8.52</c:v>
                </c:pt>
                <c:pt idx="1181">
                  <c:v>0</c:v>
                </c:pt>
                <c:pt idx="1182">
                  <c:v>0</c:v>
                </c:pt>
                <c:pt idx="1183">
                  <c:v>0</c:v>
                </c:pt>
                <c:pt idx="1184">
                  <c:v>0</c:v>
                </c:pt>
                <c:pt idx="1185">
                  <c:v>0</c:v>
                </c:pt>
                <c:pt idx="1186">
                  <c:v>0</c:v>
                </c:pt>
                <c:pt idx="1187">
                  <c:v>0</c:v>
                </c:pt>
                <c:pt idx="1188">
                  <c:v>0</c:v>
                </c:pt>
                <c:pt idx="1189">
                  <c:v>1.51</c:v>
                </c:pt>
                <c:pt idx="1190">
                  <c:v>0.25</c:v>
                </c:pt>
                <c:pt idx="1191">
                  <c:v>0</c:v>
                </c:pt>
                <c:pt idx="1192">
                  <c:v>0</c:v>
                </c:pt>
                <c:pt idx="1193">
                  <c:v>0</c:v>
                </c:pt>
                <c:pt idx="1194">
                  <c:v>0</c:v>
                </c:pt>
                <c:pt idx="1195">
                  <c:v>0</c:v>
                </c:pt>
                <c:pt idx="1196">
                  <c:v>3.05</c:v>
                </c:pt>
                <c:pt idx="1197">
                  <c:v>0</c:v>
                </c:pt>
                <c:pt idx="1198">
                  <c:v>0</c:v>
                </c:pt>
                <c:pt idx="1199">
                  <c:v>0</c:v>
                </c:pt>
                <c:pt idx="1200">
                  <c:v>0</c:v>
                </c:pt>
                <c:pt idx="1201">
                  <c:v>0.25</c:v>
                </c:pt>
                <c:pt idx="1202">
                  <c:v>0</c:v>
                </c:pt>
                <c:pt idx="1203">
                  <c:v>0</c:v>
                </c:pt>
                <c:pt idx="1204">
                  <c:v>0</c:v>
                </c:pt>
                <c:pt idx="1205">
                  <c:v>0</c:v>
                </c:pt>
                <c:pt idx="1206">
                  <c:v>0</c:v>
                </c:pt>
                <c:pt idx="1207">
                  <c:v>0</c:v>
                </c:pt>
                <c:pt idx="1208">
                  <c:v>0</c:v>
                </c:pt>
                <c:pt idx="1209">
                  <c:v>0</c:v>
                </c:pt>
                <c:pt idx="1210">
                  <c:v>6.28</c:v>
                </c:pt>
                <c:pt idx="1211">
                  <c:v>43.43</c:v>
                </c:pt>
                <c:pt idx="1212">
                  <c:v>29.2</c:v>
                </c:pt>
                <c:pt idx="1213">
                  <c:v>1.76</c:v>
                </c:pt>
                <c:pt idx="1214">
                  <c:v>0</c:v>
                </c:pt>
                <c:pt idx="1215">
                  <c:v>0</c:v>
                </c:pt>
                <c:pt idx="1216">
                  <c:v>20.07</c:v>
                </c:pt>
                <c:pt idx="1217">
                  <c:v>18.27</c:v>
                </c:pt>
                <c:pt idx="1218">
                  <c:v>15.72</c:v>
                </c:pt>
                <c:pt idx="1219">
                  <c:v>18.23</c:v>
                </c:pt>
                <c:pt idx="1220">
                  <c:v>0.25</c:v>
                </c:pt>
                <c:pt idx="1221">
                  <c:v>7.57</c:v>
                </c:pt>
                <c:pt idx="1222">
                  <c:v>0.25</c:v>
                </c:pt>
                <c:pt idx="1223">
                  <c:v>0.5</c:v>
                </c:pt>
                <c:pt idx="1224">
                  <c:v>1.51</c:v>
                </c:pt>
                <c:pt idx="1225">
                  <c:v>0.25</c:v>
                </c:pt>
                <c:pt idx="1226">
                  <c:v>4.8099999999999996</c:v>
                </c:pt>
                <c:pt idx="1227">
                  <c:v>48.5</c:v>
                </c:pt>
                <c:pt idx="1228">
                  <c:v>18.79</c:v>
                </c:pt>
                <c:pt idx="1229">
                  <c:v>6.59</c:v>
                </c:pt>
                <c:pt idx="1230">
                  <c:v>0</c:v>
                </c:pt>
                <c:pt idx="1231">
                  <c:v>0</c:v>
                </c:pt>
                <c:pt idx="1232">
                  <c:v>0</c:v>
                </c:pt>
                <c:pt idx="1233">
                  <c:v>0</c:v>
                </c:pt>
                <c:pt idx="1234">
                  <c:v>30.46</c:v>
                </c:pt>
                <c:pt idx="1235">
                  <c:v>0.51</c:v>
                </c:pt>
                <c:pt idx="1236">
                  <c:v>0.25</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12.18</c:v>
                </c:pt>
                <c:pt idx="1251">
                  <c:v>20.29</c:v>
                </c:pt>
                <c:pt idx="1252">
                  <c:v>17.510000000000002</c:v>
                </c:pt>
                <c:pt idx="1253">
                  <c:v>0.25</c:v>
                </c:pt>
                <c:pt idx="1254">
                  <c:v>0</c:v>
                </c:pt>
                <c:pt idx="1255">
                  <c:v>0</c:v>
                </c:pt>
                <c:pt idx="1256">
                  <c:v>0</c:v>
                </c:pt>
                <c:pt idx="1257">
                  <c:v>0</c:v>
                </c:pt>
                <c:pt idx="1258">
                  <c:v>0</c:v>
                </c:pt>
                <c:pt idx="1259">
                  <c:v>0</c:v>
                </c:pt>
                <c:pt idx="1260">
                  <c:v>15.74</c:v>
                </c:pt>
                <c:pt idx="1261">
                  <c:v>1.01</c:v>
                </c:pt>
                <c:pt idx="1262">
                  <c:v>0</c:v>
                </c:pt>
                <c:pt idx="1263">
                  <c:v>0</c:v>
                </c:pt>
                <c:pt idx="1264">
                  <c:v>0</c:v>
                </c:pt>
                <c:pt idx="1265">
                  <c:v>0</c:v>
                </c:pt>
                <c:pt idx="1266">
                  <c:v>0</c:v>
                </c:pt>
                <c:pt idx="1267">
                  <c:v>0</c:v>
                </c:pt>
                <c:pt idx="1268">
                  <c:v>0</c:v>
                </c:pt>
                <c:pt idx="1269">
                  <c:v>0</c:v>
                </c:pt>
                <c:pt idx="1270">
                  <c:v>0</c:v>
                </c:pt>
                <c:pt idx="1271">
                  <c:v>12.95</c:v>
                </c:pt>
                <c:pt idx="1272">
                  <c:v>21.32</c:v>
                </c:pt>
                <c:pt idx="1273">
                  <c:v>18.78</c:v>
                </c:pt>
                <c:pt idx="1274">
                  <c:v>25.4</c:v>
                </c:pt>
                <c:pt idx="1275">
                  <c:v>1.01</c:v>
                </c:pt>
                <c:pt idx="1276">
                  <c:v>1.77</c:v>
                </c:pt>
                <c:pt idx="1277">
                  <c:v>1.27</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19</c:v>
                </c:pt>
                <c:pt idx="1291">
                  <c:v>1</c:v>
                </c:pt>
                <c:pt idx="1292">
                  <c:v>0</c:v>
                </c:pt>
                <c:pt idx="1293">
                  <c:v>0</c:v>
                </c:pt>
                <c:pt idx="1294">
                  <c:v>0</c:v>
                </c:pt>
                <c:pt idx="1295">
                  <c:v>0</c:v>
                </c:pt>
                <c:pt idx="1296">
                  <c:v>0</c:v>
                </c:pt>
                <c:pt idx="1297">
                  <c:v>0</c:v>
                </c:pt>
                <c:pt idx="1298">
                  <c:v>22</c:v>
                </c:pt>
                <c:pt idx="1299">
                  <c:v>1</c:v>
                </c:pt>
                <c:pt idx="1300">
                  <c:v>38</c:v>
                </c:pt>
                <c:pt idx="1301">
                  <c:v>2</c:v>
                </c:pt>
                <c:pt idx="1302">
                  <c:v>0</c:v>
                </c:pt>
                <c:pt idx="1303">
                  <c:v>0</c:v>
                </c:pt>
                <c:pt idx="1304">
                  <c:v>0</c:v>
                </c:pt>
                <c:pt idx="1305">
                  <c:v>0</c:v>
                </c:pt>
                <c:pt idx="1306">
                  <c:v>0</c:v>
                </c:pt>
                <c:pt idx="1307">
                  <c:v>0</c:v>
                </c:pt>
                <c:pt idx="1308">
                  <c:v>0</c:v>
                </c:pt>
                <c:pt idx="1309">
                  <c:v>0</c:v>
                </c:pt>
                <c:pt idx="1310">
                  <c:v>0</c:v>
                </c:pt>
                <c:pt idx="1311">
                  <c:v>0</c:v>
                </c:pt>
                <c:pt idx="1312">
                  <c:v>0</c:v>
                </c:pt>
                <c:pt idx="1313">
                  <c:v>28</c:v>
                </c:pt>
                <c:pt idx="1314">
                  <c:v>2</c:v>
                </c:pt>
                <c:pt idx="1315">
                  <c:v>0</c:v>
                </c:pt>
                <c:pt idx="1316">
                  <c:v>21</c:v>
                </c:pt>
                <c:pt idx="1317">
                  <c:v>11</c:v>
                </c:pt>
                <c:pt idx="1318">
                  <c:v>17</c:v>
                </c:pt>
                <c:pt idx="1319">
                  <c:v>1</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46</c:v>
                </c:pt>
                <c:pt idx="1340">
                  <c:v>37</c:v>
                </c:pt>
                <c:pt idx="1341">
                  <c:v>2</c:v>
                </c:pt>
                <c:pt idx="1342">
                  <c:v>0</c:v>
                </c:pt>
                <c:pt idx="1343">
                  <c:v>0</c:v>
                </c:pt>
                <c:pt idx="1344">
                  <c:v>0</c:v>
                </c:pt>
                <c:pt idx="1345">
                  <c:v>9</c:v>
                </c:pt>
                <c:pt idx="1346">
                  <c:v>1</c:v>
                </c:pt>
                <c:pt idx="1347">
                  <c:v>7</c:v>
                </c:pt>
                <c:pt idx="1348">
                  <c:v>61</c:v>
                </c:pt>
                <c:pt idx="1349">
                  <c:v>4</c:v>
                </c:pt>
                <c:pt idx="1350">
                  <c:v>23</c:v>
                </c:pt>
                <c:pt idx="1351">
                  <c:v>2</c:v>
                </c:pt>
                <c:pt idx="1352">
                  <c:v>0</c:v>
                </c:pt>
                <c:pt idx="1353">
                  <c:v>1</c:v>
                </c:pt>
                <c:pt idx="1354">
                  <c:v>17</c:v>
                </c:pt>
                <c:pt idx="1355">
                  <c:v>1</c:v>
                </c:pt>
                <c:pt idx="1356">
                  <c:v>0</c:v>
                </c:pt>
                <c:pt idx="1357">
                  <c:v>0</c:v>
                </c:pt>
                <c:pt idx="1358">
                  <c:v>0</c:v>
                </c:pt>
                <c:pt idx="1359">
                  <c:v>0</c:v>
                </c:pt>
                <c:pt idx="1360">
                  <c:v>0</c:v>
                </c:pt>
                <c:pt idx="1361">
                  <c:v>0</c:v>
                </c:pt>
                <c:pt idx="1362">
                  <c:v>10</c:v>
                </c:pt>
                <c:pt idx="1363">
                  <c:v>1</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30</c:v>
                </c:pt>
                <c:pt idx="1405">
                  <c:v>10</c:v>
                </c:pt>
                <c:pt idx="1406">
                  <c:v>10</c:v>
                </c:pt>
                <c:pt idx="1407">
                  <c:v>1</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11</c:v>
                </c:pt>
                <c:pt idx="1425">
                  <c:v>1</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1</c:v>
                </c:pt>
                <c:pt idx="1440">
                  <c:v>38</c:v>
                </c:pt>
                <c:pt idx="1441">
                  <c:v>4</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9.7799999999999994</c:v>
                </c:pt>
                <c:pt idx="1456">
                  <c:v>33.49</c:v>
                </c:pt>
                <c:pt idx="1457">
                  <c:v>0.25</c:v>
                </c:pt>
                <c:pt idx="1458">
                  <c:v>0</c:v>
                </c:pt>
                <c:pt idx="1459">
                  <c:v>0</c:v>
                </c:pt>
                <c:pt idx="1460">
                  <c:v>1.52</c:v>
                </c:pt>
                <c:pt idx="1461">
                  <c:v>10.6</c:v>
                </c:pt>
                <c:pt idx="1462">
                  <c:v>0.25</c:v>
                </c:pt>
                <c:pt idx="1463">
                  <c:v>1.76</c:v>
                </c:pt>
                <c:pt idx="1464">
                  <c:v>0</c:v>
                </c:pt>
                <c:pt idx="1465">
                  <c:v>0.75</c:v>
                </c:pt>
                <c:pt idx="1466">
                  <c:v>7.55</c:v>
                </c:pt>
                <c:pt idx="1467">
                  <c:v>0</c:v>
                </c:pt>
                <c:pt idx="1468">
                  <c:v>0.25</c:v>
                </c:pt>
                <c:pt idx="1469">
                  <c:v>24.37</c:v>
                </c:pt>
                <c:pt idx="1470">
                  <c:v>0.5</c:v>
                </c:pt>
                <c:pt idx="1471">
                  <c:v>0</c:v>
                </c:pt>
                <c:pt idx="1472">
                  <c:v>0</c:v>
                </c:pt>
                <c:pt idx="1473">
                  <c:v>0</c:v>
                </c:pt>
                <c:pt idx="1474">
                  <c:v>0.25</c:v>
                </c:pt>
                <c:pt idx="1475">
                  <c:v>0.25</c:v>
                </c:pt>
                <c:pt idx="1476">
                  <c:v>0.25</c:v>
                </c:pt>
                <c:pt idx="1477">
                  <c:v>0</c:v>
                </c:pt>
                <c:pt idx="1478">
                  <c:v>0</c:v>
                </c:pt>
                <c:pt idx="1479">
                  <c:v>0</c:v>
                </c:pt>
                <c:pt idx="1480">
                  <c:v>0</c:v>
                </c:pt>
                <c:pt idx="1481">
                  <c:v>0.25</c:v>
                </c:pt>
                <c:pt idx="1482">
                  <c:v>0</c:v>
                </c:pt>
                <c:pt idx="1483">
                  <c:v>0</c:v>
                </c:pt>
                <c:pt idx="1484">
                  <c:v>0</c:v>
                </c:pt>
                <c:pt idx="1485">
                  <c:v>3.5</c:v>
                </c:pt>
                <c:pt idx="1486">
                  <c:v>1.25</c:v>
                </c:pt>
                <c:pt idx="1487">
                  <c:v>0.5</c:v>
                </c:pt>
                <c:pt idx="1488">
                  <c:v>0</c:v>
                </c:pt>
                <c:pt idx="1489">
                  <c:v>0.25</c:v>
                </c:pt>
                <c:pt idx="1490">
                  <c:v>0</c:v>
                </c:pt>
                <c:pt idx="1491">
                  <c:v>0.75</c:v>
                </c:pt>
                <c:pt idx="1492">
                  <c:v>0.5</c:v>
                </c:pt>
                <c:pt idx="1493">
                  <c:v>0</c:v>
                </c:pt>
                <c:pt idx="1494">
                  <c:v>0</c:v>
                </c:pt>
                <c:pt idx="1495">
                  <c:v>0</c:v>
                </c:pt>
                <c:pt idx="1496">
                  <c:v>0</c:v>
                </c:pt>
                <c:pt idx="1497">
                  <c:v>0.5</c:v>
                </c:pt>
                <c:pt idx="1498">
                  <c:v>0</c:v>
                </c:pt>
                <c:pt idx="1499">
                  <c:v>0</c:v>
                </c:pt>
                <c:pt idx="1500">
                  <c:v>2.0099999999999998</c:v>
                </c:pt>
                <c:pt idx="1501">
                  <c:v>0.76</c:v>
                </c:pt>
                <c:pt idx="1502">
                  <c:v>0</c:v>
                </c:pt>
                <c:pt idx="1503">
                  <c:v>0</c:v>
                </c:pt>
                <c:pt idx="1504">
                  <c:v>0</c:v>
                </c:pt>
                <c:pt idx="1505">
                  <c:v>0</c:v>
                </c:pt>
                <c:pt idx="1506">
                  <c:v>0</c:v>
                </c:pt>
                <c:pt idx="1507">
                  <c:v>0</c:v>
                </c:pt>
                <c:pt idx="1508">
                  <c:v>0</c:v>
                </c:pt>
                <c:pt idx="1509">
                  <c:v>3.77</c:v>
                </c:pt>
                <c:pt idx="1510">
                  <c:v>0.25</c:v>
                </c:pt>
                <c:pt idx="1511">
                  <c:v>0</c:v>
                </c:pt>
                <c:pt idx="1512">
                  <c:v>0</c:v>
                </c:pt>
                <c:pt idx="1513">
                  <c:v>2.75</c:v>
                </c:pt>
                <c:pt idx="1514">
                  <c:v>2.5099999999999998</c:v>
                </c:pt>
                <c:pt idx="1515">
                  <c:v>1</c:v>
                </c:pt>
                <c:pt idx="1516">
                  <c:v>1.25</c:v>
                </c:pt>
                <c:pt idx="1517">
                  <c:v>2.25</c:v>
                </c:pt>
                <c:pt idx="1518">
                  <c:v>1</c:v>
                </c:pt>
                <c:pt idx="1519">
                  <c:v>0</c:v>
                </c:pt>
                <c:pt idx="1520">
                  <c:v>1.26</c:v>
                </c:pt>
                <c:pt idx="1521">
                  <c:v>4.25</c:v>
                </c:pt>
                <c:pt idx="1522">
                  <c:v>3</c:v>
                </c:pt>
                <c:pt idx="1523">
                  <c:v>11.66</c:v>
                </c:pt>
                <c:pt idx="1524">
                  <c:v>0.25</c:v>
                </c:pt>
                <c:pt idx="1525">
                  <c:v>3</c:v>
                </c:pt>
                <c:pt idx="1526">
                  <c:v>21.83</c:v>
                </c:pt>
                <c:pt idx="1527">
                  <c:v>0.5</c:v>
                </c:pt>
                <c:pt idx="1528">
                  <c:v>0</c:v>
                </c:pt>
                <c:pt idx="1529">
                  <c:v>3.01</c:v>
                </c:pt>
                <c:pt idx="1530">
                  <c:v>46.45</c:v>
                </c:pt>
                <c:pt idx="1531">
                  <c:v>10.41</c:v>
                </c:pt>
                <c:pt idx="1532">
                  <c:v>0</c:v>
                </c:pt>
                <c:pt idx="1533">
                  <c:v>0</c:v>
                </c:pt>
                <c:pt idx="1534">
                  <c:v>19.989999999999998</c:v>
                </c:pt>
                <c:pt idx="1535">
                  <c:v>2.5299999999999998</c:v>
                </c:pt>
                <c:pt idx="1536">
                  <c:v>32.69</c:v>
                </c:pt>
                <c:pt idx="1537">
                  <c:v>17.22</c:v>
                </c:pt>
                <c:pt idx="1538">
                  <c:v>14.89</c:v>
                </c:pt>
                <c:pt idx="1539">
                  <c:v>9.65</c:v>
                </c:pt>
                <c:pt idx="1540">
                  <c:v>3.78</c:v>
                </c:pt>
                <c:pt idx="1541">
                  <c:v>0</c:v>
                </c:pt>
                <c:pt idx="1542">
                  <c:v>0</c:v>
                </c:pt>
                <c:pt idx="1543">
                  <c:v>0</c:v>
                </c:pt>
                <c:pt idx="1544">
                  <c:v>0</c:v>
                </c:pt>
                <c:pt idx="1545">
                  <c:v>0</c:v>
                </c:pt>
                <c:pt idx="1546">
                  <c:v>0</c:v>
                </c:pt>
                <c:pt idx="1547">
                  <c:v>0</c:v>
                </c:pt>
                <c:pt idx="1548">
                  <c:v>3.79</c:v>
                </c:pt>
                <c:pt idx="1549">
                  <c:v>5.85</c:v>
                </c:pt>
                <c:pt idx="1550">
                  <c:v>6.57</c:v>
                </c:pt>
                <c:pt idx="1551">
                  <c:v>0</c:v>
                </c:pt>
                <c:pt idx="1552">
                  <c:v>0</c:v>
                </c:pt>
                <c:pt idx="1553">
                  <c:v>6.83</c:v>
                </c:pt>
                <c:pt idx="1554">
                  <c:v>23.56</c:v>
                </c:pt>
                <c:pt idx="1555">
                  <c:v>0.25</c:v>
                </c:pt>
                <c:pt idx="1556">
                  <c:v>0</c:v>
                </c:pt>
                <c:pt idx="1557">
                  <c:v>0</c:v>
                </c:pt>
                <c:pt idx="1558">
                  <c:v>0</c:v>
                </c:pt>
                <c:pt idx="1559">
                  <c:v>4.53</c:v>
                </c:pt>
                <c:pt idx="1560">
                  <c:v>13.96</c:v>
                </c:pt>
                <c:pt idx="1561">
                  <c:v>12.41</c:v>
                </c:pt>
                <c:pt idx="1562">
                  <c:v>40.380000000000003</c:v>
                </c:pt>
                <c:pt idx="1563">
                  <c:v>10.16</c:v>
                </c:pt>
                <c:pt idx="1564">
                  <c:v>0</c:v>
                </c:pt>
                <c:pt idx="1565">
                  <c:v>0.5</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2.5299999999999998</c:v>
                </c:pt>
                <c:pt idx="1580">
                  <c:v>6.34</c:v>
                </c:pt>
                <c:pt idx="1581">
                  <c:v>2.77</c:v>
                </c:pt>
                <c:pt idx="1582">
                  <c:v>6.82</c:v>
                </c:pt>
                <c:pt idx="1583">
                  <c:v>3.03</c:v>
                </c:pt>
                <c:pt idx="1584">
                  <c:v>6.83</c:v>
                </c:pt>
                <c:pt idx="1585">
                  <c:v>0.25</c:v>
                </c:pt>
                <c:pt idx="1586">
                  <c:v>1.52</c:v>
                </c:pt>
                <c:pt idx="1587">
                  <c:v>0.25</c:v>
                </c:pt>
                <c:pt idx="1588">
                  <c:v>14.96</c:v>
                </c:pt>
                <c:pt idx="1589">
                  <c:v>33.76</c:v>
                </c:pt>
                <c:pt idx="1590">
                  <c:v>0.25</c:v>
                </c:pt>
                <c:pt idx="1591">
                  <c:v>13.22</c:v>
                </c:pt>
                <c:pt idx="1592">
                  <c:v>0</c:v>
                </c:pt>
                <c:pt idx="1593">
                  <c:v>21.3</c:v>
                </c:pt>
                <c:pt idx="1594">
                  <c:v>17.989999999999998</c:v>
                </c:pt>
                <c:pt idx="1595">
                  <c:v>0.25</c:v>
                </c:pt>
                <c:pt idx="1596">
                  <c:v>6.1</c:v>
                </c:pt>
                <c:pt idx="1597">
                  <c:v>1</c:v>
                </c:pt>
                <c:pt idx="1598">
                  <c:v>3.05</c:v>
                </c:pt>
                <c:pt idx="1599">
                  <c:v>1.78</c:v>
                </c:pt>
                <c:pt idx="1600">
                  <c:v>4.5599999999999996</c:v>
                </c:pt>
                <c:pt idx="1601">
                  <c:v>1.51</c:v>
                </c:pt>
                <c:pt idx="1602">
                  <c:v>9.14</c:v>
                </c:pt>
                <c:pt idx="1603">
                  <c:v>4.04</c:v>
                </c:pt>
                <c:pt idx="1604">
                  <c:v>0</c:v>
                </c:pt>
                <c:pt idx="1605">
                  <c:v>0</c:v>
                </c:pt>
                <c:pt idx="1606">
                  <c:v>0</c:v>
                </c:pt>
                <c:pt idx="1607">
                  <c:v>0</c:v>
                </c:pt>
                <c:pt idx="1608">
                  <c:v>17.510000000000002</c:v>
                </c:pt>
                <c:pt idx="1609">
                  <c:v>29.69</c:v>
                </c:pt>
                <c:pt idx="1610">
                  <c:v>0</c:v>
                </c:pt>
                <c:pt idx="1611">
                  <c:v>1.78</c:v>
                </c:pt>
                <c:pt idx="1612">
                  <c:v>0</c:v>
                </c:pt>
                <c:pt idx="1613">
                  <c:v>0</c:v>
                </c:pt>
                <c:pt idx="1614">
                  <c:v>0</c:v>
                </c:pt>
                <c:pt idx="1615">
                  <c:v>4.29</c:v>
                </c:pt>
                <c:pt idx="1616">
                  <c:v>0</c:v>
                </c:pt>
                <c:pt idx="1617">
                  <c:v>0</c:v>
                </c:pt>
                <c:pt idx="1618">
                  <c:v>15.24</c:v>
                </c:pt>
                <c:pt idx="1619">
                  <c:v>14.95</c:v>
                </c:pt>
                <c:pt idx="1620">
                  <c:v>0.25</c:v>
                </c:pt>
                <c:pt idx="1621">
                  <c:v>0</c:v>
                </c:pt>
                <c:pt idx="1622">
                  <c:v>0.25</c:v>
                </c:pt>
                <c:pt idx="1623">
                  <c:v>6.59</c:v>
                </c:pt>
                <c:pt idx="1624">
                  <c:v>5.05</c:v>
                </c:pt>
                <c:pt idx="1625">
                  <c:v>0</c:v>
                </c:pt>
                <c:pt idx="1626">
                  <c:v>0</c:v>
                </c:pt>
                <c:pt idx="1627">
                  <c:v>0</c:v>
                </c:pt>
                <c:pt idx="1628">
                  <c:v>0</c:v>
                </c:pt>
                <c:pt idx="1629">
                  <c:v>9.1300000000000008</c:v>
                </c:pt>
                <c:pt idx="1630">
                  <c:v>0</c:v>
                </c:pt>
                <c:pt idx="1631">
                  <c:v>0</c:v>
                </c:pt>
                <c:pt idx="1632">
                  <c:v>0</c:v>
                </c:pt>
                <c:pt idx="1633">
                  <c:v>0</c:v>
                </c:pt>
                <c:pt idx="1634">
                  <c:v>0</c:v>
                </c:pt>
                <c:pt idx="1635">
                  <c:v>0</c:v>
                </c:pt>
                <c:pt idx="1636">
                  <c:v>0</c:v>
                </c:pt>
                <c:pt idx="1637">
                  <c:v>0</c:v>
                </c:pt>
                <c:pt idx="1638">
                  <c:v>0.25</c:v>
                </c:pt>
                <c:pt idx="1639">
                  <c:v>0</c:v>
                </c:pt>
                <c:pt idx="1640">
                  <c:v>0</c:v>
                </c:pt>
                <c:pt idx="1641">
                  <c:v>0</c:v>
                </c:pt>
                <c:pt idx="1642">
                  <c:v>0</c:v>
                </c:pt>
                <c:pt idx="1643">
                  <c:v>0</c:v>
                </c:pt>
                <c:pt idx="1644">
                  <c:v>22.08</c:v>
                </c:pt>
                <c:pt idx="1645">
                  <c:v>5.09</c:v>
                </c:pt>
                <c:pt idx="1646">
                  <c:v>27.67</c:v>
                </c:pt>
                <c:pt idx="1647">
                  <c:v>4.32</c:v>
                </c:pt>
                <c:pt idx="1648">
                  <c:v>0.5</c:v>
                </c:pt>
                <c:pt idx="1649">
                  <c:v>0.25</c:v>
                </c:pt>
                <c:pt idx="1650">
                  <c:v>0</c:v>
                </c:pt>
                <c:pt idx="1651">
                  <c:v>2.0299999999999998</c:v>
                </c:pt>
                <c:pt idx="1652">
                  <c:v>6.59</c:v>
                </c:pt>
                <c:pt idx="1653">
                  <c:v>0</c:v>
                </c:pt>
                <c:pt idx="1654">
                  <c:v>0</c:v>
                </c:pt>
                <c:pt idx="1655">
                  <c:v>0.25</c:v>
                </c:pt>
                <c:pt idx="1656">
                  <c:v>0</c:v>
                </c:pt>
                <c:pt idx="1657">
                  <c:v>35.31</c:v>
                </c:pt>
                <c:pt idx="1658">
                  <c:v>0.25</c:v>
                </c:pt>
                <c:pt idx="1659">
                  <c:v>0</c:v>
                </c:pt>
                <c:pt idx="1660">
                  <c:v>0</c:v>
                </c:pt>
                <c:pt idx="1661">
                  <c:v>0.25</c:v>
                </c:pt>
                <c:pt idx="1662">
                  <c:v>35.520000000000003</c:v>
                </c:pt>
                <c:pt idx="1663">
                  <c:v>0</c:v>
                </c:pt>
                <c:pt idx="1664">
                  <c:v>4.5599999999999996</c:v>
                </c:pt>
                <c:pt idx="1665">
                  <c:v>0</c:v>
                </c:pt>
                <c:pt idx="1666">
                  <c:v>0</c:v>
                </c:pt>
                <c:pt idx="1667">
                  <c:v>3.27</c:v>
                </c:pt>
                <c:pt idx="1668">
                  <c:v>1.52</c:v>
                </c:pt>
                <c:pt idx="1669">
                  <c:v>0</c:v>
                </c:pt>
                <c:pt idx="1670">
                  <c:v>0</c:v>
                </c:pt>
                <c:pt idx="1671">
                  <c:v>0</c:v>
                </c:pt>
                <c:pt idx="1672">
                  <c:v>0</c:v>
                </c:pt>
                <c:pt idx="1673">
                  <c:v>4.57</c:v>
                </c:pt>
                <c:pt idx="1674">
                  <c:v>0</c:v>
                </c:pt>
                <c:pt idx="1675">
                  <c:v>0.51</c:v>
                </c:pt>
                <c:pt idx="1676">
                  <c:v>1.51</c:v>
                </c:pt>
                <c:pt idx="1677">
                  <c:v>0.25</c:v>
                </c:pt>
                <c:pt idx="1678">
                  <c:v>0</c:v>
                </c:pt>
                <c:pt idx="1679">
                  <c:v>0</c:v>
                </c:pt>
                <c:pt idx="1680">
                  <c:v>0</c:v>
                </c:pt>
                <c:pt idx="1681">
                  <c:v>2.04</c:v>
                </c:pt>
                <c:pt idx="1682">
                  <c:v>0</c:v>
                </c:pt>
                <c:pt idx="1683">
                  <c:v>0.75</c:v>
                </c:pt>
                <c:pt idx="1684">
                  <c:v>0.25</c:v>
                </c:pt>
                <c:pt idx="1685">
                  <c:v>4.57</c:v>
                </c:pt>
                <c:pt idx="1686">
                  <c:v>0.25</c:v>
                </c:pt>
                <c:pt idx="1687">
                  <c:v>0</c:v>
                </c:pt>
                <c:pt idx="1688">
                  <c:v>0</c:v>
                </c:pt>
                <c:pt idx="1689">
                  <c:v>0</c:v>
                </c:pt>
                <c:pt idx="1690">
                  <c:v>10.66</c:v>
                </c:pt>
                <c:pt idx="1691">
                  <c:v>0</c:v>
                </c:pt>
                <c:pt idx="1692">
                  <c:v>0</c:v>
                </c:pt>
                <c:pt idx="1693">
                  <c:v>0</c:v>
                </c:pt>
                <c:pt idx="1694">
                  <c:v>0</c:v>
                </c:pt>
                <c:pt idx="1695">
                  <c:v>0</c:v>
                </c:pt>
                <c:pt idx="1696">
                  <c:v>0</c:v>
                </c:pt>
                <c:pt idx="1697">
                  <c:v>58.63</c:v>
                </c:pt>
                <c:pt idx="1698">
                  <c:v>0.25</c:v>
                </c:pt>
                <c:pt idx="1699">
                  <c:v>0</c:v>
                </c:pt>
                <c:pt idx="1700">
                  <c:v>0</c:v>
                </c:pt>
                <c:pt idx="1701">
                  <c:v>0</c:v>
                </c:pt>
                <c:pt idx="1702">
                  <c:v>0</c:v>
                </c:pt>
                <c:pt idx="1703">
                  <c:v>69.069999999999993</c:v>
                </c:pt>
                <c:pt idx="1704">
                  <c:v>24.88</c:v>
                </c:pt>
                <c:pt idx="1705">
                  <c:v>12.91</c:v>
                </c:pt>
                <c:pt idx="1706">
                  <c:v>0.75</c:v>
                </c:pt>
                <c:pt idx="1707">
                  <c:v>0.25</c:v>
                </c:pt>
                <c:pt idx="1708">
                  <c:v>0</c:v>
                </c:pt>
                <c:pt idx="1709">
                  <c:v>3.81</c:v>
                </c:pt>
                <c:pt idx="1710">
                  <c:v>8.1</c:v>
                </c:pt>
                <c:pt idx="1711">
                  <c:v>0</c:v>
                </c:pt>
                <c:pt idx="1712">
                  <c:v>0</c:v>
                </c:pt>
                <c:pt idx="1713">
                  <c:v>0</c:v>
                </c:pt>
                <c:pt idx="1714">
                  <c:v>0</c:v>
                </c:pt>
                <c:pt idx="1715">
                  <c:v>0</c:v>
                </c:pt>
                <c:pt idx="1716">
                  <c:v>8.89</c:v>
                </c:pt>
                <c:pt idx="1717">
                  <c:v>0</c:v>
                </c:pt>
                <c:pt idx="1718">
                  <c:v>7.86</c:v>
                </c:pt>
                <c:pt idx="1719">
                  <c:v>0</c:v>
                </c:pt>
                <c:pt idx="1720">
                  <c:v>1.01</c:v>
                </c:pt>
                <c:pt idx="1721">
                  <c:v>0</c:v>
                </c:pt>
                <c:pt idx="1722">
                  <c:v>0</c:v>
                </c:pt>
                <c:pt idx="1723">
                  <c:v>0.25</c:v>
                </c:pt>
                <c:pt idx="1724">
                  <c:v>0</c:v>
                </c:pt>
                <c:pt idx="1725">
                  <c:v>0</c:v>
                </c:pt>
                <c:pt idx="1726">
                  <c:v>0</c:v>
                </c:pt>
                <c:pt idx="1727">
                  <c:v>0</c:v>
                </c:pt>
                <c:pt idx="1728">
                  <c:v>0</c:v>
                </c:pt>
                <c:pt idx="1729">
                  <c:v>0</c:v>
                </c:pt>
                <c:pt idx="1730">
                  <c:v>0</c:v>
                </c:pt>
                <c:pt idx="1731">
                  <c:v>0</c:v>
                </c:pt>
                <c:pt idx="1732">
                  <c:v>0</c:v>
                </c:pt>
                <c:pt idx="1733">
                  <c:v>0</c:v>
                </c:pt>
                <c:pt idx="1734">
                  <c:v>15.98</c:v>
                </c:pt>
                <c:pt idx="1735">
                  <c:v>0.25</c:v>
                </c:pt>
                <c:pt idx="1736">
                  <c:v>0</c:v>
                </c:pt>
                <c:pt idx="1737">
                  <c:v>0</c:v>
                </c:pt>
                <c:pt idx="1738">
                  <c:v>0</c:v>
                </c:pt>
                <c:pt idx="1739">
                  <c:v>0</c:v>
                </c:pt>
                <c:pt idx="1740">
                  <c:v>0</c:v>
                </c:pt>
                <c:pt idx="1741">
                  <c:v>0</c:v>
                </c:pt>
                <c:pt idx="1742">
                  <c:v>0</c:v>
                </c:pt>
                <c:pt idx="1743">
                  <c:v>0.25</c:v>
                </c:pt>
                <c:pt idx="1744">
                  <c:v>0.75</c:v>
                </c:pt>
                <c:pt idx="1745">
                  <c:v>0.25</c:v>
                </c:pt>
                <c:pt idx="1746">
                  <c:v>0.25</c:v>
                </c:pt>
                <c:pt idx="1747">
                  <c:v>0</c:v>
                </c:pt>
                <c:pt idx="1748">
                  <c:v>0</c:v>
                </c:pt>
                <c:pt idx="1749">
                  <c:v>0</c:v>
                </c:pt>
                <c:pt idx="1750">
                  <c:v>0</c:v>
                </c:pt>
                <c:pt idx="1751">
                  <c:v>0</c:v>
                </c:pt>
                <c:pt idx="1752">
                  <c:v>0</c:v>
                </c:pt>
                <c:pt idx="1753">
                  <c:v>0</c:v>
                </c:pt>
                <c:pt idx="1754">
                  <c:v>0.25</c:v>
                </c:pt>
                <c:pt idx="1755">
                  <c:v>0</c:v>
                </c:pt>
                <c:pt idx="1756">
                  <c:v>0</c:v>
                </c:pt>
                <c:pt idx="1757">
                  <c:v>0</c:v>
                </c:pt>
                <c:pt idx="1758">
                  <c:v>0</c:v>
                </c:pt>
                <c:pt idx="1759">
                  <c:v>0</c:v>
                </c:pt>
                <c:pt idx="1760">
                  <c:v>61.71</c:v>
                </c:pt>
                <c:pt idx="1761">
                  <c:v>30.16</c:v>
                </c:pt>
                <c:pt idx="1762">
                  <c:v>110.46</c:v>
                </c:pt>
                <c:pt idx="1763">
                  <c:v>0</c:v>
                </c:pt>
                <c:pt idx="1764">
                  <c:v>0.5</c:v>
                </c:pt>
                <c:pt idx="1765">
                  <c:v>18</c:v>
                </c:pt>
                <c:pt idx="1766">
                  <c:v>4.5599999999999996</c:v>
                </c:pt>
                <c:pt idx="1767">
                  <c:v>0.75</c:v>
                </c:pt>
                <c:pt idx="1768">
                  <c:v>3.04</c:v>
                </c:pt>
                <c:pt idx="1769">
                  <c:v>11.64</c:v>
                </c:pt>
                <c:pt idx="1770">
                  <c:v>6.09</c:v>
                </c:pt>
                <c:pt idx="1771">
                  <c:v>32.22</c:v>
                </c:pt>
                <c:pt idx="1772">
                  <c:v>2.78</c:v>
                </c:pt>
                <c:pt idx="1773">
                  <c:v>3.52</c:v>
                </c:pt>
                <c:pt idx="1774">
                  <c:v>2.0099999999999998</c:v>
                </c:pt>
                <c:pt idx="1775">
                  <c:v>13.39</c:v>
                </c:pt>
                <c:pt idx="1776">
                  <c:v>0</c:v>
                </c:pt>
                <c:pt idx="1777">
                  <c:v>0.25</c:v>
                </c:pt>
                <c:pt idx="1778">
                  <c:v>0.25</c:v>
                </c:pt>
                <c:pt idx="1779">
                  <c:v>0.25</c:v>
                </c:pt>
                <c:pt idx="1780">
                  <c:v>0</c:v>
                </c:pt>
                <c:pt idx="1781">
                  <c:v>0</c:v>
                </c:pt>
                <c:pt idx="1782">
                  <c:v>0</c:v>
                </c:pt>
                <c:pt idx="1783">
                  <c:v>0.25</c:v>
                </c:pt>
                <c:pt idx="1784">
                  <c:v>1</c:v>
                </c:pt>
                <c:pt idx="1785">
                  <c:v>2.27</c:v>
                </c:pt>
                <c:pt idx="1786">
                  <c:v>0.25</c:v>
                </c:pt>
                <c:pt idx="1787">
                  <c:v>10.86</c:v>
                </c:pt>
                <c:pt idx="1788">
                  <c:v>11.14</c:v>
                </c:pt>
                <c:pt idx="1789">
                  <c:v>0</c:v>
                </c:pt>
                <c:pt idx="1790">
                  <c:v>0.25</c:v>
                </c:pt>
                <c:pt idx="1791">
                  <c:v>0</c:v>
                </c:pt>
                <c:pt idx="1792">
                  <c:v>0</c:v>
                </c:pt>
                <c:pt idx="1793">
                  <c:v>0.25</c:v>
                </c:pt>
                <c:pt idx="1794">
                  <c:v>0</c:v>
                </c:pt>
                <c:pt idx="1795">
                  <c:v>0.25</c:v>
                </c:pt>
                <c:pt idx="1796">
                  <c:v>0</c:v>
                </c:pt>
                <c:pt idx="1797">
                  <c:v>1.01</c:v>
                </c:pt>
                <c:pt idx="1798">
                  <c:v>0.5</c:v>
                </c:pt>
                <c:pt idx="1799">
                  <c:v>0</c:v>
                </c:pt>
                <c:pt idx="1800">
                  <c:v>0.25</c:v>
                </c:pt>
                <c:pt idx="1801">
                  <c:v>3.02</c:v>
                </c:pt>
                <c:pt idx="1802">
                  <c:v>6.09</c:v>
                </c:pt>
                <c:pt idx="1803">
                  <c:v>0</c:v>
                </c:pt>
                <c:pt idx="1804">
                  <c:v>0</c:v>
                </c:pt>
                <c:pt idx="1805">
                  <c:v>0</c:v>
                </c:pt>
                <c:pt idx="1806">
                  <c:v>0</c:v>
                </c:pt>
                <c:pt idx="1807">
                  <c:v>0</c:v>
                </c:pt>
                <c:pt idx="1808">
                  <c:v>0</c:v>
                </c:pt>
                <c:pt idx="1809">
                  <c:v>0.25</c:v>
                </c:pt>
                <c:pt idx="1810">
                  <c:v>0</c:v>
                </c:pt>
                <c:pt idx="1811">
                  <c:v>0</c:v>
                </c:pt>
                <c:pt idx="1812">
                  <c:v>0.25</c:v>
                </c:pt>
                <c:pt idx="1813">
                  <c:v>3.5</c:v>
                </c:pt>
                <c:pt idx="1814">
                  <c:v>6.26</c:v>
                </c:pt>
                <c:pt idx="1815">
                  <c:v>0.25</c:v>
                </c:pt>
                <c:pt idx="1816">
                  <c:v>0</c:v>
                </c:pt>
                <c:pt idx="1817">
                  <c:v>0.25</c:v>
                </c:pt>
                <c:pt idx="1818">
                  <c:v>0.25</c:v>
                </c:pt>
                <c:pt idx="1819">
                  <c:v>0</c:v>
                </c:pt>
                <c:pt idx="1820">
                  <c:v>0</c:v>
                </c:pt>
                <c:pt idx="1821">
                  <c:v>0.25</c:v>
                </c:pt>
                <c:pt idx="1822">
                  <c:v>0.25</c:v>
                </c:pt>
                <c:pt idx="1823">
                  <c:v>0</c:v>
                </c:pt>
                <c:pt idx="1824">
                  <c:v>0</c:v>
                </c:pt>
                <c:pt idx="1825">
                  <c:v>0</c:v>
                </c:pt>
              </c:numCache>
            </c:numRef>
          </c:yVal>
          <c:smooth val="0"/>
          <c:extLst>
            <c:ext xmlns:c16="http://schemas.microsoft.com/office/drawing/2014/chart" uri="{C3380CC4-5D6E-409C-BE32-E72D297353CC}">
              <c16:uniqueId val="{00000002-6F0E-4D9F-B072-2902BF39225B}"/>
            </c:ext>
          </c:extLst>
        </c:ser>
        <c:dLbls>
          <c:showLegendKey val="0"/>
          <c:showVal val="0"/>
          <c:showCatName val="0"/>
          <c:showSerName val="0"/>
          <c:showPercent val="0"/>
          <c:showBubbleSize val="0"/>
        </c:dLbls>
        <c:axId val="969462496"/>
        <c:axId val="969463480"/>
      </c:scatterChart>
      <c:valAx>
        <c:axId val="104554096"/>
        <c:scaling>
          <c:orientation val="minMax"/>
          <c:max val="43465"/>
          <c:min val="41640"/>
        </c:scaling>
        <c:delete val="0"/>
        <c:axPos val="b"/>
        <c:majorGridlines>
          <c:spPr>
            <a:ln w="9525" cap="flat" cmpd="sng" algn="ctr">
              <a:solidFill>
                <a:schemeClr val="tx1">
                  <a:lumMod val="15000"/>
                  <a:lumOff val="85000"/>
                </a:schemeClr>
              </a:solidFill>
              <a:round/>
            </a:ln>
            <a:effectLst/>
          </c:spPr>
        </c:majorGridlines>
        <c:numFmt formatCode="m/d/yyyy"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4553440"/>
        <c:crosses val="autoZero"/>
        <c:crossBetween val="midCat"/>
        <c:majorUnit val="365"/>
        <c:minorUnit val="30.41667"/>
      </c:valAx>
      <c:valAx>
        <c:axId val="10455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a:t>Discharge</a:t>
                </a:r>
                <a:r>
                  <a:rPr lang="en-CA" baseline="0"/>
                  <a:t> (mm/day)</a:t>
                </a:r>
                <a:endParaRPr lang="en-CA"/>
              </a:p>
            </c:rich>
          </c:tx>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04554096"/>
        <c:crosses val="autoZero"/>
        <c:crossBetween val="midCat"/>
      </c:valAx>
      <c:valAx>
        <c:axId val="969463480"/>
        <c:scaling>
          <c:orientation val="maxMin"/>
        </c:scaling>
        <c:delete val="0"/>
        <c:axPos val="r"/>
        <c:title>
          <c:tx>
            <c:rich>
              <a:bodyPr rot="-5400000" spcFirstLastPara="1" vertOverflow="ellipsis" vert="horz" wrap="square" anchor="ctr" anchorCtr="1"/>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a:t>P (mm)</a:t>
                </a:r>
              </a:p>
            </c:rich>
          </c:tx>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69462496"/>
        <c:crosses val="max"/>
        <c:crossBetween val="midCat"/>
      </c:valAx>
      <c:valAx>
        <c:axId val="969462496"/>
        <c:scaling>
          <c:orientation val="minMax"/>
        </c:scaling>
        <c:delete val="1"/>
        <c:axPos val="t"/>
        <c:numFmt formatCode="m/d/yyyy" sourceLinked="1"/>
        <c:majorTickMark val="out"/>
        <c:minorTickMark val="none"/>
        <c:tickLblPos val="nextTo"/>
        <c:crossAx val="969463480"/>
        <c:crosses val="autoZero"/>
        <c:crossBetween val="midCat"/>
      </c:valAx>
      <c:spPr>
        <a:noFill/>
        <a:ln>
          <a:solidFill>
            <a:schemeClr val="tx1"/>
          </a:solidFill>
        </a:ln>
        <a:effectLst/>
      </c:spPr>
    </c:plotArea>
    <c:legend>
      <c:legendPos val="r"/>
      <c:layout>
        <c:manualLayout>
          <c:xMode val="edge"/>
          <c:yMode val="edge"/>
          <c:x val="0.52691968982980419"/>
          <c:y val="0.3865590045954167"/>
          <c:w val="0.23931948747461282"/>
          <c:h val="0.20213054644001904"/>
        </c:manualLayout>
      </c:layout>
      <c:overlay val="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5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3417D-5AAC-49D1-95D4-C4AFD194B320}" type="datetimeFigureOut">
              <a:rPr lang="en-CA" smtClean="0"/>
              <a:t>25/05/2022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CE4FA-440D-4DB1-9DCE-02AD045CE38C}" type="slidenum">
              <a:rPr lang="en-CA" smtClean="0"/>
              <a:t>‹#›</a:t>
            </a:fld>
            <a:endParaRPr lang="en-CA"/>
          </a:p>
        </p:txBody>
      </p:sp>
    </p:spTree>
    <p:extLst>
      <p:ext uri="{BB962C8B-B14F-4D97-AF65-F5344CB8AC3E}">
        <p14:creationId xmlns:p14="http://schemas.microsoft.com/office/powerpoint/2010/main" val="283123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DFCE4FA-440D-4DB1-9DCE-02AD045CE38C}" type="slidenum">
              <a:rPr lang="en-CA" smtClean="0"/>
              <a:t>1</a:t>
            </a:fld>
            <a:endParaRPr lang="en-CA"/>
          </a:p>
        </p:txBody>
      </p:sp>
    </p:spTree>
    <p:extLst>
      <p:ext uri="{BB962C8B-B14F-4D97-AF65-F5344CB8AC3E}">
        <p14:creationId xmlns:p14="http://schemas.microsoft.com/office/powerpoint/2010/main" val="95592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DFCE4FA-440D-4DB1-9DCE-02AD045CE38C}" type="slidenum">
              <a:rPr lang="en-CA" smtClean="0"/>
              <a:t>2</a:t>
            </a:fld>
            <a:endParaRPr lang="en-CA"/>
          </a:p>
        </p:txBody>
      </p:sp>
    </p:spTree>
    <p:extLst>
      <p:ext uri="{BB962C8B-B14F-4D97-AF65-F5344CB8AC3E}">
        <p14:creationId xmlns:p14="http://schemas.microsoft.com/office/powerpoint/2010/main" val="426895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DFCE4FA-440D-4DB1-9DCE-02AD045CE38C}" type="slidenum">
              <a:rPr lang="en-CA" smtClean="0"/>
              <a:t>7</a:t>
            </a:fld>
            <a:endParaRPr lang="en-CA"/>
          </a:p>
        </p:txBody>
      </p:sp>
    </p:spTree>
    <p:extLst>
      <p:ext uri="{BB962C8B-B14F-4D97-AF65-F5344CB8AC3E}">
        <p14:creationId xmlns:p14="http://schemas.microsoft.com/office/powerpoint/2010/main" val="369025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F10F-BAB4-3516-F94C-35830D264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7E8C4B8-759F-1B8D-C822-A88E9E28C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B7A5295-3403-AFCC-06D4-7BA15F4FF2FD}"/>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5" name="Footer Placeholder 4">
            <a:extLst>
              <a:ext uri="{FF2B5EF4-FFF2-40B4-BE49-F238E27FC236}">
                <a16:creationId xmlns:a16="http://schemas.microsoft.com/office/drawing/2014/main" id="{E3FC517A-233B-34AF-E613-94DB722148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3653B6-AF54-6A70-A48B-729F1980DBB3}"/>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46082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D14A-1DC5-2561-F817-2219524C0A9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5952C9E-20E0-2C84-3553-03455338A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5045BE-2A81-2640-DF88-9B78FA0D971E}"/>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5" name="Footer Placeholder 4">
            <a:extLst>
              <a:ext uri="{FF2B5EF4-FFF2-40B4-BE49-F238E27FC236}">
                <a16:creationId xmlns:a16="http://schemas.microsoft.com/office/drawing/2014/main" id="{626FE259-FCC7-2C0A-FD14-3F7FF18C38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14160A0-DC06-F9D7-5013-4B69DCCCF8C5}"/>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1732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F630FC-EDE4-FFAA-BC73-C16F4AC534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3C8210B-BF27-81DC-98C5-9EA07606FF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9B947C-3302-680A-9CB7-D0FCC454B141}"/>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5" name="Footer Placeholder 4">
            <a:extLst>
              <a:ext uri="{FF2B5EF4-FFF2-40B4-BE49-F238E27FC236}">
                <a16:creationId xmlns:a16="http://schemas.microsoft.com/office/drawing/2014/main" id="{926394AB-9C4F-89E0-9FB8-383DC6001D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E9F90A-F5CD-ED36-C7FE-ED1D4B9C899B}"/>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381617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BlokTextu 7">
            <a:extLst>
              <a:ext uri="{FF2B5EF4-FFF2-40B4-BE49-F238E27FC236}">
                <a16:creationId xmlns:a16="http://schemas.microsoft.com/office/drawing/2014/main" id="{9979A5A7-3D5B-440A-86E7-8807221718E0}"/>
              </a:ext>
            </a:extLst>
          </p:cNvPr>
          <p:cNvSpPr txBox="1"/>
          <p:nvPr userDrawn="1"/>
        </p:nvSpPr>
        <p:spPr>
          <a:xfrm>
            <a:off x="1704869" y="2146778"/>
            <a:ext cx="8782260" cy="646331"/>
          </a:xfrm>
          <a:prstGeom prst="rect">
            <a:avLst/>
          </a:prstGeom>
          <a:noFill/>
        </p:spPr>
        <p:txBody>
          <a:bodyPr wrap="square" rtlCol="0">
            <a:spAutoFit/>
          </a:bodyPr>
          <a:lstStyle/>
          <a:p>
            <a:pPr algn="ctr"/>
            <a:r>
              <a:rPr lang="en-US" dirty="0">
                <a:solidFill>
                  <a:srgbClr val="03597F"/>
                </a:solidFill>
                <a:latin typeface="Montserrat" panose="00000500000000000000" pitchFamily="2" charset="-18"/>
                <a:cs typeface="Mongolian Baiti" panose="03000500000000000000" pitchFamily="66" charset="0"/>
              </a:rPr>
              <a:t>OPtimal strategies to retAIN and re-use water and nutrients in small agricultural catchments across different soil-climatic regions in Europe</a:t>
            </a:r>
          </a:p>
        </p:txBody>
      </p:sp>
      <p:pic>
        <p:nvPicPr>
          <p:cNvPr id="4" name="Obrázok 2" descr="Obrázok, na ktorom je monitor, obrazovka, televízor, hodiny&#10;&#10;Automaticky generovaný popis">
            <a:extLst>
              <a:ext uri="{FF2B5EF4-FFF2-40B4-BE49-F238E27FC236}">
                <a16:creationId xmlns:a16="http://schemas.microsoft.com/office/drawing/2014/main" id="{23A42A3C-7D7E-4BBE-B037-F4DA9FA3C4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0354"/>
            <a:ext cx="1312166" cy="927646"/>
          </a:xfrm>
          <a:prstGeom prst="rect">
            <a:avLst/>
          </a:prstGeom>
        </p:spPr>
      </p:pic>
      <p:sp>
        <p:nvSpPr>
          <p:cNvPr id="5" name="BlokTextu 3">
            <a:extLst>
              <a:ext uri="{FF2B5EF4-FFF2-40B4-BE49-F238E27FC236}">
                <a16:creationId xmlns:a16="http://schemas.microsoft.com/office/drawing/2014/main" id="{69FF6D54-CC99-4B7E-B727-80A0C418AFA0}"/>
              </a:ext>
            </a:extLst>
          </p:cNvPr>
          <p:cNvSpPr txBox="1"/>
          <p:nvPr userDrawn="1"/>
        </p:nvSpPr>
        <p:spPr>
          <a:xfrm>
            <a:off x="1223266" y="6116209"/>
            <a:ext cx="5908125" cy="461665"/>
          </a:xfrm>
          <a:prstGeom prst="rect">
            <a:avLst/>
          </a:prstGeom>
          <a:noFill/>
        </p:spPr>
        <p:txBody>
          <a:bodyPr wrap="square" rtlCol="0">
            <a:spAutoFit/>
          </a:bodyPr>
          <a:lstStyle/>
          <a:p>
            <a:r>
              <a:rPr lang="en-US" sz="1200" dirty="0">
                <a:latin typeface="Montserrat" panose="00000500000000000000" pitchFamily="2" charset="-18"/>
              </a:rPr>
              <a:t>This project has received funding from the European Union’s Horizon 2020 research and innovation program under grant agreement No. 862756.</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73304" y="787363"/>
            <a:ext cx="4845391" cy="1308765"/>
          </a:xfrm>
          <a:prstGeom prst="rect">
            <a:avLst/>
          </a:prstGeom>
        </p:spPr>
      </p:pic>
      <p:sp>
        <p:nvSpPr>
          <p:cNvPr id="12" name="Text Placeholder 11"/>
          <p:cNvSpPr>
            <a:spLocks noGrp="1"/>
          </p:cNvSpPr>
          <p:nvPr>
            <p:ph type="body" sz="quarter" idx="11" hasCustomPrompt="1"/>
          </p:nvPr>
        </p:nvSpPr>
        <p:spPr>
          <a:xfrm>
            <a:off x="7323667" y="4766008"/>
            <a:ext cx="4588933" cy="1811866"/>
          </a:xfrm>
          <a:prstGeom prst="rect">
            <a:avLst/>
          </a:prstGeom>
          <a:ln>
            <a:solidFill>
              <a:srgbClr val="34597C"/>
            </a:solidFill>
          </a:ln>
        </p:spPr>
        <p:txBody>
          <a:bodyPr anchor="ctr"/>
          <a:lstStyle>
            <a:lvl1pPr marL="0" indent="0">
              <a:buNone/>
              <a:defRPr/>
            </a:lvl1pPr>
          </a:lstStyle>
          <a:p>
            <a:pPr lvl="0" algn="ctr"/>
            <a:r>
              <a:rPr lang="en-US" b="1" dirty="0"/>
              <a:t>Insert Your Logos Here</a:t>
            </a:r>
          </a:p>
        </p:txBody>
      </p:sp>
      <p:sp>
        <p:nvSpPr>
          <p:cNvPr id="9" name="Text Placeholder 8">
            <a:extLst>
              <a:ext uri="{FF2B5EF4-FFF2-40B4-BE49-F238E27FC236}">
                <a16:creationId xmlns:a16="http://schemas.microsoft.com/office/drawing/2014/main" id="{66812AD1-C17F-4A75-B507-AB84316D3EDE}"/>
              </a:ext>
            </a:extLst>
          </p:cNvPr>
          <p:cNvSpPr>
            <a:spLocks noGrp="1"/>
          </p:cNvSpPr>
          <p:nvPr>
            <p:ph type="body" sz="quarter" idx="12" hasCustomPrompt="1"/>
          </p:nvPr>
        </p:nvSpPr>
        <p:spPr>
          <a:xfrm>
            <a:off x="2009775" y="3095625"/>
            <a:ext cx="8172450" cy="1200150"/>
          </a:xfrm>
          <a:prstGeom prst="rect">
            <a:avLst/>
          </a:prstGeom>
        </p:spPr>
        <p:txBody>
          <a:bodyPr anchor="ctr"/>
          <a:lstStyle>
            <a:lvl1pPr indent="0" algn="ctr">
              <a:buNone/>
              <a:defRPr sz="3600" b="1">
                <a:solidFill>
                  <a:srgbClr val="95C11F"/>
                </a:solidFill>
              </a:defRPr>
            </a:lvl1pPr>
            <a:lvl2pPr indent="0">
              <a:buNone/>
              <a:defRPr b="1">
                <a:solidFill>
                  <a:srgbClr val="95C11F"/>
                </a:solidFill>
              </a:defRPr>
            </a:lvl2pPr>
            <a:lvl3pPr indent="0">
              <a:buNone/>
              <a:defRPr b="1">
                <a:solidFill>
                  <a:srgbClr val="95C11F"/>
                </a:solidFill>
              </a:defRPr>
            </a:lvl3pPr>
            <a:lvl4pPr indent="0">
              <a:buNone/>
              <a:defRPr b="1">
                <a:solidFill>
                  <a:srgbClr val="95C11F"/>
                </a:solidFill>
              </a:defRPr>
            </a:lvl4pPr>
            <a:lvl5pPr indent="0">
              <a:buNone/>
              <a:defRPr b="1">
                <a:solidFill>
                  <a:srgbClr val="95C11F"/>
                </a:solidFill>
              </a:defRPr>
            </a:lvl5pPr>
          </a:lstStyle>
          <a:p>
            <a:pPr lvl="0"/>
            <a:r>
              <a:rPr lang="en-US" dirty="0"/>
              <a:t>HEADLINE</a:t>
            </a:r>
          </a:p>
        </p:txBody>
      </p:sp>
      <p:sp>
        <p:nvSpPr>
          <p:cNvPr id="13" name="Text Placeholder 12">
            <a:extLst>
              <a:ext uri="{FF2B5EF4-FFF2-40B4-BE49-F238E27FC236}">
                <a16:creationId xmlns:a16="http://schemas.microsoft.com/office/drawing/2014/main" id="{B7F20225-2E1D-4B71-B962-4D5E92278AB1}"/>
              </a:ext>
            </a:extLst>
          </p:cNvPr>
          <p:cNvSpPr>
            <a:spLocks noGrp="1"/>
          </p:cNvSpPr>
          <p:nvPr>
            <p:ph type="body" sz="quarter" idx="13" hasCustomPrompt="1"/>
          </p:nvPr>
        </p:nvSpPr>
        <p:spPr>
          <a:xfrm>
            <a:off x="219075" y="5095874"/>
            <a:ext cx="5619750" cy="733425"/>
          </a:xfrm>
          <a:prstGeom prst="rect">
            <a:avLst/>
          </a:prstGeom>
        </p:spPr>
        <p:txBody>
          <a:bodyPr/>
          <a:lstStyle>
            <a:lvl1pPr>
              <a:buNone/>
              <a:defRPr sz="1600">
                <a:solidFill>
                  <a:srgbClr val="03597F"/>
                </a:solidFill>
              </a:defRPr>
            </a:lvl1pPr>
            <a:lvl2pPr>
              <a:buNone/>
              <a:defRPr/>
            </a:lvl2pPr>
            <a:lvl3pPr>
              <a:buNone/>
              <a:defRPr/>
            </a:lvl3pPr>
            <a:lvl4pPr>
              <a:buNone/>
              <a:defRPr/>
            </a:lvl4pPr>
            <a:lvl5pPr>
              <a:buNone/>
              <a:defRPr/>
            </a:lvl5pPr>
          </a:lstStyle>
          <a:p>
            <a:pPr lvl="0"/>
            <a:r>
              <a:rPr lang="en-US" dirty="0"/>
              <a:t>Speaker name</a:t>
            </a:r>
          </a:p>
        </p:txBody>
      </p:sp>
    </p:spTree>
    <p:extLst>
      <p:ext uri="{BB962C8B-B14F-4D97-AF65-F5344CB8AC3E}">
        <p14:creationId xmlns:p14="http://schemas.microsoft.com/office/powerpoint/2010/main" val="408031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slide white patter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29" y="0"/>
            <a:ext cx="12183539" cy="6858000"/>
          </a:xfrm>
          <a:prstGeom prst="rect">
            <a:avLst/>
          </a:prstGeom>
        </p:spPr>
      </p:pic>
      <p:sp>
        <p:nvSpPr>
          <p:cNvPr id="4" name="Text Placeholder 7">
            <a:extLst>
              <a:ext uri="{FF2B5EF4-FFF2-40B4-BE49-F238E27FC236}">
                <a16:creationId xmlns:a16="http://schemas.microsoft.com/office/drawing/2014/main" id="{32080870-6E56-4CD0-9355-1FACBAA5A00C}"/>
              </a:ext>
            </a:extLst>
          </p:cNvPr>
          <p:cNvSpPr>
            <a:spLocks noGrp="1"/>
          </p:cNvSpPr>
          <p:nvPr>
            <p:ph type="body" sz="quarter" idx="10" hasCustomPrompt="1"/>
          </p:nvPr>
        </p:nvSpPr>
        <p:spPr>
          <a:xfrm>
            <a:off x="498475" y="405680"/>
            <a:ext cx="1736725" cy="638030"/>
          </a:xfrm>
          <a:prstGeom prst="rect">
            <a:avLst/>
          </a:prstGeom>
        </p:spPr>
        <p:txBody>
          <a:bodyPr/>
          <a:lstStyle>
            <a:lvl1pPr marL="0" indent="0">
              <a:buNone/>
              <a:defRPr sz="2800" b="1">
                <a:solidFill>
                  <a:srgbClr val="95C11F"/>
                </a:solidFill>
              </a:defRPr>
            </a:lvl1pPr>
            <a:lvl2pPr>
              <a:buNone/>
              <a:defRPr/>
            </a:lvl2pPr>
            <a:lvl3pPr>
              <a:buNone/>
              <a:defRPr/>
            </a:lvl3pPr>
            <a:lvl4pPr>
              <a:buNone/>
              <a:defRPr/>
            </a:lvl4pPr>
            <a:lvl5pPr>
              <a:buNone/>
              <a:defRPr/>
            </a:lvl5pPr>
          </a:lstStyle>
          <a:p>
            <a:pPr lvl="0"/>
            <a:r>
              <a:rPr lang="en-US" dirty="0"/>
              <a:t>Title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58467"/>
            <a:ext cx="12192001" cy="499533"/>
          </a:xfrm>
          <a:prstGeom prst="rect">
            <a:avLst/>
          </a:prstGeom>
        </p:spPr>
      </p:pic>
    </p:spTree>
    <p:extLst>
      <p:ext uri="{BB962C8B-B14F-4D97-AF65-F5344CB8AC3E}">
        <p14:creationId xmlns:p14="http://schemas.microsoft.com/office/powerpoint/2010/main" val="373155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Type C">
    <p:spTree>
      <p:nvGrpSpPr>
        <p:cNvPr id="1" name=""/>
        <p:cNvGrpSpPr/>
        <p:nvPr/>
      </p:nvGrpSpPr>
      <p:grpSpPr>
        <a:xfrm>
          <a:off x="0" y="0"/>
          <a:ext cx="0" cy="0"/>
          <a:chOff x="0" y="0"/>
          <a:chExt cx="0" cy="0"/>
        </a:xfrm>
      </p:grpSpPr>
      <p:sp>
        <p:nvSpPr>
          <p:cNvPr id="8" name="Rectangle 7"/>
          <p:cNvSpPr/>
          <p:nvPr userDrawn="1"/>
        </p:nvSpPr>
        <p:spPr>
          <a:xfrm>
            <a:off x="6078071" y="0"/>
            <a:ext cx="6113929" cy="6858000"/>
          </a:xfrm>
          <a:prstGeom prst="rect">
            <a:avLst/>
          </a:prstGeom>
          <a:gradFill>
            <a:gsLst>
              <a:gs pos="0">
                <a:srgbClr val="03597F">
                  <a:alpha val="80000"/>
                </a:srgbClr>
              </a:gs>
              <a:gs pos="100000">
                <a:srgbClr val="03597F"/>
              </a:gs>
            </a:gsLst>
            <a:lin ang="7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025" y="501926"/>
            <a:ext cx="4356094" cy="585414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2221" y="3343270"/>
            <a:ext cx="4905627" cy="171459"/>
          </a:xfrm>
          <a:prstGeom prst="rect">
            <a:avLst/>
          </a:prstGeom>
        </p:spPr>
      </p:pic>
      <p:sp>
        <p:nvSpPr>
          <p:cNvPr id="3" name="Text Placeholder 2">
            <a:extLst>
              <a:ext uri="{FF2B5EF4-FFF2-40B4-BE49-F238E27FC236}">
                <a16:creationId xmlns:a16="http://schemas.microsoft.com/office/drawing/2014/main" id="{6D2F19C4-2C60-4FD0-967A-D9AEB54A6849}"/>
              </a:ext>
            </a:extLst>
          </p:cNvPr>
          <p:cNvSpPr>
            <a:spLocks noGrp="1"/>
          </p:cNvSpPr>
          <p:nvPr>
            <p:ph type="body" sz="quarter" idx="10" hasCustomPrompt="1"/>
          </p:nvPr>
        </p:nvSpPr>
        <p:spPr>
          <a:xfrm>
            <a:off x="1647825" y="2590800"/>
            <a:ext cx="2771775" cy="1962150"/>
          </a:xfrm>
          <a:prstGeom prst="rect">
            <a:avLst/>
          </a:prstGeom>
        </p:spPr>
        <p:txBody>
          <a:bodyPr anchor="ctr"/>
          <a:lstStyle>
            <a:lvl1pPr marL="0" indent="0" algn="ctr">
              <a:buNone/>
              <a:defRPr sz="2400" b="1">
                <a:solidFill>
                  <a:srgbClr val="03597F"/>
                </a:solidFill>
              </a:defRPr>
            </a:lvl1pPr>
            <a:lvl2pPr>
              <a:buNone/>
              <a:defRPr/>
            </a:lvl2pPr>
            <a:lvl3pPr>
              <a:buNone/>
              <a:defRPr/>
            </a:lvl3pPr>
            <a:lvl4pPr>
              <a:buNone/>
              <a:defRPr/>
            </a:lvl4pPr>
            <a:lvl5pPr>
              <a:buNone/>
              <a:defRPr/>
            </a:lvl5pPr>
          </a:lstStyle>
          <a:p>
            <a:pPr lvl="0"/>
            <a:r>
              <a:rPr lang="en-US" dirty="0"/>
              <a:t>Place your text here</a:t>
            </a:r>
          </a:p>
        </p:txBody>
      </p:sp>
      <p:sp>
        <p:nvSpPr>
          <p:cNvPr id="5" name="Content Placeholder 4">
            <a:extLst>
              <a:ext uri="{FF2B5EF4-FFF2-40B4-BE49-F238E27FC236}">
                <a16:creationId xmlns:a16="http://schemas.microsoft.com/office/drawing/2014/main" id="{73CE5E3E-72A5-439A-BD39-C3ECC6B6C167}"/>
              </a:ext>
            </a:extLst>
          </p:cNvPr>
          <p:cNvSpPr>
            <a:spLocks noGrp="1"/>
          </p:cNvSpPr>
          <p:nvPr>
            <p:ph sz="quarter" idx="11" hasCustomPrompt="1"/>
          </p:nvPr>
        </p:nvSpPr>
        <p:spPr>
          <a:xfrm>
            <a:off x="6681535" y="540798"/>
            <a:ext cx="4905628" cy="2628900"/>
          </a:xfrm>
          <a:prstGeom prst="roundRect">
            <a:avLst>
              <a:gd name="adj" fmla="val 5395"/>
            </a:avLst>
          </a:prstGeom>
        </p:spPr>
        <p:txBody>
          <a:bodyPr/>
          <a:lstStyle>
            <a:lvl1pPr marL="0" indent="0">
              <a:buNone/>
              <a:defRPr sz="1800">
                <a:solidFill>
                  <a:schemeClr val="bg1"/>
                </a:solidFill>
              </a:defRPr>
            </a:lvl1pPr>
            <a:lvl2pPr>
              <a:buNone/>
              <a:defRPr/>
            </a:lvl2pPr>
            <a:lvl3pPr>
              <a:buNone/>
              <a:defRPr/>
            </a:lvl3pPr>
            <a:lvl4pPr>
              <a:buNone/>
              <a:defRPr/>
            </a:lvl4pPr>
            <a:lvl5pPr>
              <a:buNone/>
              <a:defRPr/>
            </a:lvl5pPr>
          </a:lstStyle>
          <a:p>
            <a:pPr lvl="0"/>
            <a:r>
              <a:rPr lang="en-US" dirty="0"/>
              <a:t>Place your content here</a:t>
            </a:r>
          </a:p>
        </p:txBody>
      </p:sp>
      <p:sp>
        <p:nvSpPr>
          <p:cNvPr id="13" name="Content Placeholder 4">
            <a:extLst>
              <a:ext uri="{FF2B5EF4-FFF2-40B4-BE49-F238E27FC236}">
                <a16:creationId xmlns:a16="http://schemas.microsoft.com/office/drawing/2014/main" id="{73CE5E3E-72A5-439A-BD39-C3ECC6B6C167}"/>
              </a:ext>
            </a:extLst>
          </p:cNvPr>
          <p:cNvSpPr>
            <a:spLocks noGrp="1"/>
          </p:cNvSpPr>
          <p:nvPr>
            <p:ph sz="quarter" idx="12" hasCustomPrompt="1"/>
          </p:nvPr>
        </p:nvSpPr>
        <p:spPr>
          <a:xfrm>
            <a:off x="6681535" y="3662626"/>
            <a:ext cx="4905628" cy="2628900"/>
          </a:xfrm>
          <a:prstGeom prst="roundRect">
            <a:avLst>
              <a:gd name="adj" fmla="val 5395"/>
            </a:avLst>
          </a:prstGeom>
        </p:spPr>
        <p:txBody>
          <a:bodyPr/>
          <a:lstStyle>
            <a:lvl1pPr marL="0" indent="0">
              <a:buNone/>
              <a:defRPr sz="1800">
                <a:solidFill>
                  <a:schemeClr val="bg1"/>
                </a:solidFill>
              </a:defRPr>
            </a:lvl1pPr>
            <a:lvl2pPr>
              <a:buNone/>
              <a:defRPr/>
            </a:lvl2pPr>
            <a:lvl3pPr>
              <a:buNone/>
              <a:defRPr/>
            </a:lvl3pPr>
            <a:lvl4pPr>
              <a:buNone/>
              <a:defRPr/>
            </a:lvl4pPr>
            <a:lvl5pPr>
              <a:buNone/>
              <a:defRPr/>
            </a:lvl5pPr>
          </a:lstStyle>
          <a:p>
            <a:pPr lvl="0"/>
            <a:r>
              <a:rPr lang="en-US" dirty="0"/>
              <a:t>Place your content here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58467"/>
            <a:ext cx="12192001" cy="499533"/>
          </a:xfrm>
          <a:prstGeom prst="rect">
            <a:avLst/>
          </a:prstGeom>
        </p:spPr>
      </p:pic>
    </p:spTree>
    <p:extLst>
      <p:ext uri="{BB962C8B-B14F-4D97-AF65-F5344CB8AC3E}">
        <p14:creationId xmlns:p14="http://schemas.microsoft.com/office/powerpoint/2010/main" val="338587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AL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096750" cy="6858000"/>
          </a:xfrm>
          <a:prstGeom prst="rect">
            <a:avLst/>
          </a:prstGeom>
        </p:spPr>
      </p:pic>
      <p:sp>
        <p:nvSpPr>
          <p:cNvPr id="3" name="Text Placeholder 2"/>
          <p:cNvSpPr>
            <a:spLocks noGrp="1"/>
          </p:cNvSpPr>
          <p:nvPr>
            <p:ph type="body" sz="quarter" idx="10" hasCustomPrompt="1"/>
          </p:nvPr>
        </p:nvSpPr>
        <p:spPr>
          <a:xfrm>
            <a:off x="7831424" y="622781"/>
            <a:ext cx="3027998" cy="1433777"/>
          </a:xfrm>
          <a:prstGeom prst="rect">
            <a:avLst/>
          </a:prstGeom>
        </p:spPr>
        <p:txBody>
          <a:bodyPr/>
          <a:lstStyle>
            <a:lvl1pPr marL="0" indent="0" algn="l">
              <a:buNone/>
              <a:defRPr sz="1600" b="0" baseline="0">
                <a:solidFill>
                  <a:srgbClr val="03597F"/>
                </a:solidFill>
              </a:defRPr>
            </a:lvl1pPr>
          </a:lstStyle>
          <a:p>
            <a:pPr lvl="0"/>
            <a:r>
              <a:rPr lang="en-GB" noProof="0" dirty="0"/>
              <a:t>Add Speaker Contact</a:t>
            </a:r>
            <a:endParaRPr lang="sk-SK" noProof="0" dirty="0"/>
          </a:p>
        </p:txBody>
      </p:sp>
      <p:pic>
        <p:nvPicPr>
          <p:cNvPr id="5" name="Picture 4" descr="Logo, icon&#10;&#10;Description automatically generated">
            <a:extLst>
              <a:ext uri="{FF2B5EF4-FFF2-40B4-BE49-F238E27FC236}">
                <a16:creationId xmlns:a16="http://schemas.microsoft.com/office/drawing/2014/main" id="{CA39CDED-64ED-41D8-A0AF-97A8D6D1AE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8838" t="-38838" r="-38838" b="-38838"/>
          <a:stretch/>
        </p:blipFill>
        <p:spPr>
          <a:xfrm>
            <a:off x="7831424" y="2590124"/>
            <a:ext cx="831532" cy="831532"/>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40884" t="-40884" r="-40884" b="-40884"/>
          <a:stretch/>
        </p:blipFill>
        <p:spPr>
          <a:xfrm>
            <a:off x="7831424" y="3141903"/>
            <a:ext cx="850679" cy="850679"/>
          </a:xfrm>
          <a:prstGeom prst="rect">
            <a:avLst/>
          </a:prstGeom>
        </p:spPr>
      </p:pic>
      <p:sp>
        <p:nvSpPr>
          <p:cNvPr id="8" name="TextBox 7"/>
          <p:cNvSpPr txBox="1"/>
          <p:nvPr userDrawn="1"/>
        </p:nvSpPr>
        <p:spPr>
          <a:xfrm>
            <a:off x="8662955" y="2836613"/>
            <a:ext cx="2048893" cy="338554"/>
          </a:xfrm>
          <a:prstGeom prst="rect">
            <a:avLst/>
          </a:prstGeom>
          <a:noFill/>
        </p:spPr>
        <p:txBody>
          <a:bodyPr wrap="square" rtlCol="0">
            <a:spAutoFit/>
          </a:bodyPr>
          <a:lstStyle/>
          <a:p>
            <a:r>
              <a:rPr lang="en-GB" sz="1600" b="1" dirty="0">
                <a:solidFill>
                  <a:srgbClr val="03597F"/>
                </a:solidFill>
              </a:rPr>
              <a:t>@H2020_OPTAIN</a:t>
            </a:r>
          </a:p>
        </p:txBody>
      </p:sp>
      <p:sp>
        <p:nvSpPr>
          <p:cNvPr id="9" name="TextBox 8"/>
          <p:cNvSpPr txBox="1"/>
          <p:nvPr userDrawn="1"/>
        </p:nvSpPr>
        <p:spPr>
          <a:xfrm>
            <a:off x="8662956" y="3397965"/>
            <a:ext cx="2048892" cy="338554"/>
          </a:xfrm>
          <a:prstGeom prst="rect">
            <a:avLst/>
          </a:prstGeom>
          <a:noFill/>
        </p:spPr>
        <p:txBody>
          <a:bodyPr wrap="square" rtlCol="0">
            <a:spAutoFit/>
          </a:bodyPr>
          <a:lstStyle/>
          <a:p>
            <a:r>
              <a:rPr lang="en-GB" sz="1600" b="1" dirty="0">
                <a:solidFill>
                  <a:srgbClr val="03597F"/>
                </a:solidFill>
              </a:rPr>
              <a:t>@H2020OPTAIN</a:t>
            </a:r>
          </a:p>
        </p:txBody>
      </p:sp>
      <p:sp>
        <p:nvSpPr>
          <p:cNvPr id="11" name="TextBox 10"/>
          <p:cNvSpPr txBox="1"/>
          <p:nvPr userDrawn="1"/>
        </p:nvSpPr>
        <p:spPr>
          <a:xfrm>
            <a:off x="8291148" y="3980583"/>
            <a:ext cx="2362200" cy="369332"/>
          </a:xfrm>
          <a:prstGeom prst="rect">
            <a:avLst/>
          </a:prstGeom>
          <a:noFill/>
        </p:spPr>
        <p:txBody>
          <a:bodyPr wrap="square" rtlCol="0">
            <a:spAutoFit/>
          </a:bodyPr>
          <a:lstStyle/>
          <a:p>
            <a:r>
              <a:rPr lang="en-GB" b="1" dirty="0">
                <a:solidFill>
                  <a:srgbClr val="95C11F"/>
                </a:solidFill>
              </a:rPr>
              <a:t>WWW.OPTAIN.EU</a:t>
            </a:r>
          </a:p>
        </p:txBody>
      </p:sp>
      <p:sp>
        <p:nvSpPr>
          <p:cNvPr id="12" name="Rounded Rectangle 11"/>
          <p:cNvSpPr/>
          <p:nvPr userDrawn="1"/>
        </p:nvSpPr>
        <p:spPr>
          <a:xfrm>
            <a:off x="8662955" y="4539943"/>
            <a:ext cx="1553593" cy="1538003"/>
          </a:xfrm>
          <a:prstGeom prst="roundRect">
            <a:avLst>
              <a:gd name="adj" fmla="val 4458"/>
            </a:avLst>
          </a:prstGeom>
          <a:solidFill>
            <a:srgbClr val="0F58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3597F"/>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45559" y="4612859"/>
            <a:ext cx="1387257" cy="1387257"/>
          </a:xfrm>
          <a:prstGeom prst="rect">
            <a:avLst/>
          </a:prstGeom>
        </p:spPr>
      </p:pic>
      <p:sp>
        <p:nvSpPr>
          <p:cNvPr id="14" name="Text Placeholder 2"/>
          <p:cNvSpPr>
            <a:spLocks noGrp="1"/>
          </p:cNvSpPr>
          <p:nvPr>
            <p:ph type="body" sz="quarter" idx="11" hasCustomPrompt="1"/>
          </p:nvPr>
        </p:nvSpPr>
        <p:spPr>
          <a:xfrm>
            <a:off x="1362890" y="2460445"/>
            <a:ext cx="3217576" cy="2213594"/>
          </a:xfrm>
          <a:prstGeom prst="rect">
            <a:avLst/>
          </a:prstGeom>
        </p:spPr>
        <p:txBody>
          <a:bodyPr/>
          <a:lstStyle>
            <a:lvl1pPr marL="0" indent="0" algn="ctr">
              <a:buNone/>
              <a:defRPr sz="4400" b="1" baseline="0">
                <a:solidFill>
                  <a:schemeClr val="bg1"/>
                </a:solidFill>
              </a:defRPr>
            </a:lvl1pPr>
          </a:lstStyle>
          <a:p>
            <a:pPr lvl="0"/>
            <a:r>
              <a:rPr lang="en-GB" noProof="0" dirty="0"/>
              <a:t>Thank you</a:t>
            </a:r>
          </a:p>
          <a:p>
            <a:pPr lvl="0"/>
            <a:r>
              <a:rPr lang="en-GB" noProof="0" dirty="0"/>
              <a:t>for your</a:t>
            </a:r>
          </a:p>
          <a:p>
            <a:pPr lvl="0"/>
            <a:r>
              <a:rPr lang="en-GB" noProof="0" dirty="0"/>
              <a:t>attention!</a:t>
            </a:r>
          </a:p>
        </p:txBody>
      </p:sp>
    </p:spTree>
    <p:extLst>
      <p:ext uri="{BB962C8B-B14F-4D97-AF65-F5344CB8AC3E}">
        <p14:creationId xmlns:p14="http://schemas.microsoft.com/office/powerpoint/2010/main" val="163664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D4C1-CF55-9DDB-8789-CE4C65E4722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ED5CEE4-B648-0F12-8ACF-A458AA832D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BE63FD-0A39-4DB6-C70A-54108F0FA6DE}"/>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5" name="Footer Placeholder 4">
            <a:extLst>
              <a:ext uri="{FF2B5EF4-FFF2-40B4-BE49-F238E27FC236}">
                <a16:creationId xmlns:a16="http://schemas.microsoft.com/office/drawing/2014/main" id="{CC87E48C-2C03-0CEA-B411-742982B634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11DA1B-C329-9041-B5EA-78BB68FE5679}"/>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54141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6ED1-421F-D294-48B5-43FB38A38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6F120E7-54C4-C819-2653-16EC23E5C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2BDAF8-E4A5-6F15-0E32-7EF4AAA9C5E9}"/>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5" name="Footer Placeholder 4">
            <a:extLst>
              <a:ext uri="{FF2B5EF4-FFF2-40B4-BE49-F238E27FC236}">
                <a16:creationId xmlns:a16="http://schemas.microsoft.com/office/drawing/2014/main" id="{C78862B5-C7CE-184A-2FFD-3E832D382E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6BF73E-E32C-43F7-6460-7F5024600DAA}"/>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20143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83A2-5308-1BC1-50B7-6A6E2A7E37B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65976F-1CA3-5F9F-CDF4-8147CC5AF8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6E548F1-3D06-7627-83FF-78B2626C00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5B2B360-1FC8-E686-39F7-1D258F8D0CB2}"/>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6" name="Footer Placeholder 5">
            <a:extLst>
              <a:ext uri="{FF2B5EF4-FFF2-40B4-BE49-F238E27FC236}">
                <a16:creationId xmlns:a16="http://schemas.microsoft.com/office/drawing/2014/main" id="{ABE8AC9C-730F-0A0A-89C5-26B6995941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0515BA-8C9A-7F2E-ADE7-BFA68C0B68CD}"/>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44475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DBC0-D017-F901-594F-7FB27AF386E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E59D60-19D0-1C48-71BA-FAB68C857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64316D-4B2C-2A63-D0CF-3F79C03E0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B8C35D7-039F-C1AF-8C0B-EDA5B4B91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821C0F-236E-57CC-7F4A-A03088D987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6454A84-025C-81A1-ADD1-399E595E3FFA}"/>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8" name="Footer Placeholder 7">
            <a:extLst>
              <a:ext uri="{FF2B5EF4-FFF2-40B4-BE49-F238E27FC236}">
                <a16:creationId xmlns:a16="http://schemas.microsoft.com/office/drawing/2014/main" id="{50FB1598-3E29-E521-82A1-5F5268124E0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44F0B01-15ED-A10F-28DD-737044E2F140}"/>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195732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E27B-1312-562F-ABF6-8C32290F872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E7BA79F-1314-576F-21C8-E4940139E424}"/>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4" name="Footer Placeholder 3">
            <a:extLst>
              <a:ext uri="{FF2B5EF4-FFF2-40B4-BE49-F238E27FC236}">
                <a16:creationId xmlns:a16="http://schemas.microsoft.com/office/drawing/2014/main" id="{C946FC39-3029-B506-55D7-7D732CFE7F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3476887-07A4-34E5-4BD3-972C37E250A1}"/>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77541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86FF0-93EA-006E-5DB8-416F31538BE8}"/>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3" name="Footer Placeholder 2">
            <a:extLst>
              <a:ext uri="{FF2B5EF4-FFF2-40B4-BE49-F238E27FC236}">
                <a16:creationId xmlns:a16="http://schemas.microsoft.com/office/drawing/2014/main" id="{553225C8-C9AC-F357-26DA-AAE99FF3D7E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79B47D2-B80B-1F81-FE36-59A6A548F9C8}"/>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358569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86EA-B300-C211-BCD4-7B9557849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7D17656-8EFA-702D-26BA-1BA98C8C0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58087A6-E291-1974-A0AD-E0A1748B1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3D2C4-1FF3-0F80-3EB7-0033973866E1}"/>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6" name="Footer Placeholder 5">
            <a:extLst>
              <a:ext uri="{FF2B5EF4-FFF2-40B4-BE49-F238E27FC236}">
                <a16:creationId xmlns:a16="http://schemas.microsoft.com/office/drawing/2014/main" id="{FB07EF6E-A6DC-FF60-C8BE-809F342703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F3B4CCF-7749-C609-F614-612C0680C534}"/>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34341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01B5-8703-80D4-FFE3-8D7B8C4237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548ACE-21C3-50C8-47E2-B3EF18967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C142D63-6706-3725-CFAD-E3004F158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3CA14-108A-460F-207C-DBEA2B6119C3}"/>
              </a:ext>
            </a:extLst>
          </p:cNvPr>
          <p:cNvSpPr>
            <a:spLocks noGrp="1"/>
          </p:cNvSpPr>
          <p:nvPr>
            <p:ph type="dt" sz="half" idx="10"/>
          </p:nvPr>
        </p:nvSpPr>
        <p:spPr/>
        <p:txBody>
          <a:bodyPr/>
          <a:lstStyle/>
          <a:p>
            <a:fld id="{8744B997-1A9E-42C0-A322-4DD15ABC9936}" type="datetimeFigureOut">
              <a:rPr lang="en-CA" smtClean="0"/>
              <a:t>25/05/2022</a:t>
            </a:fld>
            <a:endParaRPr lang="en-CA"/>
          </a:p>
        </p:txBody>
      </p:sp>
      <p:sp>
        <p:nvSpPr>
          <p:cNvPr id="6" name="Footer Placeholder 5">
            <a:extLst>
              <a:ext uri="{FF2B5EF4-FFF2-40B4-BE49-F238E27FC236}">
                <a16:creationId xmlns:a16="http://schemas.microsoft.com/office/drawing/2014/main" id="{74BEFDE7-56B6-29A9-341B-1549DBD886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2A711C-CFD7-D41C-6A4E-F44C1824C44B}"/>
              </a:ext>
            </a:extLst>
          </p:cNvPr>
          <p:cNvSpPr>
            <a:spLocks noGrp="1"/>
          </p:cNvSpPr>
          <p:nvPr>
            <p:ph type="sldNum" sz="quarter" idx="12"/>
          </p:nvPr>
        </p:nvSpPr>
        <p:spPr/>
        <p:txBody>
          <a:bodyPr/>
          <a:lstStyle/>
          <a:p>
            <a:fld id="{2A39B0F7-7D1B-4006-89BF-D299B4574DE4}" type="slidenum">
              <a:rPr lang="en-CA" smtClean="0"/>
              <a:t>‹#›</a:t>
            </a:fld>
            <a:endParaRPr lang="en-CA"/>
          </a:p>
        </p:txBody>
      </p:sp>
    </p:spTree>
    <p:extLst>
      <p:ext uri="{BB962C8B-B14F-4D97-AF65-F5344CB8AC3E}">
        <p14:creationId xmlns:p14="http://schemas.microsoft.com/office/powerpoint/2010/main" val="333828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B4BA3-41A2-2BCE-CC4B-057E30A6F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6B88DC4-9C54-4318-11C7-40743B1F3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A1CE56-9C4A-B3B3-F80E-D982ACFD5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B997-1A9E-42C0-A322-4DD15ABC9936}" type="datetimeFigureOut">
              <a:rPr lang="en-CA" smtClean="0"/>
              <a:t>25/05/2022</a:t>
            </a:fld>
            <a:endParaRPr lang="en-CA"/>
          </a:p>
        </p:txBody>
      </p:sp>
      <p:sp>
        <p:nvSpPr>
          <p:cNvPr id="5" name="Footer Placeholder 4">
            <a:extLst>
              <a:ext uri="{FF2B5EF4-FFF2-40B4-BE49-F238E27FC236}">
                <a16:creationId xmlns:a16="http://schemas.microsoft.com/office/drawing/2014/main" id="{4D0578B3-F13D-541E-5A29-CD5BFA05C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C5BE3F0-4D29-1631-B35C-A7B779111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9B0F7-7D1B-4006-89BF-D299B4574DE4}" type="slidenum">
              <a:rPr lang="en-CA" smtClean="0"/>
              <a:t>‹#›</a:t>
            </a:fld>
            <a:endParaRPr lang="en-CA"/>
          </a:p>
        </p:txBody>
      </p:sp>
    </p:spTree>
    <p:extLst>
      <p:ext uri="{BB962C8B-B14F-4D97-AF65-F5344CB8AC3E}">
        <p14:creationId xmlns:p14="http://schemas.microsoft.com/office/powerpoint/2010/main" val="583555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15521" y="3043229"/>
            <a:ext cx="9360958" cy="1200150"/>
          </a:xfrm>
        </p:spPr>
        <p:txBody>
          <a:bodyPr>
            <a:normAutofit/>
          </a:bodyPr>
          <a:lstStyle/>
          <a:p>
            <a:r>
              <a:rPr lang="en-US" dirty="0"/>
              <a:t>SWAT+ application to a small catchment for NSWRM assessment </a:t>
            </a:r>
            <a:endParaRPr lang="en-GB" dirty="0">
              <a:latin typeface="+mj-lt"/>
            </a:endParaRPr>
          </a:p>
        </p:txBody>
      </p:sp>
      <p:sp>
        <p:nvSpPr>
          <p:cNvPr id="4" name="Text Placeholder 3"/>
          <p:cNvSpPr>
            <a:spLocks noGrp="1"/>
          </p:cNvSpPr>
          <p:nvPr>
            <p:ph type="body" sz="quarter" idx="13"/>
          </p:nvPr>
        </p:nvSpPr>
        <p:spPr>
          <a:xfrm>
            <a:off x="219074" y="4329641"/>
            <a:ext cx="11848742" cy="733425"/>
          </a:xfrm>
        </p:spPr>
        <p:txBody>
          <a:bodyPr>
            <a:noAutofit/>
          </a:bodyPr>
          <a:lstStyle/>
          <a:p>
            <a:r>
              <a:rPr lang="en-CA" sz="2200" b="1" u="sng" dirty="0"/>
              <a:t>Amro Negm*</a:t>
            </a:r>
            <a:r>
              <a:rPr lang="en-CA" sz="2200" dirty="0"/>
              <a:t>, Paolo </a:t>
            </a:r>
            <a:r>
              <a:rPr lang="en-CA" sz="2200" dirty="0" err="1"/>
              <a:t>Gaini</a:t>
            </a:r>
            <a:r>
              <a:rPr lang="en-CA" sz="2200" dirty="0"/>
              <a:t>, Enrico Antonio </a:t>
            </a:r>
            <a:r>
              <a:rPr lang="en-CA" sz="2200" dirty="0" err="1"/>
              <a:t>Chiaradia</a:t>
            </a:r>
            <a:r>
              <a:rPr lang="en-CA" sz="2200" dirty="0"/>
              <a:t>, and Claudio Gandolfi</a:t>
            </a:r>
          </a:p>
          <a:p>
            <a:r>
              <a:rPr lang="en-CA" sz="1900" dirty="0"/>
              <a:t>Department of Agricultural and Environmental Sciences - Production, Landscape, </a:t>
            </a:r>
            <a:r>
              <a:rPr lang="en-CA" sz="1900" dirty="0" err="1"/>
              <a:t>Agroenergy</a:t>
            </a:r>
            <a:r>
              <a:rPr lang="en-CA" sz="1900" dirty="0"/>
              <a:t>, University of Milan</a:t>
            </a:r>
          </a:p>
          <a:p>
            <a:r>
              <a:rPr lang="en-CA" sz="1900" dirty="0"/>
              <a:t>*E-mail: amro.negm@unimi.it</a:t>
            </a:r>
            <a:endParaRPr lang="en-GB" sz="1900" dirty="0"/>
          </a:p>
        </p:txBody>
      </p:sp>
      <p:pic>
        <p:nvPicPr>
          <p:cNvPr id="6" name="Picture 5" descr="Text&#10;&#10;Description automatically generated with medium confidence">
            <a:extLst>
              <a:ext uri="{FF2B5EF4-FFF2-40B4-BE49-F238E27FC236}">
                <a16:creationId xmlns:a16="http://schemas.microsoft.com/office/drawing/2014/main" id="{677D46F3-BAF3-3136-81C7-03985E4C7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728" y="5223824"/>
            <a:ext cx="4580088" cy="1537508"/>
          </a:xfrm>
          <a:prstGeom prst="rect">
            <a:avLst/>
          </a:prstGeom>
        </p:spPr>
      </p:pic>
    </p:spTree>
    <p:extLst>
      <p:ext uri="{BB962C8B-B14F-4D97-AF65-F5344CB8AC3E}">
        <p14:creationId xmlns:p14="http://schemas.microsoft.com/office/powerpoint/2010/main" val="689743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94360"/>
            <a:ext cx="6263640" cy="4434840"/>
          </a:xfrm>
        </p:spPr>
        <p:txBody>
          <a:bodyPr>
            <a:noAutofit/>
          </a:bodyPr>
          <a:lstStyle/>
          <a:p>
            <a:pPr algn="l">
              <a:spcAft>
                <a:spcPts val="0"/>
              </a:spcAft>
            </a:pPr>
            <a:r>
              <a:rPr lang="en-US" sz="2500" b="1" dirty="0">
                <a:solidFill>
                  <a:schemeClr val="bg1"/>
                </a:solidFill>
                <a:effectLst>
                  <a:outerShdw blurRad="38100" dist="38100" dir="2700000" algn="tl">
                    <a:srgbClr val="000000">
                      <a:alpha val="43137"/>
                    </a:srgbClr>
                  </a:outerShdw>
                </a:effectLst>
                <a:latin typeface="Times New Roman" panose="02020603050405020304" pitchFamily="18" charset="0"/>
              </a:rPr>
              <a:t>Amro Negm, Ph.D.</a:t>
            </a:r>
          </a:p>
          <a:p>
            <a:pPr algn="l">
              <a:spcAft>
                <a:spcPts val="0"/>
              </a:spcAft>
            </a:pPr>
            <a:r>
              <a:rPr lang="en-US" sz="2500" b="1" dirty="0">
                <a:solidFill>
                  <a:schemeClr val="bg1"/>
                </a:solidFill>
                <a:effectLst>
                  <a:outerShdw blurRad="38100" dist="38100" dir="2700000" algn="tl">
                    <a:srgbClr val="000000">
                      <a:alpha val="43137"/>
                    </a:srgbClr>
                  </a:outerShdw>
                </a:effectLst>
                <a:latin typeface="Times New Roman" panose="02020603050405020304" pitchFamily="18" charset="0"/>
              </a:rPr>
              <a:t>Postdoctoral Fellow, University of Milan</a:t>
            </a:r>
          </a:p>
          <a:p>
            <a:pPr algn="l">
              <a:spcAft>
                <a:spcPts val="0"/>
              </a:spcAft>
            </a:pPr>
            <a:r>
              <a:rPr lang="en-US" sz="2500" b="1" dirty="0">
                <a:solidFill>
                  <a:schemeClr val="bg1"/>
                </a:solidFill>
                <a:effectLst>
                  <a:outerShdw blurRad="38100" dist="38100" dir="2700000" algn="tl">
                    <a:srgbClr val="000000">
                      <a:alpha val="43137"/>
                    </a:srgbClr>
                  </a:outerShdw>
                </a:effectLst>
                <a:latin typeface="Times New Roman" panose="02020603050405020304" pitchFamily="18" charset="0"/>
              </a:rPr>
              <a:t>Remotely based in Calgary, Canada</a:t>
            </a:r>
          </a:p>
          <a:p>
            <a:pPr algn="l">
              <a:spcAft>
                <a:spcPts val="0"/>
              </a:spcAft>
            </a:pPr>
            <a:r>
              <a:rPr lang="en-US" sz="2500" b="1" dirty="0">
                <a:solidFill>
                  <a:schemeClr val="bg1"/>
                </a:solidFill>
                <a:effectLst>
                  <a:outerShdw blurRad="38100" dist="38100" dir="2700000" algn="tl">
                    <a:srgbClr val="000000">
                      <a:alpha val="43137"/>
                    </a:srgbClr>
                  </a:outerShdw>
                </a:effectLst>
                <a:latin typeface="Times New Roman" panose="02020603050405020304" pitchFamily="18" charset="0"/>
              </a:rPr>
              <a:t>Phone: +1 (403)874-0030 </a:t>
            </a:r>
          </a:p>
          <a:p>
            <a:pPr algn="l">
              <a:spcAft>
                <a:spcPts val="0"/>
              </a:spcAft>
            </a:pPr>
            <a:r>
              <a:rPr lang="en-US" sz="2500" b="1" dirty="0">
                <a:solidFill>
                  <a:schemeClr val="bg1"/>
                </a:solidFill>
                <a:effectLst>
                  <a:outerShdw blurRad="38100" dist="38100" dir="2700000" algn="tl">
                    <a:srgbClr val="000000">
                      <a:alpha val="43137"/>
                    </a:srgbClr>
                  </a:outerShdw>
                </a:effectLst>
                <a:latin typeface="Times New Roman" panose="02020603050405020304" pitchFamily="18" charset="0"/>
              </a:rPr>
              <a:t>E-mails: amro_negm@hotmail.com                      </a:t>
            </a:r>
          </a:p>
          <a:p>
            <a:pPr algn="l">
              <a:spcAft>
                <a:spcPts val="0"/>
              </a:spcAft>
            </a:pPr>
            <a:r>
              <a:rPr lang="en-US" sz="2500" b="1" dirty="0">
                <a:solidFill>
                  <a:schemeClr val="bg1"/>
                </a:solidFill>
                <a:effectLst>
                  <a:outerShdw blurRad="38100" dist="38100" dir="2700000" algn="tl">
                    <a:srgbClr val="000000">
                      <a:alpha val="43137"/>
                    </a:srgbClr>
                  </a:outerShdw>
                </a:effectLst>
                <a:latin typeface="Times New Roman" panose="02020603050405020304" pitchFamily="18" charset="0"/>
              </a:rPr>
              <a:t>amro.negm@unimi.it</a:t>
            </a:r>
          </a:p>
        </p:txBody>
      </p:sp>
      <p:sp>
        <p:nvSpPr>
          <p:cNvPr id="3" name="Text Placeholder 2"/>
          <p:cNvSpPr>
            <a:spLocks noGrp="1"/>
          </p:cNvSpPr>
          <p:nvPr>
            <p:ph type="body" sz="quarter" idx="11"/>
          </p:nvPr>
        </p:nvSpPr>
        <p:spPr>
          <a:xfrm>
            <a:off x="7516802" y="366469"/>
            <a:ext cx="3217576" cy="2213594"/>
          </a:xfrm>
        </p:spPr>
        <p:txBody>
          <a:bodyPr/>
          <a:lstStyle/>
          <a:p>
            <a:endParaRPr lang="en-GB" dirty="0">
              <a:solidFill>
                <a:schemeClr val="tx1"/>
              </a:solidFill>
            </a:endParaRPr>
          </a:p>
        </p:txBody>
      </p:sp>
    </p:spTree>
    <p:extLst>
      <p:ext uri="{BB962C8B-B14F-4D97-AF65-F5344CB8AC3E}">
        <p14:creationId xmlns:p14="http://schemas.microsoft.com/office/powerpoint/2010/main" val="60692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2" descr="Immagine che contiene mappa&#10;&#10;Descrizione generata automaticamente">
            <a:extLst>
              <a:ext uri="{FF2B5EF4-FFF2-40B4-BE49-F238E27FC236}">
                <a16:creationId xmlns:a16="http://schemas.microsoft.com/office/drawing/2014/main" id="{CD988116-C2FA-BB94-B35D-4210B4EB1DDF}"/>
              </a:ext>
            </a:extLst>
          </p:cNvPr>
          <p:cNvPicPr>
            <a:picLocks noChangeAspect="1"/>
          </p:cNvPicPr>
          <p:nvPr/>
        </p:nvPicPr>
        <p:blipFill rotWithShape="1">
          <a:blip r:embed="rId3">
            <a:extLst>
              <a:ext uri="{28A0092B-C50C-407E-A947-70E740481C1C}">
                <a14:useLocalDpi xmlns:a14="http://schemas.microsoft.com/office/drawing/2010/main" val="0"/>
              </a:ext>
            </a:extLst>
          </a:blip>
          <a:srcRect r="4461"/>
          <a:stretch/>
        </p:blipFill>
        <p:spPr>
          <a:xfrm>
            <a:off x="8305219" y="405680"/>
            <a:ext cx="3830190" cy="5666487"/>
          </a:xfrm>
          <a:prstGeom prst="rect">
            <a:avLst/>
          </a:prstGeom>
          <a:effectLst/>
        </p:spPr>
      </p:pic>
      <p:pic>
        <p:nvPicPr>
          <p:cNvPr id="1026" name="Picture 2">
            <a:extLst>
              <a:ext uri="{FF2B5EF4-FFF2-40B4-BE49-F238E27FC236}">
                <a16:creationId xmlns:a16="http://schemas.microsoft.com/office/drawing/2014/main" id="{49827EC6-FD33-4DB5-BB3C-89A16E8EB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719" y="744706"/>
            <a:ext cx="2113098" cy="2450607"/>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0371A4A5-CEF5-4660-80C8-15494E8A2A86}"/>
              </a:ext>
            </a:extLst>
          </p:cNvPr>
          <p:cNvSpPr txBox="1"/>
          <p:nvPr/>
        </p:nvSpPr>
        <p:spPr>
          <a:xfrm>
            <a:off x="5174428" y="309904"/>
            <a:ext cx="1714594" cy="646331"/>
          </a:xfrm>
          <a:prstGeom prst="rect">
            <a:avLst/>
          </a:prstGeom>
          <a:noFill/>
        </p:spPr>
        <p:txBody>
          <a:bodyPr wrap="square" rtlCol="0">
            <a:spAutoFit/>
          </a:bodyPr>
          <a:lstStyle/>
          <a:p>
            <a:pPr algn="ctr"/>
            <a:r>
              <a:rPr lang="it-IT" dirty="0"/>
              <a:t>Province of  Bergamo</a:t>
            </a:r>
          </a:p>
        </p:txBody>
      </p:sp>
      <p:cxnSp>
        <p:nvCxnSpPr>
          <p:cNvPr id="24" name="Connettore diritto 23">
            <a:extLst>
              <a:ext uri="{FF2B5EF4-FFF2-40B4-BE49-F238E27FC236}">
                <a16:creationId xmlns:a16="http://schemas.microsoft.com/office/drawing/2014/main" id="{B5D85660-D773-4CDE-AA07-BEBF9C92572E}"/>
              </a:ext>
            </a:extLst>
          </p:cNvPr>
          <p:cNvCxnSpPr>
            <a:cxnSpLocks/>
          </p:cNvCxnSpPr>
          <p:nvPr/>
        </p:nvCxnSpPr>
        <p:spPr>
          <a:xfrm flipV="1">
            <a:off x="6746731" y="405680"/>
            <a:ext cx="1548447" cy="1461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BC256E4C-7708-4521-8751-25598FB421C4}"/>
              </a:ext>
            </a:extLst>
          </p:cNvPr>
          <p:cNvCxnSpPr>
            <a:cxnSpLocks/>
          </p:cNvCxnSpPr>
          <p:nvPr/>
        </p:nvCxnSpPr>
        <p:spPr>
          <a:xfrm>
            <a:off x="6338222" y="2587752"/>
            <a:ext cx="1956956" cy="337342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4">
            <a:extLst>
              <a:ext uri="{FF2B5EF4-FFF2-40B4-BE49-F238E27FC236}">
                <a16:creationId xmlns:a16="http://schemas.microsoft.com/office/drawing/2014/main" id="{A851FF47-75E0-42C5-93CD-5D2D03A2C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445" y="5025945"/>
            <a:ext cx="1133475" cy="1095375"/>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1C3226FF-9FB3-416D-A08B-45AF0BA37E0F}"/>
              </a:ext>
            </a:extLst>
          </p:cNvPr>
          <p:cNvSpPr txBox="1"/>
          <p:nvPr/>
        </p:nvSpPr>
        <p:spPr>
          <a:xfrm>
            <a:off x="5117465" y="4785927"/>
            <a:ext cx="676788" cy="461665"/>
          </a:xfrm>
          <a:prstGeom prst="rect">
            <a:avLst/>
          </a:prstGeom>
          <a:noFill/>
        </p:spPr>
        <p:txBody>
          <a:bodyPr wrap="square" rtlCol="0">
            <a:spAutoFit/>
          </a:bodyPr>
          <a:lstStyle/>
          <a:p>
            <a:r>
              <a:rPr lang="it-IT" sz="1200" dirty="0">
                <a:solidFill>
                  <a:srgbClr val="002060"/>
                </a:solidFill>
              </a:rPr>
              <a:t>Urban</a:t>
            </a:r>
          </a:p>
          <a:p>
            <a:pPr algn="ctr"/>
            <a:r>
              <a:rPr lang="it-IT" sz="1200" dirty="0">
                <a:solidFill>
                  <a:srgbClr val="002060"/>
                </a:solidFill>
              </a:rPr>
              <a:t>17%</a:t>
            </a:r>
          </a:p>
        </p:txBody>
      </p:sp>
      <p:sp>
        <p:nvSpPr>
          <p:cNvPr id="19" name="CasellaDiTesto 18">
            <a:extLst>
              <a:ext uri="{FF2B5EF4-FFF2-40B4-BE49-F238E27FC236}">
                <a16:creationId xmlns:a16="http://schemas.microsoft.com/office/drawing/2014/main" id="{61D3FDBA-74BB-40F2-8D3B-1150354494D3}"/>
              </a:ext>
            </a:extLst>
          </p:cNvPr>
          <p:cNvSpPr txBox="1"/>
          <p:nvPr/>
        </p:nvSpPr>
        <p:spPr>
          <a:xfrm>
            <a:off x="5864346" y="4468504"/>
            <a:ext cx="1017844" cy="461665"/>
          </a:xfrm>
          <a:prstGeom prst="rect">
            <a:avLst/>
          </a:prstGeom>
          <a:noFill/>
        </p:spPr>
        <p:txBody>
          <a:bodyPr wrap="none" rtlCol="0">
            <a:spAutoFit/>
          </a:bodyPr>
          <a:lstStyle/>
          <a:p>
            <a:pPr algn="ctr"/>
            <a:r>
              <a:rPr lang="it-IT" sz="1200" dirty="0">
                <a:solidFill>
                  <a:srgbClr val="002060"/>
                </a:solidFill>
              </a:rPr>
              <a:t>Water bodies</a:t>
            </a:r>
          </a:p>
          <a:p>
            <a:pPr algn="ctr"/>
            <a:r>
              <a:rPr lang="it-IT" sz="1200" dirty="0">
                <a:solidFill>
                  <a:srgbClr val="002060"/>
                </a:solidFill>
              </a:rPr>
              <a:t> 2%</a:t>
            </a:r>
          </a:p>
        </p:txBody>
      </p:sp>
      <p:sp>
        <p:nvSpPr>
          <p:cNvPr id="20" name="CasellaDiTesto 19">
            <a:extLst>
              <a:ext uri="{FF2B5EF4-FFF2-40B4-BE49-F238E27FC236}">
                <a16:creationId xmlns:a16="http://schemas.microsoft.com/office/drawing/2014/main" id="{E8E9573E-AED5-4F98-919E-AE68B2755671}"/>
              </a:ext>
            </a:extLst>
          </p:cNvPr>
          <p:cNvSpPr txBox="1"/>
          <p:nvPr/>
        </p:nvSpPr>
        <p:spPr>
          <a:xfrm>
            <a:off x="6555829" y="5090317"/>
            <a:ext cx="910378" cy="461665"/>
          </a:xfrm>
          <a:prstGeom prst="rect">
            <a:avLst/>
          </a:prstGeom>
          <a:noFill/>
        </p:spPr>
        <p:txBody>
          <a:bodyPr wrap="none" rtlCol="0">
            <a:spAutoFit/>
          </a:bodyPr>
          <a:lstStyle/>
          <a:p>
            <a:pPr algn="ctr"/>
            <a:r>
              <a:rPr lang="en-CA" sz="1200" dirty="0">
                <a:solidFill>
                  <a:srgbClr val="002060"/>
                </a:solidFill>
              </a:rPr>
              <a:t>Agriculture</a:t>
            </a:r>
            <a:r>
              <a:rPr lang="it-IT" sz="1200" dirty="0">
                <a:solidFill>
                  <a:srgbClr val="002060"/>
                </a:solidFill>
              </a:rPr>
              <a:t> </a:t>
            </a:r>
          </a:p>
          <a:p>
            <a:pPr algn="ctr"/>
            <a:r>
              <a:rPr lang="it-IT" sz="1200" dirty="0">
                <a:solidFill>
                  <a:srgbClr val="002060"/>
                </a:solidFill>
              </a:rPr>
              <a:t>39%</a:t>
            </a:r>
          </a:p>
        </p:txBody>
      </p:sp>
      <p:sp>
        <p:nvSpPr>
          <p:cNvPr id="21" name="CasellaDiTesto 20">
            <a:extLst>
              <a:ext uri="{FF2B5EF4-FFF2-40B4-BE49-F238E27FC236}">
                <a16:creationId xmlns:a16="http://schemas.microsoft.com/office/drawing/2014/main" id="{42819396-3C50-4B6A-9CF8-9C89670DA43D}"/>
              </a:ext>
            </a:extLst>
          </p:cNvPr>
          <p:cNvSpPr txBox="1"/>
          <p:nvPr/>
        </p:nvSpPr>
        <p:spPr>
          <a:xfrm>
            <a:off x="4983003" y="5659655"/>
            <a:ext cx="573106" cy="461665"/>
          </a:xfrm>
          <a:prstGeom prst="rect">
            <a:avLst/>
          </a:prstGeom>
          <a:noFill/>
        </p:spPr>
        <p:txBody>
          <a:bodyPr wrap="none" rtlCol="0">
            <a:spAutoFit/>
          </a:bodyPr>
          <a:lstStyle/>
          <a:p>
            <a:pPr algn="ctr"/>
            <a:r>
              <a:rPr lang="en-CA" sz="1200" dirty="0">
                <a:solidFill>
                  <a:srgbClr val="002060"/>
                </a:solidFill>
              </a:rPr>
              <a:t>Forest</a:t>
            </a:r>
          </a:p>
          <a:p>
            <a:pPr algn="ctr"/>
            <a:r>
              <a:rPr lang="it-IT" sz="1200" dirty="0">
                <a:solidFill>
                  <a:srgbClr val="002060"/>
                </a:solidFill>
              </a:rPr>
              <a:t>42%</a:t>
            </a:r>
          </a:p>
        </p:txBody>
      </p:sp>
      <p:cxnSp>
        <p:nvCxnSpPr>
          <p:cNvPr id="22" name="Connettore 2 21">
            <a:extLst>
              <a:ext uri="{FF2B5EF4-FFF2-40B4-BE49-F238E27FC236}">
                <a16:creationId xmlns:a16="http://schemas.microsoft.com/office/drawing/2014/main" id="{65AD84E6-11B9-4C78-9ADA-DD8A93013286}"/>
              </a:ext>
            </a:extLst>
          </p:cNvPr>
          <p:cNvCxnSpPr>
            <a:cxnSpLocks/>
            <a:stCxn id="17" idx="0"/>
          </p:cNvCxnSpPr>
          <p:nvPr/>
        </p:nvCxnSpPr>
        <p:spPr>
          <a:xfrm flipV="1">
            <a:off x="6128183" y="4741218"/>
            <a:ext cx="128789" cy="284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53EC5EE-996F-4038-81B0-366F59DAD317}"/>
              </a:ext>
            </a:extLst>
          </p:cNvPr>
          <p:cNvSpPr txBox="1"/>
          <p:nvPr/>
        </p:nvSpPr>
        <p:spPr>
          <a:xfrm>
            <a:off x="55967" y="2705634"/>
            <a:ext cx="4801539" cy="3677930"/>
          </a:xfrm>
          <a:prstGeom prst="rect">
            <a:avLst/>
          </a:prstGeom>
          <a:noFill/>
        </p:spPr>
        <p:txBody>
          <a:bodyPr wrap="square" rtlCol="0">
            <a:spAutoFit/>
          </a:bodyPr>
          <a:lstStyle/>
          <a:p>
            <a:r>
              <a:rPr lang="it-IT" sz="2000" dirty="0">
                <a:solidFill>
                  <a:srgbClr val="002060"/>
                </a:solidFill>
              </a:rPr>
              <a:t> </a:t>
            </a:r>
            <a:r>
              <a:rPr lang="en-CA" sz="2800" b="1" dirty="0">
                <a:solidFill>
                  <a:srgbClr val="95C11F"/>
                </a:solidFill>
              </a:rPr>
              <a:t>Catchment</a:t>
            </a:r>
            <a:r>
              <a:rPr lang="it-IT" sz="2800" b="1" dirty="0">
                <a:solidFill>
                  <a:srgbClr val="95C11F"/>
                </a:solidFill>
              </a:rPr>
              <a:t> of the </a:t>
            </a:r>
            <a:r>
              <a:rPr lang="en-CA" sz="2800" b="1" dirty="0" err="1">
                <a:solidFill>
                  <a:srgbClr val="95C11F"/>
                </a:solidFill>
              </a:rPr>
              <a:t>Cherio</a:t>
            </a:r>
            <a:r>
              <a:rPr lang="it-IT" sz="2800" b="1" dirty="0">
                <a:solidFill>
                  <a:srgbClr val="95C11F"/>
                </a:solidFill>
              </a:rPr>
              <a:t> </a:t>
            </a:r>
            <a:r>
              <a:rPr lang="en-CA" sz="2800" b="1" dirty="0">
                <a:solidFill>
                  <a:srgbClr val="95C11F"/>
                </a:solidFill>
              </a:rPr>
              <a:t>river:</a:t>
            </a:r>
          </a:p>
          <a:p>
            <a:r>
              <a:rPr lang="en-CA" sz="2000" dirty="0">
                <a:solidFill>
                  <a:srgbClr val="002060"/>
                </a:solidFill>
              </a:rPr>
              <a:t>Superficial area</a:t>
            </a:r>
            <a:r>
              <a:rPr lang="it-IT" sz="2000" dirty="0">
                <a:solidFill>
                  <a:srgbClr val="002060"/>
                </a:solidFill>
              </a:rPr>
              <a:t>:​</a:t>
            </a:r>
          </a:p>
          <a:p>
            <a:r>
              <a:rPr lang="it-IT" sz="2000" dirty="0">
                <a:solidFill>
                  <a:srgbClr val="002060"/>
                </a:solidFill>
              </a:rPr>
              <a:t>153 km</a:t>
            </a:r>
            <a:r>
              <a:rPr lang="it-IT" sz="2000" baseline="30000" dirty="0">
                <a:solidFill>
                  <a:srgbClr val="002060"/>
                </a:solidFill>
              </a:rPr>
              <a:t>2</a:t>
            </a:r>
            <a:r>
              <a:rPr lang="it-IT" sz="2000" dirty="0">
                <a:solidFill>
                  <a:srgbClr val="002060"/>
                </a:solidFill>
              </a:rPr>
              <a:t>​</a:t>
            </a:r>
          </a:p>
          <a:p>
            <a:endParaRPr lang="it-IT" sz="1500" dirty="0">
              <a:solidFill>
                <a:srgbClr val="002060"/>
              </a:solidFill>
            </a:endParaRPr>
          </a:p>
          <a:p>
            <a:r>
              <a:rPr lang="it-IT" sz="2000" dirty="0">
                <a:solidFill>
                  <a:srgbClr val="002060"/>
                </a:solidFill>
              </a:rPr>
              <a:t>Lake of </a:t>
            </a:r>
            <a:r>
              <a:rPr lang="en-US" sz="2000" dirty="0" err="1">
                <a:solidFill>
                  <a:srgbClr val="002060"/>
                </a:solidFill>
              </a:rPr>
              <a:t>Endine</a:t>
            </a:r>
            <a:r>
              <a:rPr lang="it-IT" sz="2000" dirty="0">
                <a:solidFill>
                  <a:srgbClr val="002060"/>
                </a:solidFill>
              </a:rPr>
              <a:t>:</a:t>
            </a:r>
          </a:p>
          <a:p>
            <a:r>
              <a:rPr lang="en-US" sz="2000" dirty="0">
                <a:solidFill>
                  <a:srgbClr val="002060"/>
                </a:solidFill>
              </a:rPr>
              <a:t>2.18 Km</a:t>
            </a:r>
            <a:r>
              <a:rPr lang="en-US" sz="2000" baseline="30000" dirty="0">
                <a:solidFill>
                  <a:srgbClr val="002060"/>
                </a:solidFill>
              </a:rPr>
              <a:t>2</a:t>
            </a:r>
            <a:endParaRPr lang="en-US" sz="2000" dirty="0">
              <a:solidFill>
                <a:srgbClr val="002060"/>
              </a:solidFill>
            </a:endParaRPr>
          </a:p>
          <a:p>
            <a:endParaRPr lang="it-IT" sz="1500" dirty="0"/>
          </a:p>
          <a:p>
            <a:r>
              <a:rPr lang="en-CA" sz="2000" dirty="0">
                <a:solidFill>
                  <a:srgbClr val="002060"/>
                </a:solidFill>
              </a:rPr>
              <a:t>Altitude</a:t>
            </a:r>
            <a:r>
              <a:rPr lang="it-IT" sz="2000" dirty="0">
                <a:solidFill>
                  <a:srgbClr val="002060"/>
                </a:solidFill>
              </a:rPr>
              <a:t>:​</a:t>
            </a:r>
          </a:p>
          <a:p>
            <a:r>
              <a:rPr lang="it-IT" sz="2000" dirty="0">
                <a:solidFill>
                  <a:srgbClr val="002060"/>
                </a:solidFill>
              </a:rPr>
              <a:t>142 – 1380 m s.l.m. ​</a:t>
            </a:r>
          </a:p>
          <a:p>
            <a:endParaRPr lang="en-CA" sz="1500" dirty="0">
              <a:solidFill>
                <a:srgbClr val="002060"/>
              </a:solidFill>
            </a:endParaRPr>
          </a:p>
          <a:p>
            <a:r>
              <a:rPr lang="en-CA" sz="2000" dirty="0">
                <a:solidFill>
                  <a:srgbClr val="002060"/>
                </a:solidFill>
              </a:rPr>
              <a:t>Average</a:t>
            </a:r>
            <a:r>
              <a:rPr lang="it-IT" sz="2000" dirty="0">
                <a:solidFill>
                  <a:srgbClr val="002060"/>
                </a:solidFill>
              </a:rPr>
              <a:t> </a:t>
            </a:r>
            <a:r>
              <a:rPr lang="en-CA" sz="2000" dirty="0">
                <a:solidFill>
                  <a:srgbClr val="002060"/>
                </a:solidFill>
              </a:rPr>
              <a:t>annual</a:t>
            </a:r>
            <a:r>
              <a:rPr lang="it-IT" sz="2000" dirty="0">
                <a:solidFill>
                  <a:srgbClr val="002060"/>
                </a:solidFill>
              </a:rPr>
              <a:t> </a:t>
            </a:r>
            <a:r>
              <a:rPr lang="en-CA" sz="2000" dirty="0">
                <a:solidFill>
                  <a:srgbClr val="002060"/>
                </a:solidFill>
              </a:rPr>
              <a:t>precipitation</a:t>
            </a:r>
            <a:r>
              <a:rPr lang="it-IT" sz="2000" dirty="0">
                <a:solidFill>
                  <a:srgbClr val="002060"/>
                </a:solidFill>
              </a:rPr>
              <a:t>:​</a:t>
            </a:r>
          </a:p>
          <a:p>
            <a:r>
              <a:rPr lang="it-IT" sz="2000" dirty="0">
                <a:solidFill>
                  <a:srgbClr val="002060"/>
                </a:solidFill>
              </a:rPr>
              <a:t>840 mm​</a:t>
            </a:r>
          </a:p>
        </p:txBody>
      </p:sp>
      <p:sp>
        <p:nvSpPr>
          <p:cNvPr id="2" name="Segnaposto testo 1">
            <a:extLst>
              <a:ext uri="{FF2B5EF4-FFF2-40B4-BE49-F238E27FC236}">
                <a16:creationId xmlns:a16="http://schemas.microsoft.com/office/drawing/2014/main" id="{9F6FD07F-4BAB-417D-907D-17709F2098F0}"/>
              </a:ext>
            </a:extLst>
          </p:cNvPr>
          <p:cNvSpPr>
            <a:spLocks noGrp="1"/>
          </p:cNvSpPr>
          <p:nvPr>
            <p:ph type="body" sz="quarter" idx="10"/>
          </p:nvPr>
        </p:nvSpPr>
        <p:spPr>
          <a:xfrm>
            <a:off x="38303" y="219907"/>
            <a:ext cx="4618990" cy="638030"/>
          </a:xfrm>
        </p:spPr>
        <p:txBody>
          <a:bodyPr>
            <a:normAutofit/>
          </a:bodyPr>
          <a:lstStyle/>
          <a:p>
            <a:r>
              <a:rPr lang="en-CA" dirty="0"/>
              <a:t>The project objective</a:t>
            </a:r>
          </a:p>
          <a:p>
            <a:endParaRPr lang="en-CA" dirty="0"/>
          </a:p>
        </p:txBody>
      </p:sp>
      <p:sp>
        <p:nvSpPr>
          <p:cNvPr id="15" name="CasellaDiTesto 9">
            <a:extLst>
              <a:ext uri="{FF2B5EF4-FFF2-40B4-BE49-F238E27FC236}">
                <a16:creationId xmlns:a16="http://schemas.microsoft.com/office/drawing/2014/main" id="{B4461EC3-0F1B-02E3-E710-15BCD45F48C2}"/>
              </a:ext>
            </a:extLst>
          </p:cNvPr>
          <p:cNvSpPr txBox="1"/>
          <p:nvPr/>
        </p:nvSpPr>
        <p:spPr>
          <a:xfrm>
            <a:off x="-45447" y="489643"/>
            <a:ext cx="5372004" cy="2215991"/>
          </a:xfrm>
          <a:prstGeom prst="rect">
            <a:avLst/>
          </a:prstGeom>
          <a:noFill/>
        </p:spPr>
        <p:txBody>
          <a:bodyPr wrap="square" rtlCol="0">
            <a:spAutoFit/>
          </a:bodyPr>
          <a:lstStyle/>
          <a:p>
            <a:r>
              <a:rPr lang="it-IT" sz="1800" dirty="0">
                <a:solidFill>
                  <a:srgbClr val="002060"/>
                </a:solidFill>
              </a:rPr>
              <a:t> </a:t>
            </a:r>
          </a:p>
          <a:p>
            <a:pPr marL="342900" indent="-342900">
              <a:buFont typeface="Arial" panose="020B0604020202020204" pitchFamily="34" charset="0"/>
              <a:buChar char="•"/>
            </a:pPr>
            <a:r>
              <a:rPr lang="en-US" sz="2000" dirty="0">
                <a:solidFill>
                  <a:srgbClr val="002060"/>
                </a:solidFill>
              </a:rPr>
              <a:t>Using SWAT+ model to  have a better understanding of the Natural/Small Water Retention Measures (NSWRMs) towards strategies to retain and re-use water and nutrients in small agricultural catchments across different soil-climatic regions in Europe.</a:t>
            </a:r>
            <a:endParaRPr lang="it-IT" sz="2000" dirty="0">
              <a:solidFill>
                <a:srgbClr val="002060"/>
              </a:solidFill>
            </a:endParaRPr>
          </a:p>
        </p:txBody>
      </p:sp>
    </p:spTree>
    <p:extLst>
      <p:ext uri="{BB962C8B-B14F-4D97-AF65-F5344CB8AC3E}">
        <p14:creationId xmlns:p14="http://schemas.microsoft.com/office/powerpoint/2010/main" val="191153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DC06CFD-62F7-4F78-8BB8-B2802E336AE7}"/>
              </a:ext>
            </a:extLst>
          </p:cNvPr>
          <p:cNvPicPr>
            <a:picLocks noChangeAspect="1"/>
          </p:cNvPicPr>
          <p:nvPr/>
        </p:nvPicPr>
        <p:blipFill>
          <a:blip r:embed="rId2"/>
          <a:stretch>
            <a:fillRect/>
          </a:stretch>
        </p:blipFill>
        <p:spPr>
          <a:xfrm>
            <a:off x="-90434" y="1273474"/>
            <a:ext cx="3356149" cy="4739331"/>
          </a:xfrm>
          <a:prstGeom prst="rect">
            <a:avLst/>
          </a:prstGeom>
        </p:spPr>
      </p:pic>
      <p:sp>
        <p:nvSpPr>
          <p:cNvPr id="5" name="CasellaDiTesto 4">
            <a:extLst>
              <a:ext uri="{FF2B5EF4-FFF2-40B4-BE49-F238E27FC236}">
                <a16:creationId xmlns:a16="http://schemas.microsoft.com/office/drawing/2014/main" id="{3A0B4A1A-292C-4C9B-8D56-410D95F126EA}"/>
              </a:ext>
            </a:extLst>
          </p:cNvPr>
          <p:cNvSpPr txBox="1"/>
          <p:nvPr/>
        </p:nvSpPr>
        <p:spPr>
          <a:xfrm>
            <a:off x="771551" y="5874305"/>
            <a:ext cx="1632178" cy="646331"/>
          </a:xfrm>
          <a:prstGeom prst="rect">
            <a:avLst/>
          </a:prstGeom>
          <a:noFill/>
        </p:spPr>
        <p:txBody>
          <a:bodyPr wrap="square" rtlCol="0">
            <a:spAutoFit/>
          </a:bodyPr>
          <a:lstStyle/>
          <a:p>
            <a:r>
              <a:rPr lang="it-IT" dirty="0">
                <a:solidFill>
                  <a:srgbClr val="002060"/>
                </a:solidFill>
              </a:rPr>
              <a:t>DUSAF 2018</a:t>
            </a:r>
          </a:p>
          <a:p>
            <a:endParaRPr lang="it-IT" dirty="0"/>
          </a:p>
        </p:txBody>
      </p:sp>
      <p:pic>
        <p:nvPicPr>
          <p:cNvPr id="23" name="Immagine 22" descr="Immagine che contiene mappa&#10;&#10;Descrizione generata automaticamente">
            <a:extLst>
              <a:ext uri="{FF2B5EF4-FFF2-40B4-BE49-F238E27FC236}">
                <a16:creationId xmlns:a16="http://schemas.microsoft.com/office/drawing/2014/main" id="{46CB681E-48AC-44C2-8C57-F5FA3D88C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8747" y="1438223"/>
            <a:ext cx="3099414" cy="4379776"/>
          </a:xfrm>
          <a:prstGeom prst="rect">
            <a:avLst/>
          </a:prstGeom>
          <a:ln>
            <a:solidFill>
              <a:schemeClr val="tx1"/>
            </a:solidFill>
          </a:ln>
        </p:spPr>
      </p:pic>
      <p:pic>
        <p:nvPicPr>
          <p:cNvPr id="24" name="Immagine 23" descr="Immagine che contiene mappa&#10;&#10;Descrizione generata automaticamente">
            <a:extLst>
              <a:ext uri="{FF2B5EF4-FFF2-40B4-BE49-F238E27FC236}">
                <a16:creationId xmlns:a16="http://schemas.microsoft.com/office/drawing/2014/main" id="{F7D62A4B-3A2A-4291-9B17-A58F7E53D0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5093" y="1438223"/>
            <a:ext cx="2538828" cy="3304601"/>
          </a:xfrm>
          <a:prstGeom prst="rect">
            <a:avLst/>
          </a:prstGeom>
        </p:spPr>
      </p:pic>
      <p:sp>
        <p:nvSpPr>
          <p:cNvPr id="25" name="CasellaDiTesto 24">
            <a:extLst>
              <a:ext uri="{FF2B5EF4-FFF2-40B4-BE49-F238E27FC236}">
                <a16:creationId xmlns:a16="http://schemas.microsoft.com/office/drawing/2014/main" id="{00504882-595F-4293-A152-16D48BE417CA}"/>
              </a:ext>
            </a:extLst>
          </p:cNvPr>
          <p:cNvSpPr txBox="1"/>
          <p:nvPr/>
        </p:nvSpPr>
        <p:spPr>
          <a:xfrm>
            <a:off x="9598483" y="5418523"/>
            <a:ext cx="1795235" cy="369332"/>
          </a:xfrm>
          <a:prstGeom prst="rect">
            <a:avLst/>
          </a:prstGeom>
          <a:noFill/>
        </p:spPr>
        <p:txBody>
          <a:bodyPr wrap="none" rtlCol="0">
            <a:spAutoFit/>
          </a:bodyPr>
          <a:lstStyle/>
          <a:p>
            <a:r>
              <a:rPr lang="it-IT" dirty="0">
                <a:solidFill>
                  <a:srgbClr val="002060"/>
                </a:solidFill>
              </a:rPr>
              <a:t>LOSAN data bank</a:t>
            </a:r>
            <a:endParaRPr lang="it-IT" dirty="0"/>
          </a:p>
        </p:txBody>
      </p:sp>
      <p:pic>
        <p:nvPicPr>
          <p:cNvPr id="35" name="Immagine 34" descr="Immagine che contiene mappa&#10;&#10;Descrizione generata automaticamente">
            <a:extLst>
              <a:ext uri="{FF2B5EF4-FFF2-40B4-BE49-F238E27FC236}">
                <a16:creationId xmlns:a16="http://schemas.microsoft.com/office/drawing/2014/main" id="{114A8851-40F4-4AC7-B0BD-F2EE5C5D64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5429" y="1448271"/>
            <a:ext cx="3097191" cy="4379776"/>
          </a:xfrm>
          <a:prstGeom prst="rect">
            <a:avLst/>
          </a:prstGeom>
          <a:ln>
            <a:solidFill>
              <a:schemeClr val="tx1"/>
            </a:solidFill>
          </a:ln>
        </p:spPr>
      </p:pic>
      <p:sp>
        <p:nvSpPr>
          <p:cNvPr id="13" name="Segnaposto testo 1">
            <a:extLst>
              <a:ext uri="{FF2B5EF4-FFF2-40B4-BE49-F238E27FC236}">
                <a16:creationId xmlns:a16="http://schemas.microsoft.com/office/drawing/2014/main" id="{801E2AA4-2CB3-AD44-2032-6F7D0AB65C87}"/>
              </a:ext>
            </a:extLst>
          </p:cNvPr>
          <p:cNvSpPr>
            <a:spLocks noGrp="1"/>
          </p:cNvSpPr>
          <p:nvPr>
            <p:ph type="body" sz="quarter" idx="10"/>
          </p:nvPr>
        </p:nvSpPr>
        <p:spPr>
          <a:xfrm>
            <a:off x="0" y="291306"/>
            <a:ext cx="7904862" cy="706346"/>
          </a:xfrm>
        </p:spPr>
        <p:txBody>
          <a:bodyPr>
            <a:normAutofit/>
          </a:bodyPr>
          <a:lstStyle/>
          <a:p>
            <a:r>
              <a:rPr lang="en-US" dirty="0"/>
              <a:t>Input for the SWAT+ model: Spatial data</a:t>
            </a:r>
            <a:endParaRPr lang="en-CA" dirty="0"/>
          </a:p>
        </p:txBody>
      </p:sp>
    </p:spTree>
    <p:extLst>
      <p:ext uri="{BB962C8B-B14F-4D97-AF65-F5344CB8AC3E}">
        <p14:creationId xmlns:p14="http://schemas.microsoft.com/office/powerpoint/2010/main" val="334781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866BA96-F2DF-B2A1-5BFA-9058C2B8FEB6}"/>
              </a:ext>
            </a:extLst>
          </p:cNvPr>
          <p:cNvGrpSpPr/>
          <p:nvPr/>
        </p:nvGrpSpPr>
        <p:grpSpPr>
          <a:xfrm>
            <a:off x="7338834" y="0"/>
            <a:ext cx="4853166" cy="6858000"/>
            <a:chOff x="7338834" y="0"/>
            <a:chExt cx="4853166" cy="6858000"/>
          </a:xfrm>
        </p:grpSpPr>
        <p:pic>
          <p:nvPicPr>
            <p:cNvPr id="8" name="Immagine 7">
              <a:extLst>
                <a:ext uri="{FF2B5EF4-FFF2-40B4-BE49-F238E27FC236}">
                  <a16:creationId xmlns:a16="http://schemas.microsoft.com/office/drawing/2014/main" id="{F5D673D9-A1D7-4DCB-B393-9E4F1B3D7EC9}"/>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338834" y="0"/>
              <a:ext cx="4853166" cy="6858000"/>
            </a:xfrm>
            <a:prstGeom prst="rect">
              <a:avLst/>
            </a:prstGeom>
          </p:spPr>
        </p:pic>
        <p:sp>
          <p:nvSpPr>
            <p:cNvPr id="3" name="Rectangle 2">
              <a:extLst>
                <a:ext uri="{FF2B5EF4-FFF2-40B4-BE49-F238E27FC236}">
                  <a16:creationId xmlns:a16="http://schemas.microsoft.com/office/drawing/2014/main" id="{532721D4-F022-7725-7645-4A42C247753E}"/>
                </a:ext>
              </a:extLst>
            </p:cNvPr>
            <p:cNvSpPr/>
            <p:nvPr/>
          </p:nvSpPr>
          <p:spPr>
            <a:xfrm>
              <a:off x="8591355" y="327804"/>
              <a:ext cx="1993256" cy="22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D2E59F-D46F-26A7-CE4A-342DEF1EE567}"/>
                </a:ext>
              </a:extLst>
            </p:cNvPr>
            <p:cNvSpPr/>
            <p:nvPr/>
          </p:nvSpPr>
          <p:spPr>
            <a:xfrm>
              <a:off x="8802256" y="172528"/>
              <a:ext cx="2481096" cy="465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Meteorological Stations</a:t>
              </a:r>
              <a:endParaRPr lang="en-CA" dirty="0">
                <a:solidFill>
                  <a:schemeClr val="tx1"/>
                </a:solidFill>
              </a:endParaRPr>
            </a:p>
          </p:txBody>
        </p:sp>
      </p:grpSp>
      <p:sp>
        <p:nvSpPr>
          <p:cNvPr id="19" name="TextBox 18">
            <a:extLst>
              <a:ext uri="{FF2B5EF4-FFF2-40B4-BE49-F238E27FC236}">
                <a16:creationId xmlns:a16="http://schemas.microsoft.com/office/drawing/2014/main" id="{85155E96-B824-9C9E-9168-8A7DF76402D7}"/>
              </a:ext>
            </a:extLst>
          </p:cNvPr>
          <p:cNvSpPr txBox="1"/>
          <p:nvPr/>
        </p:nvSpPr>
        <p:spPr>
          <a:xfrm>
            <a:off x="319178" y="1370144"/>
            <a:ext cx="6935638" cy="4353692"/>
          </a:xfrm>
          <a:prstGeom prst="rect">
            <a:avLst/>
          </a:prstGeom>
          <a:noFill/>
        </p:spPr>
        <p:txBody>
          <a:bodyPr wrap="square">
            <a:spAutoFit/>
          </a:bodyPr>
          <a:lstStyle/>
          <a:p>
            <a:pPr indent="457200" algn="just" fontAlgn="base">
              <a:lnSpc>
                <a:spcPct val="107000"/>
              </a:lnSpc>
              <a:spcAft>
                <a:spcPts val="800"/>
              </a:spcAft>
            </a:pPr>
            <a:r>
              <a:rPr lang="en-US" dirty="0">
                <a:solidFill>
                  <a:srgbClr val="002060"/>
                </a:solidFill>
              </a:rPr>
              <a:t>SWAT+ requires several meteorological inputs including:</a:t>
            </a:r>
          </a:p>
          <a:p>
            <a:pPr marL="285750" indent="-285750" algn="just" fontAlgn="base">
              <a:lnSpc>
                <a:spcPct val="107000"/>
              </a:lnSpc>
              <a:spcAft>
                <a:spcPts val="800"/>
              </a:spcAft>
              <a:buFont typeface="Arial" panose="020B0604020202020204" pitchFamily="34" charset="0"/>
              <a:buChar char="•"/>
            </a:pPr>
            <a:r>
              <a:rPr lang="en-US" dirty="0">
                <a:solidFill>
                  <a:srgbClr val="002060"/>
                </a:solidFill>
              </a:rPr>
              <a:t>Precipitation (mm), </a:t>
            </a:r>
          </a:p>
          <a:p>
            <a:pPr marL="285750" indent="-285750" algn="just" fontAlgn="base">
              <a:lnSpc>
                <a:spcPct val="107000"/>
              </a:lnSpc>
              <a:spcAft>
                <a:spcPts val="800"/>
              </a:spcAft>
              <a:buFont typeface="Arial" panose="020B0604020202020204" pitchFamily="34" charset="0"/>
              <a:buChar char="•"/>
            </a:pPr>
            <a:r>
              <a:rPr lang="en-US" dirty="0">
                <a:solidFill>
                  <a:srgbClr val="002060"/>
                </a:solidFill>
              </a:rPr>
              <a:t>Relative humidity (fraction), </a:t>
            </a:r>
          </a:p>
          <a:p>
            <a:pPr marL="285750" indent="-285750" algn="just" fontAlgn="base">
              <a:lnSpc>
                <a:spcPct val="107000"/>
              </a:lnSpc>
              <a:spcAft>
                <a:spcPts val="800"/>
              </a:spcAft>
              <a:buFont typeface="Arial" panose="020B0604020202020204" pitchFamily="34" charset="0"/>
              <a:buChar char="•"/>
            </a:pPr>
            <a:r>
              <a:rPr lang="en-US" dirty="0">
                <a:solidFill>
                  <a:srgbClr val="002060"/>
                </a:solidFill>
              </a:rPr>
              <a:t>Minimum and maximum temperature   (°C), </a:t>
            </a:r>
          </a:p>
          <a:p>
            <a:pPr marL="285750" indent="-285750" algn="just" fontAlgn="base">
              <a:lnSpc>
                <a:spcPct val="107000"/>
              </a:lnSpc>
              <a:spcAft>
                <a:spcPts val="800"/>
              </a:spcAft>
              <a:buFont typeface="Arial" panose="020B0604020202020204" pitchFamily="34" charset="0"/>
              <a:buChar char="•"/>
            </a:pPr>
            <a:r>
              <a:rPr lang="en-US" dirty="0">
                <a:solidFill>
                  <a:srgbClr val="002060"/>
                </a:solidFill>
              </a:rPr>
              <a:t>Solar radiation (MJ/m2), </a:t>
            </a:r>
          </a:p>
          <a:p>
            <a:pPr marL="285750" indent="-285750" algn="just" fontAlgn="base">
              <a:lnSpc>
                <a:spcPct val="107000"/>
              </a:lnSpc>
              <a:spcAft>
                <a:spcPts val="800"/>
              </a:spcAft>
              <a:buFont typeface="Arial" panose="020B0604020202020204" pitchFamily="34" charset="0"/>
              <a:buChar char="•"/>
            </a:pPr>
            <a:r>
              <a:rPr lang="en-US" dirty="0">
                <a:solidFill>
                  <a:srgbClr val="002060"/>
                </a:solidFill>
              </a:rPr>
              <a:t>Wind speed (m/s). </a:t>
            </a:r>
          </a:p>
          <a:p>
            <a:pPr indent="457200" algn="just" fontAlgn="base">
              <a:lnSpc>
                <a:spcPct val="107000"/>
              </a:lnSpc>
              <a:spcAft>
                <a:spcPts val="800"/>
              </a:spcAft>
            </a:pPr>
            <a:r>
              <a:rPr lang="en-US" dirty="0">
                <a:solidFill>
                  <a:srgbClr val="002060"/>
                </a:solidFill>
              </a:rPr>
              <a:t>The data were collected and analyzed for the period from 2002 to 2020. As the observed climate data have many gaps, the missing data were filled from the ERA5 dataset. </a:t>
            </a:r>
          </a:p>
          <a:p>
            <a:pPr indent="457200" algn="just" fontAlgn="base">
              <a:lnSpc>
                <a:spcPct val="107000"/>
              </a:lnSpc>
              <a:spcAft>
                <a:spcPts val="800"/>
              </a:spcAft>
            </a:pPr>
            <a:r>
              <a:rPr lang="en-US" dirty="0">
                <a:solidFill>
                  <a:srgbClr val="002060"/>
                </a:solidFill>
              </a:rPr>
              <a:t>However, we have long data series (2002-2020), only the meteorological data recorded between 2013-2020 was used as it is more robust as will be described later.</a:t>
            </a:r>
          </a:p>
        </p:txBody>
      </p:sp>
      <p:sp>
        <p:nvSpPr>
          <p:cNvPr id="2" name="Segnaposto testo 1">
            <a:extLst>
              <a:ext uri="{FF2B5EF4-FFF2-40B4-BE49-F238E27FC236}">
                <a16:creationId xmlns:a16="http://schemas.microsoft.com/office/drawing/2014/main" id="{690E475F-962E-4B02-872F-F1600FD2B23B}"/>
              </a:ext>
            </a:extLst>
          </p:cNvPr>
          <p:cNvSpPr>
            <a:spLocks noGrp="1"/>
          </p:cNvSpPr>
          <p:nvPr>
            <p:ph type="body" sz="quarter" idx="10"/>
          </p:nvPr>
        </p:nvSpPr>
        <p:spPr>
          <a:xfrm>
            <a:off x="-22336" y="501151"/>
            <a:ext cx="8092881" cy="585993"/>
          </a:xfrm>
        </p:spPr>
        <p:txBody>
          <a:bodyPr>
            <a:normAutofit/>
          </a:bodyPr>
          <a:lstStyle/>
          <a:p>
            <a:r>
              <a:rPr lang="en-US" dirty="0"/>
              <a:t>Input for the SWAT+ model: </a:t>
            </a:r>
            <a:r>
              <a:rPr lang="en-CA" dirty="0"/>
              <a:t>Meteorological</a:t>
            </a:r>
            <a:r>
              <a:rPr lang="it-IT" dirty="0"/>
              <a:t> </a:t>
            </a:r>
            <a:r>
              <a:rPr lang="en-CA" dirty="0"/>
              <a:t>variables</a:t>
            </a:r>
          </a:p>
        </p:txBody>
      </p:sp>
    </p:spTree>
    <p:extLst>
      <p:ext uri="{BB962C8B-B14F-4D97-AF65-F5344CB8AC3E}">
        <p14:creationId xmlns:p14="http://schemas.microsoft.com/office/powerpoint/2010/main" val="121576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3E0F8E9-4A51-4C39-B9B2-70EEB58CB2F9}"/>
              </a:ext>
            </a:extLst>
          </p:cNvPr>
          <p:cNvSpPr>
            <a:spLocks noGrp="1"/>
          </p:cNvSpPr>
          <p:nvPr>
            <p:ph type="body" sz="quarter" idx="10"/>
          </p:nvPr>
        </p:nvSpPr>
        <p:spPr>
          <a:xfrm>
            <a:off x="73876" y="0"/>
            <a:ext cx="4060646" cy="638030"/>
          </a:xfrm>
        </p:spPr>
        <p:txBody>
          <a:bodyPr>
            <a:normAutofit/>
          </a:bodyPr>
          <a:lstStyle/>
          <a:p>
            <a:r>
              <a:rPr lang="en-CA" dirty="0"/>
              <a:t>Hydrometric</a:t>
            </a:r>
            <a:r>
              <a:rPr lang="it-IT" dirty="0"/>
              <a:t> </a:t>
            </a:r>
            <a:r>
              <a:rPr lang="en-CA" dirty="0"/>
              <a:t>observations</a:t>
            </a:r>
          </a:p>
        </p:txBody>
      </p:sp>
      <p:pic>
        <p:nvPicPr>
          <p:cNvPr id="3" name="Immagine 2" descr="Immagine che contiene mappa&#10;&#10;Descrizione generata automaticamente">
            <a:extLst>
              <a:ext uri="{FF2B5EF4-FFF2-40B4-BE49-F238E27FC236}">
                <a16:creationId xmlns:a16="http://schemas.microsoft.com/office/drawing/2014/main" id="{5F7A4717-E28D-4FE9-B3CC-00B6B502ED40}"/>
              </a:ext>
            </a:extLst>
          </p:cNvPr>
          <p:cNvPicPr>
            <a:picLocks noChangeAspect="1"/>
          </p:cNvPicPr>
          <p:nvPr/>
        </p:nvPicPr>
        <p:blipFill rotWithShape="1">
          <a:blip r:embed="rId2">
            <a:extLst>
              <a:ext uri="{28A0092B-C50C-407E-A947-70E740481C1C}">
                <a14:useLocalDpi xmlns:a14="http://schemas.microsoft.com/office/drawing/2010/main" val="0"/>
              </a:ext>
            </a:extLst>
          </a:blip>
          <a:srcRect l="3634" t="2625" r="2611" b="2452"/>
          <a:stretch/>
        </p:blipFill>
        <p:spPr>
          <a:xfrm>
            <a:off x="7277642" y="0"/>
            <a:ext cx="4914358" cy="6858000"/>
          </a:xfrm>
          <a:prstGeom prst="rect">
            <a:avLst/>
          </a:prstGeom>
        </p:spPr>
      </p:pic>
      <p:pic>
        <p:nvPicPr>
          <p:cNvPr id="4" name="Immagine 3">
            <a:extLst>
              <a:ext uri="{FF2B5EF4-FFF2-40B4-BE49-F238E27FC236}">
                <a16:creationId xmlns:a16="http://schemas.microsoft.com/office/drawing/2014/main" id="{5E528101-BD0C-4F6F-A57E-4CD6C056567E}"/>
              </a:ext>
            </a:extLst>
          </p:cNvPr>
          <p:cNvPicPr>
            <a:picLocks noChangeAspect="1"/>
          </p:cNvPicPr>
          <p:nvPr/>
        </p:nvPicPr>
        <p:blipFill>
          <a:blip r:embed="rId3"/>
          <a:stretch>
            <a:fillRect/>
          </a:stretch>
        </p:blipFill>
        <p:spPr>
          <a:xfrm>
            <a:off x="1819822" y="1459345"/>
            <a:ext cx="5383931" cy="3166427"/>
          </a:xfrm>
          <a:prstGeom prst="rect">
            <a:avLst/>
          </a:prstGeom>
        </p:spPr>
      </p:pic>
      <p:pic>
        <p:nvPicPr>
          <p:cNvPr id="12" name="Immagine 5">
            <a:extLst>
              <a:ext uri="{FF2B5EF4-FFF2-40B4-BE49-F238E27FC236}">
                <a16:creationId xmlns:a16="http://schemas.microsoft.com/office/drawing/2014/main" id="{53A29C20-5084-876C-F1AF-F1986BB607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76" y="2035946"/>
            <a:ext cx="1614797" cy="3062392"/>
          </a:xfrm>
          <a:prstGeom prst="rect">
            <a:avLst/>
          </a:prstGeom>
        </p:spPr>
      </p:pic>
      <p:pic>
        <p:nvPicPr>
          <p:cNvPr id="13" name="Immagine 7">
            <a:extLst>
              <a:ext uri="{FF2B5EF4-FFF2-40B4-BE49-F238E27FC236}">
                <a16:creationId xmlns:a16="http://schemas.microsoft.com/office/drawing/2014/main" id="{C46679FE-36CD-0260-A3C7-DFFC333B57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877" y="562702"/>
            <a:ext cx="1614797" cy="1365431"/>
          </a:xfrm>
          <a:prstGeom prst="rect">
            <a:avLst/>
          </a:prstGeom>
        </p:spPr>
      </p:pic>
    </p:spTree>
    <p:extLst>
      <p:ext uri="{BB962C8B-B14F-4D97-AF65-F5344CB8AC3E}">
        <p14:creationId xmlns:p14="http://schemas.microsoft.com/office/powerpoint/2010/main" val="1808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24325-3B87-4064-870F-BE8FF5B7EB82}"/>
              </a:ext>
            </a:extLst>
          </p:cNvPr>
          <p:cNvSpPr>
            <a:spLocks noGrp="1"/>
          </p:cNvSpPr>
          <p:nvPr>
            <p:ph type="body" sz="quarter" idx="10"/>
          </p:nvPr>
        </p:nvSpPr>
        <p:spPr>
          <a:xfrm>
            <a:off x="189603" y="265908"/>
            <a:ext cx="7101397" cy="638030"/>
          </a:xfrm>
        </p:spPr>
        <p:txBody>
          <a:bodyPr>
            <a:normAutofit/>
          </a:bodyPr>
          <a:lstStyle/>
          <a:p>
            <a:r>
              <a:rPr lang="en-CA" dirty="0"/>
              <a:t>Preliminary results: Simulation</a:t>
            </a:r>
            <a:r>
              <a:rPr lang="it-IT" dirty="0"/>
              <a:t> and </a:t>
            </a:r>
            <a:r>
              <a:rPr lang="en-CA" dirty="0"/>
              <a:t>Calibration</a:t>
            </a:r>
          </a:p>
        </p:txBody>
      </p:sp>
      <p:sp>
        <p:nvSpPr>
          <p:cNvPr id="4" name="TextBox 3">
            <a:extLst>
              <a:ext uri="{FF2B5EF4-FFF2-40B4-BE49-F238E27FC236}">
                <a16:creationId xmlns:a16="http://schemas.microsoft.com/office/drawing/2014/main" id="{3A112622-B83F-492F-8087-58CB0752C277}"/>
              </a:ext>
            </a:extLst>
          </p:cNvPr>
          <p:cNvSpPr txBox="1"/>
          <p:nvPr/>
        </p:nvSpPr>
        <p:spPr>
          <a:xfrm>
            <a:off x="189603" y="903938"/>
            <a:ext cx="11812793" cy="313932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2060"/>
                </a:solidFill>
              </a:rPr>
              <a:t>The hydrological outputs of the model include several estimates such as evaporation, transpiration, surface runoff, groundwater recharge, and flow. </a:t>
            </a:r>
            <a:br>
              <a:rPr lang="en-US" dirty="0">
                <a:solidFill>
                  <a:srgbClr val="002060"/>
                </a:solidFill>
              </a:rPr>
            </a:b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measured discharge gets calibrated according to observations. </a:t>
            </a:r>
          </a:p>
          <a:p>
            <a:pPr algn="just"/>
            <a:endParaRPr lang="it-IT" dirty="0">
              <a:solidFill>
                <a:srgbClr val="002060"/>
              </a:solidFill>
            </a:endParaRPr>
          </a:p>
          <a:p>
            <a:pPr marL="285750" indent="-285750">
              <a:buFont typeface="Arial" panose="020B0604020202020204" pitchFamily="34" charset="0"/>
              <a:buChar char="•"/>
            </a:pPr>
            <a:r>
              <a:rPr lang="en-US" dirty="0">
                <a:solidFill>
                  <a:srgbClr val="002060"/>
                </a:solidFill>
              </a:rPr>
              <a:t>Examples of some parameters that tested for sensitivity: curve number (CN2), plant uptake compensation factor (EPCO), and available water capacity of the soil layer (AWC).</a:t>
            </a:r>
          </a:p>
          <a:p>
            <a:pPr marL="285750" indent="-285750" algn="just">
              <a:buFont typeface="Arial" panose="020B0604020202020204" pitchFamily="34" charset="0"/>
              <a:buChar char="•"/>
            </a:pPr>
            <a:endParaRPr lang="it-IT" dirty="0">
              <a:solidFill>
                <a:srgbClr val="FF0000"/>
              </a:solidFill>
            </a:endParaRPr>
          </a:p>
          <a:p>
            <a:pPr marL="285750" indent="-285750" algn="just">
              <a:buFont typeface="Arial" panose="020B0604020202020204" pitchFamily="34" charset="0"/>
              <a:buChar char="•"/>
            </a:pPr>
            <a:endParaRPr lang="it-IT" dirty="0">
              <a:solidFill>
                <a:srgbClr val="FF0000"/>
              </a:solidFill>
            </a:endParaRPr>
          </a:p>
          <a:p>
            <a:pPr marL="285750" indent="-285750" algn="just">
              <a:buFont typeface="Arial" panose="020B0604020202020204" pitchFamily="34" charset="0"/>
              <a:buChar char="•"/>
            </a:pPr>
            <a:endParaRPr lang="it-IT" dirty="0">
              <a:solidFill>
                <a:srgbClr val="FF0000"/>
              </a:solidFill>
            </a:endParaRPr>
          </a:p>
          <a:p>
            <a:pPr marL="285750" indent="-285750" algn="just">
              <a:buFont typeface="Arial" panose="020B0604020202020204" pitchFamily="34" charset="0"/>
              <a:buChar char="•"/>
            </a:pPr>
            <a:endParaRPr lang="en-GB" dirty="0">
              <a:solidFill>
                <a:srgbClr val="FF0000"/>
              </a:solidFill>
            </a:endParaRPr>
          </a:p>
        </p:txBody>
      </p:sp>
      <p:sp>
        <p:nvSpPr>
          <p:cNvPr id="7" name="TextBox 6">
            <a:extLst>
              <a:ext uri="{FF2B5EF4-FFF2-40B4-BE49-F238E27FC236}">
                <a16:creationId xmlns:a16="http://schemas.microsoft.com/office/drawing/2014/main" id="{3764064E-742F-4491-8E0F-43D7CC4BC520}"/>
              </a:ext>
            </a:extLst>
          </p:cNvPr>
          <p:cNvSpPr txBox="1"/>
          <p:nvPr/>
        </p:nvSpPr>
        <p:spPr>
          <a:xfrm>
            <a:off x="-77100" y="5986337"/>
            <a:ext cx="12437634" cy="369332"/>
          </a:xfrm>
          <a:prstGeom prst="rect">
            <a:avLst/>
          </a:prstGeom>
          <a:noFill/>
        </p:spPr>
        <p:txBody>
          <a:bodyPr wrap="square">
            <a:spAutoFit/>
          </a:bodyPr>
          <a:lstStyle/>
          <a:p>
            <a:pPr algn="ctr"/>
            <a:r>
              <a:rPr lang="en-US" dirty="0">
                <a:solidFill>
                  <a:srgbClr val="002060"/>
                </a:solidFill>
              </a:rPr>
              <a:t>Sensitivity analysis of hydrological parameters affecting  simulated flow (performed using SWAT+ toolbox)</a:t>
            </a:r>
          </a:p>
        </p:txBody>
      </p:sp>
      <p:pic>
        <p:nvPicPr>
          <p:cNvPr id="8" name="Picture 7">
            <a:extLst>
              <a:ext uri="{FF2B5EF4-FFF2-40B4-BE49-F238E27FC236}">
                <a16:creationId xmlns:a16="http://schemas.microsoft.com/office/drawing/2014/main" id="{EB7D5C3F-5F9D-4D76-9C80-EC0C8C16570A}"/>
              </a:ext>
            </a:extLst>
          </p:cNvPr>
          <p:cNvPicPr>
            <a:picLocks noChangeAspect="1"/>
          </p:cNvPicPr>
          <p:nvPr/>
        </p:nvPicPr>
        <p:blipFill rotWithShape="1">
          <a:blip r:embed="rId2"/>
          <a:srcRect l="-200" t="6259" r="8012" b="60556"/>
          <a:stretch/>
        </p:blipFill>
        <p:spPr>
          <a:xfrm>
            <a:off x="0" y="3396725"/>
            <a:ext cx="12152049" cy="2557337"/>
          </a:xfrm>
          <a:prstGeom prst="rect">
            <a:avLst/>
          </a:prstGeom>
        </p:spPr>
      </p:pic>
    </p:spTree>
    <p:extLst>
      <p:ext uri="{BB962C8B-B14F-4D97-AF65-F5344CB8AC3E}">
        <p14:creationId xmlns:p14="http://schemas.microsoft.com/office/powerpoint/2010/main" val="133661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112622-B83F-492F-8087-58CB0752C277}"/>
              </a:ext>
            </a:extLst>
          </p:cNvPr>
          <p:cNvSpPr txBox="1"/>
          <p:nvPr/>
        </p:nvSpPr>
        <p:spPr>
          <a:xfrm>
            <a:off x="379207" y="989920"/>
            <a:ext cx="11812793" cy="646331"/>
          </a:xfrm>
          <a:prstGeom prst="rect">
            <a:avLst/>
          </a:prstGeom>
          <a:noFill/>
        </p:spPr>
        <p:txBody>
          <a:bodyPr wrap="square">
            <a:spAutoFit/>
          </a:bodyPr>
          <a:lstStyle/>
          <a:p>
            <a:pPr marL="285750" indent="-285750" algn="just">
              <a:buFont typeface="Arial" panose="020B0604020202020204" pitchFamily="34" charset="0"/>
              <a:buChar char="•"/>
            </a:pPr>
            <a:r>
              <a:rPr lang="en-US" sz="1800" dirty="0">
                <a:effectLst/>
                <a:latin typeface="Segoe UI" panose="020B0502040204020203" pitchFamily="34" charset="0"/>
              </a:rPr>
              <a:t>The last result obtained for calibrating the flow data for </a:t>
            </a:r>
            <a:r>
              <a:rPr lang="en-US" sz="1800" dirty="0" err="1">
                <a:effectLst/>
                <a:latin typeface="Segoe UI" panose="020B0502040204020203" pitchFamily="34" charset="0"/>
              </a:rPr>
              <a:t>Carobbio</a:t>
            </a:r>
            <a:r>
              <a:rPr lang="en-US" sz="1800" dirty="0">
                <a:effectLst/>
                <a:latin typeface="Segoe UI" panose="020B0502040204020203" pitchFamily="34" charset="0"/>
              </a:rPr>
              <a:t> was of NSE = 0.2. Still NSE will be improved in the future simulation</a:t>
            </a:r>
            <a:endParaRPr lang="en-GB" dirty="0">
              <a:solidFill>
                <a:srgbClr val="FF0000"/>
              </a:solidFill>
            </a:endParaRPr>
          </a:p>
        </p:txBody>
      </p:sp>
      <p:graphicFrame>
        <p:nvGraphicFramePr>
          <p:cNvPr id="6" name="Chart 5">
            <a:extLst>
              <a:ext uri="{FF2B5EF4-FFF2-40B4-BE49-F238E27FC236}">
                <a16:creationId xmlns:a16="http://schemas.microsoft.com/office/drawing/2014/main" id="{119E58C1-6EB4-4903-9152-4E96425D1F12}"/>
              </a:ext>
            </a:extLst>
          </p:cNvPr>
          <p:cNvGraphicFramePr>
            <a:graphicFrameLocks noGrp="1"/>
          </p:cNvGraphicFramePr>
          <p:nvPr/>
        </p:nvGraphicFramePr>
        <p:xfrm>
          <a:off x="12996" y="1807284"/>
          <a:ext cx="12125214" cy="47205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
            <a:extLst>
              <a:ext uri="{FF2B5EF4-FFF2-40B4-BE49-F238E27FC236}">
                <a16:creationId xmlns:a16="http://schemas.microsoft.com/office/drawing/2014/main" id="{04938CA9-D804-E7E3-A82F-F520F30F7600}"/>
              </a:ext>
            </a:extLst>
          </p:cNvPr>
          <p:cNvSpPr txBox="1">
            <a:spLocks/>
          </p:cNvSpPr>
          <p:nvPr/>
        </p:nvSpPr>
        <p:spPr>
          <a:xfrm>
            <a:off x="379207" y="499872"/>
            <a:ext cx="7101397" cy="6380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95C11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Preliminary results: Simulation</a:t>
            </a:r>
            <a:r>
              <a:rPr lang="it-IT" dirty="0"/>
              <a:t> and </a:t>
            </a:r>
            <a:r>
              <a:rPr lang="en-CA" dirty="0"/>
              <a:t>Calibration</a:t>
            </a:r>
          </a:p>
        </p:txBody>
      </p:sp>
    </p:spTree>
    <p:extLst>
      <p:ext uri="{BB962C8B-B14F-4D97-AF65-F5344CB8AC3E}">
        <p14:creationId xmlns:p14="http://schemas.microsoft.com/office/powerpoint/2010/main" val="377091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24325-3B87-4064-870F-BE8FF5B7EB82}"/>
              </a:ext>
            </a:extLst>
          </p:cNvPr>
          <p:cNvSpPr>
            <a:spLocks noGrp="1"/>
          </p:cNvSpPr>
          <p:nvPr>
            <p:ph type="body" sz="quarter" idx="10"/>
          </p:nvPr>
        </p:nvSpPr>
        <p:spPr>
          <a:xfrm>
            <a:off x="64547" y="75742"/>
            <a:ext cx="11539332" cy="638030"/>
          </a:xfrm>
        </p:spPr>
        <p:txBody>
          <a:bodyPr>
            <a:normAutofit/>
          </a:bodyPr>
          <a:lstStyle/>
          <a:p>
            <a:r>
              <a:rPr lang="en-US" sz="2200" dirty="0">
                <a:effectLst/>
                <a:latin typeface="Segoe UI" panose="020B0502040204020203" pitchFamily="34" charset="0"/>
              </a:rPr>
              <a:t>Mapping measures and indicators of NSWRM using SWAT+</a:t>
            </a:r>
            <a:endParaRPr lang="en-US" sz="2200" dirty="0">
              <a:effectLst/>
              <a:latin typeface="Arial" panose="020B0604020202020204" pitchFamily="34" charset="0"/>
            </a:endParaRPr>
          </a:p>
        </p:txBody>
      </p:sp>
      <p:sp>
        <p:nvSpPr>
          <p:cNvPr id="7" name="TextBox 6">
            <a:extLst>
              <a:ext uri="{FF2B5EF4-FFF2-40B4-BE49-F238E27FC236}">
                <a16:creationId xmlns:a16="http://schemas.microsoft.com/office/drawing/2014/main" id="{3E7E56C6-AAE4-4969-A264-6B3F60C66266}"/>
              </a:ext>
            </a:extLst>
          </p:cNvPr>
          <p:cNvSpPr txBox="1"/>
          <p:nvPr/>
        </p:nvSpPr>
        <p:spPr>
          <a:xfrm>
            <a:off x="0" y="600145"/>
            <a:ext cx="11955332" cy="984885"/>
          </a:xfrm>
          <a:prstGeom prst="rect">
            <a:avLst/>
          </a:prstGeom>
          <a:noFill/>
        </p:spPr>
        <p:txBody>
          <a:bodyPr wrap="square">
            <a:spAutoFit/>
          </a:bodyPr>
          <a:lstStyle/>
          <a:p>
            <a:r>
              <a:rPr lang="en-US" sz="2000" dirty="0">
                <a:solidFill>
                  <a:srgbClr val="002060"/>
                </a:solidFill>
              </a:rPr>
              <a:t>Several measures can be applied to the basin using the SWAT model, here are only few examples described</a:t>
            </a:r>
          </a:p>
          <a:p>
            <a:endParaRPr lang="en-CA" sz="2000" dirty="0">
              <a:solidFill>
                <a:srgbClr val="002060"/>
              </a:solidFill>
            </a:endParaRPr>
          </a:p>
          <a:p>
            <a:endParaRPr lang="en-CA" dirty="0">
              <a:solidFill>
                <a:srgbClr val="002060"/>
              </a:solidFill>
            </a:endParaRPr>
          </a:p>
        </p:txBody>
      </p:sp>
      <p:sp>
        <p:nvSpPr>
          <p:cNvPr id="8" name="TextBox 7">
            <a:extLst>
              <a:ext uri="{FF2B5EF4-FFF2-40B4-BE49-F238E27FC236}">
                <a16:creationId xmlns:a16="http://schemas.microsoft.com/office/drawing/2014/main" id="{47C729A8-7671-41B3-A37C-5D01EF51753F}"/>
              </a:ext>
            </a:extLst>
          </p:cNvPr>
          <p:cNvSpPr txBox="1"/>
          <p:nvPr/>
        </p:nvSpPr>
        <p:spPr>
          <a:xfrm>
            <a:off x="0" y="1092587"/>
            <a:ext cx="8350370" cy="5016758"/>
          </a:xfrm>
          <a:prstGeom prst="rect">
            <a:avLst/>
          </a:prstGeom>
          <a:noFill/>
        </p:spPr>
        <p:txBody>
          <a:bodyPr wrap="square">
            <a:spAutoFit/>
          </a:bodyPr>
          <a:lstStyle/>
          <a:p>
            <a:r>
              <a:rPr lang="en-US" sz="2000" u="sng" dirty="0">
                <a:solidFill>
                  <a:srgbClr val="002060"/>
                </a:solidFill>
              </a:rPr>
              <a:t>Retention/detention ponds:</a:t>
            </a:r>
            <a:br>
              <a:rPr lang="en-US" sz="1800" dirty="0">
                <a:effectLst/>
                <a:latin typeface="Segoe UI" panose="020B0502040204020203" pitchFamily="34" charset="0"/>
              </a:rPr>
            </a:br>
            <a:r>
              <a:rPr lang="en-US" sz="2000" dirty="0">
                <a:solidFill>
                  <a:srgbClr val="002060"/>
                </a:solidFill>
              </a:rPr>
              <a:t>Mapping of retention and detention ponds with a focus on different functionalities, e.g. retention of excess water during flood events.</a:t>
            </a:r>
            <a:br>
              <a:rPr lang="en-US" sz="2000" dirty="0">
                <a:solidFill>
                  <a:srgbClr val="002060"/>
                </a:solidFill>
              </a:rPr>
            </a:br>
            <a:br>
              <a:rPr lang="en-US" sz="2000" dirty="0">
                <a:solidFill>
                  <a:srgbClr val="002060"/>
                </a:solidFill>
              </a:rPr>
            </a:br>
            <a:r>
              <a:rPr lang="en-US" sz="2000" u="sng" dirty="0">
                <a:solidFill>
                  <a:srgbClr val="002060"/>
                </a:solidFill>
              </a:rPr>
              <a:t>Crop rotation:</a:t>
            </a:r>
            <a:endParaRPr lang="en-CA" sz="2000" u="sng" dirty="0">
              <a:solidFill>
                <a:srgbClr val="002060"/>
              </a:solidFill>
            </a:endParaRPr>
          </a:p>
          <a:p>
            <a:r>
              <a:rPr lang="en-CA" sz="2000" dirty="0">
                <a:solidFill>
                  <a:srgbClr val="002060"/>
                </a:solidFill>
              </a:rPr>
              <a:t>A crop rotation can be implemented in the southern part of the watershed where agriculture is dominant. Rotation can be done between corn (summer) and Alfalfa (winter). The rotation can be performed through the management table or decision table by defining the plant and harvesting data or by heat units. The data required for this part is the name of the crop, year of plantation/harvesting, and coordinates (long, </a:t>
            </a:r>
            <a:r>
              <a:rPr lang="en-CA" sz="2000" dirty="0" err="1">
                <a:solidFill>
                  <a:srgbClr val="002060"/>
                </a:solidFill>
              </a:rPr>
              <a:t>lat</a:t>
            </a:r>
            <a:r>
              <a:rPr lang="en-CA" sz="2000" dirty="0">
                <a:solidFill>
                  <a:srgbClr val="002060"/>
                </a:solidFill>
              </a:rPr>
              <a:t>).</a:t>
            </a:r>
          </a:p>
          <a:p>
            <a:endParaRPr lang="en-CA" sz="2000" dirty="0">
              <a:solidFill>
                <a:srgbClr val="002060"/>
              </a:solidFill>
            </a:endParaRPr>
          </a:p>
          <a:p>
            <a:r>
              <a:rPr lang="en-US" sz="2000" u="sng" dirty="0">
                <a:solidFill>
                  <a:srgbClr val="002060"/>
                </a:solidFill>
              </a:rPr>
              <a:t>Terraces: </a:t>
            </a:r>
            <a:endParaRPr lang="en-CA" sz="2000" u="sng" dirty="0">
              <a:solidFill>
                <a:srgbClr val="002060"/>
              </a:solidFill>
            </a:endParaRPr>
          </a:p>
          <a:p>
            <a:r>
              <a:rPr lang="en-CA" sz="2000" dirty="0">
                <a:solidFill>
                  <a:srgbClr val="002060"/>
                </a:solidFill>
              </a:rPr>
              <a:t>Terraces can be present in our landscape but in most cases, they were removed or modified by woodland. However, some terraces get recovered near the urban areas (still need to be located where exactly it is located).</a:t>
            </a:r>
          </a:p>
        </p:txBody>
      </p:sp>
      <p:pic>
        <p:nvPicPr>
          <p:cNvPr id="5" name="Picture 9">
            <a:extLst>
              <a:ext uri="{FF2B5EF4-FFF2-40B4-BE49-F238E27FC236}">
                <a16:creationId xmlns:a16="http://schemas.microsoft.com/office/drawing/2014/main" id="{0C2ECE25-8119-0356-8ED8-3F18CC759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1421" y="1736278"/>
            <a:ext cx="3940579" cy="4029135"/>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84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Times New Roman" panose="02020603050405020304" pitchFamily="18" charset="0"/>
                <a:cs typeface="Times New Roman" panose="02020603050405020304" pitchFamily="18" charset="0"/>
              </a:rPr>
              <a:t>Conclusions and</a:t>
            </a:r>
            <a:endParaRPr lang="en-CA"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Future work</a:t>
            </a:r>
          </a:p>
        </p:txBody>
      </p:sp>
      <p:sp>
        <p:nvSpPr>
          <p:cNvPr id="3" name="Content Placeholder 2"/>
          <p:cNvSpPr>
            <a:spLocks noGrp="1"/>
          </p:cNvSpPr>
          <p:nvPr>
            <p:ph sz="quarter" idx="11"/>
          </p:nvPr>
        </p:nvSpPr>
        <p:spPr>
          <a:xfrm>
            <a:off x="6681534" y="274098"/>
            <a:ext cx="5007257" cy="5540106"/>
          </a:xfrm>
        </p:spPr>
        <p:txBody>
          <a:bodyPr>
            <a:normAutofit/>
          </a:bodyPr>
          <a:lstStyle/>
          <a:p>
            <a:pPr marL="285750" indent="-285750">
              <a:buFont typeface="Arial" panose="020B0604020202020204" pitchFamily="34" charset="0"/>
              <a:buChar char="•"/>
            </a:pPr>
            <a:r>
              <a:rPr lang="en-CA" b="1" dirty="0">
                <a:solidFill>
                  <a:srgbClr val="95C11F"/>
                </a:solidFill>
                <a:latin typeface="Times New Roman" panose="02020603050405020304" pitchFamily="18" charset="0"/>
                <a:cs typeface="Times New Roman" panose="02020603050405020304" pitchFamily="18" charset="0"/>
              </a:rPr>
              <a:t>The calibration of the model needs to be improved by having a better investigation for:</a:t>
            </a:r>
          </a:p>
          <a:p>
            <a:pPr marL="971550" lvl="1" indent="-285750">
              <a:buFont typeface="Arial" panose="020B0604020202020204" pitchFamily="34" charset="0"/>
              <a:buChar char="•"/>
            </a:pPr>
            <a:r>
              <a:rPr lang="en-CA" sz="1800" b="1" dirty="0">
                <a:solidFill>
                  <a:srgbClr val="95C11F"/>
                </a:solidFill>
                <a:latin typeface="Times New Roman" panose="02020603050405020304" pitchFamily="18" charset="0"/>
                <a:cs typeface="Times New Roman" panose="02020603050405020304" pitchFamily="18" charset="0"/>
              </a:rPr>
              <a:t>If the local meteorological data, particularly precipitation, would improve the simulation results or not.</a:t>
            </a:r>
          </a:p>
          <a:p>
            <a:pPr marL="971550" lvl="1" indent="-285750">
              <a:buFont typeface="Arial" panose="020B0604020202020204" pitchFamily="34" charset="0"/>
              <a:buChar char="•"/>
            </a:pPr>
            <a:endParaRPr lang="en-CA" sz="1800" b="1" dirty="0">
              <a:solidFill>
                <a:srgbClr val="95C11F"/>
              </a:solidFill>
              <a:latin typeface="Times New Roman" panose="02020603050405020304" pitchFamily="18" charset="0"/>
              <a:cs typeface="Times New Roman" panose="02020603050405020304" pitchFamily="18" charset="0"/>
            </a:endParaRPr>
          </a:p>
          <a:p>
            <a:pPr marL="971550" lvl="1" indent="-285750">
              <a:buFont typeface="Arial" panose="020B0604020202020204" pitchFamily="34" charset="0"/>
              <a:buChar char="•"/>
            </a:pPr>
            <a:r>
              <a:rPr lang="en-CA" sz="1800" b="1" dirty="0">
                <a:solidFill>
                  <a:srgbClr val="95C11F"/>
                </a:solidFill>
                <a:latin typeface="Times New Roman" panose="02020603050405020304" pitchFamily="18" charset="0"/>
                <a:cs typeface="Times New Roman" panose="02020603050405020304" pitchFamily="18" charset="0"/>
              </a:rPr>
              <a:t>Detailed analysis for single rainfall events could be used to calibrate simulated flow with observation.</a:t>
            </a:r>
          </a:p>
          <a:p>
            <a:pPr marL="971550" lvl="1" indent="-285750">
              <a:buFont typeface="Arial" panose="020B0604020202020204" pitchFamily="34" charset="0"/>
              <a:buChar char="•"/>
            </a:pPr>
            <a:endParaRPr lang="en-CA" sz="1800" b="1" dirty="0">
              <a:solidFill>
                <a:srgbClr val="95C11F"/>
              </a:solidFill>
              <a:latin typeface="Times New Roman" panose="02020603050405020304" pitchFamily="18" charset="0"/>
              <a:cs typeface="Times New Roman" panose="02020603050405020304" pitchFamily="18" charset="0"/>
            </a:endParaRPr>
          </a:p>
          <a:p>
            <a:pPr marL="971550" lvl="1" indent="-285750">
              <a:buFont typeface="Arial" panose="020B0604020202020204" pitchFamily="34" charset="0"/>
              <a:buChar char="•"/>
            </a:pPr>
            <a:r>
              <a:rPr lang="en-CA" sz="1800" b="1" dirty="0">
                <a:solidFill>
                  <a:srgbClr val="95C11F"/>
                </a:solidFill>
                <a:latin typeface="Times New Roman" panose="02020603050405020304" pitchFamily="18" charset="0"/>
                <a:cs typeface="Times New Roman" panose="02020603050405020304" pitchFamily="18" charset="0"/>
              </a:rPr>
              <a:t>Adding more measurements of discharge data along the </a:t>
            </a:r>
            <a:r>
              <a:rPr lang="en-CA" sz="1800" b="1" dirty="0" err="1">
                <a:solidFill>
                  <a:srgbClr val="95C11F"/>
                </a:solidFill>
                <a:latin typeface="Times New Roman" panose="02020603050405020304" pitchFamily="18" charset="0"/>
                <a:cs typeface="Times New Roman" panose="02020603050405020304" pitchFamily="18" charset="0"/>
              </a:rPr>
              <a:t>Cherio</a:t>
            </a:r>
            <a:r>
              <a:rPr lang="en-CA" sz="1800" b="1" dirty="0">
                <a:solidFill>
                  <a:srgbClr val="95C11F"/>
                </a:solidFill>
                <a:latin typeface="Times New Roman" panose="02020603050405020304" pitchFamily="18" charset="0"/>
                <a:cs typeface="Times New Roman" panose="02020603050405020304" pitchFamily="18" charset="0"/>
              </a:rPr>
              <a:t> river</a:t>
            </a:r>
            <a:endParaRPr lang="en-GB" sz="1800" b="1" dirty="0">
              <a:solidFill>
                <a:srgbClr val="95C11F"/>
              </a:solidFill>
              <a:latin typeface="Times New Roman" panose="02020603050405020304" pitchFamily="18" charset="0"/>
              <a:cs typeface="Times New Roman" panose="02020603050405020304" pitchFamily="18" charset="0"/>
            </a:endParaRPr>
          </a:p>
          <a:p>
            <a:pPr marL="971550" lvl="1" indent="-285750">
              <a:buFont typeface="Arial" panose="020B0604020202020204" pitchFamily="34" charset="0"/>
              <a:buChar char="•"/>
            </a:pPr>
            <a:endParaRPr lang="en-CA" sz="1800" b="1" dirty="0">
              <a:solidFill>
                <a:srgbClr val="95C11F"/>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b="1" dirty="0">
                <a:solidFill>
                  <a:srgbClr val="95C11F"/>
                </a:solidFill>
                <a:latin typeface="Times New Roman" panose="02020603050405020304" pitchFamily="18" charset="0"/>
                <a:cs typeface="Times New Roman" panose="02020603050405020304" pitchFamily="18" charset="0"/>
              </a:rPr>
              <a:t>The measures and indicators of NSWRM measure mapping will be implemented after identifying its location  </a:t>
            </a:r>
          </a:p>
          <a:p>
            <a:endParaRPr lang="en-CA" b="1" dirty="0">
              <a:solidFill>
                <a:srgbClr val="95C11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947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TotalTime>
  <Words>721</Words>
  <Application>Microsoft Office PowerPoint</Application>
  <PresentationFormat>Widescreen</PresentationFormat>
  <Paragraphs>80</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Montserrat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Negm</dc:creator>
  <cp:lastModifiedBy>Amro Negm</cp:lastModifiedBy>
  <cp:revision>12</cp:revision>
  <dcterms:created xsi:type="dcterms:W3CDTF">2022-05-23T20:05:38Z</dcterms:created>
  <dcterms:modified xsi:type="dcterms:W3CDTF">2022-05-26T05:20:22Z</dcterms:modified>
</cp:coreProperties>
</file>