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9"/>
  </p:notesMasterIdLst>
  <p:sldIdLst>
    <p:sldId id="258" r:id="rId5"/>
    <p:sldId id="278" r:id="rId6"/>
    <p:sldId id="264" r:id="rId7"/>
    <p:sldId id="279" r:id="rId8"/>
    <p:sldId id="280" r:id="rId9"/>
    <p:sldId id="277" r:id="rId10"/>
    <p:sldId id="266" r:id="rId11"/>
    <p:sldId id="282" r:id="rId12"/>
    <p:sldId id="286" r:id="rId13"/>
    <p:sldId id="288" r:id="rId14"/>
    <p:sldId id="290" r:id="rId15"/>
    <p:sldId id="296" r:id="rId16"/>
    <p:sldId id="291" r:id="rId17"/>
    <p:sldId id="293" r:id="rId18"/>
  </p:sldIdLst>
  <p:sldSz cx="12192000" cy="6858000"/>
  <p:notesSz cx="6858000" cy="9144000"/>
  <p:embeddedFontLst>
    <p:embeddedFont>
      <p:font typeface="Avenir Next LT Pro" panose="020B0504020202020204" pitchFamily="34" charset="0"/>
      <p:regular r:id="rId20"/>
      <p:bold r:id="rId21"/>
      <p:italic r:id="rId22"/>
      <p:boldItalic r:id="rId23"/>
    </p:embeddedFont>
    <p:embeddedFont>
      <p:font typeface="Avenir Next LT Pro Demi" panose="020B0704020202020204" pitchFamily="34" charset="0"/>
      <p:bold r:id="rId24"/>
      <p:boldItalic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B00"/>
    <a:srgbClr val="AED5AD"/>
    <a:srgbClr val="F1EFE7"/>
    <a:srgbClr val="DEEBE4"/>
    <a:srgbClr val="325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85882" autoAdjust="0"/>
  </p:normalViewPr>
  <p:slideViewPr>
    <p:cSldViewPr snapToGrid="0">
      <p:cViewPr varScale="1">
        <p:scale>
          <a:sx n="71" d="100"/>
          <a:sy n="71" d="100"/>
        </p:scale>
        <p:origin x="11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Bieltvedt Skeie" userId="970760c8-13cf-46f4-8023-3ae50286be3f" providerId="ADAL" clId="{62789F2E-53CE-484F-B0FC-E88B9022C3D8}"/>
    <pc:docChg chg="custSel modSld">
      <pc:chgData name="Ragnhild Bieltvedt Skeie" userId="970760c8-13cf-46f4-8023-3ae50286be3f" providerId="ADAL" clId="{62789F2E-53CE-484F-B0FC-E88B9022C3D8}" dt="2022-05-22T20:28:38.253" v="6" actId="113"/>
      <pc:docMkLst>
        <pc:docMk/>
      </pc:docMkLst>
      <pc:sldChg chg="modNotesTx">
        <pc:chgData name="Ragnhild Bieltvedt Skeie" userId="970760c8-13cf-46f4-8023-3ae50286be3f" providerId="ADAL" clId="{62789F2E-53CE-484F-B0FC-E88B9022C3D8}" dt="2022-05-22T20:28:38.253" v="6" actId="113"/>
        <pc:sldMkLst>
          <pc:docMk/>
          <pc:sldMk cId="2500322907" sldId="278"/>
        </pc:sldMkLst>
      </pc:sldChg>
      <pc:sldChg chg="delSp modSp mod">
        <pc:chgData name="Ragnhild Bieltvedt Skeie" userId="970760c8-13cf-46f4-8023-3ae50286be3f" providerId="ADAL" clId="{62789F2E-53CE-484F-B0FC-E88B9022C3D8}" dt="2022-05-22T20:27:26.191" v="4" actId="1076"/>
        <pc:sldMkLst>
          <pc:docMk/>
          <pc:sldMk cId="1974522363" sldId="279"/>
        </pc:sldMkLst>
        <pc:spChg chg="mod">
          <ac:chgData name="Ragnhild Bieltvedt Skeie" userId="970760c8-13cf-46f4-8023-3ae50286be3f" providerId="ADAL" clId="{62789F2E-53CE-484F-B0FC-E88B9022C3D8}" dt="2022-05-22T20:27:18.484" v="2" actId="113"/>
          <ac:spMkLst>
            <pc:docMk/>
            <pc:sldMk cId="1974522363" sldId="279"/>
            <ac:spMk id="6" creationId="{6C58B04D-A4B5-38A7-BD3F-58A69043EA0D}"/>
          </ac:spMkLst>
        </pc:spChg>
        <pc:spChg chg="del">
          <ac:chgData name="Ragnhild Bieltvedt Skeie" userId="970760c8-13cf-46f4-8023-3ae50286be3f" providerId="ADAL" clId="{62789F2E-53CE-484F-B0FC-E88B9022C3D8}" dt="2022-05-22T20:27:08.118" v="0" actId="478"/>
          <ac:spMkLst>
            <pc:docMk/>
            <pc:sldMk cId="1974522363" sldId="279"/>
            <ac:spMk id="9" creationId="{E204136E-A513-5B5C-DEF8-7603A1253F37}"/>
          </ac:spMkLst>
        </pc:spChg>
        <pc:spChg chg="mod">
          <ac:chgData name="Ragnhild Bieltvedt Skeie" userId="970760c8-13cf-46f4-8023-3ae50286be3f" providerId="ADAL" clId="{62789F2E-53CE-484F-B0FC-E88B9022C3D8}" dt="2022-05-22T20:27:26.191" v="4" actId="1076"/>
          <ac:spMkLst>
            <pc:docMk/>
            <pc:sldMk cId="1974522363" sldId="279"/>
            <ac:spMk id="11" creationId="{69931416-644A-E9E0-8400-1FC9B94DEF23}"/>
          </ac:spMkLst>
        </pc:spChg>
      </pc:sldChg>
      <pc:sldChg chg="modSp mod">
        <pc:chgData name="Ragnhild Bieltvedt Skeie" userId="970760c8-13cf-46f4-8023-3ae50286be3f" providerId="ADAL" clId="{62789F2E-53CE-484F-B0FC-E88B9022C3D8}" dt="2022-05-22T20:28:16.195" v="5" actId="20577"/>
        <pc:sldMkLst>
          <pc:docMk/>
          <pc:sldMk cId="1380246387" sldId="282"/>
        </pc:sldMkLst>
        <pc:spChg chg="mod">
          <ac:chgData name="Ragnhild Bieltvedt Skeie" userId="970760c8-13cf-46f4-8023-3ae50286be3f" providerId="ADAL" clId="{62789F2E-53CE-484F-B0FC-E88B9022C3D8}" dt="2022-05-22T20:28:16.195" v="5" actId="20577"/>
          <ac:spMkLst>
            <pc:docMk/>
            <pc:sldMk cId="1380246387" sldId="282"/>
            <ac:spMk id="7" creationId="{F2F7DF7B-FDA2-0E2F-5FEA-F1FFE6A2D5D6}"/>
          </ac:spMkLst>
        </pc:spChg>
      </pc:sldChg>
    </pc:docChg>
  </pc:docChgLst>
  <pc:docChgLst>
    <pc:chgData name="Ragnhild Bieltvedt Skeie" userId="970760c8-13cf-46f4-8023-3ae50286be3f" providerId="ADAL" clId="{8E65FBA0-E27A-46E4-98AC-9AF742DFECF5}"/>
    <pc:docChg chg="undo custSel addSld delSld modSld sldOrd">
      <pc:chgData name="Ragnhild Bieltvedt Skeie" userId="970760c8-13cf-46f4-8023-3ae50286be3f" providerId="ADAL" clId="{8E65FBA0-E27A-46E4-98AC-9AF742DFECF5}" dt="2022-05-20T07:46:03.729" v="1041" actId="1076"/>
      <pc:docMkLst>
        <pc:docMk/>
      </pc:docMkLst>
      <pc:sldChg chg="addSp modSp mod">
        <pc:chgData name="Ragnhild Bieltvedt Skeie" userId="970760c8-13cf-46f4-8023-3ae50286be3f" providerId="ADAL" clId="{8E65FBA0-E27A-46E4-98AC-9AF742DFECF5}" dt="2022-05-19T14:14:50.074" v="616" actId="20577"/>
        <pc:sldMkLst>
          <pc:docMk/>
          <pc:sldMk cId="2150419304" sldId="258"/>
        </pc:sldMkLst>
        <pc:spChg chg="mod">
          <ac:chgData name="Ragnhild Bieltvedt Skeie" userId="970760c8-13cf-46f4-8023-3ae50286be3f" providerId="ADAL" clId="{8E65FBA0-E27A-46E4-98AC-9AF742DFECF5}" dt="2022-05-19T14:14:50.074" v="616" actId="20577"/>
          <ac:spMkLst>
            <pc:docMk/>
            <pc:sldMk cId="2150419304" sldId="258"/>
            <ac:spMk id="6" creationId="{03BC9EF2-B306-4E04-9995-D043D4184902}"/>
          </ac:spMkLst>
        </pc:spChg>
        <pc:spChg chg="mod">
          <ac:chgData name="Ragnhild Bieltvedt Skeie" userId="970760c8-13cf-46f4-8023-3ae50286be3f" providerId="ADAL" clId="{8E65FBA0-E27A-46E4-98AC-9AF742DFECF5}" dt="2022-05-19T12:09:43.490" v="510" actId="1076"/>
          <ac:spMkLst>
            <pc:docMk/>
            <pc:sldMk cId="2150419304" sldId="258"/>
            <ac:spMk id="7" creationId="{DF2F4303-8611-4BE0-84C2-72011ABA3FAF}"/>
          </ac:spMkLst>
        </pc:spChg>
        <pc:picChg chg="add mod">
          <ac:chgData name="Ragnhild Bieltvedt Skeie" userId="970760c8-13cf-46f4-8023-3ae50286be3f" providerId="ADAL" clId="{8E65FBA0-E27A-46E4-98AC-9AF742DFECF5}" dt="2022-05-19T12:10:00.491" v="511" actId="1076"/>
          <ac:picMkLst>
            <pc:docMk/>
            <pc:sldMk cId="2150419304" sldId="258"/>
            <ac:picMk id="8" creationId="{AD09E123-67AD-2738-EE5F-ED0ED7901D98}"/>
          </ac:picMkLst>
        </pc:picChg>
        <pc:picChg chg="add mod">
          <ac:chgData name="Ragnhild Bieltvedt Skeie" userId="970760c8-13cf-46f4-8023-3ae50286be3f" providerId="ADAL" clId="{8E65FBA0-E27A-46E4-98AC-9AF742DFECF5}" dt="2022-05-19T12:07:52.443" v="481" actId="14100"/>
          <ac:picMkLst>
            <pc:docMk/>
            <pc:sldMk cId="2150419304" sldId="258"/>
            <ac:picMk id="1026" creationId="{EB1B00AE-BBBB-0DE4-BE74-556B08AE7486}"/>
          </ac:picMkLst>
        </pc:picChg>
      </pc:sldChg>
      <pc:sldChg chg="del">
        <pc:chgData name="Ragnhild Bieltvedt Skeie" userId="970760c8-13cf-46f4-8023-3ae50286be3f" providerId="ADAL" clId="{8E65FBA0-E27A-46E4-98AC-9AF742DFECF5}" dt="2022-05-19T14:37:50.236" v="656" actId="47"/>
        <pc:sldMkLst>
          <pc:docMk/>
          <pc:sldMk cId="56368532" sldId="262"/>
        </pc:sldMkLst>
      </pc:sldChg>
      <pc:sldChg chg="del">
        <pc:chgData name="Ragnhild Bieltvedt Skeie" userId="970760c8-13cf-46f4-8023-3ae50286be3f" providerId="ADAL" clId="{8E65FBA0-E27A-46E4-98AC-9AF742DFECF5}" dt="2022-05-19T14:37:50.236" v="656" actId="47"/>
        <pc:sldMkLst>
          <pc:docMk/>
          <pc:sldMk cId="654625381" sldId="263"/>
        </pc:sldMkLst>
      </pc:sldChg>
      <pc:sldChg chg="modSp mod">
        <pc:chgData name="Ragnhild Bieltvedt Skeie" userId="970760c8-13cf-46f4-8023-3ae50286be3f" providerId="ADAL" clId="{8E65FBA0-E27A-46E4-98AC-9AF742DFECF5}" dt="2022-05-19T12:10:57.460" v="513" actId="20577"/>
        <pc:sldMkLst>
          <pc:docMk/>
          <pc:sldMk cId="2685726919" sldId="264"/>
        </pc:sldMkLst>
        <pc:spChg chg="mod">
          <ac:chgData name="Ragnhild Bieltvedt Skeie" userId="970760c8-13cf-46f4-8023-3ae50286be3f" providerId="ADAL" clId="{8E65FBA0-E27A-46E4-98AC-9AF742DFECF5}" dt="2022-05-19T12:10:57.460" v="513" actId="20577"/>
          <ac:spMkLst>
            <pc:docMk/>
            <pc:sldMk cId="2685726919" sldId="264"/>
            <ac:spMk id="4" creationId="{4328BE6B-D5AE-4777-9C1B-85C3F295E4E3}"/>
          </ac:spMkLst>
        </pc:spChg>
      </pc:sldChg>
      <pc:sldChg chg="del">
        <pc:chgData name="Ragnhild Bieltvedt Skeie" userId="970760c8-13cf-46f4-8023-3ae50286be3f" providerId="ADAL" clId="{8E65FBA0-E27A-46E4-98AC-9AF742DFECF5}" dt="2022-05-19T14:37:50.236" v="656" actId="47"/>
        <pc:sldMkLst>
          <pc:docMk/>
          <pc:sldMk cId="4217264398" sldId="265"/>
        </pc:sldMkLst>
      </pc:sldChg>
      <pc:sldChg chg="addSp delSp modSp mod ord">
        <pc:chgData name="Ragnhild Bieltvedt Skeie" userId="970760c8-13cf-46f4-8023-3ae50286be3f" providerId="ADAL" clId="{8E65FBA0-E27A-46E4-98AC-9AF742DFECF5}" dt="2022-05-20T06:33:39.419" v="729" actId="20577"/>
        <pc:sldMkLst>
          <pc:docMk/>
          <pc:sldMk cId="845511946" sldId="266"/>
        </pc:sldMkLst>
        <pc:spChg chg="del">
          <ac:chgData name="Ragnhild Bieltvedt Skeie" userId="970760c8-13cf-46f4-8023-3ae50286be3f" providerId="ADAL" clId="{8E65FBA0-E27A-46E4-98AC-9AF742DFECF5}" dt="2022-05-19T09:58:36.874" v="205"/>
          <ac:spMkLst>
            <pc:docMk/>
            <pc:sldMk cId="845511946" sldId="266"/>
            <ac:spMk id="3" creationId="{E8C3D8CE-07F3-4A13-BF44-24F908FE15F3}"/>
          </ac:spMkLst>
        </pc:spChg>
        <pc:spChg chg="mod">
          <ac:chgData name="Ragnhild Bieltvedt Skeie" userId="970760c8-13cf-46f4-8023-3ae50286be3f" providerId="ADAL" clId="{8E65FBA0-E27A-46E4-98AC-9AF742DFECF5}" dt="2022-05-20T06:33:39.419" v="729" actId="20577"/>
          <ac:spMkLst>
            <pc:docMk/>
            <pc:sldMk cId="845511946" sldId="266"/>
            <ac:spMk id="4" creationId="{F4785656-FFE9-454A-A8C0-6584889F2394}"/>
          </ac:spMkLst>
        </pc:spChg>
        <pc:picChg chg="add mod">
          <ac:chgData name="Ragnhild Bieltvedt Skeie" userId="970760c8-13cf-46f4-8023-3ae50286be3f" providerId="ADAL" clId="{8E65FBA0-E27A-46E4-98AC-9AF742DFECF5}" dt="2022-05-19T09:58:55.404" v="210" actId="1076"/>
          <ac:picMkLst>
            <pc:docMk/>
            <pc:sldMk cId="845511946" sldId="266"/>
            <ac:picMk id="5" creationId="{F34251DC-C7A4-54B1-587E-4F5A48AC0963}"/>
          </ac:picMkLst>
        </pc:picChg>
      </pc:sldChg>
      <pc:sldChg chg="del">
        <pc:chgData name="Ragnhild Bieltvedt Skeie" userId="970760c8-13cf-46f4-8023-3ae50286be3f" providerId="ADAL" clId="{8E65FBA0-E27A-46E4-98AC-9AF742DFECF5}" dt="2022-05-19T14:37:50.236" v="656" actId="47"/>
        <pc:sldMkLst>
          <pc:docMk/>
          <pc:sldMk cId="1527058791" sldId="267"/>
        </pc:sldMkLst>
      </pc:sldChg>
      <pc:sldChg chg="del">
        <pc:chgData name="Ragnhild Bieltvedt Skeie" userId="970760c8-13cf-46f4-8023-3ae50286be3f" providerId="ADAL" clId="{8E65FBA0-E27A-46E4-98AC-9AF742DFECF5}" dt="2022-05-19T14:37:50.236" v="656" actId="47"/>
        <pc:sldMkLst>
          <pc:docMk/>
          <pc:sldMk cId="1239094370" sldId="268"/>
        </pc:sldMkLst>
      </pc:sldChg>
      <pc:sldChg chg="del">
        <pc:chgData name="Ragnhild Bieltvedt Skeie" userId="970760c8-13cf-46f4-8023-3ae50286be3f" providerId="ADAL" clId="{8E65FBA0-E27A-46E4-98AC-9AF742DFECF5}" dt="2022-05-19T14:37:50.236" v="656" actId="47"/>
        <pc:sldMkLst>
          <pc:docMk/>
          <pc:sldMk cId="1529033371" sldId="269"/>
        </pc:sldMkLst>
      </pc:sldChg>
      <pc:sldChg chg="del">
        <pc:chgData name="Ragnhild Bieltvedt Skeie" userId="970760c8-13cf-46f4-8023-3ae50286be3f" providerId="ADAL" clId="{8E65FBA0-E27A-46E4-98AC-9AF742DFECF5}" dt="2022-05-19T14:37:50.236" v="656" actId="47"/>
        <pc:sldMkLst>
          <pc:docMk/>
          <pc:sldMk cId="1217541702" sldId="270"/>
        </pc:sldMkLst>
      </pc:sldChg>
      <pc:sldChg chg="del">
        <pc:chgData name="Ragnhild Bieltvedt Skeie" userId="970760c8-13cf-46f4-8023-3ae50286be3f" providerId="ADAL" clId="{8E65FBA0-E27A-46E4-98AC-9AF742DFECF5}" dt="2022-05-19T14:37:50.236" v="656" actId="47"/>
        <pc:sldMkLst>
          <pc:docMk/>
          <pc:sldMk cId="3584702422" sldId="271"/>
        </pc:sldMkLst>
      </pc:sldChg>
      <pc:sldChg chg="del">
        <pc:chgData name="Ragnhild Bieltvedt Skeie" userId="970760c8-13cf-46f4-8023-3ae50286be3f" providerId="ADAL" clId="{8E65FBA0-E27A-46E4-98AC-9AF742DFECF5}" dt="2022-05-19T14:37:50.236" v="656" actId="47"/>
        <pc:sldMkLst>
          <pc:docMk/>
          <pc:sldMk cId="3816935819" sldId="272"/>
        </pc:sldMkLst>
      </pc:sldChg>
      <pc:sldChg chg="del">
        <pc:chgData name="Ragnhild Bieltvedt Skeie" userId="970760c8-13cf-46f4-8023-3ae50286be3f" providerId="ADAL" clId="{8E65FBA0-E27A-46E4-98AC-9AF742DFECF5}" dt="2022-05-19T14:37:50.236" v="656" actId="47"/>
        <pc:sldMkLst>
          <pc:docMk/>
          <pc:sldMk cId="3645524178" sldId="273"/>
        </pc:sldMkLst>
      </pc:sldChg>
      <pc:sldChg chg="del">
        <pc:chgData name="Ragnhild Bieltvedt Skeie" userId="970760c8-13cf-46f4-8023-3ae50286be3f" providerId="ADAL" clId="{8E65FBA0-E27A-46E4-98AC-9AF742DFECF5}" dt="2022-05-19T14:37:50.236" v="656" actId="47"/>
        <pc:sldMkLst>
          <pc:docMk/>
          <pc:sldMk cId="3495273753" sldId="274"/>
        </pc:sldMkLst>
      </pc:sldChg>
      <pc:sldChg chg="del">
        <pc:chgData name="Ragnhild Bieltvedt Skeie" userId="970760c8-13cf-46f4-8023-3ae50286be3f" providerId="ADAL" clId="{8E65FBA0-E27A-46E4-98AC-9AF742DFECF5}" dt="2022-05-19T14:37:50.236" v="656" actId="47"/>
        <pc:sldMkLst>
          <pc:docMk/>
          <pc:sldMk cId="3586293483" sldId="275"/>
        </pc:sldMkLst>
      </pc:sldChg>
      <pc:sldChg chg="del">
        <pc:chgData name="Ragnhild Bieltvedt Skeie" userId="970760c8-13cf-46f4-8023-3ae50286be3f" providerId="ADAL" clId="{8E65FBA0-E27A-46E4-98AC-9AF742DFECF5}" dt="2022-05-19T14:37:50.236" v="656" actId="47"/>
        <pc:sldMkLst>
          <pc:docMk/>
          <pc:sldMk cId="3100790792" sldId="276"/>
        </pc:sldMkLst>
      </pc:sldChg>
      <pc:sldChg chg="addSp modSp mod ord">
        <pc:chgData name="Ragnhild Bieltvedt Skeie" userId="970760c8-13cf-46f4-8023-3ae50286be3f" providerId="ADAL" clId="{8E65FBA0-E27A-46E4-98AC-9AF742DFECF5}" dt="2022-05-19T12:19:20.136" v="573" actId="14100"/>
        <pc:sldMkLst>
          <pc:docMk/>
          <pc:sldMk cId="3619707978" sldId="277"/>
        </pc:sldMkLst>
        <pc:spChg chg="add mod">
          <ac:chgData name="Ragnhild Bieltvedt Skeie" userId="970760c8-13cf-46f4-8023-3ae50286be3f" providerId="ADAL" clId="{8E65FBA0-E27A-46E4-98AC-9AF742DFECF5}" dt="2022-05-19T12:19:20.136" v="573" actId="14100"/>
          <ac:spMkLst>
            <pc:docMk/>
            <pc:sldMk cId="3619707978" sldId="277"/>
            <ac:spMk id="3" creationId="{7F6A7A90-78C6-4DD8-829E-260814F5EA66}"/>
          </ac:spMkLst>
        </pc:spChg>
        <pc:spChg chg="mod">
          <ac:chgData name="Ragnhild Bieltvedt Skeie" userId="970760c8-13cf-46f4-8023-3ae50286be3f" providerId="ADAL" clId="{8E65FBA0-E27A-46E4-98AC-9AF742DFECF5}" dt="2022-05-19T12:13:38.337" v="518" actId="20577"/>
          <ac:spMkLst>
            <pc:docMk/>
            <pc:sldMk cId="3619707978" sldId="277"/>
            <ac:spMk id="5" creationId="{166B2363-71E1-4FB2-9674-DE102F53C4B2}"/>
          </ac:spMkLst>
        </pc:spChg>
      </pc:sldChg>
      <pc:sldChg chg="addSp delSp modSp mod">
        <pc:chgData name="Ragnhild Bieltvedt Skeie" userId="970760c8-13cf-46f4-8023-3ae50286be3f" providerId="ADAL" clId="{8E65FBA0-E27A-46E4-98AC-9AF742DFECF5}" dt="2022-05-20T06:27:36.055" v="657" actId="108"/>
        <pc:sldMkLst>
          <pc:docMk/>
          <pc:sldMk cId="2500322907" sldId="278"/>
        </pc:sldMkLst>
        <pc:spChg chg="mod">
          <ac:chgData name="Ragnhild Bieltvedt Skeie" userId="970760c8-13cf-46f4-8023-3ae50286be3f" providerId="ADAL" clId="{8E65FBA0-E27A-46E4-98AC-9AF742DFECF5}" dt="2022-05-20T06:27:36.055" v="657" actId="108"/>
          <ac:spMkLst>
            <pc:docMk/>
            <pc:sldMk cId="2500322907" sldId="278"/>
            <ac:spMk id="4" creationId="{102E8C5A-A70E-453C-A42B-4FF06EFE173E}"/>
          </ac:spMkLst>
        </pc:spChg>
        <pc:picChg chg="add mod">
          <ac:chgData name="Ragnhild Bieltvedt Skeie" userId="970760c8-13cf-46f4-8023-3ae50286be3f" providerId="ADAL" clId="{8E65FBA0-E27A-46E4-98AC-9AF742DFECF5}" dt="2022-05-19T09:17:52.201" v="6" actId="1076"/>
          <ac:picMkLst>
            <pc:docMk/>
            <pc:sldMk cId="2500322907" sldId="278"/>
            <ac:picMk id="7" creationId="{37D9ED3D-B7FE-B56D-28BF-92F05F302551}"/>
          </ac:picMkLst>
        </pc:picChg>
        <pc:picChg chg="del">
          <ac:chgData name="Ragnhild Bieltvedt Skeie" userId="970760c8-13cf-46f4-8023-3ae50286be3f" providerId="ADAL" clId="{8E65FBA0-E27A-46E4-98AC-9AF742DFECF5}" dt="2022-05-19T09:17:36.234" v="0" actId="478"/>
          <ac:picMkLst>
            <pc:docMk/>
            <pc:sldMk cId="2500322907" sldId="278"/>
            <ac:picMk id="12" creationId="{B69C74C7-8B93-433F-9999-4533D37EDEBA}"/>
          </ac:picMkLst>
        </pc:picChg>
      </pc:sldChg>
      <pc:sldChg chg="addSp delSp modSp new del mod modClrScheme chgLayout">
        <pc:chgData name="Ragnhild Bieltvedt Skeie" userId="970760c8-13cf-46f4-8023-3ae50286be3f" providerId="ADAL" clId="{8E65FBA0-E27A-46E4-98AC-9AF742DFECF5}" dt="2022-05-19T09:19:30.243" v="15" actId="2696"/>
        <pc:sldMkLst>
          <pc:docMk/>
          <pc:sldMk cId="1055509561" sldId="279"/>
        </pc:sldMkLst>
        <pc:spChg chg="del mod ord">
          <ac:chgData name="Ragnhild Bieltvedt Skeie" userId="970760c8-13cf-46f4-8023-3ae50286be3f" providerId="ADAL" clId="{8E65FBA0-E27A-46E4-98AC-9AF742DFECF5}" dt="2022-05-19T09:18:28.099" v="8" actId="700"/>
          <ac:spMkLst>
            <pc:docMk/>
            <pc:sldMk cId="1055509561" sldId="279"/>
            <ac:spMk id="2" creationId="{FD2F9910-8C4F-E651-A587-D8825CB83F0F}"/>
          </ac:spMkLst>
        </pc:spChg>
        <pc:spChg chg="del mod ord">
          <ac:chgData name="Ragnhild Bieltvedt Skeie" userId="970760c8-13cf-46f4-8023-3ae50286be3f" providerId="ADAL" clId="{8E65FBA0-E27A-46E4-98AC-9AF742DFECF5}" dt="2022-05-19T09:18:28.099" v="8" actId="700"/>
          <ac:spMkLst>
            <pc:docMk/>
            <pc:sldMk cId="1055509561" sldId="279"/>
            <ac:spMk id="3" creationId="{4B5FE51E-9F50-4B0B-7C51-D2AB9F76D8B1}"/>
          </ac:spMkLst>
        </pc:spChg>
        <pc:spChg chg="del">
          <ac:chgData name="Ragnhild Bieltvedt Skeie" userId="970760c8-13cf-46f4-8023-3ae50286be3f" providerId="ADAL" clId="{8E65FBA0-E27A-46E4-98AC-9AF742DFECF5}" dt="2022-05-19T09:18:28.099" v="8" actId="700"/>
          <ac:spMkLst>
            <pc:docMk/>
            <pc:sldMk cId="1055509561" sldId="279"/>
            <ac:spMk id="4" creationId="{D81BA751-D1C0-6F2E-6AC3-21220E6970D0}"/>
          </ac:spMkLst>
        </pc:spChg>
        <pc:spChg chg="add del mod ord">
          <ac:chgData name="Ragnhild Bieltvedt Skeie" userId="970760c8-13cf-46f4-8023-3ae50286be3f" providerId="ADAL" clId="{8E65FBA0-E27A-46E4-98AC-9AF742DFECF5}" dt="2022-05-19T09:18:39.810" v="9" actId="700"/>
          <ac:spMkLst>
            <pc:docMk/>
            <pc:sldMk cId="1055509561" sldId="279"/>
            <ac:spMk id="5" creationId="{8102E3EA-9195-F284-649E-B2B6507FC07F}"/>
          </ac:spMkLst>
        </pc:spChg>
        <pc:spChg chg="add del mod ord">
          <ac:chgData name="Ragnhild Bieltvedt Skeie" userId="970760c8-13cf-46f4-8023-3ae50286be3f" providerId="ADAL" clId="{8E65FBA0-E27A-46E4-98AC-9AF742DFECF5}" dt="2022-05-19T09:18:39.810" v="9" actId="700"/>
          <ac:spMkLst>
            <pc:docMk/>
            <pc:sldMk cId="1055509561" sldId="279"/>
            <ac:spMk id="6" creationId="{2192DB25-F8C6-6555-D77B-F3BF540C707E}"/>
          </ac:spMkLst>
        </pc:spChg>
        <pc:spChg chg="add mod ord">
          <ac:chgData name="Ragnhild Bieltvedt Skeie" userId="970760c8-13cf-46f4-8023-3ae50286be3f" providerId="ADAL" clId="{8E65FBA0-E27A-46E4-98AC-9AF742DFECF5}" dt="2022-05-19T09:18:47.427" v="10"/>
          <ac:spMkLst>
            <pc:docMk/>
            <pc:sldMk cId="1055509561" sldId="279"/>
            <ac:spMk id="7" creationId="{1FA7217F-853B-F955-979D-68EA3E2659C5}"/>
          </ac:spMkLst>
        </pc:spChg>
        <pc:spChg chg="add mod ord">
          <ac:chgData name="Ragnhild Bieltvedt Skeie" userId="970760c8-13cf-46f4-8023-3ae50286be3f" providerId="ADAL" clId="{8E65FBA0-E27A-46E4-98AC-9AF742DFECF5}" dt="2022-05-19T09:19:06.936" v="14" actId="1076"/>
          <ac:spMkLst>
            <pc:docMk/>
            <pc:sldMk cId="1055509561" sldId="279"/>
            <ac:spMk id="8" creationId="{F80F0B1D-6705-EFD2-332C-D2AC3CB82A0F}"/>
          </ac:spMkLst>
        </pc:spChg>
      </pc:sldChg>
      <pc:sldChg chg="addSp delSp modSp new mod">
        <pc:chgData name="Ragnhild Bieltvedt Skeie" userId="970760c8-13cf-46f4-8023-3ae50286be3f" providerId="ADAL" clId="{8E65FBA0-E27A-46E4-98AC-9AF742DFECF5}" dt="2022-05-20T07:41:39.866" v="1034" actId="1076"/>
        <pc:sldMkLst>
          <pc:docMk/>
          <pc:sldMk cId="1974522363" sldId="279"/>
        </pc:sldMkLst>
        <pc:spChg chg="del">
          <ac:chgData name="Ragnhild Bieltvedt Skeie" userId="970760c8-13cf-46f4-8023-3ae50286be3f" providerId="ADAL" clId="{8E65FBA0-E27A-46E4-98AC-9AF742DFECF5}" dt="2022-05-19T09:21:50.383" v="33" actId="478"/>
          <ac:spMkLst>
            <pc:docMk/>
            <pc:sldMk cId="1974522363" sldId="279"/>
            <ac:spMk id="3" creationId="{7A1A3BEC-43C8-7380-33DC-5E58101E0D8D}"/>
          </ac:spMkLst>
        </pc:spChg>
        <pc:spChg chg="add mod">
          <ac:chgData name="Ragnhild Bieltvedt Skeie" userId="970760c8-13cf-46f4-8023-3ae50286be3f" providerId="ADAL" clId="{8E65FBA0-E27A-46E4-98AC-9AF742DFECF5}" dt="2022-05-20T07:38:34.644" v="1022" actId="692"/>
          <ac:spMkLst>
            <pc:docMk/>
            <pc:sldMk cId="1974522363" sldId="279"/>
            <ac:spMk id="3" creationId="{ED87D538-0ACA-F769-01A0-B0B881E2A2D8}"/>
          </ac:spMkLst>
        </pc:spChg>
        <pc:spChg chg="del">
          <ac:chgData name="Ragnhild Bieltvedt Skeie" userId="970760c8-13cf-46f4-8023-3ae50286be3f" providerId="ADAL" clId="{8E65FBA0-E27A-46E4-98AC-9AF742DFECF5}" dt="2022-05-19T09:20:51.777" v="18" actId="478"/>
          <ac:spMkLst>
            <pc:docMk/>
            <pc:sldMk cId="1974522363" sldId="279"/>
            <ac:spMk id="4" creationId="{60723AA9-5EED-C30E-E583-DB298132552F}"/>
          </ac:spMkLst>
        </pc:spChg>
        <pc:spChg chg="mod">
          <ac:chgData name="Ragnhild Bieltvedt Skeie" userId="970760c8-13cf-46f4-8023-3ae50286be3f" providerId="ADAL" clId="{8E65FBA0-E27A-46E4-98AC-9AF742DFECF5}" dt="2022-05-19T09:20:20.627" v="17"/>
          <ac:spMkLst>
            <pc:docMk/>
            <pc:sldMk cId="1974522363" sldId="279"/>
            <ac:spMk id="5" creationId="{BAE004EA-65D1-8A87-F9CD-E29D26283157}"/>
          </ac:spMkLst>
        </pc:spChg>
        <pc:spChg chg="mod">
          <ac:chgData name="Ragnhild Bieltvedt Skeie" userId="970760c8-13cf-46f4-8023-3ae50286be3f" providerId="ADAL" clId="{8E65FBA0-E27A-46E4-98AC-9AF742DFECF5}" dt="2022-05-19T09:22:18.599" v="42" actId="1076"/>
          <ac:spMkLst>
            <pc:docMk/>
            <pc:sldMk cId="1974522363" sldId="279"/>
            <ac:spMk id="6" creationId="{6C58B04D-A4B5-38A7-BD3F-58A69043EA0D}"/>
          </ac:spMkLst>
        </pc:spChg>
        <pc:spChg chg="add mod">
          <ac:chgData name="Ragnhild Bieltvedt Skeie" userId="970760c8-13cf-46f4-8023-3ae50286be3f" providerId="ADAL" clId="{8E65FBA0-E27A-46E4-98AC-9AF742DFECF5}" dt="2022-05-19T09:21:01.233" v="21" actId="1076"/>
          <ac:spMkLst>
            <pc:docMk/>
            <pc:sldMk cId="1974522363" sldId="279"/>
            <ac:spMk id="9" creationId="{E204136E-A513-5B5C-DEF8-7603A1253F37}"/>
          </ac:spMkLst>
        </pc:spChg>
        <pc:spChg chg="add mod">
          <ac:chgData name="Ragnhild Bieltvedt Skeie" userId="970760c8-13cf-46f4-8023-3ae50286be3f" providerId="ADAL" clId="{8E65FBA0-E27A-46E4-98AC-9AF742DFECF5}" dt="2022-05-19T12:01:50.364" v="465" actId="403"/>
          <ac:spMkLst>
            <pc:docMk/>
            <pc:sldMk cId="1974522363" sldId="279"/>
            <ac:spMk id="10" creationId="{280910FA-ECDE-A77F-2838-5E349115950A}"/>
          </ac:spMkLst>
        </pc:spChg>
        <pc:spChg chg="add mod">
          <ac:chgData name="Ragnhild Bieltvedt Skeie" userId="970760c8-13cf-46f4-8023-3ae50286be3f" providerId="ADAL" clId="{8E65FBA0-E27A-46E4-98AC-9AF742DFECF5}" dt="2022-05-19T09:21:01.233" v="21" actId="1076"/>
          <ac:spMkLst>
            <pc:docMk/>
            <pc:sldMk cId="1974522363" sldId="279"/>
            <ac:spMk id="11" creationId="{69931416-644A-E9E0-8400-1FC9B94DEF23}"/>
          </ac:spMkLst>
        </pc:spChg>
        <pc:spChg chg="add mod">
          <ac:chgData name="Ragnhild Bieltvedt Skeie" userId="970760c8-13cf-46f4-8023-3ae50286be3f" providerId="ADAL" clId="{8E65FBA0-E27A-46E4-98AC-9AF742DFECF5}" dt="2022-05-19T12:01:46.675" v="464" actId="403"/>
          <ac:spMkLst>
            <pc:docMk/>
            <pc:sldMk cId="1974522363" sldId="279"/>
            <ac:spMk id="13" creationId="{88FBBB12-66E8-E340-AC90-ACA91835E937}"/>
          </ac:spMkLst>
        </pc:spChg>
        <pc:spChg chg="add mod">
          <ac:chgData name="Ragnhild Bieltvedt Skeie" userId="970760c8-13cf-46f4-8023-3ae50286be3f" providerId="ADAL" clId="{8E65FBA0-E27A-46E4-98AC-9AF742DFECF5}" dt="2022-05-19T12:00:01.516" v="433" actId="1076"/>
          <ac:spMkLst>
            <pc:docMk/>
            <pc:sldMk cId="1974522363" sldId="279"/>
            <ac:spMk id="15" creationId="{EA9AAAB6-B07D-E2EE-833C-B474D9FA418C}"/>
          </ac:spMkLst>
        </pc:spChg>
        <pc:spChg chg="add mod">
          <ac:chgData name="Ragnhild Bieltvedt Skeie" userId="970760c8-13cf-46f4-8023-3ae50286be3f" providerId="ADAL" clId="{8E65FBA0-E27A-46E4-98AC-9AF742DFECF5}" dt="2022-05-19T11:59:51.619" v="431" actId="1076"/>
          <ac:spMkLst>
            <pc:docMk/>
            <pc:sldMk cId="1974522363" sldId="279"/>
            <ac:spMk id="16" creationId="{AF1A024A-BD34-5E66-B1A9-339A8162000E}"/>
          </ac:spMkLst>
        </pc:spChg>
        <pc:spChg chg="add mod">
          <ac:chgData name="Ragnhild Bieltvedt Skeie" userId="970760c8-13cf-46f4-8023-3ae50286be3f" providerId="ADAL" clId="{8E65FBA0-E27A-46E4-98AC-9AF742DFECF5}" dt="2022-05-20T07:41:39.866" v="1034" actId="1076"/>
          <ac:spMkLst>
            <pc:docMk/>
            <pc:sldMk cId="1974522363" sldId="279"/>
            <ac:spMk id="18" creationId="{A7000EB3-C915-666A-AC25-18053D88E447}"/>
          </ac:spMkLst>
        </pc:spChg>
        <pc:picChg chg="add mod">
          <ac:chgData name="Ragnhild Bieltvedt Skeie" userId="970760c8-13cf-46f4-8023-3ae50286be3f" providerId="ADAL" clId="{8E65FBA0-E27A-46E4-98AC-9AF742DFECF5}" dt="2022-05-19T12:00:25.706" v="435" actId="1076"/>
          <ac:picMkLst>
            <pc:docMk/>
            <pc:sldMk cId="1974522363" sldId="279"/>
            <ac:picMk id="7" creationId="{2ACCF7FA-A51A-0178-1A5B-30444566D04C}"/>
          </ac:picMkLst>
        </pc:picChg>
        <pc:picChg chg="add mod">
          <ac:chgData name="Ragnhild Bieltvedt Skeie" userId="970760c8-13cf-46f4-8023-3ae50286be3f" providerId="ADAL" clId="{8E65FBA0-E27A-46E4-98AC-9AF742DFECF5}" dt="2022-05-19T12:01:01.100" v="447" actId="1076"/>
          <ac:picMkLst>
            <pc:docMk/>
            <pc:sldMk cId="1974522363" sldId="279"/>
            <ac:picMk id="8" creationId="{E2EE8084-8DA2-B1CB-0282-BEB4A6FCDEA4}"/>
          </ac:picMkLst>
        </pc:picChg>
        <pc:picChg chg="add mod">
          <ac:chgData name="Ragnhild Bieltvedt Skeie" userId="970760c8-13cf-46f4-8023-3ae50286be3f" providerId="ADAL" clId="{8E65FBA0-E27A-46E4-98AC-9AF742DFECF5}" dt="2022-05-19T12:00:20.857" v="434" actId="1076"/>
          <ac:picMkLst>
            <pc:docMk/>
            <pc:sldMk cId="1974522363" sldId="279"/>
            <ac:picMk id="12" creationId="{D85A3BAA-B963-5EC0-9D1F-D0DFA793B29B}"/>
          </ac:picMkLst>
        </pc:picChg>
        <pc:picChg chg="add mod">
          <ac:chgData name="Ragnhild Bieltvedt Skeie" userId="970760c8-13cf-46f4-8023-3ae50286be3f" providerId="ADAL" clId="{8E65FBA0-E27A-46E4-98AC-9AF742DFECF5}" dt="2022-05-19T11:59:46.026" v="430" actId="14100"/>
          <ac:picMkLst>
            <pc:docMk/>
            <pc:sldMk cId="1974522363" sldId="279"/>
            <ac:picMk id="14" creationId="{4061A3EB-FC21-3AB8-A290-20702EFF9B68}"/>
          </ac:picMkLst>
        </pc:picChg>
        <pc:picChg chg="add mod">
          <ac:chgData name="Ragnhild Bieltvedt Skeie" userId="970760c8-13cf-46f4-8023-3ae50286be3f" providerId="ADAL" clId="{8E65FBA0-E27A-46E4-98AC-9AF742DFECF5}" dt="2022-05-19T11:59:39.747" v="429" actId="1076"/>
          <ac:picMkLst>
            <pc:docMk/>
            <pc:sldMk cId="1974522363" sldId="279"/>
            <ac:picMk id="17" creationId="{03B2CA87-17FF-A470-2C1D-AB4358C0853E}"/>
          </ac:picMkLst>
        </pc:picChg>
      </pc:sldChg>
      <pc:sldChg chg="addSp delSp modSp new mod">
        <pc:chgData name="Ragnhild Bieltvedt Skeie" userId="970760c8-13cf-46f4-8023-3ae50286be3f" providerId="ADAL" clId="{8E65FBA0-E27A-46E4-98AC-9AF742DFECF5}" dt="2022-05-20T07:46:03.729" v="1041" actId="1076"/>
        <pc:sldMkLst>
          <pc:docMk/>
          <pc:sldMk cId="189403491" sldId="280"/>
        </pc:sldMkLst>
        <pc:spChg chg="del">
          <ac:chgData name="Ragnhild Bieltvedt Skeie" userId="970760c8-13cf-46f4-8023-3ae50286be3f" providerId="ADAL" clId="{8E65FBA0-E27A-46E4-98AC-9AF742DFECF5}" dt="2022-05-19T09:29:58.828" v="107"/>
          <ac:spMkLst>
            <pc:docMk/>
            <pc:sldMk cId="189403491" sldId="280"/>
            <ac:spMk id="3" creationId="{58BED1FF-ACD7-23B7-C9BA-695F91828887}"/>
          </ac:spMkLst>
        </pc:spChg>
        <pc:spChg chg="del">
          <ac:chgData name="Ragnhild Bieltvedt Skeie" userId="970760c8-13cf-46f4-8023-3ae50286be3f" providerId="ADAL" clId="{8E65FBA0-E27A-46E4-98AC-9AF742DFECF5}" dt="2022-05-19T09:28:56.778" v="80" actId="478"/>
          <ac:spMkLst>
            <pc:docMk/>
            <pc:sldMk cId="189403491" sldId="280"/>
            <ac:spMk id="4" creationId="{FF508C06-B9D1-AF17-A242-30BFE7B07AC6}"/>
          </ac:spMkLst>
        </pc:spChg>
        <pc:spChg chg="mod">
          <ac:chgData name="Ragnhild Bieltvedt Skeie" userId="970760c8-13cf-46f4-8023-3ae50286be3f" providerId="ADAL" clId="{8E65FBA0-E27A-46E4-98AC-9AF742DFECF5}" dt="2022-05-19T09:29:39.952" v="95"/>
          <ac:spMkLst>
            <pc:docMk/>
            <pc:sldMk cId="189403491" sldId="280"/>
            <ac:spMk id="5" creationId="{FC326A6A-FA5C-4340-5745-2AC0AA91B6A2}"/>
          </ac:spMkLst>
        </pc:spChg>
        <pc:spChg chg="mod">
          <ac:chgData name="Ragnhild Bieltvedt Skeie" userId="970760c8-13cf-46f4-8023-3ae50286be3f" providerId="ADAL" clId="{8E65FBA0-E27A-46E4-98AC-9AF742DFECF5}" dt="2022-05-19T09:30:13.399" v="111" actId="1076"/>
          <ac:spMkLst>
            <pc:docMk/>
            <pc:sldMk cId="189403491" sldId="280"/>
            <ac:spMk id="6" creationId="{CF317C66-4B08-7BB0-3400-FFA76FA361E2}"/>
          </ac:spMkLst>
        </pc:spChg>
        <pc:spChg chg="add del mod">
          <ac:chgData name="Ragnhild Bieltvedt Skeie" userId="970760c8-13cf-46f4-8023-3ae50286be3f" providerId="ADAL" clId="{8E65FBA0-E27A-46E4-98AC-9AF742DFECF5}" dt="2022-05-19T09:29:51.232" v="106" actId="1076"/>
          <ac:spMkLst>
            <pc:docMk/>
            <pc:sldMk cId="189403491" sldId="280"/>
            <ac:spMk id="7" creationId="{CD2C2DBD-D77F-1359-8668-F81C0F9B30CE}"/>
          </ac:spMkLst>
        </pc:spChg>
        <pc:spChg chg="add del mod">
          <ac:chgData name="Ragnhild Bieltvedt Skeie" userId="970760c8-13cf-46f4-8023-3ae50286be3f" providerId="ADAL" clId="{8E65FBA0-E27A-46E4-98AC-9AF742DFECF5}" dt="2022-05-19T12:12:08.913" v="514" actId="1076"/>
          <ac:spMkLst>
            <pc:docMk/>
            <pc:sldMk cId="189403491" sldId="280"/>
            <ac:spMk id="12" creationId="{DA140C98-A42B-3DB0-CCC7-408A6AE3B844}"/>
          </ac:spMkLst>
        </pc:spChg>
        <pc:spChg chg="add mod">
          <ac:chgData name="Ragnhild Bieltvedt Skeie" userId="970760c8-13cf-46f4-8023-3ae50286be3f" providerId="ADAL" clId="{8E65FBA0-E27A-46E4-98AC-9AF742DFECF5}" dt="2022-05-19T12:03:56.393" v="477" actId="20577"/>
          <ac:spMkLst>
            <pc:docMk/>
            <pc:sldMk cId="189403491" sldId="280"/>
            <ac:spMk id="15" creationId="{85A8DFFD-295A-51EA-196C-FD8C70EB1864}"/>
          </ac:spMkLst>
        </pc:spChg>
        <pc:spChg chg="add del mod">
          <ac:chgData name="Ragnhild Bieltvedt Skeie" userId="970760c8-13cf-46f4-8023-3ae50286be3f" providerId="ADAL" clId="{8E65FBA0-E27A-46E4-98AC-9AF742DFECF5}" dt="2022-05-20T07:45:54.379" v="1037" actId="478"/>
          <ac:spMkLst>
            <pc:docMk/>
            <pc:sldMk cId="189403491" sldId="280"/>
            <ac:spMk id="16" creationId="{1BAA7286-E8AF-33C8-C9D5-DD377829BB8B}"/>
          </ac:spMkLst>
        </pc:spChg>
        <pc:picChg chg="add mod">
          <ac:chgData name="Ragnhild Bieltvedt Skeie" userId="970760c8-13cf-46f4-8023-3ae50286be3f" providerId="ADAL" clId="{8E65FBA0-E27A-46E4-98AC-9AF742DFECF5}" dt="2022-05-20T07:46:03.729" v="1041" actId="1076"/>
          <ac:picMkLst>
            <pc:docMk/>
            <pc:sldMk cId="189403491" sldId="280"/>
            <ac:picMk id="4" creationId="{086F2CE9-58D2-D62C-C03B-BE48561D3BAB}"/>
          </ac:picMkLst>
        </pc:picChg>
        <pc:picChg chg="add del mod">
          <ac:chgData name="Ragnhild Bieltvedt Skeie" userId="970760c8-13cf-46f4-8023-3ae50286be3f" providerId="ADAL" clId="{8E65FBA0-E27A-46E4-98AC-9AF742DFECF5}" dt="2022-05-19T12:03:17.962" v="474" actId="1076"/>
          <ac:picMkLst>
            <pc:docMk/>
            <pc:sldMk cId="189403491" sldId="280"/>
            <ac:picMk id="8" creationId="{D570B764-087C-34D9-529A-6240ECF1DA10}"/>
          </ac:picMkLst>
        </pc:picChg>
        <pc:picChg chg="add del mod">
          <ac:chgData name="Ragnhild Bieltvedt Skeie" userId="970760c8-13cf-46f4-8023-3ae50286be3f" providerId="ADAL" clId="{8E65FBA0-E27A-46E4-98AC-9AF742DFECF5}" dt="2022-05-19T12:03:13.601" v="473" actId="1076"/>
          <ac:picMkLst>
            <pc:docMk/>
            <pc:sldMk cId="189403491" sldId="280"/>
            <ac:picMk id="9" creationId="{6D1A55FA-C6A4-9D54-42A3-714ADA6DF0A6}"/>
          </ac:picMkLst>
        </pc:picChg>
        <pc:picChg chg="add del mod">
          <ac:chgData name="Ragnhild Bieltvedt Skeie" userId="970760c8-13cf-46f4-8023-3ae50286be3f" providerId="ADAL" clId="{8E65FBA0-E27A-46E4-98AC-9AF742DFECF5}" dt="2022-05-20T06:30:23.082" v="658" actId="14100"/>
          <ac:picMkLst>
            <pc:docMk/>
            <pc:sldMk cId="189403491" sldId="280"/>
            <ac:picMk id="10" creationId="{C39939B4-8F11-19AD-BD8D-DE4AC80DC59C}"/>
          </ac:picMkLst>
        </pc:picChg>
        <pc:picChg chg="add del mod">
          <ac:chgData name="Ragnhild Bieltvedt Skeie" userId="970760c8-13cf-46f4-8023-3ae50286be3f" providerId="ADAL" clId="{8E65FBA0-E27A-46E4-98AC-9AF742DFECF5}" dt="2022-05-20T06:30:29.277" v="659" actId="14100"/>
          <ac:picMkLst>
            <pc:docMk/>
            <pc:sldMk cId="189403491" sldId="280"/>
            <ac:picMk id="11" creationId="{BC43E56C-4E06-F15D-B7AB-AB699E64214A}"/>
          </ac:picMkLst>
        </pc:picChg>
        <pc:picChg chg="add del mod">
          <ac:chgData name="Ragnhild Bieltvedt Skeie" userId="970760c8-13cf-46f4-8023-3ae50286be3f" providerId="ADAL" clId="{8E65FBA0-E27A-46E4-98AC-9AF742DFECF5}" dt="2022-05-20T07:45:49.431" v="1036" actId="478"/>
          <ac:picMkLst>
            <pc:docMk/>
            <pc:sldMk cId="189403491" sldId="280"/>
            <ac:picMk id="13" creationId="{CC41B911-9EA6-3F1B-B187-3E37E3859A9A}"/>
          </ac:picMkLst>
        </pc:picChg>
      </pc:sldChg>
      <pc:sldChg chg="addSp delSp modSp new del mod">
        <pc:chgData name="Ragnhild Bieltvedt Skeie" userId="970760c8-13cf-46f4-8023-3ae50286be3f" providerId="ADAL" clId="{8E65FBA0-E27A-46E4-98AC-9AF742DFECF5}" dt="2022-05-19T11:55:40.938" v="387" actId="47"/>
        <pc:sldMkLst>
          <pc:docMk/>
          <pc:sldMk cId="3026293794" sldId="281"/>
        </pc:sldMkLst>
        <pc:spChg chg="del">
          <ac:chgData name="Ragnhild Bieltvedt Skeie" userId="970760c8-13cf-46f4-8023-3ae50286be3f" providerId="ADAL" clId="{8E65FBA0-E27A-46E4-98AC-9AF742DFECF5}" dt="2022-05-19T11:36:01.242" v="247" actId="22"/>
          <ac:spMkLst>
            <pc:docMk/>
            <pc:sldMk cId="3026293794" sldId="281"/>
            <ac:spMk id="3" creationId="{72C4EE79-7863-CA5A-30B7-15983236A289}"/>
          </ac:spMkLst>
        </pc:spChg>
        <pc:picChg chg="add mod ord">
          <ac:chgData name="Ragnhild Bieltvedt Skeie" userId="970760c8-13cf-46f4-8023-3ae50286be3f" providerId="ADAL" clId="{8E65FBA0-E27A-46E4-98AC-9AF742DFECF5}" dt="2022-05-19T11:36:01.242" v="247" actId="22"/>
          <ac:picMkLst>
            <pc:docMk/>
            <pc:sldMk cId="3026293794" sldId="281"/>
            <ac:picMk id="6" creationId="{712C268C-FCCF-6D1D-D47C-A02C0E88A54D}"/>
          </ac:picMkLst>
        </pc:picChg>
      </pc:sldChg>
      <pc:sldChg chg="addSp delSp modSp new mod">
        <pc:chgData name="Ragnhild Bieltvedt Skeie" userId="970760c8-13cf-46f4-8023-3ae50286be3f" providerId="ADAL" clId="{8E65FBA0-E27A-46E4-98AC-9AF742DFECF5}" dt="2022-05-20T06:32:11.577" v="660" actId="20577"/>
        <pc:sldMkLst>
          <pc:docMk/>
          <pc:sldMk cId="1380246387" sldId="282"/>
        </pc:sldMkLst>
        <pc:spChg chg="del">
          <ac:chgData name="Ragnhild Bieltvedt Skeie" userId="970760c8-13cf-46f4-8023-3ae50286be3f" providerId="ADAL" clId="{8E65FBA0-E27A-46E4-98AC-9AF742DFECF5}" dt="2022-05-19T11:52:39.914" v="249" actId="22"/>
          <ac:spMkLst>
            <pc:docMk/>
            <pc:sldMk cId="1380246387" sldId="282"/>
            <ac:spMk id="3" creationId="{3B5F8239-EAD7-CB96-F5CF-88D4AE335656}"/>
          </ac:spMkLst>
        </pc:spChg>
        <pc:spChg chg="mod">
          <ac:chgData name="Ragnhild Bieltvedt Skeie" userId="970760c8-13cf-46f4-8023-3ae50286be3f" providerId="ADAL" clId="{8E65FBA0-E27A-46E4-98AC-9AF742DFECF5}" dt="2022-05-19T11:53:02.355" v="260" actId="20577"/>
          <ac:spMkLst>
            <pc:docMk/>
            <pc:sldMk cId="1380246387" sldId="282"/>
            <ac:spMk id="4" creationId="{299D01A5-52C2-F4B6-CB96-33266021283C}"/>
          </ac:spMkLst>
        </pc:spChg>
        <pc:spChg chg="add mod">
          <ac:chgData name="Ragnhild Bieltvedt Skeie" userId="970760c8-13cf-46f4-8023-3ae50286be3f" providerId="ADAL" clId="{8E65FBA0-E27A-46E4-98AC-9AF742DFECF5}" dt="2022-05-20T06:32:11.577" v="660" actId="20577"/>
          <ac:spMkLst>
            <pc:docMk/>
            <pc:sldMk cId="1380246387" sldId="282"/>
            <ac:spMk id="7" creationId="{F2F7DF7B-FDA2-0E2F-5FEA-F1FFE6A2D5D6}"/>
          </ac:spMkLst>
        </pc:spChg>
        <pc:picChg chg="add mod ord">
          <ac:chgData name="Ragnhild Bieltvedt Skeie" userId="970760c8-13cf-46f4-8023-3ae50286be3f" providerId="ADAL" clId="{8E65FBA0-E27A-46E4-98AC-9AF742DFECF5}" dt="2022-05-19T11:52:39.914" v="249" actId="22"/>
          <ac:picMkLst>
            <pc:docMk/>
            <pc:sldMk cId="1380246387" sldId="282"/>
            <ac:picMk id="6" creationId="{2DB1DD46-C5CF-45A4-6AA9-C8404471CF2D}"/>
          </ac:picMkLst>
        </pc:picChg>
      </pc:sldChg>
      <pc:sldChg chg="addSp delSp modSp new del mod chgLayout">
        <pc:chgData name="Ragnhild Bieltvedt Skeie" userId="970760c8-13cf-46f4-8023-3ae50286be3f" providerId="ADAL" clId="{8E65FBA0-E27A-46E4-98AC-9AF742DFECF5}" dt="2022-05-19T14:27:07.384" v="617" actId="2696"/>
        <pc:sldMkLst>
          <pc:docMk/>
          <pc:sldMk cId="2355459329" sldId="283"/>
        </pc:sldMkLst>
        <pc:spChg chg="del">
          <ac:chgData name="Ragnhild Bieltvedt Skeie" userId="970760c8-13cf-46f4-8023-3ae50286be3f" providerId="ADAL" clId="{8E65FBA0-E27A-46E4-98AC-9AF742DFECF5}" dt="2022-05-19T11:56:01.284" v="391" actId="700"/>
          <ac:spMkLst>
            <pc:docMk/>
            <pc:sldMk cId="2355459329" sldId="283"/>
            <ac:spMk id="2" creationId="{B858FCBF-14CD-D2B4-A001-A837527DC40B}"/>
          </ac:spMkLst>
        </pc:spChg>
        <pc:spChg chg="del">
          <ac:chgData name="Ragnhild Bieltvedt Skeie" userId="970760c8-13cf-46f4-8023-3ae50286be3f" providerId="ADAL" clId="{8E65FBA0-E27A-46E4-98AC-9AF742DFECF5}" dt="2022-05-19T11:56:01.284" v="391" actId="700"/>
          <ac:spMkLst>
            <pc:docMk/>
            <pc:sldMk cId="2355459329" sldId="283"/>
            <ac:spMk id="3" creationId="{B42FAF93-B256-A35A-5AE7-292A2A5BF4FE}"/>
          </ac:spMkLst>
        </pc:spChg>
        <pc:spChg chg="add mod ord">
          <ac:chgData name="Ragnhild Bieltvedt Skeie" userId="970760c8-13cf-46f4-8023-3ae50286be3f" providerId="ADAL" clId="{8E65FBA0-E27A-46E4-98AC-9AF742DFECF5}" dt="2022-05-19T11:56:01.284" v="391" actId="700"/>
          <ac:spMkLst>
            <pc:docMk/>
            <pc:sldMk cId="2355459329" sldId="283"/>
            <ac:spMk id="4" creationId="{1D1B6A7F-25C2-140D-8518-D0BCDC6172AD}"/>
          </ac:spMkLst>
        </pc:spChg>
        <pc:spChg chg="add mod ord">
          <ac:chgData name="Ragnhild Bieltvedt Skeie" userId="970760c8-13cf-46f4-8023-3ae50286be3f" providerId="ADAL" clId="{8E65FBA0-E27A-46E4-98AC-9AF742DFECF5}" dt="2022-05-19T11:56:01.284" v="391" actId="700"/>
          <ac:spMkLst>
            <pc:docMk/>
            <pc:sldMk cId="2355459329" sldId="283"/>
            <ac:spMk id="5" creationId="{816F4E68-7F8D-588E-B265-42F0E15BD127}"/>
          </ac:spMkLst>
        </pc:spChg>
      </pc:sldChg>
      <pc:sldChg chg="addSp delSp modSp add mod">
        <pc:chgData name="Ragnhild Bieltvedt Skeie" userId="970760c8-13cf-46f4-8023-3ae50286be3f" providerId="ADAL" clId="{8E65FBA0-E27A-46E4-98AC-9AF742DFECF5}" dt="2022-05-20T07:02:52.284" v="789" actId="14100"/>
        <pc:sldMkLst>
          <pc:docMk/>
          <pc:sldMk cId="259524913" sldId="286"/>
        </pc:sldMkLst>
        <pc:spChg chg="add mod">
          <ac:chgData name="Ragnhild Bieltvedt Skeie" userId="970760c8-13cf-46f4-8023-3ae50286be3f" providerId="ADAL" clId="{8E65FBA0-E27A-46E4-98AC-9AF742DFECF5}" dt="2022-05-20T07:02:39.243" v="788" actId="14100"/>
          <ac:spMkLst>
            <pc:docMk/>
            <pc:sldMk cId="259524913" sldId="286"/>
            <ac:spMk id="2" creationId="{A52A3A16-C32D-2482-7FC6-20104CE89958}"/>
          </ac:spMkLst>
        </pc:spChg>
        <pc:spChg chg="add del mod">
          <ac:chgData name="Ragnhild Bieltvedt Skeie" userId="970760c8-13cf-46f4-8023-3ae50286be3f" providerId="ADAL" clId="{8E65FBA0-E27A-46E4-98AC-9AF742DFECF5}" dt="2022-05-20T07:01:07.048" v="770" actId="478"/>
          <ac:spMkLst>
            <pc:docMk/>
            <pc:sldMk cId="259524913" sldId="286"/>
            <ac:spMk id="24" creationId="{1A29CBFC-14FF-3CF2-0DF2-3C5F3B7B86AD}"/>
          </ac:spMkLst>
        </pc:spChg>
        <pc:spChg chg="add mod">
          <ac:chgData name="Ragnhild Bieltvedt Skeie" userId="970760c8-13cf-46f4-8023-3ae50286be3f" providerId="ADAL" clId="{8E65FBA0-E27A-46E4-98AC-9AF742DFECF5}" dt="2022-05-20T07:02:23.517" v="785" actId="14100"/>
          <ac:spMkLst>
            <pc:docMk/>
            <pc:sldMk cId="259524913" sldId="286"/>
            <ac:spMk id="25" creationId="{277E9710-D628-0A18-D99C-89868D4E72C1}"/>
          </ac:spMkLst>
        </pc:spChg>
        <pc:picChg chg="del mod">
          <ac:chgData name="Ragnhild Bieltvedt Skeie" userId="970760c8-13cf-46f4-8023-3ae50286be3f" providerId="ADAL" clId="{8E65FBA0-E27A-46E4-98AC-9AF742DFECF5}" dt="2022-05-20T07:00:56.324" v="767" actId="478"/>
          <ac:picMkLst>
            <pc:docMk/>
            <pc:sldMk cId="259524913" sldId="286"/>
            <ac:picMk id="6" creationId="{72A04E7E-924E-B73D-1FBA-3A2CCE9B36E8}"/>
          </ac:picMkLst>
        </pc:picChg>
        <pc:picChg chg="add del">
          <ac:chgData name="Ragnhild Bieltvedt Skeie" userId="970760c8-13cf-46f4-8023-3ae50286be3f" providerId="ADAL" clId="{8E65FBA0-E27A-46E4-98AC-9AF742DFECF5}" dt="2022-05-20T06:41:24.798" v="731" actId="478"/>
          <ac:picMkLst>
            <pc:docMk/>
            <pc:sldMk cId="259524913" sldId="286"/>
            <ac:picMk id="7" creationId="{CE35C3DC-9D00-F785-0FBB-4E235C11A24E}"/>
          </ac:picMkLst>
        </pc:picChg>
        <pc:picChg chg="del mod">
          <ac:chgData name="Ragnhild Bieltvedt Skeie" userId="970760c8-13cf-46f4-8023-3ae50286be3f" providerId="ADAL" clId="{8E65FBA0-E27A-46E4-98AC-9AF742DFECF5}" dt="2022-05-20T07:01:20.163" v="773" actId="478"/>
          <ac:picMkLst>
            <pc:docMk/>
            <pc:sldMk cId="259524913" sldId="286"/>
            <ac:picMk id="8" creationId="{934F5220-8801-6930-CAC8-12382F0CCB03}"/>
          </ac:picMkLst>
        </pc:picChg>
        <pc:picChg chg="del mod">
          <ac:chgData name="Ragnhild Bieltvedt Skeie" userId="970760c8-13cf-46f4-8023-3ae50286be3f" providerId="ADAL" clId="{8E65FBA0-E27A-46E4-98AC-9AF742DFECF5}" dt="2022-05-20T07:01:04.157" v="769" actId="478"/>
          <ac:picMkLst>
            <pc:docMk/>
            <pc:sldMk cId="259524913" sldId="286"/>
            <ac:picMk id="10" creationId="{CD93600A-C4A0-4957-1E0F-07CDD00F7294}"/>
          </ac:picMkLst>
        </pc:picChg>
        <pc:picChg chg="add del mod">
          <ac:chgData name="Ragnhild Bieltvedt Skeie" userId="970760c8-13cf-46f4-8023-3ae50286be3f" providerId="ADAL" clId="{8E65FBA0-E27A-46E4-98AC-9AF742DFECF5}" dt="2022-05-20T06:59:42.356" v="762" actId="478"/>
          <ac:picMkLst>
            <pc:docMk/>
            <pc:sldMk cId="259524913" sldId="286"/>
            <ac:picMk id="11" creationId="{71ECFD21-B2C8-41BB-D424-6AB65F03C9BB}"/>
          </ac:picMkLst>
        </pc:picChg>
        <pc:picChg chg="del mod">
          <ac:chgData name="Ragnhild Bieltvedt Skeie" userId="970760c8-13cf-46f4-8023-3ae50286be3f" providerId="ADAL" clId="{8E65FBA0-E27A-46E4-98AC-9AF742DFECF5}" dt="2022-05-20T06:42:30.918" v="735" actId="478"/>
          <ac:picMkLst>
            <pc:docMk/>
            <pc:sldMk cId="259524913" sldId="286"/>
            <ac:picMk id="12" creationId="{BE9536C8-D7DE-3BBC-2398-F55B01364465}"/>
          </ac:picMkLst>
        </pc:picChg>
        <pc:picChg chg="del mod">
          <ac:chgData name="Ragnhild Bieltvedt Skeie" userId="970760c8-13cf-46f4-8023-3ae50286be3f" providerId="ADAL" clId="{8E65FBA0-E27A-46E4-98AC-9AF742DFECF5}" dt="2022-05-20T06:43:27.434" v="743" actId="478"/>
          <ac:picMkLst>
            <pc:docMk/>
            <pc:sldMk cId="259524913" sldId="286"/>
            <ac:picMk id="14" creationId="{E207E266-8B2D-7B44-B150-0866F2686BD7}"/>
          </ac:picMkLst>
        </pc:picChg>
        <pc:picChg chg="add del mod">
          <ac:chgData name="Ragnhild Bieltvedt Skeie" userId="970760c8-13cf-46f4-8023-3ae50286be3f" providerId="ADAL" clId="{8E65FBA0-E27A-46E4-98AC-9AF742DFECF5}" dt="2022-05-20T06:59:43.130" v="763" actId="478"/>
          <ac:picMkLst>
            <pc:docMk/>
            <pc:sldMk cId="259524913" sldId="286"/>
            <ac:picMk id="15" creationId="{3E0A3E04-95DD-AAEC-C0F1-0DC6328A5C43}"/>
          </ac:picMkLst>
        </pc:picChg>
        <pc:picChg chg="del mod">
          <ac:chgData name="Ragnhild Bieltvedt Skeie" userId="970760c8-13cf-46f4-8023-3ae50286be3f" providerId="ADAL" clId="{8E65FBA0-E27A-46E4-98AC-9AF742DFECF5}" dt="2022-05-20T06:44:25.925" v="752" actId="478"/>
          <ac:picMkLst>
            <pc:docMk/>
            <pc:sldMk cId="259524913" sldId="286"/>
            <ac:picMk id="16" creationId="{BC21EDAD-77E8-7C99-9642-E3B90F8AE62D}"/>
          </ac:picMkLst>
        </pc:picChg>
        <pc:picChg chg="add del mod">
          <ac:chgData name="Ragnhild Bieltvedt Skeie" userId="970760c8-13cf-46f4-8023-3ae50286be3f" providerId="ADAL" clId="{8E65FBA0-E27A-46E4-98AC-9AF742DFECF5}" dt="2022-05-20T06:59:43.946" v="764" actId="478"/>
          <ac:picMkLst>
            <pc:docMk/>
            <pc:sldMk cId="259524913" sldId="286"/>
            <ac:picMk id="18" creationId="{CCB8BC03-7454-8822-2DF8-E5BA8F8D57E7}"/>
          </ac:picMkLst>
        </pc:picChg>
        <pc:picChg chg="add mod">
          <ac:chgData name="Ragnhild Bieltvedt Skeie" userId="970760c8-13cf-46f4-8023-3ae50286be3f" providerId="ADAL" clId="{8E65FBA0-E27A-46E4-98AC-9AF742DFECF5}" dt="2022-05-20T06:59:47.812" v="765" actId="1076"/>
          <ac:picMkLst>
            <pc:docMk/>
            <pc:sldMk cId="259524913" sldId="286"/>
            <ac:picMk id="20" creationId="{6BAC2F65-FC80-9D3B-3FA9-F32255238FFA}"/>
          </ac:picMkLst>
        </pc:picChg>
        <pc:picChg chg="add mod">
          <ac:chgData name="Ragnhild Bieltvedt Skeie" userId="970760c8-13cf-46f4-8023-3ae50286be3f" providerId="ADAL" clId="{8E65FBA0-E27A-46E4-98AC-9AF742DFECF5}" dt="2022-05-20T07:02:52.284" v="789" actId="14100"/>
          <ac:picMkLst>
            <pc:docMk/>
            <pc:sldMk cId="259524913" sldId="286"/>
            <ac:picMk id="22" creationId="{C351DF51-6B73-B538-51E1-F8F08A960775}"/>
          </ac:picMkLst>
        </pc:picChg>
      </pc:sldChg>
      <pc:sldChg chg="new del">
        <pc:chgData name="Ragnhild Bieltvedt Skeie" userId="970760c8-13cf-46f4-8023-3ae50286be3f" providerId="ADAL" clId="{8E65FBA0-E27A-46E4-98AC-9AF742DFECF5}" dt="2022-05-19T14:37:50.236" v="656" actId="47"/>
        <pc:sldMkLst>
          <pc:docMk/>
          <pc:sldMk cId="1585148573" sldId="287"/>
        </pc:sldMkLst>
      </pc:sldChg>
      <pc:sldChg chg="addSp delSp modSp add mod">
        <pc:chgData name="Ragnhild Bieltvedt Skeie" userId="970760c8-13cf-46f4-8023-3ae50286be3f" providerId="ADAL" clId="{8E65FBA0-E27A-46E4-98AC-9AF742DFECF5}" dt="2022-05-20T07:32:09.676" v="938" actId="1076"/>
        <pc:sldMkLst>
          <pc:docMk/>
          <pc:sldMk cId="3429003941" sldId="288"/>
        </pc:sldMkLst>
        <pc:spChg chg="del">
          <ac:chgData name="Ragnhild Bieltvedt Skeie" userId="970760c8-13cf-46f4-8023-3ae50286be3f" providerId="ADAL" clId="{8E65FBA0-E27A-46E4-98AC-9AF742DFECF5}" dt="2022-05-20T07:10:05.122" v="801" actId="478"/>
          <ac:spMkLst>
            <pc:docMk/>
            <pc:sldMk cId="3429003941" sldId="288"/>
            <ac:spMk id="2" creationId="{A52A3A16-C32D-2482-7FC6-20104CE89958}"/>
          </ac:spMkLst>
        </pc:spChg>
        <pc:spChg chg="mod">
          <ac:chgData name="Ragnhild Bieltvedt Skeie" userId="970760c8-13cf-46f4-8023-3ae50286be3f" providerId="ADAL" clId="{8E65FBA0-E27A-46E4-98AC-9AF742DFECF5}" dt="2022-05-19T14:31:36.318" v="648" actId="20577"/>
          <ac:spMkLst>
            <pc:docMk/>
            <pc:sldMk cId="3429003941" sldId="288"/>
            <ac:spMk id="4" creationId="{6CCBB914-1A21-16B1-1FE1-8A3C84C44ECF}"/>
          </ac:spMkLst>
        </pc:spChg>
        <pc:spChg chg="add del mod">
          <ac:chgData name="Ragnhild Bieltvedt Skeie" userId="970760c8-13cf-46f4-8023-3ae50286be3f" providerId="ADAL" clId="{8E65FBA0-E27A-46E4-98AC-9AF742DFECF5}" dt="2022-05-19T14:31:46.426" v="653" actId="478"/>
          <ac:spMkLst>
            <pc:docMk/>
            <pc:sldMk cId="3429003941" sldId="288"/>
            <ac:spMk id="7" creationId="{85C223E7-D62A-6688-9931-29A7B7596945}"/>
          </ac:spMkLst>
        </pc:spChg>
        <pc:spChg chg="add mod">
          <ac:chgData name="Ragnhild Bieltvedt Skeie" userId="970760c8-13cf-46f4-8023-3ae50286be3f" providerId="ADAL" clId="{8E65FBA0-E27A-46E4-98AC-9AF742DFECF5}" dt="2022-05-20T07:10:01.688" v="800"/>
          <ac:spMkLst>
            <pc:docMk/>
            <pc:sldMk cId="3429003941" sldId="288"/>
            <ac:spMk id="9" creationId="{847085DD-6ABF-A7C4-3486-02644EB6CB36}"/>
          </ac:spMkLst>
        </pc:spChg>
        <pc:spChg chg="add mod">
          <ac:chgData name="Ragnhild Bieltvedt Skeie" userId="970760c8-13cf-46f4-8023-3ae50286be3f" providerId="ADAL" clId="{8E65FBA0-E27A-46E4-98AC-9AF742DFECF5}" dt="2022-05-20T07:31:53.856" v="934" actId="1076"/>
          <ac:spMkLst>
            <pc:docMk/>
            <pc:sldMk cId="3429003941" sldId="288"/>
            <ac:spMk id="10" creationId="{574D4384-7604-C3B7-11C7-37E8C1F66D3D}"/>
          </ac:spMkLst>
        </pc:spChg>
        <pc:spChg chg="add mod">
          <ac:chgData name="Ragnhild Bieltvedt Skeie" userId="970760c8-13cf-46f4-8023-3ae50286be3f" providerId="ADAL" clId="{8E65FBA0-E27A-46E4-98AC-9AF742DFECF5}" dt="2022-05-20T07:32:09.676" v="938" actId="1076"/>
          <ac:spMkLst>
            <pc:docMk/>
            <pc:sldMk cId="3429003941" sldId="288"/>
            <ac:spMk id="11" creationId="{1C8CA601-DDD2-F24C-486A-46849FCC3F10}"/>
          </ac:spMkLst>
        </pc:spChg>
        <pc:picChg chg="del">
          <ac:chgData name="Ragnhild Bieltvedt Skeie" userId="970760c8-13cf-46f4-8023-3ae50286be3f" providerId="ADAL" clId="{8E65FBA0-E27A-46E4-98AC-9AF742DFECF5}" dt="2022-05-19T14:31:41.039" v="650" actId="478"/>
          <ac:picMkLst>
            <pc:docMk/>
            <pc:sldMk cId="3429003941" sldId="288"/>
            <ac:picMk id="6" creationId="{72A04E7E-924E-B73D-1FBA-3A2CCE9B36E8}"/>
          </ac:picMkLst>
        </pc:picChg>
        <pc:picChg chg="add mod">
          <ac:chgData name="Ragnhild Bieltvedt Skeie" userId="970760c8-13cf-46f4-8023-3ae50286be3f" providerId="ADAL" clId="{8E65FBA0-E27A-46E4-98AC-9AF742DFECF5}" dt="2022-05-20T07:32:04.539" v="937" actId="1076"/>
          <ac:picMkLst>
            <pc:docMk/>
            <pc:sldMk cId="3429003941" sldId="288"/>
            <ac:picMk id="6" creationId="{765D529C-216C-3899-447F-323EE846CECA}"/>
          </ac:picMkLst>
        </pc:picChg>
        <pc:picChg chg="del">
          <ac:chgData name="Ragnhild Bieltvedt Skeie" userId="970760c8-13cf-46f4-8023-3ae50286be3f" providerId="ADAL" clId="{8E65FBA0-E27A-46E4-98AC-9AF742DFECF5}" dt="2022-05-19T14:31:45.506" v="652" actId="478"/>
          <ac:picMkLst>
            <pc:docMk/>
            <pc:sldMk cId="3429003941" sldId="288"/>
            <ac:picMk id="8" creationId="{934F5220-8801-6930-CAC8-12382F0CCB03}"/>
          </ac:picMkLst>
        </pc:picChg>
        <pc:picChg chg="add mod">
          <ac:chgData name="Ragnhild Bieltvedt Skeie" userId="970760c8-13cf-46f4-8023-3ae50286be3f" providerId="ADAL" clId="{8E65FBA0-E27A-46E4-98AC-9AF742DFECF5}" dt="2022-05-20T07:09:26.532" v="799" actId="1076"/>
          <ac:picMkLst>
            <pc:docMk/>
            <pc:sldMk cId="3429003941" sldId="288"/>
            <ac:picMk id="8" creationId="{B49E5ABE-F09D-F2B3-71B8-3826B2968E5A}"/>
          </ac:picMkLst>
        </pc:picChg>
        <pc:picChg chg="del">
          <ac:chgData name="Ragnhild Bieltvedt Skeie" userId="970760c8-13cf-46f4-8023-3ae50286be3f" providerId="ADAL" clId="{8E65FBA0-E27A-46E4-98AC-9AF742DFECF5}" dt="2022-05-19T14:31:48.138" v="654" actId="478"/>
          <ac:picMkLst>
            <pc:docMk/>
            <pc:sldMk cId="3429003941" sldId="288"/>
            <ac:picMk id="10" creationId="{CD93600A-C4A0-4957-1E0F-07CDD00F7294}"/>
          </ac:picMkLst>
        </pc:picChg>
        <pc:picChg chg="del">
          <ac:chgData name="Ragnhild Bieltvedt Skeie" userId="970760c8-13cf-46f4-8023-3ae50286be3f" providerId="ADAL" clId="{8E65FBA0-E27A-46E4-98AC-9AF742DFECF5}" dt="2022-05-19T14:31:38.685" v="649" actId="478"/>
          <ac:picMkLst>
            <pc:docMk/>
            <pc:sldMk cId="3429003941" sldId="288"/>
            <ac:picMk id="12" creationId="{BE9536C8-D7DE-3BBC-2398-F55B01364465}"/>
          </ac:picMkLst>
        </pc:picChg>
        <pc:picChg chg="del">
          <ac:chgData name="Ragnhild Bieltvedt Skeie" userId="970760c8-13cf-46f4-8023-3ae50286be3f" providerId="ADAL" clId="{8E65FBA0-E27A-46E4-98AC-9AF742DFECF5}" dt="2022-05-19T14:31:42.974" v="651" actId="478"/>
          <ac:picMkLst>
            <pc:docMk/>
            <pc:sldMk cId="3429003941" sldId="288"/>
            <ac:picMk id="14" creationId="{E207E266-8B2D-7B44-B150-0866F2686BD7}"/>
          </ac:picMkLst>
        </pc:picChg>
        <pc:picChg chg="del">
          <ac:chgData name="Ragnhild Bieltvedt Skeie" userId="970760c8-13cf-46f4-8023-3ae50286be3f" providerId="ADAL" clId="{8E65FBA0-E27A-46E4-98AC-9AF742DFECF5}" dt="2022-05-19T14:31:49.967" v="655" actId="478"/>
          <ac:picMkLst>
            <pc:docMk/>
            <pc:sldMk cId="3429003941" sldId="288"/>
            <ac:picMk id="16" creationId="{BC21EDAD-77E8-7C99-9642-E3B90F8AE62D}"/>
          </ac:picMkLst>
        </pc:picChg>
      </pc:sldChg>
      <pc:sldChg chg="new del">
        <pc:chgData name="Ragnhild Bieltvedt Skeie" userId="970760c8-13cf-46f4-8023-3ae50286be3f" providerId="ADAL" clId="{8E65FBA0-E27A-46E4-98AC-9AF742DFECF5}" dt="2022-05-20T07:35:29.806" v="1020" actId="47"/>
        <pc:sldMkLst>
          <pc:docMk/>
          <pc:sldMk cId="2633866777" sldId="289"/>
        </pc:sldMkLst>
      </pc:sldChg>
      <pc:sldChg chg="addSp delSp modSp add mod">
        <pc:chgData name="Ragnhild Bieltvedt Skeie" userId="970760c8-13cf-46f4-8023-3ae50286be3f" providerId="ADAL" clId="{8E65FBA0-E27A-46E4-98AC-9AF742DFECF5}" dt="2022-05-20T07:34:15.148" v="1013" actId="21"/>
        <pc:sldMkLst>
          <pc:docMk/>
          <pc:sldMk cId="324683906" sldId="290"/>
        </pc:sldMkLst>
        <pc:spChg chg="mod">
          <ac:chgData name="Ragnhild Bieltvedt Skeie" userId="970760c8-13cf-46f4-8023-3ae50286be3f" providerId="ADAL" clId="{8E65FBA0-E27A-46E4-98AC-9AF742DFECF5}" dt="2022-05-20T07:13:24.490" v="810" actId="20577"/>
          <ac:spMkLst>
            <pc:docMk/>
            <pc:sldMk cId="324683906" sldId="290"/>
            <ac:spMk id="4" creationId="{6CCBB914-1A21-16B1-1FE1-8A3C84C44ECF}"/>
          </ac:spMkLst>
        </pc:spChg>
        <pc:spChg chg="add del mod">
          <ac:chgData name="Ragnhild Bieltvedt Skeie" userId="970760c8-13cf-46f4-8023-3ae50286be3f" providerId="ADAL" clId="{8E65FBA0-E27A-46E4-98AC-9AF742DFECF5}" dt="2022-05-20T07:34:15.148" v="1013" actId="21"/>
          <ac:spMkLst>
            <pc:docMk/>
            <pc:sldMk cId="324683906" sldId="290"/>
            <ac:spMk id="11" creationId="{DE3DF2A8-DDAE-B058-5A9D-D85FAF6904C9}"/>
          </ac:spMkLst>
        </pc:spChg>
        <pc:picChg chg="add mod">
          <ac:chgData name="Ragnhild Bieltvedt Skeie" userId="970760c8-13cf-46f4-8023-3ae50286be3f" providerId="ADAL" clId="{8E65FBA0-E27A-46E4-98AC-9AF742DFECF5}" dt="2022-05-20T07:13:40.330" v="813" actId="1076"/>
          <ac:picMkLst>
            <pc:docMk/>
            <pc:sldMk cId="324683906" sldId="290"/>
            <ac:picMk id="5" creationId="{50D40B03-4152-E2FA-C0BD-930817A67985}"/>
          </ac:picMkLst>
        </pc:picChg>
        <pc:picChg chg="del">
          <ac:chgData name="Ragnhild Bieltvedt Skeie" userId="970760c8-13cf-46f4-8023-3ae50286be3f" providerId="ADAL" clId="{8E65FBA0-E27A-46E4-98AC-9AF742DFECF5}" dt="2022-05-20T07:13:11.114" v="805" actId="478"/>
          <ac:picMkLst>
            <pc:docMk/>
            <pc:sldMk cId="324683906" sldId="290"/>
            <ac:picMk id="6" creationId="{765D529C-216C-3899-447F-323EE846CECA}"/>
          </ac:picMkLst>
        </pc:picChg>
        <pc:picChg chg="del">
          <ac:chgData name="Ragnhild Bieltvedt Skeie" userId="970760c8-13cf-46f4-8023-3ae50286be3f" providerId="ADAL" clId="{8E65FBA0-E27A-46E4-98AC-9AF742DFECF5}" dt="2022-05-20T07:13:10.392" v="804" actId="478"/>
          <ac:picMkLst>
            <pc:docMk/>
            <pc:sldMk cId="324683906" sldId="290"/>
            <ac:picMk id="8" creationId="{B49E5ABE-F09D-F2B3-71B8-3826B2968E5A}"/>
          </ac:picMkLst>
        </pc:picChg>
        <pc:picChg chg="add mod">
          <ac:chgData name="Ragnhild Bieltvedt Skeie" userId="970760c8-13cf-46f4-8023-3ae50286be3f" providerId="ADAL" clId="{8E65FBA0-E27A-46E4-98AC-9AF742DFECF5}" dt="2022-05-20T07:32:48.335" v="939" actId="1076"/>
          <ac:picMkLst>
            <pc:docMk/>
            <pc:sldMk cId="324683906" sldId="290"/>
            <ac:picMk id="10" creationId="{26094192-5478-6F37-BD64-95ABCFDF1291}"/>
          </ac:picMkLst>
        </pc:picChg>
      </pc:sldChg>
      <pc:sldChg chg="addSp delSp modSp add mod">
        <pc:chgData name="Ragnhild Bieltvedt Skeie" userId="970760c8-13cf-46f4-8023-3ae50286be3f" providerId="ADAL" clId="{8E65FBA0-E27A-46E4-98AC-9AF742DFECF5}" dt="2022-05-20T07:34:25.096" v="1015" actId="1076"/>
        <pc:sldMkLst>
          <pc:docMk/>
          <pc:sldMk cId="1408692814" sldId="291"/>
        </pc:sldMkLst>
        <pc:spChg chg="mod">
          <ac:chgData name="Ragnhild Bieltvedt Skeie" userId="970760c8-13cf-46f4-8023-3ae50286be3f" providerId="ADAL" clId="{8E65FBA0-E27A-46E4-98AC-9AF742DFECF5}" dt="2022-05-20T07:14:57.490" v="824" actId="20577"/>
          <ac:spMkLst>
            <pc:docMk/>
            <pc:sldMk cId="1408692814" sldId="291"/>
            <ac:spMk id="4" creationId="{6CCBB914-1A21-16B1-1FE1-8A3C84C44ECF}"/>
          </ac:spMkLst>
        </pc:spChg>
        <pc:spChg chg="add mod">
          <ac:chgData name="Ragnhild Bieltvedt Skeie" userId="970760c8-13cf-46f4-8023-3ae50286be3f" providerId="ADAL" clId="{8E65FBA0-E27A-46E4-98AC-9AF742DFECF5}" dt="2022-05-20T07:19:16.130" v="899" actId="14100"/>
          <ac:spMkLst>
            <pc:docMk/>
            <pc:sldMk cId="1408692814" sldId="291"/>
            <ac:spMk id="11" creationId="{D68B545E-F9E7-BBF2-E9CF-952277E3F175}"/>
          </ac:spMkLst>
        </pc:spChg>
        <pc:spChg chg="add mod">
          <ac:chgData name="Ragnhild Bieltvedt Skeie" userId="970760c8-13cf-46f4-8023-3ae50286be3f" providerId="ADAL" clId="{8E65FBA0-E27A-46E4-98AC-9AF742DFECF5}" dt="2022-05-20T07:34:25.096" v="1015" actId="1076"/>
          <ac:spMkLst>
            <pc:docMk/>
            <pc:sldMk cId="1408692814" sldId="291"/>
            <ac:spMk id="12" creationId="{19DA67E6-1FC9-2B98-8A73-381567A6B6AB}"/>
          </ac:spMkLst>
        </pc:spChg>
        <pc:picChg chg="del">
          <ac:chgData name="Ragnhild Bieltvedt Skeie" userId="970760c8-13cf-46f4-8023-3ae50286be3f" providerId="ADAL" clId="{8E65FBA0-E27A-46E4-98AC-9AF742DFECF5}" dt="2022-05-20T07:14:52.248" v="820" actId="478"/>
          <ac:picMkLst>
            <pc:docMk/>
            <pc:sldMk cId="1408692814" sldId="291"/>
            <ac:picMk id="5" creationId="{50D40B03-4152-E2FA-C0BD-930817A67985}"/>
          </ac:picMkLst>
        </pc:picChg>
        <pc:picChg chg="add mod">
          <ac:chgData name="Ragnhild Bieltvedt Skeie" userId="970760c8-13cf-46f4-8023-3ae50286be3f" providerId="ADAL" clId="{8E65FBA0-E27A-46E4-98AC-9AF742DFECF5}" dt="2022-05-20T07:16:47.356" v="827" actId="1076"/>
          <ac:picMkLst>
            <pc:docMk/>
            <pc:sldMk cId="1408692814" sldId="291"/>
            <ac:picMk id="6" creationId="{957FBF22-BB4E-D167-B2F5-AFA7DC6765DB}"/>
          </ac:picMkLst>
        </pc:picChg>
        <pc:picChg chg="add mod">
          <ac:chgData name="Ragnhild Bieltvedt Skeie" userId="970760c8-13cf-46f4-8023-3ae50286be3f" providerId="ADAL" clId="{8E65FBA0-E27A-46E4-98AC-9AF742DFECF5}" dt="2022-05-20T07:17:49.822" v="831" actId="1076"/>
          <ac:picMkLst>
            <pc:docMk/>
            <pc:sldMk cId="1408692814" sldId="291"/>
            <ac:picMk id="8" creationId="{25472B01-83A6-4DDA-B767-F8918425C179}"/>
          </ac:picMkLst>
        </pc:picChg>
        <pc:picChg chg="del">
          <ac:chgData name="Ragnhild Bieltvedt Skeie" userId="970760c8-13cf-46f4-8023-3ae50286be3f" providerId="ADAL" clId="{8E65FBA0-E27A-46E4-98AC-9AF742DFECF5}" dt="2022-05-20T07:14:52.958" v="821" actId="478"/>
          <ac:picMkLst>
            <pc:docMk/>
            <pc:sldMk cId="1408692814" sldId="291"/>
            <ac:picMk id="10" creationId="{26094192-5478-6F37-BD64-95ABCFDF1291}"/>
          </ac:picMkLst>
        </pc:picChg>
      </pc:sldChg>
      <pc:sldChg chg="add del">
        <pc:chgData name="Ragnhild Bieltvedt Skeie" userId="970760c8-13cf-46f4-8023-3ae50286be3f" providerId="ADAL" clId="{8E65FBA0-E27A-46E4-98AC-9AF742DFECF5}" dt="2022-05-20T07:13:19.045" v="807"/>
        <pc:sldMkLst>
          <pc:docMk/>
          <pc:sldMk cId="1676686440" sldId="291"/>
        </pc:sldMkLst>
      </pc:sldChg>
      <pc:sldChg chg="new del">
        <pc:chgData name="Ragnhild Bieltvedt Skeie" userId="970760c8-13cf-46f4-8023-3ae50286be3f" providerId="ADAL" clId="{8E65FBA0-E27A-46E4-98AC-9AF742DFECF5}" dt="2022-05-20T07:35:28.642" v="1019" actId="47"/>
        <pc:sldMkLst>
          <pc:docMk/>
          <pc:sldMk cId="1856260070" sldId="292"/>
        </pc:sldMkLst>
      </pc:sldChg>
      <pc:sldChg chg="addSp delSp modSp add mod">
        <pc:chgData name="Ragnhild Bieltvedt Skeie" userId="970760c8-13cf-46f4-8023-3ae50286be3f" providerId="ADAL" clId="{8E65FBA0-E27A-46E4-98AC-9AF742DFECF5}" dt="2022-05-20T07:35:16.380" v="1017" actId="1076"/>
        <pc:sldMkLst>
          <pc:docMk/>
          <pc:sldMk cId="1939579182" sldId="293"/>
        </pc:sldMkLst>
        <pc:spChg chg="mod">
          <ac:chgData name="Ragnhild Bieltvedt Skeie" userId="970760c8-13cf-46f4-8023-3ae50286be3f" providerId="ADAL" clId="{8E65FBA0-E27A-46E4-98AC-9AF742DFECF5}" dt="2022-05-20T07:20:05.112" v="905" actId="20577"/>
          <ac:spMkLst>
            <pc:docMk/>
            <pc:sldMk cId="1939579182" sldId="293"/>
            <ac:spMk id="4" creationId="{6CCBB914-1A21-16B1-1FE1-8A3C84C44ECF}"/>
          </ac:spMkLst>
        </pc:spChg>
        <pc:spChg chg="del">
          <ac:chgData name="Ragnhild Bieltvedt Skeie" userId="970760c8-13cf-46f4-8023-3ae50286be3f" providerId="ADAL" clId="{8E65FBA0-E27A-46E4-98AC-9AF742DFECF5}" dt="2022-05-20T07:20:09.503" v="906" actId="478"/>
          <ac:spMkLst>
            <pc:docMk/>
            <pc:sldMk cId="1939579182" sldId="293"/>
            <ac:spMk id="11" creationId="{D68B545E-F9E7-BBF2-E9CF-952277E3F175}"/>
          </ac:spMkLst>
        </pc:spChg>
        <pc:spChg chg="add mod">
          <ac:chgData name="Ragnhild Bieltvedt Skeie" userId="970760c8-13cf-46f4-8023-3ae50286be3f" providerId="ADAL" clId="{8E65FBA0-E27A-46E4-98AC-9AF742DFECF5}" dt="2022-05-20T07:35:16.380" v="1017" actId="1076"/>
          <ac:spMkLst>
            <pc:docMk/>
            <pc:sldMk cId="1939579182" sldId="293"/>
            <ac:spMk id="12" creationId="{86A19242-34E9-F8FA-1D17-D1211314E75B}"/>
          </ac:spMkLst>
        </pc:spChg>
        <pc:picChg chg="add mod">
          <ac:chgData name="Ragnhild Bieltvedt Skeie" userId="970760c8-13cf-46f4-8023-3ae50286be3f" providerId="ADAL" clId="{8E65FBA0-E27A-46E4-98AC-9AF742DFECF5}" dt="2022-05-20T07:20:32.742" v="909" actId="1076"/>
          <ac:picMkLst>
            <pc:docMk/>
            <pc:sldMk cId="1939579182" sldId="293"/>
            <ac:picMk id="5" creationId="{24E41652-ED65-2C06-C58A-52C251E8EC58}"/>
          </ac:picMkLst>
        </pc:picChg>
        <pc:picChg chg="del">
          <ac:chgData name="Ragnhild Bieltvedt Skeie" userId="970760c8-13cf-46f4-8023-3ae50286be3f" providerId="ADAL" clId="{8E65FBA0-E27A-46E4-98AC-9AF742DFECF5}" dt="2022-05-20T07:19:58.631" v="902" actId="478"/>
          <ac:picMkLst>
            <pc:docMk/>
            <pc:sldMk cId="1939579182" sldId="293"/>
            <ac:picMk id="6" creationId="{957FBF22-BB4E-D167-B2F5-AFA7DC6765DB}"/>
          </ac:picMkLst>
        </pc:picChg>
        <pc:picChg chg="del">
          <ac:chgData name="Ragnhild Bieltvedt Skeie" userId="970760c8-13cf-46f4-8023-3ae50286be3f" providerId="ADAL" clId="{8E65FBA0-E27A-46E4-98AC-9AF742DFECF5}" dt="2022-05-20T07:19:57.713" v="901" actId="478"/>
          <ac:picMkLst>
            <pc:docMk/>
            <pc:sldMk cId="1939579182" sldId="293"/>
            <ac:picMk id="8" creationId="{25472B01-83A6-4DDA-B767-F8918425C179}"/>
          </ac:picMkLst>
        </pc:picChg>
        <pc:picChg chg="add mod">
          <ac:chgData name="Ragnhild Bieltvedt Skeie" userId="970760c8-13cf-46f4-8023-3ae50286be3f" providerId="ADAL" clId="{8E65FBA0-E27A-46E4-98AC-9AF742DFECF5}" dt="2022-05-20T07:21:34.602" v="914" actId="1076"/>
          <ac:picMkLst>
            <pc:docMk/>
            <pc:sldMk cId="1939579182" sldId="293"/>
            <ac:picMk id="10" creationId="{35330B54-C978-5923-C747-A4F6792C80D6}"/>
          </ac:picMkLst>
        </pc:picChg>
      </pc:sldChg>
      <pc:sldChg chg="new del">
        <pc:chgData name="Ragnhild Bieltvedt Skeie" userId="970760c8-13cf-46f4-8023-3ae50286be3f" providerId="ADAL" clId="{8E65FBA0-E27A-46E4-98AC-9AF742DFECF5}" dt="2022-05-20T07:35:27.549" v="1018" actId="47"/>
        <pc:sldMkLst>
          <pc:docMk/>
          <pc:sldMk cId="3194382836" sldId="294"/>
        </pc:sldMkLst>
      </pc:sldChg>
      <pc:sldChg chg="new del">
        <pc:chgData name="Ragnhild Bieltvedt Skeie" userId="970760c8-13cf-46f4-8023-3ae50286be3f" providerId="ADAL" clId="{8E65FBA0-E27A-46E4-98AC-9AF742DFECF5}" dt="2022-05-20T07:29:24.828" v="922" actId="2696"/>
        <pc:sldMkLst>
          <pc:docMk/>
          <pc:sldMk cId="3364640435" sldId="295"/>
        </pc:sldMkLst>
      </pc:sldChg>
      <pc:sldChg chg="addSp delSp modSp add mod">
        <pc:chgData name="Ragnhild Bieltvedt Skeie" userId="970760c8-13cf-46f4-8023-3ae50286be3f" providerId="ADAL" clId="{8E65FBA0-E27A-46E4-98AC-9AF742DFECF5}" dt="2022-05-20T07:33:48.380" v="1010" actId="1076"/>
        <pc:sldMkLst>
          <pc:docMk/>
          <pc:sldMk cId="1013480134" sldId="296"/>
        </pc:sldMkLst>
        <pc:spChg chg="mod">
          <ac:chgData name="Ragnhild Bieltvedt Skeie" userId="970760c8-13cf-46f4-8023-3ae50286be3f" providerId="ADAL" clId="{8E65FBA0-E27A-46E4-98AC-9AF742DFECF5}" dt="2022-05-20T07:29:31.744" v="924" actId="20577"/>
          <ac:spMkLst>
            <pc:docMk/>
            <pc:sldMk cId="1013480134" sldId="296"/>
            <ac:spMk id="4" creationId="{6CCBB914-1A21-16B1-1FE1-8A3C84C44ECF}"/>
          </ac:spMkLst>
        </pc:spChg>
        <pc:spChg chg="add mod">
          <ac:chgData name="Ragnhild Bieltvedt Skeie" userId="970760c8-13cf-46f4-8023-3ae50286be3f" providerId="ADAL" clId="{8E65FBA0-E27A-46E4-98AC-9AF742DFECF5}" dt="2022-05-20T07:33:48.380" v="1010" actId="1076"/>
          <ac:spMkLst>
            <pc:docMk/>
            <pc:sldMk cId="1013480134" sldId="296"/>
            <ac:spMk id="11" creationId="{FCC73987-BBB4-78E2-A76F-E4F71123627B}"/>
          </ac:spMkLst>
        </pc:spChg>
        <pc:picChg chg="del">
          <ac:chgData name="Ragnhild Bieltvedt Skeie" userId="970760c8-13cf-46f4-8023-3ae50286be3f" providerId="ADAL" clId="{8E65FBA0-E27A-46E4-98AC-9AF742DFECF5}" dt="2022-05-20T07:29:15.303" v="918" actId="478"/>
          <ac:picMkLst>
            <pc:docMk/>
            <pc:sldMk cId="1013480134" sldId="296"/>
            <ac:picMk id="5" creationId="{50D40B03-4152-E2FA-C0BD-930817A67985}"/>
          </ac:picMkLst>
        </pc:picChg>
        <pc:picChg chg="add mod">
          <ac:chgData name="Ragnhild Bieltvedt Skeie" userId="970760c8-13cf-46f4-8023-3ae50286be3f" providerId="ADAL" clId="{8E65FBA0-E27A-46E4-98AC-9AF742DFECF5}" dt="2022-05-20T07:29:49.310" v="927" actId="1076"/>
          <ac:picMkLst>
            <pc:docMk/>
            <pc:sldMk cId="1013480134" sldId="296"/>
            <ac:picMk id="6" creationId="{3C2EBAE3-4933-0549-2F45-4BB91A492F4D}"/>
          </ac:picMkLst>
        </pc:picChg>
        <pc:picChg chg="add mod">
          <ac:chgData name="Ragnhild Bieltvedt Skeie" userId="970760c8-13cf-46f4-8023-3ae50286be3f" providerId="ADAL" clId="{8E65FBA0-E27A-46E4-98AC-9AF742DFECF5}" dt="2022-05-20T07:30:35.896" v="932" actId="1076"/>
          <ac:picMkLst>
            <pc:docMk/>
            <pc:sldMk cId="1013480134" sldId="296"/>
            <ac:picMk id="8" creationId="{DF5A41C4-B9BC-4A6B-C454-DC2B78F87AB6}"/>
          </ac:picMkLst>
        </pc:picChg>
        <pc:picChg chg="del">
          <ac:chgData name="Ragnhild Bieltvedt Skeie" userId="970760c8-13cf-46f4-8023-3ae50286be3f" providerId="ADAL" clId="{8E65FBA0-E27A-46E4-98AC-9AF742DFECF5}" dt="2022-05-20T07:29:15.990" v="919" actId="478"/>
          <ac:picMkLst>
            <pc:docMk/>
            <pc:sldMk cId="1013480134" sldId="296"/>
            <ac:picMk id="10" creationId="{26094192-5478-6F37-BD64-95ABCFDF1291}"/>
          </ac:picMkLst>
        </pc:picChg>
      </pc:sldChg>
      <pc:sldChg chg="add del">
        <pc:chgData name="Ragnhild Bieltvedt Skeie" userId="970760c8-13cf-46f4-8023-3ae50286be3f" providerId="ADAL" clId="{8E65FBA0-E27A-46E4-98AC-9AF742DFECF5}" dt="2022-05-20T07:29:21.365" v="921"/>
        <pc:sldMkLst>
          <pc:docMk/>
          <pc:sldMk cId="214944289"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99280-68E1-4EC2-AC5B-CA03E228B936}"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DBA5B-E740-49FB-8973-615FF21B45CD}" type="slidenum">
              <a:rPr lang="en-GB" smtClean="0"/>
              <a:t>‹#›</a:t>
            </a:fld>
            <a:endParaRPr lang="en-GB"/>
          </a:p>
        </p:txBody>
      </p:sp>
    </p:spTree>
    <p:extLst>
      <p:ext uri="{BB962C8B-B14F-4D97-AF65-F5344CB8AC3E}">
        <p14:creationId xmlns:p14="http://schemas.microsoft.com/office/powerpoint/2010/main" val="2649990306"/>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0" dirty="0"/>
          </a:p>
        </p:txBody>
      </p:sp>
      <p:sp>
        <p:nvSpPr>
          <p:cNvPr id="4" name="Slide Number Placeholder 3"/>
          <p:cNvSpPr>
            <a:spLocks noGrp="1"/>
          </p:cNvSpPr>
          <p:nvPr>
            <p:ph type="sldNum" sz="quarter" idx="5"/>
          </p:nvPr>
        </p:nvSpPr>
        <p:spPr/>
        <p:txBody>
          <a:bodyPr/>
          <a:lstStyle/>
          <a:p>
            <a:fld id="{4B2CE2CC-F550-4661-B292-1208715E288B}" type="slidenum">
              <a:rPr lang="nb-NO" smtClean="0"/>
              <a:t>2</a:t>
            </a:fld>
            <a:endParaRPr lang="nb-NO"/>
          </a:p>
        </p:txBody>
      </p:sp>
    </p:spTree>
    <p:extLst>
      <p:ext uri="{BB962C8B-B14F-4D97-AF65-F5344CB8AC3E}">
        <p14:creationId xmlns:p14="http://schemas.microsoft.com/office/powerpoint/2010/main" val="558267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ilde">
    <p:spTree>
      <p:nvGrpSpPr>
        <p:cNvPr id="1" name=""/>
        <p:cNvGrpSpPr/>
        <p:nvPr/>
      </p:nvGrpSpPr>
      <p:grpSpPr>
        <a:xfrm>
          <a:off x="0" y="0"/>
          <a:ext cx="0" cy="0"/>
          <a:chOff x="0" y="0"/>
          <a:chExt cx="0" cy="0"/>
        </a:xfrm>
      </p:grpSpPr>
      <p:pic>
        <p:nvPicPr>
          <p:cNvPr id="8" name="Picture 7" descr="Text&#10;&#10;Description automatically generated with low confidence" hidden="1">
            <a:extLst>
              <a:ext uri="{FF2B5EF4-FFF2-40B4-BE49-F238E27FC236}">
                <a16:creationId xmlns:a16="http://schemas.microsoft.com/office/drawing/2014/main" id="{774CA23A-309A-4751-93B1-56BC6F8C0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10" name="Picture Placeholder 9">
            <a:extLst>
              <a:ext uri="{FF2B5EF4-FFF2-40B4-BE49-F238E27FC236}">
                <a16:creationId xmlns:a16="http://schemas.microsoft.com/office/drawing/2014/main" id="{9FAF5995-9017-444D-9E57-0338DA9DCE91}"/>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13F5CA67-85F6-4ED3-8A80-BA4091EDE173}"/>
              </a:ext>
            </a:extLst>
          </p:cNvPr>
          <p:cNvSpPr>
            <a:spLocks noGrp="1"/>
          </p:cNvSpPr>
          <p:nvPr>
            <p:ph type="body" sz="quarter" idx="11" hasCustomPrompt="1"/>
          </p:nvPr>
        </p:nvSpPr>
        <p:spPr>
          <a:xfrm>
            <a:off x="441469" y="443604"/>
            <a:ext cx="1853484" cy="330303"/>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GB" dirty="0"/>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sp>
        <p:nvSpPr>
          <p:cNvPr id="31" name="Title 1">
            <a:extLst>
              <a:ext uri="{FF2B5EF4-FFF2-40B4-BE49-F238E27FC236}">
                <a16:creationId xmlns:a16="http://schemas.microsoft.com/office/drawing/2014/main" id="{43256731-132D-4ACA-B141-DBB627A011F3}"/>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dirty="0"/>
          </a:p>
        </p:txBody>
      </p:sp>
      <p:sp>
        <p:nvSpPr>
          <p:cNvPr id="32" name="Subtitle 2">
            <a:extLst>
              <a:ext uri="{FF2B5EF4-FFF2-40B4-BE49-F238E27FC236}">
                <a16:creationId xmlns:a16="http://schemas.microsoft.com/office/drawing/2014/main" id="{BD9D7E17-F998-4777-B47C-1EF7F480EED1}"/>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dirty="0"/>
          </a:p>
        </p:txBody>
      </p:sp>
      <p:sp>
        <p:nvSpPr>
          <p:cNvPr id="3" name="Content Placeholder 2">
            <a:extLst>
              <a:ext uri="{FF2B5EF4-FFF2-40B4-BE49-F238E27FC236}">
                <a16:creationId xmlns:a16="http://schemas.microsoft.com/office/drawing/2014/main" id="{123A29E8-55CB-459D-B6F8-7FF016993F2A}"/>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237367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tekst og innhold høy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442887" y="2186572"/>
            <a:ext cx="4071364"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867592" y="1771650"/>
            <a:ext cx="6743246" cy="444500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EF01F8C5-21F0-4C71-AF55-3AA2FA1BE44C}"/>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8" name="Text Placeholder 10">
            <a:extLst>
              <a:ext uri="{FF2B5EF4-FFF2-40B4-BE49-F238E27FC236}">
                <a16:creationId xmlns:a16="http://schemas.microsoft.com/office/drawing/2014/main" id="{D35F8EA1-DA0D-46F6-B974-2BA405394FE8}"/>
              </a:ext>
            </a:extLst>
          </p:cNvPr>
          <p:cNvSpPr>
            <a:spLocks noGrp="1"/>
          </p:cNvSpPr>
          <p:nvPr>
            <p:ph type="body" sz="quarter" idx="13"/>
          </p:nvPr>
        </p:nvSpPr>
        <p:spPr>
          <a:xfrm>
            <a:off x="440976" y="1771650"/>
            <a:ext cx="407136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0437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2642963" y="1714500"/>
            <a:ext cx="6906074" cy="450215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D6C6A687-3098-4EE9-9928-9116F9BC4B74}"/>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93219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1514573" y="514844"/>
            <a:ext cx="9154121" cy="570180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993856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fem tekstbokser farge1">
    <p:bg>
      <p:bgPr>
        <a:solidFill>
          <a:srgbClr val="F1EFE7"/>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Title 1">
            <a:extLst>
              <a:ext uri="{FF2B5EF4-FFF2-40B4-BE49-F238E27FC236}">
                <a16:creationId xmlns:a16="http://schemas.microsoft.com/office/drawing/2014/main" id="{BD635DD8-1247-4FD7-8408-E13FF6057116}"/>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38" name="Text Placeholder 10">
            <a:extLst>
              <a:ext uri="{FF2B5EF4-FFF2-40B4-BE49-F238E27FC236}">
                <a16:creationId xmlns:a16="http://schemas.microsoft.com/office/drawing/2014/main" id="{E4719C10-5276-4B8B-AE99-465F3E13D90E}"/>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9" name="Text Placeholder 10">
            <a:extLst>
              <a:ext uri="{FF2B5EF4-FFF2-40B4-BE49-F238E27FC236}">
                <a16:creationId xmlns:a16="http://schemas.microsoft.com/office/drawing/2014/main" id="{71425B1D-903D-483D-88CF-562C3C4E74DE}"/>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0" name="Text Placeholder 10">
            <a:extLst>
              <a:ext uri="{FF2B5EF4-FFF2-40B4-BE49-F238E27FC236}">
                <a16:creationId xmlns:a16="http://schemas.microsoft.com/office/drawing/2014/main" id="{47C70BE9-E30C-44EA-8B90-0C216CA2FD9C}"/>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1" name="Text Placeholder 10">
            <a:extLst>
              <a:ext uri="{FF2B5EF4-FFF2-40B4-BE49-F238E27FC236}">
                <a16:creationId xmlns:a16="http://schemas.microsoft.com/office/drawing/2014/main" id="{32606037-C00F-42E0-91A4-7460D59FB217}"/>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2" name="Text Placeholder 10">
            <a:extLst>
              <a:ext uri="{FF2B5EF4-FFF2-40B4-BE49-F238E27FC236}">
                <a16:creationId xmlns:a16="http://schemas.microsoft.com/office/drawing/2014/main" id="{E700C0E9-A1AD-40AC-B51F-B730BF528D0E}"/>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82414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fem tekstbokser farge2">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itle 1">
            <a:extLst>
              <a:ext uri="{FF2B5EF4-FFF2-40B4-BE49-F238E27FC236}">
                <a16:creationId xmlns:a16="http://schemas.microsoft.com/office/drawing/2014/main" id="{81E431CA-F10A-47D6-B135-B92CFEE54BF9}"/>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7" name="Text Placeholder 10">
            <a:extLst>
              <a:ext uri="{FF2B5EF4-FFF2-40B4-BE49-F238E27FC236}">
                <a16:creationId xmlns:a16="http://schemas.microsoft.com/office/drawing/2014/main" id="{CEF0925E-FAB5-4B2C-B982-B366973BA490}"/>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8" name="Text Placeholder 10">
            <a:extLst>
              <a:ext uri="{FF2B5EF4-FFF2-40B4-BE49-F238E27FC236}">
                <a16:creationId xmlns:a16="http://schemas.microsoft.com/office/drawing/2014/main" id="{A7C844CB-47AF-47BF-8A3F-092A5451FE35}"/>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DD2B5FE5-9A66-48B7-B043-1D94A9A29274}"/>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0" name="Text Placeholder 10">
            <a:extLst>
              <a:ext uri="{FF2B5EF4-FFF2-40B4-BE49-F238E27FC236}">
                <a16:creationId xmlns:a16="http://schemas.microsoft.com/office/drawing/2014/main" id="{D48255FA-8DE9-433E-9D90-249664FEE7E9}"/>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1" name="Text Placeholder 10">
            <a:extLst>
              <a:ext uri="{FF2B5EF4-FFF2-40B4-BE49-F238E27FC236}">
                <a16:creationId xmlns:a16="http://schemas.microsoft.com/office/drawing/2014/main" id="{71CA22A4-1BDE-48DE-94DC-9A95AAC5BF00}"/>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10377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fem tekstbokser farge3">
    <p:bg>
      <p:bgPr>
        <a:solidFill>
          <a:srgbClr val="DEEBE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26" name="Title 1">
            <a:extLst>
              <a:ext uri="{FF2B5EF4-FFF2-40B4-BE49-F238E27FC236}">
                <a16:creationId xmlns:a16="http://schemas.microsoft.com/office/drawing/2014/main" id="{0592805B-C089-415E-9936-79D71DC04E42}"/>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27" name="Text Placeholder 10">
            <a:extLst>
              <a:ext uri="{FF2B5EF4-FFF2-40B4-BE49-F238E27FC236}">
                <a16:creationId xmlns:a16="http://schemas.microsoft.com/office/drawing/2014/main" id="{66B14D7B-9C2A-4FD4-A256-095DF6AB8D49}"/>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0">
            <a:extLst>
              <a:ext uri="{FF2B5EF4-FFF2-40B4-BE49-F238E27FC236}">
                <a16:creationId xmlns:a16="http://schemas.microsoft.com/office/drawing/2014/main" id="{A821628F-E76A-4F12-8B57-BE3B7D73141F}"/>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10">
            <a:extLst>
              <a:ext uri="{FF2B5EF4-FFF2-40B4-BE49-F238E27FC236}">
                <a16:creationId xmlns:a16="http://schemas.microsoft.com/office/drawing/2014/main" id="{871B829F-C763-41BA-B9D5-30E09BA1D22B}"/>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4" name="Text Placeholder 10">
            <a:extLst>
              <a:ext uri="{FF2B5EF4-FFF2-40B4-BE49-F238E27FC236}">
                <a16:creationId xmlns:a16="http://schemas.microsoft.com/office/drawing/2014/main" id="{A966C1BD-E393-426A-A999-0CDD6710BA2B}"/>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Text Placeholder 10">
            <a:extLst>
              <a:ext uri="{FF2B5EF4-FFF2-40B4-BE49-F238E27FC236}">
                <a16:creationId xmlns:a16="http://schemas.microsoft.com/office/drawing/2014/main" id="{0C2F593F-D35A-413C-A2AC-04444CD3F592}"/>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72599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farge1">
    <p:bg>
      <p:bgPr>
        <a:solidFill>
          <a:srgbClr val="F1EFE7"/>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13" name="Title 1">
            <a:extLst>
              <a:ext uri="{FF2B5EF4-FFF2-40B4-BE49-F238E27FC236}">
                <a16:creationId xmlns:a16="http://schemas.microsoft.com/office/drawing/2014/main" id="{8075E672-5C58-42B7-86D8-D521410E34C0}"/>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14" name="Text Placeholder 6">
            <a:extLst>
              <a:ext uri="{FF2B5EF4-FFF2-40B4-BE49-F238E27FC236}">
                <a16:creationId xmlns:a16="http://schemas.microsoft.com/office/drawing/2014/main" id="{019EEDDC-E650-45ED-BEF7-4976EEDE7DA4}"/>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321196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 farge2">
    <p:bg>
      <p:bgPr>
        <a:solidFill>
          <a:schemeClr val="bg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itle 1">
            <a:extLst>
              <a:ext uri="{FF2B5EF4-FFF2-40B4-BE49-F238E27FC236}">
                <a16:creationId xmlns:a16="http://schemas.microsoft.com/office/drawing/2014/main" id="{AB9C9F13-1242-4C98-985D-8B5D904A134D}"/>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9" name="Text Placeholder 6">
            <a:extLst>
              <a:ext uri="{FF2B5EF4-FFF2-40B4-BE49-F238E27FC236}">
                <a16:creationId xmlns:a16="http://schemas.microsoft.com/office/drawing/2014/main" id="{641BAF67-1195-4426-86D3-D3079ABCC452}"/>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3220360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farge3">
    <p:bg>
      <p:bgPr>
        <a:solidFill>
          <a:srgbClr val="DEEBE4"/>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7BF32332-0A4B-444C-9C33-7E41BD61EAAA}"/>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CA449B4D-E7F7-4F78-B158-E4ADED3931A5}"/>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2657675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og undertitler farge1">
    <p:bg>
      <p:bgPr>
        <a:solidFill>
          <a:srgbClr val="F1EFE7"/>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4" name="Text Placeholder 10">
            <a:extLst>
              <a:ext uri="{FF2B5EF4-FFF2-40B4-BE49-F238E27FC236}">
                <a16:creationId xmlns:a16="http://schemas.microsoft.com/office/drawing/2014/main" id="{3406A254-3088-4622-8C72-FE3BA7B318D4}"/>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5EE83FD2-E603-4324-82EC-C472F8AF51D7}"/>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6" name="Text Placeholder 10">
            <a:extLst>
              <a:ext uri="{FF2B5EF4-FFF2-40B4-BE49-F238E27FC236}">
                <a16:creationId xmlns:a16="http://schemas.microsoft.com/office/drawing/2014/main" id="{67F42F3B-2A84-4C55-AD68-30D9503698E1}"/>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7" name="Graphic 26">
            <a:extLst>
              <a:ext uri="{FF2B5EF4-FFF2-40B4-BE49-F238E27FC236}">
                <a16:creationId xmlns:a16="http://schemas.microsoft.com/office/drawing/2014/main" id="{5B6D1E4D-40F1-439A-A49E-77834B76B6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2">
            <a:extLst>
              <a:ext uri="{FF2B5EF4-FFF2-40B4-BE49-F238E27FC236}">
                <a16:creationId xmlns:a16="http://schemas.microsoft.com/office/drawing/2014/main" id="{D07BCB3D-13BC-4AEF-ADBF-64EEB5ABBD08}"/>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
        <p:nvSpPr>
          <p:cNvPr id="19" name="Title 1">
            <a:extLst>
              <a:ext uri="{FF2B5EF4-FFF2-40B4-BE49-F238E27FC236}">
                <a16:creationId xmlns:a16="http://schemas.microsoft.com/office/drawing/2014/main" id="{C3C20FE8-5042-4C48-93D3-2F519FF1CF32}"/>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71110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Far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ACC3A5-F62B-402C-B414-379128544242}"/>
              </a:ext>
            </a:extLst>
          </p:cNvPr>
          <p:cNvSpPr/>
          <p:nvPr userDrawn="1"/>
        </p:nvSpPr>
        <p:spPr>
          <a:xfrm>
            <a:off x="0" y="0"/>
            <a:ext cx="58574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900"/>
          </a:p>
        </p:txBody>
      </p:sp>
      <p:sp>
        <p:nvSpPr>
          <p:cNvPr id="2" name="Title 1">
            <a:extLst>
              <a:ext uri="{FF2B5EF4-FFF2-40B4-BE49-F238E27FC236}">
                <a16:creationId xmlns:a16="http://schemas.microsoft.com/office/drawing/2014/main" id="{7B324DF8-7097-4150-8243-90690C3AFFB4}"/>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B4ECEA04-B6ED-4473-A697-09982A38BAF2}"/>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dirty="0"/>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pic>
        <p:nvPicPr>
          <p:cNvPr id="11" name="Graphic 10">
            <a:extLst>
              <a:ext uri="{FF2B5EF4-FFF2-40B4-BE49-F238E27FC236}">
                <a16:creationId xmlns:a16="http://schemas.microsoft.com/office/drawing/2014/main" id="{42A18548-6590-43E8-9F8A-DA9B81218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69" y="443603"/>
            <a:ext cx="1853484" cy="330303"/>
          </a:xfrm>
          <a:prstGeom prst="rect">
            <a:avLst/>
          </a:prstGeom>
        </p:spPr>
      </p:pic>
      <p:sp>
        <p:nvSpPr>
          <p:cNvPr id="9" name="Content Placeholder 2">
            <a:extLst>
              <a:ext uri="{FF2B5EF4-FFF2-40B4-BE49-F238E27FC236}">
                <a16:creationId xmlns:a16="http://schemas.microsoft.com/office/drawing/2014/main" id="{7A671B5A-DDF6-4F5C-9FE1-18F2E4AAF5EC}"/>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1646329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og undertitler farge2">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3" name="Text Placeholder 10">
            <a:extLst>
              <a:ext uri="{FF2B5EF4-FFF2-40B4-BE49-F238E27FC236}">
                <a16:creationId xmlns:a16="http://schemas.microsoft.com/office/drawing/2014/main" id="{5A1FE76B-FB79-4D6B-8519-164F6A3938F3}"/>
              </a:ext>
            </a:extLst>
          </p:cNvPr>
          <p:cNvSpPr>
            <a:spLocks noGrp="1"/>
          </p:cNvSpPr>
          <p:nvPr>
            <p:ph type="body" sz="quarter" idx="14"/>
          </p:nvPr>
        </p:nvSpPr>
        <p:spPr>
          <a:xfrm>
            <a:off x="442887" y="1704975"/>
            <a:ext cx="4986717" cy="361711"/>
          </a:xfrm>
        </p:spPr>
        <p:txBody>
          <a:bodyPr anchor="b"/>
          <a:lstStyle>
            <a:lvl1pPr marL="0" indent="0">
              <a:buNone/>
              <a:defRPr sz="1800" b="1" spc="0" baseline="0">
                <a:latin typeface="+mn-lt"/>
              </a:defRPr>
            </a:lvl1pPr>
          </a:lstStyle>
          <a:p>
            <a:pPr lvl="0"/>
            <a:r>
              <a:rPr lang="en-US"/>
              <a:t>Click to edit Master text styles</a:t>
            </a:r>
          </a:p>
        </p:txBody>
      </p:sp>
      <p:sp>
        <p:nvSpPr>
          <p:cNvPr id="24" name="Text Placeholder 10">
            <a:extLst>
              <a:ext uri="{FF2B5EF4-FFF2-40B4-BE49-F238E27FC236}">
                <a16:creationId xmlns:a16="http://schemas.microsoft.com/office/drawing/2014/main" id="{D66E6F09-33B3-4BCE-A987-37008E1441DC}"/>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029EEBB2-6385-4EA3-BFDC-46C8D050F973}"/>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6" name="Graphic 25">
            <a:extLst>
              <a:ext uri="{FF2B5EF4-FFF2-40B4-BE49-F238E27FC236}">
                <a16:creationId xmlns:a16="http://schemas.microsoft.com/office/drawing/2014/main" id="{D1EBD9E3-CE36-4DB4-916B-9CD033F916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7" name="Title 1">
            <a:extLst>
              <a:ext uri="{FF2B5EF4-FFF2-40B4-BE49-F238E27FC236}">
                <a16:creationId xmlns:a16="http://schemas.microsoft.com/office/drawing/2014/main" id="{F9B53DB1-6FF3-42A0-854E-DD2C837A3F3C}"/>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
        <p:nvSpPr>
          <p:cNvPr id="17" name="Content Placeholder 2">
            <a:extLst>
              <a:ext uri="{FF2B5EF4-FFF2-40B4-BE49-F238E27FC236}">
                <a16:creationId xmlns:a16="http://schemas.microsoft.com/office/drawing/2014/main" id="{41E485B3-09D5-4D3D-8E02-F925427281E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2439318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 og undertitler farge3">
    <p:bg>
      <p:bgPr>
        <a:solidFill>
          <a:srgbClr val="DEEBE4"/>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itle 1">
            <a:extLst>
              <a:ext uri="{FF2B5EF4-FFF2-40B4-BE49-F238E27FC236}">
                <a16:creationId xmlns:a16="http://schemas.microsoft.com/office/drawing/2014/main" id="{507F8391-CA01-4B9D-AE49-FCCFFFD7F163}"/>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D84B26B5-64ED-4604-B682-7156648FF959}"/>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5" name="Text Placeholder 10">
            <a:extLst>
              <a:ext uri="{FF2B5EF4-FFF2-40B4-BE49-F238E27FC236}">
                <a16:creationId xmlns:a16="http://schemas.microsoft.com/office/drawing/2014/main" id="{834F140C-D9C4-48F3-BBB1-1637C36D4D61}"/>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0">
            <a:extLst>
              <a:ext uri="{FF2B5EF4-FFF2-40B4-BE49-F238E27FC236}">
                <a16:creationId xmlns:a16="http://schemas.microsoft.com/office/drawing/2014/main" id="{CA0B41EC-BA16-44CB-9B34-E40ED45722D5}"/>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pic>
        <p:nvPicPr>
          <p:cNvPr id="23" name="Graphic 22">
            <a:extLst>
              <a:ext uri="{FF2B5EF4-FFF2-40B4-BE49-F238E27FC236}">
                <a16:creationId xmlns:a16="http://schemas.microsoft.com/office/drawing/2014/main" id="{67E20CA6-B85B-468D-BD8E-95D90A9550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9" name="Content Placeholder 2">
            <a:extLst>
              <a:ext uri="{FF2B5EF4-FFF2-40B4-BE49-F238E27FC236}">
                <a16:creationId xmlns:a16="http://schemas.microsoft.com/office/drawing/2014/main" id="{79F9B2D4-828D-4B87-A1CF-9F1AD7F63A0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394689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lutningssid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088E679-20FC-4B5B-9DBA-BAAB87965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57" y="445191"/>
            <a:ext cx="1516046" cy="270169"/>
          </a:xfrm>
          <a:prstGeom prst="rect">
            <a:avLst/>
          </a:prstGeom>
        </p:spPr>
      </p:pic>
      <p:sp>
        <p:nvSpPr>
          <p:cNvPr id="8" name="Title 1">
            <a:extLst>
              <a:ext uri="{FF2B5EF4-FFF2-40B4-BE49-F238E27FC236}">
                <a16:creationId xmlns:a16="http://schemas.microsoft.com/office/drawing/2014/main" id="{22F60602-29BC-4A63-BC8D-5098E9183826}"/>
              </a:ext>
            </a:extLst>
          </p:cNvPr>
          <p:cNvSpPr>
            <a:spLocks noGrp="1"/>
          </p:cNvSpPr>
          <p:nvPr>
            <p:ph type="title" hasCustomPrompt="1"/>
          </p:nvPr>
        </p:nvSpPr>
        <p:spPr>
          <a:xfrm>
            <a:off x="443057" y="1343025"/>
            <a:ext cx="5652943" cy="2456543"/>
          </a:xfrm>
        </p:spPr>
        <p:txBody>
          <a:bodyPr anchor="b"/>
          <a:lstStyle>
            <a:lvl1pPr>
              <a:lnSpc>
                <a:spcPct val="110000"/>
              </a:lnSpc>
              <a:defRPr sz="5000" b="1" spc="-95" baseline="0">
                <a:solidFill>
                  <a:schemeClr val="tx2"/>
                </a:solidFill>
                <a:latin typeface="+mn-lt"/>
              </a:defRPr>
            </a:lvl1pPr>
          </a:lstStyle>
          <a:p>
            <a:r>
              <a:rPr lang="nb-NO" dirty="0"/>
              <a:t>Takk for oss</a:t>
            </a:r>
            <a:endParaRPr lang="en-GB" dirty="0"/>
          </a:p>
        </p:txBody>
      </p:sp>
      <p:sp>
        <p:nvSpPr>
          <p:cNvPr id="10" name="Text Placeholder 9">
            <a:extLst>
              <a:ext uri="{FF2B5EF4-FFF2-40B4-BE49-F238E27FC236}">
                <a16:creationId xmlns:a16="http://schemas.microsoft.com/office/drawing/2014/main" id="{A095CA3D-465C-4463-AE25-A50372BAED36}"/>
              </a:ext>
            </a:extLst>
          </p:cNvPr>
          <p:cNvSpPr>
            <a:spLocks noGrp="1"/>
          </p:cNvSpPr>
          <p:nvPr>
            <p:ph type="body" sz="quarter" idx="10"/>
          </p:nvPr>
        </p:nvSpPr>
        <p:spPr>
          <a:xfrm>
            <a:off x="443057" y="5436893"/>
            <a:ext cx="5652943" cy="1209182"/>
          </a:xfrm>
        </p:spPr>
        <p:txBody>
          <a:bodyPr/>
          <a:lstStyle>
            <a:lvl1pPr marL="0" indent="0">
              <a:lnSpc>
                <a:spcPct val="101000"/>
              </a:lnSpc>
              <a:spcBef>
                <a:spcPts val="300"/>
              </a:spcBef>
              <a:buNone/>
              <a:defRPr sz="18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17294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988D9C2E-B77A-44FA-9106-0E0ACB6DE698}" type="slidenum">
              <a:rPr lang="en-US" noProof="0" smtClean="0"/>
              <a:t>‹#›</a:t>
            </a:fld>
            <a:endParaRPr lang="en-US" noProof="0"/>
          </a:p>
        </p:txBody>
      </p:sp>
      <p:sp>
        <p:nvSpPr>
          <p:cNvPr id="7" name="Tittel 6"/>
          <p:cNvSpPr>
            <a:spLocks noGrp="1"/>
          </p:cNvSpPr>
          <p:nvPr>
            <p:ph type="title" hasCustomPrompt="1"/>
          </p:nvPr>
        </p:nvSpPr>
        <p:spPr/>
        <p:txBody>
          <a:bodyPr/>
          <a:lstStyle/>
          <a:p>
            <a:r>
              <a:rPr lang="en-US" noProof="0" dirty="0"/>
              <a:t>Click to edit title</a:t>
            </a:r>
          </a:p>
        </p:txBody>
      </p:sp>
    </p:spTree>
    <p:extLst>
      <p:ext uri="{BB962C8B-B14F-4D97-AF65-F5344CB8AC3E}">
        <p14:creationId xmlns:p14="http://schemas.microsoft.com/office/powerpoint/2010/main" val="2497605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noProof="0"/>
              <a:t>Rediger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988D9C2E-B77A-44FA-9106-0E0ACB6DE698}" type="slidenum">
              <a:rPr lang="en-US" noProof="0" smtClean="0"/>
              <a:t>‹#›</a:t>
            </a:fld>
            <a:endParaRPr lang="en-US" noProof="0"/>
          </a:p>
        </p:txBody>
      </p:sp>
      <p:sp>
        <p:nvSpPr>
          <p:cNvPr id="7" name="Tittel 6"/>
          <p:cNvSpPr>
            <a:spLocks noGrp="1"/>
          </p:cNvSpPr>
          <p:nvPr>
            <p:ph type="title" hasCustomPrompt="1"/>
          </p:nvPr>
        </p:nvSpPr>
        <p:spPr/>
        <p:txBody>
          <a:bodyPr/>
          <a:lstStyle/>
          <a:p>
            <a:r>
              <a:rPr lang="en-US" noProof="0" dirty="0"/>
              <a:t>Click to edit title</a:t>
            </a:r>
          </a:p>
        </p:txBody>
      </p:sp>
    </p:spTree>
    <p:extLst>
      <p:ext uri="{BB962C8B-B14F-4D97-AF65-F5344CB8AC3E}">
        <p14:creationId xmlns:p14="http://schemas.microsoft.com/office/powerpoint/2010/main" val="397150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FCF2-4D33-4655-A594-9E0C3BF7ADCF}"/>
              </a:ext>
            </a:extLst>
          </p:cNvPr>
          <p:cNvSpPr>
            <a:spLocks noGrp="1"/>
          </p:cNvSpPr>
          <p:nvPr>
            <p:ph type="title"/>
          </p:nvPr>
        </p:nvSpPr>
        <p:spPr>
          <a:xfrm>
            <a:off x="449763" y="2745796"/>
            <a:ext cx="10655923" cy="751111"/>
          </a:xfrm>
        </p:spPr>
        <p:txBody>
          <a:bodyPr/>
          <a:lstStyle>
            <a:lvl1pPr>
              <a:defRPr sz="5000" b="1" spc="-100" baseline="0">
                <a:solidFill>
                  <a:srgbClr val="3250C8"/>
                </a:solidFill>
                <a:latin typeface="+mn-lt"/>
              </a:defRPr>
            </a:lvl1pPr>
          </a:lstStyle>
          <a:p>
            <a:r>
              <a:rPr lang="en-US"/>
              <a:t>Click to edit Master title style</a:t>
            </a:r>
            <a:endParaRPr lang="en-GB" dirty="0"/>
          </a:p>
        </p:txBody>
      </p:sp>
      <p:pic>
        <p:nvPicPr>
          <p:cNvPr id="7" name="Graphic 6">
            <a:extLst>
              <a:ext uri="{FF2B5EF4-FFF2-40B4-BE49-F238E27FC236}">
                <a16:creationId xmlns:a16="http://schemas.microsoft.com/office/drawing/2014/main" id="{8482A7B0-2E28-476D-A834-98DEAC3698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70" y="443603"/>
            <a:ext cx="1514458" cy="269886"/>
          </a:xfrm>
          <a:prstGeom prst="rect">
            <a:avLst/>
          </a:prstGeom>
        </p:spPr>
      </p:pic>
      <p:sp>
        <p:nvSpPr>
          <p:cNvPr id="10" name="Text Placeholder 9">
            <a:extLst>
              <a:ext uri="{FF2B5EF4-FFF2-40B4-BE49-F238E27FC236}">
                <a16:creationId xmlns:a16="http://schemas.microsoft.com/office/drawing/2014/main" id="{E9F0FA4B-7619-415A-A4CF-4ECAAD87A21F}"/>
              </a:ext>
            </a:extLst>
          </p:cNvPr>
          <p:cNvSpPr>
            <a:spLocks noGrp="1"/>
          </p:cNvSpPr>
          <p:nvPr>
            <p:ph type="body" sz="quarter" idx="13"/>
          </p:nvPr>
        </p:nvSpPr>
        <p:spPr>
          <a:xfrm>
            <a:off x="457513" y="3570964"/>
            <a:ext cx="10655923" cy="1097289"/>
          </a:xfrm>
          <a:prstGeom prst="rect">
            <a:avLst/>
          </a:prstGeom>
        </p:spPr>
        <p:txBody>
          <a:bodyPr lIns="0" tIns="0" rIns="0" bIns="0"/>
          <a:lstStyle>
            <a:lvl1pPr marL="0" indent="0" algn="l">
              <a:lnSpc>
                <a:spcPct val="90000"/>
              </a:lnSpc>
              <a:spcBef>
                <a:spcPts val="600"/>
              </a:spcBef>
              <a:spcAft>
                <a:spcPts val="0"/>
              </a:spcAft>
              <a:buClrTx/>
              <a:buFont typeface="Avenir Next LT Pro" panose="020B0504020202020204" pitchFamily="34" charset="0"/>
              <a:buNone/>
              <a:defRPr sz="5000" b="0" i="0" u="none" cap="none" spc="-70" baseline="0">
                <a:solidFill>
                  <a:schemeClr val="tx2"/>
                </a:solidFill>
                <a:latin typeface="+mn-lt"/>
              </a:defRPr>
            </a:lvl1pPr>
            <a:lvl2pPr marL="557213" indent="-226219" algn="l">
              <a:lnSpc>
                <a:spcPct val="112000"/>
              </a:lnSpc>
              <a:spcBef>
                <a:spcPts val="600"/>
              </a:spcBef>
              <a:spcAft>
                <a:spcPts val="0"/>
              </a:spcAft>
              <a:buClrTx/>
              <a:buFont typeface="Avenir Next LT Pro" panose="020B0504020202020204" pitchFamily="34" charset="0"/>
              <a:buChar char="•"/>
              <a:defRPr sz="1800" b="0" i="0" u="none" cap="none">
                <a:solidFill>
                  <a:srgbClr val="000000"/>
                </a:solidFill>
                <a:latin typeface="+mn-lt"/>
              </a:defRPr>
            </a:lvl2pPr>
            <a:lvl3pPr marL="788988" indent="-203200" algn="l">
              <a:lnSpc>
                <a:spcPct val="112000"/>
              </a:lnSpc>
              <a:spcBef>
                <a:spcPts val="700"/>
              </a:spcBef>
              <a:spcAft>
                <a:spcPts val="0"/>
              </a:spcAft>
              <a:buClrTx/>
              <a:buFont typeface="Avenir Next LT Pro" panose="020B0504020202020204" pitchFamily="34" charset="0"/>
              <a:buChar char="•"/>
              <a:defRPr sz="1600" b="0" i="0" u="none" cap="none">
                <a:solidFill>
                  <a:srgbClr val="000000"/>
                </a:solidFill>
                <a:latin typeface="+mn-lt"/>
              </a:defRPr>
            </a:lvl3pPr>
            <a:lvl4pPr marL="987425" indent="-180975" algn="l">
              <a:lnSpc>
                <a:spcPct val="112000"/>
              </a:lnSpc>
              <a:spcBef>
                <a:spcPts val="1200"/>
              </a:spcBef>
              <a:spcAft>
                <a:spcPts val="0"/>
              </a:spcAft>
              <a:buClrTx/>
              <a:buFont typeface="Avenir Next LT Pro" panose="020B0504020202020204" pitchFamily="34" charset="0"/>
              <a:buChar char="•"/>
              <a:defRPr sz="1500" b="0" i="0" u="none" cap="none">
                <a:solidFill>
                  <a:srgbClr val="000000"/>
                </a:solidFill>
                <a:latin typeface="+mn-lt"/>
              </a:defRPr>
            </a:lvl4pPr>
            <a:lvl5pPr marL="1209675" indent="-206375" algn="l">
              <a:lnSpc>
                <a:spcPct val="112000"/>
              </a:lnSpc>
              <a:spcBef>
                <a:spcPts val="1200"/>
              </a:spcBef>
              <a:spcAft>
                <a:spcPts val="0"/>
              </a:spcAft>
              <a:buClrTx/>
              <a:buFont typeface="Avenir Next LT Pro" panose="020B0504020202020204" pitchFamily="34" charset="0"/>
              <a:buChar char="•"/>
              <a:defRPr sz="1400" b="0" i="0" u="none" cap="none">
                <a:solidFill>
                  <a:srgbClr val="000000"/>
                </a:solidFill>
                <a:latin typeface="+mn-lt"/>
              </a:defRPr>
            </a:lvl5pPr>
          </a:lstStyle>
          <a:p>
            <a:pPr lvl="0"/>
            <a:r>
              <a:rPr lang="en-US"/>
              <a:t>Click to edit Master text styles</a:t>
            </a:r>
          </a:p>
        </p:txBody>
      </p:sp>
      <p:sp>
        <p:nvSpPr>
          <p:cNvPr id="12" name="Text Placeholder 11">
            <a:extLst>
              <a:ext uri="{FF2B5EF4-FFF2-40B4-BE49-F238E27FC236}">
                <a16:creationId xmlns:a16="http://schemas.microsoft.com/office/drawing/2014/main" id="{5161ED82-235C-421F-B4E1-3AEEF380D21B}"/>
              </a:ext>
            </a:extLst>
          </p:cNvPr>
          <p:cNvSpPr>
            <a:spLocks noGrp="1"/>
          </p:cNvSpPr>
          <p:nvPr>
            <p:ph type="body" sz="quarter" idx="14"/>
          </p:nvPr>
        </p:nvSpPr>
        <p:spPr>
          <a:xfrm>
            <a:off x="441470" y="5966779"/>
            <a:ext cx="10671966" cy="546316"/>
          </a:xfrm>
        </p:spPr>
        <p:txBody>
          <a:bodyPr/>
          <a:lstStyle>
            <a:lvl1pPr marL="0" indent="0">
              <a:buNone/>
              <a:defRPr sz="2600">
                <a:solidFill>
                  <a:srgbClr val="3250C8"/>
                </a:solidFill>
              </a:defRPr>
            </a:lvl1pPr>
          </a:lstStyle>
          <a:p>
            <a:pPr lvl="0"/>
            <a:r>
              <a:rPr lang="en-US"/>
              <a:t>Click to edit Master text styles</a:t>
            </a:r>
          </a:p>
        </p:txBody>
      </p:sp>
    </p:spTree>
    <p:extLst>
      <p:ext uri="{BB962C8B-B14F-4D97-AF65-F5344CB8AC3E}">
        <p14:creationId xmlns:p14="http://schemas.microsoft.com/office/powerpoint/2010/main" val="240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ilde">
    <p:bg>
      <p:bgPr>
        <a:solidFill>
          <a:srgbClr val="F1EF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41A2210-E195-4248-88F2-475C17E878ED}"/>
              </a:ext>
            </a:extLst>
          </p:cNvPr>
          <p:cNvSpPr>
            <a:spLocks noGrp="1"/>
          </p:cNvSpPr>
          <p:nvPr>
            <p:ph type="pic" sz="quarter" idx="14"/>
          </p:nvPr>
        </p:nvSpPr>
        <p:spPr>
          <a:xfrm>
            <a:off x="6280559" y="0"/>
            <a:ext cx="5911441" cy="6857207"/>
          </a:xfrm>
          <a:solidFill>
            <a:schemeClr val="bg1">
              <a:lumMod val="75000"/>
            </a:schemeClr>
          </a:solidFill>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B95CDD14-533F-463C-947A-5B1675BB8E28}"/>
              </a:ext>
            </a:extLst>
          </p:cNvPr>
          <p:cNvSpPr>
            <a:spLocks noGrp="1"/>
          </p:cNvSpPr>
          <p:nvPr>
            <p:ph type="title"/>
          </p:nvPr>
        </p:nvSpPr>
        <p:spPr>
          <a:xfrm>
            <a:off x="445268" y="481014"/>
            <a:ext cx="5079592" cy="995362"/>
          </a:xfrm>
        </p:spPr>
        <p:txBody>
          <a:bodyPr anchor="t"/>
          <a:lstStyle>
            <a:lvl1pPr>
              <a:defRPr sz="4000" b="1" spc="-65" baseline="0">
                <a:latin typeface="+mn-lt"/>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bg1"/>
                </a:solidFill>
              </a:defRPr>
            </a:lvl1pPr>
          </a:lstStyle>
          <a:p>
            <a:fld id="{E78D6F22-C38B-4922-9056-25853B06C35F}" type="slidenum">
              <a:rPr lang="en-GB" smtClean="0"/>
              <a:pPr/>
              <a:t>‹#›</a:t>
            </a:fld>
            <a:endParaRPr lang="en-GB" dirty="0"/>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7" y="1786507"/>
            <a:ext cx="5079591"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860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1EFE7"/>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tx1"/>
                </a:solidFill>
              </a:defRPr>
            </a:lvl1pPr>
          </a:lstStyle>
          <a:p>
            <a:fld id="{E78D6F22-C38B-4922-9056-25853B06C35F}" type="slidenum">
              <a:rPr lang="en-GB" smtClean="0"/>
              <a:pPr/>
              <a:t>‹#›</a:t>
            </a:fld>
            <a:endParaRPr lang="en-GB" dirty="0"/>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6" y="1786507"/>
            <a:ext cx="8301633"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a:extLst>
              <a:ext uri="{FF2B5EF4-FFF2-40B4-BE49-F238E27FC236}">
                <a16:creationId xmlns:a16="http://schemas.microsoft.com/office/drawing/2014/main" id="{0F040F58-93FB-4970-A911-127F1288E8A3}"/>
              </a:ext>
            </a:extLst>
          </p:cNvPr>
          <p:cNvSpPr>
            <a:spLocks noGrp="1"/>
          </p:cNvSpPr>
          <p:nvPr>
            <p:ph type="title"/>
          </p:nvPr>
        </p:nvSpPr>
        <p:spPr>
          <a:xfrm>
            <a:off x="445268" y="481014"/>
            <a:ext cx="8301634" cy="995362"/>
          </a:xfrm>
        </p:spPr>
        <p:txBody>
          <a:bodyPr anchor="t"/>
          <a:lstStyle>
            <a:lvl1pPr>
              <a:defRPr sz="4000" b="1" spc="-6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41341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dirty="0"/>
          </a:p>
        </p:txBody>
      </p:sp>
      <p:pic>
        <p:nvPicPr>
          <p:cNvPr id="9" name="Picture 8" descr="Text&#10;&#10;Description automatically generated" hidden="1">
            <a:extLst>
              <a:ext uri="{FF2B5EF4-FFF2-40B4-BE49-F238E27FC236}">
                <a16:creationId xmlns:a16="http://schemas.microsoft.com/office/drawing/2014/main" id="{27825654-155B-442B-90D3-5A9EB288E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6429238" y="2186573"/>
            <a:ext cx="5181600" cy="40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1" name="Text Placeholder 10">
            <a:extLst>
              <a:ext uri="{FF2B5EF4-FFF2-40B4-BE49-F238E27FC236}">
                <a16:creationId xmlns:a16="http://schemas.microsoft.com/office/drawing/2014/main" id="{3660E21D-8996-4D69-B646-724169E51076}"/>
              </a:ext>
            </a:extLst>
          </p:cNvPr>
          <p:cNvSpPr>
            <a:spLocks noGrp="1"/>
          </p:cNvSpPr>
          <p:nvPr>
            <p:ph type="body" sz="quarter" idx="13"/>
          </p:nvPr>
        </p:nvSpPr>
        <p:spPr>
          <a:xfrm>
            <a:off x="6427327" y="1569605"/>
            <a:ext cx="5181600" cy="521290"/>
          </a:xfrm>
        </p:spPr>
        <p:txBody>
          <a:bodyPr lIns="0" tIns="0" rIns="0" bIns="0" anchor="b"/>
          <a:lstStyle>
            <a:lvl1pPr marL="0" indent="0">
              <a:buNone/>
              <a:defRPr sz="2000" b="1" baseline="0">
                <a:latin typeface="+mn-lt"/>
              </a:defRPr>
            </a:lvl1pPr>
          </a:lstStyle>
          <a:p>
            <a:pPr lvl="0"/>
            <a:r>
              <a:rPr lang="en-US"/>
              <a:t>Click to edit Master text styles</a:t>
            </a:r>
          </a:p>
        </p:txBody>
      </p:sp>
      <p:sp>
        <p:nvSpPr>
          <p:cNvPr id="17" name="Title 1">
            <a:extLst>
              <a:ext uri="{FF2B5EF4-FFF2-40B4-BE49-F238E27FC236}">
                <a16:creationId xmlns:a16="http://schemas.microsoft.com/office/drawing/2014/main" id="{239EE11D-D421-498B-ACD1-814015347F23}"/>
              </a:ext>
            </a:extLst>
          </p:cNvPr>
          <p:cNvSpPr>
            <a:spLocks noGrp="1"/>
          </p:cNvSpPr>
          <p:nvPr>
            <p:ph type="title"/>
          </p:nvPr>
        </p:nvSpPr>
        <p:spPr>
          <a:xfrm>
            <a:off x="6427327" y="512138"/>
            <a:ext cx="5181601" cy="881695"/>
          </a:xfrm>
        </p:spPr>
        <p:txBody>
          <a:bodyPr/>
          <a:lstStyle>
            <a:lvl1pPr>
              <a:defRPr b="1" spc="-75" baseline="0">
                <a:latin typeface="+mn-lt"/>
              </a:defRPr>
            </a:lvl1pPr>
          </a:lstStyle>
          <a:p>
            <a:r>
              <a:rPr lang="en-US"/>
              <a:t>Click to edit Master title style</a:t>
            </a:r>
            <a:endParaRPr lang="en-GB" dirty="0"/>
          </a:p>
        </p:txBody>
      </p:sp>
      <p:sp>
        <p:nvSpPr>
          <p:cNvPr id="19" name="Text Placeholder 6">
            <a:extLst>
              <a:ext uri="{FF2B5EF4-FFF2-40B4-BE49-F238E27FC236}">
                <a16:creationId xmlns:a16="http://schemas.microsoft.com/office/drawing/2014/main" id="{ED7FA851-C5AB-49C3-817A-A84FECFA0006}"/>
              </a:ext>
            </a:extLst>
          </p:cNvPr>
          <p:cNvSpPr>
            <a:spLocks noGrp="1"/>
          </p:cNvSpPr>
          <p:nvPr>
            <p:ph type="body" sz="quarter" idx="15" hasCustomPrompt="1"/>
          </p:nvPr>
        </p:nvSpPr>
        <p:spPr>
          <a:xfrm>
            <a:off x="442886" y="6424614"/>
            <a:ext cx="831959" cy="148261"/>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96389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lite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440976" y="1771650"/>
            <a:ext cx="6246009" cy="41529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7125163" y="2186572"/>
            <a:ext cx="448567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440976" y="5980348"/>
            <a:ext cx="6246009" cy="236303"/>
          </a:xfrm>
        </p:spPr>
        <p:txBody>
          <a:bodyPr/>
          <a:lstStyle>
            <a:lvl1pPr marL="0" indent="0">
              <a:buNone/>
              <a:defRPr sz="900"/>
            </a:lvl1pPr>
          </a:lstStyle>
          <a:p>
            <a:pPr lvl="0"/>
            <a:r>
              <a:rPr lang="nb-NO" dirty="0"/>
              <a:t>Bildetekst/Fotokreditering</a:t>
            </a:r>
            <a:endParaRPr lang="en-GB" dirty="0"/>
          </a:p>
        </p:txBody>
      </p:sp>
      <p:sp>
        <p:nvSpPr>
          <p:cNvPr id="14" name="Title 1">
            <a:extLst>
              <a:ext uri="{FF2B5EF4-FFF2-40B4-BE49-F238E27FC236}">
                <a16:creationId xmlns:a16="http://schemas.microsoft.com/office/drawing/2014/main" id="{4EAD3663-B9C6-4257-8CB7-349BC5732F08}"/>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6" name="Text Placeholder 10">
            <a:extLst>
              <a:ext uri="{FF2B5EF4-FFF2-40B4-BE49-F238E27FC236}">
                <a16:creationId xmlns:a16="http://schemas.microsoft.com/office/drawing/2014/main" id="{82AFDCB9-3989-4BD8-B150-60AF4ED48A02}"/>
              </a:ext>
            </a:extLst>
          </p:cNvPr>
          <p:cNvSpPr>
            <a:spLocks noGrp="1"/>
          </p:cNvSpPr>
          <p:nvPr>
            <p:ph type="body" sz="quarter" idx="13"/>
          </p:nvPr>
        </p:nvSpPr>
        <p:spPr>
          <a:xfrm>
            <a:off x="7123252" y="1771650"/>
            <a:ext cx="448567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11747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lite bilde høy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5334347" y="1771650"/>
            <a:ext cx="6276491" cy="41529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442886" y="2186572"/>
            <a:ext cx="4576223"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5334347" y="5980348"/>
            <a:ext cx="6276491" cy="236303"/>
          </a:xfrm>
        </p:spPr>
        <p:txBody>
          <a:bodyPr/>
          <a:lstStyle>
            <a:lvl1pPr marL="0" indent="0">
              <a:buNone/>
              <a:defRPr sz="900"/>
            </a:lvl1pPr>
          </a:lstStyle>
          <a:p>
            <a:pPr lvl="0"/>
            <a:r>
              <a:rPr lang="nb-NO" dirty="0"/>
              <a:t>Bildetekst/Fotokreditering</a:t>
            </a:r>
            <a:endParaRPr lang="en-GB" dirty="0"/>
          </a:p>
        </p:txBody>
      </p:sp>
      <p:sp>
        <p:nvSpPr>
          <p:cNvPr id="14" name="Title 1">
            <a:extLst>
              <a:ext uri="{FF2B5EF4-FFF2-40B4-BE49-F238E27FC236}">
                <a16:creationId xmlns:a16="http://schemas.microsoft.com/office/drawing/2014/main" id="{62B7BE46-4400-48BA-BC7F-E6B1E2B3A1DD}"/>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6" name="Text Placeholder 10">
            <a:extLst>
              <a:ext uri="{FF2B5EF4-FFF2-40B4-BE49-F238E27FC236}">
                <a16:creationId xmlns:a16="http://schemas.microsoft.com/office/drawing/2014/main" id="{81F629A3-2F9C-4BFF-85DB-00EA335324D4}"/>
              </a:ext>
            </a:extLst>
          </p:cNvPr>
          <p:cNvSpPr>
            <a:spLocks noGrp="1"/>
          </p:cNvSpPr>
          <p:nvPr>
            <p:ph type="body" sz="quarter" idx="13"/>
          </p:nvPr>
        </p:nvSpPr>
        <p:spPr>
          <a:xfrm>
            <a:off x="440976" y="1771650"/>
            <a:ext cx="4576223"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8572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tekst og innhold vens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7D45E-1927-486B-B5B6-BA32B34A78BC}"/>
              </a:ext>
            </a:extLst>
          </p:cNvPr>
          <p:cNvSpPr/>
          <p:nvPr userDrawn="1"/>
        </p:nvSpPr>
        <p:spPr>
          <a:xfrm>
            <a:off x="7125164" y="0"/>
            <a:ext cx="5066836" cy="685800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7582393" y="2186572"/>
            <a:ext cx="402844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42887" y="1771650"/>
            <a:ext cx="6205996" cy="4445000"/>
          </a:xfrm>
        </p:spPr>
        <p:txBody>
          <a:bodyPr/>
          <a:lstStyle>
            <a:lvl1pPr marL="0" indent="0">
              <a:buNone/>
              <a:defRPr/>
            </a:lvl1pPr>
          </a:lstStyle>
          <a:p>
            <a:pPr lvl="0"/>
            <a:r>
              <a:rPr lang="en-US"/>
              <a:t>Click to edit Master text styles</a:t>
            </a:r>
          </a:p>
        </p:txBody>
      </p:sp>
      <p:sp>
        <p:nvSpPr>
          <p:cNvPr id="18" name="Title 1">
            <a:extLst>
              <a:ext uri="{FF2B5EF4-FFF2-40B4-BE49-F238E27FC236}">
                <a16:creationId xmlns:a16="http://schemas.microsoft.com/office/drawing/2014/main" id="{EA84DF43-4719-4754-B585-507F5CE10773}"/>
              </a:ext>
            </a:extLst>
          </p:cNvPr>
          <p:cNvSpPr>
            <a:spLocks noGrp="1"/>
          </p:cNvSpPr>
          <p:nvPr>
            <p:ph type="title"/>
          </p:nvPr>
        </p:nvSpPr>
        <p:spPr>
          <a:xfrm>
            <a:off x="440977" y="512138"/>
            <a:ext cx="6205996" cy="881695"/>
          </a:xfrm>
        </p:spPr>
        <p:txBody>
          <a:bodyPr/>
          <a:lstStyle>
            <a:lvl1pPr>
              <a:defRPr b="1" spc="-75" baseline="0">
                <a:latin typeface="+mn-lt"/>
              </a:defRPr>
            </a:lvl1pPr>
          </a:lstStyle>
          <a:p>
            <a:r>
              <a:rPr lang="en-US"/>
              <a:t>Click to edit Master title style</a:t>
            </a:r>
            <a:endParaRPr lang="en-GB" dirty="0"/>
          </a:p>
        </p:txBody>
      </p:sp>
      <p:sp>
        <p:nvSpPr>
          <p:cNvPr id="19" name="Text Placeholder 10">
            <a:extLst>
              <a:ext uri="{FF2B5EF4-FFF2-40B4-BE49-F238E27FC236}">
                <a16:creationId xmlns:a16="http://schemas.microsoft.com/office/drawing/2014/main" id="{D3266C38-B21D-4DC2-B0D8-F46F50163B56}"/>
              </a:ext>
            </a:extLst>
          </p:cNvPr>
          <p:cNvSpPr>
            <a:spLocks noGrp="1"/>
          </p:cNvSpPr>
          <p:nvPr>
            <p:ph type="body" sz="quarter" idx="15"/>
          </p:nvPr>
        </p:nvSpPr>
        <p:spPr>
          <a:xfrm>
            <a:off x="7580482" y="1771650"/>
            <a:ext cx="402844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2456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D39ED-5C06-4917-BEA2-7811FC13ACC5}"/>
              </a:ext>
            </a:extLst>
          </p:cNvPr>
          <p:cNvSpPr>
            <a:spLocks noGrp="1"/>
          </p:cNvSpPr>
          <p:nvPr>
            <p:ph type="title"/>
          </p:nvPr>
        </p:nvSpPr>
        <p:spPr>
          <a:xfrm>
            <a:off x="6429238" y="514844"/>
            <a:ext cx="4924562" cy="881695"/>
          </a:xfrm>
          <a:prstGeom prst="rect">
            <a:avLst/>
          </a:prstGeom>
        </p:spPr>
        <p:txBody>
          <a:bodyPr vert="horz" lIns="0" tIns="0" rIns="0" bIns="0" rtlCol="0" anchor="t">
            <a:noAutofit/>
          </a:bodyPr>
          <a:lstStyle/>
          <a:p>
            <a:r>
              <a:rPr lang="en-US" dirty="0" err="1"/>
              <a:t>Overskrift</a:t>
            </a:r>
            <a:endParaRPr lang="en-GB" dirty="0"/>
          </a:p>
        </p:txBody>
      </p:sp>
      <p:sp>
        <p:nvSpPr>
          <p:cNvPr id="3" name="Text Placeholder 2">
            <a:extLst>
              <a:ext uri="{FF2B5EF4-FFF2-40B4-BE49-F238E27FC236}">
                <a16:creationId xmlns:a16="http://schemas.microsoft.com/office/drawing/2014/main" id="{6270018E-68CE-4BE1-BD83-27B28E3A7DB4}"/>
              </a:ext>
            </a:extLst>
          </p:cNvPr>
          <p:cNvSpPr>
            <a:spLocks noGrp="1"/>
          </p:cNvSpPr>
          <p:nvPr>
            <p:ph type="body" idx="1"/>
          </p:nvPr>
        </p:nvSpPr>
        <p:spPr>
          <a:xfrm>
            <a:off x="6429238" y="1911159"/>
            <a:ext cx="4924562" cy="2558041"/>
          </a:xfrm>
          <a:prstGeom prst="rect">
            <a:avLst/>
          </a:prstGeom>
        </p:spPr>
        <p:txBody>
          <a:bodyPr vert="horz" lIns="0" tIns="0" rIns="0" bIns="0" rtlCol="0">
            <a:noAutofit/>
          </a:bodyPr>
          <a:lstStyle/>
          <a:p>
            <a:pPr lvl="0"/>
            <a:r>
              <a:rPr lang="en-US" dirty="0" err="1"/>
              <a:t>Dlick</a:t>
            </a:r>
            <a:r>
              <a:rPr lang="en-US" dirty="0"/>
              <a:t> to edit Master text styles</a:t>
            </a:r>
          </a:p>
          <a:p>
            <a:pPr lvl="0"/>
            <a:r>
              <a:rPr lang="en-US" dirty="0"/>
              <a:t>Dette</a:t>
            </a:r>
          </a:p>
          <a:p>
            <a:pPr lvl="1"/>
            <a:r>
              <a:rPr lang="en-US" dirty="0" err="1"/>
              <a:t>decond</a:t>
            </a:r>
            <a:r>
              <a:rPr lang="en-US" dirty="0"/>
              <a:t> level</a:t>
            </a:r>
          </a:p>
          <a:p>
            <a:pPr lvl="2"/>
            <a:r>
              <a:rPr lang="en-US" dirty="0" err="1"/>
              <a:t>Dhird</a:t>
            </a:r>
            <a:r>
              <a:rPr lang="en-US" dirty="0"/>
              <a:t>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B32893-0408-4419-98BB-1ED53188A5F6}"/>
              </a:ext>
            </a:extLst>
          </p:cNvPr>
          <p:cNvSpPr>
            <a:spLocks noGrp="1"/>
          </p:cNvSpPr>
          <p:nvPr>
            <p:ph type="dt" sz="half" idx="2"/>
          </p:nvPr>
        </p:nvSpPr>
        <p:spPr>
          <a:xfrm>
            <a:off x="838200" y="7189835"/>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580E0478-E3A2-4DD6-9958-671AF8144ECD}"/>
              </a:ext>
            </a:extLst>
          </p:cNvPr>
          <p:cNvSpPr>
            <a:spLocks noGrp="1"/>
          </p:cNvSpPr>
          <p:nvPr>
            <p:ph type="ftr" sz="quarter" idx="3"/>
          </p:nvPr>
        </p:nvSpPr>
        <p:spPr>
          <a:xfrm>
            <a:off x="4038600" y="7189835"/>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7DC09A-3304-4934-9F7A-71841379A63D}"/>
              </a:ext>
            </a:extLst>
          </p:cNvPr>
          <p:cNvSpPr>
            <a:spLocks noGrp="1"/>
          </p:cNvSpPr>
          <p:nvPr>
            <p:ph type="sldNum" sz="quarter" idx="4"/>
          </p:nvPr>
        </p:nvSpPr>
        <p:spPr>
          <a:xfrm>
            <a:off x="11353800" y="6313489"/>
            <a:ext cx="395313" cy="365125"/>
          </a:xfrm>
          <a:prstGeom prst="rect">
            <a:avLst/>
          </a:prstGeom>
        </p:spPr>
        <p:txBody>
          <a:bodyPr vert="horz" lIns="0" tIns="0" rIns="0" bIns="0" rtlCol="0" anchor="ctr"/>
          <a:lstStyle>
            <a:lvl1pPr algn="r">
              <a:defRPr sz="900">
                <a:solidFill>
                  <a:schemeClr val="tx1"/>
                </a:solidFill>
              </a:defRPr>
            </a:lvl1pPr>
          </a:lstStyle>
          <a:p>
            <a:fld id="{E78D6F22-C38B-4922-9056-25853B06C35F}" type="slidenum">
              <a:rPr lang="en-GB" smtClean="0"/>
              <a:pPr/>
              <a:t>‹#›</a:t>
            </a:fld>
            <a:endParaRPr lang="en-GB" dirty="0"/>
          </a:p>
        </p:txBody>
      </p:sp>
    </p:spTree>
    <p:extLst>
      <p:ext uri="{BB962C8B-B14F-4D97-AF65-F5344CB8AC3E}">
        <p14:creationId xmlns:p14="http://schemas.microsoft.com/office/powerpoint/2010/main" val="28298090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62" r:id="rId7"/>
    <p:sldLayoutId id="2147483663" r:id="rId8"/>
    <p:sldLayoutId id="2147483664" r:id="rId9"/>
    <p:sldLayoutId id="2147483665" r:id="rId10"/>
    <p:sldLayoutId id="2147483666" r:id="rId11"/>
    <p:sldLayoutId id="2147483667" r:id="rId12"/>
    <p:sldLayoutId id="2147483653" r:id="rId13"/>
    <p:sldLayoutId id="2147483668" r:id="rId14"/>
    <p:sldLayoutId id="2147483669" r:id="rId15"/>
    <p:sldLayoutId id="2147483654" r:id="rId16"/>
    <p:sldLayoutId id="2147483670" r:id="rId17"/>
    <p:sldLayoutId id="2147483671" r:id="rId18"/>
    <p:sldLayoutId id="2147483656" r:id="rId19"/>
    <p:sldLayoutId id="2147483672" r:id="rId20"/>
    <p:sldLayoutId id="2147483673" r:id="rId21"/>
    <p:sldLayoutId id="2147483655" r:id="rId22"/>
    <p:sldLayoutId id="2147483674" r:id="rId23"/>
    <p:sldLayoutId id="2147483675" r:id="rId24"/>
  </p:sldLayoutIdLst>
  <p:hf hdr="0"/>
  <p:txStyles>
    <p:titleStyle>
      <a:lvl1pPr algn="l" defTabSz="457200" rtl="0" eaLnBrk="1" latinLnBrk="0" hangingPunct="1">
        <a:lnSpc>
          <a:spcPct val="110000"/>
        </a:lnSpc>
        <a:spcBef>
          <a:spcPct val="0"/>
        </a:spcBef>
        <a:buNone/>
        <a:defRPr sz="2750" b="0" kern="1200">
          <a:solidFill>
            <a:schemeClr val="tx1"/>
          </a:solidFill>
          <a:latin typeface="+mj-lt"/>
          <a:ea typeface="+mj-ea"/>
          <a:cs typeface="+mj-cs"/>
        </a:defRPr>
      </a:lvl1pPr>
    </p:titleStyle>
    <p:bodyStyle>
      <a:lvl1pPr marL="257175" indent="-257175" algn="l" defTabSz="457200" rtl="0" eaLnBrk="1" latinLnBrk="0" hangingPunct="1">
        <a:lnSpc>
          <a:spcPct val="112000"/>
        </a:lnSpc>
        <a:spcBef>
          <a:spcPts val="600"/>
        </a:spcBef>
        <a:buFont typeface="Avenir Next LT Pro" panose="020B0504020202020204" pitchFamily="34" charset="0"/>
        <a:buChar char="•"/>
        <a:defRPr sz="2000" kern="1200">
          <a:solidFill>
            <a:schemeClr val="tx1"/>
          </a:solidFill>
          <a:latin typeface="+mn-lt"/>
          <a:ea typeface="+mn-ea"/>
          <a:cs typeface="+mn-cs"/>
        </a:defRPr>
      </a:lvl1pPr>
      <a:lvl2pPr marL="557213" indent="-226219" algn="l" defTabSz="457200" rtl="0" eaLnBrk="1" latinLnBrk="0" hangingPunct="1">
        <a:lnSpc>
          <a:spcPct val="112000"/>
        </a:lnSpc>
        <a:spcBef>
          <a:spcPts val="600"/>
        </a:spcBef>
        <a:buFont typeface="Avenir Next LT Pro" panose="020B0504020202020204" pitchFamily="34" charset="0"/>
        <a:buChar char="•"/>
        <a:defRPr sz="1800" kern="1200">
          <a:solidFill>
            <a:schemeClr val="tx1"/>
          </a:solidFill>
          <a:latin typeface="+mn-lt"/>
          <a:ea typeface="+mn-ea"/>
          <a:cs typeface="+mn-cs"/>
        </a:defRPr>
      </a:lvl2pPr>
      <a:lvl3pPr marL="788988" indent="-203200" algn="l" defTabSz="457200" rtl="0" eaLnBrk="1" latinLnBrk="0" hangingPunct="1">
        <a:lnSpc>
          <a:spcPct val="112000"/>
        </a:lnSpc>
        <a:spcBef>
          <a:spcPts val="700"/>
        </a:spcBef>
        <a:buFont typeface="Avenir Next LT Pro" panose="020B0504020202020204" pitchFamily="34" charset="0"/>
        <a:buChar char="•"/>
        <a:defRPr sz="1600" kern="1200">
          <a:solidFill>
            <a:schemeClr val="tx1"/>
          </a:solidFill>
          <a:latin typeface="+mn-lt"/>
          <a:ea typeface="+mn-ea"/>
          <a:cs typeface="+mn-cs"/>
        </a:defRPr>
      </a:lvl3pPr>
      <a:lvl4pPr marL="987425" indent="-180975" algn="l" defTabSz="457200" rtl="0" eaLnBrk="1" latinLnBrk="0" hangingPunct="1">
        <a:lnSpc>
          <a:spcPct val="112000"/>
        </a:lnSpc>
        <a:spcBef>
          <a:spcPts val="1200"/>
        </a:spcBef>
        <a:buFont typeface="Avenir Next LT Pro" panose="020B0504020202020204" pitchFamily="34" charset="0"/>
        <a:buChar char="•"/>
        <a:defRPr sz="1500" kern="1200">
          <a:solidFill>
            <a:schemeClr val="tx1"/>
          </a:solidFill>
          <a:latin typeface="+mn-lt"/>
          <a:ea typeface="+mn-ea"/>
          <a:cs typeface="+mn-cs"/>
        </a:defRPr>
      </a:lvl4pPr>
      <a:lvl5pPr marL="1209675" indent="-206375" algn="l" defTabSz="457200" rtl="0" eaLnBrk="1" latinLnBrk="0" hangingPunct="1">
        <a:lnSpc>
          <a:spcPct val="112000"/>
        </a:lnSpc>
        <a:spcBef>
          <a:spcPts val="1200"/>
        </a:spcBef>
        <a:buFont typeface="Avenir Next LT Pro" panose="020B0504020202020204" pitchFamily="34" charset="0"/>
        <a:buChar char="•"/>
        <a:defRPr sz="1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JGCRI/CEDS"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hyperlink" Target="https://zenodo.org/record/3897382#.YVa6_TFBxP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hyperlink" Target="mailto:r.b.skeie@cicero.oslo.no"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443C9-D6F3-4539-A208-A7FA4516B71E}"/>
              </a:ext>
            </a:extLst>
          </p:cNvPr>
          <p:cNvSpPr>
            <a:spLocks noGrp="1"/>
          </p:cNvSpPr>
          <p:nvPr>
            <p:ph type="title"/>
          </p:nvPr>
        </p:nvSpPr>
        <p:spPr>
          <a:xfrm>
            <a:off x="457513" y="1387774"/>
            <a:ext cx="10655923" cy="1737982"/>
          </a:xfrm>
        </p:spPr>
        <p:txBody>
          <a:bodyPr/>
          <a:lstStyle/>
          <a:p>
            <a:r>
              <a:rPr lang="en-US" sz="3600" b="0" dirty="0">
                <a:latin typeface="Calibri" panose="020F0502020204030204" pitchFamily="34" charset="0"/>
              </a:rPr>
              <a:t>Changes in aerosol atmospheric composition and radiative forcing in OsloCTM3 over the past two decades – the effect of the updated CEDS emission inventory</a:t>
            </a:r>
            <a:endParaRPr lang="en-GB" sz="3600" dirty="0"/>
          </a:p>
        </p:txBody>
      </p:sp>
      <p:sp>
        <p:nvSpPr>
          <p:cNvPr id="6" name="Text Placeholder 5">
            <a:extLst>
              <a:ext uri="{FF2B5EF4-FFF2-40B4-BE49-F238E27FC236}">
                <a16:creationId xmlns:a16="http://schemas.microsoft.com/office/drawing/2014/main" id="{03BC9EF2-B306-4E04-9995-D043D4184902}"/>
              </a:ext>
            </a:extLst>
          </p:cNvPr>
          <p:cNvSpPr>
            <a:spLocks noGrp="1"/>
          </p:cNvSpPr>
          <p:nvPr>
            <p:ph type="body" sz="quarter" idx="13"/>
          </p:nvPr>
        </p:nvSpPr>
        <p:spPr>
          <a:xfrm>
            <a:off x="457513" y="3988514"/>
            <a:ext cx="10655923" cy="1097289"/>
          </a:xfrm>
        </p:spPr>
        <p:txBody>
          <a:bodyPr/>
          <a:lstStyle/>
          <a:p>
            <a:r>
              <a:rPr lang="en-GB" sz="2400" dirty="0"/>
              <a:t>Ragnhild Bieltvedt Skeie, Marianne T. Lund and Gunnar Myhre</a:t>
            </a:r>
          </a:p>
          <a:p>
            <a:r>
              <a:rPr lang="en-GB" sz="2400" dirty="0"/>
              <a:t>CICERO</a:t>
            </a:r>
          </a:p>
        </p:txBody>
      </p:sp>
      <p:sp>
        <p:nvSpPr>
          <p:cNvPr id="7" name="Text Placeholder 6">
            <a:extLst>
              <a:ext uri="{FF2B5EF4-FFF2-40B4-BE49-F238E27FC236}">
                <a16:creationId xmlns:a16="http://schemas.microsoft.com/office/drawing/2014/main" id="{DF2F4303-8611-4BE0-84C2-72011ABA3FAF}"/>
              </a:ext>
            </a:extLst>
          </p:cNvPr>
          <p:cNvSpPr>
            <a:spLocks noGrp="1"/>
          </p:cNvSpPr>
          <p:nvPr>
            <p:ph type="body" sz="quarter" idx="14"/>
          </p:nvPr>
        </p:nvSpPr>
        <p:spPr>
          <a:xfrm>
            <a:off x="457513" y="6028439"/>
            <a:ext cx="10671966" cy="546316"/>
          </a:xfrm>
        </p:spPr>
        <p:txBody>
          <a:bodyPr/>
          <a:lstStyle/>
          <a:p>
            <a:r>
              <a:rPr lang="en-GB" dirty="0"/>
              <a:t>EGU General Assembly 2022, Vienna &amp; Online, 24</a:t>
            </a:r>
            <a:r>
              <a:rPr lang="en-GB" baseline="30000" dirty="0"/>
              <a:t>th</a:t>
            </a:r>
            <a:r>
              <a:rPr lang="en-GB" dirty="0"/>
              <a:t> of May 2022</a:t>
            </a:r>
          </a:p>
        </p:txBody>
      </p:sp>
      <p:pic>
        <p:nvPicPr>
          <p:cNvPr id="1026" name="Picture 2">
            <a:extLst>
              <a:ext uri="{FF2B5EF4-FFF2-40B4-BE49-F238E27FC236}">
                <a16:creationId xmlns:a16="http://schemas.microsoft.com/office/drawing/2014/main" id="{EB1B00AE-BBBB-0DE4-BE74-556B08AE7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7161" y="6028439"/>
            <a:ext cx="522676" cy="731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D09E123-67AD-2738-EE5F-ED0ED7901D98}"/>
              </a:ext>
            </a:extLst>
          </p:cNvPr>
          <p:cNvPicPr>
            <a:picLocks noChangeAspect="1"/>
          </p:cNvPicPr>
          <p:nvPr/>
        </p:nvPicPr>
        <p:blipFill>
          <a:blip r:embed="rId3"/>
          <a:stretch>
            <a:fillRect/>
          </a:stretch>
        </p:blipFill>
        <p:spPr>
          <a:xfrm>
            <a:off x="9677420" y="5302176"/>
            <a:ext cx="2312417" cy="409929"/>
          </a:xfrm>
          <a:prstGeom prst="rect">
            <a:avLst/>
          </a:prstGeom>
        </p:spPr>
      </p:pic>
    </p:spTree>
    <p:extLst>
      <p:ext uri="{BB962C8B-B14F-4D97-AF65-F5344CB8AC3E}">
        <p14:creationId xmlns:p14="http://schemas.microsoft.com/office/powerpoint/2010/main" val="2150419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AB5B4-209B-3F90-7B20-FA91A190E015}"/>
              </a:ext>
            </a:extLst>
          </p:cNvPr>
          <p:cNvSpPr>
            <a:spLocks noGrp="1"/>
          </p:cNvSpPr>
          <p:nvPr>
            <p:ph type="sldNum" sz="quarter" idx="12"/>
          </p:nvPr>
        </p:nvSpPr>
        <p:spPr/>
        <p:txBody>
          <a:bodyPr/>
          <a:lstStyle/>
          <a:p>
            <a:fld id="{988D9C2E-B77A-44FA-9106-0E0ACB6DE698}" type="slidenum">
              <a:rPr lang="en-US" noProof="0" smtClean="0"/>
              <a:t>10</a:t>
            </a:fld>
            <a:endParaRPr lang="en-US" noProof="0"/>
          </a:p>
        </p:txBody>
      </p:sp>
      <p:sp>
        <p:nvSpPr>
          <p:cNvPr id="4" name="Title 3">
            <a:extLst>
              <a:ext uri="{FF2B5EF4-FFF2-40B4-BE49-F238E27FC236}">
                <a16:creationId xmlns:a16="http://schemas.microsoft.com/office/drawing/2014/main" id="{6CCBB914-1A21-16B1-1FE1-8A3C84C44ECF}"/>
              </a:ext>
            </a:extLst>
          </p:cNvPr>
          <p:cNvSpPr>
            <a:spLocks noGrp="1"/>
          </p:cNvSpPr>
          <p:nvPr>
            <p:ph type="title"/>
          </p:nvPr>
        </p:nvSpPr>
        <p:spPr>
          <a:xfrm>
            <a:off x="790610" y="342099"/>
            <a:ext cx="9838230" cy="1038746"/>
          </a:xfrm>
        </p:spPr>
        <p:txBody>
          <a:bodyPr/>
          <a:lstStyle/>
          <a:p>
            <a:r>
              <a:rPr lang="en-GB" dirty="0"/>
              <a:t>BC</a:t>
            </a:r>
          </a:p>
        </p:txBody>
      </p:sp>
      <p:pic>
        <p:nvPicPr>
          <p:cNvPr id="6" name="Picture 5">
            <a:extLst>
              <a:ext uri="{FF2B5EF4-FFF2-40B4-BE49-F238E27FC236}">
                <a16:creationId xmlns:a16="http://schemas.microsoft.com/office/drawing/2014/main" id="{765D529C-216C-3899-447F-323EE846CECA}"/>
              </a:ext>
            </a:extLst>
          </p:cNvPr>
          <p:cNvPicPr>
            <a:picLocks noChangeAspect="1"/>
          </p:cNvPicPr>
          <p:nvPr/>
        </p:nvPicPr>
        <p:blipFill>
          <a:blip r:embed="rId2"/>
          <a:stretch>
            <a:fillRect/>
          </a:stretch>
        </p:blipFill>
        <p:spPr>
          <a:xfrm>
            <a:off x="5860026" y="788989"/>
            <a:ext cx="3859867" cy="5591175"/>
          </a:xfrm>
          <a:prstGeom prst="rect">
            <a:avLst/>
          </a:prstGeom>
        </p:spPr>
      </p:pic>
      <p:pic>
        <p:nvPicPr>
          <p:cNvPr id="8" name="Picture 7">
            <a:extLst>
              <a:ext uri="{FF2B5EF4-FFF2-40B4-BE49-F238E27FC236}">
                <a16:creationId xmlns:a16="http://schemas.microsoft.com/office/drawing/2014/main" id="{B49E5ABE-F09D-F2B3-71B8-3826B2968E5A}"/>
              </a:ext>
            </a:extLst>
          </p:cNvPr>
          <p:cNvPicPr>
            <a:picLocks noChangeAspect="1"/>
          </p:cNvPicPr>
          <p:nvPr/>
        </p:nvPicPr>
        <p:blipFill>
          <a:blip r:embed="rId3"/>
          <a:stretch>
            <a:fillRect/>
          </a:stretch>
        </p:blipFill>
        <p:spPr>
          <a:xfrm>
            <a:off x="1261153" y="711431"/>
            <a:ext cx="4311293" cy="5868321"/>
          </a:xfrm>
          <a:prstGeom prst="rect">
            <a:avLst/>
          </a:prstGeom>
        </p:spPr>
      </p:pic>
      <p:sp>
        <p:nvSpPr>
          <p:cNvPr id="9" name="TextBox 8">
            <a:extLst>
              <a:ext uri="{FF2B5EF4-FFF2-40B4-BE49-F238E27FC236}">
                <a16:creationId xmlns:a16="http://schemas.microsoft.com/office/drawing/2014/main" id="{847085DD-6ABF-A7C4-3486-02644EB6CB36}"/>
              </a:ext>
            </a:extLst>
          </p:cNvPr>
          <p:cNvSpPr txBox="1"/>
          <p:nvPr/>
        </p:nvSpPr>
        <p:spPr>
          <a:xfrm>
            <a:off x="2831997" y="302238"/>
            <a:ext cx="7711183" cy="369332"/>
          </a:xfrm>
          <a:prstGeom prst="rect">
            <a:avLst/>
          </a:prstGeom>
          <a:noFill/>
        </p:spPr>
        <p:txBody>
          <a:bodyPr wrap="square" rtlCol="0">
            <a:spAutoFit/>
          </a:bodyPr>
          <a:lstStyle/>
          <a:p>
            <a:r>
              <a:rPr lang="en-GB" dirty="0"/>
              <a:t>CEDS21					CEDS17</a:t>
            </a:r>
          </a:p>
        </p:txBody>
      </p:sp>
      <p:sp>
        <p:nvSpPr>
          <p:cNvPr id="10" name="Oval 9">
            <a:extLst>
              <a:ext uri="{FF2B5EF4-FFF2-40B4-BE49-F238E27FC236}">
                <a16:creationId xmlns:a16="http://schemas.microsoft.com/office/drawing/2014/main" id="{574D4384-7604-C3B7-11C7-37E8C1F66D3D}"/>
              </a:ext>
            </a:extLst>
          </p:cNvPr>
          <p:cNvSpPr/>
          <p:nvPr/>
        </p:nvSpPr>
        <p:spPr>
          <a:xfrm>
            <a:off x="3842460" y="3513694"/>
            <a:ext cx="383659" cy="36681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C8CA601-DDD2-F24C-486A-46849FCC3F10}"/>
              </a:ext>
            </a:extLst>
          </p:cNvPr>
          <p:cNvSpPr/>
          <p:nvPr/>
        </p:nvSpPr>
        <p:spPr>
          <a:xfrm>
            <a:off x="3842460" y="1796107"/>
            <a:ext cx="383659" cy="36681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00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AB5B4-209B-3F90-7B20-FA91A190E015}"/>
              </a:ext>
            </a:extLst>
          </p:cNvPr>
          <p:cNvSpPr>
            <a:spLocks noGrp="1"/>
          </p:cNvSpPr>
          <p:nvPr>
            <p:ph type="sldNum" sz="quarter" idx="12"/>
          </p:nvPr>
        </p:nvSpPr>
        <p:spPr/>
        <p:txBody>
          <a:bodyPr/>
          <a:lstStyle/>
          <a:p>
            <a:fld id="{988D9C2E-B77A-44FA-9106-0E0ACB6DE698}" type="slidenum">
              <a:rPr lang="en-US" noProof="0" smtClean="0"/>
              <a:t>11</a:t>
            </a:fld>
            <a:endParaRPr lang="en-US" noProof="0"/>
          </a:p>
        </p:txBody>
      </p:sp>
      <p:sp>
        <p:nvSpPr>
          <p:cNvPr id="4" name="Title 3">
            <a:extLst>
              <a:ext uri="{FF2B5EF4-FFF2-40B4-BE49-F238E27FC236}">
                <a16:creationId xmlns:a16="http://schemas.microsoft.com/office/drawing/2014/main" id="{6CCBB914-1A21-16B1-1FE1-8A3C84C44ECF}"/>
              </a:ext>
            </a:extLst>
          </p:cNvPr>
          <p:cNvSpPr>
            <a:spLocks noGrp="1"/>
          </p:cNvSpPr>
          <p:nvPr>
            <p:ph type="title"/>
          </p:nvPr>
        </p:nvSpPr>
        <p:spPr>
          <a:xfrm>
            <a:off x="790610" y="342099"/>
            <a:ext cx="9838230" cy="1038746"/>
          </a:xfrm>
        </p:spPr>
        <p:txBody>
          <a:bodyPr/>
          <a:lstStyle/>
          <a:p>
            <a:r>
              <a:rPr lang="en-GB" dirty="0"/>
              <a:t>NO3</a:t>
            </a:r>
          </a:p>
        </p:txBody>
      </p:sp>
      <p:sp>
        <p:nvSpPr>
          <p:cNvPr id="9" name="TextBox 8">
            <a:extLst>
              <a:ext uri="{FF2B5EF4-FFF2-40B4-BE49-F238E27FC236}">
                <a16:creationId xmlns:a16="http://schemas.microsoft.com/office/drawing/2014/main" id="{847085DD-6ABF-A7C4-3486-02644EB6CB36}"/>
              </a:ext>
            </a:extLst>
          </p:cNvPr>
          <p:cNvSpPr txBox="1"/>
          <p:nvPr/>
        </p:nvSpPr>
        <p:spPr>
          <a:xfrm>
            <a:off x="2831997" y="302238"/>
            <a:ext cx="7711183" cy="369332"/>
          </a:xfrm>
          <a:prstGeom prst="rect">
            <a:avLst/>
          </a:prstGeom>
          <a:noFill/>
        </p:spPr>
        <p:txBody>
          <a:bodyPr wrap="square" rtlCol="0">
            <a:spAutoFit/>
          </a:bodyPr>
          <a:lstStyle/>
          <a:p>
            <a:r>
              <a:rPr lang="en-GB" dirty="0"/>
              <a:t>CEDS21					CEDS17</a:t>
            </a:r>
          </a:p>
        </p:txBody>
      </p:sp>
      <p:pic>
        <p:nvPicPr>
          <p:cNvPr id="5" name="Picture 4">
            <a:extLst>
              <a:ext uri="{FF2B5EF4-FFF2-40B4-BE49-F238E27FC236}">
                <a16:creationId xmlns:a16="http://schemas.microsoft.com/office/drawing/2014/main" id="{50D40B03-4152-E2FA-C0BD-930817A67985}"/>
              </a:ext>
            </a:extLst>
          </p:cNvPr>
          <p:cNvPicPr>
            <a:picLocks noChangeAspect="1"/>
          </p:cNvPicPr>
          <p:nvPr/>
        </p:nvPicPr>
        <p:blipFill>
          <a:blip r:embed="rId2"/>
          <a:stretch>
            <a:fillRect/>
          </a:stretch>
        </p:blipFill>
        <p:spPr>
          <a:xfrm>
            <a:off x="1334892" y="868918"/>
            <a:ext cx="4384245" cy="5619750"/>
          </a:xfrm>
          <a:prstGeom prst="rect">
            <a:avLst/>
          </a:prstGeom>
        </p:spPr>
      </p:pic>
      <p:pic>
        <p:nvPicPr>
          <p:cNvPr id="10" name="Picture 9">
            <a:extLst>
              <a:ext uri="{FF2B5EF4-FFF2-40B4-BE49-F238E27FC236}">
                <a16:creationId xmlns:a16="http://schemas.microsoft.com/office/drawing/2014/main" id="{26094192-5478-6F37-BD64-95ABCFDF1291}"/>
              </a:ext>
            </a:extLst>
          </p:cNvPr>
          <p:cNvPicPr>
            <a:picLocks noChangeAspect="1"/>
          </p:cNvPicPr>
          <p:nvPr/>
        </p:nvPicPr>
        <p:blipFill>
          <a:blip r:embed="rId3"/>
          <a:stretch>
            <a:fillRect/>
          </a:stretch>
        </p:blipFill>
        <p:spPr>
          <a:xfrm>
            <a:off x="5785812" y="861472"/>
            <a:ext cx="4311676" cy="5779610"/>
          </a:xfrm>
          <a:prstGeom prst="rect">
            <a:avLst/>
          </a:prstGeom>
        </p:spPr>
      </p:pic>
    </p:spTree>
    <p:extLst>
      <p:ext uri="{BB962C8B-B14F-4D97-AF65-F5344CB8AC3E}">
        <p14:creationId xmlns:p14="http://schemas.microsoft.com/office/powerpoint/2010/main" val="32468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AB5B4-209B-3F90-7B20-FA91A190E015}"/>
              </a:ext>
            </a:extLst>
          </p:cNvPr>
          <p:cNvSpPr>
            <a:spLocks noGrp="1"/>
          </p:cNvSpPr>
          <p:nvPr>
            <p:ph type="sldNum" sz="quarter" idx="12"/>
          </p:nvPr>
        </p:nvSpPr>
        <p:spPr/>
        <p:txBody>
          <a:bodyPr/>
          <a:lstStyle/>
          <a:p>
            <a:fld id="{988D9C2E-B77A-44FA-9106-0E0ACB6DE698}" type="slidenum">
              <a:rPr lang="en-US" noProof="0" smtClean="0"/>
              <a:t>12</a:t>
            </a:fld>
            <a:endParaRPr lang="en-US" noProof="0"/>
          </a:p>
        </p:txBody>
      </p:sp>
      <p:sp>
        <p:nvSpPr>
          <p:cNvPr id="4" name="Title 3">
            <a:extLst>
              <a:ext uri="{FF2B5EF4-FFF2-40B4-BE49-F238E27FC236}">
                <a16:creationId xmlns:a16="http://schemas.microsoft.com/office/drawing/2014/main" id="{6CCBB914-1A21-16B1-1FE1-8A3C84C44ECF}"/>
              </a:ext>
            </a:extLst>
          </p:cNvPr>
          <p:cNvSpPr>
            <a:spLocks noGrp="1"/>
          </p:cNvSpPr>
          <p:nvPr>
            <p:ph type="title"/>
          </p:nvPr>
        </p:nvSpPr>
        <p:spPr>
          <a:xfrm>
            <a:off x="790610" y="342099"/>
            <a:ext cx="9838230" cy="1038746"/>
          </a:xfrm>
        </p:spPr>
        <p:txBody>
          <a:bodyPr/>
          <a:lstStyle/>
          <a:p>
            <a:r>
              <a:rPr lang="en-GB" dirty="0"/>
              <a:t>BB</a:t>
            </a:r>
          </a:p>
        </p:txBody>
      </p:sp>
      <p:sp>
        <p:nvSpPr>
          <p:cNvPr id="9" name="TextBox 8">
            <a:extLst>
              <a:ext uri="{FF2B5EF4-FFF2-40B4-BE49-F238E27FC236}">
                <a16:creationId xmlns:a16="http://schemas.microsoft.com/office/drawing/2014/main" id="{847085DD-6ABF-A7C4-3486-02644EB6CB36}"/>
              </a:ext>
            </a:extLst>
          </p:cNvPr>
          <p:cNvSpPr txBox="1"/>
          <p:nvPr/>
        </p:nvSpPr>
        <p:spPr>
          <a:xfrm>
            <a:off x="2831997" y="302238"/>
            <a:ext cx="7711183" cy="369332"/>
          </a:xfrm>
          <a:prstGeom prst="rect">
            <a:avLst/>
          </a:prstGeom>
          <a:noFill/>
        </p:spPr>
        <p:txBody>
          <a:bodyPr wrap="square" rtlCol="0">
            <a:spAutoFit/>
          </a:bodyPr>
          <a:lstStyle/>
          <a:p>
            <a:r>
              <a:rPr lang="en-GB" dirty="0"/>
              <a:t>CEDS21					CEDS17</a:t>
            </a:r>
          </a:p>
        </p:txBody>
      </p:sp>
      <p:pic>
        <p:nvPicPr>
          <p:cNvPr id="6" name="Picture 5">
            <a:extLst>
              <a:ext uri="{FF2B5EF4-FFF2-40B4-BE49-F238E27FC236}">
                <a16:creationId xmlns:a16="http://schemas.microsoft.com/office/drawing/2014/main" id="{3C2EBAE3-4933-0549-2F45-4BB91A492F4D}"/>
              </a:ext>
            </a:extLst>
          </p:cNvPr>
          <p:cNvPicPr>
            <a:picLocks noChangeAspect="1"/>
          </p:cNvPicPr>
          <p:nvPr/>
        </p:nvPicPr>
        <p:blipFill>
          <a:blip r:embed="rId2"/>
          <a:stretch>
            <a:fillRect/>
          </a:stretch>
        </p:blipFill>
        <p:spPr>
          <a:xfrm>
            <a:off x="1367875" y="792164"/>
            <a:ext cx="4453935" cy="5886450"/>
          </a:xfrm>
          <a:prstGeom prst="rect">
            <a:avLst/>
          </a:prstGeom>
        </p:spPr>
      </p:pic>
      <p:pic>
        <p:nvPicPr>
          <p:cNvPr id="8" name="Picture 7">
            <a:extLst>
              <a:ext uri="{FF2B5EF4-FFF2-40B4-BE49-F238E27FC236}">
                <a16:creationId xmlns:a16="http://schemas.microsoft.com/office/drawing/2014/main" id="{DF5A41C4-B9BC-4A6B-C454-DC2B78F87AB6}"/>
              </a:ext>
            </a:extLst>
          </p:cNvPr>
          <p:cNvPicPr>
            <a:picLocks noChangeAspect="1"/>
          </p:cNvPicPr>
          <p:nvPr/>
        </p:nvPicPr>
        <p:blipFill>
          <a:blip r:embed="rId3"/>
          <a:stretch>
            <a:fillRect/>
          </a:stretch>
        </p:blipFill>
        <p:spPr>
          <a:xfrm>
            <a:off x="6083104" y="792164"/>
            <a:ext cx="4284442" cy="5886450"/>
          </a:xfrm>
          <a:prstGeom prst="rect">
            <a:avLst/>
          </a:prstGeom>
        </p:spPr>
      </p:pic>
      <p:sp>
        <p:nvSpPr>
          <p:cNvPr id="11" name="TextBox 10">
            <a:extLst>
              <a:ext uri="{FF2B5EF4-FFF2-40B4-BE49-F238E27FC236}">
                <a16:creationId xmlns:a16="http://schemas.microsoft.com/office/drawing/2014/main" id="{FCC73987-BBB4-78E2-A76F-E4F71123627B}"/>
              </a:ext>
            </a:extLst>
          </p:cNvPr>
          <p:cNvSpPr txBox="1"/>
          <p:nvPr/>
        </p:nvSpPr>
        <p:spPr>
          <a:xfrm>
            <a:off x="104775" y="6496051"/>
            <a:ext cx="6496050" cy="369332"/>
          </a:xfrm>
          <a:prstGeom prst="rect">
            <a:avLst/>
          </a:prstGeom>
          <a:noFill/>
        </p:spPr>
        <p:txBody>
          <a:bodyPr wrap="square" rtlCol="0">
            <a:spAutoFit/>
          </a:bodyPr>
          <a:lstStyle/>
          <a:p>
            <a:r>
              <a:rPr lang="en-GB" dirty="0"/>
              <a:t>NB: Emissions equal in the two set of simulations.</a:t>
            </a:r>
          </a:p>
        </p:txBody>
      </p:sp>
    </p:spTree>
    <p:extLst>
      <p:ext uri="{BB962C8B-B14F-4D97-AF65-F5344CB8AC3E}">
        <p14:creationId xmlns:p14="http://schemas.microsoft.com/office/powerpoint/2010/main" val="101348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AB5B4-209B-3F90-7B20-FA91A190E015}"/>
              </a:ext>
            </a:extLst>
          </p:cNvPr>
          <p:cNvSpPr>
            <a:spLocks noGrp="1"/>
          </p:cNvSpPr>
          <p:nvPr>
            <p:ph type="sldNum" sz="quarter" idx="12"/>
          </p:nvPr>
        </p:nvSpPr>
        <p:spPr/>
        <p:txBody>
          <a:bodyPr/>
          <a:lstStyle/>
          <a:p>
            <a:fld id="{988D9C2E-B77A-44FA-9106-0E0ACB6DE698}" type="slidenum">
              <a:rPr lang="en-US" noProof="0" smtClean="0"/>
              <a:t>13</a:t>
            </a:fld>
            <a:endParaRPr lang="en-US" noProof="0"/>
          </a:p>
        </p:txBody>
      </p:sp>
      <p:sp>
        <p:nvSpPr>
          <p:cNvPr id="4" name="Title 3">
            <a:extLst>
              <a:ext uri="{FF2B5EF4-FFF2-40B4-BE49-F238E27FC236}">
                <a16:creationId xmlns:a16="http://schemas.microsoft.com/office/drawing/2014/main" id="{6CCBB914-1A21-16B1-1FE1-8A3C84C44ECF}"/>
              </a:ext>
            </a:extLst>
          </p:cNvPr>
          <p:cNvSpPr>
            <a:spLocks noGrp="1"/>
          </p:cNvSpPr>
          <p:nvPr>
            <p:ph type="title"/>
          </p:nvPr>
        </p:nvSpPr>
        <p:spPr>
          <a:xfrm>
            <a:off x="790610" y="342099"/>
            <a:ext cx="9838230" cy="1038746"/>
          </a:xfrm>
        </p:spPr>
        <p:txBody>
          <a:bodyPr/>
          <a:lstStyle/>
          <a:p>
            <a:r>
              <a:rPr lang="en-GB" dirty="0"/>
              <a:t>POA</a:t>
            </a:r>
          </a:p>
        </p:txBody>
      </p:sp>
      <p:sp>
        <p:nvSpPr>
          <p:cNvPr id="9" name="TextBox 8">
            <a:extLst>
              <a:ext uri="{FF2B5EF4-FFF2-40B4-BE49-F238E27FC236}">
                <a16:creationId xmlns:a16="http://schemas.microsoft.com/office/drawing/2014/main" id="{847085DD-6ABF-A7C4-3486-02644EB6CB36}"/>
              </a:ext>
            </a:extLst>
          </p:cNvPr>
          <p:cNvSpPr txBox="1"/>
          <p:nvPr/>
        </p:nvSpPr>
        <p:spPr>
          <a:xfrm>
            <a:off x="2831997" y="302238"/>
            <a:ext cx="7711183" cy="369332"/>
          </a:xfrm>
          <a:prstGeom prst="rect">
            <a:avLst/>
          </a:prstGeom>
          <a:noFill/>
        </p:spPr>
        <p:txBody>
          <a:bodyPr wrap="square" rtlCol="0">
            <a:spAutoFit/>
          </a:bodyPr>
          <a:lstStyle/>
          <a:p>
            <a:r>
              <a:rPr lang="en-GB" dirty="0"/>
              <a:t>CEDS21					CEDS17</a:t>
            </a:r>
          </a:p>
        </p:txBody>
      </p:sp>
      <p:pic>
        <p:nvPicPr>
          <p:cNvPr id="6" name="Picture 5">
            <a:extLst>
              <a:ext uri="{FF2B5EF4-FFF2-40B4-BE49-F238E27FC236}">
                <a16:creationId xmlns:a16="http://schemas.microsoft.com/office/drawing/2014/main" id="{957FBF22-BB4E-D167-B2F5-AFA7DC6765DB}"/>
              </a:ext>
            </a:extLst>
          </p:cNvPr>
          <p:cNvPicPr>
            <a:picLocks noChangeAspect="1"/>
          </p:cNvPicPr>
          <p:nvPr/>
        </p:nvPicPr>
        <p:blipFill>
          <a:blip r:embed="rId2"/>
          <a:stretch>
            <a:fillRect/>
          </a:stretch>
        </p:blipFill>
        <p:spPr>
          <a:xfrm>
            <a:off x="5911020" y="783612"/>
            <a:ext cx="4491493" cy="5772150"/>
          </a:xfrm>
          <a:prstGeom prst="rect">
            <a:avLst/>
          </a:prstGeom>
        </p:spPr>
      </p:pic>
      <p:pic>
        <p:nvPicPr>
          <p:cNvPr id="8" name="Picture 7">
            <a:extLst>
              <a:ext uri="{FF2B5EF4-FFF2-40B4-BE49-F238E27FC236}">
                <a16:creationId xmlns:a16="http://schemas.microsoft.com/office/drawing/2014/main" id="{25472B01-83A6-4DDA-B767-F8918425C179}"/>
              </a:ext>
            </a:extLst>
          </p:cNvPr>
          <p:cNvPicPr>
            <a:picLocks noChangeAspect="1"/>
          </p:cNvPicPr>
          <p:nvPr/>
        </p:nvPicPr>
        <p:blipFill>
          <a:blip r:embed="rId3"/>
          <a:stretch>
            <a:fillRect/>
          </a:stretch>
        </p:blipFill>
        <p:spPr>
          <a:xfrm>
            <a:off x="1563160" y="783612"/>
            <a:ext cx="4324493" cy="5772150"/>
          </a:xfrm>
          <a:prstGeom prst="rect">
            <a:avLst/>
          </a:prstGeom>
        </p:spPr>
      </p:pic>
      <p:sp>
        <p:nvSpPr>
          <p:cNvPr id="11" name="TextBox 10">
            <a:extLst>
              <a:ext uri="{FF2B5EF4-FFF2-40B4-BE49-F238E27FC236}">
                <a16:creationId xmlns:a16="http://schemas.microsoft.com/office/drawing/2014/main" id="{D68B545E-F9E7-BBF2-E9CF-952277E3F175}"/>
              </a:ext>
            </a:extLst>
          </p:cNvPr>
          <p:cNvSpPr txBox="1"/>
          <p:nvPr/>
        </p:nvSpPr>
        <p:spPr>
          <a:xfrm>
            <a:off x="209550" y="6400800"/>
            <a:ext cx="8143875" cy="369332"/>
          </a:xfrm>
          <a:prstGeom prst="rect">
            <a:avLst/>
          </a:prstGeom>
          <a:noFill/>
        </p:spPr>
        <p:txBody>
          <a:bodyPr wrap="square" rtlCol="0">
            <a:spAutoFit/>
          </a:bodyPr>
          <a:lstStyle/>
          <a:p>
            <a:r>
              <a:rPr lang="en-GB" dirty="0"/>
              <a:t>NB: </a:t>
            </a:r>
            <a:r>
              <a:rPr lang="en-GB" dirty="0" err="1"/>
              <a:t>Colorscale</a:t>
            </a:r>
            <a:r>
              <a:rPr lang="en-GB" dirty="0"/>
              <a:t> changed compared to the previous components.</a:t>
            </a:r>
          </a:p>
        </p:txBody>
      </p:sp>
      <p:sp>
        <p:nvSpPr>
          <p:cNvPr id="12" name="Oval 11">
            <a:extLst>
              <a:ext uri="{FF2B5EF4-FFF2-40B4-BE49-F238E27FC236}">
                <a16:creationId xmlns:a16="http://schemas.microsoft.com/office/drawing/2014/main" id="{19DA67E6-1FC9-2B98-8A73-381567A6B6AB}"/>
              </a:ext>
            </a:extLst>
          </p:cNvPr>
          <p:cNvSpPr/>
          <p:nvPr/>
        </p:nvSpPr>
        <p:spPr>
          <a:xfrm>
            <a:off x="4203342" y="3486282"/>
            <a:ext cx="383659" cy="36681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8692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AB5B4-209B-3F90-7B20-FA91A190E015}"/>
              </a:ext>
            </a:extLst>
          </p:cNvPr>
          <p:cNvSpPr>
            <a:spLocks noGrp="1"/>
          </p:cNvSpPr>
          <p:nvPr>
            <p:ph type="sldNum" sz="quarter" idx="12"/>
          </p:nvPr>
        </p:nvSpPr>
        <p:spPr/>
        <p:txBody>
          <a:bodyPr/>
          <a:lstStyle/>
          <a:p>
            <a:fld id="{988D9C2E-B77A-44FA-9106-0E0ACB6DE698}" type="slidenum">
              <a:rPr lang="en-US" noProof="0" smtClean="0"/>
              <a:t>14</a:t>
            </a:fld>
            <a:endParaRPr lang="en-US" noProof="0"/>
          </a:p>
        </p:txBody>
      </p:sp>
      <p:sp>
        <p:nvSpPr>
          <p:cNvPr id="4" name="Title 3">
            <a:extLst>
              <a:ext uri="{FF2B5EF4-FFF2-40B4-BE49-F238E27FC236}">
                <a16:creationId xmlns:a16="http://schemas.microsoft.com/office/drawing/2014/main" id="{6CCBB914-1A21-16B1-1FE1-8A3C84C44ECF}"/>
              </a:ext>
            </a:extLst>
          </p:cNvPr>
          <p:cNvSpPr>
            <a:spLocks noGrp="1"/>
          </p:cNvSpPr>
          <p:nvPr>
            <p:ph type="title"/>
          </p:nvPr>
        </p:nvSpPr>
        <p:spPr>
          <a:xfrm>
            <a:off x="790610" y="342099"/>
            <a:ext cx="9838230" cy="1038746"/>
          </a:xfrm>
        </p:spPr>
        <p:txBody>
          <a:bodyPr/>
          <a:lstStyle/>
          <a:p>
            <a:r>
              <a:rPr lang="en-GB" dirty="0"/>
              <a:t>SOA</a:t>
            </a:r>
          </a:p>
        </p:txBody>
      </p:sp>
      <p:sp>
        <p:nvSpPr>
          <p:cNvPr id="9" name="TextBox 8">
            <a:extLst>
              <a:ext uri="{FF2B5EF4-FFF2-40B4-BE49-F238E27FC236}">
                <a16:creationId xmlns:a16="http://schemas.microsoft.com/office/drawing/2014/main" id="{847085DD-6ABF-A7C4-3486-02644EB6CB36}"/>
              </a:ext>
            </a:extLst>
          </p:cNvPr>
          <p:cNvSpPr txBox="1"/>
          <p:nvPr/>
        </p:nvSpPr>
        <p:spPr>
          <a:xfrm>
            <a:off x="2831997" y="302238"/>
            <a:ext cx="7711183" cy="369332"/>
          </a:xfrm>
          <a:prstGeom prst="rect">
            <a:avLst/>
          </a:prstGeom>
          <a:noFill/>
        </p:spPr>
        <p:txBody>
          <a:bodyPr wrap="square" rtlCol="0">
            <a:spAutoFit/>
          </a:bodyPr>
          <a:lstStyle/>
          <a:p>
            <a:r>
              <a:rPr lang="en-GB" dirty="0"/>
              <a:t>CEDS21					CEDS17</a:t>
            </a:r>
          </a:p>
        </p:txBody>
      </p:sp>
      <p:pic>
        <p:nvPicPr>
          <p:cNvPr id="5" name="Picture 4">
            <a:extLst>
              <a:ext uri="{FF2B5EF4-FFF2-40B4-BE49-F238E27FC236}">
                <a16:creationId xmlns:a16="http://schemas.microsoft.com/office/drawing/2014/main" id="{24E41652-ED65-2C06-C58A-52C251E8EC58}"/>
              </a:ext>
            </a:extLst>
          </p:cNvPr>
          <p:cNvPicPr>
            <a:picLocks noChangeAspect="1"/>
          </p:cNvPicPr>
          <p:nvPr/>
        </p:nvPicPr>
        <p:blipFill>
          <a:blip r:embed="rId2"/>
          <a:stretch>
            <a:fillRect/>
          </a:stretch>
        </p:blipFill>
        <p:spPr>
          <a:xfrm>
            <a:off x="1563160" y="711431"/>
            <a:ext cx="4539579" cy="5991225"/>
          </a:xfrm>
          <a:prstGeom prst="rect">
            <a:avLst/>
          </a:prstGeom>
        </p:spPr>
      </p:pic>
      <p:pic>
        <p:nvPicPr>
          <p:cNvPr id="10" name="Picture 9">
            <a:extLst>
              <a:ext uri="{FF2B5EF4-FFF2-40B4-BE49-F238E27FC236}">
                <a16:creationId xmlns:a16="http://schemas.microsoft.com/office/drawing/2014/main" id="{35330B54-C978-5923-C747-A4F6792C80D6}"/>
              </a:ext>
            </a:extLst>
          </p:cNvPr>
          <p:cNvPicPr>
            <a:picLocks noChangeAspect="1"/>
          </p:cNvPicPr>
          <p:nvPr/>
        </p:nvPicPr>
        <p:blipFill>
          <a:blip r:embed="rId3"/>
          <a:stretch>
            <a:fillRect/>
          </a:stretch>
        </p:blipFill>
        <p:spPr>
          <a:xfrm>
            <a:off x="6328646" y="699127"/>
            <a:ext cx="4375496" cy="5996286"/>
          </a:xfrm>
          <a:prstGeom prst="rect">
            <a:avLst/>
          </a:prstGeom>
        </p:spPr>
      </p:pic>
      <p:sp>
        <p:nvSpPr>
          <p:cNvPr id="12" name="Oval 11">
            <a:extLst>
              <a:ext uri="{FF2B5EF4-FFF2-40B4-BE49-F238E27FC236}">
                <a16:creationId xmlns:a16="http://schemas.microsoft.com/office/drawing/2014/main" id="{86A19242-34E9-F8FA-1D17-D1211314E75B}"/>
              </a:ext>
            </a:extLst>
          </p:cNvPr>
          <p:cNvSpPr/>
          <p:nvPr/>
        </p:nvSpPr>
        <p:spPr>
          <a:xfrm>
            <a:off x="8241942" y="5618719"/>
            <a:ext cx="383659" cy="36681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9579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2D5D0B-FFBE-4C4F-8F87-6F34E4EFBF69}"/>
              </a:ext>
            </a:extLst>
          </p:cNvPr>
          <p:cNvSpPr>
            <a:spLocks noGrp="1"/>
          </p:cNvSpPr>
          <p:nvPr>
            <p:ph idx="1"/>
          </p:nvPr>
        </p:nvSpPr>
        <p:spPr>
          <a:xfrm>
            <a:off x="6977195" y="960788"/>
            <a:ext cx="4866860" cy="4520804"/>
          </a:xfrm>
        </p:spPr>
        <p:txBody>
          <a:bodyPr>
            <a:normAutofit fontScale="92500" lnSpcReduction="20000"/>
          </a:bodyPr>
          <a:lstStyle/>
          <a:p>
            <a:pPr marL="30588" indent="0">
              <a:buNone/>
            </a:pPr>
            <a:r>
              <a:rPr lang="en-GB" sz="2400" dirty="0"/>
              <a:t>Gridded emissions:</a:t>
            </a:r>
          </a:p>
          <a:p>
            <a:pPr marL="30588" indent="0">
              <a:buNone/>
            </a:pPr>
            <a:endParaRPr lang="en-GB" sz="2400" dirty="0"/>
          </a:p>
          <a:p>
            <a:pPr marL="30588" indent="0">
              <a:buNone/>
            </a:pPr>
            <a:r>
              <a:rPr lang="en-GB" sz="1800" b="1" dirty="0"/>
              <a:t>CEDS17</a:t>
            </a:r>
            <a:r>
              <a:rPr lang="en-GB" sz="1800" dirty="0"/>
              <a:t>: used in CMIP6 (</a:t>
            </a:r>
            <a:r>
              <a:rPr lang="en-GB" sz="1800" dirty="0" err="1"/>
              <a:t>Hoesly</a:t>
            </a:r>
            <a:r>
              <a:rPr lang="en-GB" sz="1800" dirty="0"/>
              <a:t> et al. 2018)</a:t>
            </a:r>
          </a:p>
          <a:p>
            <a:pPr marL="30588" indent="0">
              <a:buNone/>
            </a:pPr>
            <a:r>
              <a:rPr lang="en-GB" sz="1800" b="1" dirty="0"/>
              <a:t>CEDS21</a:t>
            </a:r>
            <a:r>
              <a:rPr lang="en-GB" sz="1800" dirty="0"/>
              <a:t>: </a:t>
            </a:r>
            <a:r>
              <a:rPr lang="en-US" sz="1800" dirty="0"/>
              <a:t>v_2021_02_05</a:t>
            </a:r>
            <a:r>
              <a:rPr lang="en-GB" sz="1800" dirty="0"/>
              <a:t> </a:t>
            </a:r>
          </a:p>
          <a:p>
            <a:pPr marL="30588" indent="0">
              <a:buNone/>
            </a:pPr>
            <a:endParaRPr lang="en-GB" sz="1400" dirty="0"/>
          </a:p>
          <a:p>
            <a:pPr marL="30588" indent="0">
              <a:buNone/>
            </a:pPr>
            <a:r>
              <a:rPr lang="en-GB" sz="1400" dirty="0"/>
              <a:t>See: </a:t>
            </a:r>
            <a:r>
              <a:rPr lang="nb-NO" sz="1400" dirty="0">
                <a:hlinkClick r:id="rId3"/>
              </a:rPr>
              <a:t>JGCRI/CEDS: </a:t>
            </a:r>
            <a:r>
              <a:rPr lang="nb-NO" sz="1400" dirty="0" err="1">
                <a:hlinkClick r:id="rId3"/>
              </a:rPr>
              <a:t>Community</a:t>
            </a:r>
            <a:r>
              <a:rPr lang="nb-NO" sz="1400" dirty="0">
                <a:hlinkClick r:id="rId3"/>
              </a:rPr>
              <a:t> Emissions Data System (CEDS) (github.com)</a:t>
            </a:r>
            <a:endParaRPr lang="en-GB" sz="1400" dirty="0"/>
          </a:p>
          <a:p>
            <a:pPr marL="30588" indent="0">
              <a:buNone/>
            </a:pPr>
            <a:endParaRPr lang="en-GB" sz="2400" dirty="0"/>
          </a:p>
          <a:p>
            <a:pPr marL="30588" indent="0">
              <a:buNone/>
            </a:pPr>
            <a:r>
              <a:rPr lang="en-GB" sz="1800" b="1" dirty="0"/>
              <a:t>CEDS21_COVID</a:t>
            </a:r>
            <a:r>
              <a:rPr lang="en-GB" sz="1800" dirty="0"/>
              <a:t>: Scaled the CEDS21 year 2019 emissions by the relative reduction in the COVID_MIP emissions (version 5.1) (Lamboll et al., GMD, 2021) (by sector/month/</a:t>
            </a:r>
            <a:r>
              <a:rPr lang="en-GB" sz="1800" dirty="0" err="1"/>
              <a:t>gridbox</a:t>
            </a:r>
            <a:r>
              <a:rPr lang="en-GB" sz="1800" dirty="0"/>
              <a:t>) </a:t>
            </a:r>
          </a:p>
          <a:p>
            <a:pPr marL="30588" indent="0">
              <a:buNone/>
            </a:pPr>
            <a:endParaRPr lang="en-GB" sz="1800" dirty="0"/>
          </a:p>
          <a:p>
            <a:pPr marL="30588" indent="0">
              <a:buNone/>
            </a:pPr>
            <a:r>
              <a:rPr lang="en-GB" sz="1400" dirty="0"/>
              <a:t>See: </a:t>
            </a:r>
            <a:r>
              <a:rPr lang="en-GB" sz="1400" dirty="0">
                <a:hlinkClick r:id="rId4">
                  <a:extLst>
                    <a:ext uri="{A12FA001-AC4F-418D-AE19-62706E023703}">
                      <ahyp:hlinkClr xmlns:ahyp="http://schemas.microsoft.com/office/drawing/2018/hyperlinkcolor" val="tx"/>
                    </a:ext>
                  </a:extLst>
                </a:hlinkClick>
              </a:rPr>
              <a:t>https://zenodo.org/record/3897382#.YVa6_TFBxPY</a:t>
            </a:r>
            <a:endParaRPr lang="en-GB" sz="1400" dirty="0"/>
          </a:p>
          <a:p>
            <a:pPr marL="30588" indent="0">
              <a:buNone/>
            </a:pPr>
            <a:r>
              <a:rPr lang="en-GB" sz="1400" dirty="0"/>
              <a:t> </a:t>
            </a:r>
          </a:p>
        </p:txBody>
      </p:sp>
      <p:sp>
        <p:nvSpPr>
          <p:cNvPr id="3" name="Slide Number Placeholder 2">
            <a:extLst>
              <a:ext uri="{FF2B5EF4-FFF2-40B4-BE49-F238E27FC236}">
                <a16:creationId xmlns:a16="http://schemas.microsoft.com/office/drawing/2014/main" id="{0FD821BC-F665-4BE1-824B-4BE06140AACB}"/>
              </a:ext>
            </a:extLst>
          </p:cNvPr>
          <p:cNvSpPr>
            <a:spLocks noGrp="1"/>
          </p:cNvSpPr>
          <p:nvPr>
            <p:ph type="sldNum" sz="quarter" idx="12"/>
          </p:nvPr>
        </p:nvSpPr>
        <p:spPr/>
        <p:txBody>
          <a:bodyPr/>
          <a:lstStyle/>
          <a:p>
            <a:fld id="{988D9C2E-B77A-44FA-9106-0E0ACB6DE698}" type="slidenum">
              <a:rPr lang="nb-NO" smtClean="0"/>
              <a:t>2</a:t>
            </a:fld>
            <a:endParaRPr lang="nb-NO"/>
          </a:p>
        </p:txBody>
      </p:sp>
      <p:sp>
        <p:nvSpPr>
          <p:cNvPr id="4" name="Title 3">
            <a:extLst>
              <a:ext uri="{FF2B5EF4-FFF2-40B4-BE49-F238E27FC236}">
                <a16:creationId xmlns:a16="http://schemas.microsoft.com/office/drawing/2014/main" id="{102E8C5A-A70E-453C-A42B-4FF06EFE173E}"/>
              </a:ext>
            </a:extLst>
          </p:cNvPr>
          <p:cNvSpPr>
            <a:spLocks noGrp="1"/>
          </p:cNvSpPr>
          <p:nvPr>
            <p:ph type="title"/>
          </p:nvPr>
        </p:nvSpPr>
        <p:spPr>
          <a:xfrm>
            <a:off x="837503" y="310820"/>
            <a:ext cx="5483504" cy="1038679"/>
          </a:xfrm>
        </p:spPr>
        <p:txBody>
          <a:bodyPr/>
          <a:lstStyle/>
          <a:p>
            <a:r>
              <a:rPr lang="nb-NO" b="1" spc="-75" dirty="0">
                <a:latin typeface="+mn-lt"/>
              </a:rPr>
              <a:t>Emissions </a:t>
            </a:r>
            <a:r>
              <a:rPr lang="nb-NO" b="1" spc="-75" dirty="0" err="1">
                <a:latin typeface="+mn-lt"/>
              </a:rPr>
              <a:t>past</a:t>
            </a:r>
            <a:r>
              <a:rPr lang="nb-NO" b="1" spc="-75" dirty="0">
                <a:latin typeface="+mn-lt"/>
              </a:rPr>
              <a:t> </a:t>
            </a:r>
            <a:r>
              <a:rPr lang="nb-NO" b="1" spc="-75" dirty="0" err="1">
                <a:latin typeface="+mn-lt"/>
              </a:rPr>
              <a:t>decades</a:t>
            </a:r>
            <a:endParaRPr lang="nb-NO" b="1" spc="-75" dirty="0">
              <a:latin typeface="+mn-lt"/>
            </a:endParaRPr>
          </a:p>
        </p:txBody>
      </p:sp>
      <p:pic>
        <p:nvPicPr>
          <p:cNvPr id="7" name="Content Placeholder 5">
            <a:extLst>
              <a:ext uri="{FF2B5EF4-FFF2-40B4-BE49-F238E27FC236}">
                <a16:creationId xmlns:a16="http://schemas.microsoft.com/office/drawing/2014/main" id="{37D9ED3D-B7FE-B56D-28BF-92F05F302551}"/>
              </a:ext>
            </a:extLst>
          </p:cNvPr>
          <p:cNvPicPr>
            <a:picLocks noChangeAspect="1"/>
          </p:cNvPicPr>
          <p:nvPr/>
        </p:nvPicPr>
        <p:blipFill>
          <a:blip r:embed="rId5"/>
          <a:stretch>
            <a:fillRect/>
          </a:stretch>
        </p:blipFill>
        <p:spPr>
          <a:xfrm>
            <a:off x="447675" y="1083942"/>
            <a:ext cx="5943600" cy="4690116"/>
          </a:xfrm>
          <a:prstGeom prst="rect">
            <a:avLst/>
          </a:prstGeom>
        </p:spPr>
      </p:pic>
    </p:spTree>
    <p:extLst>
      <p:ext uri="{BB962C8B-B14F-4D97-AF65-F5344CB8AC3E}">
        <p14:creationId xmlns:p14="http://schemas.microsoft.com/office/powerpoint/2010/main" val="2500322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FE59EB-43FF-40C2-BD66-409A07CE6588}"/>
              </a:ext>
            </a:extLst>
          </p:cNvPr>
          <p:cNvSpPr>
            <a:spLocks noGrp="1"/>
          </p:cNvSpPr>
          <p:nvPr>
            <p:ph type="sldNum" sz="quarter" idx="12"/>
          </p:nvPr>
        </p:nvSpPr>
        <p:spPr/>
        <p:txBody>
          <a:bodyPr/>
          <a:lstStyle/>
          <a:p>
            <a:fld id="{E78D6F22-C38B-4922-9056-25853B06C35F}" type="slidenum">
              <a:rPr lang="en-GB" smtClean="0"/>
              <a:t>3</a:t>
            </a:fld>
            <a:endParaRPr lang="en-GB"/>
          </a:p>
        </p:txBody>
      </p:sp>
      <p:sp>
        <p:nvSpPr>
          <p:cNvPr id="3" name="Content Placeholder 2">
            <a:extLst>
              <a:ext uri="{FF2B5EF4-FFF2-40B4-BE49-F238E27FC236}">
                <a16:creationId xmlns:a16="http://schemas.microsoft.com/office/drawing/2014/main" id="{0CC70BFB-C19A-4AA0-8130-ECCB85A79704}"/>
              </a:ext>
            </a:extLst>
          </p:cNvPr>
          <p:cNvSpPr>
            <a:spLocks noGrp="1"/>
          </p:cNvSpPr>
          <p:nvPr>
            <p:ph sz="half" idx="2"/>
          </p:nvPr>
        </p:nvSpPr>
        <p:spPr>
          <a:xfrm>
            <a:off x="7523011" y="1029576"/>
            <a:ext cx="4028445" cy="5649037"/>
          </a:xfrm>
        </p:spPr>
        <p:txBody>
          <a:bodyPr/>
          <a:lstStyle/>
          <a:p>
            <a:r>
              <a:rPr lang="en-GB" dirty="0"/>
              <a:t>3-D Chemistry-Transport Model.</a:t>
            </a:r>
          </a:p>
          <a:p>
            <a:r>
              <a:rPr lang="en-GB" dirty="0"/>
              <a:t>Driven by 3-hourly meteorological forecast data by the Open IFS at the ECMWF.</a:t>
            </a:r>
          </a:p>
          <a:p>
            <a:r>
              <a:rPr lang="en-GB" dirty="0"/>
              <a:t>Resolution: 2.25x2.25 degrees with 60 vertical layers ranging from the surface up to 0.1 </a:t>
            </a:r>
            <a:r>
              <a:rPr lang="en-GB" dirty="0" err="1"/>
              <a:t>hPa</a:t>
            </a:r>
            <a:r>
              <a:rPr lang="en-GB" dirty="0"/>
              <a:t>. </a:t>
            </a:r>
          </a:p>
          <a:p>
            <a:r>
              <a:rPr lang="en-GB" dirty="0"/>
              <a:t>Tropospheric and stratospheric chemistry scheme (Søvde et al. GMD 2012)</a:t>
            </a:r>
          </a:p>
          <a:p>
            <a:r>
              <a:rPr lang="en-GB" dirty="0"/>
              <a:t>Modules for sulphate, nitrate, black carbon, primary organic carbon, secondary organic aerosols, mineral dust and sea salt (Lund et al. GMD 2018). </a:t>
            </a:r>
          </a:p>
          <a:p>
            <a:endParaRPr lang="en-GB" dirty="0"/>
          </a:p>
        </p:txBody>
      </p:sp>
      <p:sp>
        <p:nvSpPr>
          <p:cNvPr id="4" name="Content Placeholder 3">
            <a:extLst>
              <a:ext uri="{FF2B5EF4-FFF2-40B4-BE49-F238E27FC236}">
                <a16:creationId xmlns:a16="http://schemas.microsoft.com/office/drawing/2014/main" id="{4328BE6B-D5AE-4777-9C1B-85C3F295E4E3}"/>
              </a:ext>
            </a:extLst>
          </p:cNvPr>
          <p:cNvSpPr>
            <a:spLocks noGrp="1"/>
          </p:cNvSpPr>
          <p:nvPr>
            <p:ph sz="quarter" idx="14"/>
          </p:nvPr>
        </p:nvSpPr>
        <p:spPr>
          <a:xfrm>
            <a:off x="442887" y="1393833"/>
            <a:ext cx="6205996" cy="4822817"/>
          </a:xfrm>
        </p:spPr>
        <p:txBody>
          <a:bodyPr/>
          <a:lstStyle/>
          <a:p>
            <a:pPr marL="357141"/>
            <a:r>
              <a:rPr lang="en-US" sz="1800" dirty="0"/>
              <a:t>Simulations:</a:t>
            </a:r>
          </a:p>
          <a:p>
            <a:pPr marL="1042907" indent="-685766">
              <a:buFont typeface="Arial" panose="020B0604020202020204" pitchFamily="34" charset="0"/>
              <a:buChar char="•"/>
            </a:pPr>
            <a:r>
              <a:rPr lang="en-US" sz="1800" dirty="0"/>
              <a:t>Fixed meteorology (year 2010) for selected years: 2000, 2007,2010, 2014, 2017, 2019, 2020.</a:t>
            </a:r>
          </a:p>
          <a:p>
            <a:pPr marL="1042907" indent="-685766">
              <a:buFont typeface="Arial" panose="020B0604020202020204" pitchFamily="34" charset="0"/>
              <a:buChar char="•"/>
            </a:pPr>
            <a:r>
              <a:rPr lang="en-US" sz="1800" dirty="0"/>
              <a:t>2000-2017 meteorology.</a:t>
            </a:r>
          </a:p>
          <a:p>
            <a:pPr marL="1042907" indent="-685766"/>
            <a:endParaRPr lang="en-US" sz="1800" dirty="0"/>
          </a:p>
          <a:p>
            <a:pPr marL="357141"/>
            <a:r>
              <a:rPr lang="en-US" sz="1800" b="1" dirty="0"/>
              <a:t>CEDS17</a:t>
            </a:r>
            <a:r>
              <a:rPr lang="en-US" sz="1800" dirty="0"/>
              <a:t>: CEDS17 emissions 2010-2014, extended by SSP2-4.5 to 2020.</a:t>
            </a:r>
          </a:p>
          <a:p>
            <a:pPr marL="357141"/>
            <a:r>
              <a:rPr lang="en-US" sz="1800" b="1" dirty="0"/>
              <a:t>CEDS21</a:t>
            </a:r>
            <a:r>
              <a:rPr lang="en-US" sz="1800" dirty="0"/>
              <a:t>: CEDS21 emissions + CEDS21_COVID for 2020.</a:t>
            </a:r>
          </a:p>
          <a:p>
            <a:pPr marL="357141"/>
            <a:endParaRPr lang="en-US" sz="1800" dirty="0"/>
          </a:p>
          <a:p>
            <a:pPr marL="357141"/>
            <a:r>
              <a:rPr lang="en-US" sz="1800" dirty="0"/>
              <a:t>Radiative Forcing (RF) calculated by a radiative kernel.</a:t>
            </a:r>
          </a:p>
          <a:p>
            <a:pPr marL="357141"/>
            <a:endParaRPr lang="en-US" sz="1200" dirty="0"/>
          </a:p>
          <a:p>
            <a:pPr marL="357141"/>
            <a:r>
              <a:rPr lang="en-US" sz="1800" dirty="0"/>
              <a:t>Full RF calculations in progress (Lund et al. in prep.) </a:t>
            </a:r>
          </a:p>
          <a:p>
            <a:endParaRPr lang="en-GB" dirty="0"/>
          </a:p>
        </p:txBody>
      </p:sp>
      <p:sp>
        <p:nvSpPr>
          <p:cNvPr id="5" name="Title 4">
            <a:extLst>
              <a:ext uri="{FF2B5EF4-FFF2-40B4-BE49-F238E27FC236}">
                <a16:creationId xmlns:a16="http://schemas.microsoft.com/office/drawing/2014/main" id="{E8921517-E825-4C34-BE20-B79422E9F764}"/>
              </a:ext>
            </a:extLst>
          </p:cNvPr>
          <p:cNvSpPr>
            <a:spLocks noGrp="1"/>
          </p:cNvSpPr>
          <p:nvPr>
            <p:ph type="title"/>
          </p:nvPr>
        </p:nvSpPr>
        <p:spPr/>
        <p:txBody>
          <a:bodyPr/>
          <a:lstStyle/>
          <a:p>
            <a:r>
              <a:rPr lang="nb-NO" dirty="0"/>
              <a:t>Oslo CTM3 </a:t>
            </a:r>
            <a:r>
              <a:rPr lang="nb-NO" dirty="0" err="1"/>
              <a:t>model</a:t>
            </a:r>
            <a:endParaRPr lang="en-GB" dirty="0"/>
          </a:p>
        </p:txBody>
      </p:sp>
      <p:sp>
        <p:nvSpPr>
          <p:cNvPr id="6" name="Text Placeholder 5">
            <a:extLst>
              <a:ext uri="{FF2B5EF4-FFF2-40B4-BE49-F238E27FC236}">
                <a16:creationId xmlns:a16="http://schemas.microsoft.com/office/drawing/2014/main" id="{F1FBE844-D483-4977-9676-AD52A5CE96AC}"/>
              </a:ext>
            </a:extLst>
          </p:cNvPr>
          <p:cNvSpPr>
            <a:spLocks noGrp="1"/>
          </p:cNvSpPr>
          <p:nvPr>
            <p:ph type="body" sz="quarter" idx="15"/>
          </p:nvPr>
        </p:nvSpPr>
        <p:spPr>
          <a:xfrm>
            <a:off x="7523011" y="481727"/>
            <a:ext cx="4028445" cy="319245"/>
          </a:xfrm>
        </p:spPr>
        <p:txBody>
          <a:bodyPr/>
          <a:lstStyle/>
          <a:p>
            <a:r>
              <a:rPr lang="en-US" sz="2000" b="1" dirty="0"/>
              <a:t>MODEL: Oslo CTM3</a:t>
            </a:r>
          </a:p>
        </p:txBody>
      </p:sp>
    </p:spTree>
    <p:extLst>
      <p:ext uri="{BB962C8B-B14F-4D97-AF65-F5344CB8AC3E}">
        <p14:creationId xmlns:p14="http://schemas.microsoft.com/office/powerpoint/2010/main" val="268572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CB95A-1FA9-8AD0-0A48-09DB7C825C91}"/>
              </a:ext>
            </a:extLst>
          </p:cNvPr>
          <p:cNvSpPr>
            <a:spLocks noGrp="1"/>
          </p:cNvSpPr>
          <p:nvPr>
            <p:ph type="sldNum" sz="quarter" idx="12"/>
          </p:nvPr>
        </p:nvSpPr>
        <p:spPr/>
        <p:txBody>
          <a:bodyPr/>
          <a:lstStyle/>
          <a:p>
            <a:fld id="{E78D6F22-C38B-4922-9056-25853B06C35F}" type="slidenum">
              <a:rPr lang="en-GB" smtClean="0"/>
              <a:t>4</a:t>
            </a:fld>
            <a:endParaRPr lang="en-GB"/>
          </a:p>
        </p:txBody>
      </p:sp>
      <p:sp>
        <p:nvSpPr>
          <p:cNvPr id="5" name="Title 4">
            <a:extLst>
              <a:ext uri="{FF2B5EF4-FFF2-40B4-BE49-F238E27FC236}">
                <a16:creationId xmlns:a16="http://schemas.microsoft.com/office/drawing/2014/main" id="{BAE004EA-65D1-8A87-F9CD-E29D26283157}"/>
              </a:ext>
            </a:extLst>
          </p:cNvPr>
          <p:cNvSpPr>
            <a:spLocks noGrp="1"/>
          </p:cNvSpPr>
          <p:nvPr>
            <p:ph type="title"/>
          </p:nvPr>
        </p:nvSpPr>
        <p:spPr/>
        <p:txBody>
          <a:bodyPr/>
          <a:lstStyle/>
          <a:p>
            <a:r>
              <a:rPr lang="en-GB" dirty="0"/>
              <a:t>Sulphate</a:t>
            </a:r>
          </a:p>
        </p:txBody>
      </p:sp>
      <p:sp>
        <p:nvSpPr>
          <p:cNvPr id="6" name="Text Placeholder 5">
            <a:extLst>
              <a:ext uri="{FF2B5EF4-FFF2-40B4-BE49-F238E27FC236}">
                <a16:creationId xmlns:a16="http://schemas.microsoft.com/office/drawing/2014/main" id="{6C58B04D-A4B5-38A7-BD3F-58A69043EA0D}"/>
              </a:ext>
            </a:extLst>
          </p:cNvPr>
          <p:cNvSpPr>
            <a:spLocks noGrp="1"/>
          </p:cNvSpPr>
          <p:nvPr>
            <p:ph type="body" sz="quarter" idx="15"/>
          </p:nvPr>
        </p:nvSpPr>
        <p:spPr>
          <a:xfrm>
            <a:off x="7519044" y="173756"/>
            <a:ext cx="4028445" cy="1131170"/>
          </a:xfrm>
        </p:spPr>
        <p:txBody>
          <a:bodyPr/>
          <a:lstStyle/>
          <a:p>
            <a:r>
              <a:rPr lang="en-GB" sz="2000" b="1" dirty="0"/>
              <a:t>Radiative forcing:</a:t>
            </a:r>
          </a:p>
          <a:p>
            <a:r>
              <a:rPr lang="en-GB" sz="2000" b="0" dirty="0"/>
              <a:t>Aerosol-radiation interaction</a:t>
            </a:r>
          </a:p>
          <a:p>
            <a:endParaRPr lang="en-GB" dirty="0"/>
          </a:p>
        </p:txBody>
      </p:sp>
      <p:pic>
        <p:nvPicPr>
          <p:cNvPr id="7" name="Picture 6">
            <a:extLst>
              <a:ext uri="{FF2B5EF4-FFF2-40B4-BE49-F238E27FC236}">
                <a16:creationId xmlns:a16="http://schemas.microsoft.com/office/drawing/2014/main" id="{2ACCF7FA-A51A-0178-1A5B-30444566D04C}"/>
              </a:ext>
            </a:extLst>
          </p:cNvPr>
          <p:cNvPicPr>
            <a:picLocks noChangeAspect="1"/>
          </p:cNvPicPr>
          <p:nvPr/>
        </p:nvPicPr>
        <p:blipFill>
          <a:blip r:embed="rId2"/>
          <a:stretch>
            <a:fillRect/>
          </a:stretch>
        </p:blipFill>
        <p:spPr>
          <a:xfrm>
            <a:off x="3508545" y="4244371"/>
            <a:ext cx="3457684" cy="1923926"/>
          </a:xfrm>
          <a:prstGeom prst="rect">
            <a:avLst/>
          </a:prstGeom>
        </p:spPr>
      </p:pic>
      <p:pic>
        <p:nvPicPr>
          <p:cNvPr id="8" name="Picture 7">
            <a:extLst>
              <a:ext uri="{FF2B5EF4-FFF2-40B4-BE49-F238E27FC236}">
                <a16:creationId xmlns:a16="http://schemas.microsoft.com/office/drawing/2014/main" id="{E2EE8084-8DA2-B1CB-0282-BEB4A6FCDEA4}"/>
              </a:ext>
            </a:extLst>
          </p:cNvPr>
          <p:cNvPicPr>
            <a:picLocks noChangeAspect="1"/>
          </p:cNvPicPr>
          <p:nvPr/>
        </p:nvPicPr>
        <p:blipFill>
          <a:blip r:embed="rId3"/>
          <a:stretch>
            <a:fillRect/>
          </a:stretch>
        </p:blipFill>
        <p:spPr>
          <a:xfrm>
            <a:off x="3556580" y="1701767"/>
            <a:ext cx="3409649" cy="1805901"/>
          </a:xfrm>
          <a:prstGeom prst="rect">
            <a:avLst/>
          </a:prstGeom>
        </p:spPr>
      </p:pic>
      <p:sp>
        <p:nvSpPr>
          <p:cNvPr id="10" name="TextBox 9">
            <a:extLst>
              <a:ext uri="{FF2B5EF4-FFF2-40B4-BE49-F238E27FC236}">
                <a16:creationId xmlns:a16="http://schemas.microsoft.com/office/drawing/2014/main" id="{280910FA-ECDE-A77F-2838-5E349115950A}"/>
              </a:ext>
            </a:extLst>
          </p:cNvPr>
          <p:cNvSpPr txBox="1"/>
          <p:nvPr/>
        </p:nvSpPr>
        <p:spPr>
          <a:xfrm>
            <a:off x="3556580" y="3765072"/>
            <a:ext cx="3457684" cy="584775"/>
          </a:xfrm>
          <a:prstGeom prst="rect">
            <a:avLst/>
          </a:prstGeom>
          <a:noFill/>
        </p:spPr>
        <p:txBody>
          <a:bodyPr wrap="square" rtlCol="0">
            <a:spAutoFit/>
          </a:bodyPr>
          <a:lstStyle/>
          <a:p>
            <a:r>
              <a:rPr lang="en-GB" sz="1600" b="1" dirty="0"/>
              <a:t>CEDS21, 2020 COVID relative to 2010:</a:t>
            </a:r>
          </a:p>
        </p:txBody>
      </p:sp>
      <p:sp>
        <p:nvSpPr>
          <p:cNvPr id="11" name="TextBox 10">
            <a:extLst>
              <a:ext uri="{FF2B5EF4-FFF2-40B4-BE49-F238E27FC236}">
                <a16:creationId xmlns:a16="http://schemas.microsoft.com/office/drawing/2014/main" id="{69931416-644A-E9E0-8400-1FC9B94DEF23}"/>
              </a:ext>
            </a:extLst>
          </p:cNvPr>
          <p:cNvSpPr txBox="1"/>
          <p:nvPr/>
        </p:nvSpPr>
        <p:spPr>
          <a:xfrm>
            <a:off x="370042" y="1061360"/>
            <a:ext cx="3146598" cy="414281"/>
          </a:xfrm>
          <a:prstGeom prst="rect">
            <a:avLst/>
          </a:prstGeom>
          <a:noFill/>
        </p:spPr>
        <p:txBody>
          <a:bodyPr wrap="square" rtlCol="0">
            <a:spAutoFit/>
          </a:bodyPr>
          <a:lstStyle/>
          <a:p>
            <a:pPr defTabSz="457200">
              <a:lnSpc>
                <a:spcPct val="112000"/>
              </a:lnSpc>
              <a:spcBef>
                <a:spcPts val="600"/>
              </a:spcBef>
            </a:pPr>
            <a:r>
              <a:rPr lang="en-GB" sz="2000" dirty="0"/>
              <a:t>Burden:</a:t>
            </a:r>
          </a:p>
        </p:txBody>
      </p:sp>
      <p:pic>
        <p:nvPicPr>
          <p:cNvPr id="12" name="Picture 11">
            <a:extLst>
              <a:ext uri="{FF2B5EF4-FFF2-40B4-BE49-F238E27FC236}">
                <a16:creationId xmlns:a16="http://schemas.microsoft.com/office/drawing/2014/main" id="{D85A3BAA-B963-5EC0-9D1F-D0DFA793B29B}"/>
              </a:ext>
            </a:extLst>
          </p:cNvPr>
          <p:cNvPicPr>
            <a:picLocks noChangeAspect="1"/>
          </p:cNvPicPr>
          <p:nvPr/>
        </p:nvPicPr>
        <p:blipFill>
          <a:blip r:embed="rId4"/>
          <a:stretch>
            <a:fillRect/>
          </a:stretch>
        </p:blipFill>
        <p:spPr>
          <a:xfrm>
            <a:off x="191211" y="1726071"/>
            <a:ext cx="3218434" cy="4217622"/>
          </a:xfrm>
          <a:prstGeom prst="rect">
            <a:avLst/>
          </a:prstGeom>
        </p:spPr>
      </p:pic>
      <p:sp>
        <p:nvSpPr>
          <p:cNvPr id="13" name="TextBox 12">
            <a:extLst>
              <a:ext uri="{FF2B5EF4-FFF2-40B4-BE49-F238E27FC236}">
                <a16:creationId xmlns:a16="http://schemas.microsoft.com/office/drawing/2014/main" id="{88FBBB12-66E8-E340-AC90-ACA91835E937}"/>
              </a:ext>
            </a:extLst>
          </p:cNvPr>
          <p:cNvSpPr txBox="1"/>
          <p:nvPr/>
        </p:nvSpPr>
        <p:spPr>
          <a:xfrm>
            <a:off x="3543975" y="1162751"/>
            <a:ext cx="5354977" cy="338554"/>
          </a:xfrm>
          <a:prstGeom prst="rect">
            <a:avLst/>
          </a:prstGeom>
          <a:noFill/>
        </p:spPr>
        <p:txBody>
          <a:bodyPr wrap="square" rtlCol="0">
            <a:spAutoFit/>
          </a:bodyPr>
          <a:lstStyle/>
          <a:p>
            <a:r>
              <a:rPr lang="en-GB" sz="1600" b="1" dirty="0"/>
              <a:t>CEDS21, 2019 relative to 2010:</a:t>
            </a:r>
          </a:p>
        </p:txBody>
      </p:sp>
      <p:pic>
        <p:nvPicPr>
          <p:cNvPr id="14" name="Picture 13">
            <a:extLst>
              <a:ext uri="{FF2B5EF4-FFF2-40B4-BE49-F238E27FC236}">
                <a16:creationId xmlns:a16="http://schemas.microsoft.com/office/drawing/2014/main" id="{4061A3EB-FC21-3AB8-A290-20702EFF9B68}"/>
              </a:ext>
            </a:extLst>
          </p:cNvPr>
          <p:cNvPicPr>
            <a:picLocks noChangeAspect="1"/>
          </p:cNvPicPr>
          <p:nvPr/>
        </p:nvPicPr>
        <p:blipFill>
          <a:blip r:embed="rId5"/>
          <a:stretch>
            <a:fillRect/>
          </a:stretch>
        </p:blipFill>
        <p:spPr>
          <a:xfrm>
            <a:off x="7443469" y="1061360"/>
            <a:ext cx="4005120" cy="2773522"/>
          </a:xfrm>
          <a:prstGeom prst="rect">
            <a:avLst/>
          </a:prstGeom>
        </p:spPr>
      </p:pic>
      <p:sp>
        <p:nvSpPr>
          <p:cNvPr id="15" name="TextBox 14">
            <a:extLst>
              <a:ext uri="{FF2B5EF4-FFF2-40B4-BE49-F238E27FC236}">
                <a16:creationId xmlns:a16="http://schemas.microsoft.com/office/drawing/2014/main" id="{EA9AAAB6-B07D-E2EE-833C-B474D9FA418C}"/>
              </a:ext>
            </a:extLst>
          </p:cNvPr>
          <p:cNvSpPr txBox="1"/>
          <p:nvPr/>
        </p:nvSpPr>
        <p:spPr>
          <a:xfrm>
            <a:off x="10968830" y="1051352"/>
            <a:ext cx="1157317" cy="307777"/>
          </a:xfrm>
          <a:prstGeom prst="rect">
            <a:avLst/>
          </a:prstGeom>
          <a:noFill/>
        </p:spPr>
        <p:txBody>
          <a:bodyPr wrap="square" rtlCol="0">
            <a:spAutoFit/>
          </a:bodyPr>
          <a:lstStyle/>
          <a:p>
            <a:r>
              <a:rPr lang="en-GB" sz="1400" dirty="0">
                <a:solidFill>
                  <a:srgbClr val="FD800E"/>
                </a:solidFill>
              </a:rPr>
              <a:t>+0.10 Wm</a:t>
            </a:r>
            <a:r>
              <a:rPr lang="en-GB" sz="1400" baseline="30000" dirty="0">
                <a:solidFill>
                  <a:srgbClr val="FD800E"/>
                </a:solidFill>
              </a:rPr>
              <a:t>-2</a:t>
            </a:r>
          </a:p>
        </p:txBody>
      </p:sp>
      <p:sp>
        <p:nvSpPr>
          <p:cNvPr id="16" name="TextBox 15">
            <a:extLst>
              <a:ext uri="{FF2B5EF4-FFF2-40B4-BE49-F238E27FC236}">
                <a16:creationId xmlns:a16="http://schemas.microsoft.com/office/drawing/2014/main" id="{AF1A024A-BD34-5E66-B1A9-339A8162000E}"/>
              </a:ext>
            </a:extLst>
          </p:cNvPr>
          <p:cNvSpPr txBox="1"/>
          <p:nvPr/>
        </p:nvSpPr>
        <p:spPr>
          <a:xfrm>
            <a:off x="10839162" y="2095989"/>
            <a:ext cx="1257149" cy="307777"/>
          </a:xfrm>
          <a:prstGeom prst="rect">
            <a:avLst/>
          </a:prstGeom>
          <a:noFill/>
        </p:spPr>
        <p:txBody>
          <a:bodyPr wrap="square" rtlCol="0">
            <a:spAutoFit/>
          </a:bodyPr>
          <a:lstStyle/>
          <a:p>
            <a:r>
              <a:rPr lang="en-GB" sz="1400" dirty="0">
                <a:solidFill>
                  <a:srgbClr val="FD800E"/>
                </a:solidFill>
              </a:rPr>
              <a:t>+0.05 Wm</a:t>
            </a:r>
            <a:r>
              <a:rPr lang="en-GB" sz="1400" baseline="30000" dirty="0">
                <a:solidFill>
                  <a:srgbClr val="FD800E"/>
                </a:solidFill>
              </a:rPr>
              <a:t>-2</a:t>
            </a:r>
          </a:p>
        </p:txBody>
      </p:sp>
      <p:pic>
        <p:nvPicPr>
          <p:cNvPr id="17" name="Picture 16">
            <a:extLst>
              <a:ext uri="{FF2B5EF4-FFF2-40B4-BE49-F238E27FC236}">
                <a16:creationId xmlns:a16="http://schemas.microsoft.com/office/drawing/2014/main" id="{03B2CA87-17FF-A470-2C1D-AB4358C0853E}"/>
              </a:ext>
            </a:extLst>
          </p:cNvPr>
          <p:cNvPicPr>
            <a:picLocks noChangeAspect="1"/>
          </p:cNvPicPr>
          <p:nvPr/>
        </p:nvPicPr>
        <p:blipFill>
          <a:blip r:embed="rId6"/>
          <a:stretch>
            <a:fillRect/>
          </a:stretch>
        </p:blipFill>
        <p:spPr>
          <a:xfrm>
            <a:off x="7443469" y="4099179"/>
            <a:ext cx="4032152" cy="2214310"/>
          </a:xfrm>
          <a:prstGeom prst="rect">
            <a:avLst/>
          </a:prstGeom>
        </p:spPr>
      </p:pic>
      <p:sp>
        <p:nvSpPr>
          <p:cNvPr id="3" name="Right Brace 2">
            <a:extLst>
              <a:ext uri="{FF2B5EF4-FFF2-40B4-BE49-F238E27FC236}">
                <a16:creationId xmlns:a16="http://schemas.microsoft.com/office/drawing/2014/main" id="{ED87D538-0ACA-F769-01A0-B0B881E2A2D8}"/>
              </a:ext>
            </a:extLst>
          </p:cNvPr>
          <p:cNvSpPr/>
          <p:nvPr/>
        </p:nvSpPr>
        <p:spPr>
          <a:xfrm>
            <a:off x="10429875" y="2543175"/>
            <a:ext cx="295275" cy="55245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A7000EB3-C915-666A-AC25-18053D88E447}"/>
              </a:ext>
            </a:extLst>
          </p:cNvPr>
          <p:cNvSpPr txBox="1"/>
          <p:nvPr/>
        </p:nvSpPr>
        <p:spPr>
          <a:xfrm>
            <a:off x="10763369" y="2679868"/>
            <a:ext cx="3409650" cy="307777"/>
          </a:xfrm>
          <a:prstGeom prst="rect">
            <a:avLst/>
          </a:prstGeom>
          <a:noFill/>
        </p:spPr>
        <p:txBody>
          <a:bodyPr wrap="square">
            <a:spAutoFit/>
          </a:bodyPr>
          <a:lstStyle/>
          <a:p>
            <a:r>
              <a:rPr lang="en-GB" sz="1400" dirty="0"/>
              <a:t>0.04 Wm</a:t>
            </a:r>
            <a:r>
              <a:rPr lang="en-GB" sz="1400" baseline="30000" dirty="0"/>
              <a:t>-2</a:t>
            </a:r>
          </a:p>
        </p:txBody>
      </p:sp>
    </p:spTree>
    <p:extLst>
      <p:ext uri="{BB962C8B-B14F-4D97-AF65-F5344CB8AC3E}">
        <p14:creationId xmlns:p14="http://schemas.microsoft.com/office/powerpoint/2010/main" val="1974522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01315B-A22D-CF08-2297-1E687E0DE31E}"/>
              </a:ext>
            </a:extLst>
          </p:cNvPr>
          <p:cNvSpPr>
            <a:spLocks noGrp="1"/>
          </p:cNvSpPr>
          <p:nvPr>
            <p:ph type="sldNum" sz="quarter" idx="12"/>
          </p:nvPr>
        </p:nvSpPr>
        <p:spPr/>
        <p:txBody>
          <a:bodyPr/>
          <a:lstStyle/>
          <a:p>
            <a:fld id="{E78D6F22-C38B-4922-9056-25853B06C35F}" type="slidenum">
              <a:rPr lang="en-GB" smtClean="0"/>
              <a:t>5</a:t>
            </a:fld>
            <a:endParaRPr lang="en-GB"/>
          </a:p>
        </p:txBody>
      </p:sp>
      <p:sp>
        <p:nvSpPr>
          <p:cNvPr id="5" name="Title 4">
            <a:extLst>
              <a:ext uri="{FF2B5EF4-FFF2-40B4-BE49-F238E27FC236}">
                <a16:creationId xmlns:a16="http://schemas.microsoft.com/office/drawing/2014/main" id="{FC326A6A-FA5C-4340-5745-2AC0AA91B6A2}"/>
              </a:ext>
            </a:extLst>
          </p:cNvPr>
          <p:cNvSpPr>
            <a:spLocks noGrp="1"/>
          </p:cNvSpPr>
          <p:nvPr>
            <p:ph type="title"/>
          </p:nvPr>
        </p:nvSpPr>
        <p:spPr/>
        <p:txBody>
          <a:bodyPr/>
          <a:lstStyle/>
          <a:p>
            <a:r>
              <a:rPr lang="en-GB" dirty="0"/>
              <a:t>Other components</a:t>
            </a:r>
          </a:p>
        </p:txBody>
      </p:sp>
      <p:sp>
        <p:nvSpPr>
          <p:cNvPr id="6" name="Text Placeholder 5">
            <a:extLst>
              <a:ext uri="{FF2B5EF4-FFF2-40B4-BE49-F238E27FC236}">
                <a16:creationId xmlns:a16="http://schemas.microsoft.com/office/drawing/2014/main" id="{CF317C66-4B08-7BB0-3400-FFA76FA361E2}"/>
              </a:ext>
            </a:extLst>
          </p:cNvPr>
          <p:cNvSpPr>
            <a:spLocks noGrp="1"/>
          </p:cNvSpPr>
          <p:nvPr>
            <p:ph type="body" sz="quarter" idx="15"/>
          </p:nvPr>
        </p:nvSpPr>
        <p:spPr>
          <a:xfrm>
            <a:off x="7582530" y="231590"/>
            <a:ext cx="4028445" cy="881695"/>
          </a:xfrm>
        </p:spPr>
        <p:txBody>
          <a:bodyPr/>
          <a:lstStyle/>
          <a:p>
            <a:r>
              <a:rPr lang="en-GB" sz="2000" b="1" dirty="0"/>
              <a:t>Radiative forcing:</a:t>
            </a:r>
          </a:p>
          <a:p>
            <a:r>
              <a:rPr lang="en-GB" sz="2000" b="0" dirty="0"/>
              <a:t>Aerosol-radiation interaction</a:t>
            </a:r>
            <a:endParaRPr lang="en-GB" b="0" dirty="0"/>
          </a:p>
        </p:txBody>
      </p:sp>
      <p:sp>
        <p:nvSpPr>
          <p:cNvPr id="7" name="TextBox 6">
            <a:extLst>
              <a:ext uri="{FF2B5EF4-FFF2-40B4-BE49-F238E27FC236}">
                <a16:creationId xmlns:a16="http://schemas.microsoft.com/office/drawing/2014/main" id="{CD2C2DBD-D77F-1359-8668-F81C0F9B30CE}"/>
              </a:ext>
            </a:extLst>
          </p:cNvPr>
          <p:cNvSpPr txBox="1"/>
          <p:nvPr/>
        </p:nvSpPr>
        <p:spPr>
          <a:xfrm rot="16200000">
            <a:off x="-2070713" y="3424931"/>
            <a:ext cx="4666671" cy="461665"/>
          </a:xfrm>
          <a:prstGeom prst="rect">
            <a:avLst/>
          </a:prstGeom>
          <a:noFill/>
        </p:spPr>
        <p:txBody>
          <a:bodyPr wrap="square" rtlCol="0">
            <a:spAutoFit/>
          </a:bodyPr>
          <a:lstStyle/>
          <a:p>
            <a:r>
              <a:rPr lang="en-GB" sz="2400" dirty="0"/>
              <a:t>% change relative to 2000</a:t>
            </a:r>
          </a:p>
        </p:txBody>
      </p:sp>
      <p:pic>
        <p:nvPicPr>
          <p:cNvPr id="8" name="Picture 7">
            <a:extLst>
              <a:ext uri="{FF2B5EF4-FFF2-40B4-BE49-F238E27FC236}">
                <a16:creationId xmlns:a16="http://schemas.microsoft.com/office/drawing/2014/main" id="{D570B764-087C-34D9-529A-6240ECF1DA10}"/>
              </a:ext>
            </a:extLst>
          </p:cNvPr>
          <p:cNvPicPr>
            <a:picLocks noChangeAspect="1"/>
          </p:cNvPicPr>
          <p:nvPr/>
        </p:nvPicPr>
        <p:blipFill>
          <a:blip r:embed="rId2"/>
          <a:stretch>
            <a:fillRect/>
          </a:stretch>
        </p:blipFill>
        <p:spPr>
          <a:xfrm>
            <a:off x="440977" y="1382968"/>
            <a:ext cx="2932393" cy="2720583"/>
          </a:xfrm>
          <a:prstGeom prst="rect">
            <a:avLst/>
          </a:prstGeom>
        </p:spPr>
      </p:pic>
      <p:pic>
        <p:nvPicPr>
          <p:cNvPr id="9" name="Picture 8">
            <a:extLst>
              <a:ext uri="{FF2B5EF4-FFF2-40B4-BE49-F238E27FC236}">
                <a16:creationId xmlns:a16="http://schemas.microsoft.com/office/drawing/2014/main" id="{6D1A55FA-C6A4-9D54-42A3-714ADA6DF0A6}"/>
              </a:ext>
            </a:extLst>
          </p:cNvPr>
          <p:cNvPicPr>
            <a:picLocks noChangeAspect="1"/>
          </p:cNvPicPr>
          <p:nvPr/>
        </p:nvPicPr>
        <p:blipFill>
          <a:blip r:embed="rId3"/>
          <a:stretch>
            <a:fillRect/>
          </a:stretch>
        </p:blipFill>
        <p:spPr>
          <a:xfrm>
            <a:off x="440977" y="4079356"/>
            <a:ext cx="2897844" cy="2720033"/>
          </a:xfrm>
          <a:prstGeom prst="rect">
            <a:avLst/>
          </a:prstGeom>
        </p:spPr>
      </p:pic>
      <p:pic>
        <p:nvPicPr>
          <p:cNvPr id="10" name="Picture 9">
            <a:extLst>
              <a:ext uri="{FF2B5EF4-FFF2-40B4-BE49-F238E27FC236}">
                <a16:creationId xmlns:a16="http://schemas.microsoft.com/office/drawing/2014/main" id="{C39939B4-8F11-19AD-BD8D-DE4AC80DC59C}"/>
              </a:ext>
            </a:extLst>
          </p:cNvPr>
          <p:cNvPicPr>
            <a:picLocks noChangeAspect="1"/>
          </p:cNvPicPr>
          <p:nvPr/>
        </p:nvPicPr>
        <p:blipFill>
          <a:blip r:embed="rId4"/>
          <a:stretch>
            <a:fillRect/>
          </a:stretch>
        </p:blipFill>
        <p:spPr>
          <a:xfrm>
            <a:off x="3543975" y="1432336"/>
            <a:ext cx="2994562" cy="2720582"/>
          </a:xfrm>
          <a:prstGeom prst="rect">
            <a:avLst/>
          </a:prstGeom>
        </p:spPr>
      </p:pic>
      <p:pic>
        <p:nvPicPr>
          <p:cNvPr id="11" name="Picture 10">
            <a:extLst>
              <a:ext uri="{FF2B5EF4-FFF2-40B4-BE49-F238E27FC236}">
                <a16:creationId xmlns:a16="http://schemas.microsoft.com/office/drawing/2014/main" id="{BC43E56C-4E06-F15D-B7AB-AB699E64214A}"/>
              </a:ext>
            </a:extLst>
          </p:cNvPr>
          <p:cNvPicPr>
            <a:picLocks noChangeAspect="1"/>
          </p:cNvPicPr>
          <p:nvPr/>
        </p:nvPicPr>
        <p:blipFill>
          <a:blip r:embed="rId5"/>
          <a:stretch>
            <a:fillRect/>
          </a:stretch>
        </p:blipFill>
        <p:spPr>
          <a:xfrm>
            <a:off x="3509425" y="4017633"/>
            <a:ext cx="3029111" cy="2847462"/>
          </a:xfrm>
          <a:prstGeom prst="rect">
            <a:avLst/>
          </a:prstGeom>
        </p:spPr>
      </p:pic>
      <p:sp>
        <p:nvSpPr>
          <p:cNvPr id="12" name="TextBox 11">
            <a:extLst>
              <a:ext uri="{FF2B5EF4-FFF2-40B4-BE49-F238E27FC236}">
                <a16:creationId xmlns:a16="http://schemas.microsoft.com/office/drawing/2014/main" id="{DA140C98-A42B-3DB0-CCC7-408A6AE3B844}"/>
              </a:ext>
            </a:extLst>
          </p:cNvPr>
          <p:cNvSpPr txBox="1"/>
          <p:nvPr/>
        </p:nvSpPr>
        <p:spPr>
          <a:xfrm>
            <a:off x="304921" y="1168032"/>
            <a:ext cx="2437212" cy="369332"/>
          </a:xfrm>
          <a:prstGeom prst="rect">
            <a:avLst/>
          </a:prstGeom>
          <a:noFill/>
        </p:spPr>
        <p:txBody>
          <a:bodyPr wrap="square" rtlCol="0">
            <a:spAutoFit/>
          </a:bodyPr>
          <a:lstStyle/>
          <a:p>
            <a:r>
              <a:rPr lang="en-GB" b="1" dirty="0"/>
              <a:t>Burden:</a:t>
            </a:r>
          </a:p>
        </p:txBody>
      </p:sp>
      <p:sp>
        <p:nvSpPr>
          <p:cNvPr id="15" name="TextBox 14">
            <a:extLst>
              <a:ext uri="{FF2B5EF4-FFF2-40B4-BE49-F238E27FC236}">
                <a16:creationId xmlns:a16="http://schemas.microsoft.com/office/drawing/2014/main" id="{85A8DFFD-295A-51EA-196C-FD8C70EB1864}"/>
              </a:ext>
            </a:extLst>
          </p:cNvPr>
          <p:cNvSpPr txBox="1"/>
          <p:nvPr/>
        </p:nvSpPr>
        <p:spPr>
          <a:xfrm>
            <a:off x="7540067" y="5148270"/>
            <a:ext cx="4112466" cy="646331"/>
          </a:xfrm>
          <a:prstGeom prst="rect">
            <a:avLst/>
          </a:prstGeom>
          <a:noFill/>
        </p:spPr>
        <p:txBody>
          <a:bodyPr wrap="square">
            <a:spAutoFit/>
          </a:bodyPr>
          <a:lstStyle/>
          <a:p>
            <a:r>
              <a:rPr lang="en-GB" sz="1800" b="1" dirty="0">
                <a:solidFill>
                  <a:srgbClr val="A0A0A0"/>
                </a:solidFill>
              </a:rPr>
              <a:t>Total aerosol </a:t>
            </a:r>
            <a:r>
              <a:rPr lang="en-GB" sz="1800" b="1" dirty="0" err="1">
                <a:solidFill>
                  <a:srgbClr val="A0A0A0"/>
                </a:solidFill>
              </a:rPr>
              <a:t>RFari</a:t>
            </a:r>
            <a:r>
              <a:rPr lang="en-GB" sz="1800" b="1" dirty="0">
                <a:solidFill>
                  <a:srgbClr val="A0A0A0"/>
                </a:solidFill>
              </a:rPr>
              <a:t> </a:t>
            </a:r>
            <a:r>
              <a:rPr lang="en-GB" sz="1800" dirty="0"/>
              <a:t>of </a:t>
            </a:r>
            <a:r>
              <a:rPr lang="en-GB" sz="1800" b="1" dirty="0"/>
              <a:t>+0.069 Wm</a:t>
            </a:r>
            <a:r>
              <a:rPr lang="en-GB" sz="1800" b="1" baseline="30000" dirty="0"/>
              <a:t>-2</a:t>
            </a:r>
            <a:r>
              <a:rPr lang="en-GB" sz="1800" b="1" dirty="0"/>
              <a:t> </a:t>
            </a:r>
            <a:r>
              <a:rPr lang="en-GB" sz="1800" dirty="0"/>
              <a:t>in 2019 relative to 2000.</a:t>
            </a:r>
          </a:p>
        </p:txBody>
      </p:sp>
      <p:pic>
        <p:nvPicPr>
          <p:cNvPr id="4" name="Picture 3">
            <a:extLst>
              <a:ext uri="{FF2B5EF4-FFF2-40B4-BE49-F238E27FC236}">
                <a16:creationId xmlns:a16="http://schemas.microsoft.com/office/drawing/2014/main" id="{086F2CE9-58D2-D62C-C03B-BE48561D3BAB}"/>
              </a:ext>
            </a:extLst>
          </p:cNvPr>
          <p:cNvPicPr>
            <a:picLocks noChangeAspect="1"/>
          </p:cNvPicPr>
          <p:nvPr/>
        </p:nvPicPr>
        <p:blipFill>
          <a:blip r:embed="rId6"/>
          <a:stretch>
            <a:fillRect/>
          </a:stretch>
        </p:blipFill>
        <p:spPr>
          <a:xfrm>
            <a:off x="7431085" y="1352698"/>
            <a:ext cx="4318028" cy="3700342"/>
          </a:xfrm>
          <a:prstGeom prst="rect">
            <a:avLst/>
          </a:prstGeom>
        </p:spPr>
      </p:pic>
    </p:spTree>
    <p:extLst>
      <p:ext uri="{BB962C8B-B14F-4D97-AF65-F5344CB8AC3E}">
        <p14:creationId xmlns:p14="http://schemas.microsoft.com/office/powerpoint/2010/main" val="189403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30C2-16C0-4717-A3D6-713AE1A5DC50}"/>
              </a:ext>
            </a:extLst>
          </p:cNvPr>
          <p:cNvSpPr>
            <a:spLocks noGrp="1"/>
          </p:cNvSpPr>
          <p:nvPr>
            <p:ph type="title"/>
          </p:nvPr>
        </p:nvSpPr>
        <p:spPr>
          <a:xfrm>
            <a:off x="443057" y="1343025"/>
            <a:ext cx="5652943" cy="2456543"/>
          </a:xfrm>
        </p:spPr>
        <p:txBody>
          <a:bodyPr/>
          <a:lstStyle/>
          <a:p>
            <a:r>
              <a:rPr lang="en-GB"/>
              <a:t>Thank you</a:t>
            </a:r>
          </a:p>
        </p:txBody>
      </p:sp>
      <p:sp>
        <p:nvSpPr>
          <p:cNvPr id="5" name="Text Placeholder 4">
            <a:extLst>
              <a:ext uri="{FF2B5EF4-FFF2-40B4-BE49-F238E27FC236}">
                <a16:creationId xmlns:a16="http://schemas.microsoft.com/office/drawing/2014/main" id="{166B2363-71E1-4FB2-9674-DE102F53C4B2}"/>
              </a:ext>
            </a:extLst>
          </p:cNvPr>
          <p:cNvSpPr>
            <a:spLocks noGrp="1"/>
          </p:cNvSpPr>
          <p:nvPr>
            <p:ph type="body" sz="quarter" idx="10"/>
          </p:nvPr>
        </p:nvSpPr>
        <p:spPr/>
        <p:txBody>
          <a:bodyPr/>
          <a:lstStyle/>
          <a:p>
            <a:r>
              <a:rPr lang="en-GB" b="1" dirty="0"/>
              <a:t>Ragnhild Bieltvedt Skeie</a:t>
            </a:r>
          </a:p>
          <a:p>
            <a:r>
              <a:rPr lang="en-GB" dirty="0">
                <a:hlinkClick r:id="rId2"/>
              </a:rPr>
              <a:t>r.b.skeie@cicero.oslo.no</a:t>
            </a:r>
            <a:endParaRPr lang="en-GB" dirty="0"/>
          </a:p>
          <a:p>
            <a:r>
              <a:rPr lang="en-GB" dirty="0"/>
              <a:t>@RBSkeie</a:t>
            </a:r>
          </a:p>
          <a:p>
            <a:r>
              <a:rPr lang="en-GB" dirty="0"/>
              <a:t>www.cicero.oslo.no</a:t>
            </a:r>
          </a:p>
        </p:txBody>
      </p:sp>
      <p:sp>
        <p:nvSpPr>
          <p:cNvPr id="3" name="TextBox 2">
            <a:extLst>
              <a:ext uri="{FF2B5EF4-FFF2-40B4-BE49-F238E27FC236}">
                <a16:creationId xmlns:a16="http://schemas.microsoft.com/office/drawing/2014/main" id="{7F6A7A90-78C6-4DD8-829E-260814F5EA66}"/>
              </a:ext>
            </a:extLst>
          </p:cNvPr>
          <p:cNvSpPr txBox="1"/>
          <p:nvPr/>
        </p:nvSpPr>
        <p:spPr>
          <a:xfrm rot="21015669">
            <a:off x="6000082" y="2710922"/>
            <a:ext cx="4959394" cy="461665"/>
          </a:xfrm>
          <a:prstGeom prst="rect">
            <a:avLst/>
          </a:prstGeom>
          <a:noFill/>
        </p:spPr>
        <p:txBody>
          <a:bodyPr wrap="square" rtlCol="0">
            <a:spAutoFit/>
          </a:bodyPr>
          <a:lstStyle/>
          <a:p>
            <a:r>
              <a:rPr lang="en-GB" sz="2400" dirty="0"/>
              <a:t>Additional display material online</a:t>
            </a:r>
          </a:p>
        </p:txBody>
      </p:sp>
    </p:spTree>
    <p:extLst>
      <p:ext uri="{BB962C8B-B14F-4D97-AF65-F5344CB8AC3E}">
        <p14:creationId xmlns:p14="http://schemas.microsoft.com/office/powerpoint/2010/main" val="361970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E00DA6-2428-42AD-B442-D62F7D4ECA49}"/>
              </a:ext>
            </a:extLst>
          </p:cNvPr>
          <p:cNvSpPr>
            <a:spLocks noGrp="1"/>
          </p:cNvSpPr>
          <p:nvPr>
            <p:ph type="sldNum" sz="quarter" idx="12"/>
          </p:nvPr>
        </p:nvSpPr>
        <p:spPr/>
        <p:txBody>
          <a:bodyPr/>
          <a:lstStyle/>
          <a:p>
            <a:fld id="{E78D6F22-C38B-4922-9056-25853B06C35F}" type="slidenum">
              <a:rPr lang="en-GB" smtClean="0"/>
              <a:t>7</a:t>
            </a:fld>
            <a:endParaRPr lang="en-GB"/>
          </a:p>
        </p:txBody>
      </p:sp>
      <p:sp>
        <p:nvSpPr>
          <p:cNvPr id="4" name="Title 3">
            <a:extLst>
              <a:ext uri="{FF2B5EF4-FFF2-40B4-BE49-F238E27FC236}">
                <a16:creationId xmlns:a16="http://schemas.microsoft.com/office/drawing/2014/main" id="{F4785656-FFE9-454A-A8C0-6584889F2394}"/>
              </a:ext>
            </a:extLst>
          </p:cNvPr>
          <p:cNvSpPr>
            <a:spLocks noGrp="1"/>
          </p:cNvSpPr>
          <p:nvPr>
            <p:ph type="title"/>
          </p:nvPr>
        </p:nvSpPr>
        <p:spPr>
          <a:xfrm>
            <a:off x="440976" y="179386"/>
            <a:ext cx="11167952" cy="1214447"/>
          </a:xfrm>
        </p:spPr>
        <p:txBody>
          <a:bodyPr/>
          <a:lstStyle/>
          <a:p>
            <a:r>
              <a:rPr lang="en-GB" sz="2800" dirty="0"/>
              <a:t>RF for each aerosol component. </a:t>
            </a:r>
            <a:br>
              <a:rPr lang="en-GB" sz="2800" dirty="0"/>
            </a:br>
            <a:r>
              <a:rPr lang="en-GB" sz="1400" b="0" dirty="0"/>
              <a:t>Difference Lund et al. 2018 and the results here with ceds17 are due to the use of the kernel, that are based on an older version of the radiative transfer code.</a:t>
            </a:r>
            <a:br>
              <a:rPr lang="en-GB" sz="1400" dirty="0"/>
            </a:br>
            <a:endParaRPr lang="en-GB" dirty="0"/>
          </a:p>
        </p:txBody>
      </p:sp>
      <p:pic>
        <p:nvPicPr>
          <p:cNvPr id="5" name="Content Placeholder 5">
            <a:extLst>
              <a:ext uri="{FF2B5EF4-FFF2-40B4-BE49-F238E27FC236}">
                <a16:creationId xmlns:a16="http://schemas.microsoft.com/office/drawing/2014/main" id="{F34251DC-C7A4-54B1-587E-4F5A48AC0963}"/>
              </a:ext>
            </a:extLst>
          </p:cNvPr>
          <p:cNvPicPr>
            <a:picLocks noGrp="1" noChangeAspect="1"/>
          </p:cNvPicPr>
          <p:nvPr>
            <p:ph sz="quarter" idx="14"/>
          </p:nvPr>
        </p:nvPicPr>
        <p:blipFill>
          <a:blip r:embed="rId2"/>
          <a:stretch>
            <a:fillRect/>
          </a:stretch>
        </p:blipFill>
        <p:spPr>
          <a:xfrm>
            <a:off x="951722" y="952985"/>
            <a:ext cx="9985797" cy="5298141"/>
          </a:xfrm>
        </p:spPr>
      </p:pic>
    </p:spTree>
    <p:extLst>
      <p:ext uri="{BB962C8B-B14F-4D97-AF65-F5344CB8AC3E}">
        <p14:creationId xmlns:p14="http://schemas.microsoft.com/office/powerpoint/2010/main" val="84551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7268C4-08DE-ED48-932C-F46F6390B938}"/>
              </a:ext>
            </a:extLst>
          </p:cNvPr>
          <p:cNvSpPr>
            <a:spLocks noGrp="1"/>
          </p:cNvSpPr>
          <p:nvPr>
            <p:ph type="sldNum" sz="quarter" idx="12"/>
          </p:nvPr>
        </p:nvSpPr>
        <p:spPr/>
        <p:txBody>
          <a:bodyPr/>
          <a:lstStyle/>
          <a:p>
            <a:fld id="{E78D6F22-C38B-4922-9056-25853B06C35F}" type="slidenum">
              <a:rPr lang="en-GB" smtClean="0"/>
              <a:t>8</a:t>
            </a:fld>
            <a:endParaRPr lang="en-GB"/>
          </a:p>
        </p:txBody>
      </p:sp>
      <p:pic>
        <p:nvPicPr>
          <p:cNvPr id="6" name="Content Placeholder 5">
            <a:extLst>
              <a:ext uri="{FF2B5EF4-FFF2-40B4-BE49-F238E27FC236}">
                <a16:creationId xmlns:a16="http://schemas.microsoft.com/office/drawing/2014/main" id="{2DB1DD46-C5CF-45A4-6AA9-C8404471CF2D}"/>
              </a:ext>
            </a:extLst>
          </p:cNvPr>
          <p:cNvPicPr>
            <a:picLocks noGrp="1" noChangeAspect="1"/>
          </p:cNvPicPr>
          <p:nvPr>
            <p:ph sz="quarter" idx="14"/>
          </p:nvPr>
        </p:nvPicPr>
        <p:blipFill>
          <a:blip r:embed="rId2"/>
          <a:stretch>
            <a:fillRect/>
          </a:stretch>
        </p:blipFill>
        <p:spPr>
          <a:xfrm>
            <a:off x="2643188" y="1876397"/>
            <a:ext cx="6905625" cy="4178356"/>
          </a:xfrm>
        </p:spPr>
      </p:pic>
      <p:sp>
        <p:nvSpPr>
          <p:cNvPr id="4" name="Title 3">
            <a:extLst>
              <a:ext uri="{FF2B5EF4-FFF2-40B4-BE49-F238E27FC236}">
                <a16:creationId xmlns:a16="http://schemas.microsoft.com/office/drawing/2014/main" id="{299D01A5-52C2-F4B6-CB96-33266021283C}"/>
              </a:ext>
            </a:extLst>
          </p:cNvPr>
          <p:cNvSpPr>
            <a:spLocks noGrp="1"/>
          </p:cNvSpPr>
          <p:nvPr>
            <p:ph type="title"/>
          </p:nvPr>
        </p:nvSpPr>
        <p:spPr/>
        <p:txBody>
          <a:bodyPr/>
          <a:lstStyle/>
          <a:p>
            <a:r>
              <a:rPr lang="en-GB" sz="2400" dirty="0"/>
              <a:t>Total </a:t>
            </a:r>
            <a:r>
              <a:rPr lang="en-GB" sz="2400" dirty="0" err="1"/>
              <a:t>RFari</a:t>
            </a:r>
            <a:endParaRPr lang="en-GB" dirty="0"/>
          </a:p>
        </p:txBody>
      </p:sp>
      <p:sp>
        <p:nvSpPr>
          <p:cNvPr id="7" name="TextBox 6">
            <a:extLst>
              <a:ext uri="{FF2B5EF4-FFF2-40B4-BE49-F238E27FC236}">
                <a16:creationId xmlns:a16="http://schemas.microsoft.com/office/drawing/2014/main" id="{F2F7DF7B-FDA2-0E2F-5FEA-F1FFE6A2D5D6}"/>
              </a:ext>
            </a:extLst>
          </p:cNvPr>
          <p:cNvSpPr txBox="1"/>
          <p:nvPr/>
        </p:nvSpPr>
        <p:spPr>
          <a:xfrm>
            <a:off x="440975" y="1054359"/>
            <a:ext cx="8012559" cy="646331"/>
          </a:xfrm>
          <a:prstGeom prst="rect">
            <a:avLst/>
          </a:prstGeom>
          <a:noFill/>
        </p:spPr>
        <p:txBody>
          <a:bodyPr wrap="square" rtlCol="0">
            <a:spAutoFit/>
          </a:bodyPr>
          <a:lstStyle/>
          <a:p>
            <a:r>
              <a:rPr lang="en-GB" dirty="0"/>
              <a:t>In </a:t>
            </a:r>
            <a:r>
              <a:rPr lang="en-GB" b="1" dirty="0">
                <a:solidFill>
                  <a:schemeClr val="bg1">
                    <a:lumMod val="65000"/>
                  </a:schemeClr>
                </a:solidFill>
              </a:rPr>
              <a:t>grey</a:t>
            </a:r>
            <a:r>
              <a:rPr lang="en-GB" dirty="0"/>
              <a:t>, the sum of the kernel results.</a:t>
            </a:r>
          </a:p>
          <a:p>
            <a:r>
              <a:rPr lang="en-GB" dirty="0"/>
              <a:t>In </a:t>
            </a:r>
            <a:r>
              <a:rPr lang="en-GB" b="1" dirty="0">
                <a:solidFill>
                  <a:srgbClr val="007B00"/>
                </a:solidFill>
              </a:rPr>
              <a:t>green</a:t>
            </a:r>
            <a:r>
              <a:rPr lang="en-GB" dirty="0">
                <a:solidFill>
                  <a:srgbClr val="007B00"/>
                </a:solidFill>
              </a:rPr>
              <a:t> </a:t>
            </a:r>
            <a:r>
              <a:rPr lang="en-GB" dirty="0"/>
              <a:t>detailed radiative transfer calculations for total aerosol changes.</a:t>
            </a:r>
          </a:p>
        </p:txBody>
      </p:sp>
    </p:spTree>
    <p:extLst>
      <p:ext uri="{BB962C8B-B14F-4D97-AF65-F5344CB8AC3E}">
        <p14:creationId xmlns:p14="http://schemas.microsoft.com/office/powerpoint/2010/main" val="138024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4AB5B4-209B-3F90-7B20-FA91A190E015}"/>
              </a:ext>
            </a:extLst>
          </p:cNvPr>
          <p:cNvSpPr>
            <a:spLocks noGrp="1"/>
          </p:cNvSpPr>
          <p:nvPr>
            <p:ph type="sldNum" sz="quarter" idx="12"/>
          </p:nvPr>
        </p:nvSpPr>
        <p:spPr/>
        <p:txBody>
          <a:bodyPr/>
          <a:lstStyle/>
          <a:p>
            <a:fld id="{988D9C2E-B77A-44FA-9106-0E0ACB6DE698}" type="slidenum">
              <a:rPr lang="en-US" noProof="0" smtClean="0"/>
              <a:t>9</a:t>
            </a:fld>
            <a:endParaRPr lang="en-US" noProof="0"/>
          </a:p>
        </p:txBody>
      </p:sp>
      <p:sp>
        <p:nvSpPr>
          <p:cNvPr id="4" name="Title 3">
            <a:extLst>
              <a:ext uri="{FF2B5EF4-FFF2-40B4-BE49-F238E27FC236}">
                <a16:creationId xmlns:a16="http://schemas.microsoft.com/office/drawing/2014/main" id="{6CCBB914-1A21-16B1-1FE1-8A3C84C44ECF}"/>
              </a:ext>
            </a:extLst>
          </p:cNvPr>
          <p:cNvSpPr>
            <a:spLocks noGrp="1"/>
          </p:cNvSpPr>
          <p:nvPr>
            <p:ph type="title"/>
          </p:nvPr>
        </p:nvSpPr>
        <p:spPr>
          <a:xfrm>
            <a:off x="790610" y="342099"/>
            <a:ext cx="9838230" cy="1038746"/>
          </a:xfrm>
        </p:spPr>
        <p:txBody>
          <a:bodyPr/>
          <a:lstStyle/>
          <a:p>
            <a:r>
              <a:rPr lang="en-GB" dirty="0"/>
              <a:t>SO4</a:t>
            </a:r>
          </a:p>
        </p:txBody>
      </p:sp>
      <p:sp>
        <p:nvSpPr>
          <p:cNvPr id="2" name="TextBox 1">
            <a:extLst>
              <a:ext uri="{FF2B5EF4-FFF2-40B4-BE49-F238E27FC236}">
                <a16:creationId xmlns:a16="http://schemas.microsoft.com/office/drawing/2014/main" id="{A52A3A16-C32D-2482-7FC6-20104CE89958}"/>
              </a:ext>
            </a:extLst>
          </p:cNvPr>
          <p:cNvSpPr txBox="1"/>
          <p:nvPr/>
        </p:nvSpPr>
        <p:spPr>
          <a:xfrm>
            <a:off x="2831997" y="302238"/>
            <a:ext cx="7711183" cy="369332"/>
          </a:xfrm>
          <a:prstGeom prst="rect">
            <a:avLst/>
          </a:prstGeom>
          <a:noFill/>
        </p:spPr>
        <p:txBody>
          <a:bodyPr wrap="square" rtlCol="0">
            <a:spAutoFit/>
          </a:bodyPr>
          <a:lstStyle/>
          <a:p>
            <a:r>
              <a:rPr lang="en-GB" dirty="0"/>
              <a:t>CEDS21					CEDS17</a:t>
            </a:r>
          </a:p>
        </p:txBody>
      </p:sp>
      <p:pic>
        <p:nvPicPr>
          <p:cNvPr id="20" name="Picture 19">
            <a:extLst>
              <a:ext uri="{FF2B5EF4-FFF2-40B4-BE49-F238E27FC236}">
                <a16:creationId xmlns:a16="http://schemas.microsoft.com/office/drawing/2014/main" id="{6BAC2F65-FC80-9D3B-3FA9-F32255238FFA}"/>
              </a:ext>
            </a:extLst>
          </p:cNvPr>
          <p:cNvPicPr>
            <a:picLocks noChangeAspect="1"/>
          </p:cNvPicPr>
          <p:nvPr/>
        </p:nvPicPr>
        <p:blipFill>
          <a:blip r:embed="rId2"/>
          <a:stretch>
            <a:fillRect/>
          </a:stretch>
        </p:blipFill>
        <p:spPr>
          <a:xfrm>
            <a:off x="1285098" y="791153"/>
            <a:ext cx="4174961" cy="5618977"/>
          </a:xfrm>
          <a:prstGeom prst="rect">
            <a:avLst/>
          </a:prstGeom>
        </p:spPr>
      </p:pic>
      <p:pic>
        <p:nvPicPr>
          <p:cNvPr id="22" name="Picture 21">
            <a:extLst>
              <a:ext uri="{FF2B5EF4-FFF2-40B4-BE49-F238E27FC236}">
                <a16:creationId xmlns:a16="http://schemas.microsoft.com/office/drawing/2014/main" id="{C351DF51-6B73-B538-51E1-F8F08A960775}"/>
              </a:ext>
            </a:extLst>
          </p:cNvPr>
          <p:cNvPicPr>
            <a:picLocks noChangeAspect="1"/>
          </p:cNvPicPr>
          <p:nvPr/>
        </p:nvPicPr>
        <p:blipFill>
          <a:blip r:embed="rId3"/>
          <a:stretch>
            <a:fillRect/>
          </a:stretch>
        </p:blipFill>
        <p:spPr>
          <a:xfrm>
            <a:off x="5873732" y="711431"/>
            <a:ext cx="4327543" cy="5741613"/>
          </a:xfrm>
          <a:prstGeom prst="rect">
            <a:avLst/>
          </a:prstGeom>
        </p:spPr>
      </p:pic>
      <p:sp>
        <p:nvSpPr>
          <p:cNvPr id="25" name="Oval 24">
            <a:extLst>
              <a:ext uri="{FF2B5EF4-FFF2-40B4-BE49-F238E27FC236}">
                <a16:creationId xmlns:a16="http://schemas.microsoft.com/office/drawing/2014/main" id="{277E9710-D628-0A18-D99C-89868D4E72C1}"/>
              </a:ext>
            </a:extLst>
          </p:cNvPr>
          <p:cNvSpPr/>
          <p:nvPr/>
        </p:nvSpPr>
        <p:spPr>
          <a:xfrm>
            <a:off x="8573729" y="3514725"/>
            <a:ext cx="383659" cy="36681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524913"/>
      </p:ext>
    </p:extLst>
  </p:cSld>
  <p:clrMapOvr>
    <a:masterClrMapping/>
  </p:clrMapOvr>
</p:sld>
</file>

<file path=ppt/theme/theme1.xml><?xml version="1.0" encoding="utf-8"?>
<a:theme xmlns:a="http://schemas.openxmlformats.org/drawingml/2006/main" name="Office Theme">
  <a:themeElements>
    <a:clrScheme name="cicero">
      <a:dk1>
        <a:sysClr val="windowText" lastClr="000000"/>
      </a:dk1>
      <a:lt1>
        <a:sysClr val="window" lastClr="FFFFFF"/>
      </a:lt1>
      <a:dk2>
        <a:srgbClr val="3250C8"/>
      </a:dk2>
      <a:lt2>
        <a:srgbClr val="E2E7F5"/>
      </a:lt2>
      <a:accent1>
        <a:srgbClr val="5573E6"/>
      </a:accent1>
      <a:accent2>
        <a:srgbClr val="7896FF"/>
      </a:accent2>
      <a:accent3>
        <a:srgbClr val="FA6E3C"/>
      </a:accent3>
      <a:accent4>
        <a:srgbClr val="FAA046"/>
      </a:accent4>
      <a:accent5>
        <a:srgbClr val="FAD250"/>
      </a:accent5>
      <a:accent6>
        <a:srgbClr val="00785F"/>
      </a:accent6>
      <a:hlink>
        <a:srgbClr val="0563C1"/>
      </a:hlink>
      <a:folHlink>
        <a:srgbClr val="954F72"/>
      </a:folHlink>
    </a:clrScheme>
    <a:fontScheme name="Custom 65">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441165-AAAC-4CDA-9590-47027669732F}" vid="{FDA12BF7-0CEC-4781-AD09-416013A463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4051F7D-6865-4833-BF67-1C6D8F075A69}">
  <we:reference id="wa104380594" version="2.0.0.0" store="en-US" storeType="OMEX"/>
  <we:alternateReferences>
    <we:reference id="WA104380594"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982FC97A4EB864EBF6B6ADD443A67CC" ma:contentTypeVersion="11" ma:contentTypeDescription="Opprett et nytt dokument." ma:contentTypeScope="" ma:versionID="1243dad0bdc800c2168160044757ccfa">
  <xsd:schema xmlns:xsd="http://www.w3.org/2001/XMLSchema" xmlns:xs="http://www.w3.org/2001/XMLSchema" xmlns:p="http://schemas.microsoft.com/office/2006/metadata/properties" xmlns:ns2="3b00a67f-9791-437e-b702-303a706ea042" targetNamespace="http://schemas.microsoft.com/office/2006/metadata/properties" ma:root="true" ma:fieldsID="9f2b7ce840c78a2065a44a5a957cc1d0" ns2:_="">
    <xsd:import namespace="3b00a67f-9791-437e-b702-303a706ea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48976B-A06D-4847-8D47-8113BF86F418}">
  <ds:schemaRefs>
    <ds:schemaRef ds:uri="http://schemas.microsoft.com/office/2006/metadata/properties"/>
    <ds:schemaRef ds:uri="http://purl.org/dc/elements/1.1/"/>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terms/"/>
    <ds:schemaRef ds:uri="3b00a67f-9791-437e-b702-303a706ea042"/>
    <ds:schemaRef ds:uri="http://purl.org/dc/dcmitype/"/>
  </ds:schemaRefs>
</ds:datastoreItem>
</file>

<file path=customXml/itemProps2.xml><?xml version="1.0" encoding="utf-8"?>
<ds:datastoreItem xmlns:ds="http://schemas.openxmlformats.org/officeDocument/2006/customXml" ds:itemID="{93C4DB52-BE31-4A1D-B821-4E0A080CB591}">
  <ds:schemaRefs>
    <ds:schemaRef ds:uri="http://schemas.microsoft.com/sharepoint/v3/contenttype/forms"/>
  </ds:schemaRefs>
</ds:datastoreItem>
</file>

<file path=customXml/itemProps3.xml><?xml version="1.0" encoding="utf-8"?>
<ds:datastoreItem xmlns:ds="http://schemas.openxmlformats.org/officeDocument/2006/customXml" ds:itemID="{AB8B4B35-1C5B-4D05-BD20-23C078C3BA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CICERO English</Template>
  <TotalTime>295</TotalTime>
  <Words>540</Words>
  <Application>Microsoft Office PowerPoint</Application>
  <PresentationFormat>Widescreen</PresentationFormat>
  <Paragraphs>85</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Avenir Next LT Pro</vt:lpstr>
      <vt:lpstr>Calibri</vt:lpstr>
      <vt:lpstr>Avenir Next LT Pro Demi</vt:lpstr>
      <vt:lpstr>Arial</vt:lpstr>
      <vt:lpstr>Office Theme</vt:lpstr>
      <vt:lpstr>Changes in aerosol atmospheric composition and radiative forcing in OsloCTM3 over the past two decades – the effect of the updated CEDS emission inventory</vt:lpstr>
      <vt:lpstr>Emissions past decades</vt:lpstr>
      <vt:lpstr>Oslo CTM3 model</vt:lpstr>
      <vt:lpstr>Sulphate</vt:lpstr>
      <vt:lpstr>Other components</vt:lpstr>
      <vt:lpstr>Thank you</vt:lpstr>
      <vt:lpstr>RF for each aerosol component.  Difference Lund et al. 2018 and the results here with ceds17 are due to the use of the kernel, that are based on an older version of the radiative transfer code. </vt:lpstr>
      <vt:lpstr>Total RFari</vt:lpstr>
      <vt:lpstr>SO4</vt:lpstr>
      <vt:lpstr>BC</vt:lpstr>
      <vt:lpstr>NO3</vt:lpstr>
      <vt:lpstr>BB</vt:lpstr>
      <vt:lpstr>POA</vt:lpstr>
      <vt:lpstr>SOA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Changes in aerosol atmospheric composition and radiative forcing in OsloCTM3 over the past two decades – the effect of the updated CEDS emission inventory</dc:title>
  <dc:creator>Ragnhild Bieltvedt Skeie</dc:creator>
  <cp:lastModifiedBy>Ragnhild Bieltvedt Skeie</cp:lastModifiedBy>
  <cp:revision>1</cp:revision>
  <dcterms:created xsi:type="dcterms:W3CDTF">2022-05-19T09:10:12Z</dcterms:created>
  <dcterms:modified xsi:type="dcterms:W3CDTF">2022-05-22T20:28:47Z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ies>
</file>